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Lst>
  <p:notesMasterIdLst>
    <p:notesMasterId r:id="rId5"/>
  </p:notesMasterIdLst>
  <p:handoutMasterIdLst>
    <p:handoutMasterId r:id="rId25"/>
  </p:handoutMasterIdLst>
  <p:sldIdLst>
    <p:sldId id="404" r:id="rId4"/>
    <p:sldId id="405" r:id="rId6"/>
    <p:sldId id="406" r:id="rId7"/>
    <p:sldId id="411" r:id="rId8"/>
    <p:sldId id="413" r:id="rId9"/>
    <p:sldId id="412" r:id="rId10"/>
    <p:sldId id="414" r:id="rId11"/>
    <p:sldId id="415" r:id="rId12"/>
    <p:sldId id="416" r:id="rId13"/>
    <p:sldId id="417" r:id="rId14"/>
    <p:sldId id="422" r:id="rId15"/>
    <p:sldId id="423" r:id="rId16"/>
    <p:sldId id="424" r:id="rId17"/>
    <p:sldId id="418" r:id="rId18"/>
    <p:sldId id="419" r:id="rId19"/>
    <p:sldId id="425" r:id="rId20"/>
    <p:sldId id="420" r:id="rId21"/>
    <p:sldId id="421" r:id="rId22"/>
    <p:sldId id="426" r:id="rId23"/>
    <p:sldId id="427"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75" d="100"/>
          <a:sy n="75" d="100"/>
        </p:scale>
        <p:origin x="1914" y="6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24.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C0D326-7DDB-460F-9730-6CB7ECDB8AC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CD8E12-83BD-4975-B270-4D37920BDB9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2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3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019141D-1562-41D7-B871-843E37D7BA1A}" type="slidenum">
              <a:rPr lang="zh-CN" altLang="en-US" smtClean="0"/>
            </a:fld>
            <a:endParaRPr lang="zh-CN" altLang="en-US"/>
          </a:p>
        </p:txBody>
      </p:sp>
      <p:sp>
        <p:nvSpPr>
          <p:cNvPr id="10" name="TextBox 9"/>
          <p:cNvSpPr txBox="1"/>
          <p:nvPr userDrawn="1"/>
        </p:nvSpPr>
        <p:spPr>
          <a:xfrm>
            <a:off x="453650" y="0"/>
            <a:ext cx="54006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endParaRPr lang="en-US" altLang="zh-CN" sz="100"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C4A85A8-4E28-4BE4-B7BB-5CA1659C63F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019141D-1562-41D7-B871-843E37D7BA1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4A85A8-4E28-4BE4-B7BB-5CA1659C63F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19141D-1562-41D7-B871-843E37D7BA1A}"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15.xml"/><Relationship Id="rId6" Type="http://schemas.microsoft.com/office/2007/relationships/hdphoto" Target="../media/image6.wdp"/><Relationship Id="rId5" Type="http://schemas.openxmlformats.org/officeDocument/2006/relationships/image" Target="../media/image5.png"/><Relationship Id="rId4" Type="http://schemas.microsoft.com/office/2007/relationships/hdphoto" Target="../media/image4.wdp"/><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8" Type="http://schemas.openxmlformats.org/officeDocument/2006/relationships/notesSlide" Target="../notesSlides/notesSlide10.xml"/><Relationship Id="rId17" Type="http://schemas.openxmlformats.org/officeDocument/2006/relationships/slideLayout" Target="../slideLayouts/slideLayout10.xml"/><Relationship Id="rId16" Type="http://schemas.openxmlformats.org/officeDocument/2006/relationships/image" Target="../media/image10.png"/><Relationship Id="rId15" Type="http://schemas.openxmlformats.org/officeDocument/2006/relationships/tags" Target="../tags/tag21.xml"/><Relationship Id="rId14" Type="http://schemas.openxmlformats.org/officeDocument/2006/relationships/tags" Target="../tags/tag20.xml"/><Relationship Id="rId13" Type="http://schemas.openxmlformats.org/officeDocument/2006/relationships/tags" Target="../tags/tag19.xml"/><Relationship Id="rId12" Type="http://schemas.openxmlformats.org/officeDocument/2006/relationships/tags" Target="../tags/tag18.xml"/><Relationship Id="rId11" Type="http://schemas.openxmlformats.org/officeDocument/2006/relationships/tags" Target="../tags/tag17.xml"/><Relationship Id="rId10" Type="http://schemas.openxmlformats.org/officeDocument/2006/relationships/tags" Target="../tags/tag16.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10.xml"/><Relationship Id="rId6" Type="http://schemas.microsoft.com/office/2007/relationships/hdphoto" Target="../media/image18.wdp"/><Relationship Id="rId5" Type="http://schemas.openxmlformats.org/officeDocument/2006/relationships/image" Target="../media/image17.png"/><Relationship Id="rId4" Type="http://schemas.openxmlformats.org/officeDocument/2006/relationships/image" Target="../media/image10.png"/><Relationship Id="rId3" Type="http://schemas.openxmlformats.org/officeDocument/2006/relationships/image" Target="../media/image16.png"/><Relationship Id="rId2" Type="http://schemas.openxmlformats.org/officeDocument/2006/relationships/tags" Target="../tags/tag23.xml"/><Relationship Id="rId1" Type="http://schemas.openxmlformats.org/officeDocument/2006/relationships/tags" Target="../tags/tag22.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5.xml"/><Relationship Id="rId4" Type="http://schemas.openxmlformats.org/officeDocument/2006/relationships/image" Target="../media/image9.png"/><Relationship Id="rId3" Type="http://schemas.openxmlformats.org/officeDocument/2006/relationships/image" Target="../media/image8.png"/><Relationship Id="rId2" Type="http://schemas.microsoft.com/office/2007/relationships/hdphoto" Target="../media/image2.wdp"/><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0.xml"/><Relationship Id="rId2" Type="http://schemas.openxmlformats.org/officeDocument/2006/relationships/image" Target="../media/image10.png"/><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15.xml"/><Relationship Id="rId4" Type="http://schemas.openxmlformats.org/officeDocument/2006/relationships/image" Target="../media/image9.png"/><Relationship Id="rId3" Type="http://schemas.openxmlformats.org/officeDocument/2006/relationships/image" Target="../media/image8.png"/><Relationship Id="rId2" Type="http://schemas.microsoft.com/office/2007/relationships/hdphoto" Target="../media/image2.wdp"/><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0.xml"/><Relationship Id="rId2" Type="http://schemas.openxmlformats.org/officeDocument/2006/relationships/image" Target="../media/image10.png"/><Relationship Id="rId1"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0.xml"/><Relationship Id="rId2" Type="http://schemas.openxmlformats.org/officeDocument/2006/relationships/image" Target="../media/image10.png"/><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5.xml"/><Relationship Id="rId3" Type="http://schemas.openxmlformats.org/officeDocument/2006/relationships/image" Target="../media/image7.png"/><Relationship Id="rId2" Type="http://schemas.microsoft.com/office/2007/relationships/hdphoto" Target="../media/image2.wdp"/><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7" Type="http://schemas.openxmlformats.org/officeDocument/2006/relationships/slideLayout" Target="../slideLayouts/slideLayout15.xml"/><Relationship Id="rId6" Type="http://schemas.microsoft.com/office/2007/relationships/hdphoto" Target="../media/image6.wdp"/><Relationship Id="rId5" Type="http://schemas.openxmlformats.org/officeDocument/2006/relationships/image" Target="../media/image5.png"/><Relationship Id="rId4" Type="http://schemas.microsoft.com/office/2007/relationships/hdphoto" Target="../media/image4.wdp"/><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5.xml"/><Relationship Id="rId4" Type="http://schemas.openxmlformats.org/officeDocument/2006/relationships/image" Target="../media/image9.png"/><Relationship Id="rId3" Type="http://schemas.openxmlformats.org/officeDocument/2006/relationships/image" Target="../media/image8.png"/><Relationship Id="rId2" Type="http://schemas.microsoft.com/office/2007/relationships/hdphoto" Target="../media/image2.wdp"/><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9" Type="http://schemas.openxmlformats.org/officeDocument/2006/relationships/image" Target="../media/image10.png"/><Relationship Id="rId8" Type="http://schemas.microsoft.com/office/2007/relationships/hdphoto" Target="../media/image12.wdp"/><Relationship Id="rId7" Type="http://schemas.openxmlformats.org/officeDocument/2006/relationships/image" Target="../media/image11.png"/><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5.xml"/><Relationship Id="rId10" Type="http://schemas.openxmlformats.org/officeDocument/2006/relationships/slideLayout" Target="../slideLayouts/slideLayout10.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0.xml"/><Relationship Id="rId2" Type="http://schemas.openxmlformats.org/officeDocument/2006/relationships/image" Target="../media/image10.png"/><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5.xml"/><Relationship Id="rId4" Type="http://schemas.openxmlformats.org/officeDocument/2006/relationships/image" Target="../media/image9.png"/><Relationship Id="rId3" Type="http://schemas.openxmlformats.org/officeDocument/2006/relationships/image" Target="../media/image8.png"/><Relationship Id="rId2" Type="http://schemas.microsoft.com/office/2007/relationships/hdphoto" Target="../media/image2.wdp"/><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0.xml"/><Relationship Id="rId3" Type="http://schemas.openxmlformats.org/officeDocument/2006/relationships/image" Target="../media/image10.png"/><Relationship Id="rId2" Type="http://schemas.microsoft.com/office/2007/relationships/hdphoto" Target="../media/image15.wdp"/><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BEBA8EAE-BF5A-486C-A8C5-ECC9F3942E4B}">
                <a14:imgProps xmlns:a14="http://schemas.microsoft.com/office/drawing/2010/main">
                  <a14:imgLayer r:embed="rId2">
                    <a14:imgEffect>
                      <a14:colorTemperature colorTemp="11200"/>
                    </a14:imgEffect>
                  </a14:imgLayer>
                </a14:imgProps>
              </a:ext>
            </a:extLst>
          </a:blip>
          <a:stretch>
            <a:fillRect/>
          </a:stretch>
        </p:blipFill>
        <p:spPr>
          <a:xfrm flipV="1">
            <a:off x="0" y="0"/>
            <a:ext cx="12192000" cy="6858000"/>
          </a:xfrm>
          <a:prstGeom prst="rect">
            <a:avLst/>
          </a:prstGeom>
        </p:spPr>
      </p:pic>
      <p:pic>
        <p:nvPicPr>
          <p:cNvPr id="7" name="图片 6"/>
          <p:cNvPicPr>
            <a:picLocks noChangeAspect="1"/>
          </p:cNvPicPr>
          <p:nvPr/>
        </p:nvPicPr>
        <p:blipFill>
          <a:blip r:embed="rId3" cstate="screen">
            <a:extLst>
              <a:ext uri="{BEBA8EAE-BF5A-486C-A8C5-ECC9F3942E4B}">
                <a14:imgProps xmlns:a14="http://schemas.microsoft.com/office/drawing/2010/main">
                  <a14:imgLayer r:embed="rId4">
                    <a14:imgEffect>
                      <a14:saturation sat="200000"/>
                    </a14:imgEffect>
                  </a14:imgLayer>
                </a14:imgProps>
              </a:ext>
            </a:extLst>
          </a:blip>
          <a:srcRect/>
          <a:stretch>
            <a:fillRect/>
          </a:stretch>
        </p:blipFill>
        <p:spPr>
          <a:xfrm>
            <a:off x="288344" y="274320"/>
            <a:ext cx="5405519" cy="6858000"/>
          </a:xfrm>
          <a:prstGeom prst="rect">
            <a:avLst/>
          </a:prstGeom>
        </p:spPr>
      </p:pic>
      <p:pic>
        <p:nvPicPr>
          <p:cNvPr id="8" name="图片 7"/>
          <p:cNvPicPr>
            <a:picLocks noChangeAspect="1"/>
          </p:cNvPicPr>
          <p:nvPr/>
        </p:nvPicPr>
        <p:blipFill>
          <a:blip r:embed="rId5">
            <a:extLst>
              <a:ext uri="{BEBA8EAE-BF5A-486C-A8C5-ECC9F3942E4B}">
                <a14:imgProps xmlns:a14="http://schemas.microsoft.com/office/drawing/2010/main">
                  <a14:imgLayer r:embed="rId6">
                    <a14:imgEffect>
                      <a14:colorTemperature colorTemp="8800"/>
                    </a14:imgEffect>
                  </a14:imgLayer>
                </a14:imgProps>
              </a:ext>
            </a:extLst>
          </a:blip>
          <a:stretch>
            <a:fillRect/>
          </a:stretch>
        </p:blipFill>
        <p:spPr>
          <a:xfrm>
            <a:off x="6498139" y="-144998"/>
            <a:ext cx="4468368"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21" presetClass="entr" presetSubtype="1" fill="hold"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2000"/>
                                        <p:tgtEl>
                                          <p:spTgt spid="7"/>
                                        </p:tgtEl>
                                      </p:cBhvr>
                                    </p:animEffect>
                                  </p:childTnLst>
                                </p:cTn>
                              </p:par>
                              <p:par>
                                <p:cTn id="11" presetID="45" presetClass="entr" presetSubtype="0" fill="hold" nodeType="withEffect">
                                  <p:stCondLst>
                                    <p:cond delay="9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anim calcmode="lin" valueType="num">
                                      <p:cBhvr>
                                        <p:cTn id="14" dur="2000" fill="hold"/>
                                        <p:tgtEl>
                                          <p:spTgt spid="8"/>
                                        </p:tgtEl>
                                        <p:attrNameLst>
                                          <p:attrName>ppt_w</p:attrName>
                                        </p:attrNameLst>
                                      </p:cBhvr>
                                      <p:tavLst>
                                        <p:tav tm="0" fmla="#ppt_w*sin(2.5*pi*$)">
                                          <p:val>
                                            <p:fltVal val="0"/>
                                          </p:val>
                                        </p:tav>
                                        <p:tav tm="100000">
                                          <p:val>
                                            <p:fltVal val="1"/>
                                          </p:val>
                                        </p:tav>
                                      </p:tavLst>
                                    </p:anim>
                                    <p:anim calcmode="lin" valueType="num">
                                      <p:cBhvr>
                                        <p:cTn id="15"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835944" y="5666056"/>
            <a:ext cx="10454217" cy="104690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PA_库_形状 "/>
          <p:cNvSpPr/>
          <p:nvPr>
            <p:custDataLst>
              <p:tags r:id="rId1"/>
            </p:custDataLst>
          </p:nvPr>
        </p:nvSpPr>
        <p:spPr>
          <a:xfrm>
            <a:off x="4857147" y="3849120"/>
            <a:ext cx="2411810" cy="11332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28" y="0"/>
                  <a:pt x="5255" y="2250"/>
                  <a:pt x="3140" y="6751"/>
                </a:cubicBezTo>
                <a:cubicBezTo>
                  <a:pt x="1199" y="10882"/>
                  <a:pt x="160" y="16194"/>
                  <a:pt x="0" y="21600"/>
                </a:cubicBezTo>
                <a:lnTo>
                  <a:pt x="21600" y="21600"/>
                </a:lnTo>
                <a:cubicBezTo>
                  <a:pt x="21440" y="16194"/>
                  <a:pt x="20401" y="10882"/>
                  <a:pt x="18460" y="6751"/>
                </a:cubicBezTo>
                <a:cubicBezTo>
                  <a:pt x="16345" y="2250"/>
                  <a:pt x="13572" y="0"/>
                  <a:pt x="10800" y="0"/>
                </a:cubicBezTo>
                <a:close/>
              </a:path>
            </a:pathLst>
          </a:custGeom>
          <a:solidFill>
            <a:schemeClr val="accent6"/>
          </a:solidFill>
          <a:ln w="12700">
            <a:miter lim="400000"/>
          </a:ln>
          <a:effectLst>
            <a:innerShdw blurRad="63500" dist="50800" dir="18900000">
              <a:prstClr val="black">
                <a:alpha val="50000"/>
              </a:prstClr>
            </a:innerShdw>
          </a:effectLst>
        </p:spPr>
        <p:txBody>
          <a:bodyPr lIns="22860" rIns="22860"/>
          <a:lstStyle/>
          <a:p>
            <a:pPr defTabSz="914400">
              <a:defRPr sz="3600">
                <a:solidFill>
                  <a:srgbClr val="737572"/>
                </a:solidFill>
                <a:latin typeface="Lato Light"/>
                <a:ea typeface="Lato Light"/>
                <a:cs typeface="Lato Light"/>
                <a:sym typeface="Lato Light"/>
              </a:defRPr>
            </a:pPr>
            <a:endParaRPr>
              <a:latin typeface="微软雅黑 Light" panose="020B0502040204020203" pitchFamily="34" charset="-122"/>
              <a:ea typeface="微软雅黑 Light" panose="020B0502040204020203" pitchFamily="34" charset="-122"/>
              <a:cs typeface="+mn-ea"/>
              <a:sym typeface="+mn-lt"/>
            </a:endParaRPr>
          </a:p>
        </p:txBody>
      </p:sp>
      <p:sp>
        <p:nvSpPr>
          <p:cNvPr id="4" name="PA_库_形状 "/>
          <p:cNvSpPr/>
          <p:nvPr>
            <p:custDataLst>
              <p:tags r:id="rId2"/>
            </p:custDataLst>
          </p:nvPr>
        </p:nvSpPr>
        <p:spPr>
          <a:xfrm>
            <a:off x="3821257" y="2875063"/>
            <a:ext cx="4483591" cy="210678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28" y="0"/>
                  <a:pt x="5255" y="2250"/>
                  <a:pt x="3140" y="6751"/>
                </a:cubicBezTo>
                <a:cubicBezTo>
                  <a:pt x="1199" y="10882"/>
                  <a:pt x="160" y="16194"/>
                  <a:pt x="0" y="21600"/>
                </a:cubicBezTo>
                <a:lnTo>
                  <a:pt x="21600" y="21600"/>
                </a:lnTo>
                <a:cubicBezTo>
                  <a:pt x="21440" y="16194"/>
                  <a:pt x="20401" y="10882"/>
                  <a:pt x="18460" y="6751"/>
                </a:cubicBezTo>
                <a:cubicBezTo>
                  <a:pt x="16345" y="2250"/>
                  <a:pt x="13572" y="0"/>
                  <a:pt x="10800" y="0"/>
                </a:cubicBezTo>
                <a:close/>
              </a:path>
            </a:pathLst>
          </a:custGeom>
          <a:ln w="12700">
            <a:solidFill>
              <a:schemeClr val="tx1"/>
            </a:solidFill>
            <a:miter lim="400000"/>
          </a:ln>
        </p:spPr>
        <p:txBody>
          <a:bodyPr lIns="22860" rIns="22860"/>
          <a:lstStyle/>
          <a:p>
            <a:pPr defTabSz="914400">
              <a:defRPr sz="3600">
                <a:solidFill>
                  <a:srgbClr val="737572"/>
                </a:solidFill>
                <a:latin typeface="Lato Light"/>
                <a:ea typeface="Lato Light"/>
                <a:cs typeface="Lato Light"/>
                <a:sym typeface="Lato Light"/>
              </a:defRPr>
            </a:pPr>
            <a:endParaRPr>
              <a:latin typeface="微软雅黑 Light" panose="020B0502040204020203" pitchFamily="34" charset="-122"/>
              <a:ea typeface="微软雅黑 Light" panose="020B0502040204020203" pitchFamily="34" charset="-122"/>
              <a:cs typeface="+mn-ea"/>
              <a:sym typeface="+mn-lt"/>
            </a:endParaRPr>
          </a:p>
        </p:txBody>
      </p:sp>
      <p:sp>
        <p:nvSpPr>
          <p:cNvPr id="5" name="PA_库_Circle "/>
          <p:cNvSpPr/>
          <p:nvPr>
            <p:custDataLst>
              <p:tags r:id="rId3"/>
            </p:custDataLst>
          </p:nvPr>
        </p:nvSpPr>
        <p:spPr>
          <a:xfrm>
            <a:off x="7853752" y="4606180"/>
            <a:ext cx="762000" cy="762001"/>
          </a:xfrm>
          <a:prstGeom prst="ellipse">
            <a:avLst/>
          </a:prstGeom>
          <a:solidFill>
            <a:schemeClr val="accent6"/>
          </a:solidFill>
          <a:ln w="12700">
            <a:miter lim="400000"/>
          </a:ln>
          <a:effectLst>
            <a:innerShdw blurRad="63500" dist="50800" dir="18900000">
              <a:prstClr val="black">
                <a:alpha val="50000"/>
              </a:prstClr>
            </a:innerShdw>
          </a:effectLst>
        </p:spPr>
        <p:txBody>
          <a:bodyPr lIns="22860" rIns="22860"/>
          <a:lstStyle/>
          <a:p>
            <a:pPr defTabSz="914400">
              <a:defRPr sz="3600">
                <a:solidFill>
                  <a:srgbClr val="737572"/>
                </a:solidFill>
                <a:latin typeface="Lato Light"/>
                <a:ea typeface="Lato Light"/>
                <a:cs typeface="Lato Light"/>
                <a:sym typeface="Lato Light"/>
              </a:defRPr>
            </a:pPr>
            <a:endParaRPr>
              <a:latin typeface="微软雅黑 Light" panose="020B0502040204020203" pitchFamily="34" charset="-122"/>
              <a:ea typeface="微软雅黑 Light" panose="020B0502040204020203" pitchFamily="34" charset="-122"/>
              <a:cs typeface="+mn-ea"/>
              <a:sym typeface="+mn-lt"/>
            </a:endParaRPr>
          </a:p>
        </p:txBody>
      </p:sp>
      <p:sp>
        <p:nvSpPr>
          <p:cNvPr id="6" name="PA_库_Circle "/>
          <p:cNvSpPr/>
          <p:nvPr>
            <p:custDataLst>
              <p:tags r:id="rId4"/>
            </p:custDataLst>
          </p:nvPr>
        </p:nvSpPr>
        <p:spPr>
          <a:xfrm>
            <a:off x="3463785" y="4606180"/>
            <a:ext cx="762001" cy="762001"/>
          </a:xfrm>
          <a:prstGeom prst="ellipse">
            <a:avLst/>
          </a:prstGeom>
          <a:solidFill>
            <a:schemeClr val="accent6"/>
          </a:solidFill>
          <a:ln w="12700">
            <a:miter lim="400000"/>
          </a:ln>
          <a:effectLst>
            <a:innerShdw blurRad="63500" dist="50800" dir="18900000">
              <a:prstClr val="black">
                <a:alpha val="50000"/>
              </a:prstClr>
            </a:innerShdw>
          </a:effectLst>
        </p:spPr>
        <p:txBody>
          <a:bodyPr lIns="22860" rIns="22860"/>
          <a:lstStyle/>
          <a:p>
            <a:pPr defTabSz="914400">
              <a:defRPr sz="3600">
                <a:solidFill>
                  <a:srgbClr val="737572"/>
                </a:solidFill>
                <a:latin typeface="Lato Light"/>
                <a:ea typeface="Lato Light"/>
                <a:cs typeface="Lato Light"/>
                <a:sym typeface="Lato Light"/>
              </a:defRPr>
            </a:pPr>
            <a:endParaRPr>
              <a:latin typeface="微软雅黑 Light" panose="020B0502040204020203" pitchFamily="34" charset="-122"/>
              <a:ea typeface="微软雅黑 Light" panose="020B0502040204020203" pitchFamily="34" charset="-122"/>
              <a:cs typeface="+mn-ea"/>
              <a:sym typeface="+mn-lt"/>
            </a:endParaRPr>
          </a:p>
        </p:txBody>
      </p:sp>
      <p:sp>
        <p:nvSpPr>
          <p:cNvPr id="7" name="PA_库_Circle "/>
          <p:cNvSpPr/>
          <p:nvPr>
            <p:custDataLst>
              <p:tags r:id="rId5"/>
            </p:custDataLst>
          </p:nvPr>
        </p:nvSpPr>
        <p:spPr>
          <a:xfrm>
            <a:off x="5682052" y="2488725"/>
            <a:ext cx="762000" cy="762001"/>
          </a:xfrm>
          <a:prstGeom prst="ellipse">
            <a:avLst/>
          </a:prstGeom>
          <a:solidFill>
            <a:schemeClr val="accent6"/>
          </a:solidFill>
          <a:ln w="12700">
            <a:miter lim="400000"/>
          </a:ln>
          <a:effectLst>
            <a:innerShdw blurRad="63500" dist="50800" dir="18900000">
              <a:prstClr val="black">
                <a:alpha val="50000"/>
              </a:prstClr>
            </a:innerShdw>
          </a:effectLst>
        </p:spPr>
        <p:txBody>
          <a:bodyPr lIns="22860" rIns="22860"/>
          <a:lstStyle/>
          <a:p>
            <a:pPr defTabSz="914400">
              <a:defRPr sz="3600">
                <a:solidFill>
                  <a:srgbClr val="737572"/>
                </a:solidFill>
                <a:latin typeface="Lato Light"/>
                <a:ea typeface="Lato Light"/>
                <a:cs typeface="Lato Light"/>
                <a:sym typeface="Lato Light"/>
              </a:defRPr>
            </a:pPr>
            <a:endParaRPr dirty="0">
              <a:latin typeface="微软雅黑 Light" panose="020B0502040204020203" pitchFamily="34" charset="-122"/>
              <a:ea typeface="微软雅黑 Light" panose="020B0502040204020203" pitchFamily="34" charset="-122"/>
              <a:cs typeface="+mn-ea"/>
              <a:sym typeface="+mn-lt"/>
            </a:endParaRPr>
          </a:p>
        </p:txBody>
      </p:sp>
      <p:sp>
        <p:nvSpPr>
          <p:cNvPr id="8" name="PA_库_CreateawesomeandUniquepresentationslideswiththesecreative "/>
          <p:cNvSpPr/>
          <p:nvPr>
            <p:custDataLst>
              <p:tags r:id="rId6"/>
            </p:custDataLst>
          </p:nvPr>
        </p:nvSpPr>
        <p:spPr>
          <a:xfrm>
            <a:off x="4855691" y="1852934"/>
            <a:ext cx="2622550" cy="579646"/>
          </a:xfrm>
          <a:prstGeom prst="rect">
            <a:avLst/>
          </a:prstGeom>
          <a:ln w="12700">
            <a:miter lim="400000"/>
          </a:ln>
        </p:spPr>
        <p:txBody>
          <a:bodyPr lIns="25400" tIns="25400" rIns="25400" bIns="25400" anchor="ctr">
            <a:spAutoFit/>
          </a:bodyPr>
          <a:lstStyle>
            <a:lvl1pPr>
              <a:lnSpc>
                <a:spcPct val="130000"/>
              </a:lnSpc>
              <a:defRPr sz="2400">
                <a:solidFill>
                  <a:srgbClr val="53585F"/>
                </a:solidFill>
                <a:latin typeface="Lato Light"/>
                <a:ea typeface="Lato Light"/>
                <a:cs typeface="Lato Light"/>
                <a:sym typeface="Lato Light"/>
              </a:defRPr>
            </a:lvl1pPr>
          </a:lstStyle>
          <a:p>
            <a:pPr algn="ctr"/>
            <a:r>
              <a:rPr lang="zh-CN" altLang="en-US" sz="1400" dirty="0">
                <a:solidFill>
                  <a:schemeClr val="tx1">
                    <a:lumMod val="75000"/>
                    <a:lumOff val="25000"/>
                  </a:schemeClr>
                </a:solidFill>
                <a:latin typeface="+mn-lt"/>
                <a:ea typeface="+mn-ea"/>
                <a:cs typeface="+mn-ea"/>
                <a:sym typeface="+mn-lt"/>
              </a:rPr>
              <a:t>标题数字等都可以通过点击和重新输入进行更改</a:t>
            </a:r>
            <a:endParaRPr sz="1400" dirty="0">
              <a:solidFill>
                <a:schemeClr val="tx1">
                  <a:lumMod val="75000"/>
                  <a:lumOff val="25000"/>
                </a:schemeClr>
              </a:solidFill>
              <a:latin typeface="+mn-lt"/>
              <a:ea typeface="+mn-ea"/>
              <a:cs typeface="+mn-ea"/>
              <a:sym typeface="+mn-lt"/>
            </a:endParaRPr>
          </a:p>
        </p:txBody>
      </p:sp>
      <p:sp>
        <p:nvSpPr>
          <p:cNvPr id="9" name="PA_库_UniqueSlides "/>
          <p:cNvSpPr/>
          <p:nvPr>
            <p:custDataLst>
              <p:tags r:id="rId7"/>
            </p:custDataLst>
          </p:nvPr>
        </p:nvSpPr>
        <p:spPr>
          <a:xfrm>
            <a:off x="5396203" y="1522833"/>
            <a:ext cx="1205458" cy="328295"/>
          </a:xfrm>
          <a:prstGeom prst="rect">
            <a:avLst/>
          </a:prstGeom>
          <a:ln w="12700">
            <a:miter lim="400000"/>
          </a:ln>
        </p:spPr>
        <p:txBody>
          <a:bodyPr wrap="none" lIns="25400" tIns="25400" rIns="25400" bIns="25400" anchor="ctr">
            <a:spAutoFit/>
          </a:bodyPr>
          <a:lstStyle>
            <a:lvl1pPr>
              <a:defRPr sz="4000">
                <a:solidFill>
                  <a:srgbClr val="A6AAA9"/>
                </a:solidFill>
                <a:latin typeface="Lato Light"/>
                <a:ea typeface="Lato Light"/>
                <a:cs typeface="Lato Light"/>
                <a:sym typeface="Lato Light"/>
              </a:defRPr>
            </a:lvl1pPr>
          </a:lstStyle>
          <a:p>
            <a:r>
              <a:rPr lang="zh-CN" altLang="en-US" sz="1800" b="1" dirty="0">
                <a:solidFill>
                  <a:schemeClr val="tx1">
                    <a:lumMod val="75000"/>
                    <a:lumOff val="25000"/>
                  </a:schemeClr>
                </a:solidFill>
                <a:latin typeface="+mn-lt"/>
                <a:ea typeface="+mn-ea"/>
                <a:cs typeface="+mn-ea"/>
                <a:sym typeface="+mn-lt"/>
              </a:rPr>
              <a:t>请输入标题</a:t>
            </a:r>
            <a:endParaRPr sz="1800" b="1" dirty="0">
              <a:solidFill>
                <a:schemeClr val="tx1">
                  <a:lumMod val="75000"/>
                  <a:lumOff val="25000"/>
                </a:schemeClr>
              </a:solidFill>
              <a:latin typeface="+mn-lt"/>
              <a:ea typeface="+mn-ea"/>
              <a:cs typeface="+mn-ea"/>
              <a:sym typeface="+mn-lt"/>
            </a:endParaRPr>
          </a:p>
        </p:txBody>
      </p:sp>
      <p:sp>
        <p:nvSpPr>
          <p:cNvPr id="10" name="PA_库_形状 "/>
          <p:cNvSpPr/>
          <p:nvPr>
            <p:custDataLst>
              <p:tags r:id="rId8"/>
            </p:custDataLst>
          </p:nvPr>
        </p:nvSpPr>
        <p:spPr>
          <a:xfrm>
            <a:off x="3695899" y="4854130"/>
            <a:ext cx="297773" cy="266100"/>
          </a:xfrm>
          <a:custGeom>
            <a:avLst/>
            <a:gdLst/>
            <a:ahLst/>
            <a:cxnLst>
              <a:cxn ang="0">
                <a:pos x="wd2" y="hd2"/>
              </a:cxn>
              <a:cxn ang="5400000">
                <a:pos x="wd2" y="hd2"/>
              </a:cxn>
              <a:cxn ang="10800000">
                <a:pos x="wd2" y="hd2"/>
              </a:cxn>
              <a:cxn ang="16200000">
                <a:pos x="wd2" y="hd2"/>
              </a:cxn>
            </a:cxnLst>
            <a:rect l="0" t="0" r="r" b="b"/>
            <a:pathLst>
              <a:path w="21600" h="21600" extrusionOk="0">
                <a:moveTo>
                  <a:pt x="19292" y="3413"/>
                </a:moveTo>
                <a:cubicBezTo>
                  <a:pt x="18552" y="3413"/>
                  <a:pt x="18552" y="3413"/>
                  <a:pt x="18552" y="3413"/>
                </a:cubicBezTo>
                <a:cubicBezTo>
                  <a:pt x="18552" y="21600"/>
                  <a:pt x="18552" y="21600"/>
                  <a:pt x="18552" y="21600"/>
                </a:cubicBezTo>
                <a:cubicBezTo>
                  <a:pt x="19292" y="21600"/>
                  <a:pt x="19292" y="21600"/>
                  <a:pt x="19292" y="21600"/>
                </a:cubicBezTo>
                <a:cubicBezTo>
                  <a:pt x="20860" y="21600"/>
                  <a:pt x="21600" y="20722"/>
                  <a:pt x="21600" y="19406"/>
                </a:cubicBezTo>
                <a:cubicBezTo>
                  <a:pt x="21600" y="6046"/>
                  <a:pt x="21600" y="6046"/>
                  <a:pt x="21600" y="6046"/>
                </a:cubicBezTo>
                <a:cubicBezTo>
                  <a:pt x="21600" y="4730"/>
                  <a:pt x="20860" y="3413"/>
                  <a:pt x="19292" y="3413"/>
                </a:cubicBezTo>
                <a:close/>
                <a:moveTo>
                  <a:pt x="0" y="6046"/>
                </a:moveTo>
                <a:cubicBezTo>
                  <a:pt x="0" y="19406"/>
                  <a:pt x="0" y="19406"/>
                  <a:pt x="0" y="19406"/>
                </a:cubicBezTo>
                <a:cubicBezTo>
                  <a:pt x="0" y="20722"/>
                  <a:pt x="1132" y="21600"/>
                  <a:pt x="2308" y="21600"/>
                </a:cubicBezTo>
                <a:cubicBezTo>
                  <a:pt x="3092" y="21600"/>
                  <a:pt x="3092" y="21600"/>
                  <a:pt x="3092" y="21600"/>
                </a:cubicBezTo>
                <a:cubicBezTo>
                  <a:pt x="3092" y="3413"/>
                  <a:pt x="3092" y="3413"/>
                  <a:pt x="3092" y="3413"/>
                </a:cubicBezTo>
                <a:cubicBezTo>
                  <a:pt x="2308" y="3413"/>
                  <a:pt x="2308" y="3413"/>
                  <a:pt x="2308" y="3413"/>
                </a:cubicBezTo>
                <a:cubicBezTo>
                  <a:pt x="1132" y="3413"/>
                  <a:pt x="0" y="4730"/>
                  <a:pt x="0" y="6046"/>
                </a:cubicBezTo>
                <a:close/>
                <a:moveTo>
                  <a:pt x="14676" y="1268"/>
                </a:moveTo>
                <a:cubicBezTo>
                  <a:pt x="13892" y="829"/>
                  <a:pt x="12716" y="0"/>
                  <a:pt x="10800" y="0"/>
                </a:cubicBezTo>
                <a:cubicBezTo>
                  <a:pt x="8884" y="0"/>
                  <a:pt x="7708" y="829"/>
                  <a:pt x="6968" y="1268"/>
                </a:cubicBezTo>
                <a:cubicBezTo>
                  <a:pt x="6968" y="3413"/>
                  <a:pt x="6968" y="3413"/>
                  <a:pt x="6968" y="3413"/>
                </a:cubicBezTo>
                <a:cubicBezTo>
                  <a:pt x="4660" y="3413"/>
                  <a:pt x="4660" y="3413"/>
                  <a:pt x="4660" y="3413"/>
                </a:cubicBezTo>
                <a:cubicBezTo>
                  <a:pt x="4660" y="21600"/>
                  <a:pt x="4660" y="21600"/>
                  <a:pt x="4660" y="21600"/>
                </a:cubicBezTo>
                <a:cubicBezTo>
                  <a:pt x="16984" y="21600"/>
                  <a:pt x="16984" y="21600"/>
                  <a:pt x="16984" y="21600"/>
                </a:cubicBezTo>
                <a:cubicBezTo>
                  <a:pt x="16984" y="3413"/>
                  <a:pt x="16984" y="3413"/>
                  <a:pt x="16984" y="3413"/>
                </a:cubicBezTo>
                <a:cubicBezTo>
                  <a:pt x="14676" y="3413"/>
                  <a:pt x="14676" y="3413"/>
                  <a:pt x="14676" y="3413"/>
                </a:cubicBezTo>
                <a:lnTo>
                  <a:pt x="14676" y="1268"/>
                </a:lnTo>
                <a:close/>
                <a:moveTo>
                  <a:pt x="13108" y="3413"/>
                </a:moveTo>
                <a:cubicBezTo>
                  <a:pt x="8492" y="3413"/>
                  <a:pt x="8492" y="3413"/>
                  <a:pt x="8492" y="3413"/>
                </a:cubicBezTo>
                <a:cubicBezTo>
                  <a:pt x="8492" y="2145"/>
                  <a:pt x="8492" y="2145"/>
                  <a:pt x="8492" y="2145"/>
                </a:cubicBezTo>
                <a:cubicBezTo>
                  <a:pt x="8884" y="1707"/>
                  <a:pt x="9668" y="1268"/>
                  <a:pt x="10800" y="1268"/>
                </a:cubicBezTo>
                <a:cubicBezTo>
                  <a:pt x="11976" y="1268"/>
                  <a:pt x="12716" y="1707"/>
                  <a:pt x="13108" y="2145"/>
                </a:cubicBezTo>
                <a:lnTo>
                  <a:pt x="13108" y="3413"/>
                </a:lnTo>
                <a:close/>
              </a:path>
            </a:pathLst>
          </a:custGeom>
          <a:solidFill>
            <a:srgbClr val="FFFFFF"/>
          </a:solidFill>
          <a:ln w="12700">
            <a:miter lim="400000"/>
          </a:ln>
        </p:spPr>
        <p:txBody>
          <a:bodyPr lIns="22860" rIns="22860" anchor="ctr"/>
          <a:lstStyle/>
          <a:p>
            <a:pPr defTabSz="914400">
              <a:defRPr sz="3600">
                <a:solidFill>
                  <a:srgbClr val="7E7E7E"/>
                </a:solidFill>
                <a:latin typeface="Lato Light"/>
                <a:ea typeface="Lato Light"/>
                <a:cs typeface="Lato Light"/>
                <a:sym typeface="Lato Light"/>
              </a:defRPr>
            </a:pPr>
            <a:endParaRPr>
              <a:latin typeface="微软雅黑 Light" panose="020B0502040204020203" pitchFamily="34" charset="-122"/>
              <a:ea typeface="微软雅黑 Light" panose="020B0502040204020203" pitchFamily="34" charset="-122"/>
              <a:cs typeface="+mn-ea"/>
              <a:sym typeface="+mn-lt"/>
            </a:endParaRPr>
          </a:p>
        </p:txBody>
      </p:sp>
      <p:sp>
        <p:nvSpPr>
          <p:cNvPr id="11" name="PA_库_形状 "/>
          <p:cNvSpPr/>
          <p:nvPr>
            <p:custDataLst>
              <p:tags r:id="rId9"/>
            </p:custDataLst>
          </p:nvPr>
        </p:nvSpPr>
        <p:spPr>
          <a:xfrm>
            <a:off x="5934645" y="2738384"/>
            <a:ext cx="256815" cy="262682"/>
          </a:xfrm>
          <a:custGeom>
            <a:avLst/>
            <a:gdLst/>
            <a:ahLst/>
            <a:cxnLst>
              <a:cxn ang="0">
                <a:pos x="wd2" y="hd2"/>
              </a:cxn>
              <a:cxn ang="5400000">
                <a:pos x="wd2" y="hd2"/>
              </a:cxn>
              <a:cxn ang="10800000">
                <a:pos x="wd2" y="hd2"/>
              </a:cxn>
              <a:cxn ang="16200000">
                <a:pos x="wd2" y="hd2"/>
              </a:cxn>
            </a:cxnLst>
            <a:rect l="0" t="0" r="r" b="b"/>
            <a:pathLst>
              <a:path w="20525" h="20507" extrusionOk="0">
                <a:moveTo>
                  <a:pt x="12855" y="13320"/>
                </a:moveTo>
                <a:cubicBezTo>
                  <a:pt x="12855" y="13320"/>
                  <a:pt x="21284" y="7135"/>
                  <a:pt x="20470" y="435"/>
                </a:cubicBezTo>
                <a:lnTo>
                  <a:pt x="20470" y="60"/>
                </a:lnTo>
                <a:cubicBezTo>
                  <a:pt x="20039" y="60"/>
                  <a:pt x="20039" y="60"/>
                  <a:pt x="20039" y="60"/>
                </a:cubicBezTo>
                <a:cubicBezTo>
                  <a:pt x="13286" y="-783"/>
                  <a:pt x="7299" y="7557"/>
                  <a:pt x="7299" y="7557"/>
                </a:cubicBezTo>
                <a:cubicBezTo>
                  <a:pt x="2222" y="6667"/>
                  <a:pt x="2653" y="7932"/>
                  <a:pt x="115" y="13320"/>
                </a:cubicBezTo>
                <a:cubicBezTo>
                  <a:pt x="-316" y="14585"/>
                  <a:pt x="546" y="14585"/>
                  <a:pt x="1360" y="14585"/>
                </a:cubicBezTo>
                <a:cubicBezTo>
                  <a:pt x="2222" y="14164"/>
                  <a:pt x="3899" y="13742"/>
                  <a:pt x="3899" y="13742"/>
                </a:cubicBezTo>
                <a:cubicBezTo>
                  <a:pt x="6916" y="16647"/>
                  <a:pt x="6916" y="16647"/>
                  <a:pt x="6916" y="16647"/>
                </a:cubicBezTo>
                <a:cubicBezTo>
                  <a:pt x="6916" y="16647"/>
                  <a:pt x="6437" y="18287"/>
                  <a:pt x="6054" y="19130"/>
                </a:cubicBezTo>
                <a:cubicBezTo>
                  <a:pt x="5623" y="19974"/>
                  <a:pt x="6054" y="20817"/>
                  <a:pt x="6916" y="20395"/>
                </a:cubicBezTo>
                <a:cubicBezTo>
                  <a:pt x="12424" y="17865"/>
                  <a:pt x="13669" y="18287"/>
                  <a:pt x="12855" y="13320"/>
                </a:cubicBezTo>
                <a:close/>
                <a:moveTo>
                  <a:pt x="14100" y="6245"/>
                </a:moveTo>
                <a:cubicBezTo>
                  <a:pt x="13286" y="5449"/>
                  <a:pt x="13286" y="4605"/>
                  <a:pt x="14100" y="3762"/>
                </a:cubicBezTo>
                <a:cubicBezTo>
                  <a:pt x="14962" y="2965"/>
                  <a:pt x="16207" y="2965"/>
                  <a:pt x="16638" y="3762"/>
                </a:cubicBezTo>
                <a:cubicBezTo>
                  <a:pt x="17500" y="4605"/>
                  <a:pt x="17500" y="5449"/>
                  <a:pt x="16638" y="6245"/>
                </a:cubicBezTo>
                <a:cubicBezTo>
                  <a:pt x="16207" y="7135"/>
                  <a:pt x="14962" y="7135"/>
                  <a:pt x="14100" y="6245"/>
                </a:cubicBezTo>
                <a:close/>
              </a:path>
            </a:pathLst>
          </a:custGeom>
          <a:solidFill>
            <a:srgbClr val="FFFFFF"/>
          </a:solidFill>
          <a:ln w="12700">
            <a:miter lim="400000"/>
          </a:ln>
        </p:spPr>
        <p:txBody>
          <a:bodyPr lIns="22860" rIns="22860" anchor="ctr"/>
          <a:lstStyle/>
          <a:p>
            <a:pPr defTabSz="914400">
              <a:defRPr sz="3600">
                <a:solidFill>
                  <a:srgbClr val="7E7E7E"/>
                </a:solidFill>
                <a:latin typeface="Lato Light"/>
                <a:ea typeface="Lato Light"/>
                <a:cs typeface="Lato Light"/>
                <a:sym typeface="Lato Light"/>
              </a:defRPr>
            </a:pPr>
            <a:endParaRPr>
              <a:latin typeface="微软雅黑 Light" panose="020B0502040204020203" pitchFamily="34" charset="-122"/>
              <a:ea typeface="微软雅黑 Light" panose="020B0502040204020203" pitchFamily="34" charset="-122"/>
              <a:cs typeface="+mn-ea"/>
              <a:sym typeface="+mn-lt"/>
            </a:endParaRPr>
          </a:p>
        </p:txBody>
      </p:sp>
      <p:sp>
        <p:nvSpPr>
          <p:cNvPr id="12" name="PA_库_形状 "/>
          <p:cNvSpPr/>
          <p:nvPr>
            <p:custDataLst>
              <p:tags r:id="rId10"/>
            </p:custDataLst>
          </p:nvPr>
        </p:nvSpPr>
        <p:spPr>
          <a:xfrm>
            <a:off x="8132432" y="4846992"/>
            <a:ext cx="288647" cy="280376"/>
          </a:xfrm>
          <a:custGeom>
            <a:avLst/>
            <a:gdLst/>
            <a:ahLst/>
            <a:cxnLst>
              <a:cxn ang="0">
                <a:pos x="wd2" y="hd2"/>
              </a:cxn>
              <a:cxn ang="5400000">
                <a:pos x="wd2" y="hd2"/>
              </a:cxn>
              <a:cxn ang="10800000">
                <a:pos x="wd2" y="hd2"/>
              </a:cxn>
              <a:cxn ang="16200000">
                <a:pos x="wd2" y="hd2"/>
              </a:cxn>
            </a:cxnLst>
            <a:rect l="0" t="0" r="r" b="b"/>
            <a:pathLst>
              <a:path w="20220" h="20333" extrusionOk="0">
                <a:moveTo>
                  <a:pt x="2643" y="13922"/>
                </a:moveTo>
                <a:cubicBezTo>
                  <a:pt x="1172" y="15443"/>
                  <a:pt x="2307" y="17356"/>
                  <a:pt x="79" y="19703"/>
                </a:cubicBezTo>
                <a:cubicBezTo>
                  <a:pt x="-677" y="20876"/>
                  <a:pt x="4198" y="20441"/>
                  <a:pt x="6425" y="18138"/>
                </a:cubicBezTo>
                <a:cubicBezTo>
                  <a:pt x="7518" y="16965"/>
                  <a:pt x="7139" y="15443"/>
                  <a:pt x="6047" y="14313"/>
                </a:cubicBezTo>
                <a:cubicBezTo>
                  <a:pt x="4870" y="13140"/>
                  <a:pt x="3399" y="13140"/>
                  <a:pt x="2643" y="13922"/>
                </a:cubicBezTo>
                <a:close/>
                <a:moveTo>
                  <a:pt x="20167" y="58"/>
                </a:moveTo>
                <a:cubicBezTo>
                  <a:pt x="19452" y="-724"/>
                  <a:pt x="10123" y="6577"/>
                  <a:pt x="7518" y="9315"/>
                </a:cubicBezTo>
                <a:cubicBezTo>
                  <a:pt x="6425" y="10837"/>
                  <a:pt x="6047" y="11619"/>
                  <a:pt x="5248" y="12010"/>
                </a:cubicBezTo>
                <a:cubicBezTo>
                  <a:pt x="5248" y="12358"/>
                  <a:pt x="5627" y="12358"/>
                  <a:pt x="5627" y="12358"/>
                </a:cubicBezTo>
                <a:cubicBezTo>
                  <a:pt x="6047" y="12749"/>
                  <a:pt x="6425" y="12749"/>
                  <a:pt x="7139" y="13531"/>
                </a:cubicBezTo>
                <a:cubicBezTo>
                  <a:pt x="7518" y="13922"/>
                  <a:pt x="7896" y="14313"/>
                  <a:pt x="7896" y="14661"/>
                </a:cubicBezTo>
                <a:cubicBezTo>
                  <a:pt x="7896" y="15052"/>
                  <a:pt x="8274" y="15052"/>
                  <a:pt x="8274" y="15052"/>
                </a:cubicBezTo>
                <a:cubicBezTo>
                  <a:pt x="8988" y="14661"/>
                  <a:pt x="9745" y="13922"/>
                  <a:pt x="10879" y="12749"/>
                </a:cubicBezTo>
                <a:cubicBezTo>
                  <a:pt x="13443" y="10054"/>
                  <a:pt x="20923" y="797"/>
                  <a:pt x="20167" y="58"/>
                </a:cubicBezTo>
                <a:close/>
              </a:path>
            </a:pathLst>
          </a:custGeom>
          <a:solidFill>
            <a:srgbClr val="FFFFFF"/>
          </a:solidFill>
          <a:ln w="12700">
            <a:miter lim="400000"/>
          </a:ln>
        </p:spPr>
        <p:txBody>
          <a:bodyPr lIns="22860" rIns="22860" anchor="ctr"/>
          <a:lstStyle/>
          <a:p>
            <a:pPr defTabSz="914400">
              <a:defRPr sz="3600">
                <a:solidFill>
                  <a:srgbClr val="7E7E7E"/>
                </a:solidFill>
                <a:latin typeface="Lato Light"/>
                <a:ea typeface="Lato Light"/>
                <a:cs typeface="Lato Light"/>
                <a:sym typeface="Lato Light"/>
              </a:defRPr>
            </a:pPr>
            <a:endParaRPr>
              <a:latin typeface="微软雅黑 Light" panose="020B0502040204020203" pitchFamily="34" charset="-122"/>
              <a:ea typeface="微软雅黑 Light" panose="020B0502040204020203" pitchFamily="34" charset="-122"/>
              <a:cs typeface="+mn-ea"/>
              <a:sym typeface="+mn-lt"/>
            </a:endParaRPr>
          </a:p>
        </p:txBody>
      </p:sp>
      <p:sp>
        <p:nvSpPr>
          <p:cNvPr id="13" name="PA_库_CreateawesomeandUniquepresentationslideswiththesecreative "/>
          <p:cNvSpPr/>
          <p:nvPr>
            <p:custDataLst>
              <p:tags r:id="rId11"/>
            </p:custDataLst>
          </p:nvPr>
        </p:nvSpPr>
        <p:spPr>
          <a:xfrm>
            <a:off x="8667610" y="4215679"/>
            <a:ext cx="2622551" cy="585738"/>
          </a:xfrm>
          <a:prstGeom prst="rect">
            <a:avLst/>
          </a:prstGeom>
          <a:ln w="12700">
            <a:miter lim="400000"/>
          </a:ln>
        </p:spPr>
        <p:txBody>
          <a:bodyPr lIns="25400" tIns="25400" rIns="25400" bIns="25400" anchor="ctr">
            <a:spAutoFit/>
          </a:bodyPr>
          <a:lstStyle>
            <a:lvl1pPr algn="l">
              <a:lnSpc>
                <a:spcPct val="130000"/>
              </a:lnSpc>
              <a:defRPr sz="2400">
                <a:solidFill>
                  <a:srgbClr val="53585F"/>
                </a:solidFill>
                <a:latin typeface="Lato Light"/>
                <a:ea typeface="Lato Light"/>
                <a:cs typeface="Lato Light"/>
                <a:sym typeface="Lato Light"/>
              </a:defRPr>
            </a:lvl1pPr>
          </a:lstStyle>
          <a:p>
            <a:r>
              <a:rPr lang="zh-CN" altLang="en-US" sz="1400" dirty="0">
                <a:solidFill>
                  <a:schemeClr val="tx1">
                    <a:lumMod val="75000"/>
                    <a:lumOff val="25000"/>
                  </a:schemeClr>
                </a:solidFill>
                <a:latin typeface="+mn-lt"/>
                <a:ea typeface="+mn-ea"/>
                <a:cs typeface="+mn-ea"/>
                <a:sym typeface="+mn-lt"/>
              </a:rPr>
              <a:t>标题数字等都可以通过点击和重新输入进行更改</a:t>
            </a:r>
            <a:endParaRPr sz="1400" dirty="0">
              <a:solidFill>
                <a:schemeClr val="tx1">
                  <a:lumMod val="75000"/>
                  <a:lumOff val="25000"/>
                </a:schemeClr>
              </a:solidFill>
              <a:latin typeface="+mn-lt"/>
              <a:ea typeface="+mn-ea"/>
              <a:cs typeface="+mn-ea"/>
              <a:sym typeface="+mn-lt"/>
            </a:endParaRPr>
          </a:p>
        </p:txBody>
      </p:sp>
      <p:sp>
        <p:nvSpPr>
          <p:cNvPr id="14" name="PA_库_UniqueSlides "/>
          <p:cNvSpPr/>
          <p:nvPr>
            <p:custDataLst>
              <p:tags r:id="rId12"/>
            </p:custDataLst>
          </p:nvPr>
        </p:nvSpPr>
        <p:spPr>
          <a:xfrm>
            <a:off x="8667610" y="3911907"/>
            <a:ext cx="1205458" cy="328295"/>
          </a:xfrm>
          <a:prstGeom prst="rect">
            <a:avLst/>
          </a:prstGeom>
          <a:ln w="12700">
            <a:miter lim="400000"/>
          </a:ln>
        </p:spPr>
        <p:txBody>
          <a:bodyPr wrap="none" lIns="25400" tIns="25400" rIns="25400" bIns="25400" anchor="ctr">
            <a:spAutoFit/>
          </a:bodyPr>
          <a:lstStyle>
            <a:lvl1pPr algn="l">
              <a:defRPr sz="4000">
                <a:solidFill>
                  <a:srgbClr val="A6AAA9"/>
                </a:solidFill>
                <a:latin typeface="Lato Light"/>
                <a:ea typeface="Lato Light"/>
                <a:cs typeface="Lato Light"/>
                <a:sym typeface="Lato Light"/>
              </a:defRPr>
            </a:lvl1pPr>
          </a:lstStyle>
          <a:p>
            <a:r>
              <a:rPr lang="zh-CN" altLang="en-US" sz="1800" b="1" dirty="0">
                <a:solidFill>
                  <a:schemeClr val="tx1">
                    <a:lumMod val="75000"/>
                    <a:lumOff val="25000"/>
                  </a:schemeClr>
                </a:solidFill>
                <a:latin typeface="+mn-lt"/>
                <a:ea typeface="+mn-ea"/>
                <a:cs typeface="+mn-ea"/>
                <a:sym typeface="+mn-lt"/>
              </a:rPr>
              <a:t>请输入标题</a:t>
            </a:r>
            <a:endParaRPr sz="1800" b="1" dirty="0">
              <a:solidFill>
                <a:schemeClr val="tx1">
                  <a:lumMod val="75000"/>
                  <a:lumOff val="25000"/>
                </a:schemeClr>
              </a:solidFill>
              <a:latin typeface="+mn-lt"/>
              <a:ea typeface="+mn-ea"/>
              <a:cs typeface="+mn-ea"/>
              <a:sym typeface="+mn-lt"/>
            </a:endParaRPr>
          </a:p>
        </p:txBody>
      </p:sp>
      <p:sp>
        <p:nvSpPr>
          <p:cNvPr id="15" name="PA_库_CreateawesomeandUniquepresentationslideswiththesecreative "/>
          <p:cNvSpPr/>
          <p:nvPr>
            <p:custDataLst>
              <p:tags r:id="rId13"/>
            </p:custDataLst>
          </p:nvPr>
        </p:nvSpPr>
        <p:spPr>
          <a:xfrm>
            <a:off x="835944" y="4213852"/>
            <a:ext cx="2622551" cy="589392"/>
          </a:xfrm>
          <a:prstGeom prst="rect">
            <a:avLst/>
          </a:prstGeom>
          <a:ln w="12700">
            <a:miter lim="400000"/>
          </a:ln>
        </p:spPr>
        <p:txBody>
          <a:bodyPr lIns="25400" tIns="25400" rIns="25400" bIns="25400" anchor="ctr">
            <a:spAutoFit/>
          </a:bodyPr>
          <a:lstStyle>
            <a:lvl1pPr algn="r">
              <a:lnSpc>
                <a:spcPct val="130000"/>
              </a:lnSpc>
              <a:defRPr sz="2400">
                <a:solidFill>
                  <a:srgbClr val="53585F"/>
                </a:solidFill>
                <a:latin typeface="Lato Light"/>
                <a:ea typeface="Lato Light"/>
                <a:cs typeface="Lato Light"/>
                <a:sym typeface="Lato Light"/>
              </a:defRPr>
            </a:lvl1pPr>
          </a:lstStyle>
          <a:p>
            <a:r>
              <a:rPr lang="zh-CN" altLang="en-US" sz="1400" dirty="0">
                <a:solidFill>
                  <a:schemeClr val="tx1">
                    <a:lumMod val="75000"/>
                    <a:lumOff val="25000"/>
                  </a:schemeClr>
                </a:solidFill>
                <a:latin typeface="+mn-lt"/>
                <a:ea typeface="+mn-ea"/>
                <a:cs typeface="+mn-ea"/>
                <a:sym typeface="+mn-lt"/>
              </a:rPr>
              <a:t>标题数字等都可以通过点击和重新输入进行更改</a:t>
            </a:r>
            <a:endParaRPr sz="1400" dirty="0">
              <a:solidFill>
                <a:schemeClr val="tx1">
                  <a:lumMod val="75000"/>
                  <a:lumOff val="25000"/>
                </a:schemeClr>
              </a:solidFill>
              <a:latin typeface="+mn-lt"/>
              <a:ea typeface="+mn-ea"/>
              <a:cs typeface="+mn-ea"/>
              <a:sym typeface="+mn-lt"/>
            </a:endParaRPr>
          </a:p>
        </p:txBody>
      </p:sp>
      <p:sp>
        <p:nvSpPr>
          <p:cNvPr id="16" name="PA_库_UniqueSlides "/>
          <p:cNvSpPr/>
          <p:nvPr>
            <p:custDataLst>
              <p:tags r:id="rId14"/>
            </p:custDataLst>
          </p:nvPr>
        </p:nvSpPr>
        <p:spPr>
          <a:xfrm>
            <a:off x="2253037" y="3911907"/>
            <a:ext cx="1205458" cy="328295"/>
          </a:xfrm>
          <a:prstGeom prst="rect">
            <a:avLst/>
          </a:prstGeom>
          <a:ln w="12700">
            <a:miter lim="400000"/>
          </a:ln>
        </p:spPr>
        <p:txBody>
          <a:bodyPr wrap="none" lIns="25400" tIns="25400" rIns="25400" bIns="25400" anchor="ctr">
            <a:spAutoFit/>
          </a:bodyPr>
          <a:lstStyle>
            <a:lvl1pPr algn="r">
              <a:defRPr sz="4000">
                <a:solidFill>
                  <a:srgbClr val="A6AAA9"/>
                </a:solidFill>
                <a:latin typeface="Lato Light"/>
                <a:ea typeface="Lato Light"/>
                <a:cs typeface="Lato Light"/>
                <a:sym typeface="Lato Light"/>
              </a:defRPr>
            </a:lvl1pPr>
          </a:lstStyle>
          <a:p>
            <a:pPr algn="l"/>
            <a:r>
              <a:rPr lang="zh-CN" altLang="en-US" sz="1800" b="1" dirty="0">
                <a:solidFill>
                  <a:schemeClr val="tx1">
                    <a:lumMod val="75000"/>
                    <a:lumOff val="25000"/>
                  </a:schemeClr>
                </a:solidFill>
                <a:latin typeface="+mn-lt"/>
                <a:ea typeface="+mn-ea"/>
                <a:cs typeface="+mn-ea"/>
                <a:sym typeface="+mn-lt"/>
              </a:rPr>
              <a:t>请输入标题</a:t>
            </a:r>
            <a:endParaRPr sz="1800" b="1" dirty="0">
              <a:solidFill>
                <a:schemeClr val="tx1">
                  <a:lumMod val="75000"/>
                  <a:lumOff val="25000"/>
                </a:schemeClr>
              </a:solidFill>
              <a:latin typeface="+mn-lt"/>
              <a:ea typeface="+mn-ea"/>
              <a:cs typeface="+mn-ea"/>
              <a:sym typeface="+mn-lt"/>
            </a:endParaRPr>
          </a:p>
        </p:txBody>
      </p:sp>
      <p:sp>
        <p:nvSpPr>
          <p:cNvPr id="17" name="PA_库_958"/>
          <p:cNvSpPr/>
          <p:nvPr>
            <p:custDataLst>
              <p:tags r:id="rId15"/>
            </p:custDataLst>
          </p:nvPr>
        </p:nvSpPr>
        <p:spPr>
          <a:xfrm>
            <a:off x="5563408" y="4230532"/>
            <a:ext cx="974626" cy="605294"/>
          </a:xfrm>
          <a:prstGeom prst="rect">
            <a:avLst/>
          </a:prstGeom>
          <a:ln w="12700">
            <a:miter lim="400000"/>
          </a:ln>
        </p:spPr>
        <p:txBody>
          <a:bodyPr wrap="none" lIns="25400" tIns="25400" rIns="25400" bIns="25400" anchor="ctr">
            <a:spAutoFit/>
          </a:bodyPr>
          <a:lstStyle>
            <a:lvl1pPr>
              <a:defRPr sz="9000">
                <a:solidFill>
                  <a:srgbClr val="FFFFFF"/>
                </a:solidFill>
                <a:latin typeface="Lato Light"/>
                <a:ea typeface="Lato Light"/>
                <a:cs typeface="Lato Light"/>
                <a:sym typeface="Lato Light"/>
              </a:defRPr>
            </a:lvl1pPr>
          </a:lstStyle>
          <a:p>
            <a:r>
              <a:rPr lang="zh-CN" altLang="en-US" sz="3600" dirty="0">
                <a:latin typeface="+mn-lt"/>
                <a:ea typeface="+mn-ea"/>
                <a:cs typeface="+mn-ea"/>
                <a:sym typeface="+mn-lt"/>
              </a:rPr>
              <a:t>标题</a:t>
            </a:r>
            <a:endParaRPr sz="3600" dirty="0">
              <a:latin typeface="+mn-lt"/>
              <a:ea typeface="+mn-ea"/>
              <a:cs typeface="+mn-ea"/>
              <a:sym typeface="+mn-lt"/>
            </a:endParaRPr>
          </a:p>
        </p:txBody>
      </p:sp>
      <p:sp>
        <p:nvSpPr>
          <p:cNvPr id="19" name="矩形 47"/>
          <p:cNvSpPr>
            <a:spLocks noChangeArrowheads="1"/>
          </p:cNvSpPr>
          <p:nvPr/>
        </p:nvSpPr>
        <p:spPr bwMode="auto">
          <a:xfrm>
            <a:off x="921039" y="5698116"/>
            <a:ext cx="10423235" cy="953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spcAft>
                <a:spcPts val="500"/>
              </a:spcAft>
              <a:buNone/>
            </a:pPr>
            <a:r>
              <a:rPr lang="zh-CN" altLang="en-US" sz="1600" dirty="0">
                <a:solidFill>
                  <a:schemeClr val="tx1">
                    <a:lumMod val="65000"/>
                    <a:lumOff val="35000"/>
                  </a:schemeClr>
                </a:solidFill>
                <a:latin typeface="+mn-lt"/>
                <a:ea typeface="+mn-ea"/>
                <a:cs typeface="+mn-ea"/>
                <a:sym typeface="+mn-lt"/>
              </a:rPr>
              <a:t>在此录入上述图表的综合描述说明，在此录入上述图表的综合描述说明，在此录入上述图表的综合描述说明，在此录入上述图表的综合描述说明</a:t>
            </a:r>
            <a:r>
              <a:rPr lang="en-US" altLang="zh-CN" sz="1600" dirty="0">
                <a:solidFill>
                  <a:schemeClr val="tx1">
                    <a:lumMod val="65000"/>
                    <a:lumOff val="35000"/>
                  </a:schemeClr>
                </a:solidFill>
                <a:latin typeface="+mn-lt"/>
                <a:ea typeface="+mn-ea"/>
                <a:cs typeface="+mn-ea"/>
                <a:sym typeface="+mn-lt"/>
              </a:rPr>
              <a:t>,</a:t>
            </a:r>
            <a:r>
              <a:rPr lang="zh-CN" altLang="en-US" sz="1600" dirty="0">
                <a:solidFill>
                  <a:schemeClr val="tx1">
                    <a:lumMod val="65000"/>
                    <a:lumOff val="35000"/>
                  </a:schemeClr>
                </a:solidFill>
                <a:latin typeface="+mn-lt"/>
                <a:ea typeface="+mn-ea"/>
                <a:cs typeface="+mn-ea"/>
                <a:sym typeface="+mn-lt"/>
              </a:rPr>
              <a:t>在此录入上述图表的综合描述说明，在此录入上述图表的综合描述说明，在此录入上述图表的综合描述说明。</a:t>
            </a:r>
            <a:endParaRPr lang="zh-CN" altLang="en-US" sz="1600" dirty="0">
              <a:solidFill>
                <a:schemeClr val="tx1">
                  <a:lumMod val="65000"/>
                  <a:lumOff val="35000"/>
                </a:schemeClr>
              </a:solidFill>
              <a:latin typeface="+mn-lt"/>
              <a:ea typeface="+mn-ea"/>
              <a:cs typeface="+mn-ea"/>
              <a:sym typeface="+mn-lt"/>
            </a:endParaRPr>
          </a:p>
        </p:txBody>
      </p:sp>
      <p:grpSp>
        <p:nvGrpSpPr>
          <p:cNvPr id="26" name="组合 25"/>
          <p:cNvGrpSpPr/>
          <p:nvPr/>
        </p:nvGrpSpPr>
        <p:grpSpPr>
          <a:xfrm>
            <a:off x="197963" y="55693"/>
            <a:ext cx="5962705" cy="961791"/>
            <a:chOff x="197963" y="55693"/>
            <a:chExt cx="5962705" cy="961791"/>
          </a:xfrm>
        </p:grpSpPr>
        <p:grpSp>
          <p:nvGrpSpPr>
            <p:cNvPr id="27" name="组合 26"/>
            <p:cNvGrpSpPr/>
            <p:nvPr/>
          </p:nvGrpSpPr>
          <p:grpSpPr>
            <a:xfrm>
              <a:off x="1176356" y="333516"/>
              <a:ext cx="4984312" cy="605874"/>
              <a:chOff x="321205" y="449363"/>
              <a:chExt cx="4984312" cy="605874"/>
            </a:xfrm>
          </p:grpSpPr>
          <p:sp>
            <p:nvSpPr>
              <p:cNvPr id="29" name="文本框 28"/>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30"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28" name="图片 27"/>
            <p:cNvPicPr>
              <a:picLocks noChangeAspect="1"/>
            </p:cNvPicPr>
            <p:nvPr/>
          </p:nvPicPr>
          <p:blipFill>
            <a:blip r:embed="rId16"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linds(horizontal)">
                                      <p:cBhvr>
                                        <p:cTn id="16" dur="500"/>
                                        <p:tgtEl>
                                          <p:spTgt spid="5"/>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linds(horizontal)">
                                      <p:cBhvr>
                                        <p:cTn id="19" dur="500"/>
                                        <p:tgtEl>
                                          <p:spTgt spid="6"/>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linds(horizontal)">
                                      <p:cBhvr>
                                        <p:cTn id="25" dur="500"/>
                                        <p:tgtEl>
                                          <p:spTgt spid="8"/>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linds(horizontal)">
                                      <p:cBhvr>
                                        <p:cTn id="28" dur="500"/>
                                        <p:tgtEl>
                                          <p:spTgt spid="9"/>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linds(horizontal)">
                                      <p:cBhvr>
                                        <p:cTn id="31" dur="500"/>
                                        <p:tgtEl>
                                          <p:spTgt spid="10"/>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linds(horizontal)">
                                      <p:cBhvr>
                                        <p:cTn id="34" dur="500"/>
                                        <p:tgtEl>
                                          <p:spTgt spid="11"/>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linds(horizontal)">
                                      <p:cBhvr>
                                        <p:cTn id="37" dur="500"/>
                                        <p:tgtEl>
                                          <p:spTgt spid="12"/>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blinds(horizontal)">
                                      <p:cBhvr>
                                        <p:cTn id="40" dur="500"/>
                                        <p:tgtEl>
                                          <p:spTgt spid="13"/>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blinds(horizontal)">
                                      <p:cBhvr>
                                        <p:cTn id="43" dur="500"/>
                                        <p:tgtEl>
                                          <p:spTgt spid="14"/>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blinds(horizontal)">
                                      <p:cBhvr>
                                        <p:cTn id="46" dur="500"/>
                                        <p:tgtEl>
                                          <p:spTgt spid="15"/>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blinds(horizontal)">
                                      <p:cBhvr>
                                        <p:cTn id="49" dur="500"/>
                                        <p:tgtEl>
                                          <p:spTgt spid="16"/>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blinds(horizontal)">
                                      <p:cBhvr>
                                        <p:cTn id="52" dur="500"/>
                                        <p:tgtEl>
                                          <p:spTgt spid="17"/>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blinds(horizontal)">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矩形 94"/>
          <p:cNvSpPr/>
          <p:nvPr/>
        </p:nvSpPr>
        <p:spPr>
          <a:xfrm>
            <a:off x="734095" y="4790941"/>
            <a:ext cx="10891302" cy="1197736"/>
          </a:xfrm>
          <a:prstGeom prst="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78" name="PA_淘宝店chenying0907: 圆角 5"/>
          <p:cNvSpPr/>
          <p:nvPr>
            <p:custDataLst>
              <p:tags r:id="rId1"/>
            </p:custDataLst>
          </p:nvPr>
        </p:nvSpPr>
        <p:spPr>
          <a:xfrm>
            <a:off x="2079694" y="2087993"/>
            <a:ext cx="1338944" cy="359229"/>
          </a:xfrm>
          <a:prstGeom prst="roundRect">
            <a:avLst>
              <a:gd name="adj" fmla="val 50000"/>
            </a:avLst>
          </a:prstGeom>
          <a:solidFill>
            <a:schemeClr val="accent6"/>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r>
              <a:rPr lang="zh-CN" altLang="en-US" sz="1600" dirty="0">
                <a:cs typeface="+mn-ea"/>
                <a:sym typeface="+mn-lt"/>
              </a:rPr>
              <a:t>标题文字</a:t>
            </a:r>
            <a:endParaRPr lang="zh-CN" altLang="en-US" sz="1600" dirty="0">
              <a:cs typeface="+mn-ea"/>
              <a:sym typeface="+mn-lt"/>
            </a:endParaRPr>
          </a:p>
        </p:txBody>
      </p:sp>
      <p:sp>
        <p:nvSpPr>
          <p:cNvPr id="79" name="PA_淘宝店chenying0907: 圆角 17"/>
          <p:cNvSpPr/>
          <p:nvPr>
            <p:custDataLst>
              <p:tags r:id="rId2"/>
            </p:custDataLst>
          </p:nvPr>
        </p:nvSpPr>
        <p:spPr>
          <a:xfrm>
            <a:off x="8692895" y="2087993"/>
            <a:ext cx="1338944" cy="359229"/>
          </a:xfrm>
          <a:prstGeom prst="roundRect">
            <a:avLst>
              <a:gd name="adj" fmla="val 50000"/>
            </a:avLst>
          </a:prstGeom>
          <a:solidFill>
            <a:schemeClr val="accent6"/>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r>
              <a:rPr lang="zh-CN" altLang="en-US" sz="1600" dirty="0">
                <a:cs typeface="+mn-ea"/>
                <a:sym typeface="+mn-lt"/>
              </a:rPr>
              <a:t>标题文字</a:t>
            </a:r>
            <a:endParaRPr lang="zh-CN" altLang="en-US" sz="1600" dirty="0">
              <a:cs typeface="+mn-ea"/>
              <a:sym typeface="+mn-lt"/>
            </a:endParaRPr>
          </a:p>
        </p:txBody>
      </p:sp>
      <p:pic>
        <p:nvPicPr>
          <p:cNvPr id="86" name="Picture 2" descr="C:\Users\Administrator\Desktop\ppt展示模板-8.png"/>
          <p:cNvPicPr>
            <a:picLocks noChangeAspect="1" noChangeArrowheads="1"/>
          </p:cNvPicPr>
          <p:nvPr/>
        </p:nvPicPr>
        <p:blipFill>
          <a:blip r:embed="rId3"/>
          <a:srcRect/>
          <a:stretch>
            <a:fillRect/>
          </a:stretch>
        </p:blipFill>
        <p:spPr bwMode="auto">
          <a:xfrm>
            <a:off x="3603136" y="1572642"/>
            <a:ext cx="5059808" cy="3044254"/>
          </a:xfrm>
          <a:prstGeom prst="rect">
            <a:avLst/>
          </a:prstGeom>
          <a:noFill/>
          <a:extLst>
            <a:ext uri="{909E8E84-426E-40DD-AFC4-6F175D3DCCD1}">
              <a14:hiddenFill xmlns:a14="http://schemas.microsoft.com/office/drawing/2010/main">
                <a:solidFill>
                  <a:srgbClr val="FFFFFF"/>
                </a:solidFill>
              </a14:hiddenFill>
            </a:ext>
          </a:extLst>
        </p:spPr>
      </p:pic>
      <p:sp>
        <p:nvSpPr>
          <p:cNvPr id="88" name="TextBox 39"/>
          <p:cNvSpPr txBox="1">
            <a:spLocks noChangeArrowheads="1"/>
          </p:cNvSpPr>
          <p:nvPr/>
        </p:nvSpPr>
        <p:spPr bwMode="auto">
          <a:xfrm>
            <a:off x="8684475" y="3068123"/>
            <a:ext cx="3124347" cy="1143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8230" tIns="39115" rIns="78230" bIns="391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600" dirty="0">
                <a:solidFill>
                  <a:srgbClr val="0D0D0D"/>
                </a:solidFill>
                <a:latin typeface="+mn-lt"/>
                <a:ea typeface="+mn-ea"/>
                <a:cs typeface="+mn-ea"/>
                <a:sym typeface="+mn-lt"/>
              </a:rPr>
              <a:t>单击此处添加文本单击此处添加文本 单击此处添加文本单击此处添加文本单击此处添加文本。</a:t>
            </a:r>
            <a:endParaRPr lang="en-US" altLang="zh-CN" sz="1600" dirty="0">
              <a:solidFill>
                <a:srgbClr val="0D0D0D"/>
              </a:solidFill>
              <a:latin typeface="+mn-lt"/>
              <a:ea typeface="+mn-ea"/>
              <a:cs typeface="+mn-ea"/>
              <a:sym typeface="+mn-lt"/>
            </a:endParaRPr>
          </a:p>
        </p:txBody>
      </p:sp>
      <p:sp>
        <p:nvSpPr>
          <p:cNvPr id="89" name="TextBox 40"/>
          <p:cNvSpPr txBox="1">
            <a:spLocks noChangeArrowheads="1"/>
          </p:cNvSpPr>
          <p:nvPr/>
        </p:nvSpPr>
        <p:spPr bwMode="auto">
          <a:xfrm>
            <a:off x="8710234" y="2686873"/>
            <a:ext cx="1793668" cy="32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764" tIns="25882" rIns="51764" bIns="25882">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b="1" dirty="0">
                <a:solidFill>
                  <a:srgbClr val="404040"/>
                </a:solidFill>
                <a:latin typeface="+mn-lt"/>
                <a:ea typeface="+mn-ea"/>
                <a:cs typeface="+mn-ea"/>
                <a:sym typeface="+mn-lt"/>
              </a:rPr>
              <a:t>单击填加标题</a:t>
            </a:r>
            <a:endParaRPr lang="zh-CN" altLang="en-US" b="1" dirty="0">
              <a:solidFill>
                <a:srgbClr val="404040"/>
              </a:solidFill>
              <a:latin typeface="+mn-lt"/>
              <a:ea typeface="+mn-ea"/>
              <a:cs typeface="+mn-ea"/>
              <a:sym typeface="+mn-lt"/>
            </a:endParaRPr>
          </a:p>
        </p:txBody>
      </p:sp>
      <p:sp>
        <p:nvSpPr>
          <p:cNvPr id="90" name="TextBox 39"/>
          <p:cNvSpPr txBox="1">
            <a:spLocks noChangeArrowheads="1"/>
          </p:cNvSpPr>
          <p:nvPr/>
        </p:nvSpPr>
        <p:spPr bwMode="auto">
          <a:xfrm>
            <a:off x="383177" y="3068123"/>
            <a:ext cx="3121153" cy="1143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8230" tIns="39115" rIns="78230" bIns="391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50000"/>
              </a:lnSpc>
            </a:pPr>
            <a:r>
              <a:rPr lang="zh-CN" altLang="en-US" sz="1600" dirty="0">
                <a:solidFill>
                  <a:srgbClr val="0D0D0D"/>
                </a:solidFill>
                <a:latin typeface="+mn-lt"/>
                <a:ea typeface="+mn-ea"/>
                <a:cs typeface="+mn-ea"/>
                <a:sym typeface="+mn-lt"/>
              </a:rPr>
              <a:t>单击此处添加文本单击此处添加文本 单击此处添加文本单击此处添加文本单击此处添加文本</a:t>
            </a:r>
            <a:endParaRPr lang="en-US" altLang="zh-CN" sz="1600" dirty="0">
              <a:solidFill>
                <a:srgbClr val="0D0D0D"/>
              </a:solidFill>
              <a:latin typeface="+mn-lt"/>
              <a:ea typeface="+mn-ea"/>
              <a:cs typeface="+mn-ea"/>
              <a:sym typeface="+mn-lt"/>
            </a:endParaRPr>
          </a:p>
        </p:txBody>
      </p:sp>
      <p:sp>
        <p:nvSpPr>
          <p:cNvPr id="91" name="TextBox 40"/>
          <p:cNvSpPr txBox="1">
            <a:spLocks noChangeArrowheads="1"/>
          </p:cNvSpPr>
          <p:nvPr/>
        </p:nvSpPr>
        <p:spPr bwMode="auto">
          <a:xfrm>
            <a:off x="1630398" y="2686873"/>
            <a:ext cx="1793668" cy="32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764" tIns="25882" rIns="51764" bIns="25882">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zh-CN" altLang="en-US" b="1" dirty="0">
                <a:solidFill>
                  <a:srgbClr val="404040"/>
                </a:solidFill>
                <a:latin typeface="+mn-lt"/>
                <a:ea typeface="+mn-ea"/>
                <a:cs typeface="+mn-ea"/>
                <a:sym typeface="+mn-lt"/>
              </a:rPr>
              <a:t>单击填加标题</a:t>
            </a:r>
            <a:endParaRPr lang="zh-CN" altLang="en-US" b="1" dirty="0">
              <a:solidFill>
                <a:srgbClr val="404040"/>
              </a:solidFill>
              <a:latin typeface="+mn-lt"/>
              <a:ea typeface="+mn-ea"/>
              <a:cs typeface="+mn-ea"/>
              <a:sym typeface="+mn-lt"/>
            </a:endParaRPr>
          </a:p>
        </p:txBody>
      </p:sp>
      <p:sp>
        <p:nvSpPr>
          <p:cNvPr id="92" name="TextBox 107"/>
          <p:cNvSpPr txBox="1"/>
          <p:nvPr/>
        </p:nvSpPr>
        <p:spPr>
          <a:xfrm>
            <a:off x="1253388" y="5121485"/>
            <a:ext cx="9814560" cy="658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sz="1600" dirty="0">
                <a:solidFill>
                  <a:schemeClr val="tx1">
                    <a:lumMod val="75000"/>
                    <a:lumOff val="25000"/>
                  </a:schemeClr>
                </a:solidFill>
                <a:latin typeface="+mn-lt"/>
                <a:ea typeface="+mn-ea"/>
                <a:cs typeface="+mn-ea"/>
                <a:sym typeface="+mn-lt"/>
              </a:rPr>
              <a:t>在此录入上述图表的综合描述说明，在此录入上述图表的综合描述说明，在此录入上述图表的综合描述说明。在此录入上述图表的描述说明，在此录入上述图表的综合描述说明，在此录入上述图表的综合描述说明。</a:t>
            </a:r>
            <a:endParaRPr lang="zh-CN" altLang="en-US" sz="1600" dirty="0">
              <a:solidFill>
                <a:schemeClr val="tx1">
                  <a:lumMod val="75000"/>
                  <a:lumOff val="25000"/>
                </a:schemeClr>
              </a:solidFill>
              <a:latin typeface="+mn-lt"/>
              <a:ea typeface="+mn-ea"/>
              <a:cs typeface="+mn-ea"/>
              <a:sym typeface="+mn-lt"/>
            </a:endParaRPr>
          </a:p>
        </p:txBody>
      </p:sp>
      <p:grpSp>
        <p:nvGrpSpPr>
          <p:cNvPr id="17" name="组合 16"/>
          <p:cNvGrpSpPr/>
          <p:nvPr/>
        </p:nvGrpSpPr>
        <p:grpSpPr>
          <a:xfrm>
            <a:off x="197963" y="55693"/>
            <a:ext cx="5962705" cy="961791"/>
            <a:chOff x="197963" y="55693"/>
            <a:chExt cx="5962705" cy="961791"/>
          </a:xfrm>
        </p:grpSpPr>
        <p:grpSp>
          <p:nvGrpSpPr>
            <p:cNvPr id="18" name="组合 17"/>
            <p:cNvGrpSpPr/>
            <p:nvPr/>
          </p:nvGrpSpPr>
          <p:grpSpPr>
            <a:xfrm>
              <a:off x="1176356" y="333516"/>
              <a:ext cx="4984312" cy="605874"/>
              <a:chOff x="321205" y="449363"/>
              <a:chExt cx="4984312" cy="605874"/>
            </a:xfrm>
          </p:grpSpPr>
          <p:sp>
            <p:nvSpPr>
              <p:cNvPr id="20" name="文本框 19"/>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21"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19" name="图片 18"/>
            <p:cNvPicPr>
              <a:picLocks noChangeAspect="1"/>
            </p:cNvPicPr>
            <p:nvPr/>
          </p:nvPicPr>
          <p:blipFill>
            <a:blip r:embed="rId4" cstate="screen"/>
            <a:srcRect/>
            <a:stretch>
              <a:fillRect/>
            </a:stretch>
          </p:blipFill>
          <p:spPr>
            <a:xfrm>
              <a:off x="197963" y="55693"/>
              <a:ext cx="1007591" cy="961791"/>
            </a:xfrm>
            <a:prstGeom prst="rect">
              <a:avLst/>
            </a:prstGeom>
          </p:spPr>
        </p:pic>
      </p:grpSp>
      <p:pic>
        <p:nvPicPr>
          <p:cNvPr id="3" name="图片 2"/>
          <p:cNvPicPr>
            <a:picLocks noChangeAspect="1"/>
          </p:cNvPicPr>
          <p:nvPr/>
        </p:nvPicPr>
        <p:blipFill>
          <a:blip r:embed="rId5" cstate="screen">
            <a:extLst>
              <a:ext uri="{BEBA8EAE-BF5A-486C-A8C5-ECC9F3942E4B}">
                <a14:imgProps xmlns:a14="http://schemas.microsoft.com/office/drawing/2010/main">
                  <a14:imgLayer r:embed="rId6">
                    <a14:imgEffect>
                      <a14:colorTemperature colorTemp="8800"/>
                    </a14:imgEffect>
                  </a14:imgLayer>
                </a14:imgProps>
              </a:ext>
            </a:extLst>
          </a:blip>
          <a:stretch>
            <a:fillRect/>
          </a:stretch>
        </p:blipFill>
        <p:spPr>
          <a:xfrm>
            <a:off x="4258491" y="1862763"/>
            <a:ext cx="3744686" cy="23067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10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500"/>
                                        <p:tgtEl>
                                          <p:spTgt spid="78"/>
                                        </p:tgtEl>
                                      </p:cBhvr>
                                    </p:animEffect>
                                  </p:childTnLst>
                                </p:cTn>
                              </p:par>
                              <p:par>
                                <p:cTn id="8" presetID="10" presetClass="entr" presetSubtype="0" fill="hold" grpId="0" nodeType="withEffect">
                                  <p:stCondLst>
                                    <p:cond delay="240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checkerboard(across)">
                                      <p:cBhvr>
                                        <p:cTn id="15" dur="500"/>
                                        <p:tgtEl>
                                          <p:spTgt spid="86"/>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88"/>
                                        </p:tgtEl>
                                        <p:attrNameLst>
                                          <p:attrName>style.visibility</p:attrName>
                                        </p:attrNameLst>
                                      </p:cBhvr>
                                      <p:to>
                                        <p:strVal val="visible"/>
                                      </p:to>
                                    </p:set>
                                    <p:animEffect transition="in" filter="checkerboard(across)">
                                      <p:cBhvr>
                                        <p:cTn id="18" dur="500"/>
                                        <p:tgtEl>
                                          <p:spTgt spid="88"/>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89"/>
                                        </p:tgtEl>
                                        <p:attrNameLst>
                                          <p:attrName>style.visibility</p:attrName>
                                        </p:attrNameLst>
                                      </p:cBhvr>
                                      <p:to>
                                        <p:strVal val="visible"/>
                                      </p:to>
                                    </p:set>
                                    <p:animEffect transition="in" filter="checkerboard(across)">
                                      <p:cBhvr>
                                        <p:cTn id="21" dur="500"/>
                                        <p:tgtEl>
                                          <p:spTgt spid="89"/>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checkerboard(across)">
                                      <p:cBhvr>
                                        <p:cTn id="24" dur="500"/>
                                        <p:tgtEl>
                                          <p:spTgt spid="90"/>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checkerboard(across)">
                                      <p:cBhvr>
                                        <p:cTn id="27"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88" grpId="0"/>
      <p:bldP spid="89" grpId="0"/>
      <p:bldP spid="90" grpId="0"/>
      <p:bldP spid="9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BEBA8EAE-BF5A-486C-A8C5-ECC9F3942E4B}">
                <a14:imgProps xmlns:a14="http://schemas.microsoft.com/office/drawing/2010/main">
                  <a14:imgLayer r:embed="rId2">
                    <a14:imgEffect>
                      <a14:colorTemperature colorTemp="11200"/>
                    </a14:imgEffect>
                  </a14:imgLayer>
                </a14:imgProps>
              </a:ext>
            </a:extLst>
          </a:blip>
          <a:stretch>
            <a:fillRect/>
          </a:stretch>
        </p:blipFill>
        <p:spPr>
          <a:xfrm flipV="1">
            <a:off x="0" y="0"/>
            <a:ext cx="12192000" cy="6858000"/>
          </a:xfrm>
          <a:prstGeom prst="rect">
            <a:avLst/>
          </a:prstGeom>
        </p:spPr>
      </p:pic>
      <p:grpSp>
        <p:nvGrpSpPr>
          <p:cNvPr id="5" name="组合 4"/>
          <p:cNvGrpSpPr/>
          <p:nvPr/>
        </p:nvGrpSpPr>
        <p:grpSpPr>
          <a:xfrm>
            <a:off x="4798640" y="3169069"/>
            <a:ext cx="6332204" cy="1735495"/>
            <a:chOff x="1173888" y="3147470"/>
            <a:chExt cx="6332204" cy="1735495"/>
          </a:xfrm>
        </p:grpSpPr>
        <p:sp>
          <p:nvSpPr>
            <p:cNvPr id="9" name="六边形 8"/>
            <p:cNvSpPr/>
            <p:nvPr/>
          </p:nvSpPr>
          <p:spPr>
            <a:xfrm>
              <a:off x="1173888" y="3330221"/>
              <a:ext cx="1074369" cy="1074369"/>
            </a:xfrm>
            <a:prstGeom prst="hexagon">
              <a:avLst/>
            </a:prstGeom>
            <a:gradFill>
              <a:gsLst>
                <a:gs pos="0">
                  <a:srgbClr val="119A8B"/>
                </a:gs>
                <a:gs pos="100000">
                  <a:srgbClr val="21C9B5"/>
                </a:gs>
              </a:gsLst>
              <a:lin ang="7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solidFill>
                    <a:schemeClr val="bg1"/>
                  </a:solidFill>
                  <a:cs typeface="+mn-ea"/>
                  <a:sym typeface="+mn-lt"/>
                </a:rPr>
                <a:t>3</a:t>
              </a:r>
              <a:endParaRPr lang="zh-CN" altLang="en-US" sz="6000" dirty="0">
                <a:solidFill>
                  <a:schemeClr val="bg1"/>
                </a:solidFill>
                <a:cs typeface="+mn-ea"/>
                <a:sym typeface="+mn-lt"/>
              </a:endParaRPr>
            </a:p>
          </p:txBody>
        </p:sp>
        <p:sp>
          <p:nvSpPr>
            <p:cNvPr id="10" name="文本框 9"/>
            <p:cNvSpPr txBox="1"/>
            <p:nvPr/>
          </p:nvSpPr>
          <p:spPr>
            <a:xfrm>
              <a:off x="2723242" y="3147470"/>
              <a:ext cx="3775393" cy="707886"/>
            </a:xfrm>
            <a:prstGeom prst="rect">
              <a:avLst/>
            </a:prstGeom>
            <a:noFill/>
          </p:spPr>
          <p:txBody>
            <a:bodyPr wrap="none" rtlCol="0">
              <a:spAutoFit/>
            </a:bodyPr>
            <a:lstStyle/>
            <a:p>
              <a:r>
                <a:rPr kumimoji="1" lang="zh-CN" altLang="en-US" sz="4000" b="1" dirty="0">
                  <a:solidFill>
                    <a:schemeClr val="bg1"/>
                  </a:solidFill>
                  <a:cs typeface="+mn-ea"/>
                  <a:sym typeface="+mn-lt"/>
                </a:rPr>
                <a:t>请输入您的标题</a:t>
              </a:r>
              <a:endParaRPr kumimoji="1" lang="zh-CN" altLang="en-US" sz="4000" b="1" dirty="0">
                <a:solidFill>
                  <a:schemeClr val="bg1"/>
                </a:solidFill>
                <a:cs typeface="+mn-ea"/>
                <a:sym typeface="+mn-lt"/>
              </a:endParaRPr>
            </a:p>
          </p:txBody>
        </p:sp>
        <p:sp>
          <p:nvSpPr>
            <p:cNvPr id="11" name="Content Placeholder 2"/>
            <p:cNvSpPr txBox="1"/>
            <p:nvPr/>
          </p:nvSpPr>
          <p:spPr>
            <a:xfrm>
              <a:off x="2723241" y="3833310"/>
              <a:ext cx="4782851" cy="104965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kumimoji="1" lang="zh-CN" altLang="en-US" sz="1800" dirty="0">
                  <a:solidFill>
                    <a:schemeClr val="bg1"/>
                  </a:solidFill>
                  <a:cs typeface="+mn-ea"/>
                  <a:sym typeface="+mn-lt"/>
                </a:rPr>
                <a:t>请在此输入您需要的文字内容，感谢您使用第一</a:t>
              </a:r>
              <a:r>
                <a:rPr kumimoji="1" lang="en-US" altLang="zh-CN" sz="1800" dirty="0">
                  <a:solidFill>
                    <a:schemeClr val="bg1"/>
                  </a:solidFill>
                  <a:cs typeface="+mn-ea"/>
                  <a:sym typeface="+mn-lt"/>
                </a:rPr>
                <a:t>PPT</a:t>
              </a:r>
              <a:r>
                <a:rPr kumimoji="1" lang="zh-CN" altLang="en-US" sz="1800" dirty="0">
                  <a:solidFill>
                    <a:schemeClr val="bg1"/>
                  </a:solidFill>
                  <a:cs typeface="+mn-ea"/>
                  <a:sym typeface="+mn-lt"/>
                </a:rPr>
                <a:t>模板。</a:t>
              </a:r>
              <a:endParaRPr kumimoji="1" lang="zh-CN" altLang="en-US" sz="1800" dirty="0">
                <a:solidFill>
                  <a:schemeClr val="bg1"/>
                </a:solidFill>
                <a:cs typeface="+mn-ea"/>
                <a:sym typeface="+mn-lt"/>
              </a:endParaRPr>
            </a:p>
          </p:txBody>
        </p:sp>
      </p:grpSp>
      <p:pic>
        <p:nvPicPr>
          <p:cNvPr id="12" name="图片 11"/>
          <p:cNvPicPr>
            <a:picLocks noChangeAspect="1"/>
          </p:cNvPicPr>
          <p:nvPr/>
        </p:nvPicPr>
        <p:blipFill>
          <a:blip r:embed="rId3" cstate="screen"/>
          <a:srcRect/>
          <a:stretch>
            <a:fillRect/>
          </a:stretch>
        </p:blipFill>
        <p:spPr>
          <a:xfrm>
            <a:off x="-53699" y="1517464"/>
            <a:ext cx="5340536" cy="5340536"/>
          </a:xfrm>
          <a:prstGeom prst="rect">
            <a:avLst/>
          </a:prstGeom>
        </p:spPr>
      </p:pic>
      <p:pic>
        <p:nvPicPr>
          <p:cNvPr id="3" name="图片 2" descr="图片包含 游戏机&#10;&#10;描述已自动生成"/>
          <p:cNvPicPr>
            <a:picLocks noChangeAspect="1"/>
          </p:cNvPicPr>
          <p:nvPr/>
        </p:nvPicPr>
        <p:blipFill>
          <a:blip r:embed="rId4" cstate="screen"/>
          <a:stretch>
            <a:fillRect/>
          </a:stretch>
        </p:blipFill>
        <p:spPr>
          <a:xfrm rot="16836305">
            <a:off x="7553306" y="-834396"/>
            <a:ext cx="2977915" cy="47005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5"/>
          <p:cNvSpPr/>
          <p:nvPr/>
        </p:nvSpPr>
        <p:spPr bwMode="auto">
          <a:xfrm rot="17577668">
            <a:off x="3125042" y="4124010"/>
            <a:ext cx="2319011" cy="1794521"/>
          </a:xfrm>
          <a:custGeom>
            <a:avLst/>
            <a:gdLst>
              <a:gd name="T0" fmla="*/ 714 w 714"/>
              <a:gd name="T1" fmla="*/ 395 h 552"/>
              <a:gd name="T2" fmla="*/ 526 w 714"/>
              <a:gd name="T3" fmla="*/ 301 h 552"/>
              <a:gd name="T4" fmla="*/ 373 w 714"/>
              <a:gd name="T5" fmla="*/ 51 h 552"/>
              <a:gd name="T6" fmla="*/ 51 w 714"/>
              <a:gd name="T7" fmla="*/ 188 h 552"/>
              <a:gd name="T8" fmla="*/ 187 w 714"/>
              <a:gd name="T9" fmla="*/ 509 h 552"/>
              <a:gd name="T10" fmla="*/ 477 w 714"/>
              <a:gd name="T11" fmla="*/ 429 h 552"/>
              <a:gd name="T12" fmla="*/ 673 w 714"/>
              <a:gd name="T13" fmla="*/ 495 h 552"/>
              <a:gd name="T14" fmla="*/ 714 w 714"/>
              <a:gd name="T15" fmla="*/ 395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4" h="552">
                <a:moveTo>
                  <a:pt x="714" y="395"/>
                </a:moveTo>
                <a:cubicBezTo>
                  <a:pt x="645" y="440"/>
                  <a:pt x="526" y="383"/>
                  <a:pt x="526" y="301"/>
                </a:cubicBezTo>
                <a:cubicBezTo>
                  <a:pt x="535" y="196"/>
                  <a:pt x="475" y="93"/>
                  <a:pt x="373" y="51"/>
                </a:cubicBezTo>
                <a:cubicBezTo>
                  <a:pt x="246" y="0"/>
                  <a:pt x="102" y="61"/>
                  <a:pt x="51" y="188"/>
                </a:cubicBezTo>
                <a:cubicBezTo>
                  <a:pt x="0" y="314"/>
                  <a:pt x="61" y="458"/>
                  <a:pt x="187" y="509"/>
                </a:cubicBezTo>
                <a:cubicBezTo>
                  <a:pt x="293" y="552"/>
                  <a:pt x="412" y="516"/>
                  <a:pt x="477" y="429"/>
                </a:cubicBezTo>
                <a:cubicBezTo>
                  <a:pt x="535" y="376"/>
                  <a:pt x="654" y="418"/>
                  <a:pt x="673" y="495"/>
                </a:cubicBezTo>
                <a:cubicBezTo>
                  <a:pt x="682" y="459"/>
                  <a:pt x="696" y="426"/>
                  <a:pt x="714" y="395"/>
                </a:cubicBezTo>
                <a:close/>
              </a:path>
            </a:pathLst>
          </a:cu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dirty="0">
              <a:cs typeface="+mn-ea"/>
              <a:sym typeface="+mn-lt"/>
            </a:endParaRPr>
          </a:p>
        </p:txBody>
      </p:sp>
      <p:sp>
        <p:nvSpPr>
          <p:cNvPr id="22" name="Freeform 6"/>
          <p:cNvSpPr/>
          <p:nvPr/>
        </p:nvSpPr>
        <p:spPr bwMode="auto">
          <a:xfrm rot="19347311">
            <a:off x="3307566" y="1488861"/>
            <a:ext cx="1790403" cy="2287431"/>
          </a:xfrm>
          <a:custGeom>
            <a:avLst/>
            <a:gdLst>
              <a:gd name="T0" fmla="*/ 509 w 551"/>
              <a:gd name="T1" fmla="*/ 666 h 704"/>
              <a:gd name="T2" fmla="*/ 443 w 551"/>
              <a:gd name="T3" fmla="*/ 467 h 704"/>
              <a:gd name="T4" fmla="*/ 507 w 551"/>
              <a:gd name="T5" fmla="*/ 182 h 704"/>
              <a:gd name="T6" fmla="*/ 181 w 551"/>
              <a:gd name="T7" fmla="*/ 56 h 704"/>
              <a:gd name="T8" fmla="*/ 55 w 551"/>
              <a:gd name="T9" fmla="*/ 381 h 704"/>
              <a:gd name="T10" fmla="*/ 319 w 551"/>
              <a:gd name="T11" fmla="*/ 525 h 704"/>
              <a:gd name="T12" fmla="*/ 416 w 551"/>
              <a:gd name="T13" fmla="*/ 704 h 704"/>
              <a:gd name="T14" fmla="*/ 509 w 551"/>
              <a:gd name="T15" fmla="*/ 666 h 7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1" h="704">
                <a:moveTo>
                  <a:pt x="509" y="666"/>
                </a:moveTo>
                <a:cubicBezTo>
                  <a:pt x="430" y="646"/>
                  <a:pt x="387" y="526"/>
                  <a:pt x="443" y="467"/>
                </a:cubicBezTo>
                <a:cubicBezTo>
                  <a:pt x="522" y="398"/>
                  <a:pt x="551" y="283"/>
                  <a:pt x="507" y="182"/>
                </a:cubicBezTo>
                <a:cubicBezTo>
                  <a:pt x="452" y="57"/>
                  <a:pt x="306" y="0"/>
                  <a:pt x="181" y="56"/>
                </a:cubicBezTo>
                <a:cubicBezTo>
                  <a:pt x="56" y="111"/>
                  <a:pt x="0" y="256"/>
                  <a:pt x="55" y="381"/>
                </a:cubicBezTo>
                <a:cubicBezTo>
                  <a:pt x="101" y="486"/>
                  <a:pt x="211" y="542"/>
                  <a:pt x="319" y="525"/>
                </a:cubicBezTo>
                <a:cubicBezTo>
                  <a:pt x="395" y="528"/>
                  <a:pt x="450" y="635"/>
                  <a:pt x="416" y="704"/>
                </a:cubicBezTo>
                <a:cubicBezTo>
                  <a:pt x="445" y="687"/>
                  <a:pt x="476" y="674"/>
                  <a:pt x="509" y="666"/>
                </a:cubicBezTo>
                <a:close/>
              </a:path>
            </a:pathLst>
          </a:cu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a:cs typeface="+mn-ea"/>
              <a:sym typeface="+mn-lt"/>
            </a:endParaRPr>
          </a:p>
        </p:txBody>
      </p:sp>
      <p:sp>
        <p:nvSpPr>
          <p:cNvPr id="23" name="Freeform 7"/>
          <p:cNvSpPr/>
          <p:nvPr/>
        </p:nvSpPr>
        <p:spPr bwMode="auto">
          <a:xfrm rot="2947029">
            <a:off x="6434136" y="3855387"/>
            <a:ext cx="2340979" cy="1793148"/>
          </a:xfrm>
          <a:custGeom>
            <a:avLst/>
            <a:gdLst>
              <a:gd name="T0" fmla="*/ 0 w 721"/>
              <a:gd name="T1" fmla="*/ 391 h 552"/>
              <a:gd name="T2" fmla="*/ 195 w 721"/>
              <a:gd name="T3" fmla="*/ 301 h 552"/>
              <a:gd name="T4" fmla="*/ 349 w 721"/>
              <a:gd name="T5" fmla="*/ 51 h 552"/>
              <a:gd name="T6" fmla="*/ 670 w 721"/>
              <a:gd name="T7" fmla="*/ 187 h 552"/>
              <a:gd name="T8" fmla="*/ 534 w 721"/>
              <a:gd name="T9" fmla="*/ 509 h 552"/>
              <a:gd name="T10" fmla="*/ 244 w 721"/>
              <a:gd name="T11" fmla="*/ 428 h 552"/>
              <a:gd name="T12" fmla="*/ 47 w 721"/>
              <a:gd name="T13" fmla="*/ 500 h 552"/>
              <a:gd name="T14" fmla="*/ 0 w 721"/>
              <a:gd name="T15" fmla="*/ 391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1" h="552">
                <a:moveTo>
                  <a:pt x="0" y="391"/>
                </a:moveTo>
                <a:cubicBezTo>
                  <a:pt x="69" y="443"/>
                  <a:pt x="195" y="386"/>
                  <a:pt x="195" y="301"/>
                </a:cubicBezTo>
                <a:cubicBezTo>
                  <a:pt x="187" y="196"/>
                  <a:pt x="246" y="93"/>
                  <a:pt x="349" y="51"/>
                </a:cubicBezTo>
                <a:cubicBezTo>
                  <a:pt x="475" y="0"/>
                  <a:pt x="619" y="61"/>
                  <a:pt x="670" y="187"/>
                </a:cubicBezTo>
                <a:cubicBezTo>
                  <a:pt x="721" y="314"/>
                  <a:pt x="660" y="458"/>
                  <a:pt x="534" y="509"/>
                </a:cubicBezTo>
                <a:cubicBezTo>
                  <a:pt x="428" y="552"/>
                  <a:pt x="310" y="516"/>
                  <a:pt x="244" y="428"/>
                </a:cubicBezTo>
                <a:cubicBezTo>
                  <a:pt x="185" y="375"/>
                  <a:pt x="63" y="419"/>
                  <a:pt x="47" y="500"/>
                </a:cubicBezTo>
                <a:cubicBezTo>
                  <a:pt x="38" y="460"/>
                  <a:pt x="22" y="424"/>
                  <a:pt x="0" y="391"/>
                </a:cubicBezTo>
                <a:close/>
              </a:path>
            </a:pathLst>
          </a:cu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a:cs typeface="+mn-ea"/>
              <a:sym typeface="+mn-lt"/>
            </a:endParaRPr>
          </a:p>
        </p:txBody>
      </p:sp>
      <p:sp>
        <p:nvSpPr>
          <p:cNvPr id="24" name="Freeform 8"/>
          <p:cNvSpPr/>
          <p:nvPr/>
        </p:nvSpPr>
        <p:spPr bwMode="auto">
          <a:xfrm rot="1615020">
            <a:off x="6550817" y="1298216"/>
            <a:ext cx="1790403" cy="2308026"/>
          </a:xfrm>
          <a:custGeom>
            <a:avLst/>
            <a:gdLst>
              <a:gd name="T0" fmla="*/ 34 w 551"/>
              <a:gd name="T1" fmla="*/ 667 h 710"/>
              <a:gd name="T2" fmla="*/ 108 w 551"/>
              <a:gd name="T3" fmla="*/ 467 h 710"/>
              <a:gd name="T4" fmla="*/ 45 w 551"/>
              <a:gd name="T5" fmla="*/ 181 h 710"/>
              <a:gd name="T6" fmla="*/ 370 w 551"/>
              <a:gd name="T7" fmla="*/ 55 h 710"/>
              <a:gd name="T8" fmla="*/ 496 w 551"/>
              <a:gd name="T9" fmla="*/ 381 h 710"/>
              <a:gd name="T10" fmla="*/ 232 w 551"/>
              <a:gd name="T11" fmla="*/ 525 h 710"/>
              <a:gd name="T12" fmla="*/ 139 w 551"/>
              <a:gd name="T13" fmla="*/ 710 h 710"/>
              <a:gd name="T14" fmla="*/ 34 w 551"/>
              <a:gd name="T15" fmla="*/ 667 h 7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1" h="710">
                <a:moveTo>
                  <a:pt x="34" y="667"/>
                </a:moveTo>
                <a:cubicBezTo>
                  <a:pt x="118" y="654"/>
                  <a:pt x="167" y="528"/>
                  <a:pt x="108" y="467"/>
                </a:cubicBezTo>
                <a:cubicBezTo>
                  <a:pt x="29" y="398"/>
                  <a:pt x="0" y="283"/>
                  <a:pt x="45" y="181"/>
                </a:cubicBezTo>
                <a:cubicBezTo>
                  <a:pt x="100" y="57"/>
                  <a:pt x="246" y="0"/>
                  <a:pt x="370" y="55"/>
                </a:cubicBezTo>
                <a:cubicBezTo>
                  <a:pt x="495" y="110"/>
                  <a:pt x="551" y="256"/>
                  <a:pt x="496" y="381"/>
                </a:cubicBezTo>
                <a:cubicBezTo>
                  <a:pt x="450" y="485"/>
                  <a:pt x="340" y="542"/>
                  <a:pt x="232" y="525"/>
                </a:cubicBezTo>
                <a:cubicBezTo>
                  <a:pt x="154" y="528"/>
                  <a:pt x="98" y="641"/>
                  <a:pt x="139" y="710"/>
                </a:cubicBezTo>
                <a:cubicBezTo>
                  <a:pt x="107" y="690"/>
                  <a:pt x="71" y="676"/>
                  <a:pt x="34" y="667"/>
                </a:cubicBezTo>
                <a:close/>
              </a:path>
            </a:pathLst>
          </a:cu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dirty="0">
              <a:cs typeface="+mn-ea"/>
              <a:sym typeface="+mn-lt"/>
            </a:endParaRPr>
          </a:p>
        </p:txBody>
      </p:sp>
      <p:grpSp>
        <p:nvGrpSpPr>
          <p:cNvPr id="40" name="Group 21"/>
          <p:cNvGrpSpPr/>
          <p:nvPr/>
        </p:nvGrpSpPr>
        <p:grpSpPr>
          <a:xfrm rot="21418166">
            <a:off x="3746977" y="2069893"/>
            <a:ext cx="672742" cy="753035"/>
            <a:chOff x="3471863" y="1916113"/>
            <a:chExt cx="492125" cy="550863"/>
          </a:xfrm>
          <a:solidFill>
            <a:schemeClr val="bg1"/>
          </a:solidFill>
        </p:grpSpPr>
        <p:sp>
          <p:nvSpPr>
            <p:cNvPr id="41" name="Freeform 70"/>
            <p:cNvSpPr>
              <a:spLocks noEditPoints="1"/>
            </p:cNvSpPr>
            <p:nvPr/>
          </p:nvSpPr>
          <p:spPr bwMode="auto">
            <a:xfrm>
              <a:off x="3633788" y="1916113"/>
              <a:ext cx="330200" cy="330200"/>
            </a:xfrm>
            <a:custGeom>
              <a:avLst/>
              <a:gdLst>
                <a:gd name="T0" fmla="*/ 958 w 2077"/>
                <a:gd name="T1" fmla="*/ 277 h 2076"/>
                <a:gd name="T2" fmla="*/ 796 w 2077"/>
                <a:gd name="T3" fmla="*/ 377 h 2076"/>
                <a:gd name="T4" fmla="*/ 576 w 2077"/>
                <a:gd name="T5" fmla="*/ 455 h 2076"/>
                <a:gd name="T6" fmla="*/ 456 w 2077"/>
                <a:gd name="T7" fmla="*/ 350 h 2076"/>
                <a:gd name="T8" fmla="*/ 457 w 2077"/>
                <a:gd name="T9" fmla="*/ 573 h 2076"/>
                <a:gd name="T10" fmla="*/ 379 w 2077"/>
                <a:gd name="T11" fmla="*/ 793 h 2076"/>
                <a:gd name="T12" fmla="*/ 281 w 2077"/>
                <a:gd name="T13" fmla="*/ 955 h 2076"/>
                <a:gd name="T14" fmla="*/ 142 w 2077"/>
                <a:gd name="T15" fmla="*/ 1105 h 2076"/>
                <a:gd name="T16" fmla="*/ 300 w 2077"/>
                <a:gd name="T17" fmla="*/ 1120 h 2076"/>
                <a:gd name="T18" fmla="*/ 400 w 2077"/>
                <a:gd name="T19" fmla="*/ 1331 h 2076"/>
                <a:gd name="T20" fmla="*/ 446 w 2077"/>
                <a:gd name="T21" fmla="*/ 1515 h 2076"/>
                <a:gd name="T22" fmla="*/ 459 w 2077"/>
                <a:gd name="T23" fmla="*/ 1723 h 2076"/>
                <a:gd name="T24" fmla="*/ 591 w 2077"/>
                <a:gd name="T25" fmla="*/ 1612 h 2076"/>
                <a:gd name="T26" fmla="*/ 846 w 2077"/>
                <a:gd name="T27" fmla="*/ 1714 h 2076"/>
                <a:gd name="T28" fmla="*/ 957 w 2077"/>
                <a:gd name="T29" fmla="*/ 1922 h 2076"/>
                <a:gd name="T30" fmla="*/ 1111 w 2077"/>
                <a:gd name="T31" fmla="*/ 1934 h 2076"/>
                <a:gd name="T32" fmla="*/ 1130 w 2077"/>
                <a:gd name="T33" fmla="*/ 1759 h 2076"/>
                <a:gd name="T34" fmla="*/ 1382 w 2077"/>
                <a:gd name="T35" fmla="*/ 1650 h 2076"/>
                <a:gd name="T36" fmla="*/ 1608 w 2077"/>
                <a:gd name="T37" fmla="*/ 1720 h 2076"/>
                <a:gd name="T38" fmla="*/ 1723 w 2077"/>
                <a:gd name="T39" fmla="*/ 1623 h 2076"/>
                <a:gd name="T40" fmla="*/ 1613 w 2077"/>
                <a:gd name="T41" fmla="*/ 1464 h 2076"/>
                <a:gd name="T42" fmla="*/ 1730 w 2077"/>
                <a:gd name="T43" fmla="*/ 1175 h 2076"/>
                <a:gd name="T44" fmla="*/ 1929 w 2077"/>
                <a:gd name="T45" fmla="*/ 1118 h 2076"/>
                <a:gd name="T46" fmla="*/ 1934 w 2077"/>
                <a:gd name="T47" fmla="*/ 962 h 2076"/>
                <a:gd name="T48" fmla="*/ 1747 w 2077"/>
                <a:gd name="T49" fmla="*/ 934 h 2076"/>
                <a:gd name="T50" fmla="*/ 1624 w 2077"/>
                <a:gd name="T51" fmla="*/ 648 h 2076"/>
                <a:gd name="T52" fmla="*/ 1728 w 2077"/>
                <a:gd name="T53" fmla="*/ 463 h 2076"/>
                <a:gd name="T54" fmla="*/ 1616 w 2077"/>
                <a:gd name="T55" fmla="*/ 350 h 2076"/>
                <a:gd name="T56" fmla="*/ 1449 w 2077"/>
                <a:gd name="T57" fmla="*/ 461 h 2076"/>
                <a:gd name="T58" fmla="*/ 1159 w 2077"/>
                <a:gd name="T59" fmla="*/ 341 h 2076"/>
                <a:gd name="T60" fmla="*/ 1119 w 2077"/>
                <a:gd name="T61" fmla="*/ 145 h 2076"/>
                <a:gd name="T62" fmla="*/ 1139 w 2077"/>
                <a:gd name="T63" fmla="*/ 3 h 2076"/>
                <a:gd name="T64" fmla="*/ 1260 w 2077"/>
                <a:gd name="T65" fmla="*/ 152 h 2076"/>
                <a:gd name="T66" fmla="*/ 1547 w 2077"/>
                <a:gd name="T67" fmla="*/ 227 h 2076"/>
                <a:gd name="T68" fmla="*/ 1705 w 2077"/>
                <a:gd name="T69" fmla="*/ 239 h 2076"/>
                <a:gd name="T70" fmla="*/ 1866 w 2077"/>
                <a:gd name="T71" fmla="*/ 474 h 2076"/>
                <a:gd name="T72" fmla="*/ 1819 w 2077"/>
                <a:gd name="T73" fmla="*/ 714 h 2076"/>
                <a:gd name="T74" fmla="*/ 2032 w 2077"/>
                <a:gd name="T75" fmla="*/ 861 h 2076"/>
                <a:gd name="T76" fmla="*/ 2065 w 2077"/>
                <a:gd name="T77" fmla="*/ 1165 h 2076"/>
                <a:gd name="T78" fmla="*/ 1925 w 2077"/>
                <a:gd name="T79" fmla="*/ 1259 h 2076"/>
                <a:gd name="T80" fmla="*/ 1852 w 2077"/>
                <a:gd name="T81" fmla="*/ 1551 h 2076"/>
                <a:gd name="T82" fmla="*/ 1821 w 2077"/>
                <a:gd name="T83" fmla="*/ 1722 h 2076"/>
                <a:gd name="T84" fmla="*/ 1592 w 2077"/>
                <a:gd name="T85" fmla="*/ 1863 h 2076"/>
                <a:gd name="T86" fmla="*/ 1361 w 2077"/>
                <a:gd name="T87" fmla="*/ 1818 h 2076"/>
                <a:gd name="T88" fmla="*/ 1216 w 2077"/>
                <a:gd name="T89" fmla="*/ 2031 h 2076"/>
                <a:gd name="T90" fmla="*/ 910 w 2077"/>
                <a:gd name="T91" fmla="*/ 2064 h 2076"/>
                <a:gd name="T92" fmla="*/ 817 w 2077"/>
                <a:gd name="T93" fmla="*/ 1852 h 2076"/>
                <a:gd name="T94" fmla="*/ 508 w 2077"/>
                <a:gd name="T95" fmla="*/ 1857 h 2076"/>
                <a:gd name="T96" fmla="*/ 354 w 2077"/>
                <a:gd name="T97" fmla="*/ 1820 h 2076"/>
                <a:gd name="T98" fmla="*/ 216 w 2077"/>
                <a:gd name="T99" fmla="*/ 1577 h 2076"/>
                <a:gd name="T100" fmla="*/ 240 w 2077"/>
                <a:gd name="T101" fmla="*/ 1311 h 2076"/>
                <a:gd name="T102" fmla="*/ 26 w 2077"/>
                <a:gd name="T103" fmla="*/ 1192 h 2076"/>
                <a:gd name="T104" fmla="*/ 26 w 2077"/>
                <a:gd name="T105" fmla="*/ 884 h 2076"/>
                <a:gd name="T106" fmla="*/ 246 w 2077"/>
                <a:gd name="T107" fmla="*/ 748 h 2076"/>
                <a:gd name="T108" fmla="*/ 211 w 2077"/>
                <a:gd name="T109" fmla="*/ 474 h 2076"/>
                <a:gd name="T110" fmla="*/ 372 w 2077"/>
                <a:gd name="T111" fmla="*/ 239 h 2076"/>
                <a:gd name="T112" fmla="*/ 530 w 2077"/>
                <a:gd name="T113" fmla="*/ 227 h 2076"/>
                <a:gd name="T114" fmla="*/ 817 w 2077"/>
                <a:gd name="T115" fmla="*/ 224 h 2076"/>
                <a:gd name="T116" fmla="*/ 910 w 2077"/>
                <a:gd name="T117" fmla="*/ 12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7" h="2076">
                  <a:moveTo>
                    <a:pt x="971" y="140"/>
                  </a:moveTo>
                  <a:lnTo>
                    <a:pt x="967" y="140"/>
                  </a:lnTo>
                  <a:lnTo>
                    <a:pt x="964" y="142"/>
                  </a:lnTo>
                  <a:lnTo>
                    <a:pt x="961" y="145"/>
                  </a:lnTo>
                  <a:lnTo>
                    <a:pt x="959" y="149"/>
                  </a:lnTo>
                  <a:lnTo>
                    <a:pt x="958" y="152"/>
                  </a:lnTo>
                  <a:lnTo>
                    <a:pt x="958" y="277"/>
                  </a:lnTo>
                  <a:lnTo>
                    <a:pt x="956" y="296"/>
                  </a:lnTo>
                  <a:lnTo>
                    <a:pt x="948" y="314"/>
                  </a:lnTo>
                  <a:lnTo>
                    <a:pt x="936" y="329"/>
                  </a:lnTo>
                  <a:lnTo>
                    <a:pt x="920" y="340"/>
                  </a:lnTo>
                  <a:lnTo>
                    <a:pt x="902" y="346"/>
                  </a:lnTo>
                  <a:lnTo>
                    <a:pt x="849" y="360"/>
                  </a:lnTo>
                  <a:lnTo>
                    <a:pt x="796" y="377"/>
                  </a:lnTo>
                  <a:lnTo>
                    <a:pt x="745" y="397"/>
                  </a:lnTo>
                  <a:lnTo>
                    <a:pt x="697" y="422"/>
                  </a:lnTo>
                  <a:lnTo>
                    <a:pt x="649" y="451"/>
                  </a:lnTo>
                  <a:lnTo>
                    <a:pt x="631" y="460"/>
                  </a:lnTo>
                  <a:lnTo>
                    <a:pt x="612" y="463"/>
                  </a:lnTo>
                  <a:lnTo>
                    <a:pt x="594" y="461"/>
                  </a:lnTo>
                  <a:lnTo>
                    <a:pt x="576" y="455"/>
                  </a:lnTo>
                  <a:lnTo>
                    <a:pt x="561" y="443"/>
                  </a:lnTo>
                  <a:lnTo>
                    <a:pt x="471" y="352"/>
                  </a:lnTo>
                  <a:lnTo>
                    <a:pt x="468" y="350"/>
                  </a:lnTo>
                  <a:lnTo>
                    <a:pt x="465" y="349"/>
                  </a:lnTo>
                  <a:lnTo>
                    <a:pt x="462" y="349"/>
                  </a:lnTo>
                  <a:lnTo>
                    <a:pt x="459" y="349"/>
                  </a:lnTo>
                  <a:lnTo>
                    <a:pt x="456" y="350"/>
                  </a:lnTo>
                  <a:lnTo>
                    <a:pt x="453" y="352"/>
                  </a:lnTo>
                  <a:lnTo>
                    <a:pt x="356" y="450"/>
                  </a:lnTo>
                  <a:lnTo>
                    <a:pt x="353" y="456"/>
                  </a:lnTo>
                  <a:lnTo>
                    <a:pt x="353" y="462"/>
                  </a:lnTo>
                  <a:lnTo>
                    <a:pt x="356" y="467"/>
                  </a:lnTo>
                  <a:lnTo>
                    <a:pt x="446" y="557"/>
                  </a:lnTo>
                  <a:lnTo>
                    <a:pt x="457" y="573"/>
                  </a:lnTo>
                  <a:lnTo>
                    <a:pt x="465" y="591"/>
                  </a:lnTo>
                  <a:lnTo>
                    <a:pt x="466" y="610"/>
                  </a:lnTo>
                  <a:lnTo>
                    <a:pt x="462" y="629"/>
                  </a:lnTo>
                  <a:lnTo>
                    <a:pt x="454" y="645"/>
                  </a:lnTo>
                  <a:lnTo>
                    <a:pt x="425" y="693"/>
                  </a:lnTo>
                  <a:lnTo>
                    <a:pt x="400" y="742"/>
                  </a:lnTo>
                  <a:lnTo>
                    <a:pt x="379" y="793"/>
                  </a:lnTo>
                  <a:lnTo>
                    <a:pt x="362" y="845"/>
                  </a:lnTo>
                  <a:lnTo>
                    <a:pt x="350" y="899"/>
                  </a:lnTo>
                  <a:lnTo>
                    <a:pt x="343" y="918"/>
                  </a:lnTo>
                  <a:lnTo>
                    <a:pt x="332" y="933"/>
                  </a:lnTo>
                  <a:lnTo>
                    <a:pt x="317" y="945"/>
                  </a:lnTo>
                  <a:lnTo>
                    <a:pt x="300" y="952"/>
                  </a:lnTo>
                  <a:lnTo>
                    <a:pt x="281" y="955"/>
                  </a:lnTo>
                  <a:lnTo>
                    <a:pt x="153" y="955"/>
                  </a:lnTo>
                  <a:lnTo>
                    <a:pt x="150" y="955"/>
                  </a:lnTo>
                  <a:lnTo>
                    <a:pt x="147" y="958"/>
                  </a:lnTo>
                  <a:lnTo>
                    <a:pt x="144" y="961"/>
                  </a:lnTo>
                  <a:lnTo>
                    <a:pt x="143" y="964"/>
                  </a:lnTo>
                  <a:lnTo>
                    <a:pt x="142" y="967"/>
                  </a:lnTo>
                  <a:lnTo>
                    <a:pt x="142" y="1105"/>
                  </a:lnTo>
                  <a:lnTo>
                    <a:pt x="143" y="1109"/>
                  </a:lnTo>
                  <a:lnTo>
                    <a:pt x="144" y="1113"/>
                  </a:lnTo>
                  <a:lnTo>
                    <a:pt x="147" y="1115"/>
                  </a:lnTo>
                  <a:lnTo>
                    <a:pt x="150" y="1117"/>
                  </a:lnTo>
                  <a:lnTo>
                    <a:pt x="153" y="1118"/>
                  </a:lnTo>
                  <a:lnTo>
                    <a:pt x="281" y="1118"/>
                  </a:lnTo>
                  <a:lnTo>
                    <a:pt x="300" y="1120"/>
                  </a:lnTo>
                  <a:lnTo>
                    <a:pt x="317" y="1128"/>
                  </a:lnTo>
                  <a:lnTo>
                    <a:pt x="332" y="1140"/>
                  </a:lnTo>
                  <a:lnTo>
                    <a:pt x="343" y="1156"/>
                  </a:lnTo>
                  <a:lnTo>
                    <a:pt x="350" y="1174"/>
                  </a:lnTo>
                  <a:lnTo>
                    <a:pt x="362" y="1228"/>
                  </a:lnTo>
                  <a:lnTo>
                    <a:pt x="379" y="1280"/>
                  </a:lnTo>
                  <a:lnTo>
                    <a:pt x="400" y="1331"/>
                  </a:lnTo>
                  <a:lnTo>
                    <a:pt x="425" y="1379"/>
                  </a:lnTo>
                  <a:lnTo>
                    <a:pt x="454" y="1427"/>
                  </a:lnTo>
                  <a:lnTo>
                    <a:pt x="462" y="1445"/>
                  </a:lnTo>
                  <a:lnTo>
                    <a:pt x="467" y="1464"/>
                  </a:lnTo>
                  <a:lnTo>
                    <a:pt x="465" y="1483"/>
                  </a:lnTo>
                  <a:lnTo>
                    <a:pt x="457" y="1500"/>
                  </a:lnTo>
                  <a:lnTo>
                    <a:pt x="446" y="1515"/>
                  </a:lnTo>
                  <a:lnTo>
                    <a:pt x="356" y="1606"/>
                  </a:lnTo>
                  <a:lnTo>
                    <a:pt x="353" y="1611"/>
                  </a:lnTo>
                  <a:lnTo>
                    <a:pt x="353" y="1617"/>
                  </a:lnTo>
                  <a:lnTo>
                    <a:pt x="356" y="1623"/>
                  </a:lnTo>
                  <a:lnTo>
                    <a:pt x="453" y="1720"/>
                  </a:lnTo>
                  <a:lnTo>
                    <a:pt x="456" y="1722"/>
                  </a:lnTo>
                  <a:lnTo>
                    <a:pt x="459" y="1723"/>
                  </a:lnTo>
                  <a:lnTo>
                    <a:pt x="462" y="1724"/>
                  </a:lnTo>
                  <a:lnTo>
                    <a:pt x="465" y="1723"/>
                  </a:lnTo>
                  <a:lnTo>
                    <a:pt x="468" y="1722"/>
                  </a:lnTo>
                  <a:lnTo>
                    <a:pt x="471" y="1720"/>
                  </a:lnTo>
                  <a:lnTo>
                    <a:pt x="559" y="1630"/>
                  </a:lnTo>
                  <a:lnTo>
                    <a:pt x="574" y="1619"/>
                  </a:lnTo>
                  <a:lnTo>
                    <a:pt x="591" y="1612"/>
                  </a:lnTo>
                  <a:lnTo>
                    <a:pt x="609" y="1610"/>
                  </a:lnTo>
                  <a:lnTo>
                    <a:pt x="629" y="1614"/>
                  </a:lnTo>
                  <a:lnTo>
                    <a:pt x="648" y="1622"/>
                  </a:lnTo>
                  <a:lnTo>
                    <a:pt x="695" y="1651"/>
                  </a:lnTo>
                  <a:lnTo>
                    <a:pt x="744" y="1676"/>
                  </a:lnTo>
                  <a:lnTo>
                    <a:pt x="795" y="1697"/>
                  </a:lnTo>
                  <a:lnTo>
                    <a:pt x="846" y="1714"/>
                  </a:lnTo>
                  <a:lnTo>
                    <a:pt x="900" y="1726"/>
                  </a:lnTo>
                  <a:lnTo>
                    <a:pt x="919" y="1733"/>
                  </a:lnTo>
                  <a:lnTo>
                    <a:pt x="935" y="1744"/>
                  </a:lnTo>
                  <a:lnTo>
                    <a:pt x="947" y="1759"/>
                  </a:lnTo>
                  <a:lnTo>
                    <a:pt x="955" y="1776"/>
                  </a:lnTo>
                  <a:lnTo>
                    <a:pt x="957" y="1796"/>
                  </a:lnTo>
                  <a:lnTo>
                    <a:pt x="957" y="1922"/>
                  </a:lnTo>
                  <a:lnTo>
                    <a:pt x="958" y="1926"/>
                  </a:lnTo>
                  <a:lnTo>
                    <a:pt x="959" y="1929"/>
                  </a:lnTo>
                  <a:lnTo>
                    <a:pt x="963" y="1932"/>
                  </a:lnTo>
                  <a:lnTo>
                    <a:pt x="966" y="1934"/>
                  </a:lnTo>
                  <a:lnTo>
                    <a:pt x="970" y="1934"/>
                  </a:lnTo>
                  <a:lnTo>
                    <a:pt x="1108" y="1934"/>
                  </a:lnTo>
                  <a:lnTo>
                    <a:pt x="1111" y="1934"/>
                  </a:lnTo>
                  <a:lnTo>
                    <a:pt x="1114" y="1932"/>
                  </a:lnTo>
                  <a:lnTo>
                    <a:pt x="1118" y="1929"/>
                  </a:lnTo>
                  <a:lnTo>
                    <a:pt x="1119" y="1926"/>
                  </a:lnTo>
                  <a:lnTo>
                    <a:pt x="1120" y="1922"/>
                  </a:lnTo>
                  <a:lnTo>
                    <a:pt x="1120" y="1796"/>
                  </a:lnTo>
                  <a:lnTo>
                    <a:pt x="1123" y="1776"/>
                  </a:lnTo>
                  <a:lnTo>
                    <a:pt x="1130" y="1759"/>
                  </a:lnTo>
                  <a:lnTo>
                    <a:pt x="1142" y="1744"/>
                  </a:lnTo>
                  <a:lnTo>
                    <a:pt x="1158" y="1733"/>
                  </a:lnTo>
                  <a:lnTo>
                    <a:pt x="1177" y="1726"/>
                  </a:lnTo>
                  <a:lnTo>
                    <a:pt x="1231" y="1714"/>
                  </a:lnTo>
                  <a:lnTo>
                    <a:pt x="1282" y="1697"/>
                  </a:lnTo>
                  <a:lnTo>
                    <a:pt x="1333" y="1676"/>
                  </a:lnTo>
                  <a:lnTo>
                    <a:pt x="1382" y="1650"/>
                  </a:lnTo>
                  <a:lnTo>
                    <a:pt x="1430" y="1622"/>
                  </a:lnTo>
                  <a:lnTo>
                    <a:pt x="1447" y="1614"/>
                  </a:lnTo>
                  <a:lnTo>
                    <a:pt x="1466" y="1610"/>
                  </a:lnTo>
                  <a:lnTo>
                    <a:pt x="1485" y="1611"/>
                  </a:lnTo>
                  <a:lnTo>
                    <a:pt x="1503" y="1619"/>
                  </a:lnTo>
                  <a:lnTo>
                    <a:pt x="1518" y="1630"/>
                  </a:lnTo>
                  <a:lnTo>
                    <a:pt x="1608" y="1720"/>
                  </a:lnTo>
                  <a:lnTo>
                    <a:pt x="1611" y="1722"/>
                  </a:lnTo>
                  <a:lnTo>
                    <a:pt x="1614" y="1723"/>
                  </a:lnTo>
                  <a:lnTo>
                    <a:pt x="1617" y="1724"/>
                  </a:lnTo>
                  <a:lnTo>
                    <a:pt x="1619" y="1723"/>
                  </a:lnTo>
                  <a:lnTo>
                    <a:pt x="1622" y="1722"/>
                  </a:lnTo>
                  <a:lnTo>
                    <a:pt x="1625" y="1720"/>
                  </a:lnTo>
                  <a:lnTo>
                    <a:pt x="1723" y="1623"/>
                  </a:lnTo>
                  <a:lnTo>
                    <a:pt x="1726" y="1618"/>
                  </a:lnTo>
                  <a:lnTo>
                    <a:pt x="1726" y="1611"/>
                  </a:lnTo>
                  <a:lnTo>
                    <a:pt x="1723" y="1606"/>
                  </a:lnTo>
                  <a:lnTo>
                    <a:pt x="1633" y="1516"/>
                  </a:lnTo>
                  <a:lnTo>
                    <a:pt x="1621" y="1501"/>
                  </a:lnTo>
                  <a:lnTo>
                    <a:pt x="1615" y="1483"/>
                  </a:lnTo>
                  <a:lnTo>
                    <a:pt x="1613" y="1464"/>
                  </a:lnTo>
                  <a:lnTo>
                    <a:pt x="1616" y="1446"/>
                  </a:lnTo>
                  <a:lnTo>
                    <a:pt x="1624" y="1428"/>
                  </a:lnTo>
                  <a:lnTo>
                    <a:pt x="1654" y="1380"/>
                  </a:lnTo>
                  <a:lnTo>
                    <a:pt x="1679" y="1332"/>
                  </a:lnTo>
                  <a:lnTo>
                    <a:pt x="1700" y="1281"/>
                  </a:lnTo>
                  <a:lnTo>
                    <a:pt x="1717" y="1229"/>
                  </a:lnTo>
                  <a:lnTo>
                    <a:pt x="1730" y="1175"/>
                  </a:lnTo>
                  <a:lnTo>
                    <a:pt x="1736" y="1156"/>
                  </a:lnTo>
                  <a:lnTo>
                    <a:pt x="1747" y="1141"/>
                  </a:lnTo>
                  <a:lnTo>
                    <a:pt x="1761" y="1128"/>
                  </a:lnTo>
                  <a:lnTo>
                    <a:pt x="1779" y="1121"/>
                  </a:lnTo>
                  <a:lnTo>
                    <a:pt x="1798" y="1119"/>
                  </a:lnTo>
                  <a:lnTo>
                    <a:pt x="1925" y="1119"/>
                  </a:lnTo>
                  <a:lnTo>
                    <a:pt x="1929" y="1118"/>
                  </a:lnTo>
                  <a:lnTo>
                    <a:pt x="1932" y="1117"/>
                  </a:lnTo>
                  <a:lnTo>
                    <a:pt x="1934" y="1114"/>
                  </a:lnTo>
                  <a:lnTo>
                    <a:pt x="1936" y="1110"/>
                  </a:lnTo>
                  <a:lnTo>
                    <a:pt x="1936" y="1107"/>
                  </a:lnTo>
                  <a:lnTo>
                    <a:pt x="1936" y="969"/>
                  </a:lnTo>
                  <a:lnTo>
                    <a:pt x="1936" y="965"/>
                  </a:lnTo>
                  <a:lnTo>
                    <a:pt x="1934" y="962"/>
                  </a:lnTo>
                  <a:lnTo>
                    <a:pt x="1932" y="959"/>
                  </a:lnTo>
                  <a:lnTo>
                    <a:pt x="1929" y="958"/>
                  </a:lnTo>
                  <a:lnTo>
                    <a:pt x="1925" y="957"/>
                  </a:lnTo>
                  <a:lnTo>
                    <a:pt x="1798" y="957"/>
                  </a:lnTo>
                  <a:lnTo>
                    <a:pt x="1779" y="954"/>
                  </a:lnTo>
                  <a:lnTo>
                    <a:pt x="1761" y="946"/>
                  </a:lnTo>
                  <a:lnTo>
                    <a:pt x="1747" y="934"/>
                  </a:lnTo>
                  <a:lnTo>
                    <a:pt x="1736" y="919"/>
                  </a:lnTo>
                  <a:lnTo>
                    <a:pt x="1730" y="900"/>
                  </a:lnTo>
                  <a:lnTo>
                    <a:pt x="1716" y="847"/>
                  </a:lnTo>
                  <a:lnTo>
                    <a:pt x="1699" y="794"/>
                  </a:lnTo>
                  <a:lnTo>
                    <a:pt x="1678" y="744"/>
                  </a:lnTo>
                  <a:lnTo>
                    <a:pt x="1654" y="694"/>
                  </a:lnTo>
                  <a:lnTo>
                    <a:pt x="1624" y="648"/>
                  </a:lnTo>
                  <a:lnTo>
                    <a:pt x="1616" y="630"/>
                  </a:lnTo>
                  <a:lnTo>
                    <a:pt x="1613" y="611"/>
                  </a:lnTo>
                  <a:lnTo>
                    <a:pt x="1615" y="592"/>
                  </a:lnTo>
                  <a:lnTo>
                    <a:pt x="1621" y="574"/>
                  </a:lnTo>
                  <a:lnTo>
                    <a:pt x="1633" y="559"/>
                  </a:lnTo>
                  <a:lnTo>
                    <a:pt x="1724" y="468"/>
                  </a:lnTo>
                  <a:lnTo>
                    <a:pt x="1728" y="463"/>
                  </a:lnTo>
                  <a:lnTo>
                    <a:pt x="1728" y="457"/>
                  </a:lnTo>
                  <a:lnTo>
                    <a:pt x="1724" y="451"/>
                  </a:lnTo>
                  <a:lnTo>
                    <a:pt x="1626" y="354"/>
                  </a:lnTo>
                  <a:lnTo>
                    <a:pt x="1623" y="351"/>
                  </a:lnTo>
                  <a:lnTo>
                    <a:pt x="1621" y="350"/>
                  </a:lnTo>
                  <a:lnTo>
                    <a:pt x="1618" y="350"/>
                  </a:lnTo>
                  <a:lnTo>
                    <a:pt x="1616" y="350"/>
                  </a:lnTo>
                  <a:lnTo>
                    <a:pt x="1613" y="351"/>
                  </a:lnTo>
                  <a:lnTo>
                    <a:pt x="1609" y="354"/>
                  </a:lnTo>
                  <a:lnTo>
                    <a:pt x="1520" y="444"/>
                  </a:lnTo>
                  <a:lnTo>
                    <a:pt x="1504" y="456"/>
                  </a:lnTo>
                  <a:lnTo>
                    <a:pt x="1486" y="462"/>
                  </a:lnTo>
                  <a:lnTo>
                    <a:pt x="1467" y="464"/>
                  </a:lnTo>
                  <a:lnTo>
                    <a:pt x="1449" y="461"/>
                  </a:lnTo>
                  <a:lnTo>
                    <a:pt x="1431" y="452"/>
                  </a:lnTo>
                  <a:lnTo>
                    <a:pt x="1384" y="423"/>
                  </a:lnTo>
                  <a:lnTo>
                    <a:pt x="1335" y="399"/>
                  </a:lnTo>
                  <a:lnTo>
                    <a:pt x="1284" y="378"/>
                  </a:lnTo>
                  <a:lnTo>
                    <a:pt x="1232" y="361"/>
                  </a:lnTo>
                  <a:lnTo>
                    <a:pt x="1178" y="348"/>
                  </a:lnTo>
                  <a:lnTo>
                    <a:pt x="1159" y="341"/>
                  </a:lnTo>
                  <a:lnTo>
                    <a:pt x="1143" y="330"/>
                  </a:lnTo>
                  <a:lnTo>
                    <a:pt x="1131" y="315"/>
                  </a:lnTo>
                  <a:lnTo>
                    <a:pt x="1124" y="298"/>
                  </a:lnTo>
                  <a:lnTo>
                    <a:pt x="1121" y="278"/>
                  </a:lnTo>
                  <a:lnTo>
                    <a:pt x="1121" y="152"/>
                  </a:lnTo>
                  <a:lnTo>
                    <a:pt x="1121" y="149"/>
                  </a:lnTo>
                  <a:lnTo>
                    <a:pt x="1119" y="145"/>
                  </a:lnTo>
                  <a:lnTo>
                    <a:pt x="1117" y="142"/>
                  </a:lnTo>
                  <a:lnTo>
                    <a:pt x="1112" y="140"/>
                  </a:lnTo>
                  <a:lnTo>
                    <a:pt x="1109" y="140"/>
                  </a:lnTo>
                  <a:lnTo>
                    <a:pt x="971" y="140"/>
                  </a:lnTo>
                  <a:close/>
                  <a:moveTo>
                    <a:pt x="970" y="0"/>
                  </a:moveTo>
                  <a:lnTo>
                    <a:pt x="1108" y="0"/>
                  </a:lnTo>
                  <a:lnTo>
                    <a:pt x="1139" y="3"/>
                  </a:lnTo>
                  <a:lnTo>
                    <a:pt x="1167" y="12"/>
                  </a:lnTo>
                  <a:lnTo>
                    <a:pt x="1193" y="25"/>
                  </a:lnTo>
                  <a:lnTo>
                    <a:pt x="1216" y="44"/>
                  </a:lnTo>
                  <a:lnTo>
                    <a:pt x="1234" y="66"/>
                  </a:lnTo>
                  <a:lnTo>
                    <a:pt x="1248" y="93"/>
                  </a:lnTo>
                  <a:lnTo>
                    <a:pt x="1257" y="121"/>
                  </a:lnTo>
                  <a:lnTo>
                    <a:pt x="1260" y="152"/>
                  </a:lnTo>
                  <a:lnTo>
                    <a:pt x="1260" y="223"/>
                  </a:lnTo>
                  <a:lnTo>
                    <a:pt x="1329" y="245"/>
                  </a:lnTo>
                  <a:lnTo>
                    <a:pt x="1394" y="272"/>
                  </a:lnTo>
                  <a:lnTo>
                    <a:pt x="1457" y="305"/>
                  </a:lnTo>
                  <a:lnTo>
                    <a:pt x="1508" y="255"/>
                  </a:lnTo>
                  <a:lnTo>
                    <a:pt x="1527" y="239"/>
                  </a:lnTo>
                  <a:lnTo>
                    <a:pt x="1547" y="227"/>
                  </a:lnTo>
                  <a:lnTo>
                    <a:pt x="1569" y="217"/>
                  </a:lnTo>
                  <a:lnTo>
                    <a:pt x="1592" y="212"/>
                  </a:lnTo>
                  <a:lnTo>
                    <a:pt x="1616" y="210"/>
                  </a:lnTo>
                  <a:lnTo>
                    <a:pt x="1640" y="212"/>
                  </a:lnTo>
                  <a:lnTo>
                    <a:pt x="1663" y="217"/>
                  </a:lnTo>
                  <a:lnTo>
                    <a:pt x="1684" y="227"/>
                  </a:lnTo>
                  <a:lnTo>
                    <a:pt x="1705" y="239"/>
                  </a:lnTo>
                  <a:lnTo>
                    <a:pt x="1723" y="255"/>
                  </a:lnTo>
                  <a:lnTo>
                    <a:pt x="1821" y="352"/>
                  </a:lnTo>
                  <a:lnTo>
                    <a:pt x="1839" y="373"/>
                  </a:lnTo>
                  <a:lnTo>
                    <a:pt x="1852" y="397"/>
                  </a:lnTo>
                  <a:lnTo>
                    <a:pt x="1862" y="422"/>
                  </a:lnTo>
                  <a:lnTo>
                    <a:pt x="1866" y="447"/>
                  </a:lnTo>
                  <a:lnTo>
                    <a:pt x="1866" y="474"/>
                  </a:lnTo>
                  <a:lnTo>
                    <a:pt x="1862" y="499"/>
                  </a:lnTo>
                  <a:lnTo>
                    <a:pt x="1852" y="523"/>
                  </a:lnTo>
                  <a:lnTo>
                    <a:pt x="1839" y="546"/>
                  </a:lnTo>
                  <a:lnTo>
                    <a:pt x="1821" y="567"/>
                  </a:lnTo>
                  <a:lnTo>
                    <a:pt x="1771" y="618"/>
                  </a:lnTo>
                  <a:lnTo>
                    <a:pt x="1796" y="665"/>
                  </a:lnTo>
                  <a:lnTo>
                    <a:pt x="1819" y="714"/>
                  </a:lnTo>
                  <a:lnTo>
                    <a:pt x="1837" y="765"/>
                  </a:lnTo>
                  <a:lnTo>
                    <a:pt x="1853" y="816"/>
                  </a:lnTo>
                  <a:lnTo>
                    <a:pt x="1925" y="816"/>
                  </a:lnTo>
                  <a:lnTo>
                    <a:pt x="1955" y="818"/>
                  </a:lnTo>
                  <a:lnTo>
                    <a:pt x="1984" y="828"/>
                  </a:lnTo>
                  <a:lnTo>
                    <a:pt x="2010" y="842"/>
                  </a:lnTo>
                  <a:lnTo>
                    <a:pt x="2032" y="861"/>
                  </a:lnTo>
                  <a:lnTo>
                    <a:pt x="2051" y="883"/>
                  </a:lnTo>
                  <a:lnTo>
                    <a:pt x="2065" y="909"/>
                  </a:lnTo>
                  <a:lnTo>
                    <a:pt x="2075" y="938"/>
                  </a:lnTo>
                  <a:lnTo>
                    <a:pt x="2077" y="968"/>
                  </a:lnTo>
                  <a:lnTo>
                    <a:pt x="2077" y="1106"/>
                  </a:lnTo>
                  <a:lnTo>
                    <a:pt x="2075" y="1137"/>
                  </a:lnTo>
                  <a:lnTo>
                    <a:pt x="2065" y="1165"/>
                  </a:lnTo>
                  <a:lnTo>
                    <a:pt x="2051" y="1192"/>
                  </a:lnTo>
                  <a:lnTo>
                    <a:pt x="2032" y="1214"/>
                  </a:lnTo>
                  <a:lnTo>
                    <a:pt x="2010" y="1233"/>
                  </a:lnTo>
                  <a:lnTo>
                    <a:pt x="1984" y="1247"/>
                  </a:lnTo>
                  <a:lnTo>
                    <a:pt x="1955" y="1255"/>
                  </a:lnTo>
                  <a:lnTo>
                    <a:pt x="1925" y="1258"/>
                  </a:lnTo>
                  <a:lnTo>
                    <a:pt x="1925" y="1259"/>
                  </a:lnTo>
                  <a:lnTo>
                    <a:pt x="1853" y="1259"/>
                  </a:lnTo>
                  <a:lnTo>
                    <a:pt x="1831" y="1328"/>
                  </a:lnTo>
                  <a:lnTo>
                    <a:pt x="1803" y="1393"/>
                  </a:lnTo>
                  <a:lnTo>
                    <a:pt x="1771" y="1456"/>
                  </a:lnTo>
                  <a:lnTo>
                    <a:pt x="1821" y="1507"/>
                  </a:lnTo>
                  <a:lnTo>
                    <a:pt x="1839" y="1528"/>
                  </a:lnTo>
                  <a:lnTo>
                    <a:pt x="1852" y="1551"/>
                  </a:lnTo>
                  <a:lnTo>
                    <a:pt x="1862" y="1577"/>
                  </a:lnTo>
                  <a:lnTo>
                    <a:pt x="1866" y="1602"/>
                  </a:lnTo>
                  <a:lnTo>
                    <a:pt x="1866" y="1628"/>
                  </a:lnTo>
                  <a:lnTo>
                    <a:pt x="1862" y="1654"/>
                  </a:lnTo>
                  <a:lnTo>
                    <a:pt x="1852" y="1678"/>
                  </a:lnTo>
                  <a:lnTo>
                    <a:pt x="1839" y="1701"/>
                  </a:lnTo>
                  <a:lnTo>
                    <a:pt x="1821" y="1722"/>
                  </a:lnTo>
                  <a:lnTo>
                    <a:pt x="1723" y="1820"/>
                  </a:lnTo>
                  <a:lnTo>
                    <a:pt x="1705" y="1836"/>
                  </a:lnTo>
                  <a:lnTo>
                    <a:pt x="1684" y="1849"/>
                  </a:lnTo>
                  <a:lnTo>
                    <a:pt x="1663" y="1857"/>
                  </a:lnTo>
                  <a:lnTo>
                    <a:pt x="1640" y="1863"/>
                  </a:lnTo>
                  <a:lnTo>
                    <a:pt x="1616" y="1864"/>
                  </a:lnTo>
                  <a:lnTo>
                    <a:pt x="1592" y="1863"/>
                  </a:lnTo>
                  <a:lnTo>
                    <a:pt x="1569" y="1857"/>
                  </a:lnTo>
                  <a:lnTo>
                    <a:pt x="1547" y="1849"/>
                  </a:lnTo>
                  <a:lnTo>
                    <a:pt x="1527" y="1836"/>
                  </a:lnTo>
                  <a:lnTo>
                    <a:pt x="1508" y="1820"/>
                  </a:lnTo>
                  <a:lnTo>
                    <a:pt x="1457" y="1770"/>
                  </a:lnTo>
                  <a:lnTo>
                    <a:pt x="1410" y="1796"/>
                  </a:lnTo>
                  <a:lnTo>
                    <a:pt x="1361" y="1818"/>
                  </a:lnTo>
                  <a:lnTo>
                    <a:pt x="1312" y="1837"/>
                  </a:lnTo>
                  <a:lnTo>
                    <a:pt x="1260" y="1852"/>
                  </a:lnTo>
                  <a:lnTo>
                    <a:pt x="1260" y="1924"/>
                  </a:lnTo>
                  <a:lnTo>
                    <a:pt x="1257" y="1954"/>
                  </a:lnTo>
                  <a:lnTo>
                    <a:pt x="1248" y="1983"/>
                  </a:lnTo>
                  <a:lnTo>
                    <a:pt x="1234" y="2009"/>
                  </a:lnTo>
                  <a:lnTo>
                    <a:pt x="1216" y="2031"/>
                  </a:lnTo>
                  <a:lnTo>
                    <a:pt x="1193" y="2050"/>
                  </a:lnTo>
                  <a:lnTo>
                    <a:pt x="1167" y="2064"/>
                  </a:lnTo>
                  <a:lnTo>
                    <a:pt x="1139" y="2073"/>
                  </a:lnTo>
                  <a:lnTo>
                    <a:pt x="1108" y="2076"/>
                  </a:lnTo>
                  <a:lnTo>
                    <a:pt x="970" y="2076"/>
                  </a:lnTo>
                  <a:lnTo>
                    <a:pt x="938" y="2073"/>
                  </a:lnTo>
                  <a:lnTo>
                    <a:pt x="910" y="2064"/>
                  </a:lnTo>
                  <a:lnTo>
                    <a:pt x="884" y="2050"/>
                  </a:lnTo>
                  <a:lnTo>
                    <a:pt x="861" y="2031"/>
                  </a:lnTo>
                  <a:lnTo>
                    <a:pt x="843" y="2009"/>
                  </a:lnTo>
                  <a:lnTo>
                    <a:pt x="829" y="1983"/>
                  </a:lnTo>
                  <a:lnTo>
                    <a:pt x="820" y="1954"/>
                  </a:lnTo>
                  <a:lnTo>
                    <a:pt x="817" y="1924"/>
                  </a:lnTo>
                  <a:lnTo>
                    <a:pt x="817" y="1852"/>
                  </a:lnTo>
                  <a:lnTo>
                    <a:pt x="748" y="1831"/>
                  </a:lnTo>
                  <a:lnTo>
                    <a:pt x="683" y="1802"/>
                  </a:lnTo>
                  <a:lnTo>
                    <a:pt x="620" y="1770"/>
                  </a:lnTo>
                  <a:lnTo>
                    <a:pt x="569" y="1820"/>
                  </a:lnTo>
                  <a:lnTo>
                    <a:pt x="550" y="1836"/>
                  </a:lnTo>
                  <a:lnTo>
                    <a:pt x="530" y="1849"/>
                  </a:lnTo>
                  <a:lnTo>
                    <a:pt x="508" y="1857"/>
                  </a:lnTo>
                  <a:lnTo>
                    <a:pt x="486" y="1863"/>
                  </a:lnTo>
                  <a:lnTo>
                    <a:pt x="461" y="1864"/>
                  </a:lnTo>
                  <a:lnTo>
                    <a:pt x="437" y="1863"/>
                  </a:lnTo>
                  <a:lnTo>
                    <a:pt x="414" y="1857"/>
                  </a:lnTo>
                  <a:lnTo>
                    <a:pt x="393" y="1849"/>
                  </a:lnTo>
                  <a:lnTo>
                    <a:pt x="372" y="1836"/>
                  </a:lnTo>
                  <a:lnTo>
                    <a:pt x="354" y="1820"/>
                  </a:lnTo>
                  <a:lnTo>
                    <a:pt x="256" y="1722"/>
                  </a:lnTo>
                  <a:lnTo>
                    <a:pt x="238" y="1701"/>
                  </a:lnTo>
                  <a:lnTo>
                    <a:pt x="225" y="1678"/>
                  </a:lnTo>
                  <a:lnTo>
                    <a:pt x="216" y="1654"/>
                  </a:lnTo>
                  <a:lnTo>
                    <a:pt x="211" y="1628"/>
                  </a:lnTo>
                  <a:lnTo>
                    <a:pt x="211" y="1602"/>
                  </a:lnTo>
                  <a:lnTo>
                    <a:pt x="216" y="1577"/>
                  </a:lnTo>
                  <a:lnTo>
                    <a:pt x="225" y="1551"/>
                  </a:lnTo>
                  <a:lnTo>
                    <a:pt x="238" y="1528"/>
                  </a:lnTo>
                  <a:lnTo>
                    <a:pt x="256" y="1507"/>
                  </a:lnTo>
                  <a:lnTo>
                    <a:pt x="306" y="1456"/>
                  </a:lnTo>
                  <a:lnTo>
                    <a:pt x="281" y="1410"/>
                  </a:lnTo>
                  <a:lnTo>
                    <a:pt x="259" y="1360"/>
                  </a:lnTo>
                  <a:lnTo>
                    <a:pt x="240" y="1311"/>
                  </a:lnTo>
                  <a:lnTo>
                    <a:pt x="224" y="1259"/>
                  </a:lnTo>
                  <a:lnTo>
                    <a:pt x="152" y="1259"/>
                  </a:lnTo>
                  <a:lnTo>
                    <a:pt x="122" y="1256"/>
                  </a:lnTo>
                  <a:lnTo>
                    <a:pt x="93" y="1248"/>
                  </a:lnTo>
                  <a:lnTo>
                    <a:pt x="67" y="1233"/>
                  </a:lnTo>
                  <a:lnTo>
                    <a:pt x="45" y="1215"/>
                  </a:lnTo>
                  <a:lnTo>
                    <a:pt x="26" y="1192"/>
                  </a:lnTo>
                  <a:lnTo>
                    <a:pt x="12" y="1166"/>
                  </a:lnTo>
                  <a:lnTo>
                    <a:pt x="3" y="1138"/>
                  </a:lnTo>
                  <a:lnTo>
                    <a:pt x="0" y="1107"/>
                  </a:lnTo>
                  <a:lnTo>
                    <a:pt x="0" y="969"/>
                  </a:lnTo>
                  <a:lnTo>
                    <a:pt x="3" y="938"/>
                  </a:lnTo>
                  <a:lnTo>
                    <a:pt x="12" y="909"/>
                  </a:lnTo>
                  <a:lnTo>
                    <a:pt x="26" y="884"/>
                  </a:lnTo>
                  <a:lnTo>
                    <a:pt x="45" y="861"/>
                  </a:lnTo>
                  <a:lnTo>
                    <a:pt x="67" y="843"/>
                  </a:lnTo>
                  <a:lnTo>
                    <a:pt x="93" y="829"/>
                  </a:lnTo>
                  <a:lnTo>
                    <a:pt x="122" y="819"/>
                  </a:lnTo>
                  <a:lnTo>
                    <a:pt x="152" y="816"/>
                  </a:lnTo>
                  <a:lnTo>
                    <a:pt x="224" y="816"/>
                  </a:lnTo>
                  <a:lnTo>
                    <a:pt x="246" y="748"/>
                  </a:lnTo>
                  <a:lnTo>
                    <a:pt x="274" y="682"/>
                  </a:lnTo>
                  <a:lnTo>
                    <a:pt x="306" y="619"/>
                  </a:lnTo>
                  <a:lnTo>
                    <a:pt x="256" y="568"/>
                  </a:lnTo>
                  <a:lnTo>
                    <a:pt x="238" y="547"/>
                  </a:lnTo>
                  <a:lnTo>
                    <a:pt x="225" y="524"/>
                  </a:lnTo>
                  <a:lnTo>
                    <a:pt x="216" y="500"/>
                  </a:lnTo>
                  <a:lnTo>
                    <a:pt x="211" y="474"/>
                  </a:lnTo>
                  <a:lnTo>
                    <a:pt x="211" y="448"/>
                  </a:lnTo>
                  <a:lnTo>
                    <a:pt x="216" y="422"/>
                  </a:lnTo>
                  <a:lnTo>
                    <a:pt x="225" y="398"/>
                  </a:lnTo>
                  <a:lnTo>
                    <a:pt x="238" y="374"/>
                  </a:lnTo>
                  <a:lnTo>
                    <a:pt x="256" y="353"/>
                  </a:lnTo>
                  <a:lnTo>
                    <a:pt x="354" y="255"/>
                  </a:lnTo>
                  <a:lnTo>
                    <a:pt x="372" y="239"/>
                  </a:lnTo>
                  <a:lnTo>
                    <a:pt x="393" y="227"/>
                  </a:lnTo>
                  <a:lnTo>
                    <a:pt x="414" y="218"/>
                  </a:lnTo>
                  <a:lnTo>
                    <a:pt x="437" y="213"/>
                  </a:lnTo>
                  <a:lnTo>
                    <a:pt x="461" y="211"/>
                  </a:lnTo>
                  <a:lnTo>
                    <a:pt x="486" y="213"/>
                  </a:lnTo>
                  <a:lnTo>
                    <a:pt x="508" y="218"/>
                  </a:lnTo>
                  <a:lnTo>
                    <a:pt x="530" y="227"/>
                  </a:lnTo>
                  <a:lnTo>
                    <a:pt x="550" y="239"/>
                  </a:lnTo>
                  <a:lnTo>
                    <a:pt x="569" y="255"/>
                  </a:lnTo>
                  <a:lnTo>
                    <a:pt x="620" y="306"/>
                  </a:lnTo>
                  <a:lnTo>
                    <a:pt x="667" y="281"/>
                  </a:lnTo>
                  <a:lnTo>
                    <a:pt x="716" y="258"/>
                  </a:lnTo>
                  <a:lnTo>
                    <a:pt x="765" y="239"/>
                  </a:lnTo>
                  <a:lnTo>
                    <a:pt x="817" y="224"/>
                  </a:lnTo>
                  <a:lnTo>
                    <a:pt x="817" y="152"/>
                  </a:lnTo>
                  <a:lnTo>
                    <a:pt x="820" y="121"/>
                  </a:lnTo>
                  <a:lnTo>
                    <a:pt x="829" y="93"/>
                  </a:lnTo>
                  <a:lnTo>
                    <a:pt x="843" y="66"/>
                  </a:lnTo>
                  <a:lnTo>
                    <a:pt x="861" y="44"/>
                  </a:lnTo>
                  <a:lnTo>
                    <a:pt x="884" y="25"/>
                  </a:lnTo>
                  <a:lnTo>
                    <a:pt x="910" y="12"/>
                  </a:lnTo>
                  <a:lnTo>
                    <a:pt x="938" y="3"/>
                  </a:lnTo>
                  <a:lnTo>
                    <a:pt x="97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42" name="Freeform 71"/>
            <p:cNvSpPr>
              <a:spLocks noEditPoints="1"/>
            </p:cNvSpPr>
            <p:nvPr/>
          </p:nvSpPr>
          <p:spPr bwMode="auto">
            <a:xfrm>
              <a:off x="3729038" y="2011363"/>
              <a:ext cx="139700" cy="139700"/>
            </a:xfrm>
            <a:custGeom>
              <a:avLst/>
              <a:gdLst>
                <a:gd name="T0" fmla="*/ 398 w 886"/>
                <a:gd name="T1" fmla="*/ 143 h 884"/>
                <a:gd name="T2" fmla="*/ 316 w 886"/>
                <a:gd name="T3" fmla="*/ 169 h 884"/>
                <a:gd name="T4" fmla="*/ 245 w 886"/>
                <a:gd name="T5" fmla="*/ 214 h 884"/>
                <a:gd name="T6" fmla="*/ 189 w 886"/>
                <a:gd name="T7" fmla="*/ 277 h 884"/>
                <a:gd name="T8" fmla="*/ 153 w 886"/>
                <a:gd name="T9" fmla="*/ 355 h 884"/>
                <a:gd name="T10" fmla="*/ 141 w 886"/>
                <a:gd name="T11" fmla="*/ 442 h 884"/>
                <a:gd name="T12" fmla="*/ 153 w 886"/>
                <a:gd name="T13" fmla="*/ 529 h 884"/>
                <a:gd name="T14" fmla="*/ 189 w 886"/>
                <a:gd name="T15" fmla="*/ 606 h 884"/>
                <a:gd name="T16" fmla="*/ 245 w 886"/>
                <a:gd name="T17" fmla="*/ 669 h 884"/>
                <a:gd name="T18" fmla="*/ 316 w 886"/>
                <a:gd name="T19" fmla="*/ 716 h 884"/>
                <a:gd name="T20" fmla="*/ 398 w 886"/>
                <a:gd name="T21" fmla="*/ 740 h 884"/>
                <a:gd name="T22" fmla="*/ 488 w 886"/>
                <a:gd name="T23" fmla="*/ 740 h 884"/>
                <a:gd name="T24" fmla="*/ 570 w 886"/>
                <a:gd name="T25" fmla="*/ 716 h 884"/>
                <a:gd name="T26" fmla="*/ 641 w 886"/>
                <a:gd name="T27" fmla="*/ 669 h 884"/>
                <a:gd name="T28" fmla="*/ 696 w 886"/>
                <a:gd name="T29" fmla="*/ 606 h 884"/>
                <a:gd name="T30" fmla="*/ 732 w 886"/>
                <a:gd name="T31" fmla="*/ 529 h 884"/>
                <a:gd name="T32" fmla="*/ 745 w 886"/>
                <a:gd name="T33" fmla="*/ 442 h 884"/>
                <a:gd name="T34" fmla="*/ 732 w 886"/>
                <a:gd name="T35" fmla="*/ 355 h 884"/>
                <a:gd name="T36" fmla="*/ 696 w 886"/>
                <a:gd name="T37" fmla="*/ 277 h 884"/>
                <a:gd name="T38" fmla="*/ 641 w 886"/>
                <a:gd name="T39" fmla="*/ 214 h 884"/>
                <a:gd name="T40" fmla="*/ 570 w 886"/>
                <a:gd name="T41" fmla="*/ 169 h 884"/>
                <a:gd name="T42" fmla="*/ 488 w 886"/>
                <a:gd name="T43" fmla="*/ 143 h 884"/>
                <a:gd name="T44" fmla="*/ 443 w 886"/>
                <a:gd name="T45" fmla="*/ 0 h 884"/>
                <a:gd name="T46" fmla="*/ 544 w 886"/>
                <a:gd name="T47" fmla="*/ 11 h 884"/>
                <a:gd name="T48" fmla="*/ 638 w 886"/>
                <a:gd name="T49" fmla="*/ 45 h 884"/>
                <a:gd name="T50" fmla="*/ 719 w 886"/>
                <a:gd name="T51" fmla="*/ 97 h 884"/>
                <a:gd name="T52" fmla="*/ 788 w 886"/>
                <a:gd name="T53" fmla="*/ 165 h 884"/>
                <a:gd name="T54" fmla="*/ 840 w 886"/>
                <a:gd name="T55" fmla="*/ 248 h 884"/>
                <a:gd name="T56" fmla="*/ 873 w 886"/>
                <a:gd name="T57" fmla="*/ 340 h 884"/>
                <a:gd name="T58" fmla="*/ 886 w 886"/>
                <a:gd name="T59" fmla="*/ 442 h 884"/>
                <a:gd name="T60" fmla="*/ 873 w 886"/>
                <a:gd name="T61" fmla="*/ 543 h 884"/>
                <a:gd name="T62" fmla="*/ 840 w 886"/>
                <a:gd name="T63" fmla="*/ 636 h 884"/>
                <a:gd name="T64" fmla="*/ 788 w 886"/>
                <a:gd name="T65" fmla="*/ 718 h 884"/>
                <a:gd name="T66" fmla="*/ 719 w 886"/>
                <a:gd name="T67" fmla="*/ 787 h 884"/>
                <a:gd name="T68" fmla="*/ 638 w 886"/>
                <a:gd name="T69" fmla="*/ 839 h 884"/>
                <a:gd name="T70" fmla="*/ 544 w 886"/>
                <a:gd name="T71" fmla="*/ 872 h 884"/>
                <a:gd name="T72" fmla="*/ 443 w 886"/>
                <a:gd name="T73" fmla="*/ 884 h 884"/>
                <a:gd name="T74" fmla="*/ 341 w 886"/>
                <a:gd name="T75" fmla="*/ 872 h 884"/>
                <a:gd name="T76" fmla="*/ 248 w 886"/>
                <a:gd name="T77" fmla="*/ 839 h 884"/>
                <a:gd name="T78" fmla="*/ 166 w 886"/>
                <a:gd name="T79" fmla="*/ 787 h 884"/>
                <a:gd name="T80" fmla="*/ 97 w 886"/>
                <a:gd name="T81" fmla="*/ 718 h 884"/>
                <a:gd name="T82" fmla="*/ 46 w 886"/>
                <a:gd name="T83" fmla="*/ 636 h 884"/>
                <a:gd name="T84" fmla="*/ 12 w 886"/>
                <a:gd name="T85" fmla="*/ 543 h 884"/>
                <a:gd name="T86" fmla="*/ 0 w 886"/>
                <a:gd name="T87" fmla="*/ 442 h 884"/>
                <a:gd name="T88" fmla="*/ 12 w 886"/>
                <a:gd name="T89" fmla="*/ 340 h 884"/>
                <a:gd name="T90" fmla="*/ 46 w 886"/>
                <a:gd name="T91" fmla="*/ 248 h 884"/>
                <a:gd name="T92" fmla="*/ 97 w 886"/>
                <a:gd name="T93" fmla="*/ 165 h 884"/>
                <a:gd name="T94" fmla="*/ 166 w 886"/>
                <a:gd name="T95" fmla="*/ 97 h 884"/>
                <a:gd name="T96" fmla="*/ 248 w 886"/>
                <a:gd name="T97" fmla="*/ 45 h 884"/>
                <a:gd name="T98" fmla="*/ 341 w 886"/>
                <a:gd name="T99" fmla="*/ 11 h 884"/>
                <a:gd name="T100" fmla="*/ 443 w 886"/>
                <a:gd name="T101"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6" h="884">
                  <a:moveTo>
                    <a:pt x="443" y="140"/>
                  </a:moveTo>
                  <a:lnTo>
                    <a:pt x="398" y="143"/>
                  </a:lnTo>
                  <a:lnTo>
                    <a:pt x="356" y="153"/>
                  </a:lnTo>
                  <a:lnTo>
                    <a:pt x="316" y="169"/>
                  </a:lnTo>
                  <a:lnTo>
                    <a:pt x="279" y="189"/>
                  </a:lnTo>
                  <a:lnTo>
                    <a:pt x="245" y="214"/>
                  </a:lnTo>
                  <a:lnTo>
                    <a:pt x="215" y="243"/>
                  </a:lnTo>
                  <a:lnTo>
                    <a:pt x="189" y="277"/>
                  </a:lnTo>
                  <a:lnTo>
                    <a:pt x="169" y="315"/>
                  </a:lnTo>
                  <a:lnTo>
                    <a:pt x="153" y="355"/>
                  </a:lnTo>
                  <a:lnTo>
                    <a:pt x="144" y="397"/>
                  </a:lnTo>
                  <a:lnTo>
                    <a:pt x="141" y="442"/>
                  </a:lnTo>
                  <a:lnTo>
                    <a:pt x="144" y="486"/>
                  </a:lnTo>
                  <a:lnTo>
                    <a:pt x="153" y="529"/>
                  </a:lnTo>
                  <a:lnTo>
                    <a:pt x="169" y="569"/>
                  </a:lnTo>
                  <a:lnTo>
                    <a:pt x="189" y="606"/>
                  </a:lnTo>
                  <a:lnTo>
                    <a:pt x="215" y="640"/>
                  </a:lnTo>
                  <a:lnTo>
                    <a:pt x="245" y="669"/>
                  </a:lnTo>
                  <a:lnTo>
                    <a:pt x="279" y="695"/>
                  </a:lnTo>
                  <a:lnTo>
                    <a:pt x="316" y="716"/>
                  </a:lnTo>
                  <a:lnTo>
                    <a:pt x="356" y="731"/>
                  </a:lnTo>
                  <a:lnTo>
                    <a:pt x="398" y="740"/>
                  </a:lnTo>
                  <a:lnTo>
                    <a:pt x="443" y="743"/>
                  </a:lnTo>
                  <a:lnTo>
                    <a:pt x="488" y="740"/>
                  </a:lnTo>
                  <a:lnTo>
                    <a:pt x="530" y="731"/>
                  </a:lnTo>
                  <a:lnTo>
                    <a:pt x="570" y="716"/>
                  </a:lnTo>
                  <a:lnTo>
                    <a:pt x="607" y="695"/>
                  </a:lnTo>
                  <a:lnTo>
                    <a:pt x="641" y="669"/>
                  </a:lnTo>
                  <a:lnTo>
                    <a:pt x="670" y="640"/>
                  </a:lnTo>
                  <a:lnTo>
                    <a:pt x="696" y="606"/>
                  </a:lnTo>
                  <a:lnTo>
                    <a:pt x="717" y="569"/>
                  </a:lnTo>
                  <a:lnTo>
                    <a:pt x="732" y="529"/>
                  </a:lnTo>
                  <a:lnTo>
                    <a:pt x="741" y="486"/>
                  </a:lnTo>
                  <a:lnTo>
                    <a:pt x="745" y="442"/>
                  </a:lnTo>
                  <a:lnTo>
                    <a:pt x="741" y="397"/>
                  </a:lnTo>
                  <a:lnTo>
                    <a:pt x="732" y="355"/>
                  </a:lnTo>
                  <a:lnTo>
                    <a:pt x="717" y="315"/>
                  </a:lnTo>
                  <a:lnTo>
                    <a:pt x="696" y="277"/>
                  </a:lnTo>
                  <a:lnTo>
                    <a:pt x="670" y="243"/>
                  </a:lnTo>
                  <a:lnTo>
                    <a:pt x="641" y="214"/>
                  </a:lnTo>
                  <a:lnTo>
                    <a:pt x="607" y="189"/>
                  </a:lnTo>
                  <a:lnTo>
                    <a:pt x="570" y="169"/>
                  </a:lnTo>
                  <a:lnTo>
                    <a:pt x="530" y="153"/>
                  </a:lnTo>
                  <a:lnTo>
                    <a:pt x="488" y="143"/>
                  </a:lnTo>
                  <a:lnTo>
                    <a:pt x="443" y="140"/>
                  </a:lnTo>
                  <a:close/>
                  <a:moveTo>
                    <a:pt x="443" y="0"/>
                  </a:moveTo>
                  <a:lnTo>
                    <a:pt x="494" y="3"/>
                  </a:lnTo>
                  <a:lnTo>
                    <a:pt x="544" y="11"/>
                  </a:lnTo>
                  <a:lnTo>
                    <a:pt x="592" y="25"/>
                  </a:lnTo>
                  <a:lnTo>
                    <a:pt x="638" y="45"/>
                  </a:lnTo>
                  <a:lnTo>
                    <a:pt x="680" y="68"/>
                  </a:lnTo>
                  <a:lnTo>
                    <a:pt x="719" y="97"/>
                  </a:lnTo>
                  <a:lnTo>
                    <a:pt x="756" y="130"/>
                  </a:lnTo>
                  <a:lnTo>
                    <a:pt x="788" y="165"/>
                  </a:lnTo>
                  <a:lnTo>
                    <a:pt x="816" y="205"/>
                  </a:lnTo>
                  <a:lnTo>
                    <a:pt x="840" y="248"/>
                  </a:lnTo>
                  <a:lnTo>
                    <a:pt x="859" y="293"/>
                  </a:lnTo>
                  <a:lnTo>
                    <a:pt x="873" y="340"/>
                  </a:lnTo>
                  <a:lnTo>
                    <a:pt x="883" y="390"/>
                  </a:lnTo>
                  <a:lnTo>
                    <a:pt x="886" y="442"/>
                  </a:lnTo>
                  <a:lnTo>
                    <a:pt x="883" y="493"/>
                  </a:lnTo>
                  <a:lnTo>
                    <a:pt x="873" y="543"/>
                  </a:lnTo>
                  <a:lnTo>
                    <a:pt x="859" y="590"/>
                  </a:lnTo>
                  <a:lnTo>
                    <a:pt x="840" y="636"/>
                  </a:lnTo>
                  <a:lnTo>
                    <a:pt x="816" y="679"/>
                  </a:lnTo>
                  <a:lnTo>
                    <a:pt x="788" y="718"/>
                  </a:lnTo>
                  <a:lnTo>
                    <a:pt x="756" y="754"/>
                  </a:lnTo>
                  <a:lnTo>
                    <a:pt x="719" y="787"/>
                  </a:lnTo>
                  <a:lnTo>
                    <a:pt x="680" y="815"/>
                  </a:lnTo>
                  <a:lnTo>
                    <a:pt x="638" y="839"/>
                  </a:lnTo>
                  <a:lnTo>
                    <a:pt x="592" y="858"/>
                  </a:lnTo>
                  <a:lnTo>
                    <a:pt x="544" y="872"/>
                  </a:lnTo>
                  <a:lnTo>
                    <a:pt x="494" y="880"/>
                  </a:lnTo>
                  <a:lnTo>
                    <a:pt x="443" y="884"/>
                  </a:lnTo>
                  <a:lnTo>
                    <a:pt x="392" y="880"/>
                  </a:lnTo>
                  <a:lnTo>
                    <a:pt x="341" y="872"/>
                  </a:lnTo>
                  <a:lnTo>
                    <a:pt x="294" y="858"/>
                  </a:lnTo>
                  <a:lnTo>
                    <a:pt x="248" y="839"/>
                  </a:lnTo>
                  <a:lnTo>
                    <a:pt x="206" y="815"/>
                  </a:lnTo>
                  <a:lnTo>
                    <a:pt x="166" y="787"/>
                  </a:lnTo>
                  <a:lnTo>
                    <a:pt x="130" y="754"/>
                  </a:lnTo>
                  <a:lnTo>
                    <a:pt x="97" y="718"/>
                  </a:lnTo>
                  <a:lnTo>
                    <a:pt x="70" y="679"/>
                  </a:lnTo>
                  <a:lnTo>
                    <a:pt x="46" y="636"/>
                  </a:lnTo>
                  <a:lnTo>
                    <a:pt x="27" y="590"/>
                  </a:lnTo>
                  <a:lnTo>
                    <a:pt x="12" y="543"/>
                  </a:lnTo>
                  <a:lnTo>
                    <a:pt x="4" y="493"/>
                  </a:lnTo>
                  <a:lnTo>
                    <a:pt x="0" y="442"/>
                  </a:lnTo>
                  <a:lnTo>
                    <a:pt x="4" y="390"/>
                  </a:lnTo>
                  <a:lnTo>
                    <a:pt x="12" y="340"/>
                  </a:lnTo>
                  <a:lnTo>
                    <a:pt x="27" y="293"/>
                  </a:lnTo>
                  <a:lnTo>
                    <a:pt x="46" y="248"/>
                  </a:lnTo>
                  <a:lnTo>
                    <a:pt x="70" y="205"/>
                  </a:lnTo>
                  <a:lnTo>
                    <a:pt x="97" y="165"/>
                  </a:lnTo>
                  <a:lnTo>
                    <a:pt x="130" y="130"/>
                  </a:lnTo>
                  <a:lnTo>
                    <a:pt x="166" y="97"/>
                  </a:lnTo>
                  <a:lnTo>
                    <a:pt x="206" y="68"/>
                  </a:lnTo>
                  <a:lnTo>
                    <a:pt x="248" y="45"/>
                  </a:lnTo>
                  <a:lnTo>
                    <a:pt x="294" y="25"/>
                  </a:lnTo>
                  <a:lnTo>
                    <a:pt x="341" y="11"/>
                  </a:lnTo>
                  <a:lnTo>
                    <a:pt x="392" y="3"/>
                  </a:lnTo>
                  <a:lnTo>
                    <a:pt x="443"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43" name="Freeform 72"/>
            <p:cNvSpPr/>
            <p:nvPr/>
          </p:nvSpPr>
          <p:spPr bwMode="auto">
            <a:xfrm>
              <a:off x="3471863" y="2006601"/>
              <a:ext cx="403225" cy="460375"/>
            </a:xfrm>
            <a:custGeom>
              <a:avLst/>
              <a:gdLst>
                <a:gd name="T0" fmla="*/ 1098 w 2541"/>
                <a:gd name="T1" fmla="*/ 8 h 2906"/>
                <a:gd name="T2" fmla="*/ 1133 w 2541"/>
                <a:gd name="T3" fmla="*/ 48 h 2906"/>
                <a:gd name="T4" fmla="*/ 1130 w 2541"/>
                <a:gd name="T5" fmla="*/ 102 h 2906"/>
                <a:gd name="T6" fmla="*/ 1090 w 2541"/>
                <a:gd name="T7" fmla="*/ 136 h 2906"/>
                <a:gd name="T8" fmla="*/ 917 w 2541"/>
                <a:gd name="T9" fmla="*/ 214 h 2906"/>
                <a:gd name="T10" fmla="*/ 736 w 2541"/>
                <a:gd name="T11" fmla="*/ 341 h 2906"/>
                <a:gd name="T12" fmla="*/ 590 w 2541"/>
                <a:gd name="T13" fmla="*/ 501 h 2906"/>
                <a:gd name="T14" fmla="*/ 479 w 2541"/>
                <a:gd name="T15" fmla="*/ 688 h 2906"/>
                <a:gd name="T16" fmla="*/ 409 w 2541"/>
                <a:gd name="T17" fmla="*/ 895 h 2906"/>
                <a:gd name="T18" fmla="*/ 386 w 2541"/>
                <a:gd name="T19" fmla="*/ 1114 h 2906"/>
                <a:gd name="T20" fmla="*/ 378 w 2541"/>
                <a:gd name="T21" fmla="*/ 1330 h 2906"/>
                <a:gd name="T22" fmla="*/ 141 w 2541"/>
                <a:gd name="T23" fmla="*/ 1791 h 2906"/>
                <a:gd name="T24" fmla="*/ 145 w 2541"/>
                <a:gd name="T25" fmla="*/ 1829 h 2906"/>
                <a:gd name="T26" fmla="*/ 188 w 2541"/>
                <a:gd name="T27" fmla="*/ 1851 h 2906"/>
                <a:gd name="T28" fmla="*/ 336 w 2541"/>
                <a:gd name="T29" fmla="*/ 1855 h 2906"/>
                <a:gd name="T30" fmla="*/ 377 w 2541"/>
                <a:gd name="T31" fmla="*/ 1887 h 2906"/>
                <a:gd name="T32" fmla="*/ 386 w 2541"/>
                <a:gd name="T33" fmla="*/ 2330 h 2906"/>
                <a:gd name="T34" fmla="*/ 414 w 2541"/>
                <a:gd name="T35" fmla="*/ 2418 h 2906"/>
                <a:gd name="T36" fmla="*/ 482 w 2541"/>
                <a:gd name="T37" fmla="*/ 2477 h 2906"/>
                <a:gd name="T38" fmla="*/ 856 w 2541"/>
                <a:gd name="T39" fmla="*/ 2445 h 2906"/>
                <a:gd name="T40" fmla="*/ 899 w 2541"/>
                <a:gd name="T41" fmla="*/ 2452 h 2906"/>
                <a:gd name="T42" fmla="*/ 933 w 2541"/>
                <a:gd name="T43" fmla="*/ 2494 h 2906"/>
                <a:gd name="T44" fmla="*/ 2099 w 2541"/>
                <a:gd name="T45" fmla="*/ 2764 h 2906"/>
                <a:gd name="T46" fmla="*/ 2109 w 2541"/>
                <a:gd name="T47" fmla="*/ 1888 h 2906"/>
                <a:gd name="T48" fmla="*/ 2224 w 2541"/>
                <a:gd name="T49" fmla="*/ 1763 h 2906"/>
                <a:gd name="T50" fmla="*/ 2347 w 2541"/>
                <a:gd name="T51" fmla="*/ 1575 h 2906"/>
                <a:gd name="T52" fmla="*/ 2412 w 2541"/>
                <a:gd name="T53" fmla="*/ 1419 h 2906"/>
                <a:gd name="T54" fmla="*/ 2455 w 2541"/>
                <a:gd name="T55" fmla="*/ 1389 h 2906"/>
                <a:gd name="T56" fmla="*/ 2509 w 2541"/>
                <a:gd name="T57" fmla="*/ 1400 h 2906"/>
                <a:gd name="T58" fmla="*/ 2539 w 2541"/>
                <a:gd name="T59" fmla="*/ 1443 h 2906"/>
                <a:gd name="T60" fmla="*/ 2509 w 2541"/>
                <a:gd name="T61" fmla="*/ 1556 h 2906"/>
                <a:gd name="T62" fmla="*/ 2395 w 2541"/>
                <a:gd name="T63" fmla="*/ 1770 h 2906"/>
                <a:gd name="T64" fmla="*/ 2239 w 2541"/>
                <a:gd name="T65" fmla="*/ 1955 h 2906"/>
                <a:gd name="T66" fmla="*/ 2230 w 2541"/>
                <a:gd name="T67" fmla="*/ 2871 h 2906"/>
                <a:gd name="T68" fmla="*/ 2187 w 2541"/>
                <a:gd name="T69" fmla="*/ 2902 h 2906"/>
                <a:gd name="T70" fmla="*/ 847 w 2541"/>
                <a:gd name="T71" fmla="*/ 2902 h 2906"/>
                <a:gd name="T72" fmla="*/ 805 w 2541"/>
                <a:gd name="T73" fmla="*/ 2871 h 2906"/>
                <a:gd name="T74" fmla="*/ 796 w 2541"/>
                <a:gd name="T75" fmla="*/ 2596 h 2906"/>
                <a:gd name="T76" fmla="*/ 551 w 2541"/>
                <a:gd name="T77" fmla="*/ 2631 h 2906"/>
                <a:gd name="T78" fmla="*/ 461 w 2541"/>
                <a:gd name="T79" fmla="*/ 2618 h 2906"/>
                <a:gd name="T80" fmla="*/ 350 w 2541"/>
                <a:gd name="T81" fmla="*/ 2557 h 2906"/>
                <a:gd name="T82" fmla="*/ 274 w 2541"/>
                <a:gd name="T83" fmla="*/ 2455 h 2906"/>
                <a:gd name="T84" fmla="*/ 246 w 2541"/>
                <a:gd name="T85" fmla="*/ 2329 h 2906"/>
                <a:gd name="T86" fmla="*/ 176 w 2541"/>
                <a:gd name="T87" fmla="*/ 1989 h 2906"/>
                <a:gd name="T88" fmla="*/ 87 w 2541"/>
                <a:gd name="T89" fmla="*/ 1961 h 2906"/>
                <a:gd name="T90" fmla="*/ 24 w 2541"/>
                <a:gd name="T91" fmla="*/ 1900 h 2906"/>
                <a:gd name="T92" fmla="*/ 0 w 2541"/>
                <a:gd name="T93" fmla="*/ 1817 h 2906"/>
                <a:gd name="T94" fmla="*/ 16 w 2541"/>
                <a:gd name="T95" fmla="*/ 1724 h 2906"/>
                <a:gd name="T96" fmla="*/ 247 w 2541"/>
                <a:gd name="T97" fmla="*/ 1114 h 2906"/>
                <a:gd name="T98" fmla="*/ 271 w 2541"/>
                <a:gd name="T99" fmla="*/ 878 h 2906"/>
                <a:gd name="T100" fmla="*/ 341 w 2541"/>
                <a:gd name="T101" fmla="*/ 655 h 2906"/>
                <a:gd name="T102" fmla="*/ 453 w 2541"/>
                <a:gd name="T103" fmla="*/ 453 h 2906"/>
                <a:gd name="T104" fmla="*/ 602 w 2541"/>
                <a:gd name="T105" fmla="*/ 274 h 2906"/>
                <a:gd name="T106" fmla="*/ 785 w 2541"/>
                <a:gd name="T107" fmla="*/ 129 h 2906"/>
                <a:gd name="T108" fmla="*/ 983 w 2541"/>
                <a:gd name="T109" fmla="*/ 27 h 2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41" h="2906">
                  <a:moveTo>
                    <a:pt x="1063" y="0"/>
                  </a:moveTo>
                  <a:lnTo>
                    <a:pt x="1082" y="1"/>
                  </a:lnTo>
                  <a:lnTo>
                    <a:pt x="1098" y="8"/>
                  </a:lnTo>
                  <a:lnTo>
                    <a:pt x="1113" y="17"/>
                  </a:lnTo>
                  <a:lnTo>
                    <a:pt x="1125" y="31"/>
                  </a:lnTo>
                  <a:lnTo>
                    <a:pt x="1133" y="48"/>
                  </a:lnTo>
                  <a:lnTo>
                    <a:pt x="1137" y="66"/>
                  </a:lnTo>
                  <a:lnTo>
                    <a:pt x="1135" y="85"/>
                  </a:lnTo>
                  <a:lnTo>
                    <a:pt x="1130" y="102"/>
                  </a:lnTo>
                  <a:lnTo>
                    <a:pt x="1121" y="116"/>
                  </a:lnTo>
                  <a:lnTo>
                    <a:pt x="1107" y="128"/>
                  </a:lnTo>
                  <a:lnTo>
                    <a:pt x="1090" y="136"/>
                  </a:lnTo>
                  <a:lnTo>
                    <a:pt x="1036" y="156"/>
                  </a:lnTo>
                  <a:lnTo>
                    <a:pt x="983" y="180"/>
                  </a:lnTo>
                  <a:lnTo>
                    <a:pt x="917" y="214"/>
                  </a:lnTo>
                  <a:lnTo>
                    <a:pt x="854" y="252"/>
                  </a:lnTo>
                  <a:lnTo>
                    <a:pt x="793" y="295"/>
                  </a:lnTo>
                  <a:lnTo>
                    <a:pt x="736" y="341"/>
                  </a:lnTo>
                  <a:lnTo>
                    <a:pt x="684" y="392"/>
                  </a:lnTo>
                  <a:lnTo>
                    <a:pt x="634" y="444"/>
                  </a:lnTo>
                  <a:lnTo>
                    <a:pt x="590" y="501"/>
                  </a:lnTo>
                  <a:lnTo>
                    <a:pt x="549" y="561"/>
                  </a:lnTo>
                  <a:lnTo>
                    <a:pt x="512" y="624"/>
                  </a:lnTo>
                  <a:lnTo>
                    <a:pt x="479" y="688"/>
                  </a:lnTo>
                  <a:lnTo>
                    <a:pt x="452" y="755"/>
                  </a:lnTo>
                  <a:lnTo>
                    <a:pt x="428" y="824"/>
                  </a:lnTo>
                  <a:lnTo>
                    <a:pt x="409" y="895"/>
                  </a:lnTo>
                  <a:lnTo>
                    <a:pt x="397" y="966"/>
                  </a:lnTo>
                  <a:lnTo>
                    <a:pt x="388" y="1040"/>
                  </a:lnTo>
                  <a:lnTo>
                    <a:pt x="386" y="1114"/>
                  </a:lnTo>
                  <a:lnTo>
                    <a:pt x="386" y="1297"/>
                  </a:lnTo>
                  <a:lnTo>
                    <a:pt x="384" y="1314"/>
                  </a:lnTo>
                  <a:lnTo>
                    <a:pt x="378" y="1330"/>
                  </a:lnTo>
                  <a:lnTo>
                    <a:pt x="154" y="1758"/>
                  </a:lnTo>
                  <a:lnTo>
                    <a:pt x="147" y="1775"/>
                  </a:lnTo>
                  <a:lnTo>
                    <a:pt x="141" y="1791"/>
                  </a:lnTo>
                  <a:lnTo>
                    <a:pt x="139" y="1806"/>
                  </a:lnTo>
                  <a:lnTo>
                    <a:pt x="140" y="1818"/>
                  </a:lnTo>
                  <a:lnTo>
                    <a:pt x="145" y="1829"/>
                  </a:lnTo>
                  <a:lnTo>
                    <a:pt x="154" y="1838"/>
                  </a:lnTo>
                  <a:lnTo>
                    <a:pt x="169" y="1846"/>
                  </a:lnTo>
                  <a:lnTo>
                    <a:pt x="188" y="1851"/>
                  </a:lnTo>
                  <a:lnTo>
                    <a:pt x="211" y="1852"/>
                  </a:lnTo>
                  <a:lnTo>
                    <a:pt x="317" y="1852"/>
                  </a:lnTo>
                  <a:lnTo>
                    <a:pt x="336" y="1855"/>
                  </a:lnTo>
                  <a:lnTo>
                    <a:pt x="352" y="1862"/>
                  </a:lnTo>
                  <a:lnTo>
                    <a:pt x="366" y="1873"/>
                  </a:lnTo>
                  <a:lnTo>
                    <a:pt x="377" y="1887"/>
                  </a:lnTo>
                  <a:lnTo>
                    <a:pt x="384" y="1904"/>
                  </a:lnTo>
                  <a:lnTo>
                    <a:pt x="386" y="1923"/>
                  </a:lnTo>
                  <a:lnTo>
                    <a:pt x="386" y="2330"/>
                  </a:lnTo>
                  <a:lnTo>
                    <a:pt x="389" y="2362"/>
                  </a:lnTo>
                  <a:lnTo>
                    <a:pt x="399" y="2392"/>
                  </a:lnTo>
                  <a:lnTo>
                    <a:pt x="414" y="2418"/>
                  </a:lnTo>
                  <a:lnTo>
                    <a:pt x="433" y="2443"/>
                  </a:lnTo>
                  <a:lnTo>
                    <a:pt x="456" y="2463"/>
                  </a:lnTo>
                  <a:lnTo>
                    <a:pt x="482" y="2477"/>
                  </a:lnTo>
                  <a:lnTo>
                    <a:pt x="512" y="2487"/>
                  </a:lnTo>
                  <a:lnTo>
                    <a:pt x="543" y="2491"/>
                  </a:lnTo>
                  <a:lnTo>
                    <a:pt x="856" y="2445"/>
                  </a:lnTo>
                  <a:lnTo>
                    <a:pt x="870" y="2444"/>
                  </a:lnTo>
                  <a:lnTo>
                    <a:pt x="885" y="2447"/>
                  </a:lnTo>
                  <a:lnTo>
                    <a:pt x="899" y="2452"/>
                  </a:lnTo>
                  <a:lnTo>
                    <a:pt x="912" y="2461"/>
                  </a:lnTo>
                  <a:lnTo>
                    <a:pt x="924" y="2476"/>
                  </a:lnTo>
                  <a:lnTo>
                    <a:pt x="933" y="2494"/>
                  </a:lnTo>
                  <a:lnTo>
                    <a:pt x="936" y="2514"/>
                  </a:lnTo>
                  <a:lnTo>
                    <a:pt x="936" y="2764"/>
                  </a:lnTo>
                  <a:lnTo>
                    <a:pt x="2099" y="2764"/>
                  </a:lnTo>
                  <a:lnTo>
                    <a:pt x="2099" y="1925"/>
                  </a:lnTo>
                  <a:lnTo>
                    <a:pt x="2101" y="1906"/>
                  </a:lnTo>
                  <a:lnTo>
                    <a:pt x="2109" y="1888"/>
                  </a:lnTo>
                  <a:lnTo>
                    <a:pt x="2121" y="1873"/>
                  </a:lnTo>
                  <a:lnTo>
                    <a:pt x="2175" y="1820"/>
                  </a:lnTo>
                  <a:lnTo>
                    <a:pt x="2224" y="1763"/>
                  </a:lnTo>
                  <a:lnTo>
                    <a:pt x="2270" y="1703"/>
                  </a:lnTo>
                  <a:lnTo>
                    <a:pt x="2310" y="1640"/>
                  </a:lnTo>
                  <a:lnTo>
                    <a:pt x="2347" y="1575"/>
                  </a:lnTo>
                  <a:lnTo>
                    <a:pt x="2377" y="1506"/>
                  </a:lnTo>
                  <a:lnTo>
                    <a:pt x="2404" y="1436"/>
                  </a:lnTo>
                  <a:lnTo>
                    <a:pt x="2412" y="1419"/>
                  </a:lnTo>
                  <a:lnTo>
                    <a:pt x="2424" y="1405"/>
                  </a:lnTo>
                  <a:lnTo>
                    <a:pt x="2438" y="1395"/>
                  </a:lnTo>
                  <a:lnTo>
                    <a:pt x="2455" y="1389"/>
                  </a:lnTo>
                  <a:lnTo>
                    <a:pt x="2474" y="1388"/>
                  </a:lnTo>
                  <a:lnTo>
                    <a:pt x="2492" y="1391"/>
                  </a:lnTo>
                  <a:lnTo>
                    <a:pt x="2509" y="1400"/>
                  </a:lnTo>
                  <a:lnTo>
                    <a:pt x="2523" y="1411"/>
                  </a:lnTo>
                  <a:lnTo>
                    <a:pt x="2533" y="1426"/>
                  </a:lnTo>
                  <a:lnTo>
                    <a:pt x="2539" y="1443"/>
                  </a:lnTo>
                  <a:lnTo>
                    <a:pt x="2541" y="1461"/>
                  </a:lnTo>
                  <a:lnTo>
                    <a:pt x="2537" y="1480"/>
                  </a:lnTo>
                  <a:lnTo>
                    <a:pt x="2509" y="1556"/>
                  </a:lnTo>
                  <a:lnTo>
                    <a:pt x="2476" y="1630"/>
                  </a:lnTo>
                  <a:lnTo>
                    <a:pt x="2438" y="1701"/>
                  </a:lnTo>
                  <a:lnTo>
                    <a:pt x="2395" y="1770"/>
                  </a:lnTo>
                  <a:lnTo>
                    <a:pt x="2348" y="1835"/>
                  </a:lnTo>
                  <a:lnTo>
                    <a:pt x="2295" y="1896"/>
                  </a:lnTo>
                  <a:lnTo>
                    <a:pt x="2239" y="1955"/>
                  </a:lnTo>
                  <a:lnTo>
                    <a:pt x="2239" y="2835"/>
                  </a:lnTo>
                  <a:lnTo>
                    <a:pt x="2236" y="2854"/>
                  </a:lnTo>
                  <a:lnTo>
                    <a:pt x="2230" y="2871"/>
                  </a:lnTo>
                  <a:lnTo>
                    <a:pt x="2218" y="2884"/>
                  </a:lnTo>
                  <a:lnTo>
                    <a:pt x="2204" y="2896"/>
                  </a:lnTo>
                  <a:lnTo>
                    <a:pt x="2187" y="2902"/>
                  </a:lnTo>
                  <a:lnTo>
                    <a:pt x="2168" y="2906"/>
                  </a:lnTo>
                  <a:lnTo>
                    <a:pt x="865" y="2906"/>
                  </a:lnTo>
                  <a:lnTo>
                    <a:pt x="847" y="2902"/>
                  </a:lnTo>
                  <a:lnTo>
                    <a:pt x="830" y="2896"/>
                  </a:lnTo>
                  <a:lnTo>
                    <a:pt x="816" y="2884"/>
                  </a:lnTo>
                  <a:lnTo>
                    <a:pt x="805" y="2871"/>
                  </a:lnTo>
                  <a:lnTo>
                    <a:pt x="798" y="2854"/>
                  </a:lnTo>
                  <a:lnTo>
                    <a:pt x="796" y="2835"/>
                  </a:lnTo>
                  <a:lnTo>
                    <a:pt x="796" y="2596"/>
                  </a:lnTo>
                  <a:lnTo>
                    <a:pt x="558" y="2631"/>
                  </a:lnTo>
                  <a:lnTo>
                    <a:pt x="555" y="2631"/>
                  </a:lnTo>
                  <a:lnTo>
                    <a:pt x="551" y="2631"/>
                  </a:lnTo>
                  <a:lnTo>
                    <a:pt x="549" y="2630"/>
                  </a:lnTo>
                  <a:lnTo>
                    <a:pt x="503" y="2627"/>
                  </a:lnTo>
                  <a:lnTo>
                    <a:pt x="461" y="2618"/>
                  </a:lnTo>
                  <a:lnTo>
                    <a:pt x="421" y="2602"/>
                  </a:lnTo>
                  <a:lnTo>
                    <a:pt x="384" y="2582"/>
                  </a:lnTo>
                  <a:lnTo>
                    <a:pt x="350" y="2557"/>
                  </a:lnTo>
                  <a:lnTo>
                    <a:pt x="321" y="2526"/>
                  </a:lnTo>
                  <a:lnTo>
                    <a:pt x="295" y="2493"/>
                  </a:lnTo>
                  <a:lnTo>
                    <a:pt x="274" y="2455"/>
                  </a:lnTo>
                  <a:lnTo>
                    <a:pt x="260" y="2415"/>
                  </a:lnTo>
                  <a:lnTo>
                    <a:pt x="249" y="2373"/>
                  </a:lnTo>
                  <a:lnTo>
                    <a:pt x="246" y="2329"/>
                  </a:lnTo>
                  <a:lnTo>
                    <a:pt x="246" y="1991"/>
                  </a:lnTo>
                  <a:lnTo>
                    <a:pt x="211" y="1991"/>
                  </a:lnTo>
                  <a:lnTo>
                    <a:pt x="176" y="1989"/>
                  </a:lnTo>
                  <a:lnTo>
                    <a:pt x="143" y="1983"/>
                  </a:lnTo>
                  <a:lnTo>
                    <a:pt x="114" y="1973"/>
                  </a:lnTo>
                  <a:lnTo>
                    <a:pt x="87" y="1961"/>
                  </a:lnTo>
                  <a:lnTo>
                    <a:pt x="62" y="1944"/>
                  </a:lnTo>
                  <a:lnTo>
                    <a:pt x="41" y="1924"/>
                  </a:lnTo>
                  <a:lnTo>
                    <a:pt x="24" y="1900"/>
                  </a:lnTo>
                  <a:lnTo>
                    <a:pt x="12" y="1874"/>
                  </a:lnTo>
                  <a:lnTo>
                    <a:pt x="3" y="1846"/>
                  </a:lnTo>
                  <a:lnTo>
                    <a:pt x="0" y="1817"/>
                  </a:lnTo>
                  <a:lnTo>
                    <a:pt x="0" y="1787"/>
                  </a:lnTo>
                  <a:lnTo>
                    <a:pt x="5" y="1756"/>
                  </a:lnTo>
                  <a:lnTo>
                    <a:pt x="16" y="1724"/>
                  </a:lnTo>
                  <a:lnTo>
                    <a:pt x="30" y="1693"/>
                  </a:lnTo>
                  <a:lnTo>
                    <a:pt x="247" y="1279"/>
                  </a:lnTo>
                  <a:lnTo>
                    <a:pt x="247" y="1114"/>
                  </a:lnTo>
                  <a:lnTo>
                    <a:pt x="250" y="1034"/>
                  </a:lnTo>
                  <a:lnTo>
                    <a:pt x="257" y="956"/>
                  </a:lnTo>
                  <a:lnTo>
                    <a:pt x="271" y="878"/>
                  </a:lnTo>
                  <a:lnTo>
                    <a:pt x="289" y="802"/>
                  </a:lnTo>
                  <a:lnTo>
                    <a:pt x="313" y="728"/>
                  </a:lnTo>
                  <a:lnTo>
                    <a:pt x="341" y="655"/>
                  </a:lnTo>
                  <a:lnTo>
                    <a:pt x="374" y="586"/>
                  </a:lnTo>
                  <a:lnTo>
                    <a:pt x="412" y="518"/>
                  </a:lnTo>
                  <a:lnTo>
                    <a:pt x="453" y="453"/>
                  </a:lnTo>
                  <a:lnTo>
                    <a:pt x="498" y="390"/>
                  </a:lnTo>
                  <a:lnTo>
                    <a:pt x="549" y="330"/>
                  </a:lnTo>
                  <a:lnTo>
                    <a:pt x="602" y="274"/>
                  </a:lnTo>
                  <a:lnTo>
                    <a:pt x="659" y="223"/>
                  </a:lnTo>
                  <a:lnTo>
                    <a:pt x="721" y="173"/>
                  </a:lnTo>
                  <a:lnTo>
                    <a:pt x="785" y="129"/>
                  </a:lnTo>
                  <a:lnTo>
                    <a:pt x="854" y="89"/>
                  </a:lnTo>
                  <a:lnTo>
                    <a:pt x="924" y="52"/>
                  </a:lnTo>
                  <a:lnTo>
                    <a:pt x="983" y="27"/>
                  </a:lnTo>
                  <a:lnTo>
                    <a:pt x="1045" y="3"/>
                  </a:lnTo>
                  <a:lnTo>
                    <a:pt x="1063"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grpSp>
        <p:nvGrpSpPr>
          <p:cNvPr id="44" name="Group 25"/>
          <p:cNvGrpSpPr/>
          <p:nvPr/>
        </p:nvGrpSpPr>
        <p:grpSpPr>
          <a:xfrm>
            <a:off x="3882131" y="4898965"/>
            <a:ext cx="726996" cy="757373"/>
            <a:chOff x="708025" y="1916113"/>
            <a:chExt cx="531813" cy="554037"/>
          </a:xfrm>
          <a:solidFill>
            <a:schemeClr val="bg1"/>
          </a:solidFill>
        </p:grpSpPr>
        <p:sp>
          <p:nvSpPr>
            <p:cNvPr id="45" name="Freeform 93"/>
            <p:cNvSpPr/>
            <p:nvPr/>
          </p:nvSpPr>
          <p:spPr bwMode="auto">
            <a:xfrm>
              <a:off x="708025" y="1916113"/>
              <a:ext cx="307975" cy="457200"/>
            </a:xfrm>
            <a:custGeom>
              <a:avLst/>
              <a:gdLst>
                <a:gd name="T0" fmla="*/ 1457 w 1939"/>
                <a:gd name="T1" fmla="*/ 4 h 2887"/>
                <a:gd name="T2" fmla="*/ 1621 w 1939"/>
                <a:gd name="T3" fmla="*/ 49 h 2887"/>
                <a:gd name="T4" fmla="*/ 1761 w 1939"/>
                <a:gd name="T5" fmla="*/ 140 h 2887"/>
                <a:gd name="T6" fmla="*/ 1865 w 1939"/>
                <a:gd name="T7" fmla="*/ 268 h 2887"/>
                <a:gd name="T8" fmla="*/ 1927 w 1939"/>
                <a:gd name="T9" fmla="*/ 426 h 2887"/>
                <a:gd name="T10" fmla="*/ 1939 w 1939"/>
                <a:gd name="T11" fmla="*/ 1064 h 2887"/>
                <a:gd name="T12" fmla="*/ 1918 w 1939"/>
                <a:gd name="T13" fmla="*/ 1175 h 2887"/>
                <a:gd name="T14" fmla="*/ 1861 w 1939"/>
                <a:gd name="T15" fmla="*/ 1269 h 2887"/>
                <a:gd name="T16" fmla="*/ 1831 w 1939"/>
                <a:gd name="T17" fmla="*/ 1784 h 2887"/>
                <a:gd name="T18" fmla="*/ 1799 w 1939"/>
                <a:gd name="T19" fmla="*/ 1825 h 2887"/>
                <a:gd name="T20" fmla="*/ 1745 w 1939"/>
                <a:gd name="T21" fmla="*/ 1832 h 2887"/>
                <a:gd name="T22" fmla="*/ 1703 w 1939"/>
                <a:gd name="T23" fmla="*/ 1801 h 2887"/>
                <a:gd name="T24" fmla="*/ 1694 w 1939"/>
                <a:gd name="T25" fmla="*/ 1260 h 2887"/>
                <a:gd name="T26" fmla="*/ 1712 w 1939"/>
                <a:gd name="T27" fmla="*/ 1213 h 2887"/>
                <a:gd name="T28" fmla="*/ 1764 w 1939"/>
                <a:gd name="T29" fmla="*/ 1165 h 2887"/>
                <a:gd name="T30" fmla="*/ 1796 w 1939"/>
                <a:gd name="T31" fmla="*/ 1092 h 2887"/>
                <a:gd name="T32" fmla="*/ 1796 w 1939"/>
                <a:gd name="T33" fmla="*/ 492 h 2887"/>
                <a:gd name="T34" fmla="*/ 1751 w 1939"/>
                <a:gd name="T35" fmla="*/ 354 h 2887"/>
                <a:gd name="T36" fmla="*/ 1664 w 1939"/>
                <a:gd name="T37" fmla="*/ 242 h 2887"/>
                <a:gd name="T38" fmla="*/ 1543 w 1939"/>
                <a:gd name="T39" fmla="*/ 168 h 2887"/>
                <a:gd name="T40" fmla="*/ 1398 w 1939"/>
                <a:gd name="T41" fmla="*/ 141 h 2887"/>
                <a:gd name="T42" fmla="*/ 1186 w 1939"/>
                <a:gd name="T43" fmla="*/ 154 h 2887"/>
                <a:gd name="T44" fmla="*/ 1057 w 1939"/>
                <a:gd name="T45" fmla="*/ 213 h 2887"/>
                <a:gd name="T46" fmla="*/ 957 w 1939"/>
                <a:gd name="T47" fmla="*/ 313 h 2887"/>
                <a:gd name="T48" fmla="*/ 897 w 1939"/>
                <a:gd name="T49" fmla="*/ 443 h 2887"/>
                <a:gd name="T50" fmla="*/ 884 w 1939"/>
                <a:gd name="T51" fmla="*/ 1064 h 2887"/>
                <a:gd name="T52" fmla="*/ 904 w 1939"/>
                <a:gd name="T53" fmla="*/ 1143 h 2887"/>
                <a:gd name="T54" fmla="*/ 958 w 1939"/>
                <a:gd name="T55" fmla="*/ 1203 h 2887"/>
                <a:gd name="T56" fmla="*/ 987 w 1939"/>
                <a:gd name="T57" fmla="*/ 1243 h 2887"/>
                <a:gd name="T58" fmla="*/ 987 w 1939"/>
                <a:gd name="T59" fmla="*/ 1786 h 2887"/>
                <a:gd name="T60" fmla="*/ 954 w 1939"/>
                <a:gd name="T61" fmla="*/ 1838 h 2887"/>
                <a:gd name="T62" fmla="*/ 904 w 1939"/>
                <a:gd name="T63" fmla="*/ 1865 h 2887"/>
                <a:gd name="T64" fmla="*/ 824 w 1939"/>
                <a:gd name="T65" fmla="*/ 1908 h 2887"/>
                <a:gd name="T66" fmla="*/ 710 w 1939"/>
                <a:gd name="T67" fmla="*/ 1972 h 2887"/>
                <a:gd name="T68" fmla="*/ 572 w 1939"/>
                <a:gd name="T69" fmla="*/ 2055 h 2887"/>
                <a:gd name="T70" fmla="*/ 420 w 1939"/>
                <a:gd name="T71" fmla="*/ 2156 h 2887"/>
                <a:gd name="T72" fmla="*/ 261 w 1939"/>
                <a:gd name="T73" fmla="*/ 2274 h 2887"/>
                <a:gd name="T74" fmla="*/ 165 w 1939"/>
                <a:gd name="T75" fmla="*/ 2367 h 2887"/>
                <a:gd name="T76" fmla="*/ 140 w 1939"/>
                <a:gd name="T77" fmla="*/ 2458 h 2887"/>
                <a:gd name="T78" fmla="*/ 131 w 1939"/>
                <a:gd name="T79" fmla="*/ 2852 h 2887"/>
                <a:gd name="T80" fmla="*/ 88 w 1939"/>
                <a:gd name="T81" fmla="*/ 2885 h 2887"/>
                <a:gd name="T82" fmla="*/ 34 w 1939"/>
                <a:gd name="T83" fmla="*/ 2877 h 2887"/>
                <a:gd name="T84" fmla="*/ 2 w 1939"/>
                <a:gd name="T85" fmla="*/ 2836 h 2887"/>
                <a:gd name="T86" fmla="*/ 2 w 1939"/>
                <a:gd name="T87" fmla="*/ 2418 h 2887"/>
                <a:gd name="T88" fmla="*/ 39 w 1939"/>
                <a:gd name="T89" fmla="*/ 2303 h 2887"/>
                <a:gd name="T90" fmla="*/ 118 w 1939"/>
                <a:gd name="T91" fmla="*/ 2209 h 2887"/>
                <a:gd name="T92" fmla="*/ 287 w 1939"/>
                <a:gd name="T93" fmla="*/ 2078 h 2887"/>
                <a:gd name="T94" fmla="*/ 452 w 1939"/>
                <a:gd name="T95" fmla="*/ 1965 h 2887"/>
                <a:gd name="T96" fmla="*/ 603 w 1939"/>
                <a:gd name="T97" fmla="*/ 1871 h 2887"/>
                <a:gd name="T98" fmla="*/ 731 w 1939"/>
                <a:gd name="T99" fmla="*/ 1798 h 2887"/>
                <a:gd name="T100" fmla="*/ 826 w 1939"/>
                <a:gd name="T101" fmla="*/ 1747 h 2887"/>
                <a:gd name="T102" fmla="*/ 822 w 1939"/>
                <a:gd name="T103" fmla="*/ 1269 h 2887"/>
                <a:gd name="T104" fmla="*/ 764 w 1939"/>
                <a:gd name="T105" fmla="*/ 1175 h 2887"/>
                <a:gd name="T106" fmla="*/ 744 w 1939"/>
                <a:gd name="T107" fmla="*/ 1064 h 2887"/>
                <a:gd name="T108" fmla="*/ 756 w 1939"/>
                <a:gd name="T109" fmla="*/ 426 h 2887"/>
                <a:gd name="T110" fmla="*/ 818 w 1939"/>
                <a:gd name="T111" fmla="*/ 268 h 2887"/>
                <a:gd name="T112" fmla="*/ 922 w 1939"/>
                <a:gd name="T113" fmla="*/ 140 h 2887"/>
                <a:gd name="T114" fmla="*/ 1062 w 1939"/>
                <a:gd name="T115" fmla="*/ 49 h 2887"/>
                <a:gd name="T116" fmla="*/ 1226 w 1939"/>
                <a:gd name="T117" fmla="*/ 4 h 2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39" h="2887">
                  <a:moveTo>
                    <a:pt x="1285" y="0"/>
                  </a:moveTo>
                  <a:lnTo>
                    <a:pt x="1398" y="0"/>
                  </a:lnTo>
                  <a:lnTo>
                    <a:pt x="1457" y="4"/>
                  </a:lnTo>
                  <a:lnTo>
                    <a:pt x="1514" y="13"/>
                  </a:lnTo>
                  <a:lnTo>
                    <a:pt x="1569" y="28"/>
                  </a:lnTo>
                  <a:lnTo>
                    <a:pt x="1621" y="49"/>
                  </a:lnTo>
                  <a:lnTo>
                    <a:pt x="1670" y="75"/>
                  </a:lnTo>
                  <a:lnTo>
                    <a:pt x="1717" y="106"/>
                  </a:lnTo>
                  <a:lnTo>
                    <a:pt x="1761" y="140"/>
                  </a:lnTo>
                  <a:lnTo>
                    <a:pt x="1799" y="179"/>
                  </a:lnTo>
                  <a:lnTo>
                    <a:pt x="1834" y="223"/>
                  </a:lnTo>
                  <a:lnTo>
                    <a:pt x="1865" y="268"/>
                  </a:lnTo>
                  <a:lnTo>
                    <a:pt x="1891" y="318"/>
                  </a:lnTo>
                  <a:lnTo>
                    <a:pt x="1912" y="371"/>
                  </a:lnTo>
                  <a:lnTo>
                    <a:pt x="1927" y="426"/>
                  </a:lnTo>
                  <a:lnTo>
                    <a:pt x="1936" y="483"/>
                  </a:lnTo>
                  <a:lnTo>
                    <a:pt x="1939" y="542"/>
                  </a:lnTo>
                  <a:lnTo>
                    <a:pt x="1939" y="1064"/>
                  </a:lnTo>
                  <a:lnTo>
                    <a:pt x="1936" y="1103"/>
                  </a:lnTo>
                  <a:lnTo>
                    <a:pt x="1930" y="1140"/>
                  </a:lnTo>
                  <a:lnTo>
                    <a:pt x="1918" y="1175"/>
                  </a:lnTo>
                  <a:lnTo>
                    <a:pt x="1903" y="1208"/>
                  </a:lnTo>
                  <a:lnTo>
                    <a:pt x="1884" y="1240"/>
                  </a:lnTo>
                  <a:lnTo>
                    <a:pt x="1861" y="1269"/>
                  </a:lnTo>
                  <a:lnTo>
                    <a:pt x="1834" y="1295"/>
                  </a:lnTo>
                  <a:lnTo>
                    <a:pt x="1834" y="1764"/>
                  </a:lnTo>
                  <a:lnTo>
                    <a:pt x="1831" y="1784"/>
                  </a:lnTo>
                  <a:lnTo>
                    <a:pt x="1825" y="1801"/>
                  </a:lnTo>
                  <a:lnTo>
                    <a:pt x="1814" y="1814"/>
                  </a:lnTo>
                  <a:lnTo>
                    <a:pt x="1799" y="1825"/>
                  </a:lnTo>
                  <a:lnTo>
                    <a:pt x="1782" y="1832"/>
                  </a:lnTo>
                  <a:lnTo>
                    <a:pt x="1764" y="1835"/>
                  </a:lnTo>
                  <a:lnTo>
                    <a:pt x="1745" y="1832"/>
                  </a:lnTo>
                  <a:lnTo>
                    <a:pt x="1728" y="1825"/>
                  </a:lnTo>
                  <a:lnTo>
                    <a:pt x="1714" y="1814"/>
                  </a:lnTo>
                  <a:lnTo>
                    <a:pt x="1703" y="1801"/>
                  </a:lnTo>
                  <a:lnTo>
                    <a:pt x="1696" y="1784"/>
                  </a:lnTo>
                  <a:lnTo>
                    <a:pt x="1694" y="1764"/>
                  </a:lnTo>
                  <a:lnTo>
                    <a:pt x="1694" y="1260"/>
                  </a:lnTo>
                  <a:lnTo>
                    <a:pt x="1696" y="1243"/>
                  </a:lnTo>
                  <a:lnTo>
                    <a:pt x="1701" y="1227"/>
                  </a:lnTo>
                  <a:lnTo>
                    <a:pt x="1712" y="1213"/>
                  </a:lnTo>
                  <a:lnTo>
                    <a:pt x="1725" y="1203"/>
                  </a:lnTo>
                  <a:lnTo>
                    <a:pt x="1746" y="1186"/>
                  </a:lnTo>
                  <a:lnTo>
                    <a:pt x="1764" y="1165"/>
                  </a:lnTo>
                  <a:lnTo>
                    <a:pt x="1779" y="1143"/>
                  </a:lnTo>
                  <a:lnTo>
                    <a:pt x="1790" y="1119"/>
                  </a:lnTo>
                  <a:lnTo>
                    <a:pt x="1796" y="1092"/>
                  </a:lnTo>
                  <a:lnTo>
                    <a:pt x="1798" y="1064"/>
                  </a:lnTo>
                  <a:lnTo>
                    <a:pt x="1798" y="542"/>
                  </a:lnTo>
                  <a:lnTo>
                    <a:pt x="1796" y="492"/>
                  </a:lnTo>
                  <a:lnTo>
                    <a:pt x="1786" y="443"/>
                  </a:lnTo>
                  <a:lnTo>
                    <a:pt x="1772" y="397"/>
                  </a:lnTo>
                  <a:lnTo>
                    <a:pt x="1751" y="354"/>
                  </a:lnTo>
                  <a:lnTo>
                    <a:pt x="1727" y="313"/>
                  </a:lnTo>
                  <a:lnTo>
                    <a:pt x="1697" y="276"/>
                  </a:lnTo>
                  <a:lnTo>
                    <a:pt x="1664" y="242"/>
                  </a:lnTo>
                  <a:lnTo>
                    <a:pt x="1627" y="213"/>
                  </a:lnTo>
                  <a:lnTo>
                    <a:pt x="1586" y="188"/>
                  </a:lnTo>
                  <a:lnTo>
                    <a:pt x="1543" y="168"/>
                  </a:lnTo>
                  <a:lnTo>
                    <a:pt x="1496" y="154"/>
                  </a:lnTo>
                  <a:lnTo>
                    <a:pt x="1448" y="144"/>
                  </a:lnTo>
                  <a:lnTo>
                    <a:pt x="1398" y="141"/>
                  </a:lnTo>
                  <a:lnTo>
                    <a:pt x="1285" y="141"/>
                  </a:lnTo>
                  <a:lnTo>
                    <a:pt x="1235" y="144"/>
                  </a:lnTo>
                  <a:lnTo>
                    <a:pt x="1186" y="154"/>
                  </a:lnTo>
                  <a:lnTo>
                    <a:pt x="1141" y="168"/>
                  </a:lnTo>
                  <a:lnTo>
                    <a:pt x="1097" y="189"/>
                  </a:lnTo>
                  <a:lnTo>
                    <a:pt x="1057" y="213"/>
                  </a:lnTo>
                  <a:lnTo>
                    <a:pt x="1019" y="243"/>
                  </a:lnTo>
                  <a:lnTo>
                    <a:pt x="985" y="276"/>
                  </a:lnTo>
                  <a:lnTo>
                    <a:pt x="957" y="313"/>
                  </a:lnTo>
                  <a:lnTo>
                    <a:pt x="931" y="354"/>
                  </a:lnTo>
                  <a:lnTo>
                    <a:pt x="912" y="397"/>
                  </a:lnTo>
                  <a:lnTo>
                    <a:pt x="897" y="443"/>
                  </a:lnTo>
                  <a:lnTo>
                    <a:pt x="887" y="492"/>
                  </a:lnTo>
                  <a:lnTo>
                    <a:pt x="884" y="542"/>
                  </a:lnTo>
                  <a:lnTo>
                    <a:pt x="884" y="1064"/>
                  </a:lnTo>
                  <a:lnTo>
                    <a:pt x="886" y="1092"/>
                  </a:lnTo>
                  <a:lnTo>
                    <a:pt x="894" y="1119"/>
                  </a:lnTo>
                  <a:lnTo>
                    <a:pt x="904" y="1143"/>
                  </a:lnTo>
                  <a:lnTo>
                    <a:pt x="918" y="1165"/>
                  </a:lnTo>
                  <a:lnTo>
                    <a:pt x="936" y="1186"/>
                  </a:lnTo>
                  <a:lnTo>
                    <a:pt x="958" y="1203"/>
                  </a:lnTo>
                  <a:lnTo>
                    <a:pt x="971" y="1213"/>
                  </a:lnTo>
                  <a:lnTo>
                    <a:pt x="981" y="1227"/>
                  </a:lnTo>
                  <a:lnTo>
                    <a:pt x="987" y="1243"/>
                  </a:lnTo>
                  <a:lnTo>
                    <a:pt x="989" y="1260"/>
                  </a:lnTo>
                  <a:lnTo>
                    <a:pt x="989" y="1764"/>
                  </a:lnTo>
                  <a:lnTo>
                    <a:pt x="987" y="1786"/>
                  </a:lnTo>
                  <a:lnTo>
                    <a:pt x="980" y="1805"/>
                  </a:lnTo>
                  <a:lnTo>
                    <a:pt x="969" y="1823"/>
                  </a:lnTo>
                  <a:lnTo>
                    <a:pt x="954" y="1838"/>
                  </a:lnTo>
                  <a:lnTo>
                    <a:pt x="937" y="1849"/>
                  </a:lnTo>
                  <a:lnTo>
                    <a:pt x="924" y="1856"/>
                  </a:lnTo>
                  <a:lnTo>
                    <a:pt x="904" y="1865"/>
                  </a:lnTo>
                  <a:lnTo>
                    <a:pt x="882" y="1877"/>
                  </a:lnTo>
                  <a:lnTo>
                    <a:pt x="854" y="1891"/>
                  </a:lnTo>
                  <a:lnTo>
                    <a:pt x="824" y="1908"/>
                  </a:lnTo>
                  <a:lnTo>
                    <a:pt x="789" y="1926"/>
                  </a:lnTo>
                  <a:lnTo>
                    <a:pt x="751" y="1947"/>
                  </a:lnTo>
                  <a:lnTo>
                    <a:pt x="710" y="1972"/>
                  </a:lnTo>
                  <a:lnTo>
                    <a:pt x="666" y="1997"/>
                  </a:lnTo>
                  <a:lnTo>
                    <a:pt x="620" y="2025"/>
                  </a:lnTo>
                  <a:lnTo>
                    <a:pt x="572" y="2055"/>
                  </a:lnTo>
                  <a:lnTo>
                    <a:pt x="523" y="2087"/>
                  </a:lnTo>
                  <a:lnTo>
                    <a:pt x="472" y="2121"/>
                  </a:lnTo>
                  <a:lnTo>
                    <a:pt x="420" y="2156"/>
                  </a:lnTo>
                  <a:lnTo>
                    <a:pt x="367" y="2194"/>
                  </a:lnTo>
                  <a:lnTo>
                    <a:pt x="314" y="2234"/>
                  </a:lnTo>
                  <a:lnTo>
                    <a:pt x="261" y="2274"/>
                  </a:lnTo>
                  <a:lnTo>
                    <a:pt x="206" y="2318"/>
                  </a:lnTo>
                  <a:lnTo>
                    <a:pt x="184" y="2340"/>
                  </a:lnTo>
                  <a:lnTo>
                    <a:pt x="165" y="2367"/>
                  </a:lnTo>
                  <a:lnTo>
                    <a:pt x="151" y="2395"/>
                  </a:lnTo>
                  <a:lnTo>
                    <a:pt x="144" y="2426"/>
                  </a:lnTo>
                  <a:lnTo>
                    <a:pt x="140" y="2458"/>
                  </a:lnTo>
                  <a:lnTo>
                    <a:pt x="140" y="2817"/>
                  </a:lnTo>
                  <a:lnTo>
                    <a:pt x="137" y="2836"/>
                  </a:lnTo>
                  <a:lnTo>
                    <a:pt x="131" y="2852"/>
                  </a:lnTo>
                  <a:lnTo>
                    <a:pt x="120" y="2867"/>
                  </a:lnTo>
                  <a:lnTo>
                    <a:pt x="105" y="2877"/>
                  </a:lnTo>
                  <a:lnTo>
                    <a:pt x="88" y="2885"/>
                  </a:lnTo>
                  <a:lnTo>
                    <a:pt x="70" y="2887"/>
                  </a:lnTo>
                  <a:lnTo>
                    <a:pt x="51" y="2885"/>
                  </a:lnTo>
                  <a:lnTo>
                    <a:pt x="34" y="2877"/>
                  </a:lnTo>
                  <a:lnTo>
                    <a:pt x="20" y="2867"/>
                  </a:lnTo>
                  <a:lnTo>
                    <a:pt x="10" y="2852"/>
                  </a:lnTo>
                  <a:lnTo>
                    <a:pt x="2" y="2836"/>
                  </a:lnTo>
                  <a:lnTo>
                    <a:pt x="0" y="2817"/>
                  </a:lnTo>
                  <a:lnTo>
                    <a:pt x="0" y="2458"/>
                  </a:lnTo>
                  <a:lnTo>
                    <a:pt x="2" y="2418"/>
                  </a:lnTo>
                  <a:lnTo>
                    <a:pt x="10" y="2377"/>
                  </a:lnTo>
                  <a:lnTo>
                    <a:pt x="22" y="2339"/>
                  </a:lnTo>
                  <a:lnTo>
                    <a:pt x="39" y="2303"/>
                  </a:lnTo>
                  <a:lnTo>
                    <a:pt x="62" y="2269"/>
                  </a:lnTo>
                  <a:lnTo>
                    <a:pt x="87" y="2237"/>
                  </a:lnTo>
                  <a:lnTo>
                    <a:pt x="118" y="2209"/>
                  </a:lnTo>
                  <a:lnTo>
                    <a:pt x="174" y="2163"/>
                  </a:lnTo>
                  <a:lnTo>
                    <a:pt x="231" y="2120"/>
                  </a:lnTo>
                  <a:lnTo>
                    <a:pt x="287" y="2078"/>
                  </a:lnTo>
                  <a:lnTo>
                    <a:pt x="344" y="2039"/>
                  </a:lnTo>
                  <a:lnTo>
                    <a:pt x="398" y="2001"/>
                  </a:lnTo>
                  <a:lnTo>
                    <a:pt x="452" y="1965"/>
                  </a:lnTo>
                  <a:lnTo>
                    <a:pt x="504" y="1931"/>
                  </a:lnTo>
                  <a:lnTo>
                    <a:pt x="555" y="1901"/>
                  </a:lnTo>
                  <a:lnTo>
                    <a:pt x="603" y="1871"/>
                  </a:lnTo>
                  <a:lnTo>
                    <a:pt x="649" y="1844"/>
                  </a:lnTo>
                  <a:lnTo>
                    <a:pt x="692" y="1820"/>
                  </a:lnTo>
                  <a:lnTo>
                    <a:pt x="731" y="1798"/>
                  </a:lnTo>
                  <a:lnTo>
                    <a:pt x="767" y="1778"/>
                  </a:lnTo>
                  <a:lnTo>
                    <a:pt x="799" y="1761"/>
                  </a:lnTo>
                  <a:lnTo>
                    <a:pt x="826" y="1747"/>
                  </a:lnTo>
                  <a:lnTo>
                    <a:pt x="849" y="1736"/>
                  </a:lnTo>
                  <a:lnTo>
                    <a:pt x="849" y="1295"/>
                  </a:lnTo>
                  <a:lnTo>
                    <a:pt x="822" y="1269"/>
                  </a:lnTo>
                  <a:lnTo>
                    <a:pt x="799" y="1240"/>
                  </a:lnTo>
                  <a:lnTo>
                    <a:pt x="780" y="1208"/>
                  </a:lnTo>
                  <a:lnTo>
                    <a:pt x="764" y="1175"/>
                  </a:lnTo>
                  <a:lnTo>
                    <a:pt x="753" y="1140"/>
                  </a:lnTo>
                  <a:lnTo>
                    <a:pt x="746" y="1103"/>
                  </a:lnTo>
                  <a:lnTo>
                    <a:pt x="744" y="1064"/>
                  </a:lnTo>
                  <a:lnTo>
                    <a:pt x="744" y="542"/>
                  </a:lnTo>
                  <a:lnTo>
                    <a:pt x="747" y="483"/>
                  </a:lnTo>
                  <a:lnTo>
                    <a:pt x="756" y="426"/>
                  </a:lnTo>
                  <a:lnTo>
                    <a:pt x="771" y="371"/>
                  </a:lnTo>
                  <a:lnTo>
                    <a:pt x="792" y="318"/>
                  </a:lnTo>
                  <a:lnTo>
                    <a:pt x="818" y="268"/>
                  </a:lnTo>
                  <a:lnTo>
                    <a:pt x="848" y="223"/>
                  </a:lnTo>
                  <a:lnTo>
                    <a:pt x="883" y="179"/>
                  </a:lnTo>
                  <a:lnTo>
                    <a:pt x="922" y="140"/>
                  </a:lnTo>
                  <a:lnTo>
                    <a:pt x="966" y="106"/>
                  </a:lnTo>
                  <a:lnTo>
                    <a:pt x="1012" y="75"/>
                  </a:lnTo>
                  <a:lnTo>
                    <a:pt x="1062" y="49"/>
                  </a:lnTo>
                  <a:lnTo>
                    <a:pt x="1114" y="28"/>
                  </a:lnTo>
                  <a:lnTo>
                    <a:pt x="1169" y="13"/>
                  </a:lnTo>
                  <a:lnTo>
                    <a:pt x="1226" y="4"/>
                  </a:lnTo>
                  <a:lnTo>
                    <a:pt x="1285"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46" name="Freeform 94"/>
            <p:cNvSpPr>
              <a:spLocks noEditPoints="1"/>
            </p:cNvSpPr>
            <p:nvPr/>
          </p:nvSpPr>
          <p:spPr bwMode="auto">
            <a:xfrm>
              <a:off x="882650" y="2206625"/>
              <a:ext cx="77788" cy="263525"/>
            </a:xfrm>
            <a:custGeom>
              <a:avLst/>
              <a:gdLst>
                <a:gd name="T0" fmla="*/ 144 w 487"/>
                <a:gd name="T1" fmla="*/ 1406 h 1657"/>
                <a:gd name="T2" fmla="*/ 335 w 487"/>
                <a:gd name="T3" fmla="*/ 1404 h 1657"/>
                <a:gd name="T4" fmla="*/ 264 w 487"/>
                <a:gd name="T5" fmla="*/ 313 h 1657"/>
                <a:gd name="T6" fmla="*/ 217 w 487"/>
                <a:gd name="T7" fmla="*/ 313 h 1657"/>
                <a:gd name="T8" fmla="*/ 416 w 487"/>
                <a:gd name="T9" fmla="*/ 0 h 1657"/>
                <a:gd name="T10" fmla="*/ 452 w 487"/>
                <a:gd name="T11" fmla="*/ 9 h 1657"/>
                <a:gd name="T12" fmla="*/ 477 w 487"/>
                <a:gd name="T13" fmla="*/ 35 h 1657"/>
                <a:gd name="T14" fmla="*/ 487 w 487"/>
                <a:gd name="T15" fmla="*/ 70 h 1657"/>
                <a:gd name="T16" fmla="*/ 476 w 487"/>
                <a:gd name="T17" fmla="*/ 142 h 1657"/>
                <a:gd name="T18" fmla="*/ 445 w 487"/>
                <a:gd name="T19" fmla="*/ 206 h 1657"/>
                <a:gd name="T20" fmla="*/ 477 w 487"/>
                <a:gd name="T21" fmla="*/ 1431 h 1657"/>
                <a:gd name="T22" fmla="*/ 466 w 487"/>
                <a:gd name="T23" fmla="*/ 1470 h 1657"/>
                <a:gd name="T24" fmla="*/ 284 w 487"/>
                <a:gd name="T25" fmla="*/ 1638 h 1657"/>
                <a:gd name="T26" fmla="*/ 254 w 487"/>
                <a:gd name="T27" fmla="*/ 1655 h 1657"/>
                <a:gd name="T28" fmla="*/ 221 w 487"/>
                <a:gd name="T29" fmla="*/ 1655 h 1657"/>
                <a:gd name="T30" fmla="*/ 190 w 487"/>
                <a:gd name="T31" fmla="*/ 1639 h 1657"/>
                <a:gd name="T32" fmla="*/ 14 w 487"/>
                <a:gd name="T33" fmla="*/ 1478 h 1657"/>
                <a:gd name="T34" fmla="*/ 2 w 487"/>
                <a:gd name="T35" fmla="*/ 1450 h 1657"/>
                <a:gd name="T36" fmla="*/ 54 w 487"/>
                <a:gd name="T37" fmla="*/ 223 h 1657"/>
                <a:gd name="T38" fmla="*/ 20 w 487"/>
                <a:gd name="T39" fmla="*/ 168 h 1657"/>
                <a:gd name="T40" fmla="*/ 2 w 487"/>
                <a:gd name="T41" fmla="*/ 105 h 1657"/>
                <a:gd name="T42" fmla="*/ 2 w 487"/>
                <a:gd name="T43" fmla="*/ 52 h 1657"/>
                <a:gd name="T44" fmla="*/ 20 w 487"/>
                <a:gd name="T45" fmla="*/ 21 h 1657"/>
                <a:gd name="T46" fmla="*/ 51 w 487"/>
                <a:gd name="T47" fmla="*/ 3 h 1657"/>
                <a:gd name="T48" fmla="*/ 88 w 487"/>
                <a:gd name="T49" fmla="*/ 3 h 1657"/>
                <a:gd name="T50" fmla="*/ 120 w 487"/>
                <a:gd name="T51" fmla="*/ 21 h 1657"/>
                <a:gd name="T52" fmla="*/ 137 w 487"/>
                <a:gd name="T53" fmla="*/ 52 h 1657"/>
                <a:gd name="T54" fmla="*/ 143 w 487"/>
                <a:gd name="T55" fmla="*/ 95 h 1657"/>
                <a:gd name="T56" fmla="*/ 163 w 487"/>
                <a:gd name="T57" fmla="*/ 135 h 1657"/>
                <a:gd name="T58" fmla="*/ 198 w 487"/>
                <a:gd name="T59" fmla="*/ 164 h 1657"/>
                <a:gd name="T60" fmla="*/ 244 w 487"/>
                <a:gd name="T61" fmla="*/ 174 h 1657"/>
                <a:gd name="T62" fmla="*/ 283 w 487"/>
                <a:gd name="T63" fmla="*/ 166 h 1657"/>
                <a:gd name="T64" fmla="*/ 306 w 487"/>
                <a:gd name="T65" fmla="*/ 151 h 1657"/>
                <a:gd name="T66" fmla="*/ 327 w 487"/>
                <a:gd name="T67" fmla="*/ 131 h 1657"/>
                <a:gd name="T68" fmla="*/ 344 w 487"/>
                <a:gd name="T69" fmla="*/ 92 h 1657"/>
                <a:gd name="T70" fmla="*/ 349 w 487"/>
                <a:gd name="T71" fmla="*/ 52 h 1657"/>
                <a:gd name="T72" fmla="*/ 366 w 487"/>
                <a:gd name="T73" fmla="*/ 21 h 1657"/>
                <a:gd name="T74" fmla="*/ 398 w 487"/>
                <a:gd name="T75" fmla="*/ 3 h 1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7" h="1657">
                  <a:moveTo>
                    <a:pt x="190" y="308"/>
                  </a:moveTo>
                  <a:lnTo>
                    <a:pt x="144" y="1406"/>
                  </a:lnTo>
                  <a:lnTo>
                    <a:pt x="237" y="1492"/>
                  </a:lnTo>
                  <a:lnTo>
                    <a:pt x="335" y="1404"/>
                  </a:lnTo>
                  <a:lnTo>
                    <a:pt x="285" y="311"/>
                  </a:lnTo>
                  <a:lnTo>
                    <a:pt x="264" y="313"/>
                  </a:lnTo>
                  <a:lnTo>
                    <a:pt x="244" y="314"/>
                  </a:lnTo>
                  <a:lnTo>
                    <a:pt x="217" y="313"/>
                  </a:lnTo>
                  <a:lnTo>
                    <a:pt x="190" y="308"/>
                  </a:lnTo>
                  <a:close/>
                  <a:moveTo>
                    <a:pt x="416" y="0"/>
                  </a:moveTo>
                  <a:lnTo>
                    <a:pt x="435" y="3"/>
                  </a:lnTo>
                  <a:lnTo>
                    <a:pt x="452" y="9"/>
                  </a:lnTo>
                  <a:lnTo>
                    <a:pt x="466" y="21"/>
                  </a:lnTo>
                  <a:lnTo>
                    <a:pt x="477" y="35"/>
                  </a:lnTo>
                  <a:lnTo>
                    <a:pt x="484" y="52"/>
                  </a:lnTo>
                  <a:lnTo>
                    <a:pt x="487" y="70"/>
                  </a:lnTo>
                  <a:lnTo>
                    <a:pt x="484" y="107"/>
                  </a:lnTo>
                  <a:lnTo>
                    <a:pt x="476" y="142"/>
                  </a:lnTo>
                  <a:lnTo>
                    <a:pt x="463" y="176"/>
                  </a:lnTo>
                  <a:lnTo>
                    <a:pt x="445" y="206"/>
                  </a:lnTo>
                  <a:lnTo>
                    <a:pt x="422" y="234"/>
                  </a:lnTo>
                  <a:lnTo>
                    <a:pt x="477" y="1431"/>
                  </a:lnTo>
                  <a:lnTo>
                    <a:pt x="475" y="1451"/>
                  </a:lnTo>
                  <a:lnTo>
                    <a:pt x="466" y="1470"/>
                  </a:lnTo>
                  <a:lnTo>
                    <a:pt x="453" y="1486"/>
                  </a:lnTo>
                  <a:lnTo>
                    <a:pt x="284" y="1638"/>
                  </a:lnTo>
                  <a:lnTo>
                    <a:pt x="270" y="1649"/>
                  </a:lnTo>
                  <a:lnTo>
                    <a:pt x="254" y="1655"/>
                  </a:lnTo>
                  <a:lnTo>
                    <a:pt x="237" y="1657"/>
                  </a:lnTo>
                  <a:lnTo>
                    <a:pt x="221" y="1655"/>
                  </a:lnTo>
                  <a:lnTo>
                    <a:pt x="205" y="1649"/>
                  </a:lnTo>
                  <a:lnTo>
                    <a:pt x="190" y="1639"/>
                  </a:lnTo>
                  <a:lnTo>
                    <a:pt x="24" y="1489"/>
                  </a:lnTo>
                  <a:lnTo>
                    <a:pt x="14" y="1478"/>
                  </a:lnTo>
                  <a:lnTo>
                    <a:pt x="6" y="1465"/>
                  </a:lnTo>
                  <a:lnTo>
                    <a:pt x="2" y="1450"/>
                  </a:lnTo>
                  <a:lnTo>
                    <a:pt x="1" y="1434"/>
                  </a:lnTo>
                  <a:lnTo>
                    <a:pt x="54" y="223"/>
                  </a:lnTo>
                  <a:lnTo>
                    <a:pt x="35" y="198"/>
                  </a:lnTo>
                  <a:lnTo>
                    <a:pt x="20" y="168"/>
                  </a:lnTo>
                  <a:lnTo>
                    <a:pt x="10" y="137"/>
                  </a:lnTo>
                  <a:lnTo>
                    <a:pt x="2" y="105"/>
                  </a:lnTo>
                  <a:lnTo>
                    <a:pt x="0" y="71"/>
                  </a:lnTo>
                  <a:lnTo>
                    <a:pt x="2" y="52"/>
                  </a:lnTo>
                  <a:lnTo>
                    <a:pt x="10" y="36"/>
                  </a:lnTo>
                  <a:lnTo>
                    <a:pt x="20" y="21"/>
                  </a:lnTo>
                  <a:lnTo>
                    <a:pt x="34" y="10"/>
                  </a:lnTo>
                  <a:lnTo>
                    <a:pt x="51" y="3"/>
                  </a:lnTo>
                  <a:lnTo>
                    <a:pt x="70" y="1"/>
                  </a:lnTo>
                  <a:lnTo>
                    <a:pt x="88" y="3"/>
                  </a:lnTo>
                  <a:lnTo>
                    <a:pt x="105" y="10"/>
                  </a:lnTo>
                  <a:lnTo>
                    <a:pt x="120" y="21"/>
                  </a:lnTo>
                  <a:lnTo>
                    <a:pt x="131" y="36"/>
                  </a:lnTo>
                  <a:lnTo>
                    <a:pt x="137" y="52"/>
                  </a:lnTo>
                  <a:lnTo>
                    <a:pt x="140" y="71"/>
                  </a:lnTo>
                  <a:lnTo>
                    <a:pt x="143" y="95"/>
                  </a:lnTo>
                  <a:lnTo>
                    <a:pt x="151" y="116"/>
                  </a:lnTo>
                  <a:lnTo>
                    <a:pt x="163" y="135"/>
                  </a:lnTo>
                  <a:lnTo>
                    <a:pt x="179" y="151"/>
                  </a:lnTo>
                  <a:lnTo>
                    <a:pt x="198" y="164"/>
                  </a:lnTo>
                  <a:lnTo>
                    <a:pt x="219" y="171"/>
                  </a:lnTo>
                  <a:lnTo>
                    <a:pt x="244" y="174"/>
                  </a:lnTo>
                  <a:lnTo>
                    <a:pt x="264" y="172"/>
                  </a:lnTo>
                  <a:lnTo>
                    <a:pt x="283" y="166"/>
                  </a:lnTo>
                  <a:lnTo>
                    <a:pt x="301" y="156"/>
                  </a:lnTo>
                  <a:lnTo>
                    <a:pt x="306" y="151"/>
                  </a:lnTo>
                  <a:lnTo>
                    <a:pt x="313" y="147"/>
                  </a:lnTo>
                  <a:lnTo>
                    <a:pt x="327" y="131"/>
                  </a:lnTo>
                  <a:lnTo>
                    <a:pt x="337" y="113"/>
                  </a:lnTo>
                  <a:lnTo>
                    <a:pt x="344" y="92"/>
                  </a:lnTo>
                  <a:lnTo>
                    <a:pt x="346" y="70"/>
                  </a:lnTo>
                  <a:lnTo>
                    <a:pt x="349" y="52"/>
                  </a:lnTo>
                  <a:lnTo>
                    <a:pt x="355" y="35"/>
                  </a:lnTo>
                  <a:lnTo>
                    <a:pt x="366" y="21"/>
                  </a:lnTo>
                  <a:lnTo>
                    <a:pt x="381" y="9"/>
                  </a:lnTo>
                  <a:lnTo>
                    <a:pt x="398" y="3"/>
                  </a:lnTo>
                  <a:lnTo>
                    <a:pt x="416"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47" name="Freeform 95"/>
            <p:cNvSpPr>
              <a:spLocks noEditPoints="1"/>
            </p:cNvSpPr>
            <p:nvPr/>
          </p:nvSpPr>
          <p:spPr bwMode="auto">
            <a:xfrm>
              <a:off x="1139825" y="2171700"/>
              <a:ext cx="100013" cy="100013"/>
            </a:xfrm>
            <a:custGeom>
              <a:avLst/>
              <a:gdLst>
                <a:gd name="T0" fmla="*/ 140 w 632"/>
                <a:gd name="T1" fmla="*/ 147 h 632"/>
                <a:gd name="T2" fmla="*/ 140 w 632"/>
                <a:gd name="T3" fmla="*/ 492 h 632"/>
                <a:gd name="T4" fmla="*/ 487 w 632"/>
                <a:gd name="T5" fmla="*/ 492 h 632"/>
                <a:gd name="T6" fmla="*/ 476 w 632"/>
                <a:gd name="T7" fmla="*/ 447 h 632"/>
                <a:gd name="T8" fmla="*/ 460 w 632"/>
                <a:gd name="T9" fmla="*/ 402 h 632"/>
                <a:gd name="T10" fmla="*/ 440 w 632"/>
                <a:gd name="T11" fmla="*/ 361 h 632"/>
                <a:gd name="T12" fmla="*/ 416 w 632"/>
                <a:gd name="T13" fmla="*/ 320 h 632"/>
                <a:gd name="T14" fmla="*/ 387 w 632"/>
                <a:gd name="T15" fmla="*/ 283 h 632"/>
                <a:gd name="T16" fmla="*/ 352 w 632"/>
                <a:gd name="T17" fmla="*/ 249 h 632"/>
                <a:gd name="T18" fmla="*/ 314 w 632"/>
                <a:gd name="T19" fmla="*/ 219 h 632"/>
                <a:gd name="T20" fmla="*/ 274 w 632"/>
                <a:gd name="T21" fmla="*/ 194 h 632"/>
                <a:gd name="T22" fmla="*/ 232 w 632"/>
                <a:gd name="T23" fmla="*/ 174 h 632"/>
                <a:gd name="T24" fmla="*/ 187 w 632"/>
                <a:gd name="T25" fmla="*/ 158 h 632"/>
                <a:gd name="T26" fmla="*/ 140 w 632"/>
                <a:gd name="T27" fmla="*/ 147 h 632"/>
                <a:gd name="T28" fmla="*/ 70 w 632"/>
                <a:gd name="T29" fmla="*/ 0 h 632"/>
                <a:gd name="T30" fmla="*/ 123 w 632"/>
                <a:gd name="T31" fmla="*/ 2 h 632"/>
                <a:gd name="T32" fmla="*/ 176 w 632"/>
                <a:gd name="T33" fmla="*/ 10 h 632"/>
                <a:gd name="T34" fmla="*/ 227 w 632"/>
                <a:gd name="T35" fmla="*/ 22 h 632"/>
                <a:gd name="T36" fmla="*/ 277 w 632"/>
                <a:gd name="T37" fmla="*/ 40 h 632"/>
                <a:gd name="T38" fmla="*/ 325 w 632"/>
                <a:gd name="T39" fmla="*/ 61 h 632"/>
                <a:gd name="T40" fmla="*/ 371 w 632"/>
                <a:gd name="T41" fmla="*/ 87 h 632"/>
                <a:gd name="T42" fmla="*/ 413 w 632"/>
                <a:gd name="T43" fmla="*/ 117 h 632"/>
                <a:gd name="T44" fmla="*/ 454 w 632"/>
                <a:gd name="T45" fmla="*/ 151 h 632"/>
                <a:gd name="T46" fmla="*/ 491 w 632"/>
                <a:gd name="T47" fmla="*/ 190 h 632"/>
                <a:gd name="T48" fmla="*/ 523 w 632"/>
                <a:gd name="T49" fmla="*/ 230 h 632"/>
                <a:gd name="T50" fmla="*/ 552 w 632"/>
                <a:gd name="T51" fmla="*/ 273 h 632"/>
                <a:gd name="T52" fmla="*/ 575 w 632"/>
                <a:gd name="T53" fmla="*/ 317 h 632"/>
                <a:gd name="T54" fmla="*/ 595 w 632"/>
                <a:gd name="T55" fmla="*/ 363 h 632"/>
                <a:gd name="T56" fmla="*/ 611 w 632"/>
                <a:gd name="T57" fmla="*/ 412 h 632"/>
                <a:gd name="T58" fmla="*/ 623 w 632"/>
                <a:gd name="T59" fmla="*/ 461 h 632"/>
                <a:gd name="T60" fmla="*/ 629 w 632"/>
                <a:gd name="T61" fmla="*/ 511 h 632"/>
                <a:gd name="T62" fmla="*/ 632 w 632"/>
                <a:gd name="T63" fmla="*/ 562 h 632"/>
                <a:gd name="T64" fmla="*/ 629 w 632"/>
                <a:gd name="T65" fmla="*/ 581 h 632"/>
                <a:gd name="T66" fmla="*/ 622 w 632"/>
                <a:gd name="T67" fmla="*/ 598 h 632"/>
                <a:gd name="T68" fmla="*/ 611 w 632"/>
                <a:gd name="T69" fmla="*/ 612 h 632"/>
                <a:gd name="T70" fmla="*/ 598 w 632"/>
                <a:gd name="T71" fmla="*/ 623 h 632"/>
                <a:gd name="T72" fmla="*/ 580 w 632"/>
                <a:gd name="T73" fmla="*/ 630 h 632"/>
                <a:gd name="T74" fmla="*/ 561 w 632"/>
                <a:gd name="T75" fmla="*/ 632 h 632"/>
                <a:gd name="T76" fmla="*/ 70 w 632"/>
                <a:gd name="T77" fmla="*/ 632 h 632"/>
                <a:gd name="T78" fmla="*/ 52 w 632"/>
                <a:gd name="T79" fmla="*/ 630 h 632"/>
                <a:gd name="T80" fmla="*/ 35 w 632"/>
                <a:gd name="T81" fmla="*/ 623 h 632"/>
                <a:gd name="T82" fmla="*/ 21 w 632"/>
                <a:gd name="T83" fmla="*/ 612 h 632"/>
                <a:gd name="T84" fmla="*/ 9 w 632"/>
                <a:gd name="T85" fmla="*/ 598 h 632"/>
                <a:gd name="T86" fmla="*/ 3 w 632"/>
                <a:gd name="T87" fmla="*/ 581 h 632"/>
                <a:gd name="T88" fmla="*/ 0 w 632"/>
                <a:gd name="T89" fmla="*/ 562 h 632"/>
                <a:gd name="T90" fmla="*/ 0 w 632"/>
                <a:gd name="T91" fmla="*/ 70 h 632"/>
                <a:gd name="T92" fmla="*/ 3 w 632"/>
                <a:gd name="T93" fmla="*/ 51 h 632"/>
                <a:gd name="T94" fmla="*/ 9 w 632"/>
                <a:gd name="T95" fmla="*/ 34 h 632"/>
                <a:gd name="T96" fmla="*/ 20 w 632"/>
                <a:gd name="T97" fmla="*/ 20 h 632"/>
                <a:gd name="T98" fmla="*/ 35 w 632"/>
                <a:gd name="T99" fmla="*/ 10 h 632"/>
                <a:gd name="T100" fmla="*/ 52 w 632"/>
                <a:gd name="T101" fmla="*/ 2 h 632"/>
                <a:gd name="T102" fmla="*/ 70 w 632"/>
                <a:gd name="T103" fmla="*/ 0 h 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2" h="632">
                  <a:moveTo>
                    <a:pt x="140" y="147"/>
                  </a:moveTo>
                  <a:lnTo>
                    <a:pt x="140" y="492"/>
                  </a:lnTo>
                  <a:lnTo>
                    <a:pt x="487" y="492"/>
                  </a:lnTo>
                  <a:lnTo>
                    <a:pt x="476" y="447"/>
                  </a:lnTo>
                  <a:lnTo>
                    <a:pt x="460" y="402"/>
                  </a:lnTo>
                  <a:lnTo>
                    <a:pt x="440" y="361"/>
                  </a:lnTo>
                  <a:lnTo>
                    <a:pt x="416" y="320"/>
                  </a:lnTo>
                  <a:lnTo>
                    <a:pt x="387" y="283"/>
                  </a:lnTo>
                  <a:lnTo>
                    <a:pt x="352" y="249"/>
                  </a:lnTo>
                  <a:lnTo>
                    <a:pt x="314" y="219"/>
                  </a:lnTo>
                  <a:lnTo>
                    <a:pt x="274" y="194"/>
                  </a:lnTo>
                  <a:lnTo>
                    <a:pt x="232" y="174"/>
                  </a:lnTo>
                  <a:lnTo>
                    <a:pt x="187" y="158"/>
                  </a:lnTo>
                  <a:lnTo>
                    <a:pt x="140" y="147"/>
                  </a:lnTo>
                  <a:close/>
                  <a:moveTo>
                    <a:pt x="70" y="0"/>
                  </a:moveTo>
                  <a:lnTo>
                    <a:pt x="123" y="2"/>
                  </a:lnTo>
                  <a:lnTo>
                    <a:pt x="176" y="10"/>
                  </a:lnTo>
                  <a:lnTo>
                    <a:pt x="227" y="22"/>
                  </a:lnTo>
                  <a:lnTo>
                    <a:pt x="277" y="40"/>
                  </a:lnTo>
                  <a:lnTo>
                    <a:pt x="325" y="61"/>
                  </a:lnTo>
                  <a:lnTo>
                    <a:pt x="371" y="87"/>
                  </a:lnTo>
                  <a:lnTo>
                    <a:pt x="413" y="117"/>
                  </a:lnTo>
                  <a:lnTo>
                    <a:pt x="454" y="151"/>
                  </a:lnTo>
                  <a:lnTo>
                    <a:pt x="491" y="190"/>
                  </a:lnTo>
                  <a:lnTo>
                    <a:pt x="523" y="230"/>
                  </a:lnTo>
                  <a:lnTo>
                    <a:pt x="552" y="273"/>
                  </a:lnTo>
                  <a:lnTo>
                    <a:pt x="575" y="317"/>
                  </a:lnTo>
                  <a:lnTo>
                    <a:pt x="595" y="363"/>
                  </a:lnTo>
                  <a:lnTo>
                    <a:pt x="611" y="412"/>
                  </a:lnTo>
                  <a:lnTo>
                    <a:pt x="623" y="461"/>
                  </a:lnTo>
                  <a:lnTo>
                    <a:pt x="629" y="511"/>
                  </a:lnTo>
                  <a:lnTo>
                    <a:pt x="632" y="562"/>
                  </a:lnTo>
                  <a:lnTo>
                    <a:pt x="629" y="581"/>
                  </a:lnTo>
                  <a:lnTo>
                    <a:pt x="622" y="598"/>
                  </a:lnTo>
                  <a:lnTo>
                    <a:pt x="611" y="612"/>
                  </a:lnTo>
                  <a:lnTo>
                    <a:pt x="598" y="623"/>
                  </a:lnTo>
                  <a:lnTo>
                    <a:pt x="580" y="630"/>
                  </a:lnTo>
                  <a:lnTo>
                    <a:pt x="561" y="632"/>
                  </a:lnTo>
                  <a:lnTo>
                    <a:pt x="70" y="632"/>
                  </a:lnTo>
                  <a:lnTo>
                    <a:pt x="52" y="630"/>
                  </a:lnTo>
                  <a:lnTo>
                    <a:pt x="35" y="623"/>
                  </a:lnTo>
                  <a:lnTo>
                    <a:pt x="21" y="612"/>
                  </a:lnTo>
                  <a:lnTo>
                    <a:pt x="9" y="598"/>
                  </a:lnTo>
                  <a:lnTo>
                    <a:pt x="3" y="581"/>
                  </a:lnTo>
                  <a:lnTo>
                    <a:pt x="0" y="562"/>
                  </a:lnTo>
                  <a:lnTo>
                    <a:pt x="0" y="70"/>
                  </a:lnTo>
                  <a:lnTo>
                    <a:pt x="3" y="51"/>
                  </a:lnTo>
                  <a:lnTo>
                    <a:pt x="9" y="34"/>
                  </a:lnTo>
                  <a:lnTo>
                    <a:pt x="20" y="20"/>
                  </a:lnTo>
                  <a:lnTo>
                    <a:pt x="35" y="10"/>
                  </a:lnTo>
                  <a:lnTo>
                    <a:pt x="52" y="2"/>
                  </a:lnTo>
                  <a:lnTo>
                    <a:pt x="7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48" name="Freeform 96"/>
            <p:cNvSpPr>
              <a:spLocks noEditPoints="1"/>
            </p:cNvSpPr>
            <p:nvPr/>
          </p:nvSpPr>
          <p:spPr bwMode="auto">
            <a:xfrm>
              <a:off x="996950" y="2192338"/>
              <a:ext cx="220663" cy="220663"/>
            </a:xfrm>
            <a:custGeom>
              <a:avLst/>
              <a:gdLst>
                <a:gd name="T0" fmla="*/ 569 w 1395"/>
                <a:gd name="T1" fmla="*/ 156 h 1394"/>
                <a:gd name="T2" fmla="*/ 461 w 1395"/>
                <a:gd name="T3" fmla="*/ 194 h 1394"/>
                <a:gd name="T4" fmla="*/ 364 w 1395"/>
                <a:gd name="T5" fmla="*/ 252 h 1394"/>
                <a:gd name="T6" fmla="*/ 281 w 1395"/>
                <a:gd name="T7" fmla="*/ 328 h 1394"/>
                <a:gd name="T8" fmla="*/ 215 w 1395"/>
                <a:gd name="T9" fmla="*/ 419 h 1394"/>
                <a:gd name="T10" fmla="*/ 168 w 1395"/>
                <a:gd name="T11" fmla="*/ 524 h 1394"/>
                <a:gd name="T12" fmla="*/ 144 w 1395"/>
                <a:gd name="T13" fmla="*/ 638 h 1394"/>
                <a:gd name="T14" fmla="*/ 144 w 1395"/>
                <a:gd name="T15" fmla="*/ 758 h 1394"/>
                <a:gd name="T16" fmla="*/ 169 w 1395"/>
                <a:gd name="T17" fmla="*/ 873 h 1394"/>
                <a:gd name="T18" fmla="*/ 217 w 1395"/>
                <a:gd name="T19" fmla="*/ 978 h 1394"/>
                <a:gd name="T20" fmla="*/ 284 w 1395"/>
                <a:gd name="T21" fmla="*/ 1069 h 1394"/>
                <a:gd name="T22" fmla="*/ 369 w 1395"/>
                <a:gd name="T23" fmla="*/ 1146 h 1394"/>
                <a:gd name="T24" fmla="*/ 468 w 1395"/>
                <a:gd name="T25" fmla="*/ 1205 h 1394"/>
                <a:gd name="T26" fmla="*/ 578 w 1395"/>
                <a:gd name="T27" fmla="*/ 1241 h 1394"/>
                <a:gd name="T28" fmla="*/ 697 w 1395"/>
                <a:gd name="T29" fmla="*/ 1254 h 1394"/>
                <a:gd name="T30" fmla="*/ 815 w 1395"/>
                <a:gd name="T31" fmla="*/ 1242 h 1394"/>
                <a:gd name="T32" fmla="*/ 925 w 1395"/>
                <a:gd name="T33" fmla="*/ 1206 h 1394"/>
                <a:gd name="T34" fmla="*/ 1023 w 1395"/>
                <a:gd name="T35" fmla="*/ 1148 h 1394"/>
                <a:gd name="T36" fmla="*/ 1107 w 1395"/>
                <a:gd name="T37" fmla="*/ 1074 h 1394"/>
                <a:gd name="T38" fmla="*/ 1175 w 1395"/>
                <a:gd name="T39" fmla="*/ 983 h 1394"/>
                <a:gd name="T40" fmla="*/ 1223 w 1395"/>
                <a:gd name="T41" fmla="*/ 880 h 1394"/>
                <a:gd name="T42" fmla="*/ 1249 w 1395"/>
                <a:gd name="T43" fmla="*/ 767 h 1394"/>
                <a:gd name="T44" fmla="*/ 679 w 1395"/>
                <a:gd name="T45" fmla="*/ 765 h 1394"/>
                <a:gd name="T46" fmla="*/ 648 w 1395"/>
                <a:gd name="T47" fmla="*/ 747 h 1394"/>
                <a:gd name="T48" fmla="*/ 630 w 1395"/>
                <a:gd name="T49" fmla="*/ 716 h 1394"/>
                <a:gd name="T50" fmla="*/ 628 w 1395"/>
                <a:gd name="T51" fmla="*/ 145 h 1394"/>
                <a:gd name="T52" fmla="*/ 716 w 1395"/>
                <a:gd name="T53" fmla="*/ 2 h 1394"/>
                <a:gd name="T54" fmla="*/ 747 w 1395"/>
                <a:gd name="T55" fmla="*/ 20 h 1394"/>
                <a:gd name="T56" fmla="*/ 765 w 1395"/>
                <a:gd name="T57" fmla="*/ 51 h 1394"/>
                <a:gd name="T58" fmla="*/ 768 w 1395"/>
                <a:gd name="T59" fmla="*/ 627 h 1394"/>
                <a:gd name="T60" fmla="*/ 1343 w 1395"/>
                <a:gd name="T61" fmla="*/ 629 h 1394"/>
                <a:gd name="T62" fmla="*/ 1375 w 1395"/>
                <a:gd name="T63" fmla="*/ 647 h 1394"/>
                <a:gd name="T64" fmla="*/ 1392 w 1395"/>
                <a:gd name="T65" fmla="*/ 678 h 1394"/>
                <a:gd name="T66" fmla="*/ 1392 w 1395"/>
                <a:gd name="T67" fmla="*/ 764 h 1394"/>
                <a:gd name="T68" fmla="*/ 1367 w 1395"/>
                <a:gd name="T69" fmla="*/ 893 h 1394"/>
                <a:gd name="T70" fmla="*/ 1320 w 1395"/>
                <a:gd name="T71" fmla="*/ 1012 h 1394"/>
                <a:gd name="T72" fmla="*/ 1252 w 1395"/>
                <a:gd name="T73" fmla="*/ 1118 h 1394"/>
                <a:gd name="T74" fmla="*/ 1167 w 1395"/>
                <a:gd name="T75" fmla="*/ 1212 h 1394"/>
                <a:gd name="T76" fmla="*/ 1067 w 1395"/>
                <a:gd name="T77" fmla="*/ 1288 h 1394"/>
                <a:gd name="T78" fmla="*/ 953 w 1395"/>
                <a:gd name="T79" fmla="*/ 1345 h 1394"/>
                <a:gd name="T80" fmla="*/ 830 w 1395"/>
                <a:gd name="T81" fmla="*/ 1381 h 1394"/>
                <a:gd name="T82" fmla="*/ 697 w 1395"/>
                <a:gd name="T83" fmla="*/ 1394 h 1394"/>
                <a:gd name="T84" fmla="*/ 565 w 1395"/>
                <a:gd name="T85" fmla="*/ 1381 h 1394"/>
                <a:gd name="T86" fmla="*/ 442 w 1395"/>
                <a:gd name="T87" fmla="*/ 1345 h 1394"/>
                <a:gd name="T88" fmla="*/ 328 w 1395"/>
                <a:gd name="T89" fmla="*/ 1288 h 1394"/>
                <a:gd name="T90" fmla="*/ 228 w 1395"/>
                <a:gd name="T91" fmla="*/ 1212 h 1394"/>
                <a:gd name="T92" fmla="*/ 143 w 1395"/>
                <a:gd name="T93" fmla="*/ 1118 h 1394"/>
                <a:gd name="T94" fmla="*/ 76 w 1395"/>
                <a:gd name="T95" fmla="*/ 1012 h 1394"/>
                <a:gd name="T96" fmla="*/ 28 w 1395"/>
                <a:gd name="T97" fmla="*/ 893 h 1394"/>
                <a:gd name="T98" fmla="*/ 3 w 1395"/>
                <a:gd name="T99" fmla="*/ 764 h 1394"/>
                <a:gd name="T100" fmla="*/ 3 w 1395"/>
                <a:gd name="T101" fmla="*/ 630 h 1394"/>
                <a:gd name="T102" fmla="*/ 28 w 1395"/>
                <a:gd name="T103" fmla="*/ 501 h 1394"/>
                <a:gd name="T104" fmla="*/ 76 w 1395"/>
                <a:gd name="T105" fmla="*/ 382 h 1394"/>
                <a:gd name="T106" fmla="*/ 143 w 1395"/>
                <a:gd name="T107" fmla="*/ 276 h 1394"/>
                <a:gd name="T108" fmla="*/ 228 w 1395"/>
                <a:gd name="T109" fmla="*/ 182 h 1394"/>
                <a:gd name="T110" fmla="*/ 328 w 1395"/>
                <a:gd name="T111" fmla="*/ 107 h 1394"/>
                <a:gd name="T112" fmla="*/ 442 w 1395"/>
                <a:gd name="T113" fmla="*/ 49 h 1394"/>
                <a:gd name="T114" fmla="*/ 565 w 1395"/>
                <a:gd name="T115" fmla="*/ 12 h 1394"/>
                <a:gd name="T116" fmla="*/ 697 w 1395"/>
                <a:gd name="T117" fmla="*/ 0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5" h="1394">
                  <a:moveTo>
                    <a:pt x="628" y="145"/>
                  </a:moveTo>
                  <a:lnTo>
                    <a:pt x="569" y="156"/>
                  </a:lnTo>
                  <a:lnTo>
                    <a:pt x="514" y="172"/>
                  </a:lnTo>
                  <a:lnTo>
                    <a:pt x="461" y="194"/>
                  </a:lnTo>
                  <a:lnTo>
                    <a:pt x="411" y="220"/>
                  </a:lnTo>
                  <a:lnTo>
                    <a:pt x="364" y="252"/>
                  </a:lnTo>
                  <a:lnTo>
                    <a:pt x="320" y="287"/>
                  </a:lnTo>
                  <a:lnTo>
                    <a:pt x="281" y="328"/>
                  </a:lnTo>
                  <a:lnTo>
                    <a:pt x="246" y="372"/>
                  </a:lnTo>
                  <a:lnTo>
                    <a:pt x="215" y="419"/>
                  </a:lnTo>
                  <a:lnTo>
                    <a:pt x="190" y="470"/>
                  </a:lnTo>
                  <a:lnTo>
                    <a:pt x="168" y="524"/>
                  </a:lnTo>
                  <a:lnTo>
                    <a:pt x="153" y="579"/>
                  </a:lnTo>
                  <a:lnTo>
                    <a:pt x="144" y="638"/>
                  </a:lnTo>
                  <a:lnTo>
                    <a:pt x="141" y="697"/>
                  </a:lnTo>
                  <a:lnTo>
                    <a:pt x="144" y="758"/>
                  </a:lnTo>
                  <a:lnTo>
                    <a:pt x="153" y="816"/>
                  </a:lnTo>
                  <a:lnTo>
                    <a:pt x="169" y="873"/>
                  </a:lnTo>
                  <a:lnTo>
                    <a:pt x="191" y="927"/>
                  </a:lnTo>
                  <a:lnTo>
                    <a:pt x="217" y="978"/>
                  </a:lnTo>
                  <a:lnTo>
                    <a:pt x="248" y="1026"/>
                  </a:lnTo>
                  <a:lnTo>
                    <a:pt x="284" y="1069"/>
                  </a:lnTo>
                  <a:lnTo>
                    <a:pt x="325" y="1110"/>
                  </a:lnTo>
                  <a:lnTo>
                    <a:pt x="369" y="1146"/>
                  </a:lnTo>
                  <a:lnTo>
                    <a:pt x="417" y="1178"/>
                  </a:lnTo>
                  <a:lnTo>
                    <a:pt x="468" y="1205"/>
                  </a:lnTo>
                  <a:lnTo>
                    <a:pt x="522" y="1226"/>
                  </a:lnTo>
                  <a:lnTo>
                    <a:pt x="578" y="1241"/>
                  </a:lnTo>
                  <a:lnTo>
                    <a:pt x="638" y="1250"/>
                  </a:lnTo>
                  <a:lnTo>
                    <a:pt x="697" y="1254"/>
                  </a:lnTo>
                  <a:lnTo>
                    <a:pt x="758" y="1250"/>
                  </a:lnTo>
                  <a:lnTo>
                    <a:pt x="815" y="1242"/>
                  </a:lnTo>
                  <a:lnTo>
                    <a:pt x="872" y="1226"/>
                  </a:lnTo>
                  <a:lnTo>
                    <a:pt x="925" y="1206"/>
                  </a:lnTo>
                  <a:lnTo>
                    <a:pt x="975" y="1179"/>
                  </a:lnTo>
                  <a:lnTo>
                    <a:pt x="1023" y="1148"/>
                  </a:lnTo>
                  <a:lnTo>
                    <a:pt x="1066" y="1113"/>
                  </a:lnTo>
                  <a:lnTo>
                    <a:pt x="1107" y="1074"/>
                  </a:lnTo>
                  <a:lnTo>
                    <a:pt x="1143" y="1030"/>
                  </a:lnTo>
                  <a:lnTo>
                    <a:pt x="1175" y="983"/>
                  </a:lnTo>
                  <a:lnTo>
                    <a:pt x="1201" y="933"/>
                  </a:lnTo>
                  <a:lnTo>
                    <a:pt x="1223" y="880"/>
                  </a:lnTo>
                  <a:lnTo>
                    <a:pt x="1239" y="825"/>
                  </a:lnTo>
                  <a:lnTo>
                    <a:pt x="1249" y="767"/>
                  </a:lnTo>
                  <a:lnTo>
                    <a:pt x="697" y="767"/>
                  </a:lnTo>
                  <a:lnTo>
                    <a:pt x="679" y="765"/>
                  </a:lnTo>
                  <a:lnTo>
                    <a:pt x="662" y="758"/>
                  </a:lnTo>
                  <a:lnTo>
                    <a:pt x="648" y="747"/>
                  </a:lnTo>
                  <a:lnTo>
                    <a:pt x="636" y="732"/>
                  </a:lnTo>
                  <a:lnTo>
                    <a:pt x="630" y="716"/>
                  </a:lnTo>
                  <a:lnTo>
                    <a:pt x="628" y="697"/>
                  </a:lnTo>
                  <a:lnTo>
                    <a:pt x="628" y="145"/>
                  </a:lnTo>
                  <a:close/>
                  <a:moveTo>
                    <a:pt x="697" y="0"/>
                  </a:moveTo>
                  <a:lnTo>
                    <a:pt x="716" y="2"/>
                  </a:lnTo>
                  <a:lnTo>
                    <a:pt x="733" y="10"/>
                  </a:lnTo>
                  <a:lnTo>
                    <a:pt x="747" y="20"/>
                  </a:lnTo>
                  <a:lnTo>
                    <a:pt x="759" y="34"/>
                  </a:lnTo>
                  <a:lnTo>
                    <a:pt x="765" y="51"/>
                  </a:lnTo>
                  <a:lnTo>
                    <a:pt x="768" y="70"/>
                  </a:lnTo>
                  <a:lnTo>
                    <a:pt x="768" y="627"/>
                  </a:lnTo>
                  <a:lnTo>
                    <a:pt x="1325" y="627"/>
                  </a:lnTo>
                  <a:lnTo>
                    <a:pt x="1343" y="629"/>
                  </a:lnTo>
                  <a:lnTo>
                    <a:pt x="1360" y="636"/>
                  </a:lnTo>
                  <a:lnTo>
                    <a:pt x="1375" y="647"/>
                  </a:lnTo>
                  <a:lnTo>
                    <a:pt x="1385" y="662"/>
                  </a:lnTo>
                  <a:lnTo>
                    <a:pt x="1392" y="678"/>
                  </a:lnTo>
                  <a:lnTo>
                    <a:pt x="1395" y="697"/>
                  </a:lnTo>
                  <a:lnTo>
                    <a:pt x="1392" y="764"/>
                  </a:lnTo>
                  <a:lnTo>
                    <a:pt x="1382" y="829"/>
                  </a:lnTo>
                  <a:lnTo>
                    <a:pt x="1367" y="893"/>
                  </a:lnTo>
                  <a:lnTo>
                    <a:pt x="1346" y="954"/>
                  </a:lnTo>
                  <a:lnTo>
                    <a:pt x="1320" y="1012"/>
                  </a:lnTo>
                  <a:lnTo>
                    <a:pt x="1289" y="1066"/>
                  </a:lnTo>
                  <a:lnTo>
                    <a:pt x="1252" y="1118"/>
                  </a:lnTo>
                  <a:lnTo>
                    <a:pt x="1212" y="1167"/>
                  </a:lnTo>
                  <a:lnTo>
                    <a:pt x="1167" y="1212"/>
                  </a:lnTo>
                  <a:lnTo>
                    <a:pt x="1119" y="1252"/>
                  </a:lnTo>
                  <a:lnTo>
                    <a:pt x="1067" y="1288"/>
                  </a:lnTo>
                  <a:lnTo>
                    <a:pt x="1012" y="1320"/>
                  </a:lnTo>
                  <a:lnTo>
                    <a:pt x="953" y="1345"/>
                  </a:lnTo>
                  <a:lnTo>
                    <a:pt x="893" y="1366"/>
                  </a:lnTo>
                  <a:lnTo>
                    <a:pt x="830" y="1381"/>
                  </a:lnTo>
                  <a:lnTo>
                    <a:pt x="765" y="1391"/>
                  </a:lnTo>
                  <a:lnTo>
                    <a:pt x="697" y="1394"/>
                  </a:lnTo>
                  <a:lnTo>
                    <a:pt x="630" y="1391"/>
                  </a:lnTo>
                  <a:lnTo>
                    <a:pt x="565" y="1381"/>
                  </a:lnTo>
                  <a:lnTo>
                    <a:pt x="502" y="1366"/>
                  </a:lnTo>
                  <a:lnTo>
                    <a:pt x="442" y="1345"/>
                  </a:lnTo>
                  <a:lnTo>
                    <a:pt x="383" y="1320"/>
                  </a:lnTo>
                  <a:lnTo>
                    <a:pt x="328" y="1288"/>
                  </a:lnTo>
                  <a:lnTo>
                    <a:pt x="276" y="1252"/>
                  </a:lnTo>
                  <a:lnTo>
                    <a:pt x="228" y="1212"/>
                  </a:lnTo>
                  <a:lnTo>
                    <a:pt x="183" y="1167"/>
                  </a:lnTo>
                  <a:lnTo>
                    <a:pt x="143" y="1118"/>
                  </a:lnTo>
                  <a:lnTo>
                    <a:pt x="107" y="1066"/>
                  </a:lnTo>
                  <a:lnTo>
                    <a:pt x="76" y="1012"/>
                  </a:lnTo>
                  <a:lnTo>
                    <a:pt x="49" y="954"/>
                  </a:lnTo>
                  <a:lnTo>
                    <a:pt x="28" y="893"/>
                  </a:lnTo>
                  <a:lnTo>
                    <a:pt x="13" y="829"/>
                  </a:lnTo>
                  <a:lnTo>
                    <a:pt x="3" y="764"/>
                  </a:lnTo>
                  <a:lnTo>
                    <a:pt x="0" y="697"/>
                  </a:lnTo>
                  <a:lnTo>
                    <a:pt x="3" y="630"/>
                  </a:lnTo>
                  <a:lnTo>
                    <a:pt x="13" y="565"/>
                  </a:lnTo>
                  <a:lnTo>
                    <a:pt x="28" y="501"/>
                  </a:lnTo>
                  <a:lnTo>
                    <a:pt x="49" y="441"/>
                  </a:lnTo>
                  <a:lnTo>
                    <a:pt x="76" y="382"/>
                  </a:lnTo>
                  <a:lnTo>
                    <a:pt x="107" y="328"/>
                  </a:lnTo>
                  <a:lnTo>
                    <a:pt x="143" y="276"/>
                  </a:lnTo>
                  <a:lnTo>
                    <a:pt x="183" y="227"/>
                  </a:lnTo>
                  <a:lnTo>
                    <a:pt x="228" y="182"/>
                  </a:lnTo>
                  <a:lnTo>
                    <a:pt x="276" y="142"/>
                  </a:lnTo>
                  <a:lnTo>
                    <a:pt x="328" y="107"/>
                  </a:lnTo>
                  <a:lnTo>
                    <a:pt x="383" y="75"/>
                  </a:lnTo>
                  <a:lnTo>
                    <a:pt x="442" y="49"/>
                  </a:lnTo>
                  <a:lnTo>
                    <a:pt x="502" y="28"/>
                  </a:lnTo>
                  <a:lnTo>
                    <a:pt x="565" y="12"/>
                  </a:lnTo>
                  <a:lnTo>
                    <a:pt x="630" y="3"/>
                  </a:lnTo>
                  <a:lnTo>
                    <a:pt x="697"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grpSp>
        <p:nvGrpSpPr>
          <p:cNvPr id="49" name="Group 30"/>
          <p:cNvGrpSpPr/>
          <p:nvPr/>
        </p:nvGrpSpPr>
        <p:grpSpPr>
          <a:xfrm>
            <a:off x="7385982" y="4622441"/>
            <a:ext cx="657551" cy="753033"/>
            <a:chOff x="9990138" y="2690813"/>
            <a:chExt cx="481013" cy="550863"/>
          </a:xfrm>
          <a:solidFill>
            <a:schemeClr val="bg1"/>
          </a:solidFill>
        </p:grpSpPr>
        <p:sp>
          <p:nvSpPr>
            <p:cNvPr id="50" name="Freeform 107"/>
            <p:cNvSpPr/>
            <p:nvPr/>
          </p:nvSpPr>
          <p:spPr bwMode="auto">
            <a:xfrm>
              <a:off x="10121901" y="3182938"/>
              <a:ext cx="219075" cy="58738"/>
            </a:xfrm>
            <a:custGeom>
              <a:avLst/>
              <a:gdLst>
                <a:gd name="T0" fmla="*/ 689 w 1378"/>
                <a:gd name="T1" fmla="*/ 0 h 371"/>
                <a:gd name="T2" fmla="*/ 708 w 1378"/>
                <a:gd name="T3" fmla="*/ 2 h 371"/>
                <a:gd name="T4" fmla="*/ 724 w 1378"/>
                <a:gd name="T5" fmla="*/ 10 h 371"/>
                <a:gd name="T6" fmla="*/ 739 w 1378"/>
                <a:gd name="T7" fmla="*/ 20 h 371"/>
                <a:gd name="T8" fmla="*/ 749 w 1378"/>
                <a:gd name="T9" fmla="*/ 35 h 371"/>
                <a:gd name="T10" fmla="*/ 757 w 1378"/>
                <a:gd name="T11" fmla="*/ 51 h 371"/>
                <a:gd name="T12" fmla="*/ 759 w 1378"/>
                <a:gd name="T13" fmla="*/ 70 h 371"/>
                <a:gd name="T14" fmla="*/ 759 w 1378"/>
                <a:gd name="T15" fmla="*/ 230 h 371"/>
                <a:gd name="T16" fmla="*/ 1307 w 1378"/>
                <a:gd name="T17" fmla="*/ 230 h 371"/>
                <a:gd name="T18" fmla="*/ 1326 w 1378"/>
                <a:gd name="T19" fmla="*/ 232 h 371"/>
                <a:gd name="T20" fmla="*/ 1343 w 1378"/>
                <a:gd name="T21" fmla="*/ 239 h 371"/>
                <a:gd name="T22" fmla="*/ 1357 w 1378"/>
                <a:gd name="T23" fmla="*/ 250 h 371"/>
                <a:gd name="T24" fmla="*/ 1368 w 1378"/>
                <a:gd name="T25" fmla="*/ 265 h 371"/>
                <a:gd name="T26" fmla="*/ 1375 w 1378"/>
                <a:gd name="T27" fmla="*/ 282 h 371"/>
                <a:gd name="T28" fmla="*/ 1378 w 1378"/>
                <a:gd name="T29" fmla="*/ 300 h 371"/>
                <a:gd name="T30" fmla="*/ 1376 w 1378"/>
                <a:gd name="T31" fmla="*/ 319 h 371"/>
                <a:gd name="T32" fmla="*/ 1368 w 1378"/>
                <a:gd name="T33" fmla="*/ 336 h 371"/>
                <a:gd name="T34" fmla="*/ 1358 w 1378"/>
                <a:gd name="T35" fmla="*/ 349 h 371"/>
                <a:gd name="T36" fmla="*/ 1343 w 1378"/>
                <a:gd name="T37" fmla="*/ 361 h 371"/>
                <a:gd name="T38" fmla="*/ 1326 w 1378"/>
                <a:gd name="T39" fmla="*/ 367 h 371"/>
                <a:gd name="T40" fmla="*/ 1308 w 1378"/>
                <a:gd name="T41" fmla="*/ 371 h 371"/>
                <a:gd name="T42" fmla="*/ 71 w 1378"/>
                <a:gd name="T43" fmla="*/ 371 h 371"/>
                <a:gd name="T44" fmla="*/ 52 w 1378"/>
                <a:gd name="T45" fmla="*/ 367 h 371"/>
                <a:gd name="T46" fmla="*/ 35 w 1378"/>
                <a:gd name="T47" fmla="*/ 361 h 371"/>
                <a:gd name="T48" fmla="*/ 21 w 1378"/>
                <a:gd name="T49" fmla="*/ 349 h 371"/>
                <a:gd name="T50" fmla="*/ 9 w 1378"/>
                <a:gd name="T51" fmla="*/ 336 h 371"/>
                <a:gd name="T52" fmla="*/ 3 w 1378"/>
                <a:gd name="T53" fmla="*/ 319 h 371"/>
                <a:gd name="T54" fmla="*/ 0 w 1378"/>
                <a:gd name="T55" fmla="*/ 300 h 371"/>
                <a:gd name="T56" fmla="*/ 3 w 1378"/>
                <a:gd name="T57" fmla="*/ 282 h 371"/>
                <a:gd name="T58" fmla="*/ 9 w 1378"/>
                <a:gd name="T59" fmla="*/ 265 h 371"/>
                <a:gd name="T60" fmla="*/ 21 w 1378"/>
                <a:gd name="T61" fmla="*/ 250 h 371"/>
                <a:gd name="T62" fmla="*/ 35 w 1378"/>
                <a:gd name="T63" fmla="*/ 239 h 371"/>
                <a:gd name="T64" fmla="*/ 52 w 1378"/>
                <a:gd name="T65" fmla="*/ 232 h 371"/>
                <a:gd name="T66" fmla="*/ 71 w 1378"/>
                <a:gd name="T67" fmla="*/ 230 h 371"/>
                <a:gd name="T68" fmla="*/ 618 w 1378"/>
                <a:gd name="T69" fmla="*/ 230 h 371"/>
                <a:gd name="T70" fmla="*/ 618 w 1378"/>
                <a:gd name="T71" fmla="*/ 70 h 371"/>
                <a:gd name="T72" fmla="*/ 621 w 1378"/>
                <a:gd name="T73" fmla="*/ 51 h 371"/>
                <a:gd name="T74" fmla="*/ 627 w 1378"/>
                <a:gd name="T75" fmla="*/ 35 h 371"/>
                <a:gd name="T76" fmla="*/ 639 w 1378"/>
                <a:gd name="T77" fmla="*/ 20 h 371"/>
                <a:gd name="T78" fmla="*/ 653 w 1378"/>
                <a:gd name="T79" fmla="*/ 10 h 371"/>
                <a:gd name="T80" fmla="*/ 670 w 1378"/>
                <a:gd name="T81" fmla="*/ 2 h 371"/>
                <a:gd name="T82" fmla="*/ 689 w 1378"/>
                <a:gd name="T83"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78" h="371">
                  <a:moveTo>
                    <a:pt x="689" y="0"/>
                  </a:moveTo>
                  <a:lnTo>
                    <a:pt x="708" y="2"/>
                  </a:lnTo>
                  <a:lnTo>
                    <a:pt x="724" y="10"/>
                  </a:lnTo>
                  <a:lnTo>
                    <a:pt x="739" y="20"/>
                  </a:lnTo>
                  <a:lnTo>
                    <a:pt x="749" y="35"/>
                  </a:lnTo>
                  <a:lnTo>
                    <a:pt x="757" y="51"/>
                  </a:lnTo>
                  <a:lnTo>
                    <a:pt x="759" y="70"/>
                  </a:lnTo>
                  <a:lnTo>
                    <a:pt x="759" y="230"/>
                  </a:lnTo>
                  <a:lnTo>
                    <a:pt x="1307" y="230"/>
                  </a:lnTo>
                  <a:lnTo>
                    <a:pt x="1326" y="232"/>
                  </a:lnTo>
                  <a:lnTo>
                    <a:pt x="1343" y="239"/>
                  </a:lnTo>
                  <a:lnTo>
                    <a:pt x="1357" y="250"/>
                  </a:lnTo>
                  <a:lnTo>
                    <a:pt x="1368" y="265"/>
                  </a:lnTo>
                  <a:lnTo>
                    <a:pt x="1375" y="282"/>
                  </a:lnTo>
                  <a:lnTo>
                    <a:pt x="1378" y="300"/>
                  </a:lnTo>
                  <a:lnTo>
                    <a:pt x="1376" y="319"/>
                  </a:lnTo>
                  <a:lnTo>
                    <a:pt x="1368" y="336"/>
                  </a:lnTo>
                  <a:lnTo>
                    <a:pt x="1358" y="349"/>
                  </a:lnTo>
                  <a:lnTo>
                    <a:pt x="1343" y="361"/>
                  </a:lnTo>
                  <a:lnTo>
                    <a:pt x="1326" y="367"/>
                  </a:lnTo>
                  <a:lnTo>
                    <a:pt x="1308" y="371"/>
                  </a:lnTo>
                  <a:lnTo>
                    <a:pt x="71" y="371"/>
                  </a:lnTo>
                  <a:lnTo>
                    <a:pt x="52" y="367"/>
                  </a:lnTo>
                  <a:lnTo>
                    <a:pt x="35" y="361"/>
                  </a:lnTo>
                  <a:lnTo>
                    <a:pt x="21" y="349"/>
                  </a:lnTo>
                  <a:lnTo>
                    <a:pt x="9" y="336"/>
                  </a:lnTo>
                  <a:lnTo>
                    <a:pt x="3" y="319"/>
                  </a:lnTo>
                  <a:lnTo>
                    <a:pt x="0" y="300"/>
                  </a:lnTo>
                  <a:lnTo>
                    <a:pt x="3" y="282"/>
                  </a:lnTo>
                  <a:lnTo>
                    <a:pt x="9" y="265"/>
                  </a:lnTo>
                  <a:lnTo>
                    <a:pt x="21" y="250"/>
                  </a:lnTo>
                  <a:lnTo>
                    <a:pt x="35" y="239"/>
                  </a:lnTo>
                  <a:lnTo>
                    <a:pt x="52" y="232"/>
                  </a:lnTo>
                  <a:lnTo>
                    <a:pt x="71" y="230"/>
                  </a:lnTo>
                  <a:lnTo>
                    <a:pt x="618" y="230"/>
                  </a:lnTo>
                  <a:lnTo>
                    <a:pt x="618" y="70"/>
                  </a:lnTo>
                  <a:lnTo>
                    <a:pt x="621" y="51"/>
                  </a:lnTo>
                  <a:lnTo>
                    <a:pt x="627" y="35"/>
                  </a:lnTo>
                  <a:lnTo>
                    <a:pt x="639" y="20"/>
                  </a:lnTo>
                  <a:lnTo>
                    <a:pt x="653" y="10"/>
                  </a:lnTo>
                  <a:lnTo>
                    <a:pt x="670" y="2"/>
                  </a:lnTo>
                  <a:lnTo>
                    <a:pt x="689"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1" name="Freeform 108"/>
            <p:cNvSpPr>
              <a:spLocks noEditPoints="1"/>
            </p:cNvSpPr>
            <p:nvPr/>
          </p:nvSpPr>
          <p:spPr bwMode="auto">
            <a:xfrm>
              <a:off x="9990138" y="2809875"/>
              <a:ext cx="481013" cy="347663"/>
            </a:xfrm>
            <a:custGeom>
              <a:avLst/>
              <a:gdLst>
                <a:gd name="T0" fmla="*/ 1388 w 3034"/>
                <a:gd name="T1" fmla="*/ 1364 h 2187"/>
                <a:gd name="T2" fmla="*/ 1263 w 3034"/>
                <a:gd name="T3" fmla="*/ 1465 h 2187"/>
                <a:gd name="T4" fmla="*/ 1808 w 3034"/>
                <a:gd name="T5" fmla="*/ 1577 h 2187"/>
                <a:gd name="T6" fmla="*/ 1732 w 3034"/>
                <a:gd name="T7" fmla="*/ 1434 h 2187"/>
                <a:gd name="T8" fmla="*/ 1594 w 3034"/>
                <a:gd name="T9" fmla="*/ 1351 h 2187"/>
                <a:gd name="T10" fmla="*/ 2873 w 3034"/>
                <a:gd name="T11" fmla="*/ 0 h 2187"/>
                <a:gd name="T12" fmla="*/ 2986 w 3034"/>
                <a:gd name="T13" fmla="*/ 47 h 2187"/>
                <a:gd name="T14" fmla="*/ 3034 w 3034"/>
                <a:gd name="T15" fmla="*/ 160 h 2187"/>
                <a:gd name="T16" fmla="*/ 3006 w 3034"/>
                <a:gd name="T17" fmla="*/ 2117 h 2187"/>
                <a:gd name="T18" fmla="*/ 2906 w 3034"/>
                <a:gd name="T19" fmla="*/ 2184 h 2187"/>
                <a:gd name="T20" fmla="*/ 98 w 3034"/>
                <a:gd name="T21" fmla="*/ 2175 h 2187"/>
                <a:gd name="T22" fmla="*/ 13 w 3034"/>
                <a:gd name="T23" fmla="*/ 2089 h 2187"/>
                <a:gd name="T24" fmla="*/ 2 w 3034"/>
                <a:gd name="T25" fmla="*/ 1625 h 2187"/>
                <a:gd name="T26" fmla="*/ 51 w 3034"/>
                <a:gd name="T27" fmla="*/ 1576 h 2187"/>
                <a:gd name="T28" fmla="*/ 645 w 3034"/>
                <a:gd name="T29" fmla="*/ 1577 h 2187"/>
                <a:gd name="T30" fmla="*/ 716 w 3034"/>
                <a:gd name="T31" fmla="*/ 1411 h 2187"/>
                <a:gd name="T32" fmla="*/ 851 w 3034"/>
                <a:gd name="T33" fmla="*/ 1296 h 2187"/>
                <a:gd name="T34" fmla="*/ 1030 w 3034"/>
                <a:gd name="T35" fmla="*/ 1252 h 2187"/>
                <a:gd name="T36" fmla="*/ 1090 w 3034"/>
                <a:gd name="T37" fmla="*/ 1287 h 2187"/>
                <a:gd name="T38" fmla="*/ 1090 w 3034"/>
                <a:gd name="T39" fmla="*/ 1358 h 2187"/>
                <a:gd name="T40" fmla="*/ 1030 w 3034"/>
                <a:gd name="T41" fmla="*/ 1393 h 2187"/>
                <a:gd name="T42" fmla="*/ 892 w 3034"/>
                <a:gd name="T43" fmla="*/ 1434 h 2187"/>
                <a:gd name="T44" fmla="*/ 801 w 3034"/>
                <a:gd name="T45" fmla="*/ 1542 h 2187"/>
                <a:gd name="T46" fmla="*/ 1096 w 3034"/>
                <a:gd name="T47" fmla="*/ 1482 h 2187"/>
                <a:gd name="T48" fmla="*/ 1200 w 3034"/>
                <a:gd name="T49" fmla="*/ 1324 h 2187"/>
                <a:gd name="T50" fmla="*/ 1362 w 3034"/>
                <a:gd name="T51" fmla="*/ 1224 h 2187"/>
                <a:gd name="T52" fmla="*/ 1432 w 3034"/>
                <a:gd name="T53" fmla="*/ 1206 h 2187"/>
                <a:gd name="T54" fmla="*/ 1519 w 3034"/>
                <a:gd name="T55" fmla="*/ 1199 h 2187"/>
                <a:gd name="T56" fmla="*/ 1695 w 3034"/>
                <a:gd name="T57" fmla="*/ 1238 h 2187"/>
                <a:gd name="T58" fmla="*/ 1849 w 3034"/>
                <a:gd name="T59" fmla="*/ 1356 h 2187"/>
                <a:gd name="T60" fmla="*/ 1940 w 3034"/>
                <a:gd name="T61" fmla="*/ 1528 h 2187"/>
                <a:gd name="T62" fmla="*/ 2201 w 3034"/>
                <a:gd name="T63" fmla="*/ 1511 h 2187"/>
                <a:gd name="T64" fmla="*/ 2096 w 3034"/>
                <a:gd name="T65" fmla="*/ 1417 h 2187"/>
                <a:gd name="T66" fmla="*/ 1970 w 3034"/>
                <a:gd name="T67" fmla="*/ 1391 h 2187"/>
                <a:gd name="T68" fmla="*/ 1920 w 3034"/>
                <a:gd name="T69" fmla="*/ 1342 h 2187"/>
                <a:gd name="T70" fmla="*/ 1938 w 3034"/>
                <a:gd name="T71" fmla="*/ 1273 h 2187"/>
                <a:gd name="T72" fmla="*/ 2035 w 3034"/>
                <a:gd name="T73" fmla="*/ 1255 h 2187"/>
                <a:gd name="T74" fmla="*/ 2206 w 3034"/>
                <a:gd name="T75" fmla="*/ 1319 h 2187"/>
                <a:gd name="T76" fmla="*/ 2328 w 3034"/>
                <a:gd name="T77" fmla="*/ 1449 h 2187"/>
                <a:gd name="T78" fmla="*/ 2674 w 3034"/>
                <a:gd name="T79" fmla="*/ 1577 h 2187"/>
                <a:gd name="T80" fmla="*/ 2734 w 3034"/>
                <a:gd name="T81" fmla="*/ 1612 h 2187"/>
                <a:gd name="T82" fmla="*/ 2734 w 3034"/>
                <a:gd name="T83" fmla="*/ 1683 h 2187"/>
                <a:gd name="T84" fmla="*/ 2674 w 3034"/>
                <a:gd name="T85" fmla="*/ 1718 h 2187"/>
                <a:gd name="T86" fmla="*/ 150 w 3034"/>
                <a:gd name="T87" fmla="*/ 2045 h 2187"/>
                <a:gd name="T88" fmla="*/ 2891 w 3034"/>
                <a:gd name="T89" fmla="*/ 2037 h 2187"/>
                <a:gd name="T90" fmla="*/ 2883 w 3034"/>
                <a:gd name="T91" fmla="*/ 143 h 2187"/>
                <a:gd name="T92" fmla="*/ 2078 w 3034"/>
                <a:gd name="T93" fmla="*/ 131 h 2187"/>
                <a:gd name="T94" fmla="*/ 2044 w 3034"/>
                <a:gd name="T95" fmla="*/ 70 h 2187"/>
                <a:gd name="T96" fmla="*/ 2078 w 3034"/>
                <a:gd name="T97" fmla="*/ 9 h 2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34" h="2187">
                  <a:moveTo>
                    <a:pt x="1510" y="1339"/>
                  </a:moveTo>
                  <a:lnTo>
                    <a:pt x="1467" y="1342"/>
                  </a:lnTo>
                  <a:lnTo>
                    <a:pt x="1427" y="1351"/>
                  </a:lnTo>
                  <a:lnTo>
                    <a:pt x="1388" y="1364"/>
                  </a:lnTo>
                  <a:lnTo>
                    <a:pt x="1352" y="1383"/>
                  </a:lnTo>
                  <a:lnTo>
                    <a:pt x="1318" y="1407"/>
                  </a:lnTo>
                  <a:lnTo>
                    <a:pt x="1288" y="1434"/>
                  </a:lnTo>
                  <a:lnTo>
                    <a:pt x="1263" y="1465"/>
                  </a:lnTo>
                  <a:lnTo>
                    <a:pt x="1242" y="1500"/>
                  </a:lnTo>
                  <a:lnTo>
                    <a:pt x="1225" y="1537"/>
                  </a:lnTo>
                  <a:lnTo>
                    <a:pt x="1213" y="1577"/>
                  </a:lnTo>
                  <a:lnTo>
                    <a:pt x="1808" y="1577"/>
                  </a:lnTo>
                  <a:lnTo>
                    <a:pt x="1795" y="1537"/>
                  </a:lnTo>
                  <a:lnTo>
                    <a:pt x="1778" y="1500"/>
                  </a:lnTo>
                  <a:lnTo>
                    <a:pt x="1757" y="1465"/>
                  </a:lnTo>
                  <a:lnTo>
                    <a:pt x="1732" y="1434"/>
                  </a:lnTo>
                  <a:lnTo>
                    <a:pt x="1702" y="1407"/>
                  </a:lnTo>
                  <a:lnTo>
                    <a:pt x="1669" y="1383"/>
                  </a:lnTo>
                  <a:lnTo>
                    <a:pt x="1633" y="1364"/>
                  </a:lnTo>
                  <a:lnTo>
                    <a:pt x="1594" y="1351"/>
                  </a:lnTo>
                  <a:lnTo>
                    <a:pt x="1553" y="1342"/>
                  </a:lnTo>
                  <a:lnTo>
                    <a:pt x="1510" y="1339"/>
                  </a:lnTo>
                  <a:close/>
                  <a:moveTo>
                    <a:pt x="2114" y="0"/>
                  </a:moveTo>
                  <a:lnTo>
                    <a:pt x="2873" y="0"/>
                  </a:lnTo>
                  <a:lnTo>
                    <a:pt x="2906" y="3"/>
                  </a:lnTo>
                  <a:lnTo>
                    <a:pt x="2935" y="12"/>
                  </a:lnTo>
                  <a:lnTo>
                    <a:pt x="2963" y="27"/>
                  </a:lnTo>
                  <a:lnTo>
                    <a:pt x="2986" y="47"/>
                  </a:lnTo>
                  <a:lnTo>
                    <a:pt x="3006" y="71"/>
                  </a:lnTo>
                  <a:lnTo>
                    <a:pt x="3021" y="98"/>
                  </a:lnTo>
                  <a:lnTo>
                    <a:pt x="3030" y="128"/>
                  </a:lnTo>
                  <a:lnTo>
                    <a:pt x="3034" y="160"/>
                  </a:lnTo>
                  <a:lnTo>
                    <a:pt x="3034" y="2027"/>
                  </a:lnTo>
                  <a:lnTo>
                    <a:pt x="3030" y="2058"/>
                  </a:lnTo>
                  <a:lnTo>
                    <a:pt x="3021" y="2089"/>
                  </a:lnTo>
                  <a:lnTo>
                    <a:pt x="3006" y="2117"/>
                  </a:lnTo>
                  <a:lnTo>
                    <a:pt x="2986" y="2140"/>
                  </a:lnTo>
                  <a:lnTo>
                    <a:pt x="2963" y="2160"/>
                  </a:lnTo>
                  <a:lnTo>
                    <a:pt x="2935" y="2175"/>
                  </a:lnTo>
                  <a:lnTo>
                    <a:pt x="2906" y="2184"/>
                  </a:lnTo>
                  <a:lnTo>
                    <a:pt x="2873" y="2187"/>
                  </a:lnTo>
                  <a:lnTo>
                    <a:pt x="161" y="2187"/>
                  </a:lnTo>
                  <a:lnTo>
                    <a:pt x="128" y="2184"/>
                  </a:lnTo>
                  <a:lnTo>
                    <a:pt x="98" y="2175"/>
                  </a:lnTo>
                  <a:lnTo>
                    <a:pt x="71" y="2160"/>
                  </a:lnTo>
                  <a:lnTo>
                    <a:pt x="47" y="2140"/>
                  </a:lnTo>
                  <a:lnTo>
                    <a:pt x="28" y="2117"/>
                  </a:lnTo>
                  <a:lnTo>
                    <a:pt x="13" y="2089"/>
                  </a:lnTo>
                  <a:lnTo>
                    <a:pt x="3" y="2058"/>
                  </a:lnTo>
                  <a:lnTo>
                    <a:pt x="0" y="2027"/>
                  </a:lnTo>
                  <a:lnTo>
                    <a:pt x="0" y="1644"/>
                  </a:lnTo>
                  <a:lnTo>
                    <a:pt x="2" y="1625"/>
                  </a:lnTo>
                  <a:lnTo>
                    <a:pt x="10" y="1608"/>
                  </a:lnTo>
                  <a:lnTo>
                    <a:pt x="20" y="1594"/>
                  </a:lnTo>
                  <a:lnTo>
                    <a:pt x="34" y="1582"/>
                  </a:lnTo>
                  <a:lnTo>
                    <a:pt x="51" y="1576"/>
                  </a:lnTo>
                  <a:lnTo>
                    <a:pt x="70" y="1573"/>
                  </a:lnTo>
                  <a:lnTo>
                    <a:pt x="80" y="1574"/>
                  </a:lnTo>
                  <a:lnTo>
                    <a:pt x="91" y="1577"/>
                  </a:lnTo>
                  <a:lnTo>
                    <a:pt x="645" y="1577"/>
                  </a:lnTo>
                  <a:lnTo>
                    <a:pt x="655" y="1532"/>
                  </a:lnTo>
                  <a:lnTo>
                    <a:pt x="671" y="1489"/>
                  </a:lnTo>
                  <a:lnTo>
                    <a:pt x="691" y="1448"/>
                  </a:lnTo>
                  <a:lnTo>
                    <a:pt x="716" y="1411"/>
                  </a:lnTo>
                  <a:lnTo>
                    <a:pt x="744" y="1376"/>
                  </a:lnTo>
                  <a:lnTo>
                    <a:pt x="777" y="1345"/>
                  </a:lnTo>
                  <a:lnTo>
                    <a:pt x="813" y="1318"/>
                  </a:lnTo>
                  <a:lnTo>
                    <a:pt x="851" y="1296"/>
                  </a:lnTo>
                  <a:lnTo>
                    <a:pt x="893" y="1277"/>
                  </a:lnTo>
                  <a:lnTo>
                    <a:pt x="937" y="1264"/>
                  </a:lnTo>
                  <a:lnTo>
                    <a:pt x="982" y="1255"/>
                  </a:lnTo>
                  <a:lnTo>
                    <a:pt x="1030" y="1252"/>
                  </a:lnTo>
                  <a:lnTo>
                    <a:pt x="1049" y="1254"/>
                  </a:lnTo>
                  <a:lnTo>
                    <a:pt x="1066" y="1262"/>
                  </a:lnTo>
                  <a:lnTo>
                    <a:pt x="1080" y="1272"/>
                  </a:lnTo>
                  <a:lnTo>
                    <a:pt x="1090" y="1287"/>
                  </a:lnTo>
                  <a:lnTo>
                    <a:pt x="1098" y="1304"/>
                  </a:lnTo>
                  <a:lnTo>
                    <a:pt x="1100" y="1322"/>
                  </a:lnTo>
                  <a:lnTo>
                    <a:pt x="1098" y="1341"/>
                  </a:lnTo>
                  <a:lnTo>
                    <a:pt x="1090" y="1358"/>
                  </a:lnTo>
                  <a:lnTo>
                    <a:pt x="1080" y="1372"/>
                  </a:lnTo>
                  <a:lnTo>
                    <a:pt x="1066" y="1383"/>
                  </a:lnTo>
                  <a:lnTo>
                    <a:pt x="1049" y="1390"/>
                  </a:lnTo>
                  <a:lnTo>
                    <a:pt x="1030" y="1393"/>
                  </a:lnTo>
                  <a:lnTo>
                    <a:pt x="993" y="1395"/>
                  </a:lnTo>
                  <a:lnTo>
                    <a:pt x="957" y="1404"/>
                  </a:lnTo>
                  <a:lnTo>
                    <a:pt x="923" y="1416"/>
                  </a:lnTo>
                  <a:lnTo>
                    <a:pt x="892" y="1434"/>
                  </a:lnTo>
                  <a:lnTo>
                    <a:pt x="864" y="1456"/>
                  </a:lnTo>
                  <a:lnTo>
                    <a:pt x="838" y="1482"/>
                  </a:lnTo>
                  <a:lnTo>
                    <a:pt x="818" y="1510"/>
                  </a:lnTo>
                  <a:lnTo>
                    <a:pt x="801" y="1542"/>
                  </a:lnTo>
                  <a:lnTo>
                    <a:pt x="789" y="1577"/>
                  </a:lnTo>
                  <a:lnTo>
                    <a:pt x="1070" y="1577"/>
                  </a:lnTo>
                  <a:lnTo>
                    <a:pt x="1080" y="1528"/>
                  </a:lnTo>
                  <a:lnTo>
                    <a:pt x="1096" y="1482"/>
                  </a:lnTo>
                  <a:lnTo>
                    <a:pt x="1116" y="1438"/>
                  </a:lnTo>
                  <a:lnTo>
                    <a:pt x="1140" y="1397"/>
                  </a:lnTo>
                  <a:lnTo>
                    <a:pt x="1169" y="1359"/>
                  </a:lnTo>
                  <a:lnTo>
                    <a:pt x="1200" y="1324"/>
                  </a:lnTo>
                  <a:lnTo>
                    <a:pt x="1236" y="1292"/>
                  </a:lnTo>
                  <a:lnTo>
                    <a:pt x="1275" y="1265"/>
                  </a:lnTo>
                  <a:lnTo>
                    <a:pt x="1318" y="1242"/>
                  </a:lnTo>
                  <a:lnTo>
                    <a:pt x="1362" y="1224"/>
                  </a:lnTo>
                  <a:lnTo>
                    <a:pt x="1410" y="1210"/>
                  </a:lnTo>
                  <a:lnTo>
                    <a:pt x="1412" y="1209"/>
                  </a:lnTo>
                  <a:lnTo>
                    <a:pt x="1419" y="1208"/>
                  </a:lnTo>
                  <a:lnTo>
                    <a:pt x="1432" y="1206"/>
                  </a:lnTo>
                  <a:lnTo>
                    <a:pt x="1448" y="1204"/>
                  </a:lnTo>
                  <a:lnTo>
                    <a:pt x="1468" y="1201"/>
                  </a:lnTo>
                  <a:lnTo>
                    <a:pt x="1492" y="1199"/>
                  </a:lnTo>
                  <a:lnTo>
                    <a:pt x="1519" y="1199"/>
                  </a:lnTo>
                  <a:lnTo>
                    <a:pt x="1550" y="1200"/>
                  </a:lnTo>
                  <a:lnTo>
                    <a:pt x="1600" y="1208"/>
                  </a:lnTo>
                  <a:lnTo>
                    <a:pt x="1648" y="1220"/>
                  </a:lnTo>
                  <a:lnTo>
                    <a:pt x="1695" y="1238"/>
                  </a:lnTo>
                  <a:lnTo>
                    <a:pt x="1738" y="1262"/>
                  </a:lnTo>
                  <a:lnTo>
                    <a:pt x="1778" y="1289"/>
                  </a:lnTo>
                  <a:lnTo>
                    <a:pt x="1815" y="1320"/>
                  </a:lnTo>
                  <a:lnTo>
                    <a:pt x="1849" y="1356"/>
                  </a:lnTo>
                  <a:lnTo>
                    <a:pt x="1879" y="1394"/>
                  </a:lnTo>
                  <a:lnTo>
                    <a:pt x="1903" y="1436"/>
                  </a:lnTo>
                  <a:lnTo>
                    <a:pt x="1924" y="1481"/>
                  </a:lnTo>
                  <a:lnTo>
                    <a:pt x="1940" y="1528"/>
                  </a:lnTo>
                  <a:lnTo>
                    <a:pt x="1950" y="1577"/>
                  </a:lnTo>
                  <a:lnTo>
                    <a:pt x="2229" y="1577"/>
                  </a:lnTo>
                  <a:lnTo>
                    <a:pt x="2218" y="1543"/>
                  </a:lnTo>
                  <a:lnTo>
                    <a:pt x="2201" y="1511"/>
                  </a:lnTo>
                  <a:lnTo>
                    <a:pt x="2179" y="1483"/>
                  </a:lnTo>
                  <a:lnTo>
                    <a:pt x="2155" y="1456"/>
                  </a:lnTo>
                  <a:lnTo>
                    <a:pt x="2127" y="1435"/>
                  </a:lnTo>
                  <a:lnTo>
                    <a:pt x="2096" y="1417"/>
                  </a:lnTo>
                  <a:lnTo>
                    <a:pt x="2062" y="1405"/>
                  </a:lnTo>
                  <a:lnTo>
                    <a:pt x="2026" y="1396"/>
                  </a:lnTo>
                  <a:lnTo>
                    <a:pt x="1988" y="1393"/>
                  </a:lnTo>
                  <a:lnTo>
                    <a:pt x="1970" y="1391"/>
                  </a:lnTo>
                  <a:lnTo>
                    <a:pt x="1953" y="1383"/>
                  </a:lnTo>
                  <a:lnTo>
                    <a:pt x="1938" y="1373"/>
                  </a:lnTo>
                  <a:lnTo>
                    <a:pt x="1928" y="1359"/>
                  </a:lnTo>
                  <a:lnTo>
                    <a:pt x="1920" y="1342"/>
                  </a:lnTo>
                  <a:lnTo>
                    <a:pt x="1918" y="1323"/>
                  </a:lnTo>
                  <a:lnTo>
                    <a:pt x="1920" y="1304"/>
                  </a:lnTo>
                  <a:lnTo>
                    <a:pt x="1928" y="1287"/>
                  </a:lnTo>
                  <a:lnTo>
                    <a:pt x="1938" y="1273"/>
                  </a:lnTo>
                  <a:lnTo>
                    <a:pt x="1953" y="1263"/>
                  </a:lnTo>
                  <a:lnTo>
                    <a:pt x="1970" y="1255"/>
                  </a:lnTo>
                  <a:lnTo>
                    <a:pt x="1988" y="1253"/>
                  </a:lnTo>
                  <a:lnTo>
                    <a:pt x="2035" y="1255"/>
                  </a:lnTo>
                  <a:lnTo>
                    <a:pt x="2082" y="1264"/>
                  </a:lnTo>
                  <a:lnTo>
                    <a:pt x="2125" y="1278"/>
                  </a:lnTo>
                  <a:lnTo>
                    <a:pt x="2167" y="1296"/>
                  </a:lnTo>
                  <a:lnTo>
                    <a:pt x="2206" y="1319"/>
                  </a:lnTo>
                  <a:lnTo>
                    <a:pt x="2242" y="1346"/>
                  </a:lnTo>
                  <a:lnTo>
                    <a:pt x="2274" y="1377"/>
                  </a:lnTo>
                  <a:lnTo>
                    <a:pt x="2302" y="1412"/>
                  </a:lnTo>
                  <a:lnTo>
                    <a:pt x="2328" y="1449"/>
                  </a:lnTo>
                  <a:lnTo>
                    <a:pt x="2348" y="1489"/>
                  </a:lnTo>
                  <a:lnTo>
                    <a:pt x="2363" y="1533"/>
                  </a:lnTo>
                  <a:lnTo>
                    <a:pt x="2373" y="1577"/>
                  </a:lnTo>
                  <a:lnTo>
                    <a:pt x="2674" y="1577"/>
                  </a:lnTo>
                  <a:lnTo>
                    <a:pt x="2692" y="1580"/>
                  </a:lnTo>
                  <a:lnTo>
                    <a:pt x="2709" y="1588"/>
                  </a:lnTo>
                  <a:lnTo>
                    <a:pt x="2724" y="1598"/>
                  </a:lnTo>
                  <a:lnTo>
                    <a:pt x="2734" y="1612"/>
                  </a:lnTo>
                  <a:lnTo>
                    <a:pt x="2742" y="1629"/>
                  </a:lnTo>
                  <a:lnTo>
                    <a:pt x="2744" y="1648"/>
                  </a:lnTo>
                  <a:lnTo>
                    <a:pt x="2742" y="1667"/>
                  </a:lnTo>
                  <a:lnTo>
                    <a:pt x="2734" y="1683"/>
                  </a:lnTo>
                  <a:lnTo>
                    <a:pt x="2724" y="1698"/>
                  </a:lnTo>
                  <a:lnTo>
                    <a:pt x="2709" y="1708"/>
                  </a:lnTo>
                  <a:lnTo>
                    <a:pt x="2692" y="1716"/>
                  </a:lnTo>
                  <a:lnTo>
                    <a:pt x="2674" y="1718"/>
                  </a:lnTo>
                  <a:lnTo>
                    <a:pt x="140" y="1718"/>
                  </a:lnTo>
                  <a:lnTo>
                    <a:pt x="140" y="2027"/>
                  </a:lnTo>
                  <a:lnTo>
                    <a:pt x="143" y="2037"/>
                  </a:lnTo>
                  <a:lnTo>
                    <a:pt x="150" y="2045"/>
                  </a:lnTo>
                  <a:lnTo>
                    <a:pt x="161" y="2048"/>
                  </a:lnTo>
                  <a:lnTo>
                    <a:pt x="2873" y="2048"/>
                  </a:lnTo>
                  <a:lnTo>
                    <a:pt x="2883" y="2045"/>
                  </a:lnTo>
                  <a:lnTo>
                    <a:pt x="2891" y="2037"/>
                  </a:lnTo>
                  <a:lnTo>
                    <a:pt x="2893" y="2027"/>
                  </a:lnTo>
                  <a:lnTo>
                    <a:pt x="2893" y="160"/>
                  </a:lnTo>
                  <a:lnTo>
                    <a:pt x="2891" y="150"/>
                  </a:lnTo>
                  <a:lnTo>
                    <a:pt x="2883" y="143"/>
                  </a:lnTo>
                  <a:lnTo>
                    <a:pt x="2873" y="140"/>
                  </a:lnTo>
                  <a:lnTo>
                    <a:pt x="2114" y="140"/>
                  </a:lnTo>
                  <a:lnTo>
                    <a:pt x="2095" y="137"/>
                  </a:lnTo>
                  <a:lnTo>
                    <a:pt x="2078" y="131"/>
                  </a:lnTo>
                  <a:lnTo>
                    <a:pt x="2064" y="119"/>
                  </a:lnTo>
                  <a:lnTo>
                    <a:pt x="2053" y="105"/>
                  </a:lnTo>
                  <a:lnTo>
                    <a:pt x="2046" y="89"/>
                  </a:lnTo>
                  <a:lnTo>
                    <a:pt x="2044" y="70"/>
                  </a:lnTo>
                  <a:lnTo>
                    <a:pt x="2046" y="52"/>
                  </a:lnTo>
                  <a:lnTo>
                    <a:pt x="2053" y="35"/>
                  </a:lnTo>
                  <a:lnTo>
                    <a:pt x="2064" y="20"/>
                  </a:lnTo>
                  <a:lnTo>
                    <a:pt x="2078" y="9"/>
                  </a:lnTo>
                  <a:lnTo>
                    <a:pt x="2095" y="2"/>
                  </a:lnTo>
                  <a:lnTo>
                    <a:pt x="2114"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2" name="Freeform 109"/>
            <p:cNvSpPr/>
            <p:nvPr/>
          </p:nvSpPr>
          <p:spPr bwMode="auto">
            <a:xfrm>
              <a:off x="9990138" y="2809875"/>
              <a:ext cx="157163" cy="231775"/>
            </a:xfrm>
            <a:custGeom>
              <a:avLst/>
              <a:gdLst>
                <a:gd name="T0" fmla="*/ 161 w 993"/>
                <a:gd name="T1" fmla="*/ 0 h 1455"/>
                <a:gd name="T2" fmla="*/ 922 w 993"/>
                <a:gd name="T3" fmla="*/ 0 h 1455"/>
                <a:gd name="T4" fmla="*/ 941 w 993"/>
                <a:gd name="T5" fmla="*/ 2 h 1455"/>
                <a:gd name="T6" fmla="*/ 958 w 993"/>
                <a:gd name="T7" fmla="*/ 9 h 1455"/>
                <a:gd name="T8" fmla="*/ 972 w 993"/>
                <a:gd name="T9" fmla="*/ 20 h 1455"/>
                <a:gd name="T10" fmla="*/ 983 w 993"/>
                <a:gd name="T11" fmla="*/ 35 h 1455"/>
                <a:gd name="T12" fmla="*/ 990 w 993"/>
                <a:gd name="T13" fmla="*/ 52 h 1455"/>
                <a:gd name="T14" fmla="*/ 993 w 993"/>
                <a:gd name="T15" fmla="*/ 70 h 1455"/>
                <a:gd name="T16" fmla="*/ 990 w 993"/>
                <a:gd name="T17" fmla="*/ 89 h 1455"/>
                <a:gd name="T18" fmla="*/ 983 w 993"/>
                <a:gd name="T19" fmla="*/ 105 h 1455"/>
                <a:gd name="T20" fmla="*/ 972 w 993"/>
                <a:gd name="T21" fmla="*/ 119 h 1455"/>
                <a:gd name="T22" fmla="*/ 958 w 993"/>
                <a:gd name="T23" fmla="*/ 131 h 1455"/>
                <a:gd name="T24" fmla="*/ 941 w 993"/>
                <a:gd name="T25" fmla="*/ 137 h 1455"/>
                <a:gd name="T26" fmla="*/ 922 w 993"/>
                <a:gd name="T27" fmla="*/ 140 h 1455"/>
                <a:gd name="T28" fmla="*/ 161 w 993"/>
                <a:gd name="T29" fmla="*/ 140 h 1455"/>
                <a:gd name="T30" fmla="*/ 150 w 993"/>
                <a:gd name="T31" fmla="*/ 143 h 1455"/>
                <a:gd name="T32" fmla="*/ 143 w 993"/>
                <a:gd name="T33" fmla="*/ 150 h 1455"/>
                <a:gd name="T34" fmla="*/ 140 w 993"/>
                <a:gd name="T35" fmla="*/ 160 h 1455"/>
                <a:gd name="T36" fmla="*/ 140 w 993"/>
                <a:gd name="T37" fmla="*/ 1384 h 1455"/>
                <a:gd name="T38" fmla="*/ 138 w 993"/>
                <a:gd name="T39" fmla="*/ 1404 h 1455"/>
                <a:gd name="T40" fmla="*/ 130 w 993"/>
                <a:gd name="T41" fmla="*/ 1420 h 1455"/>
                <a:gd name="T42" fmla="*/ 120 w 993"/>
                <a:gd name="T43" fmla="*/ 1434 h 1455"/>
                <a:gd name="T44" fmla="*/ 105 w 993"/>
                <a:gd name="T45" fmla="*/ 1446 h 1455"/>
                <a:gd name="T46" fmla="*/ 89 w 993"/>
                <a:gd name="T47" fmla="*/ 1452 h 1455"/>
                <a:gd name="T48" fmla="*/ 70 w 993"/>
                <a:gd name="T49" fmla="*/ 1455 h 1455"/>
                <a:gd name="T50" fmla="*/ 51 w 993"/>
                <a:gd name="T51" fmla="*/ 1452 h 1455"/>
                <a:gd name="T52" fmla="*/ 34 w 993"/>
                <a:gd name="T53" fmla="*/ 1446 h 1455"/>
                <a:gd name="T54" fmla="*/ 20 w 993"/>
                <a:gd name="T55" fmla="*/ 1434 h 1455"/>
                <a:gd name="T56" fmla="*/ 10 w 993"/>
                <a:gd name="T57" fmla="*/ 1420 h 1455"/>
                <a:gd name="T58" fmla="*/ 2 w 993"/>
                <a:gd name="T59" fmla="*/ 1404 h 1455"/>
                <a:gd name="T60" fmla="*/ 0 w 993"/>
                <a:gd name="T61" fmla="*/ 1384 h 1455"/>
                <a:gd name="T62" fmla="*/ 0 w 993"/>
                <a:gd name="T63" fmla="*/ 160 h 1455"/>
                <a:gd name="T64" fmla="*/ 3 w 993"/>
                <a:gd name="T65" fmla="*/ 128 h 1455"/>
                <a:gd name="T66" fmla="*/ 13 w 993"/>
                <a:gd name="T67" fmla="*/ 98 h 1455"/>
                <a:gd name="T68" fmla="*/ 28 w 993"/>
                <a:gd name="T69" fmla="*/ 71 h 1455"/>
                <a:gd name="T70" fmla="*/ 47 w 993"/>
                <a:gd name="T71" fmla="*/ 47 h 1455"/>
                <a:gd name="T72" fmla="*/ 71 w 993"/>
                <a:gd name="T73" fmla="*/ 27 h 1455"/>
                <a:gd name="T74" fmla="*/ 98 w 993"/>
                <a:gd name="T75" fmla="*/ 12 h 1455"/>
                <a:gd name="T76" fmla="*/ 128 w 993"/>
                <a:gd name="T77" fmla="*/ 3 h 1455"/>
                <a:gd name="T78" fmla="*/ 161 w 993"/>
                <a:gd name="T79" fmla="*/ 0 h 1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3" h="1455">
                  <a:moveTo>
                    <a:pt x="161" y="0"/>
                  </a:moveTo>
                  <a:lnTo>
                    <a:pt x="922" y="0"/>
                  </a:lnTo>
                  <a:lnTo>
                    <a:pt x="941" y="2"/>
                  </a:lnTo>
                  <a:lnTo>
                    <a:pt x="958" y="9"/>
                  </a:lnTo>
                  <a:lnTo>
                    <a:pt x="972" y="20"/>
                  </a:lnTo>
                  <a:lnTo>
                    <a:pt x="983" y="35"/>
                  </a:lnTo>
                  <a:lnTo>
                    <a:pt x="990" y="52"/>
                  </a:lnTo>
                  <a:lnTo>
                    <a:pt x="993" y="70"/>
                  </a:lnTo>
                  <a:lnTo>
                    <a:pt x="990" y="89"/>
                  </a:lnTo>
                  <a:lnTo>
                    <a:pt x="983" y="105"/>
                  </a:lnTo>
                  <a:lnTo>
                    <a:pt x="972" y="119"/>
                  </a:lnTo>
                  <a:lnTo>
                    <a:pt x="958" y="131"/>
                  </a:lnTo>
                  <a:lnTo>
                    <a:pt x="941" y="137"/>
                  </a:lnTo>
                  <a:lnTo>
                    <a:pt x="922" y="140"/>
                  </a:lnTo>
                  <a:lnTo>
                    <a:pt x="161" y="140"/>
                  </a:lnTo>
                  <a:lnTo>
                    <a:pt x="150" y="143"/>
                  </a:lnTo>
                  <a:lnTo>
                    <a:pt x="143" y="150"/>
                  </a:lnTo>
                  <a:lnTo>
                    <a:pt x="140" y="160"/>
                  </a:lnTo>
                  <a:lnTo>
                    <a:pt x="140" y="1384"/>
                  </a:lnTo>
                  <a:lnTo>
                    <a:pt x="138" y="1404"/>
                  </a:lnTo>
                  <a:lnTo>
                    <a:pt x="130" y="1420"/>
                  </a:lnTo>
                  <a:lnTo>
                    <a:pt x="120" y="1434"/>
                  </a:lnTo>
                  <a:lnTo>
                    <a:pt x="105" y="1446"/>
                  </a:lnTo>
                  <a:lnTo>
                    <a:pt x="89" y="1452"/>
                  </a:lnTo>
                  <a:lnTo>
                    <a:pt x="70" y="1455"/>
                  </a:lnTo>
                  <a:lnTo>
                    <a:pt x="51" y="1452"/>
                  </a:lnTo>
                  <a:lnTo>
                    <a:pt x="34" y="1446"/>
                  </a:lnTo>
                  <a:lnTo>
                    <a:pt x="20" y="1434"/>
                  </a:lnTo>
                  <a:lnTo>
                    <a:pt x="10" y="1420"/>
                  </a:lnTo>
                  <a:lnTo>
                    <a:pt x="2" y="1404"/>
                  </a:lnTo>
                  <a:lnTo>
                    <a:pt x="0" y="1384"/>
                  </a:lnTo>
                  <a:lnTo>
                    <a:pt x="0" y="160"/>
                  </a:lnTo>
                  <a:lnTo>
                    <a:pt x="3" y="128"/>
                  </a:lnTo>
                  <a:lnTo>
                    <a:pt x="13" y="98"/>
                  </a:lnTo>
                  <a:lnTo>
                    <a:pt x="28" y="71"/>
                  </a:lnTo>
                  <a:lnTo>
                    <a:pt x="47" y="47"/>
                  </a:lnTo>
                  <a:lnTo>
                    <a:pt x="71" y="27"/>
                  </a:lnTo>
                  <a:lnTo>
                    <a:pt x="98" y="12"/>
                  </a:lnTo>
                  <a:lnTo>
                    <a:pt x="128" y="3"/>
                  </a:lnTo>
                  <a:lnTo>
                    <a:pt x="161"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3" name="Freeform 110"/>
            <p:cNvSpPr/>
            <p:nvPr/>
          </p:nvSpPr>
          <p:spPr bwMode="auto">
            <a:xfrm>
              <a:off x="10139363" y="2690813"/>
              <a:ext cx="179388" cy="300038"/>
            </a:xfrm>
            <a:custGeom>
              <a:avLst/>
              <a:gdLst>
                <a:gd name="T0" fmla="*/ 603 w 1137"/>
                <a:gd name="T1" fmla="*/ 7 h 1894"/>
                <a:gd name="T2" fmla="*/ 887 w 1137"/>
                <a:gd name="T3" fmla="*/ 325 h 1894"/>
                <a:gd name="T4" fmla="*/ 951 w 1137"/>
                <a:gd name="T5" fmla="*/ 433 h 1894"/>
                <a:gd name="T6" fmla="*/ 974 w 1137"/>
                <a:gd name="T7" fmla="*/ 557 h 1894"/>
                <a:gd name="T8" fmla="*/ 980 w 1137"/>
                <a:gd name="T9" fmla="*/ 1155 h 1894"/>
                <a:gd name="T10" fmla="*/ 1114 w 1137"/>
                <a:gd name="T11" fmla="*/ 1375 h 1894"/>
                <a:gd name="T12" fmla="*/ 1137 w 1137"/>
                <a:gd name="T13" fmla="*/ 1477 h 1894"/>
                <a:gd name="T14" fmla="*/ 1127 w 1137"/>
                <a:gd name="T15" fmla="*/ 1653 h 1894"/>
                <a:gd name="T16" fmla="*/ 1086 w 1137"/>
                <a:gd name="T17" fmla="*/ 1685 h 1894"/>
                <a:gd name="T18" fmla="*/ 912 w 1137"/>
                <a:gd name="T19" fmla="*/ 1823 h 1894"/>
                <a:gd name="T20" fmla="*/ 891 w 1137"/>
                <a:gd name="T21" fmla="*/ 1873 h 1894"/>
                <a:gd name="T22" fmla="*/ 841 w 1137"/>
                <a:gd name="T23" fmla="*/ 1893 h 1894"/>
                <a:gd name="T24" fmla="*/ 793 w 1137"/>
                <a:gd name="T25" fmla="*/ 1873 h 1894"/>
                <a:gd name="T26" fmla="*/ 771 w 1137"/>
                <a:gd name="T27" fmla="*/ 1823 h 1894"/>
                <a:gd name="T28" fmla="*/ 747 w 1137"/>
                <a:gd name="T29" fmla="*/ 1652 h 1894"/>
                <a:gd name="T30" fmla="*/ 740 w 1137"/>
                <a:gd name="T31" fmla="*/ 1598 h 1894"/>
                <a:gd name="T32" fmla="*/ 772 w 1137"/>
                <a:gd name="T33" fmla="*/ 1556 h 1894"/>
                <a:gd name="T34" fmla="*/ 996 w 1137"/>
                <a:gd name="T35" fmla="*/ 1546 h 1894"/>
                <a:gd name="T36" fmla="*/ 988 w 1137"/>
                <a:gd name="T37" fmla="*/ 1436 h 1894"/>
                <a:gd name="T38" fmla="*/ 854 w 1137"/>
                <a:gd name="T39" fmla="*/ 1216 h 1894"/>
                <a:gd name="T40" fmla="*/ 833 w 1137"/>
                <a:gd name="T41" fmla="*/ 1116 h 1894"/>
                <a:gd name="T42" fmla="*/ 824 w 1137"/>
                <a:gd name="T43" fmla="*/ 497 h 1894"/>
                <a:gd name="T44" fmla="*/ 781 w 1137"/>
                <a:gd name="T45" fmla="*/ 416 h 1894"/>
                <a:gd name="T46" fmla="*/ 352 w 1137"/>
                <a:gd name="T47" fmla="*/ 442 h 1894"/>
                <a:gd name="T48" fmla="*/ 321 w 1137"/>
                <a:gd name="T49" fmla="*/ 526 h 1894"/>
                <a:gd name="T50" fmla="*/ 316 w 1137"/>
                <a:gd name="T51" fmla="*/ 1149 h 1894"/>
                <a:gd name="T52" fmla="*/ 276 w 1137"/>
                <a:gd name="T53" fmla="*/ 1252 h 1894"/>
                <a:gd name="T54" fmla="*/ 143 w 1137"/>
                <a:gd name="T55" fmla="*/ 1459 h 1894"/>
                <a:gd name="T56" fmla="*/ 338 w 1137"/>
                <a:gd name="T57" fmla="*/ 1547 h 1894"/>
                <a:gd name="T58" fmla="*/ 388 w 1137"/>
                <a:gd name="T59" fmla="*/ 1567 h 1894"/>
                <a:gd name="T60" fmla="*/ 409 w 1137"/>
                <a:gd name="T61" fmla="*/ 1617 h 1894"/>
                <a:gd name="T62" fmla="*/ 388 w 1137"/>
                <a:gd name="T63" fmla="*/ 1667 h 1894"/>
                <a:gd name="T64" fmla="*/ 338 w 1137"/>
                <a:gd name="T65" fmla="*/ 1688 h 1894"/>
                <a:gd name="T66" fmla="*/ 335 w 1137"/>
                <a:gd name="T67" fmla="*/ 1842 h 1894"/>
                <a:gd name="T68" fmla="*/ 303 w 1137"/>
                <a:gd name="T69" fmla="*/ 1885 h 1894"/>
                <a:gd name="T70" fmla="*/ 250 w 1137"/>
                <a:gd name="T71" fmla="*/ 1891 h 1894"/>
                <a:gd name="T72" fmla="*/ 207 w 1137"/>
                <a:gd name="T73" fmla="*/ 1859 h 1894"/>
                <a:gd name="T74" fmla="*/ 198 w 1137"/>
                <a:gd name="T75" fmla="*/ 1688 h 1894"/>
                <a:gd name="T76" fmla="*/ 35 w 1137"/>
                <a:gd name="T77" fmla="*/ 1678 h 1894"/>
                <a:gd name="T78" fmla="*/ 2 w 1137"/>
                <a:gd name="T79" fmla="*/ 1636 h 1894"/>
                <a:gd name="T80" fmla="*/ 3 w 1137"/>
                <a:gd name="T81" fmla="*/ 1443 h 1894"/>
                <a:gd name="T82" fmla="*/ 45 w 1137"/>
                <a:gd name="T83" fmla="*/ 1338 h 1894"/>
                <a:gd name="T84" fmla="*/ 178 w 1137"/>
                <a:gd name="T85" fmla="*/ 1134 h 1894"/>
                <a:gd name="T86" fmla="*/ 182 w 1137"/>
                <a:gd name="T87" fmla="*/ 515 h 1894"/>
                <a:gd name="T88" fmla="*/ 218 w 1137"/>
                <a:gd name="T89" fmla="*/ 395 h 1894"/>
                <a:gd name="T90" fmla="*/ 522 w 1137"/>
                <a:gd name="T91" fmla="*/ 25 h 1894"/>
                <a:gd name="T92" fmla="*/ 574 w 1137"/>
                <a:gd name="T93" fmla="*/ 0 h 18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7" h="1894">
                  <a:moveTo>
                    <a:pt x="574" y="0"/>
                  </a:moveTo>
                  <a:lnTo>
                    <a:pt x="589" y="3"/>
                  </a:lnTo>
                  <a:lnTo>
                    <a:pt x="603" y="7"/>
                  </a:lnTo>
                  <a:lnTo>
                    <a:pt x="617" y="14"/>
                  </a:lnTo>
                  <a:lnTo>
                    <a:pt x="627" y="25"/>
                  </a:lnTo>
                  <a:lnTo>
                    <a:pt x="887" y="325"/>
                  </a:lnTo>
                  <a:lnTo>
                    <a:pt x="913" y="359"/>
                  </a:lnTo>
                  <a:lnTo>
                    <a:pt x="934" y="395"/>
                  </a:lnTo>
                  <a:lnTo>
                    <a:pt x="951" y="433"/>
                  </a:lnTo>
                  <a:lnTo>
                    <a:pt x="964" y="473"/>
                  </a:lnTo>
                  <a:lnTo>
                    <a:pt x="971" y="515"/>
                  </a:lnTo>
                  <a:lnTo>
                    <a:pt x="974" y="557"/>
                  </a:lnTo>
                  <a:lnTo>
                    <a:pt x="974" y="1118"/>
                  </a:lnTo>
                  <a:lnTo>
                    <a:pt x="976" y="1137"/>
                  </a:lnTo>
                  <a:lnTo>
                    <a:pt x="980" y="1155"/>
                  </a:lnTo>
                  <a:lnTo>
                    <a:pt x="989" y="1173"/>
                  </a:lnTo>
                  <a:lnTo>
                    <a:pt x="1097" y="1343"/>
                  </a:lnTo>
                  <a:lnTo>
                    <a:pt x="1114" y="1375"/>
                  </a:lnTo>
                  <a:lnTo>
                    <a:pt x="1127" y="1407"/>
                  </a:lnTo>
                  <a:lnTo>
                    <a:pt x="1134" y="1442"/>
                  </a:lnTo>
                  <a:lnTo>
                    <a:pt x="1137" y="1477"/>
                  </a:lnTo>
                  <a:lnTo>
                    <a:pt x="1137" y="1617"/>
                  </a:lnTo>
                  <a:lnTo>
                    <a:pt x="1134" y="1636"/>
                  </a:lnTo>
                  <a:lnTo>
                    <a:pt x="1127" y="1653"/>
                  </a:lnTo>
                  <a:lnTo>
                    <a:pt x="1116" y="1667"/>
                  </a:lnTo>
                  <a:lnTo>
                    <a:pt x="1102" y="1678"/>
                  </a:lnTo>
                  <a:lnTo>
                    <a:pt x="1086" y="1685"/>
                  </a:lnTo>
                  <a:lnTo>
                    <a:pt x="1067" y="1688"/>
                  </a:lnTo>
                  <a:lnTo>
                    <a:pt x="912" y="1688"/>
                  </a:lnTo>
                  <a:lnTo>
                    <a:pt x="912" y="1823"/>
                  </a:lnTo>
                  <a:lnTo>
                    <a:pt x="909" y="1841"/>
                  </a:lnTo>
                  <a:lnTo>
                    <a:pt x="903" y="1858"/>
                  </a:lnTo>
                  <a:lnTo>
                    <a:pt x="891" y="1873"/>
                  </a:lnTo>
                  <a:lnTo>
                    <a:pt x="877" y="1883"/>
                  </a:lnTo>
                  <a:lnTo>
                    <a:pt x="860" y="1891"/>
                  </a:lnTo>
                  <a:lnTo>
                    <a:pt x="841" y="1893"/>
                  </a:lnTo>
                  <a:lnTo>
                    <a:pt x="823" y="1891"/>
                  </a:lnTo>
                  <a:lnTo>
                    <a:pt x="806" y="1883"/>
                  </a:lnTo>
                  <a:lnTo>
                    <a:pt x="793" y="1873"/>
                  </a:lnTo>
                  <a:lnTo>
                    <a:pt x="781" y="1858"/>
                  </a:lnTo>
                  <a:lnTo>
                    <a:pt x="773" y="1841"/>
                  </a:lnTo>
                  <a:lnTo>
                    <a:pt x="771" y="1823"/>
                  </a:lnTo>
                  <a:lnTo>
                    <a:pt x="771" y="1676"/>
                  </a:lnTo>
                  <a:lnTo>
                    <a:pt x="758" y="1666"/>
                  </a:lnTo>
                  <a:lnTo>
                    <a:pt x="747" y="1652"/>
                  </a:lnTo>
                  <a:lnTo>
                    <a:pt x="740" y="1635"/>
                  </a:lnTo>
                  <a:lnTo>
                    <a:pt x="737" y="1617"/>
                  </a:lnTo>
                  <a:lnTo>
                    <a:pt x="740" y="1598"/>
                  </a:lnTo>
                  <a:lnTo>
                    <a:pt x="747" y="1581"/>
                  </a:lnTo>
                  <a:lnTo>
                    <a:pt x="758" y="1567"/>
                  </a:lnTo>
                  <a:lnTo>
                    <a:pt x="772" y="1556"/>
                  </a:lnTo>
                  <a:lnTo>
                    <a:pt x="789" y="1549"/>
                  </a:lnTo>
                  <a:lnTo>
                    <a:pt x="807" y="1546"/>
                  </a:lnTo>
                  <a:lnTo>
                    <a:pt x="996" y="1546"/>
                  </a:lnTo>
                  <a:lnTo>
                    <a:pt x="996" y="1477"/>
                  </a:lnTo>
                  <a:lnTo>
                    <a:pt x="995" y="1456"/>
                  </a:lnTo>
                  <a:lnTo>
                    <a:pt x="988" y="1436"/>
                  </a:lnTo>
                  <a:lnTo>
                    <a:pt x="979" y="1417"/>
                  </a:lnTo>
                  <a:lnTo>
                    <a:pt x="871" y="1247"/>
                  </a:lnTo>
                  <a:lnTo>
                    <a:pt x="854" y="1216"/>
                  </a:lnTo>
                  <a:lnTo>
                    <a:pt x="842" y="1184"/>
                  </a:lnTo>
                  <a:lnTo>
                    <a:pt x="836" y="1151"/>
                  </a:lnTo>
                  <a:lnTo>
                    <a:pt x="833" y="1116"/>
                  </a:lnTo>
                  <a:lnTo>
                    <a:pt x="833" y="556"/>
                  </a:lnTo>
                  <a:lnTo>
                    <a:pt x="831" y="526"/>
                  </a:lnTo>
                  <a:lnTo>
                    <a:pt x="824" y="497"/>
                  </a:lnTo>
                  <a:lnTo>
                    <a:pt x="814" y="468"/>
                  </a:lnTo>
                  <a:lnTo>
                    <a:pt x="800" y="442"/>
                  </a:lnTo>
                  <a:lnTo>
                    <a:pt x="781" y="416"/>
                  </a:lnTo>
                  <a:lnTo>
                    <a:pt x="576" y="178"/>
                  </a:lnTo>
                  <a:lnTo>
                    <a:pt x="370" y="417"/>
                  </a:lnTo>
                  <a:lnTo>
                    <a:pt x="352" y="442"/>
                  </a:lnTo>
                  <a:lnTo>
                    <a:pt x="338" y="468"/>
                  </a:lnTo>
                  <a:lnTo>
                    <a:pt x="328" y="497"/>
                  </a:lnTo>
                  <a:lnTo>
                    <a:pt x="321" y="526"/>
                  </a:lnTo>
                  <a:lnTo>
                    <a:pt x="319" y="556"/>
                  </a:lnTo>
                  <a:lnTo>
                    <a:pt x="319" y="1112"/>
                  </a:lnTo>
                  <a:lnTo>
                    <a:pt x="316" y="1149"/>
                  </a:lnTo>
                  <a:lnTo>
                    <a:pt x="308" y="1185"/>
                  </a:lnTo>
                  <a:lnTo>
                    <a:pt x="294" y="1219"/>
                  </a:lnTo>
                  <a:lnTo>
                    <a:pt x="276" y="1252"/>
                  </a:lnTo>
                  <a:lnTo>
                    <a:pt x="160" y="1418"/>
                  </a:lnTo>
                  <a:lnTo>
                    <a:pt x="149" y="1438"/>
                  </a:lnTo>
                  <a:lnTo>
                    <a:pt x="143" y="1459"/>
                  </a:lnTo>
                  <a:lnTo>
                    <a:pt x="140" y="1481"/>
                  </a:lnTo>
                  <a:lnTo>
                    <a:pt x="140" y="1547"/>
                  </a:lnTo>
                  <a:lnTo>
                    <a:pt x="338" y="1547"/>
                  </a:lnTo>
                  <a:lnTo>
                    <a:pt x="357" y="1549"/>
                  </a:lnTo>
                  <a:lnTo>
                    <a:pt x="374" y="1557"/>
                  </a:lnTo>
                  <a:lnTo>
                    <a:pt x="388" y="1567"/>
                  </a:lnTo>
                  <a:lnTo>
                    <a:pt x="400" y="1582"/>
                  </a:lnTo>
                  <a:lnTo>
                    <a:pt x="406" y="1599"/>
                  </a:lnTo>
                  <a:lnTo>
                    <a:pt x="409" y="1617"/>
                  </a:lnTo>
                  <a:lnTo>
                    <a:pt x="406" y="1636"/>
                  </a:lnTo>
                  <a:lnTo>
                    <a:pt x="400" y="1653"/>
                  </a:lnTo>
                  <a:lnTo>
                    <a:pt x="388" y="1667"/>
                  </a:lnTo>
                  <a:lnTo>
                    <a:pt x="374" y="1678"/>
                  </a:lnTo>
                  <a:lnTo>
                    <a:pt x="357" y="1685"/>
                  </a:lnTo>
                  <a:lnTo>
                    <a:pt x="338" y="1688"/>
                  </a:lnTo>
                  <a:lnTo>
                    <a:pt x="338" y="1688"/>
                  </a:lnTo>
                  <a:lnTo>
                    <a:pt x="338" y="1823"/>
                  </a:lnTo>
                  <a:lnTo>
                    <a:pt x="335" y="1842"/>
                  </a:lnTo>
                  <a:lnTo>
                    <a:pt x="329" y="1859"/>
                  </a:lnTo>
                  <a:lnTo>
                    <a:pt x="317" y="1873"/>
                  </a:lnTo>
                  <a:lnTo>
                    <a:pt x="303" y="1885"/>
                  </a:lnTo>
                  <a:lnTo>
                    <a:pt x="287" y="1891"/>
                  </a:lnTo>
                  <a:lnTo>
                    <a:pt x="268" y="1894"/>
                  </a:lnTo>
                  <a:lnTo>
                    <a:pt x="250" y="1891"/>
                  </a:lnTo>
                  <a:lnTo>
                    <a:pt x="233" y="1885"/>
                  </a:lnTo>
                  <a:lnTo>
                    <a:pt x="218" y="1873"/>
                  </a:lnTo>
                  <a:lnTo>
                    <a:pt x="207" y="1859"/>
                  </a:lnTo>
                  <a:lnTo>
                    <a:pt x="200" y="1842"/>
                  </a:lnTo>
                  <a:lnTo>
                    <a:pt x="198" y="1823"/>
                  </a:lnTo>
                  <a:lnTo>
                    <a:pt x="198" y="1688"/>
                  </a:lnTo>
                  <a:lnTo>
                    <a:pt x="70" y="1688"/>
                  </a:lnTo>
                  <a:lnTo>
                    <a:pt x="52" y="1685"/>
                  </a:lnTo>
                  <a:lnTo>
                    <a:pt x="35" y="1678"/>
                  </a:lnTo>
                  <a:lnTo>
                    <a:pt x="20" y="1667"/>
                  </a:lnTo>
                  <a:lnTo>
                    <a:pt x="9" y="1653"/>
                  </a:lnTo>
                  <a:lnTo>
                    <a:pt x="2" y="1636"/>
                  </a:lnTo>
                  <a:lnTo>
                    <a:pt x="0" y="1617"/>
                  </a:lnTo>
                  <a:lnTo>
                    <a:pt x="0" y="1481"/>
                  </a:lnTo>
                  <a:lnTo>
                    <a:pt x="3" y="1443"/>
                  </a:lnTo>
                  <a:lnTo>
                    <a:pt x="11" y="1406"/>
                  </a:lnTo>
                  <a:lnTo>
                    <a:pt x="25" y="1371"/>
                  </a:lnTo>
                  <a:lnTo>
                    <a:pt x="45" y="1338"/>
                  </a:lnTo>
                  <a:lnTo>
                    <a:pt x="161" y="1171"/>
                  </a:lnTo>
                  <a:lnTo>
                    <a:pt x="171" y="1154"/>
                  </a:lnTo>
                  <a:lnTo>
                    <a:pt x="178" y="1134"/>
                  </a:lnTo>
                  <a:lnTo>
                    <a:pt x="180" y="1113"/>
                  </a:lnTo>
                  <a:lnTo>
                    <a:pt x="180" y="556"/>
                  </a:lnTo>
                  <a:lnTo>
                    <a:pt x="182" y="515"/>
                  </a:lnTo>
                  <a:lnTo>
                    <a:pt x="189" y="473"/>
                  </a:lnTo>
                  <a:lnTo>
                    <a:pt x="201" y="433"/>
                  </a:lnTo>
                  <a:lnTo>
                    <a:pt x="218" y="395"/>
                  </a:lnTo>
                  <a:lnTo>
                    <a:pt x="239" y="359"/>
                  </a:lnTo>
                  <a:lnTo>
                    <a:pt x="264" y="326"/>
                  </a:lnTo>
                  <a:lnTo>
                    <a:pt x="522" y="25"/>
                  </a:lnTo>
                  <a:lnTo>
                    <a:pt x="536" y="12"/>
                  </a:lnTo>
                  <a:lnTo>
                    <a:pt x="554" y="4"/>
                  </a:lnTo>
                  <a:lnTo>
                    <a:pt x="574"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4" name="Freeform 111"/>
            <p:cNvSpPr/>
            <p:nvPr/>
          </p:nvSpPr>
          <p:spPr bwMode="auto">
            <a:xfrm>
              <a:off x="10217151" y="2943225"/>
              <a:ext cx="22225" cy="71438"/>
            </a:xfrm>
            <a:custGeom>
              <a:avLst/>
              <a:gdLst>
                <a:gd name="T0" fmla="*/ 70 w 140"/>
                <a:gd name="T1" fmla="*/ 0 h 445"/>
                <a:gd name="T2" fmla="*/ 89 w 140"/>
                <a:gd name="T3" fmla="*/ 2 h 445"/>
                <a:gd name="T4" fmla="*/ 106 w 140"/>
                <a:gd name="T5" fmla="*/ 9 h 445"/>
                <a:gd name="T6" fmla="*/ 120 w 140"/>
                <a:gd name="T7" fmla="*/ 20 h 445"/>
                <a:gd name="T8" fmla="*/ 130 w 140"/>
                <a:gd name="T9" fmla="*/ 35 h 445"/>
                <a:gd name="T10" fmla="*/ 138 w 140"/>
                <a:gd name="T11" fmla="*/ 52 h 445"/>
                <a:gd name="T12" fmla="*/ 140 w 140"/>
                <a:gd name="T13" fmla="*/ 70 h 445"/>
                <a:gd name="T14" fmla="*/ 140 w 140"/>
                <a:gd name="T15" fmla="*/ 375 h 445"/>
                <a:gd name="T16" fmla="*/ 138 w 140"/>
                <a:gd name="T17" fmla="*/ 394 h 445"/>
                <a:gd name="T18" fmla="*/ 130 w 140"/>
                <a:gd name="T19" fmla="*/ 412 h 445"/>
                <a:gd name="T20" fmla="*/ 119 w 140"/>
                <a:gd name="T21" fmla="*/ 426 h 445"/>
                <a:gd name="T22" fmla="*/ 103 w 140"/>
                <a:gd name="T23" fmla="*/ 438 h 445"/>
                <a:gd name="T24" fmla="*/ 86 w 140"/>
                <a:gd name="T25" fmla="*/ 444 h 445"/>
                <a:gd name="T26" fmla="*/ 66 w 140"/>
                <a:gd name="T27" fmla="*/ 445 h 445"/>
                <a:gd name="T28" fmla="*/ 48 w 140"/>
                <a:gd name="T29" fmla="*/ 442 h 445"/>
                <a:gd name="T30" fmla="*/ 32 w 140"/>
                <a:gd name="T31" fmla="*/ 435 h 445"/>
                <a:gd name="T32" fmla="*/ 19 w 140"/>
                <a:gd name="T33" fmla="*/ 422 h 445"/>
                <a:gd name="T34" fmla="*/ 9 w 140"/>
                <a:gd name="T35" fmla="*/ 408 h 445"/>
                <a:gd name="T36" fmla="*/ 2 w 140"/>
                <a:gd name="T37" fmla="*/ 391 h 445"/>
                <a:gd name="T38" fmla="*/ 0 w 140"/>
                <a:gd name="T39" fmla="*/ 372 h 445"/>
                <a:gd name="T40" fmla="*/ 0 w 140"/>
                <a:gd name="T41" fmla="*/ 70 h 445"/>
                <a:gd name="T42" fmla="*/ 2 w 140"/>
                <a:gd name="T43" fmla="*/ 52 h 445"/>
                <a:gd name="T44" fmla="*/ 10 w 140"/>
                <a:gd name="T45" fmla="*/ 35 h 445"/>
                <a:gd name="T46" fmla="*/ 20 w 140"/>
                <a:gd name="T47" fmla="*/ 20 h 445"/>
                <a:gd name="T48" fmla="*/ 35 w 140"/>
                <a:gd name="T49" fmla="*/ 9 h 445"/>
                <a:gd name="T50" fmla="*/ 51 w 140"/>
                <a:gd name="T51" fmla="*/ 2 h 445"/>
                <a:gd name="T52" fmla="*/ 70 w 140"/>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445">
                  <a:moveTo>
                    <a:pt x="70" y="0"/>
                  </a:moveTo>
                  <a:lnTo>
                    <a:pt x="89" y="2"/>
                  </a:lnTo>
                  <a:lnTo>
                    <a:pt x="106" y="9"/>
                  </a:lnTo>
                  <a:lnTo>
                    <a:pt x="120" y="20"/>
                  </a:lnTo>
                  <a:lnTo>
                    <a:pt x="130" y="35"/>
                  </a:lnTo>
                  <a:lnTo>
                    <a:pt x="138" y="52"/>
                  </a:lnTo>
                  <a:lnTo>
                    <a:pt x="140" y="70"/>
                  </a:lnTo>
                  <a:lnTo>
                    <a:pt x="140" y="375"/>
                  </a:lnTo>
                  <a:lnTo>
                    <a:pt x="138" y="394"/>
                  </a:lnTo>
                  <a:lnTo>
                    <a:pt x="130" y="412"/>
                  </a:lnTo>
                  <a:lnTo>
                    <a:pt x="119" y="426"/>
                  </a:lnTo>
                  <a:lnTo>
                    <a:pt x="103" y="438"/>
                  </a:lnTo>
                  <a:lnTo>
                    <a:pt x="86" y="444"/>
                  </a:lnTo>
                  <a:lnTo>
                    <a:pt x="66" y="445"/>
                  </a:lnTo>
                  <a:lnTo>
                    <a:pt x="48" y="442"/>
                  </a:lnTo>
                  <a:lnTo>
                    <a:pt x="32" y="435"/>
                  </a:lnTo>
                  <a:lnTo>
                    <a:pt x="19" y="422"/>
                  </a:lnTo>
                  <a:lnTo>
                    <a:pt x="9" y="408"/>
                  </a:lnTo>
                  <a:lnTo>
                    <a:pt x="2" y="391"/>
                  </a:lnTo>
                  <a:lnTo>
                    <a:pt x="0" y="372"/>
                  </a:lnTo>
                  <a:lnTo>
                    <a:pt x="0" y="70"/>
                  </a:lnTo>
                  <a:lnTo>
                    <a:pt x="2" y="52"/>
                  </a:lnTo>
                  <a:lnTo>
                    <a:pt x="10" y="35"/>
                  </a:lnTo>
                  <a:lnTo>
                    <a:pt x="20" y="20"/>
                  </a:lnTo>
                  <a:lnTo>
                    <a:pt x="35" y="9"/>
                  </a:lnTo>
                  <a:lnTo>
                    <a:pt x="51" y="2"/>
                  </a:lnTo>
                  <a:lnTo>
                    <a:pt x="7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grpSp>
        <p:nvGrpSpPr>
          <p:cNvPr id="55" name="Group 36"/>
          <p:cNvGrpSpPr/>
          <p:nvPr/>
        </p:nvGrpSpPr>
        <p:grpSpPr>
          <a:xfrm>
            <a:off x="7124482" y="1883464"/>
            <a:ext cx="755206" cy="746525"/>
            <a:chOff x="4356100" y="3465513"/>
            <a:chExt cx="552450" cy="546100"/>
          </a:xfrm>
          <a:solidFill>
            <a:schemeClr val="bg1"/>
          </a:solidFill>
        </p:grpSpPr>
        <p:sp>
          <p:nvSpPr>
            <p:cNvPr id="56" name="Freeform 242"/>
            <p:cNvSpPr/>
            <p:nvPr/>
          </p:nvSpPr>
          <p:spPr bwMode="auto">
            <a:xfrm>
              <a:off x="4486275" y="3465513"/>
              <a:ext cx="422275" cy="422275"/>
            </a:xfrm>
            <a:custGeom>
              <a:avLst/>
              <a:gdLst>
                <a:gd name="T0" fmla="*/ 2000 w 2664"/>
                <a:gd name="T1" fmla="*/ 115 h 2664"/>
                <a:gd name="T2" fmla="*/ 2063 w 2664"/>
                <a:gd name="T3" fmla="*/ 268 h 2664"/>
                <a:gd name="T4" fmla="*/ 2150 w 2664"/>
                <a:gd name="T5" fmla="*/ 560 h 2664"/>
                <a:gd name="T6" fmla="*/ 2425 w 2664"/>
                <a:gd name="T7" fmla="*/ 602 h 2664"/>
                <a:gd name="T8" fmla="*/ 2566 w 2664"/>
                <a:gd name="T9" fmla="*/ 688 h 2664"/>
                <a:gd name="T10" fmla="*/ 2660 w 2664"/>
                <a:gd name="T11" fmla="*/ 999 h 2664"/>
                <a:gd name="T12" fmla="*/ 2552 w 2664"/>
                <a:gd name="T13" fmla="*/ 1126 h 2664"/>
                <a:gd name="T14" fmla="*/ 2552 w 2664"/>
                <a:gd name="T15" fmla="*/ 1538 h 2664"/>
                <a:gd name="T16" fmla="*/ 2660 w 2664"/>
                <a:gd name="T17" fmla="*/ 1662 h 2664"/>
                <a:gd name="T18" fmla="*/ 2565 w 2664"/>
                <a:gd name="T19" fmla="*/ 1976 h 2664"/>
                <a:gd name="T20" fmla="*/ 2426 w 2664"/>
                <a:gd name="T21" fmla="*/ 2062 h 2664"/>
                <a:gd name="T22" fmla="*/ 2149 w 2664"/>
                <a:gd name="T23" fmla="*/ 2103 h 2664"/>
                <a:gd name="T24" fmla="*/ 2062 w 2664"/>
                <a:gd name="T25" fmla="*/ 2395 h 2664"/>
                <a:gd name="T26" fmla="*/ 1999 w 2664"/>
                <a:gd name="T27" fmla="*/ 2548 h 2664"/>
                <a:gd name="T28" fmla="*/ 1706 w 2664"/>
                <a:gd name="T29" fmla="*/ 2664 h 2664"/>
                <a:gd name="T30" fmla="*/ 1551 w 2664"/>
                <a:gd name="T31" fmla="*/ 2576 h 2664"/>
                <a:gd name="T32" fmla="*/ 1481 w 2664"/>
                <a:gd name="T33" fmla="*/ 2322 h 2664"/>
                <a:gd name="T34" fmla="*/ 1579 w 2664"/>
                <a:gd name="T35" fmla="*/ 2308 h 2664"/>
                <a:gd name="T36" fmla="*/ 1691 w 2664"/>
                <a:gd name="T37" fmla="*/ 2520 h 2664"/>
                <a:gd name="T38" fmla="*/ 1914 w 2664"/>
                <a:gd name="T39" fmla="*/ 2435 h 2664"/>
                <a:gd name="T40" fmla="*/ 1849 w 2664"/>
                <a:gd name="T41" fmla="*/ 2216 h 2664"/>
                <a:gd name="T42" fmla="*/ 1982 w 2664"/>
                <a:gd name="T43" fmla="*/ 2071 h 2664"/>
                <a:gd name="T44" fmla="*/ 2179 w 2664"/>
                <a:gd name="T45" fmla="*/ 1854 h 2664"/>
                <a:gd name="T46" fmla="*/ 2421 w 2664"/>
                <a:gd name="T47" fmla="*/ 1921 h 2664"/>
                <a:gd name="T48" fmla="*/ 2524 w 2664"/>
                <a:gd name="T49" fmla="*/ 1696 h 2664"/>
                <a:gd name="T50" fmla="*/ 2310 w 2664"/>
                <a:gd name="T51" fmla="*/ 1578 h 2664"/>
                <a:gd name="T52" fmla="*/ 2316 w 2664"/>
                <a:gd name="T53" fmla="*/ 1293 h 2664"/>
                <a:gd name="T54" fmla="*/ 2322 w 2664"/>
                <a:gd name="T55" fmla="*/ 1072 h 2664"/>
                <a:gd name="T56" fmla="*/ 2525 w 2664"/>
                <a:gd name="T57" fmla="*/ 962 h 2664"/>
                <a:gd name="T58" fmla="*/ 2428 w 2664"/>
                <a:gd name="T59" fmla="*/ 745 h 2664"/>
                <a:gd name="T60" fmla="*/ 2180 w 2664"/>
                <a:gd name="T61" fmla="*/ 810 h 2664"/>
                <a:gd name="T62" fmla="*/ 1983 w 2664"/>
                <a:gd name="T63" fmla="*/ 593 h 2664"/>
                <a:gd name="T64" fmla="*/ 1850 w 2664"/>
                <a:gd name="T65" fmla="*/ 448 h 2664"/>
                <a:gd name="T66" fmla="*/ 1915 w 2664"/>
                <a:gd name="T67" fmla="*/ 228 h 2664"/>
                <a:gd name="T68" fmla="*/ 1686 w 2664"/>
                <a:gd name="T69" fmla="*/ 146 h 2664"/>
                <a:gd name="T70" fmla="*/ 1563 w 2664"/>
                <a:gd name="T71" fmla="*/ 364 h 2664"/>
                <a:gd name="T72" fmla="*/ 1218 w 2664"/>
                <a:gd name="T73" fmla="*/ 354 h 2664"/>
                <a:gd name="T74" fmla="*/ 1063 w 2664"/>
                <a:gd name="T75" fmla="*/ 325 h 2664"/>
                <a:gd name="T76" fmla="*/ 953 w 2664"/>
                <a:gd name="T77" fmla="*/ 139 h 2664"/>
                <a:gd name="T78" fmla="*/ 743 w 2664"/>
                <a:gd name="T79" fmla="*/ 255 h 2664"/>
                <a:gd name="T80" fmla="*/ 801 w 2664"/>
                <a:gd name="T81" fmla="*/ 501 h 2664"/>
                <a:gd name="T82" fmla="*/ 553 w 2664"/>
                <a:gd name="T83" fmla="*/ 732 h 2664"/>
                <a:gd name="T84" fmla="*/ 430 w 2664"/>
                <a:gd name="T85" fmla="*/ 810 h 2664"/>
                <a:gd name="T86" fmla="*/ 221 w 2664"/>
                <a:gd name="T87" fmla="*/ 757 h 2664"/>
                <a:gd name="T88" fmla="*/ 154 w 2664"/>
                <a:gd name="T89" fmla="*/ 988 h 2664"/>
                <a:gd name="T90" fmla="*/ 368 w 2664"/>
                <a:gd name="T91" fmla="*/ 1116 h 2664"/>
                <a:gd name="T92" fmla="*/ 309 w 2664"/>
                <a:gd name="T93" fmla="*/ 1195 h 2664"/>
                <a:gd name="T94" fmla="*/ 43 w 2664"/>
                <a:gd name="T95" fmla="*/ 1074 h 2664"/>
                <a:gd name="T96" fmla="*/ 4 w 2664"/>
                <a:gd name="T97" fmla="*/ 915 h 2664"/>
                <a:gd name="T98" fmla="*/ 159 w 2664"/>
                <a:gd name="T99" fmla="*/ 627 h 2664"/>
                <a:gd name="T100" fmla="*/ 324 w 2664"/>
                <a:gd name="T101" fmla="*/ 615 h 2664"/>
                <a:gd name="T102" fmla="*/ 660 w 2664"/>
                <a:gd name="T103" fmla="*/ 430 h 2664"/>
                <a:gd name="T104" fmla="*/ 616 w 2664"/>
                <a:gd name="T105" fmla="*/ 184 h 2664"/>
                <a:gd name="T106" fmla="*/ 889 w 2664"/>
                <a:gd name="T107" fmla="*/ 13 h 2664"/>
                <a:gd name="T108" fmla="*/ 1054 w 2664"/>
                <a:gd name="T109" fmla="*/ 27 h 2664"/>
                <a:gd name="T110" fmla="*/ 1252 w 2664"/>
                <a:gd name="T111" fmla="*/ 211 h 2664"/>
                <a:gd name="T112" fmla="*/ 1570 w 2664"/>
                <a:gd name="T113" fmla="*/ 62 h 2664"/>
                <a:gd name="T114" fmla="*/ 1720 w 2664"/>
                <a:gd name="T115" fmla="*/ 0 h 2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64" h="2664">
                  <a:moveTo>
                    <a:pt x="1720" y="0"/>
                  </a:moveTo>
                  <a:lnTo>
                    <a:pt x="1749" y="4"/>
                  </a:lnTo>
                  <a:lnTo>
                    <a:pt x="1777" y="13"/>
                  </a:lnTo>
                  <a:lnTo>
                    <a:pt x="1951" y="86"/>
                  </a:lnTo>
                  <a:lnTo>
                    <a:pt x="1977" y="98"/>
                  </a:lnTo>
                  <a:lnTo>
                    <a:pt x="2000" y="115"/>
                  </a:lnTo>
                  <a:lnTo>
                    <a:pt x="2020" y="135"/>
                  </a:lnTo>
                  <a:lnTo>
                    <a:pt x="2036" y="158"/>
                  </a:lnTo>
                  <a:lnTo>
                    <a:pt x="2050" y="185"/>
                  </a:lnTo>
                  <a:lnTo>
                    <a:pt x="2059" y="212"/>
                  </a:lnTo>
                  <a:lnTo>
                    <a:pt x="2063" y="240"/>
                  </a:lnTo>
                  <a:lnTo>
                    <a:pt x="2063" y="268"/>
                  </a:lnTo>
                  <a:lnTo>
                    <a:pt x="2059" y="296"/>
                  </a:lnTo>
                  <a:lnTo>
                    <a:pt x="2050" y="324"/>
                  </a:lnTo>
                  <a:lnTo>
                    <a:pt x="2005" y="431"/>
                  </a:lnTo>
                  <a:lnTo>
                    <a:pt x="2055" y="471"/>
                  </a:lnTo>
                  <a:lnTo>
                    <a:pt x="2104" y="515"/>
                  </a:lnTo>
                  <a:lnTo>
                    <a:pt x="2150" y="560"/>
                  </a:lnTo>
                  <a:lnTo>
                    <a:pt x="2193" y="608"/>
                  </a:lnTo>
                  <a:lnTo>
                    <a:pt x="2234" y="660"/>
                  </a:lnTo>
                  <a:lnTo>
                    <a:pt x="2341" y="615"/>
                  </a:lnTo>
                  <a:lnTo>
                    <a:pt x="2369" y="606"/>
                  </a:lnTo>
                  <a:lnTo>
                    <a:pt x="2396" y="602"/>
                  </a:lnTo>
                  <a:lnTo>
                    <a:pt x="2425" y="602"/>
                  </a:lnTo>
                  <a:lnTo>
                    <a:pt x="2453" y="606"/>
                  </a:lnTo>
                  <a:lnTo>
                    <a:pt x="2480" y="615"/>
                  </a:lnTo>
                  <a:lnTo>
                    <a:pt x="2506" y="628"/>
                  </a:lnTo>
                  <a:lnTo>
                    <a:pt x="2529" y="645"/>
                  </a:lnTo>
                  <a:lnTo>
                    <a:pt x="2549" y="665"/>
                  </a:lnTo>
                  <a:lnTo>
                    <a:pt x="2566" y="688"/>
                  </a:lnTo>
                  <a:lnTo>
                    <a:pt x="2580" y="714"/>
                  </a:lnTo>
                  <a:lnTo>
                    <a:pt x="2651" y="888"/>
                  </a:lnTo>
                  <a:lnTo>
                    <a:pt x="2660" y="915"/>
                  </a:lnTo>
                  <a:lnTo>
                    <a:pt x="2664" y="944"/>
                  </a:lnTo>
                  <a:lnTo>
                    <a:pt x="2664" y="971"/>
                  </a:lnTo>
                  <a:lnTo>
                    <a:pt x="2660" y="999"/>
                  </a:lnTo>
                  <a:lnTo>
                    <a:pt x="2651" y="1027"/>
                  </a:lnTo>
                  <a:lnTo>
                    <a:pt x="2638" y="1052"/>
                  </a:lnTo>
                  <a:lnTo>
                    <a:pt x="2621" y="1075"/>
                  </a:lnTo>
                  <a:lnTo>
                    <a:pt x="2601" y="1095"/>
                  </a:lnTo>
                  <a:lnTo>
                    <a:pt x="2577" y="1112"/>
                  </a:lnTo>
                  <a:lnTo>
                    <a:pt x="2552" y="1126"/>
                  </a:lnTo>
                  <a:lnTo>
                    <a:pt x="2445" y="1170"/>
                  </a:lnTo>
                  <a:lnTo>
                    <a:pt x="2453" y="1251"/>
                  </a:lnTo>
                  <a:lnTo>
                    <a:pt x="2456" y="1331"/>
                  </a:lnTo>
                  <a:lnTo>
                    <a:pt x="2453" y="1413"/>
                  </a:lnTo>
                  <a:lnTo>
                    <a:pt x="2445" y="1493"/>
                  </a:lnTo>
                  <a:lnTo>
                    <a:pt x="2552" y="1538"/>
                  </a:lnTo>
                  <a:lnTo>
                    <a:pt x="2579" y="1552"/>
                  </a:lnTo>
                  <a:lnTo>
                    <a:pt x="2602" y="1568"/>
                  </a:lnTo>
                  <a:lnTo>
                    <a:pt x="2622" y="1589"/>
                  </a:lnTo>
                  <a:lnTo>
                    <a:pt x="2638" y="1612"/>
                  </a:lnTo>
                  <a:lnTo>
                    <a:pt x="2650" y="1636"/>
                  </a:lnTo>
                  <a:lnTo>
                    <a:pt x="2660" y="1662"/>
                  </a:lnTo>
                  <a:lnTo>
                    <a:pt x="2664" y="1691"/>
                  </a:lnTo>
                  <a:lnTo>
                    <a:pt x="2664" y="1719"/>
                  </a:lnTo>
                  <a:lnTo>
                    <a:pt x="2660" y="1748"/>
                  </a:lnTo>
                  <a:lnTo>
                    <a:pt x="2651" y="1775"/>
                  </a:lnTo>
                  <a:lnTo>
                    <a:pt x="2579" y="1949"/>
                  </a:lnTo>
                  <a:lnTo>
                    <a:pt x="2565" y="1976"/>
                  </a:lnTo>
                  <a:lnTo>
                    <a:pt x="2548" y="2000"/>
                  </a:lnTo>
                  <a:lnTo>
                    <a:pt x="2528" y="2019"/>
                  </a:lnTo>
                  <a:lnTo>
                    <a:pt x="2505" y="2035"/>
                  </a:lnTo>
                  <a:lnTo>
                    <a:pt x="2479" y="2048"/>
                  </a:lnTo>
                  <a:lnTo>
                    <a:pt x="2453" y="2056"/>
                  </a:lnTo>
                  <a:lnTo>
                    <a:pt x="2426" y="2062"/>
                  </a:lnTo>
                  <a:lnTo>
                    <a:pt x="2397" y="2062"/>
                  </a:lnTo>
                  <a:lnTo>
                    <a:pt x="2369" y="2058"/>
                  </a:lnTo>
                  <a:lnTo>
                    <a:pt x="2340" y="2048"/>
                  </a:lnTo>
                  <a:lnTo>
                    <a:pt x="2233" y="2004"/>
                  </a:lnTo>
                  <a:lnTo>
                    <a:pt x="2192" y="2054"/>
                  </a:lnTo>
                  <a:lnTo>
                    <a:pt x="2149" y="2103"/>
                  </a:lnTo>
                  <a:lnTo>
                    <a:pt x="2103" y="2149"/>
                  </a:lnTo>
                  <a:lnTo>
                    <a:pt x="2054" y="2191"/>
                  </a:lnTo>
                  <a:lnTo>
                    <a:pt x="2004" y="2232"/>
                  </a:lnTo>
                  <a:lnTo>
                    <a:pt x="2048" y="2340"/>
                  </a:lnTo>
                  <a:lnTo>
                    <a:pt x="2058" y="2367"/>
                  </a:lnTo>
                  <a:lnTo>
                    <a:pt x="2062" y="2395"/>
                  </a:lnTo>
                  <a:lnTo>
                    <a:pt x="2062" y="2423"/>
                  </a:lnTo>
                  <a:lnTo>
                    <a:pt x="2058" y="2452"/>
                  </a:lnTo>
                  <a:lnTo>
                    <a:pt x="2048" y="2479"/>
                  </a:lnTo>
                  <a:lnTo>
                    <a:pt x="2035" y="2504"/>
                  </a:lnTo>
                  <a:lnTo>
                    <a:pt x="2019" y="2528"/>
                  </a:lnTo>
                  <a:lnTo>
                    <a:pt x="1999" y="2548"/>
                  </a:lnTo>
                  <a:lnTo>
                    <a:pt x="1975" y="2564"/>
                  </a:lnTo>
                  <a:lnTo>
                    <a:pt x="1950" y="2578"/>
                  </a:lnTo>
                  <a:lnTo>
                    <a:pt x="1776" y="2650"/>
                  </a:lnTo>
                  <a:lnTo>
                    <a:pt x="1753" y="2657"/>
                  </a:lnTo>
                  <a:lnTo>
                    <a:pt x="1730" y="2661"/>
                  </a:lnTo>
                  <a:lnTo>
                    <a:pt x="1706" y="2664"/>
                  </a:lnTo>
                  <a:lnTo>
                    <a:pt x="1672" y="2660"/>
                  </a:lnTo>
                  <a:lnTo>
                    <a:pt x="1637" y="2650"/>
                  </a:lnTo>
                  <a:lnTo>
                    <a:pt x="1610" y="2636"/>
                  </a:lnTo>
                  <a:lnTo>
                    <a:pt x="1588" y="2619"/>
                  </a:lnTo>
                  <a:lnTo>
                    <a:pt x="1568" y="2599"/>
                  </a:lnTo>
                  <a:lnTo>
                    <a:pt x="1551" y="2576"/>
                  </a:lnTo>
                  <a:lnTo>
                    <a:pt x="1538" y="2551"/>
                  </a:lnTo>
                  <a:lnTo>
                    <a:pt x="1472" y="2391"/>
                  </a:lnTo>
                  <a:lnTo>
                    <a:pt x="1467" y="2373"/>
                  </a:lnTo>
                  <a:lnTo>
                    <a:pt x="1467" y="2355"/>
                  </a:lnTo>
                  <a:lnTo>
                    <a:pt x="1472" y="2338"/>
                  </a:lnTo>
                  <a:lnTo>
                    <a:pt x="1481" y="2322"/>
                  </a:lnTo>
                  <a:lnTo>
                    <a:pt x="1493" y="2309"/>
                  </a:lnTo>
                  <a:lnTo>
                    <a:pt x="1510" y="2299"/>
                  </a:lnTo>
                  <a:lnTo>
                    <a:pt x="1528" y="2295"/>
                  </a:lnTo>
                  <a:lnTo>
                    <a:pt x="1546" y="2295"/>
                  </a:lnTo>
                  <a:lnTo>
                    <a:pt x="1564" y="2300"/>
                  </a:lnTo>
                  <a:lnTo>
                    <a:pt x="1579" y="2308"/>
                  </a:lnTo>
                  <a:lnTo>
                    <a:pt x="1593" y="2321"/>
                  </a:lnTo>
                  <a:lnTo>
                    <a:pt x="1602" y="2338"/>
                  </a:lnTo>
                  <a:lnTo>
                    <a:pt x="1667" y="2497"/>
                  </a:lnTo>
                  <a:lnTo>
                    <a:pt x="1674" y="2508"/>
                  </a:lnTo>
                  <a:lnTo>
                    <a:pt x="1681" y="2515"/>
                  </a:lnTo>
                  <a:lnTo>
                    <a:pt x="1691" y="2520"/>
                  </a:lnTo>
                  <a:lnTo>
                    <a:pt x="1701" y="2523"/>
                  </a:lnTo>
                  <a:lnTo>
                    <a:pt x="1713" y="2523"/>
                  </a:lnTo>
                  <a:lnTo>
                    <a:pt x="1722" y="2520"/>
                  </a:lnTo>
                  <a:lnTo>
                    <a:pt x="1896" y="2449"/>
                  </a:lnTo>
                  <a:lnTo>
                    <a:pt x="1906" y="2443"/>
                  </a:lnTo>
                  <a:lnTo>
                    <a:pt x="1914" y="2435"/>
                  </a:lnTo>
                  <a:lnTo>
                    <a:pt x="1919" y="2425"/>
                  </a:lnTo>
                  <a:lnTo>
                    <a:pt x="1923" y="2415"/>
                  </a:lnTo>
                  <a:lnTo>
                    <a:pt x="1923" y="2404"/>
                  </a:lnTo>
                  <a:lnTo>
                    <a:pt x="1919" y="2394"/>
                  </a:lnTo>
                  <a:lnTo>
                    <a:pt x="1853" y="2235"/>
                  </a:lnTo>
                  <a:lnTo>
                    <a:pt x="1849" y="2216"/>
                  </a:lnTo>
                  <a:lnTo>
                    <a:pt x="1849" y="2197"/>
                  </a:lnTo>
                  <a:lnTo>
                    <a:pt x="1855" y="2178"/>
                  </a:lnTo>
                  <a:lnTo>
                    <a:pt x="1865" y="2162"/>
                  </a:lnTo>
                  <a:lnTo>
                    <a:pt x="1879" y="2149"/>
                  </a:lnTo>
                  <a:lnTo>
                    <a:pt x="1932" y="2111"/>
                  </a:lnTo>
                  <a:lnTo>
                    <a:pt x="1982" y="2071"/>
                  </a:lnTo>
                  <a:lnTo>
                    <a:pt x="2028" y="2027"/>
                  </a:lnTo>
                  <a:lnTo>
                    <a:pt x="2072" y="1981"/>
                  </a:lnTo>
                  <a:lnTo>
                    <a:pt x="2112" y="1931"/>
                  </a:lnTo>
                  <a:lnTo>
                    <a:pt x="2150" y="1878"/>
                  </a:lnTo>
                  <a:lnTo>
                    <a:pt x="2163" y="1864"/>
                  </a:lnTo>
                  <a:lnTo>
                    <a:pt x="2179" y="1854"/>
                  </a:lnTo>
                  <a:lnTo>
                    <a:pt x="2197" y="1849"/>
                  </a:lnTo>
                  <a:lnTo>
                    <a:pt x="2216" y="1848"/>
                  </a:lnTo>
                  <a:lnTo>
                    <a:pt x="2236" y="1853"/>
                  </a:lnTo>
                  <a:lnTo>
                    <a:pt x="2395" y="1919"/>
                  </a:lnTo>
                  <a:lnTo>
                    <a:pt x="2408" y="1922"/>
                  </a:lnTo>
                  <a:lnTo>
                    <a:pt x="2421" y="1921"/>
                  </a:lnTo>
                  <a:lnTo>
                    <a:pt x="2433" y="1916"/>
                  </a:lnTo>
                  <a:lnTo>
                    <a:pt x="2442" y="1908"/>
                  </a:lnTo>
                  <a:lnTo>
                    <a:pt x="2450" y="1896"/>
                  </a:lnTo>
                  <a:lnTo>
                    <a:pt x="2523" y="1722"/>
                  </a:lnTo>
                  <a:lnTo>
                    <a:pt x="2525" y="1710"/>
                  </a:lnTo>
                  <a:lnTo>
                    <a:pt x="2524" y="1696"/>
                  </a:lnTo>
                  <a:lnTo>
                    <a:pt x="2519" y="1684"/>
                  </a:lnTo>
                  <a:lnTo>
                    <a:pt x="2511" y="1675"/>
                  </a:lnTo>
                  <a:lnTo>
                    <a:pt x="2499" y="1668"/>
                  </a:lnTo>
                  <a:lnTo>
                    <a:pt x="2340" y="1602"/>
                  </a:lnTo>
                  <a:lnTo>
                    <a:pt x="2323" y="1592"/>
                  </a:lnTo>
                  <a:lnTo>
                    <a:pt x="2310" y="1578"/>
                  </a:lnTo>
                  <a:lnTo>
                    <a:pt x="2301" y="1561"/>
                  </a:lnTo>
                  <a:lnTo>
                    <a:pt x="2297" y="1542"/>
                  </a:lnTo>
                  <a:lnTo>
                    <a:pt x="2298" y="1523"/>
                  </a:lnTo>
                  <a:lnTo>
                    <a:pt x="2310" y="1447"/>
                  </a:lnTo>
                  <a:lnTo>
                    <a:pt x="2316" y="1370"/>
                  </a:lnTo>
                  <a:lnTo>
                    <a:pt x="2316" y="1293"/>
                  </a:lnTo>
                  <a:lnTo>
                    <a:pt x="2310" y="1218"/>
                  </a:lnTo>
                  <a:lnTo>
                    <a:pt x="2298" y="1141"/>
                  </a:lnTo>
                  <a:lnTo>
                    <a:pt x="2297" y="1122"/>
                  </a:lnTo>
                  <a:lnTo>
                    <a:pt x="2301" y="1103"/>
                  </a:lnTo>
                  <a:lnTo>
                    <a:pt x="2310" y="1086"/>
                  </a:lnTo>
                  <a:lnTo>
                    <a:pt x="2322" y="1072"/>
                  </a:lnTo>
                  <a:lnTo>
                    <a:pt x="2340" y="1063"/>
                  </a:lnTo>
                  <a:lnTo>
                    <a:pt x="2499" y="996"/>
                  </a:lnTo>
                  <a:lnTo>
                    <a:pt x="2509" y="991"/>
                  </a:lnTo>
                  <a:lnTo>
                    <a:pt x="2517" y="983"/>
                  </a:lnTo>
                  <a:lnTo>
                    <a:pt x="2523" y="973"/>
                  </a:lnTo>
                  <a:lnTo>
                    <a:pt x="2525" y="962"/>
                  </a:lnTo>
                  <a:lnTo>
                    <a:pt x="2525" y="952"/>
                  </a:lnTo>
                  <a:lnTo>
                    <a:pt x="2523" y="941"/>
                  </a:lnTo>
                  <a:lnTo>
                    <a:pt x="2451" y="768"/>
                  </a:lnTo>
                  <a:lnTo>
                    <a:pt x="2445" y="758"/>
                  </a:lnTo>
                  <a:lnTo>
                    <a:pt x="2437" y="751"/>
                  </a:lnTo>
                  <a:lnTo>
                    <a:pt x="2428" y="745"/>
                  </a:lnTo>
                  <a:lnTo>
                    <a:pt x="2412" y="742"/>
                  </a:lnTo>
                  <a:lnTo>
                    <a:pt x="2396" y="745"/>
                  </a:lnTo>
                  <a:lnTo>
                    <a:pt x="2236" y="811"/>
                  </a:lnTo>
                  <a:lnTo>
                    <a:pt x="2217" y="816"/>
                  </a:lnTo>
                  <a:lnTo>
                    <a:pt x="2198" y="815"/>
                  </a:lnTo>
                  <a:lnTo>
                    <a:pt x="2180" y="810"/>
                  </a:lnTo>
                  <a:lnTo>
                    <a:pt x="2164" y="799"/>
                  </a:lnTo>
                  <a:lnTo>
                    <a:pt x="2150" y="784"/>
                  </a:lnTo>
                  <a:lnTo>
                    <a:pt x="2113" y="732"/>
                  </a:lnTo>
                  <a:lnTo>
                    <a:pt x="2072" y="682"/>
                  </a:lnTo>
                  <a:lnTo>
                    <a:pt x="2029" y="636"/>
                  </a:lnTo>
                  <a:lnTo>
                    <a:pt x="1983" y="593"/>
                  </a:lnTo>
                  <a:lnTo>
                    <a:pt x="1933" y="551"/>
                  </a:lnTo>
                  <a:lnTo>
                    <a:pt x="1880" y="515"/>
                  </a:lnTo>
                  <a:lnTo>
                    <a:pt x="1866" y="501"/>
                  </a:lnTo>
                  <a:lnTo>
                    <a:pt x="1855" y="485"/>
                  </a:lnTo>
                  <a:lnTo>
                    <a:pt x="1850" y="467"/>
                  </a:lnTo>
                  <a:lnTo>
                    <a:pt x="1850" y="448"/>
                  </a:lnTo>
                  <a:lnTo>
                    <a:pt x="1855" y="429"/>
                  </a:lnTo>
                  <a:lnTo>
                    <a:pt x="1920" y="269"/>
                  </a:lnTo>
                  <a:lnTo>
                    <a:pt x="1924" y="258"/>
                  </a:lnTo>
                  <a:lnTo>
                    <a:pt x="1924" y="248"/>
                  </a:lnTo>
                  <a:lnTo>
                    <a:pt x="1920" y="237"/>
                  </a:lnTo>
                  <a:lnTo>
                    <a:pt x="1915" y="228"/>
                  </a:lnTo>
                  <a:lnTo>
                    <a:pt x="1908" y="221"/>
                  </a:lnTo>
                  <a:lnTo>
                    <a:pt x="1898" y="215"/>
                  </a:lnTo>
                  <a:lnTo>
                    <a:pt x="1724" y="143"/>
                  </a:lnTo>
                  <a:lnTo>
                    <a:pt x="1711" y="139"/>
                  </a:lnTo>
                  <a:lnTo>
                    <a:pt x="1698" y="140"/>
                  </a:lnTo>
                  <a:lnTo>
                    <a:pt x="1686" y="146"/>
                  </a:lnTo>
                  <a:lnTo>
                    <a:pt x="1676" y="154"/>
                  </a:lnTo>
                  <a:lnTo>
                    <a:pt x="1670" y="165"/>
                  </a:lnTo>
                  <a:lnTo>
                    <a:pt x="1603" y="325"/>
                  </a:lnTo>
                  <a:lnTo>
                    <a:pt x="1594" y="342"/>
                  </a:lnTo>
                  <a:lnTo>
                    <a:pt x="1580" y="354"/>
                  </a:lnTo>
                  <a:lnTo>
                    <a:pt x="1563" y="364"/>
                  </a:lnTo>
                  <a:lnTo>
                    <a:pt x="1544" y="368"/>
                  </a:lnTo>
                  <a:lnTo>
                    <a:pt x="1524" y="367"/>
                  </a:lnTo>
                  <a:lnTo>
                    <a:pt x="1448" y="354"/>
                  </a:lnTo>
                  <a:lnTo>
                    <a:pt x="1372" y="348"/>
                  </a:lnTo>
                  <a:lnTo>
                    <a:pt x="1295" y="348"/>
                  </a:lnTo>
                  <a:lnTo>
                    <a:pt x="1218" y="354"/>
                  </a:lnTo>
                  <a:lnTo>
                    <a:pt x="1142" y="367"/>
                  </a:lnTo>
                  <a:lnTo>
                    <a:pt x="1122" y="368"/>
                  </a:lnTo>
                  <a:lnTo>
                    <a:pt x="1104" y="364"/>
                  </a:lnTo>
                  <a:lnTo>
                    <a:pt x="1087" y="355"/>
                  </a:lnTo>
                  <a:lnTo>
                    <a:pt x="1074" y="342"/>
                  </a:lnTo>
                  <a:lnTo>
                    <a:pt x="1063" y="325"/>
                  </a:lnTo>
                  <a:lnTo>
                    <a:pt x="998" y="165"/>
                  </a:lnTo>
                  <a:lnTo>
                    <a:pt x="991" y="155"/>
                  </a:lnTo>
                  <a:lnTo>
                    <a:pt x="984" y="148"/>
                  </a:lnTo>
                  <a:lnTo>
                    <a:pt x="975" y="143"/>
                  </a:lnTo>
                  <a:lnTo>
                    <a:pt x="964" y="139"/>
                  </a:lnTo>
                  <a:lnTo>
                    <a:pt x="953" y="139"/>
                  </a:lnTo>
                  <a:lnTo>
                    <a:pt x="943" y="143"/>
                  </a:lnTo>
                  <a:lnTo>
                    <a:pt x="769" y="214"/>
                  </a:lnTo>
                  <a:lnTo>
                    <a:pt x="757" y="222"/>
                  </a:lnTo>
                  <a:lnTo>
                    <a:pt x="749" y="231"/>
                  </a:lnTo>
                  <a:lnTo>
                    <a:pt x="745" y="243"/>
                  </a:lnTo>
                  <a:lnTo>
                    <a:pt x="743" y="255"/>
                  </a:lnTo>
                  <a:lnTo>
                    <a:pt x="746" y="269"/>
                  </a:lnTo>
                  <a:lnTo>
                    <a:pt x="812" y="428"/>
                  </a:lnTo>
                  <a:lnTo>
                    <a:pt x="817" y="447"/>
                  </a:lnTo>
                  <a:lnTo>
                    <a:pt x="816" y="466"/>
                  </a:lnTo>
                  <a:lnTo>
                    <a:pt x="811" y="484"/>
                  </a:lnTo>
                  <a:lnTo>
                    <a:pt x="801" y="501"/>
                  </a:lnTo>
                  <a:lnTo>
                    <a:pt x="786" y="514"/>
                  </a:lnTo>
                  <a:lnTo>
                    <a:pt x="733" y="551"/>
                  </a:lnTo>
                  <a:lnTo>
                    <a:pt x="684" y="592"/>
                  </a:lnTo>
                  <a:lnTo>
                    <a:pt x="637" y="635"/>
                  </a:lnTo>
                  <a:lnTo>
                    <a:pt x="593" y="682"/>
                  </a:lnTo>
                  <a:lnTo>
                    <a:pt x="553" y="732"/>
                  </a:lnTo>
                  <a:lnTo>
                    <a:pt x="515" y="784"/>
                  </a:lnTo>
                  <a:lnTo>
                    <a:pt x="502" y="798"/>
                  </a:lnTo>
                  <a:lnTo>
                    <a:pt x="486" y="809"/>
                  </a:lnTo>
                  <a:lnTo>
                    <a:pt x="468" y="814"/>
                  </a:lnTo>
                  <a:lnTo>
                    <a:pt x="449" y="815"/>
                  </a:lnTo>
                  <a:lnTo>
                    <a:pt x="430" y="810"/>
                  </a:lnTo>
                  <a:lnTo>
                    <a:pt x="270" y="743"/>
                  </a:lnTo>
                  <a:lnTo>
                    <a:pt x="260" y="741"/>
                  </a:lnTo>
                  <a:lnTo>
                    <a:pt x="249" y="741"/>
                  </a:lnTo>
                  <a:lnTo>
                    <a:pt x="238" y="743"/>
                  </a:lnTo>
                  <a:lnTo>
                    <a:pt x="229" y="750"/>
                  </a:lnTo>
                  <a:lnTo>
                    <a:pt x="221" y="757"/>
                  </a:lnTo>
                  <a:lnTo>
                    <a:pt x="215" y="766"/>
                  </a:lnTo>
                  <a:lnTo>
                    <a:pt x="144" y="940"/>
                  </a:lnTo>
                  <a:lnTo>
                    <a:pt x="140" y="953"/>
                  </a:lnTo>
                  <a:lnTo>
                    <a:pt x="141" y="966"/>
                  </a:lnTo>
                  <a:lnTo>
                    <a:pt x="146" y="978"/>
                  </a:lnTo>
                  <a:lnTo>
                    <a:pt x="154" y="988"/>
                  </a:lnTo>
                  <a:lnTo>
                    <a:pt x="166" y="995"/>
                  </a:lnTo>
                  <a:lnTo>
                    <a:pt x="326" y="1061"/>
                  </a:lnTo>
                  <a:lnTo>
                    <a:pt x="342" y="1070"/>
                  </a:lnTo>
                  <a:lnTo>
                    <a:pt x="354" y="1083"/>
                  </a:lnTo>
                  <a:lnTo>
                    <a:pt x="364" y="1098"/>
                  </a:lnTo>
                  <a:lnTo>
                    <a:pt x="368" y="1116"/>
                  </a:lnTo>
                  <a:lnTo>
                    <a:pt x="369" y="1134"/>
                  </a:lnTo>
                  <a:lnTo>
                    <a:pt x="364" y="1152"/>
                  </a:lnTo>
                  <a:lnTo>
                    <a:pt x="354" y="1169"/>
                  </a:lnTo>
                  <a:lnTo>
                    <a:pt x="342" y="1182"/>
                  </a:lnTo>
                  <a:lnTo>
                    <a:pt x="326" y="1191"/>
                  </a:lnTo>
                  <a:lnTo>
                    <a:pt x="309" y="1195"/>
                  </a:lnTo>
                  <a:lnTo>
                    <a:pt x="290" y="1195"/>
                  </a:lnTo>
                  <a:lnTo>
                    <a:pt x="272" y="1191"/>
                  </a:lnTo>
                  <a:lnTo>
                    <a:pt x="113" y="1125"/>
                  </a:lnTo>
                  <a:lnTo>
                    <a:pt x="87" y="1111"/>
                  </a:lnTo>
                  <a:lnTo>
                    <a:pt x="62" y="1094"/>
                  </a:lnTo>
                  <a:lnTo>
                    <a:pt x="43" y="1074"/>
                  </a:lnTo>
                  <a:lnTo>
                    <a:pt x="27" y="1051"/>
                  </a:lnTo>
                  <a:lnTo>
                    <a:pt x="14" y="1027"/>
                  </a:lnTo>
                  <a:lnTo>
                    <a:pt x="5" y="999"/>
                  </a:lnTo>
                  <a:lnTo>
                    <a:pt x="0" y="972"/>
                  </a:lnTo>
                  <a:lnTo>
                    <a:pt x="0" y="944"/>
                  </a:lnTo>
                  <a:lnTo>
                    <a:pt x="4" y="915"/>
                  </a:lnTo>
                  <a:lnTo>
                    <a:pt x="14" y="887"/>
                  </a:lnTo>
                  <a:lnTo>
                    <a:pt x="87" y="713"/>
                  </a:lnTo>
                  <a:lnTo>
                    <a:pt x="99" y="687"/>
                  </a:lnTo>
                  <a:lnTo>
                    <a:pt x="116" y="664"/>
                  </a:lnTo>
                  <a:lnTo>
                    <a:pt x="136" y="644"/>
                  </a:lnTo>
                  <a:lnTo>
                    <a:pt x="159" y="627"/>
                  </a:lnTo>
                  <a:lnTo>
                    <a:pt x="185" y="615"/>
                  </a:lnTo>
                  <a:lnTo>
                    <a:pt x="212" y="605"/>
                  </a:lnTo>
                  <a:lnTo>
                    <a:pt x="241" y="601"/>
                  </a:lnTo>
                  <a:lnTo>
                    <a:pt x="269" y="601"/>
                  </a:lnTo>
                  <a:lnTo>
                    <a:pt x="296" y="605"/>
                  </a:lnTo>
                  <a:lnTo>
                    <a:pt x="324" y="615"/>
                  </a:lnTo>
                  <a:lnTo>
                    <a:pt x="433" y="659"/>
                  </a:lnTo>
                  <a:lnTo>
                    <a:pt x="473" y="608"/>
                  </a:lnTo>
                  <a:lnTo>
                    <a:pt x="516" y="560"/>
                  </a:lnTo>
                  <a:lnTo>
                    <a:pt x="561" y="514"/>
                  </a:lnTo>
                  <a:lnTo>
                    <a:pt x="610" y="470"/>
                  </a:lnTo>
                  <a:lnTo>
                    <a:pt x="660" y="430"/>
                  </a:lnTo>
                  <a:lnTo>
                    <a:pt x="616" y="323"/>
                  </a:lnTo>
                  <a:lnTo>
                    <a:pt x="607" y="294"/>
                  </a:lnTo>
                  <a:lnTo>
                    <a:pt x="602" y="266"/>
                  </a:lnTo>
                  <a:lnTo>
                    <a:pt x="603" y="237"/>
                  </a:lnTo>
                  <a:lnTo>
                    <a:pt x="608" y="210"/>
                  </a:lnTo>
                  <a:lnTo>
                    <a:pt x="616" y="184"/>
                  </a:lnTo>
                  <a:lnTo>
                    <a:pt x="629" y="158"/>
                  </a:lnTo>
                  <a:lnTo>
                    <a:pt x="646" y="136"/>
                  </a:lnTo>
                  <a:lnTo>
                    <a:pt x="666" y="115"/>
                  </a:lnTo>
                  <a:lnTo>
                    <a:pt x="689" y="98"/>
                  </a:lnTo>
                  <a:lnTo>
                    <a:pt x="715" y="85"/>
                  </a:lnTo>
                  <a:lnTo>
                    <a:pt x="889" y="13"/>
                  </a:lnTo>
                  <a:lnTo>
                    <a:pt x="917" y="4"/>
                  </a:lnTo>
                  <a:lnTo>
                    <a:pt x="944" y="0"/>
                  </a:lnTo>
                  <a:lnTo>
                    <a:pt x="972" y="0"/>
                  </a:lnTo>
                  <a:lnTo>
                    <a:pt x="1001" y="4"/>
                  </a:lnTo>
                  <a:lnTo>
                    <a:pt x="1028" y="13"/>
                  </a:lnTo>
                  <a:lnTo>
                    <a:pt x="1054" y="27"/>
                  </a:lnTo>
                  <a:lnTo>
                    <a:pt x="1077" y="43"/>
                  </a:lnTo>
                  <a:lnTo>
                    <a:pt x="1097" y="64"/>
                  </a:lnTo>
                  <a:lnTo>
                    <a:pt x="1114" y="87"/>
                  </a:lnTo>
                  <a:lnTo>
                    <a:pt x="1126" y="112"/>
                  </a:lnTo>
                  <a:lnTo>
                    <a:pt x="1172" y="219"/>
                  </a:lnTo>
                  <a:lnTo>
                    <a:pt x="1252" y="211"/>
                  </a:lnTo>
                  <a:lnTo>
                    <a:pt x="1333" y="208"/>
                  </a:lnTo>
                  <a:lnTo>
                    <a:pt x="1414" y="211"/>
                  </a:lnTo>
                  <a:lnTo>
                    <a:pt x="1494" y="219"/>
                  </a:lnTo>
                  <a:lnTo>
                    <a:pt x="1540" y="112"/>
                  </a:lnTo>
                  <a:lnTo>
                    <a:pt x="1552" y="86"/>
                  </a:lnTo>
                  <a:lnTo>
                    <a:pt x="1570" y="62"/>
                  </a:lnTo>
                  <a:lnTo>
                    <a:pt x="1590" y="42"/>
                  </a:lnTo>
                  <a:lnTo>
                    <a:pt x="1613" y="26"/>
                  </a:lnTo>
                  <a:lnTo>
                    <a:pt x="1638" y="13"/>
                  </a:lnTo>
                  <a:lnTo>
                    <a:pt x="1664" y="4"/>
                  </a:lnTo>
                  <a:lnTo>
                    <a:pt x="1692" y="0"/>
                  </a:lnTo>
                  <a:lnTo>
                    <a:pt x="172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7" name="Freeform 243"/>
            <p:cNvSpPr/>
            <p:nvPr/>
          </p:nvSpPr>
          <p:spPr bwMode="auto">
            <a:xfrm>
              <a:off x="4606925" y="3586163"/>
              <a:ext cx="180975" cy="180975"/>
            </a:xfrm>
            <a:custGeom>
              <a:avLst/>
              <a:gdLst>
                <a:gd name="T0" fmla="*/ 573 w 1145"/>
                <a:gd name="T1" fmla="*/ 0 h 1143"/>
                <a:gd name="T2" fmla="*/ 694 w 1145"/>
                <a:gd name="T3" fmla="*/ 13 h 1143"/>
                <a:gd name="T4" fmla="*/ 807 w 1145"/>
                <a:gd name="T5" fmla="*/ 51 h 1143"/>
                <a:gd name="T6" fmla="*/ 908 w 1145"/>
                <a:gd name="T7" fmla="*/ 109 h 1143"/>
                <a:gd name="T8" fmla="*/ 995 w 1145"/>
                <a:gd name="T9" fmla="*/ 187 h 1143"/>
                <a:gd name="T10" fmla="*/ 1065 w 1145"/>
                <a:gd name="T11" fmla="*/ 280 h 1143"/>
                <a:gd name="T12" fmla="*/ 1114 w 1145"/>
                <a:gd name="T13" fmla="*/ 388 h 1143"/>
                <a:gd name="T14" fmla="*/ 1140 w 1145"/>
                <a:gd name="T15" fmla="*/ 505 h 1143"/>
                <a:gd name="T16" fmla="*/ 1142 w 1145"/>
                <a:gd name="T17" fmla="*/ 625 h 1143"/>
                <a:gd name="T18" fmla="*/ 1119 w 1145"/>
                <a:gd name="T19" fmla="*/ 737 h 1143"/>
                <a:gd name="T20" fmla="*/ 1077 w 1145"/>
                <a:gd name="T21" fmla="*/ 840 h 1143"/>
                <a:gd name="T22" fmla="*/ 1016 w 1145"/>
                <a:gd name="T23" fmla="*/ 932 h 1143"/>
                <a:gd name="T24" fmla="*/ 939 w 1145"/>
                <a:gd name="T25" fmla="*/ 1010 h 1143"/>
                <a:gd name="T26" fmla="*/ 848 w 1145"/>
                <a:gd name="T27" fmla="*/ 1072 h 1143"/>
                <a:gd name="T28" fmla="*/ 746 w 1145"/>
                <a:gd name="T29" fmla="*/ 1116 h 1143"/>
                <a:gd name="T30" fmla="*/ 634 w 1145"/>
                <a:gd name="T31" fmla="*/ 1139 h 1143"/>
                <a:gd name="T32" fmla="*/ 575 w 1145"/>
                <a:gd name="T33" fmla="*/ 1143 h 1143"/>
                <a:gd name="T34" fmla="*/ 540 w 1145"/>
                <a:gd name="T35" fmla="*/ 1133 h 1143"/>
                <a:gd name="T36" fmla="*/ 515 w 1145"/>
                <a:gd name="T37" fmla="*/ 1108 h 1143"/>
                <a:gd name="T38" fmla="*/ 506 w 1145"/>
                <a:gd name="T39" fmla="*/ 1073 h 1143"/>
                <a:gd name="T40" fmla="*/ 514 w 1145"/>
                <a:gd name="T41" fmla="*/ 1037 h 1143"/>
                <a:gd name="T42" fmla="*/ 539 w 1145"/>
                <a:gd name="T43" fmla="*/ 1012 h 1143"/>
                <a:gd name="T44" fmla="*/ 575 w 1145"/>
                <a:gd name="T45" fmla="*/ 1002 h 1143"/>
                <a:gd name="T46" fmla="*/ 673 w 1145"/>
                <a:gd name="T47" fmla="*/ 990 h 1143"/>
                <a:gd name="T48" fmla="*/ 764 w 1145"/>
                <a:gd name="T49" fmla="*/ 957 h 1143"/>
                <a:gd name="T50" fmla="*/ 844 w 1145"/>
                <a:gd name="T51" fmla="*/ 905 h 1143"/>
                <a:gd name="T52" fmla="*/ 910 w 1145"/>
                <a:gd name="T53" fmla="*/ 838 h 1143"/>
                <a:gd name="T54" fmla="*/ 960 w 1145"/>
                <a:gd name="T55" fmla="*/ 758 h 1143"/>
                <a:gd name="T56" fmla="*/ 992 w 1145"/>
                <a:gd name="T57" fmla="*/ 666 h 1143"/>
                <a:gd name="T58" fmla="*/ 1003 w 1145"/>
                <a:gd name="T59" fmla="*/ 568 h 1143"/>
                <a:gd name="T60" fmla="*/ 990 w 1145"/>
                <a:gd name="T61" fmla="*/ 463 h 1143"/>
                <a:gd name="T62" fmla="*/ 952 w 1145"/>
                <a:gd name="T63" fmla="*/ 367 h 1143"/>
                <a:gd name="T64" fmla="*/ 893 w 1145"/>
                <a:gd name="T65" fmla="*/ 284 h 1143"/>
                <a:gd name="T66" fmla="*/ 817 w 1145"/>
                <a:gd name="T67" fmla="*/ 216 h 1143"/>
                <a:gd name="T68" fmla="*/ 727 w 1145"/>
                <a:gd name="T69" fmla="*/ 169 h 1143"/>
                <a:gd name="T70" fmla="*/ 626 w 1145"/>
                <a:gd name="T71" fmla="*/ 143 h 1143"/>
                <a:gd name="T72" fmla="*/ 569 w 1145"/>
                <a:gd name="T73" fmla="*/ 139 h 1143"/>
                <a:gd name="T74" fmla="*/ 473 w 1145"/>
                <a:gd name="T75" fmla="*/ 151 h 1143"/>
                <a:gd name="T76" fmla="*/ 382 w 1145"/>
                <a:gd name="T77" fmla="*/ 184 h 1143"/>
                <a:gd name="T78" fmla="*/ 301 w 1145"/>
                <a:gd name="T79" fmla="*/ 235 h 1143"/>
                <a:gd name="T80" fmla="*/ 232 w 1145"/>
                <a:gd name="T81" fmla="*/ 305 h 1143"/>
                <a:gd name="T82" fmla="*/ 182 w 1145"/>
                <a:gd name="T83" fmla="*/ 387 h 1143"/>
                <a:gd name="T84" fmla="*/ 151 w 1145"/>
                <a:gd name="T85" fmla="*/ 478 h 1143"/>
                <a:gd name="T86" fmla="*/ 141 w 1145"/>
                <a:gd name="T87" fmla="*/ 575 h 1143"/>
                <a:gd name="T88" fmla="*/ 132 w 1145"/>
                <a:gd name="T89" fmla="*/ 610 h 1143"/>
                <a:gd name="T90" fmla="*/ 107 w 1145"/>
                <a:gd name="T91" fmla="*/ 636 h 1143"/>
                <a:gd name="T92" fmla="*/ 71 w 1145"/>
                <a:gd name="T93" fmla="*/ 645 h 1143"/>
                <a:gd name="T94" fmla="*/ 52 w 1145"/>
                <a:gd name="T95" fmla="*/ 643 h 1143"/>
                <a:gd name="T96" fmla="*/ 21 w 1145"/>
                <a:gd name="T97" fmla="*/ 625 h 1143"/>
                <a:gd name="T98" fmla="*/ 3 w 1145"/>
                <a:gd name="T99" fmla="*/ 593 h 1143"/>
                <a:gd name="T100" fmla="*/ 3 w 1145"/>
                <a:gd name="T101" fmla="*/ 519 h 1143"/>
                <a:gd name="T102" fmla="*/ 24 w 1145"/>
                <a:gd name="T103" fmla="*/ 409 h 1143"/>
                <a:gd name="T104" fmla="*/ 66 w 1145"/>
                <a:gd name="T105" fmla="*/ 306 h 1143"/>
                <a:gd name="T106" fmla="*/ 127 w 1145"/>
                <a:gd name="T107" fmla="*/ 213 h 1143"/>
                <a:gd name="T108" fmla="*/ 207 w 1145"/>
                <a:gd name="T109" fmla="*/ 132 h 1143"/>
                <a:gd name="T110" fmla="*/ 300 w 1145"/>
                <a:gd name="T111" fmla="*/ 69 h 1143"/>
                <a:gd name="T112" fmla="*/ 402 w 1145"/>
                <a:gd name="T113" fmla="*/ 25 h 1143"/>
                <a:gd name="T114" fmla="*/ 512 w 1145"/>
                <a:gd name="T115" fmla="*/ 3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45" h="1143">
                  <a:moveTo>
                    <a:pt x="569" y="0"/>
                  </a:moveTo>
                  <a:lnTo>
                    <a:pt x="573" y="0"/>
                  </a:lnTo>
                  <a:lnTo>
                    <a:pt x="634" y="3"/>
                  </a:lnTo>
                  <a:lnTo>
                    <a:pt x="694" y="13"/>
                  </a:lnTo>
                  <a:lnTo>
                    <a:pt x="752" y="29"/>
                  </a:lnTo>
                  <a:lnTo>
                    <a:pt x="807" y="51"/>
                  </a:lnTo>
                  <a:lnTo>
                    <a:pt x="860" y="77"/>
                  </a:lnTo>
                  <a:lnTo>
                    <a:pt x="908" y="109"/>
                  </a:lnTo>
                  <a:lnTo>
                    <a:pt x="954" y="146"/>
                  </a:lnTo>
                  <a:lnTo>
                    <a:pt x="995" y="187"/>
                  </a:lnTo>
                  <a:lnTo>
                    <a:pt x="1033" y="232"/>
                  </a:lnTo>
                  <a:lnTo>
                    <a:pt x="1065" y="280"/>
                  </a:lnTo>
                  <a:lnTo>
                    <a:pt x="1092" y="332"/>
                  </a:lnTo>
                  <a:lnTo>
                    <a:pt x="1114" y="388"/>
                  </a:lnTo>
                  <a:lnTo>
                    <a:pt x="1130" y="445"/>
                  </a:lnTo>
                  <a:lnTo>
                    <a:pt x="1140" y="505"/>
                  </a:lnTo>
                  <a:lnTo>
                    <a:pt x="1145" y="567"/>
                  </a:lnTo>
                  <a:lnTo>
                    <a:pt x="1142" y="625"/>
                  </a:lnTo>
                  <a:lnTo>
                    <a:pt x="1133" y="682"/>
                  </a:lnTo>
                  <a:lnTo>
                    <a:pt x="1119" y="737"/>
                  </a:lnTo>
                  <a:lnTo>
                    <a:pt x="1101" y="790"/>
                  </a:lnTo>
                  <a:lnTo>
                    <a:pt x="1077" y="840"/>
                  </a:lnTo>
                  <a:lnTo>
                    <a:pt x="1049" y="888"/>
                  </a:lnTo>
                  <a:lnTo>
                    <a:pt x="1016" y="932"/>
                  </a:lnTo>
                  <a:lnTo>
                    <a:pt x="979" y="972"/>
                  </a:lnTo>
                  <a:lnTo>
                    <a:pt x="939" y="1010"/>
                  </a:lnTo>
                  <a:lnTo>
                    <a:pt x="896" y="1042"/>
                  </a:lnTo>
                  <a:lnTo>
                    <a:pt x="848" y="1072"/>
                  </a:lnTo>
                  <a:lnTo>
                    <a:pt x="799" y="1096"/>
                  </a:lnTo>
                  <a:lnTo>
                    <a:pt x="746" y="1116"/>
                  </a:lnTo>
                  <a:lnTo>
                    <a:pt x="691" y="1130"/>
                  </a:lnTo>
                  <a:lnTo>
                    <a:pt x="634" y="1139"/>
                  </a:lnTo>
                  <a:lnTo>
                    <a:pt x="576" y="1143"/>
                  </a:lnTo>
                  <a:lnTo>
                    <a:pt x="575" y="1143"/>
                  </a:lnTo>
                  <a:lnTo>
                    <a:pt x="557" y="1140"/>
                  </a:lnTo>
                  <a:lnTo>
                    <a:pt x="540" y="1133"/>
                  </a:lnTo>
                  <a:lnTo>
                    <a:pt x="526" y="1123"/>
                  </a:lnTo>
                  <a:lnTo>
                    <a:pt x="515" y="1108"/>
                  </a:lnTo>
                  <a:lnTo>
                    <a:pt x="508" y="1092"/>
                  </a:lnTo>
                  <a:lnTo>
                    <a:pt x="506" y="1073"/>
                  </a:lnTo>
                  <a:lnTo>
                    <a:pt x="508" y="1054"/>
                  </a:lnTo>
                  <a:lnTo>
                    <a:pt x="514" y="1037"/>
                  </a:lnTo>
                  <a:lnTo>
                    <a:pt x="525" y="1022"/>
                  </a:lnTo>
                  <a:lnTo>
                    <a:pt x="539" y="1012"/>
                  </a:lnTo>
                  <a:lnTo>
                    <a:pt x="556" y="1005"/>
                  </a:lnTo>
                  <a:lnTo>
                    <a:pt x="575" y="1002"/>
                  </a:lnTo>
                  <a:lnTo>
                    <a:pt x="625" y="999"/>
                  </a:lnTo>
                  <a:lnTo>
                    <a:pt x="673" y="990"/>
                  </a:lnTo>
                  <a:lnTo>
                    <a:pt x="720" y="976"/>
                  </a:lnTo>
                  <a:lnTo>
                    <a:pt x="764" y="957"/>
                  </a:lnTo>
                  <a:lnTo>
                    <a:pt x="805" y="933"/>
                  </a:lnTo>
                  <a:lnTo>
                    <a:pt x="844" y="905"/>
                  </a:lnTo>
                  <a:lnTo>
                    <a:pt x="879" y="873"/>
                  </a:lnTo>
                  <a:lnTo>
                    <a:pt x="910" y="838"/>
                  </a:lnTo>
                  <a:lnTo>
                    <a:pt x="937" y="799"/>
                  </a:lnTo>
                  <a:lnTo>
                    <a:pt x="960" y="758"/>
                  </a:lnTo>
                  <a:lnTo>
                    <a:pt x="979" y="714"/>
                  </a:lnTo>
                  <a:lnTo>
                    <a:pt x="992" y="666"/>
                  </a:lnTo>
                  <a:lnTo>
                    <a:pt x="1000" y="618"/>
                  </a:lnTo>
                  <a:lnTo>
                    <a:pt x="1003" y="568"/>
                  </a:lnTo>
                  <a:lnTo>
                    <a:pt x="999" y="514"/>
                  </a:lnTo>
                  <a:lnTo>
                    <a:pt x="990" y="463"/>
                  </a:lnTo>
                  <a:lnTo>
                    <a:pt x="973" y="413"/>
                  </a:lnTo>
                  <a:lnTo>
                    <a:pt x="952" y="367"/>
                  </a:lnTo>
                  <a:lnTo>
                    <a:pt x="924" y="324"/>
                  </a:lnTo>
                  <a:lnTo>
                    <a:pt x="893" y="284"/>
                  </a:lnTo>
                  <a:lnTo>
                    <a:pt x="857" y="248"/>
                  </a:lnTo>
                  <a:lnTo>
                    <a:pt x="817" y="216"/>
                  </a:lnTo>
                  <a:lnTo>
                    <a:pt x="773" y="190"/>
                  </a:lnTo>
                  <a:lnTo>
                    <a:pt x="727" y="169"/>
                  </a:lnTo>
                  <a:lnTo>
                    <a:pt x="678" y="153"/>
                  </a:lnTo>
                  <a:lnTo>
                    <a:pt x="626" y="143"/>
                  </a:lnTo>
                  <a:lnTo>
                    <a:pt x="572" y="139"/>
                  </a:lnTo>
                  <a:lnTo>
                    <a:pt x="569" y="139"/>
                  </a:lnTo>
                  <a:lnTo>
                    <a:pt x="520" y="142"/>
                  </a:lnTo>
                  <a:lnTo>
                    <a:pt x="473" y="151"/>
                  </a:lnTo>
                  <a:lnTo>
                    <a:pt x="427" y="165"/>
                  </a:lnTo>
                  <a:lnTo>
                    <a:pt x="382" y="184"/>
                  </a:lnTo>
                  <a:lnTo>
                    <a:pt x="341" y="207"/>
                  </a:lnTo>
                  <a:lnTo>
                    <a:pt x="301" y="235"/>
                  </a:lnTo>
                  <a:lnTo>
                    <a:pt x="265" y="268"/>
                  </a:lnTo>
                  <a:lnTo>
                    <a:pt x="232" y="305"/>
                  </a:lnTo>
                  <a:lnTo>
                    <a:pt x="205" y="345"/>
                  </a:lnTo>
                  <a:lnTo>
                    <a:pt x="182" y="387"/>
                  </a:lnTo>
                  <a:lnTo>
                    <a:pt x="164" y="431"/>
                  </a:lnTo>
                  <a:lnTo>
                    <a:pt x="151" y="478"/>
                  </a:lnTo>
                  <a:lnTo>
                    <a:pt x="143" y="525"/>
                  </a:lnTo>
                  <a:lnTo>
                    <a:pt x="141" y="575"/>
                  </a:lnTo>
                  <a:lnTo>
                    <a:pt x="139" y="592"/>
                  </a:lnTo>
                  <a:lnTo>
                    <a:pt x="132" y="610"/>
                  </a:lnTo>
                  <a:lnTo>
                    <a:pt x="121" y="624"/>
                  </a:lnTo>
                  <a:lnTo>
                    <a:pt x="107" y="636"/>
                  </a:lnTo>
                  <a:lnTo>
                    <a:pt x="90" y="643"/>
                  </a:lnTo>
                  <a:lnTo>
                    <a:pt x="71" y="645"/>
                  </a:lnTo>
                  <a:lnTo>
                    <a:pt x="70" y="645"/>
                  </a:lnTo>
                  <a:lnTo>
                    <a:pt x="52" y="643"/>
                  </a:lnTo>
                  <a:lnTo>
                    <a:pt x="35" y="636"/>
                  </a:lnTo>
                  <a:lnTo>
                    <a:pt x="21" y="625"/>
                  </a:lnTo>
                  <a:lnTo>
                    <a:pt x="10" y="610"/>
                  </a:lnTo>
                  <a:lnTo>
                    <a:pt x="3" y="593"/>
                  </a:lnTo>
                  <a:lnTo>
                    <a:pt x="0" y="576"/>
                  </a:lnTo>
                  <a:lnTo>
                    <a:pt x="3" y="519"/>
                  </a:lnTo>
                  <a:lnTo>
                    <a:pt x="11" y="463"/>
                  </a:lnTo>
                  <a:lnTo>
                    <a:pt x="24" y="409"/>
                  </a:lnTo>
                  <a:lnTo>
                    <a:pt x="42" y="356"/>
                  </a:lnTo>
                  <a:lnTo>
                    <a:pt x="66" y="306"/>
                  </a:lnTo>
                  <a:lnTo>
                    <a:pt x="94" y="258"/>
                  </a:lnTo>
                  <a:lnTo>
                    <a:pt x="127" y="213"/>
                  </a:lnTo>
                  <a:lnTo>
                    <a:pt x="165" y="170"/>
                  </a:lnTo>
                  <a:lnTo>
                    <a:pt x="207" y="132"/>
                  </a:lnTo>
                  <a:lnTo>
                    <a:pt x="251" y="98"/>
                  </a:lnTo>
                  <a:lnTo>
                    <a:pt x="300" y="69"/>
                  </a:lnTo>
                  <a:lnTo>
                    <a:pt x="350" y="44"/>
                  </a:lnTo>
                  <a:lnTo>
                    <a:pt x="402" y="25"/>
                  </a:lnTo>
                  <a:lnTo>
                    <a:pt x="456" y="12"/>
                  </a:lnTo>
                  <a:lnTo>
                    <a:pt x="512" y="3"/>
                  </a:lnTo>
                  <a:lnTo>
                    <a:pt x="569"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8" name="Freeform 244"/>
            <p:cNvSpPr>
              <a:spLocks noEditPoints="1"/>
            </p:cNvSpPr>
            <p:nvPr/>
          </p:nvSpPr>
          <p:spPr bwMode="auto">
            <a:xfrm>
              <a:off x="4356100" y="3684588"/>
              <a:ext cx="327025" cy="327025"/>
            </a:xfrm>
            <a:custGeom>
              <a:avLst/>
              <a:gdLst>
                <a:gd name="T0" fmla="*/ 950 w 2058"/>
                <a:gd name="T1" fmla="*/ 279 h 2058"/>
                <a:gd name="T2" fmla="*/ 789 w 2058"/>
                <a:gd name="T3" fmla="*/ 378 h 2058"/>
                <a:gd name="T4" fmla="*/ 571 w 2058"/>
                <a:gd name="T5" fmla="*/ 455 h 2058"/>
                <a:gd name="T6" fmla="*/ 453 w 2058"/>
                <a:gd name="T7" fmla="*/ 350 h 2058"/>
                <a:gd name="T8" fmla="*/ 353 w 2058"/>
                <a:gd name="T9" fmla="*/ 465 h 2058"/>
                <a:gd name="T10" fmla="*/ 422 w 2058"/>
                <a:gd name="T11" fmla="*/ 688 h 2058"/>
                <a:gd name="T12" fmla="*/ 315 w 2058"/>
                <a:gd name="T13" fmla="*/ 938 h 2058"/>
                <a:gd name="T14" fmla="*/ 142 w 2058"/>
                <a:gd name="T15" fmla="*/ 957 h 2058"/>
                <a:gd name="T16" fmla="*/ 153 w 2058"/>
                <a:gd name="T17" fmla="*/ 1109 h 2058"/>
                <a:gd name="T18" fmla="*/ 360 w 2058"/>
                <a:gd name="T19" fmla="*/ 1219 h 2058"/>
                <a:gd name="T20" fmla="*/ 461 w 2058"/>
                <a:gd name="T21" fmla="*/ 1470 h 2058"/>
                <a:gd name="T22" fmla="*/ 351 w 2058"/>
                <a:gd name="T23" fmla="*/ 1605 h 2058"/>
                <a:gd name="T24" fmla="*/ 463 w 2058"/>
                <a:gd name="T25" fmla="*/ 1708 h 2058"/>
                <a:gd name="T26" fmla="*/ 643 w 2058"/>
                <a:gd name="T27" fmla="*/ 1607 h 2058"/>
                <a:gd name="T28" fmla="*/ 928 w 2058"/>
                <a:gd name="T29" fmla="*/ 1730 h 2058"/>
                <a:gd name="T30" fmla="*/ 954 w 2058"/>
                <a:gd name="T31" fmla="*/ 1916 h 2058"/>
                <a:gd name="T32" fmla="*/ 1109 w 2058"/>
                <a:gd name="T33" fmla="*/ 1911 h 2058"/>
                <a:gd name="T34" fmla="*/ 1167 w 2058"/>
                <a:gd name="T35" fmla="*/ 1713 h 2058"/>
                <a:gd name="T36" fmla="*/ 1453 w 2058"/>
                <a:gd name="T37" fmla="*/ 1597 h 2058"/>
                <a:gd name="T38" fmla="*/ 1602 w 2058"/>
                <a:gd name="T39" fmla="*/ 1710 h 2058"/>
                <a:gd name="T40" fmla="*/ 1710 w 2058"/>
                <a:gd name="T41" fmla="*/ 1602 h 2058"/>
                <a:gd name="T42" fmla="*/ 1598 w 2058"/>
                <a:gd name="T43" fmla="*/ 1454 h 2058"/>
                <a:gd name="T44" fmla="*/ 1713 w 2058"/>
                <a:gd name="T45" fmla="*/ 1167 h 2058"/>
                <a:gd name="T46" fmla="*/ 1911 w 2058"/>
                <a:gd name="T47" fmla="*/ 1110 h 2058"/>
                <a:gd name="T48" fmla="*/ 1917 w 2058"/>
                <a:gd name="T49" fmla="*/ 955 h 2058"/>
                <a:gd name="T50" fmla="*/ 1731 w 2058"/>
                <a:gd name="T51" fmla="*/ 928 h 2058"/>
                <a:gd name="T52" fmla="*/ 1609 w 2058"/>
                <a:gd name="T53" fmla="*/ 644 h 2058"/>
                <a:gd name="T54" fmla="*/ 1708 w 2058"/>
                <a:gd name="T55" fmla="*/ 464 h 2058"/>
                <a:gd name="T56" fmla="*/ 1607 w 2058"/>
                <a:gd name="T57" fmla="*/ 352 h 2058"/>
                <a:gd name="T58" fmla="*/ 1490 w 2058"/>
                <a:gd name="T59" fmla="*/ 455 h 2058"/>
                <a:gd name="T60" fmla="*/ 1272 w 2058"/>
                <a:gd name="T61" fmla="*/ 378 h 2058"/>
                <a:gd name="T62" fmla="*/ 1110 w 2058"/>
                <a:gd name="T63" fmla="*/ 279 h 2058"/>
                <a:gd name="T64" fmla="*/ 962 w 2058"/>
                <a:gd name="T65" fmla="*/ 141 h 2058"/>
                <a:gd name="T66" fmla="*/ 1224 w 2058"/>
                <a:gd name="T67" fmla="*/ 67 h 2058"/>
                <a:gd name="T68" fmla="*/ 1398 w 2058"/>
                <a:gd name="T69" fmla="*/ 279 h 2058"/>
                <a:gd name="T70" fmla="*/ 1602 w 2058"/>
                <a:gd name="T71" fmla="*/ 209 h 2058"/>
                <a:gd name="T72" fmla="*/ 1834 w 2058"/>
                <a:gd name="T73" fmla="*/ 388 h 2058"/>
                <a:gd name="T74" fmla="*/ 1805 w 2058"/>
                <a:gd name="T75" fmla="*/ 564 h 2058"/>
                <a:gd name="T76" fmla="*/ 1937 w 2058"/>
                <a:gd name="T77" fmla="*/ 812 h 2058"/>
                <a:gd name="T78" fmla="*/ 2058 w 2058"/>
                <a:gd name="T79" fmla="*/ 960 h 2058"/>
                <a:gd name="T80" fmla="*/ 1966 w 2058"/>
                <a:gd name="T81" fmla="*/ 1238 h 2058"/>
                <a:gd name="T82" fmla="*/ 1756 w 2058"/>
                <a:gd name="T83" fmla="*/ 1444 h 2058"/>
                <a:gd name="T84" fmla="*/ 1848 w 2058"/>
                <a:gd name="T85" fmla="*/ 1631 h 2058"/>
                <a:gd name="T86" fmla="*/ 1648 w 2058"/>
                <a:gd name="T87" fmla="*/ 1841 h 2058"/>
                <a:gd name="T88" fmla="*/ 1445 w 2058"/>
                <a:gd name="T89" fmla="*/ 1755 h 2058"/>
                <a:gd name="T90" fmla="*/ 1238 w 2058"/>
                <a:gd name="T91" fmla="*/ 1965 h 2058"/>
                <a:gd name="T92" fmla="*/ 961 w 2058"/>
                <a:gd name="T93" fmla="*/ 2058 h 2058"/>
                <a:gd name="T94" fmla="*/ 812 w 2058"/>
                <a:gd name="T95" fmla="*/ 1936 h 2058"/>
                <a:gd name="T96" fmla="*/ 564 w 2058"/>
                <a:gd name="T97" fmla="*/ 1805 h 2058"/>
                <a:gd name="T98" fmla="*/ 400 w 2058"/>
                <a:gd name="T99" fmla="*/ 1837 h 2058"/>
                <a:gd name="T100" fmla="*/ 210 w 2058"/>
                <a:gd name="T101" fmla="*/ 1614 h 2058"/>
                <a:gd name="T102" fmla="*/ 278 w 2058"/>
                <a:gd name="T103" fmla="*/ 1397 h 2058"/>
                <a:gd name="T104" fmla="*/ 67 w 2058"/>
                <a:gd name="T105" fmla="*/ 1223 h 2058"/>
                <a:gd name="T106" fmla="*/ 3 w 2058"/>
                <a:gd name="T107" fmla="*/ 930 h 2058"/>
                <a:gd name="T108" fmla="*/ 152 w 2058"/>
                <a:gd name="T109" fmla="*/ 809 h 2058"/>
                <a:gd name="T110" fmla="*/ 236 w 2058"/>
                <a:gd name="T111" fmla="*/ 543 h 2058"/>
                <a:gd name="T112" fmla="*/ 236 w 2058"/>
                <a:gd name="T113" fmla="*/ 371 h 2058"/>
                <a:gd name="T114" fmla="*/ 458 w 2058"/>
                <a:gd name="T115" fmla="*/ 209 h 2058"/>
                <a:gd name="T116" fmla="*/ 709 w 2058"/>
                <a:gd name="T117" fmla="*/ 256 h 2058"/>
                <a:gd name="T118" fmla="*/ 853 w 2058"/>
                <a:gd name="T119" fmla="*/ 45 h 2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58" h="2058">
                  <a:moveTo>
                    <a:pt x="962" y="141"/>
                  </a:moveTo>
                  <a:lnTo>
                    <a:pt x="958" y="143"/>
                  </a:lnTo>
                  <a:lnTo>
                    <a:pt x="954" y="145"/>
                  </a:lnTo>
                  <a:lnTo>
                    <a:pt x="952" y="147"/>
                  </a:lnTo>
                  <a:lnTo>
                    <a:pt x="951" y="150"/>
                  </a:lnTo>
                  <a:lnTo>
                    <a:pt x="950" y="153"/>
                  </a:lnTo>
                  <a:lnTo>
                    <a:pt x="950" y="279"/>
                  </a:lnTo>
                  <a:lnTo>
                    <a:pt x="947" y="299"/>
                  </a:lnTo>
                  <a:lnTo>
                    <a:pt x="940" y="315"/>
                  </a:lnTo>
                  <a:lnTo>
                    <a:pt x="928" y="330"/>
                  </a:lnTo>
                  <a:lnTo>
                    <a:pt x="912" y="342"/>
                  </a:lnTo>
                  <a:lnTo>
                    <a:pt x="893" y="348"/>
                  </a:lnTo>
                  <a:lnTo>
                    <a:pt x="840" y="361"/>
                  </a:lnTo>
                  <a:lnTo>
                    <a:pt x="789" y="378"/>
                  </a:lnTo>
                  <a:lnTo>
                    <a:pt x="738" y="398"/>
                  </a:lnTo>
                  <a:lnTo>
                    <a:pt x="690" y="423"/>
                  </a:lnTo>
                  <a:lnTo>
                    <a:pt x="643" y="451"/>
                  </a:lnTo>
                  <a:lnTo>
                    <a:pt x="625" y="460"/>
                  </a:lnTo>
                  <a:lnTo>
                    <a:pt x="607" y="464"/>
                  </a:lnTo>
                  <a:lnTo>
                    <a:pt x="588" y="462"/>
                  </a:lnTo>
                  <a:lnTo>
                    <a:pt x="571" y="455"/>
                  </a:lnTo>
                  <a:lnTo>
                    <a:pt x="555" y="443"/>
                  </a:lnTo>
                  <a:lnTo>
                    <a:pt x="466" y="352"/>
                  </a:lnTo>
                  <a:lnTo>
                    <a:pt x="463" y="350"/>
                  </a:lnTo>
                  <a:lnTo>
                    <a:pt x="461" y="349"/>
                  </a:lnTo>
                  <a:lnTo>
                    <a:pt x="458" y="349"/>
                  </a:lnTo>
                  <a:lnTo>
                    <a:pt x="456" y="349"/>
                  </a:lnTo>
                  <a:lnTo>
                    <a:pt x="453" y="350"/>
                  </a:lnTo>
                  <a:lnTo>
                    <a:pt x="450" y="352"/>
                  </a:lnTo>
                  <a:lnTo>
                    <a:pt x="353" y="449"/>
                  </a:lnTo>
                  <a:lnTo>
                    <a:pt x="351" y="452"/>
                  </a:lnTo>
                  <a:lnTo>
                    <a:pt x="350" y="456"/>
                  </a:lnTo>
                  <a:lnTo>
                    <a:pt x="350" y="459"/>
                  </a:lnTo>
                  <a:lnTo>
                    <a:pt x="351" y="462"/>
                  </a:lnTo>
                  <a:lnTo>
                    <a:pt x="353" y="465"/>
                  </a:lnTo>
                  <a:lnTo>
                    <a:pt x="443" y="554"/>
                  </a:lnTo>
                  <a:lnTo>
                    <a:pt x="455" y="569"/>
                  </a:lnTo>
                  <a:lnTo>
                    <a:pt x="461" y="587"/>
                  </a:lnTo>
                  <a:lnTo>
                    <a:pt x="463" y="606"/>
                  </a:lnTo>
                  <a:lnTo>
                    <a:pt x="460" y="625"/>
                  </a:lnTo>
                  <a:lnTo>
                    <a:pt x="451" y="642"/>
                  </a:lnTo>
                  <a:lnTo>
                    <a:pt x="422" y="688"/>
                  </a:lnTo>
                  <a:lnTo>
                    <a:pt x="398" y="737"/>
                  </a:lnTo>
                  <a:lnTo>
                    <a:pt x="376" y="788"/>
                  </a:lnTo>
                  <a:lnTo>
                    <a:pt x="360" y="839"/>
                  </a:lnTo>
                  <a:lnTo>
                    <a:pt x="347" y="892"/>
                  </a:lnTo>
                  <a:lnTo>
                    <a:pt x="341" y="911"/>
                  </a:lnTo>
                  <a:lnTo>
                    <a:pt x="330" y="927"/>
                  </a:lnTo>
                  <a:lnTo>
                    <a:pt x="315" y="938"/>
                  </a:lnTo>
                  <a:lnTo>
                    <a:pt x="297" y="947"/>
                  </a:lnTo>
                  <a:lnTo>
                    <a:pt x="278" y="949"/>
                  </a:lnTo>
                  <a:lnTo>
                    <a:pt x="153" y="949"/>
                  </a:lnTo>
                  <a:lnTo>
                    <a:pt x="149" y="950"/>
                  </a:lnTo>
                  <a:lnTo>
                    <a:pt x="146" y="951"/>
                  </a:lnTo>
                  <a:lnTo>
                    <a:pt x="143" y="954"/>
                  </a:lnTo>
                  <a:lnTo>
                    <a:pt x="142" y="957"/>
                  </a:lnTo>
                  <a:lnTo>
                    <a:pt x="141" y="960"/>
                  </a:lnTo>
                  <a:lnTo>
                    <a:pt x="141" y="1097"/>
                  </a:lnTo>
                  <a:lnTo>
                    <a:pt x="142" y="1101"/>
                  </a:lnTo>
                  <a:lnTo>
                    <a:pt x="143" y="1104"/>
                  </a:lnTo>
                  <a:lnTo>
                    <a:pt x="146" y="1107"/>
                  </a:lnTo>
                  <a:lnTo>
                    <a:pt x="149" y="1108"/>
                  </a:lnTo>
                  <a:lnTo>
                    <a:pt x="153" y="1109"/>
                  </a:lnTo>
                  <a:lnTo>
                    <a:pt x="278" y="1109"/>
                  </a:lnTo>
                  <a:lnTo>
                    <a:pt x="297" y="1111"/>
                  </a:lnTo>
                  <a:lnTo>
                    <a:pt x="315" y="1120"/>
                  </a:lnTo>
                  <a:lnTo>
                    <a:pt x="330" y="1131"/>
                  </a:lnTo>
                  <a:lnTo>
                    <a:pt x="341" y="1147"/>
                  </a:lnTo>
                  <a:lnTo>
                    <a:pt x="347" y="1166"/>
                  </a:lnTo>
                  <a:lnTo>
                    <a:pt x="360" y="1219"/>
                  </a:lnTo>
                  <a:lnTo>
                    <a:pt x="376" y="1270"/>
                  </a:lnTo>
                  <a:lnTo>
                    <a:pt x="398" y="1321"/>
                  </a:lnTo>
                  <a:lnTo>
                    <a:pt x="422" y="1368"/>
                  </a:lnTo>
                  <a:lnTo>
                    <a:pt x="451" y="1416"/>
                  </a:lnTo>
                  <a:lnTo>
                    <a:pt x="460" y="1433"/>
                  </a:lnTo>
                  <a:lnTo>
                    <a:pt x="463" y="1452"/>
                  </a:lnTo>
                  <a:lnTo>
                    <a:pt x="461" y="1470"/>
                  </a:lnTo>
                  <a:lnTo>
                    <a:pt x="455" y="1488"/>
                  </a:lnTo>
                  <a:lnTo>
                    <a:pt x="443" y="1504"/>
                  </a:lnTo>
                  <a:lnTo>
                    <a:pt x="353" y="1593"/>
                  </a:lnTo>
                  <a:lnTo>
                    <a:pt x="351" y="1596"/>
                  </a:lnTo>
                  <a:lnTo>
                    <a:pt x="350" y="1599"/>
                  </a:lnTo>
                  <a:lnTo>
                    <a:pt x="350" y="1602"/>
                  </a:lnTo>
                  <a:lnTo>
                    <a:pt x="351" y="1605"/>
                  </a:lnTo>
                  <a:lnTo>
                    <a:pt x="353" y="1609"/>
                  </a:lnTo>
                  <a:lnTo>
                    <a:pt x="450" y="1704"/>
                  </a:lnTo>
                  <a:lnTo>
                    <a:pt x="453" y="1708"/>
                  </a:lnTo>
                  <a:lnTo>
                    <a:pt x="456" y="1709"/>
                  </a:lnTo>
                  <a:lnTo>
                    <a:pt x="458" y="1709"/>
                  </a:lnTo>
                  <a:lnTo>
                    <a:pt x="461" y="1709"/>
                  </a:lnTo>
                  <a:lnTo>
                    <a:pt x="463" y="1708"/>
                  </a:lnTo>
                  <a:lnTo>
                    <a:pt x="466" y="1704"/>
                  </a:lnTo>
                  <a:lnTo>
                    <a:pt x="555" y="1616"/>
                  </a:lnTo>
                  <a:lnTo>
                    <a:pt x="569" y="1605"/>
                  </a:lnTo>
                  <a:lnTo>
                    <a:pt x="586" y="1598"/>
                  </a:lnTo>
                  <a:lnTo>
                    <a:pt x="604" y="1596"/>
                  </a:lnTo>
                  <a:lnTo>
                    <a:pt x="624" y="1599"/>
                  </a:lnTo>
                  <a:lnTo>
                    <a:pt x="643" y="1607"/>
                  </a:lnTo>
                  <a:lnTo>
                    <a:pt x="690" y="1636"/>
                  </a:lnTo>
                  <a:lnTo>
                    <a:pt x="738" y="1661"/>
                  </a:lnTo>
                  <a:lnTo>
                    <a:pt x="789" y="1682"/>
                  </a:lnTo>
                  <a:lnTo>
                    <a:pt x="840" y="1699"/>
                  </a:lnTo>
                  <a:lnTo>
                    <a:pt x="893" y="1713"/>
                  </a:lnTo>
                  <a:lnTo>
                    <a:pt x="912" y="1719"/>
                  </a:lnTo>
                  <a:lnTo>
                    <a:pt x="928" y="1730"/>
                  </a:lnTo>
                  <a:lnTo>
                    <a:pt x="940" y="1745"/>
                  </a:lnTo>
                  <a:lnTo>
                    <a:pt x="948" y="1762"/>
                  </a:lnTo>
                  <a:lnTo>
                    <a:pt x="950" y="1781"/>
                  </a:lnTo>
                  <a:lnTo>
                    <a:pt x="950" y="1907"/>
                  </a:lnTo>
                  <a:lnTo>
                    <a:pt x="951" y="1911"/>
                  </a:lnTo>
                  <a:lnTo>
                    <a:pt x="952" y="1914"/>
                  </a:lnTo>
                  <a:lnTo>
                    <a:pt x="954" y="1916"/>
                  </a:lnTo>
                  <a:lnTo>
                    <a:pt x="958" y="1918"/>
                  </a:lnTo>
                  <a:lnTo>
                    <a:pt x="962" y="1918"/>
                  </a:lnTo>
                  <a:lnTo>
                    <a:pt x="1099" y="1918"/>
                  </a:lnTo>
                  <a:lnTo>
                    <a:pt x="1102" y="1918"/>
                  </a:lnTo>
                  <a:lnTo>
                    <a:pt x="1105" y="1916"/>
                  </a:lnTo>
                  <a:lnTo>
                    <a:pt x="1108" y="1914"/>
                  </a:lnTo>
                  <a:lnTo>
                    <a:pt x="1109" y="1911"/>
                  </a:lnTo>
                  <a:lnTo>
                    <a:pt x="1110" y="1907"/>
                  </a:lnTo>
                  <a:lnTo>
                    <a:pt x="1110" y="1781"/>
                  </a:lnTo>
                  <a:lnTo>
                    <a:pt x="1113" y="1762"/>
                  </a:lnTo>
                  <a:lnTo>
                    <a:pt x="1121" y="1745"/>
                  </a:lnTo>
                  <a:lnTo>
                    <a:pt x="1133" y="1730"/>
                  </a:lnTo>
                  <a:lnTo>
                    <a:pt x="1148" y="1719"/>
                  </a:lnTo>
                  <a:lnTo>
                    <a:pt x="1167" y="1713"/>
                  </a:lnTo>
                  <a:lnTo>
                    <a:pt x="1220" y="1700"/>
                  </a:lnTo>
                  <a:lnTo>
                    <a:pt x="1272" y="1683"/>
                  </a:lnTo>
                  <a:lnTo>
                    <a:pt x="1321" y="1662"/>
                  </a:lnTo>
                  <a:lnTo>
                    <a:pt x="1370" y="1638"/>
                  </a:lnTo>
                  <a:lnTo>
                    <a:pt x="1417" y="1610"/>
                  </a:lnTo>
                  <a:lnTo>
                    <a:pt x="1434" y="1600"/>
                  </a:lnTo>
                  <a:lnTo>
                    <a:pt x="1453" y="1597"/>
                  </a:lnTo>
                  <a:lnTo>
                    <a:pt x="1472" y="1599"/>
                  </a:lnTo>
                  <a:lnTo>
                    <a:pt x="1490" y="1605"/>
                  </a:lnTo>
                  <a:lnTo>
                    <a:pt x="1506" y="1618"/>
                  </a:lnTo>
                  <a:lnTo>
                    <a:pt x="1594" y="1707"/>
                  </a:lnTo>
                  <a:lnTo>
                    <a:pt x="1598" y="1709"/>
                  </a:lnTo>
                  <a:lnTo>
                    <a:pt x="1600" y="1710"/>
                  </a:lnTo>
                  <a:lnTo>
                    <a:pt x="1602" y="1710"/>
                  </a:lnTo>
                  <a:lnTo>
                    <a:pt x="1605" y="1710"/>
                  </a:lnTo>
                  <a:lnTo>
                    <a:pt x="1607" y="1709"/>
                  </a:lnTo>
                  <a:lnTo>
                    <a:pt x="1610" y="1707"/>
                  </a:lnTo>
                  <a:lnTo>
                    <a:pt x="1706" y="1610"/>
                  </a:lnTo>
                  <a:lnTo>
                    <a:pt x="1708" y="1607"/>
                  </a:lnTo>
                  <a:lnTo>
                    <a:pt x="1709" y="1604"/>
                  </a:lnTo>
                  <a:lnTo>
                    <a:pt x="1710" y="1602"/>
                  </a:lnTo>
                  <a:lnTo>
                    <a:pt x="1709" y="1600"/>
                  </a:lnTo>
                  <a:lnTo>
                    <a:pt x="1708" y="1597"/>
                  </a:lnTo>
                  <a:lnTo>
                    <a:pt x="1706" y="1594"/>
                  </a:lnTo>
                  <a:lnTo>
                    <a:pt x="1618" y="1505"/>
                  </a:lnTo>
                  <a:lnTo>
                    <a:pt x="1606" y="1489"/>
                  </a:lnTo>
                  <a:lnTo>
                    <a:pt x="1600" y="1473"/>
                  </a:lnTo>
                  <a:lnTo>
                    <a:pt x="1598" y="1454"/>
                  </a:lnTo>
                  <a:lnTo>
                    <a:pt x="1601" y="1435"/>
                  </a:lnTo>
                  <a:lnTo>
                    <a:pt x="1609" y="1417"/>
                  </a:lnTo>
                  <a:lnTo>
                    <a:pt x="1638" y="1370"/>
                  </a:lnTo>
                  <a:lnTo>
                    <a:pt x="1663" y="1322"/>
                  </a:lnTo>
                  <a:lnTo>
                    <a:pt x="1683" y="1271"/>
                  </a:lnTo>
                  <a:lnTo>
                    <a:pt x="1700" y="1220"/>
                  </a:lnTo>
                  <a:lnTo>
                    <a:pt x="1713" y="1167"/>
                  </a:lnTo>
                  <a:lnTo>
                    <a:pt x="1719" y="1148"/>
                  </a:lnTo>
                  <a:lnTo>
                    <a:pt x="1731" y="1132"/>
                  </a:lnTo>
                  <a:lnTo>
                    <a:pt x="1745" y="1121"/>
                  </a:lnTo>
                  <a:lnTo>
                    <a:pt x="1762" y="1113"/>
                  </a:lnTo>
                  <a:lnTo>
                    <a:pt x="1782" y="1110"/>
                  </a:lnTo>
                  <a:lnTo>
                    <a:pt x="1908" y="1110"/>
                  </a:lnTo>
                  <a:lnTo>
                    <a:pt x="1911" y="1110"/>
                  </a:lnTo>
                  <a:lnTo>
                    <a:pt x="1914" y="1108"/>
                  </a:lnTo>
                  <a:lnTo>
                    <a:pt x="1917" y="1106"/>
                  </a:lnTo>
                  <a:lnTo>
                    <a:pt x="1918" y="1103"/>
                  </a:lnTo>
                  <a:lnTo>
                    <a:pt x="1919" y="1098"/>
                  </a:lnTo>
                  <a:lnTo>
                    <a:pt x="1919" y="961"/>
                  </a:lnTo>
                  <a:lnTo>
                    <a:pt x="1918" y="958"/>
                  </a:lnTo>
                  <a:lnTo>
                    <a:pt x="1917" y="955"/>
                  </a:lnTo>
                  <a:lnTo>
                    <a:pt x="1914" y="953"/>
                  </a:lnTo>
                  <a:lnTo>
                    <a:pt x="1911" y="951"/>
                  </a:lnTo>
                  <a:lnTo>
                    <a:pt x="1908" y="951"/>
                  </a:lnTo>
                  <a:lnTo>
                    <a:pt x="1782" y="951"/>
                  </a:lnTo>
                  <a:lnTo>
                    <a:pt x="1762" y="948"/>
                  </a:lnTo>
                  <a:lnTo>
                    <a:pt x="1745" y="940"/>
                  </a:lnTo>
                  <a:lnTo>
                    <a:pt x="1731" y="928"/>
                  </a:lnTo>
                  <a:lnTo>
                    <a:pt x="1719" y="912"/>
                  </a:lnTo>
                  <a:lnTo>
                    <a:pt x="1713" y="894"/>
                  </a:lnTo>
                  <a:lnTo>
                    <a:pt x="1700" y="840"/>
                  </a:lnTo>
                  <a:lnTo>
                    <a:pt x="1683" y="789"/>
                  </a:lnTo>
                  <a:lnTo>
                    <a:pt x="1663" y="739"/>
                  </a:lnTo>
                  <a:lnTo>
                    <a:pt x="1638" y="691"/>
                  </a:lnTo>
                  <a:lnTo>
                    <a:pt x="1609" y="644"/>
                  </a:lnTo>
                  <a:lnTo>
                    <a:pt x="1601" y="626"/>
                  </a:lnTo>
                  <a:lnTo>
                    <a:pt x="1598" y="607"/>
                  </a:lnTo>
                  <a:lnTo>
                    <a:pt x="1599" y="588"/>
                  </a:lnTo>
                  <a:lnTo>
                    <a:pt x="1606" y="570"/>
                  </a:lnTo>
                  <a:lnTo>
                    <a:pt x="1618" y="555"/>
                  </a:lnTo>
                  <a:lnTo>
                    <a:pt x="1706" y="466"/>
                  </a:lnTo>
                  <a:lnTo>
                    <a:pt x="1708" y="464"/>
                  </a:lnTo>
                  <a:lnTo>
                    <a:pt x="1709" y="461"/>
                  </a:lnTo>
                  <a:lnTo>
                    <a:pt x="1710" y="459"/>
                  </a:lnTo>
                  <a:lnTo>
                    <a:pt x="1709" y="457"/>
                  </a:lnTo>
                  <a:lnTo>
                    <a:pt x="1708" y="453"/>
                  </a:lnTo>
                  <a:lnTo>
                    <a:pt x="1706" y="450"/>
                  </a:lnTo>
                  <a:lnTo>
                    <a:pt x="1610" y="354"/>
                  </a:lnTo>
                  <a:lnTo>
                    <a:pt x="1607" y="352"/>
                  </a:lnTo>
                  <a:lnTo>
                    <a:pt x="1605" y="351"/>
                  </a:lnTo>
                  <a:lnTo>
                    <a:pt x="1602" y="350"/>
                  </a:lnTo>
                  <a:lnTo>
                    <a:pt x="1600" y="351"/>
                  </a:lnTo>
                  <a:lnTo>
                    <a:pt x="1598" y="352"/>
                  </a:lnTo>
                  <a:lnTo>
                    <a:pt x="1594" y="354"/>
                  </a:lnTo>
                  <a:lnTo>
                    <a:pt x="1506" y="443"/>
                  </a:lnTo>
                  <a:lnTo>
                    <a:pt x="1490" y="455"/>
                  </a:lnTo>
                  <a:lnTo>
                    <a:pt x="1472" y="462"/>
                  </a:lnTo>
                  <a:lnTo>
                    <a:pt x="1453" y="463"/>
                  </a:lnTo>
                  <a:lnTo>
                    <a:pt x="1434" y="460"/>
                  </a:lnTo>
                  <a:lnTo>
                    <a:pt x="1417" y="451"/>
                  </a:lnTo>
                  <a:lnTo>
                    <a:pt x="1370" y="423"/>
                  </a:lnTo>
                  <a:lnTo>
                    <a:pt x="1321" y="398"/>
                  </a:lnTo>
                  <a:lnTo>
                    <a:pt x="1272" y="378"/>
                  </a:lnTo>
                  <a:lnTo>
                    <a:pt x="1220" y="361"/>
                  </a:lnTo>
                  <a:lnTo>
                    <a:pt x="1167" y="348"/>
                  </a:lnTo>
                  <a:lnTo>
                    <a:pt x="1148" y="342"/>
                  </a:lnTo>
                  <a:lnTo>
                    <a:pt x="1133" y="330"/>
                  </a:lnTo>
                  <a:lnTo>
                    <a:pt x="1120" y="315"/>
                  </a:lnTo>
                  <a:lnTo>
                    <a:pt x="1113" y="299"/>
                  </a:lnTo>
                  <a:lnTo>
                    <a:pt x="1110" y="279"/>
                  </a:lnTo>
                  <a:lnTo>
                    <a:pt x="1110" y="153"/>
                  </a:lnTo>
                  <a:lnTo>
                    <a:pt x="1109" y="150"/>
                  </a:lnTo>
                  <a:lnTo>
                    <a:pt x="1108" y="147"/>
                  </a:lnTo>
                  <a:lnTo>
                    <a:pt x="1105" y="145"/>
                  </a:lnTo>
                  <a:lnTo>
                    <a:pt x="1102" y="143"/>
                  </a:lnTo>
                  <a:lnTo>
                    <a:pt x="1099" y="141"/>
                  </a:lnTo>
                  <a:lnTo>
                    <a:pt x="962" y="141"/>
                  </a:lnTo>
                  <a:close/>
                  <a:moveTo>
                    <a:pt x="961" y="0"/>
                  </a:moveTo>
                  <a:lnTo>
                    <a:pt x="1098" y="0"/>
                  </a:lnTo>
                  <a:lnTo>
                    <a:pt x="1128" y="3"/>
                  </a:lnTo>
                  <a:lnTo>
                    <a:pt x="1157" y="12"/>
                  </a:lnTo>
                  <a:lnTo>
                    <a:pt x="1183" y="26"/>
                  </a:lnTo>
                  <a:lnTo>
                    <a:pt x="1205" y="45"/>
                  </a:lnTo>
                  <a:lnTo>
                    <a:pt x="1224" y="67"/>
                  </a:lnTo>
                  <a:lnTo>
                    <a:pt x="1238" y="93"/>
                  </a:lnTo>
                  <a:lnTo>
                    <a:pt x="1246" y="121"/>
                  </a:lnTo>
                  <a:lnTo>
                    <a:pt x="1250" y="152"/>
                  </a:lnTo>
                  <a:lnTo>
                    <a:pt x="1250" y="223"/>
                  </a:lnTo>
                  <a:lnTo>
                    <a:pt x="1300" y="237"/>
                  </a:lnTo>
                  <a:lnTo>
                    <a:pt x="1350" y="256"/>
                  </a:lnTo>
                  <a:lnTo>
                    <a:pt x="1398" y="279"/>
                  </a:lnTo>
                  <a:lnTo>
                    <a:pt x="1445" y="303"/>
                  </a:lnTo>
                  <a:lnTo>
                    <a:pt x="1494" y="253"/>
                  </a:lnTo>
                  <a:lnTo>
                    <a:pt x="1512" y="237"/>
                  </a:lnTo>
                  <a:lnTo>
                    <a:pt x="1532" y="225"/>
                  </a:lnTo>
                  <a:lnTo>
                    <a:pt x="1554" y="216"/>
                  </a:lnTo>
                  <a:lnTo>
                    <a:pt x="1578" y="211"/>
                  </a:lnTo>
                  <a:lnTo>
                    <a:pt x="1602" y="209"/>
                  </a:lnTo>
                  <a:lnTo>
                    <a:pt x="1631" y="212"/>
                  </a:lnTo>
                  <a:lnTo>
                    <a:pt x="1660" y="221"/>
                  </a:lnTo>
                  <a:lnTo>
                    <a:pt x="1686" y="234"/>
                  </a:lnTo>
                  <a:lnTo>
                    <a:pt x="1708" y="253"/>
                  </a:lnTo>
                  <a:lnTo>
                    <a:pt x="1805" y="350"/>
                  </a:lnTo>
                  <a:lnTo>
                    <a:pt x="1821" y="368"/>
                  </a:lnTo>
                  <a:lnTo>
                    <a:pt x="1834" y="388"/>
                  </a:lnTo>
                  <a:lnTo>
                    <a:pt x="1842" y="410"/>
                  </a:lnTo>
                  <a:lnTo>
                    <a:pt x="1849" y="433"/>
                  </a:lnTo>
                  <a:lnTo>
                    <a:pt x="1850" y="457"/>
                  </a:lnTo>
                  <a:lnTo>
                    <a:pt x="1848" y="487"/>
                  </a:lnTo>
                  <a:lnTo>
                    <a:pt x="1838" y="516"/>
                  </a:lnTo>
                  <a:lnTo>
                    <a:pt x="1824" y="541"/>
                  </a:lnTo>
                  <a:lnTo>
                    <a:pt x="1805" y="564"/>
                  </a:lnTo>
                  <a:lnTo>
                    <a:pt x="1756" y="614"/>
                  </a:lnTo>
                  <a:lnTo>
                    <a:pt x="1781" y="661"/>
                  </a:lnTo>
                  <a:lnTo>
                    <a:pt x="1802" y="709"/>
                  </a:lnTo>
                  <a:lnTo>
                    <a:pt x="1821" y="758"/>
                  </a:lnTo>
                  <a:lnTo>
                    <a:pt x="1837" y="809"/>
                  </a:lnTo>
                  <a:lnTo>
                    <a:pt x="1907" y="809"/>
                  </a:lnTo>
                  <a:lnTo>
                    <a:pt x="1937" y="812"/>
                  </a:lnTo>
                  <a:lnTo>
                    <a:pt x="1966" y="820"/>
                  </a:lnTo>
                  <a:lnTo>
                    <a:pt x="1992" y="835"/>
                  </a:lnTo>
                  <a:lnTo>
                    <a:pt x="2014" y="853"/>
                  </a:lnTo>
                  <a:lnTo>
                    <a:pt x="2033" y="875"/>
                  </a:lnTo>
                  <a:lnTo>
                    <a:pt x="2047" y="901"/>
                  </a:lnTo>
                  <a:lnTo>
                    <a:pt x="2055" y="930"/>
                  </a:lnTo>
                  <a:lnTo>
                    <a:pt x="2058" y="960"/>
                  </a:lnTo>
                  <a:lnTo>
                    <a:pt x="2058" y="1097"/>
                  </a:lnTo>
                  <a:lnTo>
                    <a:pt x="2055" y="1128"/>
                  </a:lnTo>
                  <a:lnTo>
                    <a:pt x="2047" y="1156"/>
                  </a:lnTo>
                  <a:lnTo>
                    <a:pt x="2033" y="1182"/>
                  </a:lnTo>
                  <a:lnTo>
                    <a:pt x="2014" y="1205"/>
                  </a:lnTo>
                  <a:lnTo>
                    <a:pt x="1992" y="1223"/>
                  </a:lnTo>
                  <a:lnTo>
                    <a:pt x="1966" y="1238"/>
                  </a:lnTo>
                  <a:lnTo>
                    <a:pt x="1937" y="1246"/>
                  </a:lnTo>
                  <a:lnTo>
                    <a:pt x="1907" y="1249"/>
                  </a:lnTo>
                  <a:lnTo>
                    <a:pt x="1837" y="1249"/>
                  </a:lnTo>
                  <a:lnTo>
                    <a:pt x="1821" y="1300"/>
                  </a:lnTo>
                  <a:lnTo>
                    <a:pt x="1802" y="1349"/>
                  </a:lnTo>
                  <a:lnTo>
                    <a:pt x="1781" y="1397"/>
                  </a:lnTo>
                  <a:lnTo>
                    <a:pt x="1756" y="1444"/>
                  </a:lnTo>
                  <a:lnTo>
                    <a:pt x="1805" y="1494"/>
                  </a:lnTo>
                  <a:lnTo>
                    <a:pt x="1821" y="1512"/>
                  </a:lnTo>
                  <a:lnTo>
                    <a:pt x="1834" y="1532"/>
                  </a:lnTo>
                  <a:lnTo>
                    <a:pt x="1842" y="1554"/>
                  </a:lnTo>
                  <a:lnTo>
                    <a:pt x="1849" y="1577"/>
                  </a:lnTo>
                  <a:lnTo>
                    <a:pt x="1850" y="1600"/>
                  </a:lnTo>
                  <a:lnTo>
                    <a:pt x="1848" y="1631"/>
                  </a:lnTo>
                  <a:lnTo>
                    <a:pt x="1838" y="1659"/>
                  </a:lnTo>
                  <a:lnTo>
                    <a:pt x="1824" y="1684"/>
                  </a:lnTo>
                  <a:lnTo>
                    <a:pt x="1805" y="1708"/>
                  </a:lnTo>
                  <a:lnTo>
                    <a:pt x="1708" y="1805"/>
                  </a:lnTo>
                  <a:lnTo>
                    <a:pt x="1690" y="1820"/>
                  </a:lnTo>
                  <a:lnTo>
                    <a:pt x="1670" y="1833"/>
                  </a:lnTo>
                  <a:lnTo>
                    <a:pt x="1648" y="1841"/>
                  </a:lnTo>
                  <a:lnTo>
                    <a:pt x="1625" y="1847"/>
                  </a:lnTo>
                  <a:lnTo>
                    <a:pt x="1602" y="1849"/>
                  </a:lnTo>
                  <a:lnTo>
                    <a:pt x="1571" y="1846"/>
                  </a:lnTo>
                  <a:lnTo>
                    <a:pt x="1544" y="1837"/>
                  </a:lnTo>
                  <a:lnTo>
                    <a:pt x="1517" y="1824"/>
                  </a:lnTo>
                  <a:lnTo>
                    <a:pt x="1494" y="1805"/>
                  </a:lnTo>
                  <a:lnTo>
                    <a:pt x="1445" y="1755"/>
                  </a:lnTo>
                  <a:lnTo>
                    <a:pt x="1398" y="1779"/>
                  </a:lnTo>
                  <a:lnTo>
                    <a:pt x="1350" y="1801"/>
                  </a:lnTo>
                  <a:lnTo>
                    <a:pt x="1300" y="1820"/>
                  </a:lnTo>
                  <a:lnTo>
                    <a:pt x="1250" y="1835"/>
                  </a:lnTo>
                  <a:lnTo>
                    <a:pt x="1250" y="1906"/>
                  </a:lnTo>
                  <a:lnTo>
                    <a:pt x="1246" y="1936"/>
                  </a:lnTo>
                  <a:lnTo>
                    <a:pt x="1238" y="1965"/>
                  </a:lnTo>
                  <a:lnTo>
                    <a:pt x="1224" y="1991"/>
                  </a:lnTo>
                  <a:lnTo>
                    <a:pt x="1205" y="2013"/>
                  </a:lnTo>
                  <a:lnTo>
                    <a:pt x="1183" y="2032"/>
                  </a:lnTo>
                  <a:lnTo>
                    <a:pt x="1157" y="2046"/>
                  </a:lnTo>
                  <a:lnTo>
                    <a:pt x="1128" y="2054"/>
                  </a:lnTo>
                  <a:lnTo>
                    <a:pt x="1098" y="2058"/>
                  </a:lnTo>
                  <a:lnTo>
                    <a:pt x="961" y="2058"/>
                  </a:lnTo>
                  <a:lnTo>
                    <a:pt x="930" y="2054"/>
                  </a:lnTo>
                  <a:lnTo>
                    <a:pt x="903" y="2046"/>
                  </a:lnTo>
                  <a:lnTo>
                    <a:pt x="876" y="2032"/>
                  </a:lnTo>
                  <a:lnTo>
                    <a:pt x="854" y="2013"/>
                  </a:lnTo>
                  <a:lnTo>
                    <a:pt x="835" y="1991"/>
                  </a:lnTo>
                  <a:lnTo>
                    <a:pt x="821" y="1965"/>
                  </a:lnTo>
                  <a:lnTo>
                    <a:pt x="812" y="1936"/>
                  </a:lnTo>
                  <a:lnTo>
                    <a:pt x="809" y="1906"/>
                  </a:lnTo>
                  <a:lnTo>
                    <a:pt x="809" y="1835"/>
                  </a:lnTo>
                  <a:lnTo>
                    <a:pt x="758" y="1820"/>
                  </a:lnTo>
                  <a:lnTo>
                    <a:pt x="709" y="1801"/>
                  </a:lnTo>
                  <a:lnTo>
                    <a:pt x="661" y="1779"/>
                  </a:lnTo>
                  <a:lnTo>
                    <a:pt x="615" y="1755"/>
                  </a:lnTo>
                  <a:lnTo>
                    <a:pt x="564" y="1805"/>
                  </a:lnTo>
                  <a:lnTo>
                    <a:pt x="546" y="1820"/>
                  </a:lnTo>
                  <a:lnTo>
                    <a:pt x="526" y="1833"/>
                  </a:lnTo>
                  <a:lnTo>
                    <a:pt x="504" y="1841"/>
                  </a:lnTo>
                  <a:lnTo>
                    <a:pt x="481" y="1847"/>
                  </a:lnTo>
                  <a:lnTo>
                    <a:pt x="458" y="1849"/>
                  </a:lnTo>
                  <a:lnTo>
                    <a:pt x="427" y="1846"/>
                  </a:lnTo>
                  <a:lnTo>
                    <a:pt x="400" y="1837"/>
                  </a:lnTo>
                  <a:lnTo>
                    <a:pt x="373" y="1824"/>
                  </a:lnTo>
                  <a:lnTo>
                    <a:pt x="350" y="1805"/>
                  </a:lnTo>
                  <a:lnTo>
                    <a:pt x="253" y="1708"/>
                  </a:lnTo>
                  <a:lnTo>
                    <a:pt x="236" y="1687"/>
                  </a:lnTo>
                  <a:lnTo>
                    <a:pt x="223" y="1663"/>
                  </a:lnTo>
                  <a:lnTo>
                    <a:pt x="214" y="1639"/>
                  </a:lnTo>
                  <a:lnTo>
                    <a:pt x="210" y="1614"/>
                  </a:lnTo>
                  <a:lnTo>
                    <a:pt x="210" y="1587"/>
                  </a:lnTo>
                  <a:lnTo>
                    <a:pt x="214" y="1562"/>
                  </a:lnTo>
                  <a:lnTo>
                    <a:pt x="223" y="1538"/>
                  </a:lnTo>
                  <a:lnTo>
                    <a:pt x="236" y="1515"/>
                  </a:lnTo>
                  <a:lnTo>
                    <a:pt x="253" y="1494"/>
                  </a:lnTo>
                  <a:lnTo>
                    <a:pt x="304" y="1444"/>
                  </a:lnTo>
                  <a:lnTo>
                    <a:pt x="278" y="1397"/>
                  </a:lnTo>
                  <a:lnTo>
                    <a:pt x="256" y="1349"/>
                  </a:lnTo>
                  <a:lnTo>
                    <a:pt x="237" y="1300"/>
                  </a:lnTo>
                  <a:lnTo>
                    <a:pt x="223" y="1249"/>
                  </a:lnTo>
                  <a:lnTo>
                    <a:pt x="152" y="1249"/>
                  </a:lnTo>
                  <a:lnTo>
                    <a:pt x="121" y="1246"/>
                  </a:lnTo>
                  <a:lnTo>
                    <a:pt x="93" y="1238"/>
                  </a:lnTo>
                  <a:lnTo>
                    <a:pt x="67" y="1223"/>
                  </a:lnTo>
                  <a:lnTo>
                    <a:pt x="44" y="1205"/>
                  </a:lnTo>
                  <a:lnTo>
                    <a:pt x="26" y="1182"/>
                  </a:lnTo>
                  <a:lnTo>
                    <a:pt x="12" y="1156"/>
                  </a:lnTo>
                  <a:lnTo>
                    <a:pt x="3" y="1128"/>
                  </a:lnTo>
                  <a:lnTo>
                    <a:pt x="0" y="1097"/>
                  </a:lnTo>
                  <a:lnTo>
                    <a:pt x="0" y="960"/>
                  </a:lnTo>
                  <a:lnTo>
                    <a:pt x="3" y="930"/>
                  </a:lnTo>
                  <a:lnTo>
                    <a:pt x="12" y="901"/>
                  </a:lnTo>
                  <a:lnTo>
                    <a:pt x="26" y="875"/>
                  </a:lnTo>
                  <a:lnTo>
                    <a:pt x="44" y="853"/>
                  </a:lnTo>
                  <a:lnTo>
                    <a:pt x="67" y="835"/>
                  </a:lnTo>
                  <a:lnTo>
                    <a:pt x="93" y="820"/>
                  </a:lnTo>
                  <a:lnTo>
                    <a:pt x="121" y="812"/>
                  </a:lnTo>
                  <a:lnTo>
                    <a:pt x="152" y="809"/>
                  </a:lnTo>
                  <a:lnTo>
                    <a:pt x="223" y="809"/>
                  </a:lnTo>
                  <a:lnTo>
                    <a:pt x="237" y="758"/>
                  </a:lnTo>
                  <a:lnTo>
                    <a:pt x="256" y="709"/>
                  </a:lnTo>
                  <a:lnTo>
                    <a:pt x="278" y="661"/>
                  </a:lnTo>
                  <a:lnTo>
                    <a:pt x="304" y="614"/>
                  </a:lnTo>
                  <a:lnTo>
                    <a:pt x="253" y="564"/>
                  </a:lnTo>
                  <a:lnTo>
                    <a:pt x="236" y="543"/>
                  </a:lnTo>
                  <a:lnTo>
                    <a:pt x="223" y="520"/>
                  </a:lnTo>
                  <a:lnTo>
                    <a:pt x="214" y="496"/>
                  </a:lnTo>
                  <a:lnTo>
                    <a:pt x="210" y="470"/>
                  </a:lnTo>
                  <a:lnTo>
                    <a:pt x="210" y="444"/>
                  </a:lnTo>
                  <a:lnTo>
                    <a:pt x="214" y="419"/>
                  </a:lnTo>
                  <a:lnTo>
                    <a:pt x="223" y="394"/>
                  </a:lnTo>
                  <a:lnTo>
                    <a:pt x="236" y="371"/>
                  </a:lnTo>
                  <a:lnTo>
                    <a:pt x="253" y="350"/>
                  </a:lnTo>
                  <a:lnTo>
                    <a:pt x="350" y="253"/>
                  </a:lnTo>
                  <a:lnTo>
                    <a:pt x="368" y="237"/>
                  </a:lnTo>
                  <a:lnTo>
                    <a:pt x="388" y="225"/>
                  </a:lnTo>
                  <a:lnTo>
                    <a:pt x="410" y="216"/>
                  </a:lnTo>
                  <a:lnTo>
                    <a:pt x="433" y="211"/>
                  </a:lnTo>
                  <a:lnTo>
                    <a:pt x="458" y="209"/>
                  </a:lnTo>
                  <a:lnTo>
                    <a:pt x="487" y="212"/>
                  </a:lnTo>
                  <a:lnTo>
                    <a:pt x="516" y="221"/>
                  </a:lnTo>
                  <a:lnTo>
                    <a:pt x="542" y="234"/>
                  </a:lnTo>
                  <a:lnTo>
                    <a:pt x="564" y="253"/>
                  </a:lnTo>
                  <a:lnTo>
                    <a:pt x="615" y="303"/>
                  </a:lnTo>
                  <a:lnTo>
                    <a:pt x="661" y="279"/>
                  </a:lnTo>
                  <a:lnTo>
                    <a:pt x="709" y="256"/>
                  </a:lnTo>
                  <a:lnTo>
                    <a:pt x="758" y="237"/>
                  </a:lnTo>
                  <a:lnTo>
                    <a:pt x="809" y="223"/>
                  </a:lnTo>
                  <a:lnTo>
                    <a:pt x="809" y="152"/>
                  </a:lnTo>
                  <a:lnTo>
                    <a:pt x="812" y="121"/>
                  </a:lnTo>
                  <a:lnTo>
                    <a:pt x="820" y="93"/>
                  </a:lnTo>
                  <a:lnTo>
                    <a:pt x="835" y="67"/>
                  </a:lnTo>
                  <a:lnTo>
                    <a:pt x="853" y="45"/>
                  </a:lnTo>
                  <a:lnTo>
                    <a:pt x="876" y="26"/>
                  </a:lnTo>
                  <a:lnTo>
                    <a:pt x="902" y="12"/>
                  </a:lnTo>
                  <a:lnTo>
                    <a:pt x="930" y="3"/>
                  </a:lnTo>
                  <a:lnTo>
                    <a:pt x="961"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9" name="Freeform 245"/>
            <p:cNvSpPr>
              <a:spLocks noEditPoints="1"/>
            </p:cNvSpPr>
            <p:nvPr/>
          </p:nvSpPr>
          <p:spPr bwMode="auto">
            <a:xfrm>
              <a:off x="4452938" y="3783013"/>
              <a:ext cx="133350" cy="131763"/>
            </a:xfrm>
            <a:custGeom>
              <a:avLst/>
              <a:gdLst>
                <a:gd name="T0" fmla="*/ 376 w 834"/>
                <a:gd name="T1" fmla="*/ 143 h 834"/>
                <a:gd name="T2" fmla="*/ 300 w 834"/>
                <a:gd name="T3" fmla="*/ 166 h 834"/>
                <a:gd name="T4" fmla="*/ 235 w 834"/>
                <a:gd name="T5" fmla="*/ 208 h 834"/>
                <a:gd name="T6" fmla="*/ 184 w 834"/>
                <a:gd name="T7" fmla="*/ 266 h 834"/>
                <a:gd name="T8" fmla="*/ 152 w 834"/>
                <a:gd name="T9" fmla="*/ 337 h 834"/>
                <a:gd name="T10" fmla="*/ 140 w 834"/>
                <a:gd name="T11" fmla="*/ 417 h 834"/>
                <a:gd name="T12" fmla="*/ 152 w 834"/>
                <a:gd name="T13" fmla="*/ 497 h 834"/>
                <a:gd name="T14" fmla="*/ 184 w 834"/>
                <a:gd name="T15" fmla="*/ 568 h 834"/>
                <a:gd name="T16" fmla="*/ 235 w 834"/>
                <a:gd name="T17" fmla="*/ 626 h 834"/>
                <a:gd name="T18" fmla="*/ 300 w 834"/>
                <a:gd name="T19" fmla="*/ 668 h 834"/>
                <a:gd name="T20" fmla="*/ 376 w 834"/>
                <a:gd name="T21" fmla="*/ 691 h 834"/>
                <a:gd name="T22" fmla="*/ 457 w 834"/>
                <a:gd name="T23" fmla="*/ 691 h 834"/>
                <a:gd name="T24" fmla="*/ 533 w 834"/>
                <a:gd name="T25" fmla="*/ 668 h 834"/>
                <a:gd name="T26" fmla="*/ 599 w 834"/>
                <a:gd name="T27" fmla="*/ 626 h 834"/>
                <a:gd name="T28" fmla="*/ 649 w 834"/>
                <a:gd name="T29" fmla="*/ 568 h 834"/>
                <a:gd name="T30" fmla="*/ 682 w 834"/>
                <a:gd name="T31" fmla="*/ 497 h 834"/>
                <a:gd name="T32" fmla="*/ 694 w 834"/>
                <a:gd name="T33" fmla="*/ 417 h 834"/>
                <a:gd name="T34" fmla="*/ 682 w 834"/>
                <a:gd name="T35" fmla="*/ 337 h 834"/>
                <a:gd name="T36" fmla="*/ 649 w 834"/>
                <a:gd name="T37" fmla="*/ 266 h 834"/>
                <a:gd name="T38" fmla="*/ 599 w 834"/>
                <a:gd name="T39" fmla="*/ 208 h 834"/>
                <a:gd name="T40" fmla="*/ 533 w 834"/>
                <a:gd name="T41" fmla="*/ 166 h 834"/>
                <a:gd name="T42" fmla="*/ 457 w 834"/>
                <a:gd name="T43" fmla="*/ 143 h 834"/>
                <a:gd name="T44" fmla="*/ 416 w 834"/>
                <a:gd name="T45" fmla="*/ 0 h 834"/>
                <a:gd name="T46" fmla="*/ 519 w 834"/>
                <a:gd name="T47" fmla="*/ 12 h 834"/>
                <a:gd name="T48" fmla="*/ 612 w 834"/>
                <a:gd name="T49" fmla="*/ 48 h 834"/>
                <a:gd name="T50" fmla="*/ 694 w 834"/>
                <a:gd name="T51" fmla="*/ 105 h 834"/>
                <a:gd name="T52" fmla="*/ 759 w 834"/>
                <a:gd name="T53" fmla="*/ 179 h 834"/>
                <a:gd name="T54" fmla="*/ 805 w 834"/>
                <a:gd name="T55" fmla="*/ 266 h 834"/>
                <a:gd name="T56" fmla="*/ 831 w 834"/>
                <a:gd name="T57" fmla="*/ 364 h 834"/>
                <a:gd name="T58" fmla="*/ 831 w 834"/>
                <a:gd name="T59" fmla="*/ 470 h 834"/>
                <a:gd name="T60" fmla="*/ 805 w 834"/>
                <a:gd name="T61" fmla="*/ 568 h 834"/>
                <a:gd name="T62" fmla="*/ 759 w 834"/>
                <a:gd name="T63" fmla="*/ 655 h 834"/>
                <a:gd name="T64" fmla="*/ 694 w 834"/>
                <a:gd name="T65" fmla="*/ 729 h 834"/>
                <a:gd name="T66" fmla="*/ 612 w 834"/>
                <a:gd name="T67" fmla="*/ 785 h 834"/>
                <a:gd name="T68" fmla="*/ 520 w 834"/>
                <a:gd name="T69" fmla="*/ 822 h 834"/>
                <a:gd name="T70" fmla="*/ 417 w 834"/>
                <a:gd name="T71" fmla="*/ 834 h 834"/>
                <a:gd name="T72" fmla="*/ 314 w 834"/>
                <a:gd name="T73" fmla="*/ 822 h 834"/>
                <a:gd name="T74" fmla="*/ 221 w 834"/>
                <a:gd name="T75" fmla="*/ 785 h 834"/>
                <a:gd name="T76" fmla="*/ 140 w 834"/>
                <a:gd name="T77" fmla="*/ 729 h 834"/>
                <a:gd name="T78" fmla="*/ 75 w 834"/>
                <a:gd name="T79" fmla="*/ 655 h 834"/>
                <a:gd name="T80" fmla="*/ 27 w 834"/>
                <a:gd name="T81" fmla="*/ 568 h 834"/>
                <a:gd name="T82" fmla="*/ 3 w 834"/>
                <a:gd name="T83" fmla="*/ 470 h 834"/>
                <a:gd name="T84" fmla="*/ 3 w 834"/>
                <a:gd name="T85" fmla="*/ 364 h 834"/>
                <a:gd name="T86" fmla="*/ 27 w 834"/>
                <a:gd name="T87" fmla="*/ 266 h 834"/>
                <a:gd name="T88" fmla="*/ 74 w 834"/>
                <a:gd name="T89" fmla="*/ 179 h 834"/>
                <a:gd name="T90" fmla="*/ 139 w 834"/>
                <a:gd name="T91" fmla="*/ 105 h 834"/>
                <a:gd name="T92" fmla="*/ 220 w 834"/>
                <a:gd name="T93" fmla="*/ 48 h 834"/>
                <a:gd name="T94" fmla="*/ 314 w 834"/>
                <a:gd name="T95" fmla="*/ 12 h 834"/>
                <a:gd name="T96" fmla="*/ 416 w 834"/>
                <a:gd name="T97" fmla="*/ 0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4" h="834">
                  <a:moveTo>
                    <a:pt x="417" y="140"/>
                  </a:moveTo>
                  <a:lnTo>
                    <a:pt x="376" y="143"/>
                  </a:lnTo>
                  <a:lnTo>
                    <a:pt x="337" y="151"/>
                  </a:lnTo>
                  <a:lnTo>
                    <a:pt x="300" y="166"/>
                  </a:lnTo>
                  <a:lnTo>
                    <a:pt x="266" y="185"/>
                  </a:lnTo>
                  <a:lnTo>
                    <a:pt x="235" y="208"/>
                  </a:lnTo>
                  <a:lnTo>
                    <a:pt x="207" y="236"/>
                  </a:lnTo>
                  <a:lnTo>
                    <a:pt x="184" y="266"/>
                  </a:lnTo>
                  <a:lnTo>
                    <a:pt x="165" y="300"/>
                  </a:lnTo>
                  <a:lnTo>
                    <a:pt x="152" y="337"/>
                  </a:lnTo>
                  <a:lnTo>
                    <a:pt x="143" y="376"/>
                  </a:lnTo>
                  <a:lnTo>
                    <a:pt x="140" y="417"/>
                  </a:lnTo>
                  <a:lnTo>
                    <a:pt x="143" y="458"/>
                  </a:lnTo>
                  <a:lnTo>
                    <a:pt x="152" y="497"/>
                  </a:lnTo>
                  <a:lnTo>
                    <a:pt x="165" y="533"/>
                  </a:lnTo>
                  <a:lnTo>
                    <a:pt x="184" y="568"/>
                  </a:lnTo>
                  <a:lnTo>
                    <a:pt x="207" y="598"/>
                  </a:lnTo>
                  <a:lnTo>
                    <a:pt x="235" y="626"/>
                  </a:lnTo>
                  <a:lnTo>
                    <a:pt x="266" y="649"/>
                  </a:lnTo>
                  <a:lnTo>
                    <a:pt x="300" y="668"/>
                  </a:lnTo>
                  <a:lnTo>
                    <a:pt x="337" y="681"/>
                  </a:lnTo>
                  <a:lnTo>
                    <a:pt x="376" y="691"/>
                  </a:lnTo>
                  <a:lnTo>
                    <a:pt x="417" y="694"/>
                  </a:lnTo>
                  <a:lnTo>
                    <a:pt x="457" y="691"/>
                  </a:lnTo>
                  <a:lnTo>
                    <a:pt x="496" y="681"/>
                  </a:lnTo>
                  <a:lnTo>
                    <a:pt x="533" y="668"/>
                  </a:lnTo>
                  <a:lnTo>
                    <a:pt x="567" y="649"/>
                  </a:lnTo>
                  <a:lnTo>
                    <a:pt x="599" y="626"/>
                  </a:lnTo>
                  <a:lnTo>
                    <a:pt x="626" y="598"/>
                  </a:lnTo>
                  <a:lnTo>
                    <a:pt x="649" y="568"/>
                  </a:lnTo>
                  <a:lnTo>
                    <a:pt x="668" y="534"/>
                  </a:lnTo>
                  <a:lnTo>
                    <a:pt x="682" y="497"/>
                  </a:lnTo>
                  <a:lnTo>
                    <a:pt x="690" y="458"/>
                  </a:lnTo>
                  <a:lnTo>
                    <a:pt x="694" y="417"/>
                  </a:lnTo>
                  <a:lnTo>
                    <a:pt x="690" y="376"/>
                  </a:lnTo>
                  <a:lnTo>
                    <a:pt x="682" y="337"/>
                  </a:lnTo>
                  <a:lnTo>
                    <a:pt x="668" y="300"/>
                  </a:lnTo>
                  <a:lnTo>
                    <a:pt x="649" y="266"/>
                  </a:lnTo>
                  <a:lnTo>
                    <a:pt x="626" y="236"/>
                  </a:lnTo>
                  <a:lnTo>
                    <a:pt x="599" y="208"/>
                  </a:lnTo>
                  <a:lnTo>
                    <a:pt x="567" y="185"/>
                  </a:lnTo>
                  <a:lnTo>
                    <a:pt x="533" y="166"/>
                  </a:lnTo>
                  <a:lnTo>
                    <a:pt x="496" y="151"/>
                  </a:lnTo>
                  <a:lnTo>
                    <a:pt x="457" y="143"/>
                  </a:lnTo>
                  <a:lnTo>
                    <a:pt x="417" y="140"/>
                  </a:lnTo>
                  <a:close/>
                  <a:moveTo>
                    <a:pt x="416" y="0"/>
                  </a:moveTo>
                  <a:lnTo>
                    <a:pt x="468" y="3"/>
                  </a:lnTo>
                  <a:lnTo>
                    <a:pt x="519" y="12"/>
                  </a:lnTo>
                  <a:lnTo>
                    <a:pt x="567" y="28"/>
                  </a:lnTo>
                  <a:lnTo>
                    <a:pt x="612" y="48"/>
                  </a:lnTo>
                  <a:lnTo>
                    <a:pt x="655" y="74"/>
                  </a:lnTo>
                  <a:lnTo>
                    <a:pt x="694" y="105"/>
                  </a:lnTo>
                  <a:lnTo>
                    <a:pt x="728" y="140"/>
                  </a:lnTo>
                  <a:lnTo>
                    <a:pt x="759" y="179"/>
                  </a:lnTo>
                  <a:lnTo>
                    <a:pt x="784" y="221"/>
                  </a:lnTo>
                  <a:lnTo>
                    <a:pt x="805" y="266"/>
                  </a:lnTo>
                  <a:lnTo>
                    <a:pt x="821" y="315"/>
                  </a:lnTo>
                  <a:lnTo>
                    <a:pt x="831" y="364"/>
                  </a:lnTo>
                  <a:lnTo>
                    <a:pt x="834" y="417"/>
                  </a:lnTo>
                  <a:lnTo>
                    <a:pt x="831" y="470"/>
                  </a:lnTo>
                  <a:lnTo>
                    <a:pt x="821" y="519"/>
                  </a:lnTo>
                  <a:lnTo>
                    <a:pt x="805" y="568"/>
                  </a:lnTo>
                  <a:lnTo>
                    <a:pt x="785" y="613"/>
                  </a:lnTo>
                  <a:lnTo>
                    <a:pt x="759" y="655"/>
                  </a:lnTo>
                  <a:lnTo>
                    <a:pt x="728" y="694"/>
                  </a:lnTo>
                  <a:lnTo>
                    <a:pt x="694" y="729"/>
                  </a:lnTo>
                  <a:lnTo>
                    <a:pt x="655" y="759"/>
                  </a:lnTo>
                  <a:lnTo>
                    <a:pt x="612" y="785"/>
                  </a:lnTo>
                  <a:lnTo>
                    <a:pt x="567" y="806"/>
                  </a:lnTo>
                  <a:lnTo>
                    <a:pt x="520" y="822"/>
                  </a:lnTo>
                  <a:lnTo>
                    <a:pt x="469" y="831"/>
                  </a:lnTo>
                  <a:lnTo>
                    <a:pt x="417" y="834"/>
                  </a:lnTo>
                  <a:lnTo>
                    <a:pt x="365" y="831"/>
                  </a:lnTo>
                  <a:lnTo>
                    <a:pt x="314" y="822"/>
                  </a:lnTo>
                  <a:lnTo>
                    <a:pt x="266" y="806"/>
                  </a:lnTo>
                  <a:lnTo>
                    <a:pt x="221" y="785"/>
                  </a:lnTo>
                  <a:lnTo>
                    <a:pt x="179" y="759"/>
                  </a:lnTo>
                  <a:lnTo>
                    <a:pt x="140" y="729"/>
                  </a:lnTo>
                  <a:lnTo>
                    <a:pt x="105" y="694"/>
                  </a:lnTo>
                  <a:lnTo>
                    <a:pt x="75" y="655"/>
                  </a:lnTo>
                  <a:lnTo>
                    <a:pt x="48" y="613"/>
                  </a:lnTo>
                  <a:lnTo>
                    <a:pt x="27" y="568"/>
                  </a:lnTo>
                  <a:lnTo>
                    <a:pt x="12" y="519"/>
                  </a:lnTo>
                  <a:lnTo>
                    <a:pt x="3" y="470"/>
                  </a:lnTo>
                  <a:lnTo>
                    <a:pt x="0" y="417"/>
                  </a:lnTo>
                  <a:lnTo>
                    <a:pt x="3" y="364"/>
                  </a:lnTo>
                  <a:lnTo>
                    <a:pt x="12" y="315"/>
                  </a:lnTo>
                  <a:lnTo>
                    <a:pt x="27" y="266"/>
                  </a:lnTo>
                  <a:lnTo>
                    <a:pt x="48" y="221"/>
                  </a:lnTo>
                  <a:lnTo>
                    <a:pt x="74" y="179"/>
                  </a:lnTo>
                  <a:lnTo>
                    <a:pt x="104" y="140"/>
                  </a:lnTo>
                  <a:lnTo>
                    <a:pt x="139" y="105"/>
                  </a:lnTo>
                  <a:lnTo>
                    <a:pt x="178" y="74"/>
                  </a:lnTo>
                  <a:lnTo>
                    <a:pt x="220" y="48"/>
                  </a:lnTo>
                  <a:lnTo>
                    <a:pt x="265" y="28"/>
                  </a:lnTo>
                  <a:lnTo>
                    <a:pt x="314" y="12"/>
                  </a:lnTo>
                  <a:lnTo>
                    <a:pt x="364" y="3"/>
                  </a:lnTo>
                  <a:lnTo>
                    <a:pt x="416"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sp>
        <p:nvSpPr>
          <p:cNvPr id="69" name="îṧ1ïḓê"/>
          <p:cNvSpPr/>
          <p:nvPr/>
        </p:nvSpPr>
        <p:spPr bwMode="auto">
          <a:xfrm>
            <a:off x="164902" y="2132490"/>
            <a:ext cx="290290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1600" dirty="0">
                <a:cs typeface="+mn-ea"/>
                <a:sym typeface="+mn-lt"/>
              </a:rPr>
              <a:t>请在此输入您需要的文字内容感谢您使用我们的</a:t>
            </a:r>
            <a:r>
              <a:rPr lang="en-US" altLang="zh-CN" sz="1600" dirty="0">
                <a:cs typeface="+mn-ea"/>
                <a:sym typeface="+mn-lt"/>
              </a:rPr>
              <a:t>PPT</a:t>
            </a:r>
            <a:r>
              <a:rPr lang="zh-CN" altLang="en-US" sz="1600" dirty="0">
                <a:cs typeface="+mn-ea"/>
                <a:sym typeface="+mn-lt"/>
              </a:rPr>
              <a:t>模板</a:t>
            </a:r>
            <a:endParaRPr lang="zh-CN" altLang="en-US" sz="1600" dirty="0">
              <a:cs typeface="+mn-ea"/>
              <a:sym typeface="+mn-lt"/>
            </a:endParaRPr>
          </a:p>
        </p:txBody>
      </p:sp>
      <p:sp>
        <p:nvSpPr>
          <p:cNvPr id="70" name="isľïďè"/>
          <p:cNvSpPr txBox="1"/>
          <p:nvPr/>
        </p:nvSpPr>
        <p:spPr bwMode="auto">
          <a:xfrm>
            <a:off x="164902" y="1744892"/>
            <a:ext cx="2902900"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400" b="1" dirty="0">
                <a:solidFill>
                  <a:schemeClr val="tx1">
                    <a:lumMod val="75000"/>
                    <a:lumOff val="25000"/>
                  </a:schemeClr>
                </a:solidFill>
                <a:cs typeface="+mn-ea"/>
                <a:sym typeface="+mn-lt"/>
              </a:rPr>
              <a:t>请添加标题</a:t>
            </a:r>
            <a:endParaRPr lang="en-US" altLang="zh-CN" sz="2400" b="1" dirty="0">
              <a:solidFill>
                <a:schemeClr val="tx1">
                  <a:lumMod val="75000"/>
                  <a:lumOff val="25000"/>
                </a:schemeClr>
              </a:solidFill>
              <a:cs typeface="+mn-ea"/>
              <a:sym typeface="+mn-lt"/>
            </a:endParaRPr>
          </a:p>
        </p:txBody>
      </p:sp>
      <p:sp>
        <p:nvSpPr>
          <p:cNvPr id="71" name="îṧ1ïḓê"/>
          <p:cNvSpPr/>
          <p:nvPr/>
        </p:nvSpPr>
        <p:spPr bwMode="auto">
          <a:xfrm>
            <a:off x="8802709" y="1943779"/>
            <a:ext cx="290290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cs typeface="+mn-ea"/>
                <a:sym typeface="+mn-lt"/>
              </a:rPr>
              <a:t>请在此输入您需要的文字内容感谢您使用我们的</a:t>
            </a:r>
            <a:r>
              <a:rPr lang="en-US" altLang="zh-CN" sz="1600" dirty="0">
                <a:cs typeface="+mn-ea"/>
                <a:sym typeface="+mn-lt"/>
              </a:rPr>
              <a:t>PPT</a:t>
            </a:r>
            <a:r>
              <a:rPr lang="zh-CN" altLang="en-US" sz="1600" dirty="0">
                <a:cs typeface="+mn-ea"/>
                <a:sym typeface="+mn-lt"/>
              </a:rPr>
              <a:t>模板</a:t>
            </a:r>
            <a:endParaRPr lang="zh-CN" altLang="en-US" sz="1600" dirty="0">
              <a:cs typeface="+mn-ea"/>
              <a:sym typeface="+mn-lt"/>
            </a:endParaRPr>
          </a:p>
        </p:txBody>
      </p:sp>
      <p:sp>
        <p:nvSpPr>
          <p:cNvPr id="72" name="isľïďè"/>
          <p:cNvSpPr txBox="1"/>
          <p:nvPr/>
        </p:nvSpPr>
        <p:spPr bwMode="auto">
          <a:xfrm>
            <a:off x="8802709" y="1556181"/>
            <a:ext cx="2902900"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tx1">
                    <a:lumMod val="75000"/>
                    <a:lumOff val="25000"/>
                  </a:schemeClr>
                </a:solidFill>
                <a:cs typeface="+mn-ea"/>
                <a:sym typeface="+mn-lt"/>
              </a:rPr>
              <a:t>请添加标题</a:t>
            </a:r>
            <a:endParaRPr lang="en-US" altLang="zh-CN" sz="2400" b="1" dirty="0">
              <a:solidFill>
                <a:schemeClr val="tx1">
                  <a:lumMod val="75000"/>
                  <a:lumOff val="25000"/>
                </a:schemeClr>
              </a:solidFill>
              <a:cs typeface="+mn-ea"/>
              <a:sym typeface="+mn-lt"/>
            </a:endParaRPr>
          </a:p>
        </p:txBody>
      </p:sp>
      <p:sp>
        <p:nvSpPr>
          <p:cNvPr id="73" name="îṧ1ïḓê"/>
          <p:cNvSpPr/>
          <p:nvPr/>
        </p:nvSpPr>
        <p:spPr bwMode="auto">
          <a:xfrm>
            <a:off x="8766658" y="5276567"/>
            <a:ext cx="290290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dirty="0">
                <a:cs typeface="+mn-ea"/>
                <a:sym typeface="+mn-lt"/>
              </a:rPr>
              <a:t>请在此输入您需要的文字内容感谢您使用我们的</a:t>
            </a:r>
            <a:r>
              <a:rPr lang="en-US" altLang="zh-CN" sz="1600" dirty="0">
                <a:cs typeface="+mn-ea"/>
                <a:sym typeface="+mn-lt"/>
              </a:rPr>
              <a:t>PPT</a:t>
            </a:r>
            <a:r>
              <a:rPr lang="zh-CN" altLang="en-US" sz="1600" dirty="0">
                <a:cs typeface="+mn-ea"/>
                <a:sym typeface="+mn-lt"/>
              </a:rPr>
              <a:t>模板</a:t>
            </a:r>
            <a:endParaRPr lang="zh-CN" altLang="en-US" sz="1600" dirty="0">
              <a:cs typeface="+mn-ea"/>
              <a:sym typeface="+mn-lt"/>
            </a:endParaRPr>
          </a:p>
        </p:txBody>
      </p:sp>
      <p:sp>
        <p:nvSpPr>
          <p:cNvPr id="74" name="isľïďè"/>
          <p:cNvSpPr txBox="1"/>
          <p:nvPr/>
        </p:nvSpPr>
        <p:spPr bwMode="auto">
          <a:xfrm>
            <a:off x="8766658" y="4888969"/>
            <a:ext cx="2902900"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b="1" dirty="0">
                <a:solidFill>
                  <a:schemeClr val="tx1">
                    <a:lumMod val="75000"/>
                    <a:lumOff val="25000"/>
                  </a:schemeClr>
                </a:solidFill>
                <a:cs typeface="+mn-ea"/>
                <a:sym typeface="+mn-lt"/>
              </a:rPr>
              <a:t>请添加标题</a:t>
            </a:r>
            <a:endParaRPr lang="en-US" altLang="zh-CN" sz="2400" b="1" dirty="0">
              <a:solidFill>
                <a:schemeClr val="tx1">
                  <a:lumMod val="75000"/>
                  <a:lumOff val="25000"/>
                </a:schemeClr>
              </a:solidFill>
              <a:cs typeface="+mn-ea"/>
              <a:sym typeface="+mn-lt"/>
            </a:endParaRPr>
          </a:p>
        </p:txBody>
      </p:sp>
      <p:sp>
        <p:nvSpPr>
          <p:cNvPr id="75" name="îṧ1ïḓê"/>
          <p:cNvSpPr/>
          <p:nvPr/>
        </p:nvSpPr>
        <p:spPr bwMode="auto">
          <a:xfrm>
            <a:off x="164902" y="5355069"/>
            <a:ext cx="290290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1600" dirty="0">
                <a:cs typeface="+mn-ea"/>
                <a:sym typeface="+mn-lt"/>
              </a:rPr>
              <a:t>请在此输入您需要的文字内容感谢您使用我们的</a:t>
            </a:r>
            <a:r>
              <a:rPr lang="en-US" altLang="zh-CN" sz="1600" dirty="0">
                <a:cs typeface="+mn-ea"/>
                <a:sym typeface="+mn-lt"/>
              </a:rPr>
              <a:t>PPT</a:t>
            </a:r>
            <a:r>
              <a:rPr lang="zh-CN" altLang="en-US" sz="1600" dirty="0">
                <a:cs typeface="+mn-ea"/>
                <a:sym typeface="+mn-lt"/>
              </a:rPr>
              <a:t>模板</a:t>
            </a:r>
            <a:endParaRPr lang="zh-CN" altLang="en-US" sz="1600" dirty="0">
              <a:cs typeface="+mn-ea"/>
              <a:sym typeface="+mn-lt"/>
            </a:endParaRPr>
          </a:p>
        </p:txBody>
      </p:sp>
      <p:sp>
        <p:nvSpPr>
          <p:cNvPr id="76" name="isľïďè"/>
          <p:cNvSpPr txBox="1"/>
          <p:nvPr/>
        </p:nvSpPr>
        <p:spPr bwMode="auto">
          <a:xfrm>
            <a:off x="164902" y="4967471"/>
            <a:ext cx="2902900"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400" b="1" dirty="0">
                <a:solidFill>
                  <a:schemeClr val="tx1">
                    <a:lumMod val="75000"/>
                    <a:lumOff val="25000"/>
                  </a:schemeClr>
                </a:solidFill>
                <a:cs typeface="+mn-ea"/>
                <a:sym typeface="+mn-lt"/>
              </a:rPr>
              <a:t>请添加标题</a:t>
            </a:r>
            <a:endParaRPr lang="en-US" altLang="zh-CN" sz="2400" b="1" dirty="0">
              <a:solidFill>
                <a:schemeClr val="tx1">
                  <a:lumMod val="75000"/>
                  <a:lumOff val="25000"/>
                </a:schemeClr>
              </a:solidFill>
              <a:cs typeface="+mn-ea"/>
              <a:sym typeface="+mn-lt"/>
            </a:endParaRPr>
          </a:p>
        </p:txBody>
      </p:sp>
      <p:grpSp>
        <p:nvGrpSpPr>
          <p:cNvPr id="82" name="组合 81"/>
          <p:cNvGrpSpPr/>
          <p:nvPr/>
        </p:nvGrpSpPr>
        <p:grpSpPr>
          <a:xfrm>
            <a:off x="197963" y="55693"/>
            <a:ext cx="5962705" cy="961791"/>
            <a:chOff x="197963" y="55693"/>
            <a:chExt cx="5962705" cy="961791"/>
          </a:xfrm>
        </p:grpSpPr>
        <p:grpSp>
          <p:nvGrpSpPr>
            <p:cNvPr id="83" name="组合 82"/>
            <p:cNvGrpSpPr/>
            <p:nvPr/>
          </p:nvGrpSpPr>
          <p:grpSpPr>
            <a:xfrm>
              <a:off x="1176356" y="333516"/>
              <a:ext cx="4984312" cy="605874"/>
              <a:chOff x="321205" y="449363"/>
              <a:chExt cx="4984312" cy="605874"/>
            </a:xfrm>
          </p:grpSpPr>
          <p:sp>
            <p:nvSpPr>
              <p:cNvPr id="85" name="文本框 84"/>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86"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84" name="图片 83"/>
            <p:cNvPicPr>
              <a:picLocks noChangeAspect="1"/>
            </p:cNvPicPr>
            <p:nvPr/>
          </p:nvPicPr>
          <p:blipFill>
            <a:blip r:embed="rId1"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Effect transition="in" filter="fade">
                                      <p:cBhvr>
                                        <p:cTn id="27" dur="500"/>
                                        <p:tgtEl>
                                          <p:spTgt spid="40"/>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p:cTn id="37" dur="500" fill="hold"/>
                                        <p:tgtEl>
                                          <p:spTgt spid="55"/>
                                        </p:tgtEl>
                                        <p:attrNameLst>
                                          <p:attrName>ppt_w</p:attrName>
                                        </p:attrNameLst>
                                      </p:cBhvr>
                                      <p:tavLst>
                                        <p:tav tm="0">
                                          <p:val>
                                            <p:fltVal val="0"/>
                                          </p:val>
                                        </p:tav>
                                        <p:tav tm="100000">
                                          <p:val>
                                            <p:strVal val="#ppt_w"/>
                                          </p:val>
                                        </p:tav>
                                      </p:tavLst>
                                    </p:anim>
                                    <p:anim calcmode="lin" valueType="num">
                                      <p:cBhvr>
                                        <p:cTn id="38" dur="500" fill="hold"/>
                                        <p:tgtEl>
                                          <p:spTgt spid="55"/>
                                        </p:tgtEl>
                                        <p:attrNameLst>
                                          <p:attrName>ppt_h</p:attrName>
                                        </p:attrNameLst>
                                      </p:cBhvr>
                                      <p:tavLst>
                                        <p:tav tm="0">
                                          <p:val>
                                            <p:fltVal val="0"/>
                                          </p:val>
                                        </p:tav>
                                        <p:tav tm="100000">
                                          <p:val>
                                            <p:strVal val="#ppt_h"/>
                                          </p:val>
                                        </p:tav>
                                      </p:tavLst>
                                    </p:anim>
                                    <p:animEffect transition="in" filter="fade">
                                      <p:cBhvr>
                                        <p:cTn id="39" dur="500"/>
                                        <p:tgtEl>
                                          <p:spTgt spid="55"/>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par>
                                <p:cTn id="52" presetID="5" presetClass="entr" presetSubtype="10" fill="hold" grpId="0" nodeType="with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checkerboard(across)">
                                      <p:cBhvr>
                                        <p:cTn id="54" dur="500"/>
                                        <p:tgtEl>
                                          <p:spTgt spid="69"/>
                                        </p:tgtEl>
                                      </p:cBhvr>
                                    </p:animEffect>
                                  </p:childTnLst>
                                </p:cTn>
                              </p:par>
                              <p:par>
                                <p:cTn id="55" presetID="5" presetClass="entr" presetSubtype="10" fill="hold" grpId="0" nodeType="withEffect">
                                  <p:stCondLst>
                                    <p:cond delay="0"/>
                                  </p:stCondLst>
                                  <p:childTnLst>
                                    <p:set>
                                      <p:cBhvr>
                                        <p:cTn id="56" dur="1" fill="hold">
                                          <p:stCondLst>
                                            <p:cond delay="0"/>
                                          </p:stCondLst>
                                        </p:cTn>
                                        <p:tgtEl>
                                          <p:spTgt spid="70"/>
                                        </p:tgtEl>
                                        <p:attrNameLst>
                                          <p:attrName>style.visibility</p:attrName>
                                        </p:attrNameLst>
                                      </p:cBhvr>
                                      <p:to>
                                        <p:strVal val="visible"/>
                                      </p:to>
                                    </p:set>
                                    <p:animEffect transition="in" filter="checkerboard(across)">
                                      <p:cBhvr>
                                        <p:cTn id="57" dur="500"/>
                                        <p:tgtEl>
                                          <p:spTgt spid="70"/>
                                        </p:tgtEl>
                                      </p:cBhvr>
                                    </p:animEffect>
                                  </p:childTnLst>
                                </p:cTn>
                              </p:par>
                              <p:par>
                                <p:cTn id="58" presetID="5" presetClass="entr" presetSubtype="10" fill="hold" grpId="0" nodeType="withEffect">
                                  <p:stCondLst>
                                    <p:cond delay="0"/>
                                  </p:stCondLst>
                                  <p:childTnLst>
                                    <p:set>
                                      <p:cBhvr>
                                        <p:cTn id="59" dur="1" fill="hold">
                                          <p:stCondLst>
                                            <p:cond delay="0"/>
                                          </p:stCondLst>
                                        </p:cTn>
                                        <p:tgtEl>
                                          <p:spTgt spid="71"/>
                                        </p:tgtEl>
                                        <p:attrNameLst>
                                          <p:attrName>style.visibility</p:attrName>
                                        </p:attrNameLst>
                                      </p:cBhvr>
                                      <p:to>
                                        <p:strVal val="visible"/>
                                      </p:to>
                                    </p:set>
                                    <p:animEffect transition="in" filter="checkerboard(across)">
                                      <p:cBhvr>
                                        <p:cTn id="60" dur="500"/>
                                        <p:tgtEl>
                                          <p:spTgt spid="71"/>
                                        </p:tgtEl>
                                      </p:cBhvr>
                                    </p:animEffect>
                                  </p:childTnLst>
                                </p:cTn>
                              </p:par>
                              <p:par>
                                <p:cTn id="61" presetID="5" presetClass="entr" presetSubtype="10" fill="hold" grpId="0" nodeType="with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checkerboard(across)">
                                      <p:cBhvr>
                                        <p:cTn id="63" dur="500"/>
                                        <p:tgtEl>
                                          <p:spTgt spid="72"/>
                                        </p:tgtEl>
                                      </p:cBhvr>
                                    </p:animEffect>
                                  </p:childTnLst>
                                </p:cTn>
                              </p:par>
                              <p:par>
                                <p:cTn id="64" presetID="5" presetClass="entr" presetSubtype="10" fill="hold" grpId="0" nodeType="with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checkerboard(across)">
                                      <p:cBhvr>
                                        <p:cTn id="66" dur="500"/>
                                        <p:tgtEl>
                                          <p:spTgt spid="73"/>
                                        </p:tgtEl>
                                      </p:cBhvr>
                                    </p:animEffect>
                                  </p:childTnLst>
                                </p:cTn>
                              </p:par>
                              <p:par>
                                <p:cTn id="67" presetID="5" presetClass="entr" presetSubtype="10" fill="hold" grpId="0" nodeType="withEffect">
                                  <p:stCondLst>
                                    <p:cond delay="0"/>
                                  </p:stCondLst>
                                  <p:childTnLst>
                                    <p:set>
                                      <p:cBhvr>
                                        <p:cTn id="68" dur="1" fill="hold">
                                          <p:stCondLst>
                                            <p:cond delay="0"/>
                                          </p:stCondLst>
                                        </p:cTn>
                                        <p:tgtEl>
                                          <p:spTgt spid="74"/>
                                        </p:tgtEl>
                                        <p:attrNameLst>
                                          <p:attrName>style.visibility</p:attrName>
                                        </p:attrNameLst>
                                      </p:cBhvr>
                                      <p:to>
                                        <p:strVal val="visible"/>
                                      </p:to>
                                    </p:set>
                                    <p:animEffect transition="in" filter="checkerboard(across)">
                                      <p:cBhvr>
                                        <p:cTn id="69" dur="500"/>
                                        <p:tgtEl>
                                          <p:spTgt spid="74"/>
                                        </p:tgtEl>
                                      </p:cBhvr>
                                    </p:animEffect>
                                  </p:childTnLst>
                                </p:cTn>
                              </p:par>
                              <p:par>
                                <p:cTn id="70" presetID="5" presetClass="entr" presetSubtype="10" fill="hold" grpId="0" nodeType="with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checkerboard(across)">
                                      <p:cBhvr>
                                        <p:cTn id="72" dur="500"/>
                                        <p:tgtEl>
                                          <p:spTgt spid="75"/>
                                        </p:tgtEl>
                                      </p:cBhvr>
                                    </p:animEffect>
                                  </p:childTnLst>
                                </p:cTn>
                              </p:par>
                              <p:par>
                                <p:cTn id="73" presetID="5" presetClass="entr" presetSubtype="10" fill="hold" grpId="0" nodeType="withEffect">
                                  <p:stCondLst>
                                    <p:cond delay="0"/>
                                  </p:stCondLst>
                                  <p:childTnLst>
                                    <p:set>
                                      <p:cBhvr>
                                        <p:cTn id="74" dur="1" fill="hold">
                                          <p:stCondLst>
                                            <p:cond delay="0"/>
                                          </p:stCondLst>
                                        </p:cTn>
                                        <p:tgtEl>
                                          <p:spTgt spid="76"/>
                                        </p:tgtEl>
                                        <p:attrNameLst>
                                          <p:attrName>style.visibility</p:attrName>
                                        </p:attrNameLst>
                                      </p:cBhvr>
                                      <p:to>
                                        <p:strVal val="visible"/>
                                      </p:to>
                                    </p:set>
                                    <p:animEffect transition="in" filter="checkerboard(across)">
                                      <p:cBhvr>
                                        <p:cTn id="75"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69" grpId="0"/>
      <p:bldP spid="70" grpId="0"/>
      <p:bldP spid="71" grpId="0"/>
      <p:bldP spid="72" grpId="0"/>
      <p:bldP spid="73" grpId="0"/>
      <p:bldP spid="74" grpId="0"/>
      <p:bldP spid="75" grpId="0"/>
      <p:bldP spid="7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Inhaltsplatzhalter 4"/>
          <p:cNvSpPr txBox="1"/>
          <p:nvPr/>
        </p:nvSpPr>
        <p:spPr>
          <a:xfrm>
            <a:off x="4104390" y="1423744"/>
            <a:ext cx="885242" cy="110799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6"/>
                </a:solidFill>
                <a:latin typeface="+mn-lt"/>
                <a:cs typeface="+mn-ea"/>
                <a:sym typeface="+mn-lt"/>
              </a:rPr>
              <a:t>40%</a:t>
            </a:r>
            <a:endParaRPr lang="en-US" sz="3600" b="1" dirty="0">
              <a:solidFill>
                <a:schemeClr val="accent6"/>
              </a:solidFill>
              <a:latin typeface="+mn-lt"/>
              <a:cs typeface="+mn-ea"/>
              <a:sym typeface="+mn-lt"/>
            </a:endParaRPr>
          </a:p>
        </p:txBody>
      </p:sp>
      <p:sp>
        <p:nvSpPr>
          <p:cNvPr id="41" name="Inhaltsplatzhalter 4"/>
          <p:cNvSpPr txBox="1"/>
          <p:nvPr/>
        </p:nvSpPr>
        <p:spPr>
          <a:xfrm>
            <a:off x="4766281" y="2380309"/>
            <a:ext cx="885242" cy="110799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6"/>
                </a:solidFill>
                <a:latin typeface="+mn-lt"/>
                <a:cs typeface="+mn-ea"/>
                <a:sym typeface="+mn-lt"/>
              </a:rPr>
              <a:t>50%</a:t>
            </a:r>
            <a:endParaRPr lang="en-US" sz="3600" b="1" dirty="0">
              <a:solidFill>
                <a:schemeClr val="accent6"/>
              </a:solidFill>
              <a:latin typeface="+mn-lt"/>
              <a:cs typeface="+mn-ea"/>
              <a:sym typeface="+mn-lt"/>
            </a:endParaRPr>
          </a:p>
        </p:txBody>
      </p:sp>
      <p:sp>
        <p:nvSpPr>
          <p:cNvPr id="42" name="Inhaltsplatzhalter 4"/>
          <p:cNvSpPr txBox="1"/>
          <p:nvPr/>
        </p:nvSpPr>
        <p:spPr>
          <a:xfrm>
            <a:off x="4766281" y="3525298"/>
            <a:ext cx="885242" cy="110799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6"/>
                </a:solidFill>
                <a:latin typeface="+mn-lt"/>
                <a:cs typeface="+mn-ea"/>
                <a:sym typeface="+mn-lt"/>
              </a:rPr>
              <a:t>70%</a:t>
            </a:r>
            <a:endParaRPr lang="en-US" sz="3600" b="1" dirty="0">
              <a:solidFill>
                <a:schemeClr val="accent6"/>
              </a:solidFill>
              <a:latin typeface="+mn-lt"/>
              <a:cs typeface="+mn-ea"/>
              <a:sym typeface="+mn-lt"/>
            </a:endParaRPr>
          </a:p>
        </p:txBody>
      </p:sp>
      <p:sp>
        <p:nvSpPr>
          <p:cNvPr id="43" name="Inhaltsplatzhalter 4"/>
          <p:cNvSpPr txBox="1"/>
          <p:nvPr/>
        </p:nvSpPr>
        <p:spPr>
          <a:xfrm>
            <a:off x="4208667" y="4670287"/>
            <a:ext cx="885242" cy="1107996"/>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6"/>
                </a:solidFill>
                <a:latin typeface="+mn-lt"/>
                <a:cs typeface="+mn-ea"/>
                <a:sym typeface="+mn-lt"/>
              </a:rPr>
              <a:t>50%</a:t>
            </a:r>
            <a:endParaRPr lang="en-US" sz="3600" b="1" dirty="0">
              <a:solidFill>
                <a:schemeClr val="accent6"/>
              </a:solidFill>
              <a:latin typeface="+mn-lt"/>
              <a:cs typeface="+mn-ea"/>
              <a:sym typeface="+mn-lt"/>
            </a:endParaRPr>
          </a:p>
        </p:txBody>
      </p:sp>
      <p:sp>
        <p:nvSpPr>
          <p:cNvPr id="49" name="矩形 47"/>
          <p:cNvSpPr>
            <a:spLocks noChangeArrowheads="1"/>
          </p:cNvSpPr>
          <p:nvPr/>
        </p:nvSpPr>
        <p:spPr bwMode="auto">
          <a:xfrm>
            <a:off x="5208901" y="1626366"/>
            <a:ext cx="5267509" cy="67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eaLnBrk="1" hangingPunct="1">
              <a:lnSpc>
                <a:spcPct val="130000"/>
              </a:lnSpc>
              <a:buFont typeface="Arial" panose="020B0604020202020204" pitchFamily="34" charset="0"/>
              <a:buNone/>
            </a:pPr>
            <a:r>
              <a:rPr lang="zh-CN" altLang="en-US" sz="1600" dirty="0">
                <a:solidFill>
                  <a:schemeClr val="tx1">
                    <a:lumMod val="75000"/>
                    <a:lumOff val="25000"/>
                  </a:schemeClr>
                </a:solidFill>
                <a:cs typeface="+mn-ea"/>
                <a:sym typeface="+mn-lt"/>
              </a:rPr>
              <a:t>您的内容打在这里，或者通过复制您的文本后，在此框中选择粘贴，在此框中选择粘贴，并选择只保留文字。</a:t>
            </a:r>
            <a:endParaRPr lang="zh-CN" altLang="en-US" sz="1600" dirty="0">
              <a:solidFill>
                <a:schemeClr val="tx1">
                  <a:lumMod val="75000"/>
                  <a:lumOff val="25000"/>
                </a:schemeClr>
              </a:solidFill>
              <a:cs typeface="+mn-ea"/>
              <a:sym typeface="+mn-lt"/>
            </a:endParaRPr>
          </a:p>
        </p:txBody>
      </p:sp>
      <p:sp>
        <p:nvSpPr>
          <p:cNvPr id="50" name="矩形 47"/>
          <p:cNvSpPr>
            <a:spLocks noChangeArrowheads="1"/>
          </p:cNvSpPr>
          <p:nvPr/>
        </p:nvSpPr>
        <p:spPr bwMode="auto">
          <a:xfrm>
            <a:off x="5916190" y="2614212"/>
            <a:ext cx="5335283" cy="67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您的内容打在这里，或者通过复制您的文本后，在此框中选择粘贴，在此框中选择粘贴，并选择只保留文字。</a:t>
            </a:r>
            <a:endParaRPr lang="zh-CN" altLang="en-US" sz="1600" dirty="0">
              <a:solidFill>
                <a:schemeClr val="tx1">
                  <a:lumMod val="75000"/>
                  <a:lumOff val="25000"/>
                </a:schemeClr>
              </a:solidFill>
              <a:cs typeface="+mn-ea"/>
              <a:sym typeface="+mn-lt"/>
            </a:endParaRPr>
          </a:p>
        </p:txBody>
      </p:sp>
      <p:sp>
        <p:nvSpPr>
          <p:cNvPr id="51" name="矩形 47"/>
          <p:cNvSpPr>
            <a:spLocks noChangeArrowheads="1"/>
          </p:cNvSpPr>
          <p:nvPr/>
        </p:nvSpPr>
        <p:spPr bwMode="auto">
          <a:xfrm>
            <a:off x="5916191" y="3743307"/>
            <a:ext cx="5256906" cy="67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您的内容打在这里，或者通过复制您的文本后，在此框中选择粘贴，在此框中选择粘贴，并选择只保留文字。</a:t>
            </a:r>
            <a:endParaRPr lang="zh-CN" altLang="en-US" sz="1600" dirty="0">
              <a:solidFill>
                <a:schemeClr val="tx1">
                  <a:lumMod val="75000"/>
                  <a:lumOff val="25000"/>
                </a:schemeClr>
              </a:solidFill>
              <a:cs typeface="+mn-ea"/>
              <a:sym typeface="+mn-lt"/>
            </a:endParaRPr>
          </a:p>
        </p:txBody>
      </p:sp>
      <p:sp>
        <p:nvSpPr>
          <p:cNvPr id="52" name="矩形 47"/>
          <p:cNvSpPr>
            <a:spLocks noChangeArrowheads="1"/>
          </p:cNvSpPr>
          <p:nvPr/>
        </p:nvSpPr>
        <p:spPr bwMode="auto">
          <a:xfrm>
            <a:off x="5208902" y="4947286"/>
            <a:ext cx="5424264" cy="67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pPr>
            <a:r>
              <a:rPr lang="zh-CN" altLang="en-US" sz="1600" dirty="0">
                <a:solidFill>
                  <a:schemeClr val="tx1">
                    <a:lumMod val="75000"/>
                    <a:lumOff val="25000"/>
                  </a:schemeClr>
                </a:solidFill>
                <a:cs typeface="+mn-ea"/>
                <a:sym typeface="+mn-lt"/>
              </a:rPr>
              <a:t>您的内容打在这里，或者通过复制您的文本后，在此框中选择粘贴，在此框中选择粘贴，并选择只保留文字。</a:t>
            </a:r>
            <a:endParaRPr lang="zh-CN" altLang="en-US" sz="1600" dirty="0">
              <a:solidFill>
                <a:schemeClr val="tx1">
                  <a:lumMod val="75000"/>
                  <a:lumOff val="25000"/>
                </a:schemeClr>
              </a:solidFill>
              <a:cs typeface="+mn-ea"/>
              <a:sym typeface="+mn-lt"/>
            </a:endParaRPr>
          </a:p>
        </p:txBody>
      </p:sp>
      <p:pic>
        <p:nvPicPr>
          <p:cNvPr id="2" name="图片 1"/>
          <p:cNvPicPr>
            <a:picLocks noChangeAspect="1"/>
          </p:cNvPicPr>
          <p:nvPr/>
        </p:nvPicPr>
        <p:blipFill>
          <a:blip r:embed="rId1"/>
          <a:srcRect/>
          <a:stretch>
            <a:fillRect/>
          </a:stretch>
        </p:blipFill>
        <p:spPr>
          <a:xfrm>
            <a:off x="-111479" y="1191484"/>
            <a:ext cx="4762767" cy="4744519"/>
          </a:xfrm>
          <a:prstGeom prst="rect">
            <a:avLst/>
          </a:prstGeom>
        </p:spPr>
      </p:pic>
      <p:grpSp>
        <p:nvGrpSpPr>
          <p:cNvPr id="16" name="组合 15"/>
          <p:cNvGrpSpPr/>
          <p:nvPr/>
        </p:nvGrpSpPr>
        <p:grpSpPr>
          <a:xfrm>
            <a:off x="197963" y="55693"/>
            <a:ext cx="5962705" cy="961791"/>
            <a:chOff x="197963" y="55693"/>
            <a:chExt cx="5962705" cy="961791"/>
          </a:xfrm>
        </p:grpSpPr>
        <p:grpSp>
          <p:nvGrpSpPr>
            <p:cNvPr id="17" name="组合 16"/>
            <p:cNvGrpSpPr/>
            <p:nvPr/>
          </p:nvGrpSpPr>
          <p:grpSpPr>
            <a:xfrm>
              <a:off x="1176356" y="333516"/>
              <a:ext cx="4984312" cy="605874"/>
              <a:chOff x="321205" y="449363"/>
              <a:chExt cx="4984312" cy="605874"/>
            </a:xfrm>
          </p:grpSpPr>
          <p:sp>
            <p:nvSpPr>
              <p:cNvPr id="19" name="文本框 18"/>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20"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18" name="图片 17"/>
            <p:cNvPicPr>
              <a:picLocks noChangeAspect="1"/>
            </p:cNvPicPr>
            <p:nvPr/>
          </p:nvPicPr>
          <p:blipFill>
            <a:blip r:embed="rId2"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p:cTn id="13" dur="500" fill="hold"/>
                                        <p:tgtEl>
                                          <p:spTgt spid="41"/>
                                        </p:tgtEl>
                                        <p:attrNameLst>
                                          <p:attrName>ppt_w</p:attrName>
                                        </p:attrNameLst>
                                      </p:cBhvr>
                                      <p:tavLst>
                                        <p:tav tm="0">
                                          <p:val>
                                            <p:fltVal val="0"/>
                                          </p:val>
                                        </p:tav>
                                        <p:tav tm="100000">
                                          <p:val>
                                            <p:strVal val="#ppt_w"/>
                                          </p:val>
                                        </p:tav>
                                      </p:tavLst>
                                    </p:anim>
                                    <p:anim calcmode="lin" valueType="num">
                                      <p:cBhvr>
                                        <p:cTn id="14" dur="500" fill="hold"/>
                                        <p:tgtEl>
                                          <p:spTgt spid="41"/>
                                        </p:tgtEl>
                                        <p:attrNameLst>
                                          <p:attrName>ppt_h</p:attrName>
                                        </p:attrNameLst>
                                      </p:cBhvr>
                                      <p:tavLst>
                                        <p:tav tm="0">
                                          <p:val>
                                            <p:fltVal val="0"/>
                                          </p:val>
                                        </p:tav>
                                        <p:tav tm="100000">
                                          <p:val>
                                            <p:strVal val="#ppt_h"/>
                                          </p:val>
                                        </p:tav>
                                      </p:tavLst>
                                    </p:anim>
                                    <p:animEffect transition="in" filter="fade">
                                      <p:cBhvr>
                                        <p:cTn id="15" dur="500"/>
                                        <p:tgtEl>
                                          <p:spTgt spid="4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p:cTn id="19" dur="500" fill="hold"/>
                                        <p:tgtEl>
                                          <p:spTgt spid="42"/>
                                        </p:tgtEl>
                                        <p:attrNameLst>
                                          <p:attrName>ppt_w</p:attrName>
                                        </p:attrNameLst>
                                      </p:cBhvr>
                                      <p:tavLst>
                                        <p:tav tm="0">
                                          <p:val>
                                            <p:fltVal val="0"/>
                                          </p:val>
                                        </p:tav>
                                        <p:tav tm="100000">
                                          <p:val>
                                            <p:strVal val="#ppt_w"/>
                                          </p:val>
                                        </p:tav>
                                      </p:tavLst>
                                    </p:anim>
                                    <p:anim calcmode="lin" valueType="num">
                                      <p:cBhvr>
                                        <p:cTn id="20" dur="500" fill="hold"/>
                                        <p:tgtEl>
                                          <p:spTgt spid="42"/>
                                        </p:tgtEl>
                                        <p:attrNameLst>
                                          <p:attrName>ppt_h</p:attrName>
                                        </p:attrNameLst>
                                      </p:cBhvr>
                                      <p:tavLst>
                                        <p:tav tm="0">
                                          <p:val>
                                            <p:fltVal val="0"/>
                                          </p:val>
                                        </p:tav>
                                        <p:tav tm="100000">
                                          <p:val>
                                            <p:strVal val="#ppt_h"/>
                                          </p:val>
                                        </p:tav>
                                      </p:tavLst>
                                    </p:anim>
                                    <p:animEffect transition="in" filter="fade">
                                      <p:cBhvr>
                                        <p:cTn id="21" dur="500"/>
                                        <p:tgtEl>
                                          <p:spTgt spid="42"/>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500" fill="hold"/>
                                        <p:tgtEl>
                                          <p:spTgt spid="43"/>
                                        </p:tgtEl>
                                        <p:attrNameLst>
                                          <p:attrName>ppt_w</p:attrName>
                                        </p:attrNameLst>
                                      </p:cBhvr>
                                      <p:tavLst>
                                        <p:tav tm="0">
                                          <p:val>
                                            <p:fltVal val="0"/>
                                          </p:val>
                                        </p:tav>
                                        <p:tav tm="100000">
                                          <p:val>
                                            <p:strVal val="#ppt_w"/>
                                          </p:val>
                                        </p:tav>
                                      </p:tavLst>
                                    </p:anim>
                                    <p:anim calcmode="lin" valueType="num">
                                      <p:cBhvr>
                                        <p:cTn id="26" dur="500" fill="hold"/>
                                        <p:tgtEl>
                                          <p:spTgt spid="43"/>
                                        </p:tgtEl>
                                        <p:attrNameLst>
                                          <p:attrName>ppt_h</p:attrName>
                                        </p:attrNameLst>
                                      </p:cBhvr>
                                      <p:tavLst>
                                        <p:tav tm="0">
                                          <p:val>
                                            <p:fltVal val="0"/>
                                          </p:val>
                                        </p:tav>
                                        <p:tav tm="100000">
                                          <p:val>
                                            <p:strVal val="#ppt_h"/>
                                          </p:val>
                                        </p:tav>
                                      </p:tavLst>
                                    </p:anim>
                                    <p:animEffect transition="in" filter="fade">
                                      <p:cBhvr>
                                        <p:cTn id="27" dur="500"/>
                                        <p:tgtEl>
                                          <p:spTgt spid="43"/>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blinds(horizontal)">
                                      <p:cBhvr>
                                        <p:cTn id="30" dur="500"/>
                                        <p:tgtEl>
                                          <p:spTgt spid="49"/>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blinds(horizontal)">
                                      <p:cBhvr>
                                        <p:cTn id="33" dur="500"/>
                                        <p:tgtEl>
                                          <p:spTgt spid="50"/>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blinds(horizontal)">
                                      <p:cBhvr>
                                        <p:cTn id="36" dur="500"/>
                                        <p:tgtEl>
                                          <p:spTgt spid="51"/>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blinds(horizontal)">
                                      <p:cBhvr>
                                        <p:cTn id="3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9" grpId="0"/>
      <p:bldP spid="50"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Oval 5"/>
          <p:cNvSpPr>
            <a:spLocks noChangeArrowheads="1"/>
          </p:cNvSpPr>
          <p:nvPr/>
        </p:nvSpPr>
        <p:spPr bwMode="auto">
          <a:xfrm>
            <a:off x="908855" y="3133712"/>
            <a:ext cx="1368982" cy="1368982"/>
          </a:xfrm>
          <a:prstGeom prst="diamond">
            <a:avLst/>
          </a:pr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a:cs typeface="+mn-ea"/>
              <a:sym typeface="+mn-lt"/>
            </a:endParaRPr>
          </a:p>
        </p:txBody>
      </p:sp>
      <p:sp>
        <p:nvSpPr>
          <p:cNvPr id="51" name="Oval 6"/>
          <p:cNvSpPr>
            <a:spLocks noChangeArrowheads="1"/>
          </p:cNvSpPr>
          <p:nvPr/>
        </p:nvSpPr>
        <p:spPr bwMode="auto">
          <a:xfrm>
            <a:off x="3178484" y="3133712"/>
            <a:ext cx="1368982" cy="1368982"/>
          </a:xfrm>
          <a:prstGeom prst="diamond">
            <a:avLst/>
          </a:pr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a:cs typeface="+mn-ea"/>
              <a:sym typeface="+mn-lt"/>
            </a:endParaRPr>
          </a:p>
        </p:txBody>
      </p:sp>
      <p:sp>
        <p:nvSpPr>
          <p:cNvPr id="52" name="Oval 7"/>
          <p:cNvSpPr>
            <a:spLocks noChangeArrowheads="1"/>
          </p:cNvSpPr>
          <p:nvPr/>
        </p:nvSpPr>
        <p:spPr bwMode="auto">
          <a:xfrm>
            <a:off x="5455318" y="3133712"/>
            <a:ext cx="1370424" cy="1368982"/>
          </a:xfrm>
          <a:prstGeom prst="diamond">
            <a:avLst/>
          </a:pr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a:cs typeface="+mn-ea"/>
              <a:sym typeface="+mn-lt"/>
            </a:endParaRPr>
          </a:p>
        </p:txBody>
      </p:sp>
      <p:sp>
        <p:nvSpPr>
          <p:cNvPr id="53" name="Freeform 8"/>
          <p:cNvSpPr>
            <a:spLocks noEditPoints="1"/>
          </p:cNvSpPr>
          <p:nvPr/>
        </p:nvSpPr>
        <p:spPr bwMode="auto">
          <a:xfrm>
            <a:off x="7729270" y="3355631"/>
            <a:ext cx="926585" cy="925144"/>
          </a:xfrm>
          <a:custGeom>
            <a:avLst/>
            <a:gdLst>
              <a:gd name="T0" fmla="*/ 240 w 480"/>
              <a:gd name="T1" fmla="*/ 479 h 479"/>
              <a:gd name="T2" fmla="*/ 0 w 480"/>
              <a:gd name="T3" fmla="*/ 239 h 479"/>
              <a:gd name="T4" fmla="*/ 240 w 480"/>
              <a:gd name="T5" fmla="*/ 0 h 479"/>
              <a:gd name="T6" fmla="*/ 480 w 480"/>
              <a:gd name="T7" fmla="*/ 239 h 479"/>
              <a:gd name="T8" fmla="*/ 240 w 480"/>
              <a:gd name="T9" fmla="*/ 479 h 479"/>
              <a:gd name="T10" fmla="*/ 240 w 480"/>
              <a:gd name="T11" fmla="*/ 10 h 479"/>
              <a:gd name="T12" fmla="*/ 10 w 480"/>
              <a:gd name="T13" fmla="*/ 239 h 479"/>
              <a:gd name="T14" fmla="*/ 240 w 480"/>
              <a:gd name="T15" fmla="*/ 469 h 479"/>
              <a:gd name="T16" fmla="*/ 469 w 480"/>
              <a:gd name="T17" fmla="*/ 239 h 479"/>
              <a:gd name="T18" fmla="*/ 240 w 480"/>
              <a:gd name="T19" fmla="*/ 1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0" h="479">
                <a:moveTo>
                  <a:pt x="240" y="479"/>
                </a:moveTo>
                <a:cubicBezTo>
                  <a:pt x="108" y="479"/>
                  <a:pt x="0" y="372"/>
                  <a:pt x="0" y="239"/>
                </a:cubicBezTo>
                <a:cubicBezTo>
                  <a:pt x="0" y="107"/>
                  <a:pt x="108" y="0"/>
                  <a:pt x="240" y="0"/>
                </a:cubicBezTo>
                <a:cubicBezTo>
                  <a:pt x="372" y="0"/>
                  <a:pt x="480" y="107"/>
                  <a:pt x="480" y="239"/>
                </a:cubicBezTo>
                <a:cubicBezTo>
                  <a:pt x="480" y="372"/>
                  <a:pt x="372" y="479"/>
                  <a:pt x="240" y="479"/>
                </a:cubicBezTo>
                <a:close/>
                <a:moveTo>
                  <a:pt x="240" y="10"/>
                </a:moveTo>
                <a:cubicBezTo>
                  <a:pt x="113" y="10"/>
                  <a:pt x="10" y="113"/>
                  <a:pt x="10" y="239"/>
                </a:cubicBezTo>
                <a:cubicBezTo>
                  <a:pt x="10" y="366"/>
                  <a:pt x="113" y="469"/>
                  <a:pt x="240" y="469"/>
                </a:cubicBezTo>
                <a:cubicBezTo>
                  <a:pt x="366" y="469"/>
                  <a:pt x="469" y="366"/>
                  <a:pt x="469" y="239"/>
                </a:cubicBezTo>
                <a:cubicBezTo>
                  <a:pt x="469" y="113"/>
                  <a:pt x="366" y="10"/>
                  <a:pt x="240" y="10"/>
                </a:cubicBezTo>
                <a:close/>
              </a:path>
            </a:pathLst>
          </a:custGeom>
          <a:solidFill>
            <a:schemeClr val="accent5"/>
          </a:solidFill>
          <a:ln w="28575">
            <a:solidFill>
              <a:schemeClr val="accent6"/>
            </a:solidFill>
          </a:ln>
        </p:spPr>
        <p:txBody>
          <a:bodyPr vert="horz" wrap="square" lIns="91440" tIns="45720" rIns="91440" bIns="45720" numCol="1" anchor="t" anchorCtr="0" compatLnSpc="1"/>
          <a:lstStyle/>
          <a:p>
            <a:endParaRPr lang="en-US">
              <a:cs typeface="+mn-ea"/>
              <a:sym typeface="+mn-lt"/>
            </a:endParaRPr>
          </a:p>
        </p:txBody>
      </p:sp>
      <p:sp>
        <p:nvSpPr>
          <p:cNvPr id="54" name="Freeform 9"/>
          <p:cNvSpPr/>
          <p:nvPr/>
        </p:nvSpPr>
        <p:spPr bwMode="auto">
          <a:xfrm>
            <a:off x="2404648" y="3518467"/>
            <a:ext cx="647025" cy="599470"/>
          </a:xfrm>
          <a:prstGeom prst="rightArrow">
            <a:avLst/>
          </a:pr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a:cs typeface="+mn-ea"/>
              <a:sym typeface="+mn-lt"/>
            </a:endParaRPr>
          </a:p>
        </p:txBody>
      </p:sp>
      <p:sp>
        <p:nvSpPr>
          <p:cNvPr id="55" name="Freeform 10"/>
          <p:cNvSpPr/>
          <p:nvPr/>
        </p:nvSpPr>
        <p:spPr bwMode="auto">
          <a:xfrm>
            <a:off x="4678600" y="3518467"/>
            <a:ext cx="645583" cy="599470"/>
          </a:xfrm>
          <a:prstGeom prst="rightArrow">
            <a:avLst/>
          </a:pr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a:cs typeface="+mn-ea"/>
              <a:sym typeface="+mn-lt"/>
            </a:endParaRPr>
          </a:p>
        </p:txBody>
      </p:sp>
      <p:sp>
        <p:nvSpPr>
          <p:cNvPr id="56" name="Freeform 11"/>
          <p:cNvSpPr/>
          <p:nvPr/>
        </p:nvSpPr>
        <p:spPr bwMode="auto">
          <a:xfrm>
            <a:off x="6956875" y="3518467"/>
            <a:ext cx="647025" cy="599470"/>
          </a:xfrm>
          <a:prstGeom prst="rightArrow">
            <a:avLst/>
          </a:pr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a:cs typeface="+mn-ea"/>
              <a:sym typeface="+mn-lt"/>
            </a:endParaRPr>
          </a:p>
        </p:txBody>
      </p:sp>
      <p:sp>
        <p:nvSpPr>
          <p:cNvPr id="57" name="Freeform 12"/>
          <p:cNvSpPr/>
          <p:nvPr/>
        </p:nvSpPr>
        <p:spPr bwMode="auto">
          <a:xfrm>
            <a:off x="5840074" y="2358435"/>
            <a:ext cx="602352" cy="645583"/>
          </a:xfrm>
          <a:prstGeom prst="rightArrow">
            <a:avLst/>
          </a:pr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a:cs typeface="+mn-ea"/>
              <a:sym typeface="+mn-lt"/>
            </a:endParaRPr>
          </a:p>
        </p:txBody>
      </p:sp>
      <p:sp>
        <p:nvSpPr>
          <p:cNvPr id="58" name="Freeform 13"/>
          <p:cNvSpPr/>
          <p:nvPr/>
        </p:nvSpPr>
        <p:spPr bwMode="auto">
          <a:xfrm>
            <a:off x="5840074" y="4633828"/>
            <a:ext cx="602352" cy="647025"/>
          </a:xfrm>
          <a:prstGeom prst="rightArrow">
            <a:avLst/>
          </a:prstGeom>
          <a:solidFill>
            <a:schemeClr val="accent6"/>
          </a:solidFill>
          <a:ln>
            <a:noFill/>
          </a:ln>
          <a:effectLst>
            <a:innerShdw blurRad="63500" dist="50800" dir="18900000">
              <a:prstClr val="black">
                <a:alpha val="50000"/>
              </a:prstClr>
            </a:innerShdw>
          </a:effectLst>
        </p:spPr>
        <p:txBody>
          <a:bodyPr vert="horz" wrap="square" lIns="91440" tIns="45720" rIns="91440" bIns="45720" numCol="1" anchor="t" anchorCtr="0" compatLnSpc="1"/>
          <a:lstStyle/>
          <a:p>
            <a:endParaRPr lang="en-US">
              <a:cs typeface="+mn-ea"/>
              <a:sym typeface="+mn-lt"/>
            </a:endParaRPr>
          </a:p>
        </p:txBody>
      </p:sp>
      <p:sp>
        <p:nvSpPr>
          <p:cNvPr id="59" name="Freeform 14"/>
          <p:cNvSpPr>
            <a:spLocks noEditPoints="1"/>
          </p:cNvSpPr>
          <p:nvPr/>
        </p:nvSpPr>
        <p:spPr bwMode="auto">
          <a:xfrm>
            <a:off x="5677237" y="1335301"/>
            <a:ext cx="926585" cy="923703"/>
          </a:xfrm>
          <a:prstGeom prst="diamond">
            <a:avLst/>
          </a:prstGeom>
          <a:solidFill>
            <a:schemeClr val="bg1"/>
          </a:solidFill>
          <a:ln w="28575">
            <a:solidFill>
              <a:schemeClr val="accent6"/>
            </a:solidFill>
          </a:ln>
        </p:spPr>
        <p:txBody>
          <a:bodyPr vert="horz" wrap="square" lIns="91440" tIns="45720" rIns="91440" bIns="45720" numCol="1" anchor="t" anchorCtr="0" compatLnSpc="1"/>
          <a:lstStyle/>
          <a:p>
            <a:endParaRPr lang="en-US">
              <a:cs typeface="+mn-ea"/>
              <a:sym typeface="+mn-lt"/>
            </a:endParaRPr>
          </a:p>
        </p:txBody>
      </p:sp>
      <p:sp>
        <p:nvSpPr>
          <p:cNvPr id="60" name="Freeform 15"/>
          <p:cNvSpPr>
            <a:spLocks noEditPoints="1"/>
          </p:cNvSpPr>
          <p:nvPr/>
        </p:nvSpPr>
        <p:spPr bwMode="auto">
          <a:xfrm>
            <a:off x="5677237" y="5394694"/>
            <a:ext cx="926585" cy="926585"/>
          </a:xfrm>
          <a:prstGeom prst="diamond">
            <a:avLst/>
          </a:prstGeom>
          <a:solidFill>
            <a:schemeClr val="bg1"/>
          </a:solidFill>
          <a:ln w="28575">
            <a:solidFill>
              <a:schemeClr val="accent6"/>
            </a:solidFill>
          </a:ln>
        </p:spPr>
        <p:txBody>
          <a:bodyPr vert="horz" wrap="square" lIns="91440" tIns="45720" rIns="91440" bIns="45720" numCol="1" anchor="t" anchorCtr="0" compatLnSpc="1"/>
          <a:lstStyle/>
          <a:p>
            <a:endParaRPr lang="en-US">
              <a:cs typeface="+mn-ea"/>
              <a:sym typeface="+mn-lt"/>
            </a:endParaRPr>
          </a:p>
        </p:txBody>
      </p:sp>
      <p:grpSp>
        <p:nvGrpSpPr>
          <p:cNvPr id="65" name="Group 23"/>
          <p:cNvGrpSpPr/>
          <p:nvPr/>
        </p:nvGrpSpPr>
        <p:grpSpPr>
          <a:xfrm>
            <a:off x="1286958" y="3511022"/>
            <a:ext cx="612776" cy="614362"/>
            <a:chOff x="3457575" y="2659063"/>
            <a:chExt cx="612776" cy="614362"/>
          </a:xfrm>
          <a:solidFill>
            <a:schemeClr val="bg1"/>
          </a:solidFill>
        </p:grpSpPr>
        <p:sp>
          <p:nvSpPr>
            <p:cNvPr id="66" name="Freeform 55"/>
            <p:cNvSpPr>
              <a:spLocks noEditPoints="1"/>
            </p:cNvSpPr>
            <p:nvPr/>
          </p:nvSpPr>
          <p:spPr bwMode="auto">
            <a:xfrm>
              <a:off x="3543300" y="2789238"/>
              <a:ext cx="201613" cy="200025"/>
            </a:xfrm>
            <a:custGeom>
              <a:avLst/>
              <a:gdLst>
                <a:gd name="T0" fmla="*/ 522 w 1139"/>
                <a:gd name="T1" fmla="*/ 158 h 1142"/>
                <a:gd name="T2" fmla="*/ 430 w 1139"/>
                <a:gd name="T3" fmla="*/ 179 h 1142"/>
                <a:gd name="T4" fmla="*/ 346 w 1139"/>
                <a:gd name="T5" fmla="*/ 220 h 1142"/>
                <a:gd name="T6" fmla="*/ 274 w 1139"/>
                <a:gd name="T7" fmla="*/ 277 h 1142"/>
                <a:gd name="T8" fmla="*/ 215 w 1139"/>
                <a:gd name="T9" fmla="*/ 350 h 1142"/>
                <a:gd name="T10" fmla="*/ 174 w 1139"/>
                <a:gd name="T11" fmla="*/ 433 h 1142"/>
                <a:gd name="T12" fmla="*/ 152 w 1139"/>
                <a:gd name="T13" fmla="*/ 527 h 1142"/>
                <a:gd name="T14" fmla="*/ 152 w 1139"/>
                <a:gd name="T15" fmla="*/ 626 h 1142"/>
                <a:gd name="T16" fmla="*/ 173 w 1139"/>
                <a:gd name="T17" fmla="*/ 718 h 1142"/>
                <a:gd name="T18" fmla="*/ 214 w 1139"/>
                <a:gd name="T19" fmla="*/ 803 h 1142"/>
                <a:gd name="T20" fmla="*/ 271 w 1139"/>
                <a:gd name="T21" fmla="*/ 875 h 1142"/>
                <a:gd name="T22" fmla="*/ 343 w 1139"/>
                <a:gd name="T23" fmla="*/ 933 h 1142"/>
                <a:gd name="T24" fmla="*/ 427 w 1139"/>
                <a:gd name="T25" fmla="*/ 975 h 1142"/>
                <a:gd name="T26" fmla="*/ 520 w 1139"/>
                <a:gd name="T27" fmla="*/ 997 h 1142"/>
                <a:gd name="T28" fmla="*/ 618 w 1139"/>
                <a:gd name="T29" fmla="*/ 997 h 1142"/>
                <a:gd name="T30" fmla="*/ 711 w 1139"/>
                <a:gd name="T31" fmla="*/ 976 h 1142"/>
                <a:gd name="T32" fmla="*/ 794 w 1139"/>
                <a:gd name="T33" fmla="*/ 935 h 1142"/>
                <a:gd name="T34" fmla="*/ 867 w 1139"/>
                <a:gd name="T35" fmla="*/ 878 h 1142"/>
                <a:gd name="T36" fmla="*/ 925 w 1139"/>
                <a:gd name="T37" fmla="*/ 805 h 1142"/>
                <a:gd name="T38" fmla="*/ 967 w 1139"/>
                <a:gd name="T39" fmla="*/ 721 h 1142"/>
                <a:gd name="T40" fmla="*/ 988 w 1139"/>
                <a:gd name="T41" fmla="*/ 628 h 1142"/>
                <a:gd name="T42" fmla="*/ 988 w 1139"/>
                <a:gd name="T43" fmla="*/ 524 h 1142"/>
                <a:gd name="T44" fmla="*/ 964 w 1139"/>
                <a:gd name="T45" fmla="*/ 424 h 1142"/>
                <a:gd name="T46" fmla="*/ 916 w 1139"/>
                <a:gd name="T47" fmla="*/ 335 h 1142"/>
                <a:gd name="T48" fmla="*/ 851 w 1139"/>
                <a:gd name="T49" fmla="*/ 260 h 1142"/>
                <a:gd name="T50" fmla="*/ 770 w 1139"/>
                <a:gd name="T51" fmla="*/ 204 h 1142"/>
                <a:gd name="T52" fmla="*/ 675 w 1139"/>
                <a:gd name="T53" fmla="*/ 168 h 1142"/>
                <a:gd name="T54" fmla="*/ 570 w 1139"/>
                <a:gd name="T55" fmla="*/ 155 h 1142"/>
                <a:gd name="T56" fmla="*/ 629 w 1139"/>
                <a:gd name="T57" fmla="*/ 3 h 1142"/>
                <a:gd name="T58" fmla="*/ 740 w 1139"/>
                <a:gd name="T59" fmla="*/ 25 h 1142"/>
                <a:gd name="T60" fmla="*/ 844 w 1139"/>
                <a:gd name="T61" fmla="*/ 68 h 1142"/>
                <a:gd name="T62" fmla="*/ 934 w 1139"/>
                <a:gd name="T63" fmla="*/ 128 h 1142"/>
                <a:gd name="T64" fmla="*/ 1011 w 1139"/>
                <a:gd name="T65" fmla="*/ 205 h 1142"/>
                <a:gd name="T66" fmla="*/ 1071 w 1139"/>
                <a:gd name="T67" fmla="*/ 296 h 1142"/>
                <a:gd name="T68" fmla="*/ 1114 w 1139"/>
                <a:gd name="T69" fmla="*/ 400 h 1142"/>
                <a:gd name="T70" fmla="*/ 1136 w 1139"/>
                <a:gd name="T71" fmla="*/ 511 h 1142"/>
                <a:gd name="T72" fmla="*/ 1136 w 1139"/>
                <a:gd name="T73" fmla="*/ 630 h 1142"/>
                <a:gd name="T74" fmla="*/ 1114 w 1139"/>
                <a:gd name="T75" fmla="*/ 742 h 1142"/>
                <a:gd name="T76" fmla="*/ 1071 w 1139"/>
                <a:gd name="T77" fmla="*/ 844 h 1142"/>
                <a:gd name="T78" fmla="*/ 1010 w 1139"/>
                <a:gd name="T79" fmla="*/ 935 h 1142"/>
                <a:gd name="T80" fmla="*/ 933 w 1139"/>
                <a:gd name="T81" fmla="*/ 1012 h 1142"/>
                <a:gd name="T82" fmla="*/ 843 w 1139"/>
                <a:gd name="T83" fmla="*/ 1073 h 1142"/>
                <a:gd name="T84" fmla="*/ 740 w 1139"/>
                <a:gd name="T85" fmla="*/ 1116 h 1142"/>
                <a:gd name="T86" fmla="*/ 629 w 1139"/>
                <a:gd name="T87" fmla="*/ 1138 h 1142"/>
                <a:gd name="T88" fmla="*/ 512 w 1139"/>
                <a:gd name="T89" fmla="*/ 1138 h 1142"/>
                <a:gd name="T90" fmla="*/ 403 w 1139"/>
                <a:gd name="T91" fmla="*/ 1116 h 1142"/>
                <a:gd name="T92" fmla="*/ 300 w 1139"/>
                <a:gd name="T93" fmla="*/ 1073 h 1142"/>
                <a:gd name="T94" fmla="*/ 210 w 1139"/>
                <a:gd name="T95" fmla="*/ 1012 h 1142"/>
                <a:gd name="T96" fmla="*/ 132 w 1139"/>
                <a:gd name="T97" fmla="*/ 935 h 1142"/>
                <a:gd name="T98" fmla="*/ 70 w 1139"/>
                <a:gd name="T99" fmla="*/ 844 h 1142"/>
                <a:gd name="T100" fmla="*/ 27 w 1139"/>
                <a:gd name="T101" fmla="*/ 742 h 1142"/>
                <a:gd name="T102" fmla="*/ 4 w 1139"/>
                <a:gd name="T103" fmla="*/ 630 h 1142"/>
                <a:gd name="T104" fmla="*/ 4 w 1139"/>
                <a:gd name="T105" fmla="*/ 511 h 1142"/>
                <a:gd name="T106" fmla="*/ 26 w 1139"/>
                <a:gd name="T107" fmla="*/ 400 h 1142"/>
                <a:gd name="T108" fmla="*/ 69 w 1139"/>
                <a:gd name="T109" fmla="*/ 296 h 1142"/>
                <a:gd name="T110" fmla="*/ 130 w 1139"/>
                <a:gd name="T111" fmla="*/ 205 h 1142"/>
                <a:gd name="T112" fmla="*/ 207 w 1139"/>
                <a:gd name="T113" fmla="*/ 128 h 1142"/>
                <a:gd name="T114" fmla="*/ 297 w 1139"/>
                <a:gd name="T115" fmla="*/ 68 h 1142"/>
                <a:gd name="T116" fmla="*/ 399 w 1139"/>
                <a:gd name="T117" fmla="*/ 25 h 1142"/>
                <a:gd name="T118" fmla="*/ 511 w 1139"/>
                <a:gd name="T119" fmla="*/ 3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39" h="1142">
                  <a:moveTo>
                    <a:pt x="570" y="155"/>
                  </a:moveTo>
                  <a:lnTo>
                    <a:pt x="522" y="158"/>
                  </a:lnTo>
                  <a:lnTo>
                    <a:pt x="474" y="166"/>
                  </a:lnTo>
                  <a:lnTo>
                    <a:pt x="430" y="179"/>
                  </a:lnTo>
                  <a:lnTo>
                    <a:pt x="387" y="198"/>
                  </a:lnTo>
                  <a:lnTo>
                    <a:pt x="346" y="220"/>
                  </a:lnTo>
                  <a:lnTo>
                    <a:pt x="308" y="247"/>
                  </a:lnTo>
                  <a:lnTo>
                    <a:pt x="274" y="277"/>
                  </a:lnTo>
                  <a:lnTo>
                    <a:pt x="243" y="312"/>
                  </a:lnTo>
                  <a:lnTo>
                    <a:pt x="215" y="350"/>
                  </a:lnTo>
                  <a:lnTo>
                    <a:pt x="192" y="390"/>
                  </a:lnTo>
                  <a:lnTo>
                    <a:pt x="174" y="433"/>
                  </a:lnTo>
                  <a:lnTo>
                    <a:pt x="160" y="480"/>
                  </a:lnTo>
                  <a:lnTo>
                    <a:pt x="152" y="527"/>
                  </a:lnTo>
                  <a:lnTo>
                    <a:pt x="149" y="578"/>
                  </a:lnTo>
                  <a:lnTo>
                    <a:pt x="152" y="626"/>
                  </a:lnTo>
                  <a:lnTo>
                    <a:pt x="160" y="673"/>
                  </a:lnTo>
                  <a:lnTo>
                    <a:pt x="173" y="718"/>
                  </a:lnTo>
                  <a:lnTo>
                    <a:pt x="191" y="762"/>
                  </a:lnTo>
                  <a:lnTo>
                    <a:pt x="214" y="803"/>
                  </a:lnTo>
                  <a:lnTo>
                    <a:pt x="240" y="840"/>
                  </a:lnTo>
                  <a:lnTo>
                    <a:pt x="271" y="875"/>
                  </a:lnTo>
                  <a:lnTo>
                    <a:pt x="306" y="906"/>
                  </a:lnTo>
                  <a:lnTo>
                    <a:pt x="343" y="933"/>
                  </a:lnTo>
                  <a:lnTo>
                    <a:pt x="384" y="956"/>
                  </a:lnTo>
                  <a:lnTo>
                    <a:pt x="427" y="975"/>
                  </a:lnTo>
                  <a:lnTo>
                    <a:pt x="472" y="989"/>
                  </a:lnTo>
                  <a:lnTo>
                    <a:pt x="520" y="997"/>
                  </a:lnTo>
                  <a:lnTo>
                    <a:pt x="570" y="1000"/>
                  </a:lnTo>
                  <a:lnTo>
                    <a:pt x="618" y="997"/>
                  </a:lnTo>
                  <a:lnTo>
                    <a:pt x="666" y="989"/>
                  </a:lnTo>
                  <a:lnTo>
                    <a:pt x="711" y="976"/>
                  </a:lnTo>
                  <a:lnTo>
                    <a:pt x="754" y="958"/>
                  </a:lnTo>
                  <a:lnTo>
                    <a:pt x="794" y="935"/>
                  </a:lnTo>
                  <a:lnTo>
                    <a:pt x="832" y="908"/>
                  </a:lnTo>
                  <a:lnTo>
                    <a:pt x="867" y="878"/>
                  </a:lnTo>
                  <a:lnTo>
                    <a:pt x="897" y="843"/>
                  </a:lnTo>
                  <a:lnTo>
                    <a:pt x="925" y="805"/>
                  </a:lnTo>
                  <a:lnTo>
                    <a:pt x="948" y="765"/>
                  </a:lnTo>
                  <a:lnTo>
                    <a:pt x="967" y="721"/>
                  </a:lnTo>
                  <a:lnTo>
                    <a:pt x="979" y="675"/>
                  </a:lnTo>
                  <a:lnTo>
                    <a:pt x="988" y="628"/>
                  </a:lnTo>
                  <a:lnTo>
                    <a:pt x="991" y="578"/>
                  </a:lnTo>
                  <a:lnTo>
                    <a:pt x="988" y="524"/>
                  </a:lnTo>
                  <a:lnTo>
                    <a:pt x="978" y="472"/>
                  </a:lnTo>
                  <a:lnTo>
                    <a:pt x="964" y="424"/>
                  </a:lnTo>
                  <a:lnTo>
                    <a:pt x="943" y="377"/>
                  </a:lnTo>
                  <a:lnTo>
                    <a:pt x="916" y="335"/>
                  </a:lnTo>
                  <a:lnTo>
                    <a:pt x="886" y="296"/>
                  </a:lnTo>
                  <a:lnTo>
                    <a:pt x="851" y="260"/>
                  </a:lnTo>
                  <a:lnTo>
                    <a:pt x="812" y="230"/>
                  </a:lnTo>
                  <a:lnTo>
                    <a:pt x="770" y="204"/>
                  </a:lnTo>
                  <a:lnTo>
                    <a:pt x="724" y="183"/>
                  </a:lnTo>
                  <a:lnTo>
                    <a:pt x="675" y="168"/>
                  </a:lnTo>
                  <a:lnTo>
                    <a:pt x="624" y="159"/>
                  </a:lnTo>
                  <a:lnTo>
                    <a:pt x="570" y="155"/>
                  </a:lnTo>
                  <a:close/>
                  <a:moveTo>
                    <a:pt x="570" y="0"/>
                  </a:moveTo>
                  <a:lnTo>
                    <a:pt x="629" y="3"/>
                  </a:lnTo>
                  <a:lnTo>
                    <a:pt x="686" y="11"/>
                  </a:lnTo>
                  <a:lnTo>
                    <a:pt x="740" y="25"/>
                  </a:lnTo>
                  <a:lnTo>
                    <a:pt x="793" y="44"/>
                  </a:lnTo>
                  <a:lnTo>
                    <a:pt x="844" y="68"/>
                  </a:lnTo>
                  <a:lnTo>
                    <a:pt x="890" y="96"/>
                  </a:lnTo>
                  <a:lnTo>
                    <a:pt x="934" y="128"/>
                  </a:lnTo>
                  <a:lnTo>
                    <a:pt x="974" y="165"/>
                  </a:lnTo>
                  <a:lnTo>
                    <a:pt x="1011" y="205"/>
                  </a:lnTo>
                  <a:lnTo>
                    <a:pt x="1044" y="250"/>
                  </a:lnTo>
                  <a:lnTo>
                    <a:pt x="1071" y="296"/>
                  </a:lnTo>
                  <a:lnTo>
                    <a:pt x="1095" y="347"/>
                  </a:lnTo>
                  <a:lnTo>
                    <a:pt x="1114" y="400"/>
                  </a:lnTo>
                  <a:lnTo>
                    <a:pt x="1128" y="454"/>
                  </a:lnTo>
                  <a:lnTo>
                    <a:pt x="1136" y="511"/>
                  </a:lnTo>
                  <a:lnTo>
                    <a:pt x="1139" y="571"/>
                  </a:lnTo>
                  <a:lnTo>
                    <a:pt x="1136" y="630"/>
                  </a:lnTo>
                  <a:lnTo>
                    <a:pt x="1128" y="687"/>
                  </a:lnTo>
                  <a:lnTo>
                    <a:pt x="1114" y="742"/>
                  </a:lnTo>
                  <a:lnTo>
                    <a:pt x="1095" y="794"/>
                  </a:lnTo>
                  <a:lnTo>
                    <a:pt x="1071" y="844"/>
                  </a:lnTo>
                  <a:lnTo>
                    <a:pt x="1043" y="891"/>
                  </a:lnTo>
                  <a:lnTo>
                    <a:pt x="1010" y="935"/>
                  </a:lnTo>
                  <a:lnTo>
                    <a:pt x="974" y="976"/>
                  </a:lnTo>
                  <a:lnTo>
                    <a:pt x="933" y="1012"/>
                  </a:lnTo>
                  <a:lnTo>
                    <a:pt x="890" y="1044"/>
                  </a:lnTo>
                  <a:lnTo>
                    <a:pt x="843" y="1073"/>
                  </a:lnTo>
                  <a:lnTo>
                    <a:pt x="793" y="1097"/>
                  </a:lnTo>
                  <a:lnTo>
                    <a:pt x="740" y="1116"/>
                  </a:lnTo>
                  <a:lnTo>
                    <a:pt x="686" y="1130"/>
                  </a:lnTo>
                  <a:lnTo>
                    <a:pt x="629" y="1138"/>
                  </a:lnTo>
                  <a:lnTo>
                    <a:pt x="570" y="1142"/>
                  </a:lnTo>
                  <a:lnTo>
                    <a:pt x="512" y="1138"/>
                  </a:lnTo>
                  <a:lnTo>
                    <a:pt x="456" y="1130"/>
                  </a:lnTo>
                  <a:lnTo>
                    <a:pt x="403" y="1116"/>
                  </a:lnTo>
                  <a:lnTo>
                    <a:pt x="350" y="1097"/>
                  </a:lnTo>
                  <a:lnTo>
                    <a:pt x="300" y="1073"/>
                  </a:lnTo>
                  <a:lnTo>
                    <a:pt x="253" y="1044"/>
                  </a:lnTo>
                  <a:lnTo>
                    <a:pt x="210" y="1012"/>
                  </a:lnTo>
                  <a:lnTo>
                    <a:pt x="169" y="976"/>
                  </a:lnTo>
                  <a:lnTo>
                    <a:pt x="132" y="935"/>
                  </a:lnTo>
                  <a:lnTo>
                    <a:pt x="99" y="891"/>
                  </a:lnTo>
                  <a:lnTo>
                    <a:pt x="70" y="844"/>
                  </a:lnTo>
                  <a:lnTo>
                    <a:pt x="46" y="794"/>
                  </a:lnTo>
                  <a:lnTo>
                    <a:pt x="27" y="742"/>
                  </a:lnTo>
                  <a:lnTo>
                    <a:pt x="12" y="687"/>
                  </a:lnTo>
                  <a:lnTo>
                    <a:pt x="4" y="630"/>
                  </a:lnTo>
                  <a:lnTo>
                    <a:pt x="0" y="571"/>
                  </a:lnTo>
                  <a:lnTo>
                    <a:pt x="4" y="511"/>
                  </a:lnTo>
                  <a:lnTo>
                    <a:pt x="12" y="454"/>
                  </a:lnTo>
                  <a:lnTo>
                    <a:pt x="26" y="400"/>
                  </a:lnTo>
                  <a:lnTo>
                    <a:pt x="45" y="347"/>
                  </a:lnTo>
                  <a:lnTo>
                    <a:pt x="69" y="296"/>
                  </a:lnTo>
                  <a:lnTo>
                    <a:pt x="97" y="250"/>
                  </a:lnTo>
                  <a:lnTo>
                    <a:pt x="130" y="205"/>
                  </a:lnTo>
                  <a:lnTo>
                    <a:pt x="166" y="165"/>
                  </a:lnTo>
                  <a:lnTo>
                    <a:pt x="207" y="128"/>
                  </a:lnTo>
                  <a:lnTo>
                    <a:pt x="250" y="96"/>
                  </a:lnTo>
                  <a:lnTo>
                    <a:pt x="297" y="68"/>
                  </a:lnTo>
                  <a:lnTo>
                    <a:pt x="347" y="44"/>
                  </a:lnTo>
                  <a:lnTo>
                    <a:pt x="399" y="25"/>
                  </a:lnTo>
                  <a:lnTo>
                    <a:pt x="454" y="11"/>
                  </a:lnTo>
                  <a:lnTo>
                    <a:pt x="511" y="3"/>
                  </a:lnTo>
                  <a:lnTo>
                    <a:pt x="57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67" name="Freeform 56"/>
            <p:cNvSpPr>
              <a:spLocks noEditPoints="1"/>
            </p:cNvSpPr>
            <p:nvPr/>
          </p:nvSpPr>
          <p:spPr bwMode="auto">
            <a:xfrm>
              <a:off x="3770313" y="2659063"/>
              <a:ext cx="300038" cy="276225"/>
            </a:xfrm>
            <a:custGeom>
              <a:avLst/>
              <a:gdLst>
                <a:gd name="T0" fmla="*/ 148 w 1699"/>
                <a:gd name="T1" fmla="*/ 149 h 1564"/>
                <a:gd name="T2" fmla="*/ 148 w 1699"/>
                <a:gd name="T3" fmla="*/ 1074 h 1564"/>
                <a:gd name="T4" fmla="*/ 414 w 1699"/>
                <a:gd name="T5" fmla="*/ 1074 h 1564"/>
                <a:gd name="T6" fmla="*/ 435 w 1699"/>
                <a:gd name="T7" fmla="*/ 1078 h 1564"/>
                <a:gd name="T8" fmla="*/ 453 w 1699"/>
                <a:gd name="T9" fmla="*/ 1084 h 1564"/>
                <a:gd name="T10" fmla="*/ 467 w 1699"/>
                <a:gd name="T11" fmla="*/ 1096 h 1564"/>
                <a:gd name="T12" fmla="*/ 479 w 1699"/>
                <a:gd name="T13" fmla="*/ 1110 h 1564"/>
                <a:gd name="T14" fmla="*/ 485 w 1699"/>
                <a:gd name="T15" fmla="*/ 1128 h 1564"/>
                <a:gd name="T16" fmla="*/ 487 w 1699"/>
                <a:gd name="T17" fmla="*/ 1148 h 1564"/>
                <a:gd name="T18" fmla="*/ 487 w 1699"/>
                <a:gd name="T19" fmla="*/ 1312 h 1564"/>
                <a:gd name="T20" fmla="*/ 702 w 1699"/>
                <a:gd name="T21" fmla="*/ 1097 h 1564"/>
                <a:gd name="T22" fmla="*/ 713 w 1699"/>
                <a:gd name="T23" fmla="*/ 1087 h 1564"/>
                <a:gd name="T24" fmla="*/ 725 w 1699"/>
                <a:gd name="T25" fmla="*/ 1080 h 1564"/>
                <a:gd name="T26" fmla="*/ 738 w 1699"/>
                <a:gd name="T27" fmla="*/ 1077 h 1564"/>
                <a:gd name="T28" fmla="*/ 754 w 1699"/>
                <a:gd name="T29" fmla="*/ 1074 h 1564"/>
                <a:gd name="T30" fmla="*/ 1552 w 1699"/>
                <a:gd name="T31" fmla="*/ 1074 h 1564"/>
                <a:gd name="T32" fmla="*/ 1552 w 1699"/>
                <a:gd name="T33" fmla="*/ 149 h 1564"/>
                <a:gd name="T34" fmla="*/ 148 w 1699"/>
                <a:gd name="T35" fmla="*/ 149 h 1564"/>
                <a:gd name="T36" fmla="*/ 74 w 1699"/>
                <a:gd name="T37" fmla="*/ 0 h 1564"/>
                <a:gd name="T38" fmla="*/ 1625 w 1699"/>
                <a:gd name="T39" fmla="*/ 0 h 1564"/>
                <a:gd name="T40" fmla="*/ 1646 w 1699"/>
                <a:gd name="T41" fmla="*/ 2 h 1564"/>
                <a:gd name="T42" fmla="*/ 1664 w 1699"/>
                <a:gd name="T43" fmla="*/ 9 h 1564"/>
                <a:gd name="T44" fmla="*/ 1679 w 1699"/>
                <a:gd name="T45" fmla="*/ 20 h 1564"/>
                <a:gd name="T46" fmla="*/ 1691 w 1699"/>
                <a:gd name="T47" fmla="*/ 35 h 1564"/>
                <a:gd name="T48" fmla="*/ 1697 w 1699"/>
                <a:gd name="T49" fmla="*/ 53 h 1564"/>
                <a:gd name="T50" fmla="*/ 1699 w 1699"/>
                <a:gd name="T51" fmla="*/ 74 h 1564"/>
                <a:gd name="T52" fmla="*/ 1699 w 1699"/>
                <a:gd name="T53" fmla="*/ 1148 h 1564"/>
                <a:gd name="T54" fmla="*/ 1697 w 1699"/>
                <a:gd name="T55" fmla="*/ 1169 h 1564"/>
                <a:gd name="T56" fmla="*/ 1689 w 1699"/>
                <a:gd name="T57" fmla="*/ 1187 h 1564"/>
                <a:gd name="T58" fmla="*/ 1679 w 1699"/>
                <a:gd name="T59" fmla="*/ 1202 h 1564"/>
                <a:gd name="T60" fmla="*/ 1664 w 1699"/>
                <a:gd name="T61" fmla="*/ 1214 h 1564"/>
                <a:gd name="T62" fmla="*/ 1646 w 1699"/>
                <a:gd name="T63" fmla="*/ 1220 h 1564"/>
                <a:gd name="T64" fmla="*/ 1625 w 1699"/>
                <a:gd name="T65" fmla="*/ 1222 h 1564"/>
                <a:gd name="T66" fmla="*/ 783 w 1699"/>
                <a:gd name="T67" fmla="*/ 1222 h 1564"/>
                <a:gd name="T68" fmla="*/ 465 w 1699"/>
                <a:gd name="T69" fmla="*/ 1541 h 1564"/>
                <a:gd name="T70" fmla="*/ 454 w 1699"/>
                <a:gd name="T71" fmla="*/ 1550 h 1564"/>
                <a:gd name="T72" fmla="*/ 440 w 1699"/>
                <a:gd name="T73" fmla="*/ 1558 h 1564"/>
                <a:gd name="T74" fmla="*/ 426 w 1699"/>
                <a:gd name="T75" fmla="*/ 1562 h 1564"/>
                <a:gd name="T76" fmla="*/ 414 w 1699"/>
                <a:gd name="T77" fmla="*/ 1564 h 1564"/>
                <a:gd name="T78" fmla="*/ 407 w 1699"/>
                <a:gd name="T79" fmla="*/ 1564 h 1564"/>
                <a:gd name="T80" fmla="*/ 399 w 1699"/>
                <a:gd name="T81" fmla="*/ 1563 h 1564"/>
                <a:gd name="T82" fmla="*/ 391 w 1699"/>
                <a:gd name="T83" fmla="*/ 1561 h 1564"/>
                <a:gd name="T84" fmla="*/ 384 w 1699"/>
                <a:gd name="T85" fmla="*/ 1557 h 1564"/>
                <a:gd name="T86" fmla="*/ 368 w 1699"/>
                <a:gd name="T87" fmla="*/ 1547 h 1564"/>
                <a:gd name="T88" fmla="*/ 356 w 1699"/>
                <a:gd name="T89" fmla="*/ 1536 h 1564"/>
                <a:gd name="T90" fmla="*/ 346 w 1699"/>
                <a:gd name="T91" fmla="*/ 1522 h 1564"/>
                <a:gd name="T92" fmla="*/ 341 w 1699"/>
                <a:gd name="T93" fmla="*/ 1507 h 1564"/>
                <a:gd name="T94" fmla="*/ 340 w 1699"/>
                <a:gd name="T95" fmla="*/ 1490 h 1564"/>
                <a:gd name="T96" fmla="*/ 340 w 1699"/>
                <a:gd name="T97" fmla="*/ 1222 h 1564"/>
                <a:gd name="T98" fmla="*/ 74 w 1699"/>
                <a:gd name="T99" fmla="*/ 1222 h 1564"/>
                <a:gd name="T100" fmla="*/ 52 w 1699"/>
                <a:gd name="T101" fmla="*/ 1220 h 1564"/>
                <a:gd name="T102" fmla="*/ 35 w 1699"/>
                <a:gd name="T103" fmla="*/ 1213 h 1564"/>
                <a:gd name="T104" fmla="*/ 20 w 1699"/>
                <a:gd name="T105" fmla="*/ 1202 h 1564"/>
                <a:gd name="T106" fmla="*/ 9 w 1699"/>
                <a:gd name="T107" fmla="*/ 1187 h 1564"/>
                <a:gd name="T108" fmla="*/ 2 w 1699"/>
                <a:gd name="T109" fmla="*/ 1169 h 1564"/>
                <a:gd name="T110" fmla="*/ 0 w 1699"/>
                <a:gd name="T111" fmla="*/ 1148 h 1564"/>
                <a:gd name="T112" fmla="*/ 0 w 1699"/>
                <a:gd name="T113" fmla="*/ 74 h 1564"/>
                <a:gd name="T114" fmla="*/ 2 w 1699"/>
                <a:gd name="T115" fmla="*/ 53 h 1564"/>
                <a:gd name="T116" fmla="*/ 9 w 1699"/>
                <a:gd name="T117" fmla="*/ 35 h 1564"/>
                <a:gd name="T118" fmla="*/ 20 w 1699"/>
                <a:gd name="T119" fmla="*/ 20 h 1564"/>
                <a:gd name="T120" fmla="*/ 35 w 1699"/>
                <a:gd name="T121" fmla="*/ 9 h 1564"/>
                <a:gd name="T122" fmla="*/ 52 w 1699"/>
                <a:gd name="T123" fmla="*/ 2 h 1564"/>
                <a:gd name="T124" fmla="*/ 74 w 1699"/>
                <a:gd name="T125" fmla="*/ 0 h 1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9" h="1564">
                  <a:moveTo>
                    <a:pt x="148" y="149"/>
                  </a:moveTo>
                  <a:lnTo>
                    <a:pt x="148" y="1074"/>
                  </a:lnTo>
                  <a:lnTo>
                    <a:pt x="414" y="1074"/>
                  </a:lnTo>
                  <a:lnTo>
                    <a:pt x="435" y="1078"/>
                  </a:lnTo>
                  <a:lnTo>
                    <a:pt x="453" y="1084"/>
                  </a:lnTo>
                  <a:lnTo>
                    <a:pt x="467" y="1096"/>
                  </a:lnTo>
                  <a:lnTo>
                    <a:pt x="479" y="1110"/>
                  </a:lnTo>
                  <a:lnTo>
                    <a:pt x="485" y="1128"/>
                  </a:lnTo>
                  <a:lnTo>
                    <a:pt x="487" y="1148"/>
                  </a:lnTo>
                  <a:lnTo>
                    <a:pt x="487" y="1312"/>
                  </a:lnTo>
                  <a:lnTo>
                    <a:pt x="702" y="1097"/>
                  </a:lnTo>
                  <a:lnTo>
                    <a:pt x="713" y="1087"/>
                  </a:lnTo>
                  <a:lnTo>
                    <a:pt x="725" y="1080"/>
                  </a:lnTo>
                  <a:lnTo>
                    <a:pt x="738" y="1077"/>
                  </a:lnTo>
                  <a:lnTo>
                    <a:pt x="754" y="1074"/>
                  </a:lnTo>
                  <a:lnTo>
                    <a:pt x="1552" y="1074"/>
                  </a:lnTo>
                  <a:lnTo>
                    <a:pt x="1552" y="149"/>
                  </a:lnTo>
                  <a:lnTo>
                    <a:pt x="148" y="149"/>
                  </a:lnTo>
                  <a:close/>
                  <a:moveTo>
                    <a:pt x="74" y="0"/>
                  </a:moveTo>
                  <a:lnTo>
                    <a:pt x="1625" y="0"/>
                  </a:lnTo>
                  <a:lnTo>
                    <a:pt x="1646" y="2"/>
                  </a:lnTo>
                  <a:lnTo>
                    <a:pt x="1664" y="9"/>
                  </a:lnTo>
                  <a:lnTo>
                    <a:pt x="1679" y="20"/>
                  </a:lnTo>
                  <a:lnTo>
                    <a:pt x="1691" y="35"/>
                  </a:lnTo>
                  <a:lnTo>
                    <a:pt x="1697" y="53"/>
                  </a:lnTo>
                  <a:lnTo>
                    <a:pt x="1699" y="74"/>
                  </a:lnTo>
                  <a:lnTo>
                    <a:pt x="1699" y="1148"/>
                  </a:lnTo>
                  <a:lnTo>
                    <a:pt x="1697" y="1169"/>
                  </a:lnTo>
                  <a:lnTo>
                    <a:pt x="1689" y="1187"/>
                  </a:lnTo>
                  <a:lnTo>
                    <a:pt x="1679" y="1202"/>
                  </a:lnTo>
                  <a:lnTo>
                    <a:pt x="1664" y="1214"/>
                  </a:lnTo>
                  <a:lnTo>
                    <a:pt x="1646" y="1220"/>
                  </a:lnTo>
                  <a:lnTo>
                    <a:pt x="1625" y="1222"/>
                  </a:lnTo>
                  <a:lnTo>
                    <a:pt x="783" y="1222"/>
                  </a:lnTo>
                  <a:lnTo>
                    <a:pt x="465" y="1541"/>
                  </a:lnTo>
                  <a:lnTo>
                    <a:pt x="454" y="1550"/>
                  </a:lnTo>
                  <a:lnTo>
                    <a:pt x="440" y="1558"/>
                  </a:lnTo>
                  <a:lnTo>
                    <a:pt x="426" y="1562"/>
                  </a:lnTo>
                  <a:lnTo>
                    <a:pt x="414" y="1564"/>
                  </a:lnTo>
                  <a:lnTo>
                    <a:pt x="407" y="1564"/>
                  </a:lnTo>
                  <a:lnTo>
                    <a:pt x="399" y="1563"/>
                  </a:lnTo>
                  <a:lnTo>
                    <a:pt x="391" y="1561"/>
                  </a:lnTo>
                  <a:lnTo>
                    <a:pt x="384" y="1557"/>
                  </a:lnTo>
                  <a:lnTo>
                    <a:pt x="368" y="1547"/>
                  </a:lnTo>
                  <a:lnTo>
                    <a:pt x="356" y="1536"/>
                  </a:lnTo>
                  <a:lnTo>
                    <a:pt x="346" y="1522"/>
                  </a:lnTo>
                  <a:lnTo>
                    <a:pt x="341" y="1507"/>
                  </a:lnTo>
                  <a:lnTo>
                    <a:pt x="340" y="1490"/>
                  </a:lnTo>
                  <a:lnTo>
                    <a:pt x="340" y="1222"/>
                  </a:lnTo>
                  <a:lnTo>
                    <a:pt x="74" y="1222"/>
                  </a:lnTo>
                  <a:lnTo>
                    <a:pt x="52" y="1220"/>
                  </a:lnTo>
                  <a:lnTo>
                    <a:pt x="35" y="1213"/>
                  </a:lnTo>
                  <a:lnTo>
                    <a:pt x="20" y="1202"/>
                  </a:lnTo>
                  <a:lnTo>
                    <a:pt x="9" y="1187"/>
                  </a:lnTo>
                  <a:lnTo>
                    <a:pt x="2" y="1169"/>
                  </a:lnTo>
                  <a:lnTo>
                    <a:pt x="0" y="1148"/>
                  </a:lnTo>
                  <a:lnTo>
                    <a:pt x="0" y="74"/>
                  </a:lnTo>
                  <a:lnTo>
                    <a:pt x="2" y="53"/>
                  </a:lnTo>
                  <a:lnTo>
                    <a:pt x="9" y="35"/>
                  </a:lnTo>
                  <a:lnTo>
                    <a:pt x="20" y="20"/>
                  </a:lnTo>
                  <a:lnTo>
                    <a:pt x="35" y="9"/>
                  </a:lnTo>
                  <a:lnTo>
                    <a:pt x="52" y="2"/>
                  </a:lnTo>
                  <a:lnTo>
                    <a:pt x="74"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68" name="Freeform 57"/>
            <p:cNvSpPr>
              <a:spLocks noEditPoints="1"/>
            </p:cNvSpPr>
            <p:nvPr/>
          </p:nvSpPr>
          <p:spPr bwMode="auto">
            <a:xfrm>
              <a:off x="3457575" y="3028950"/>
              <a:ext cx="376238" cy="244475"/>
            </a:xfrm>
            <a:custGeom>
              <a:avLst/>
              <a:gdLst>
                <a:gd name="T0" fmla="*/ 405 w 2129"/>
                <a:gd name="T1" fmla="*/ 151 h 1386"/>
                <a:gd name="T2" fmla="*/ 334 w 2129"/>
                <a:gd name="T3" fmla="*/ 171 h 1386"/>
                <a:gd name="T4" fmla="*/ 269 w 2129"/>
                <a:gd name="T5" fmla="*/ 208 h 1386"/>
                <a:gd name="T6" fmla="*/ 217 w 2129"/>
                <a:gd name="T7" fmla="*/ 260 h 1386"/>
                <a:gd name="T8" fmla="*/ 179 w 2129"/>
                <a:gd name="T9" fmla="*/ 323 h 1386"/>
                <a:gd name="T10" fmla="*/ 158 w 2129"/>
                <a:gd name="T11" fmla="*/ 398 h 1386"/>
                <a:gd name="T12" fmla="*/ 155 w 2129"/>
                <a:gd name="T13" fmla="*/ 1237 h 1386"/>
                <a:gd name="T14" fmla="*/ 1974 w 2129"/>
                <a:gd name="T15" fmla="*/ 438 h 1386"/>
                <a:gd name="T16" fmla="*/ 1963 w 2129"/>
                <a:gd name="T17" fmla="*/ 362 h 1386"/>
                <a:gd name="T18" fmla="*/ 1935 w 2129"/>
                <a:gd name="T19" fmla="*/ 294 h 1386"/>
                <a:gd name="T20" fmla="*/ 1891 w 2129"/>
                <a:gd name="T21" fmla="*/ 234 h 1386"/>
                <a:gd name="T22" fmla="*/ 1833 w 2129"/>
                <a:gd name="T23" fmla="*/ 189 h 1386"/>
                <a:gd name="T24" fmla="*/ 1763 w 2129"/>
                <a:gd name="T25" fmla="*/ 160 h 1386"/>
                <a:gd name="T26" fmla="*/ 1685 w 2129"/>
                <a:gd name="T27" fmla="*/ 148 h 1386"/>
                <a:gd name="T28" fmla="*/ 1116 w 2129"/>
                <a:gd name="T29" fmla="*/ 422 h 1386"/>
                <a:gd name="T30" fmla="*/ 1082 w 2129"/>
                <a:gd name="T31" fmla="*/ 442 h 1386"/>
                <a:gd name="T32" fmla="*/ 1045 w 2129"/>
                <a:gd name="T33" fmla="*/ 442 h 1386"/>
                <a:gd name="T34" fmla="*/ 1013 w 2129"/>
                <a:gd name="T35" fmla="*/ 422 h 1386"/>
                <a:gd name="T36" fmla="*/ 444 w 2129"/>
                <a:gd name="T37" fmla="*/ 148 h 1386"/>
                <a:gd name="T38" fmla="*/ 768 w 2129"/>
                <a:gd name="T39" fmla="*/ 0 h 1386"/>
                <a:gd name="T40" fmla="*/ 797 w 2129"/>
                <a:gd name="T41" fmla="*/ 7 h 1386"/>
                <a:gd name="T42" fmla="*/ 820 w 2129"/>
                <a:gd name="T43" fmla="*/ 22 h 1386"/>
                <a:gd name="T44" fmla="*/ 1309 w 2129"/>
                <a:gd name="T45" fmla="*/ 22 h 1386"/>
                <a:gd name="T46" fmla="*/ 1332 w 2129"/>
                <a:gd name="T47" fmla="*/ 7 h 1386"/>
                <a:gd name="T48" fmla="*/ 1360 w 2129"/>
                <a:gd name="T49" fmla="*/ 0 h 1386"/>
                <a:gd name="T50" fmla="*/ 1742 w 2129"/>
                <a:gd name="T51" fmla="*/ 3 h 1386"/>
                <a:gd name="T52" fmla="*/ 1838 w 2129"/>
                <a:gd name="T53" fmla="*/ 26 h 1386"/>
                <a:gd name="T54" fmla="*/ 1924 w 2129"/>
                <a:gd name="T55" fmla="*/ 68 h 1386"/>
                <a:gd name="T56" fmla="*/ 1999 w 2129"/>
                <a:gd name="T57" fmla="*/ 128 h 1386"/>
                <a:gd name="T58" fmla="*/ 2059 w 2129"/>
                <a:gd name="T59" fmla="*/ 202 h 1386"/>
                <a:gd name="T60" fmla="*/ 2102 w 2129"/>
                <a:gd name="T61" fmla="*/ 289 h 1386"/>
                <a:gd name="T62" fmla="*/ 2125 w 2129"/>
                <a:gd name="T63" fmla="*/ 386 h 1386"/>
                <a:gd name="T64" fmla="*/ 2129 w 2129"/>
                <a:gd name="T65" fmla="*/ 1312 h 1386"/>
                <a:gd name="T66" fmla="*/ 2113 w 2129"/>
                <a:gd name="T67" fmla="*/ 1351 h 1386"/>
                <a:gd name="T68" fmla="*/ 2083 w 2129"/>
                <a:gd name="T69" fmla="*/ 1377 h 1386"/>
                <a:gd name="T70" fmla="*/ 2048 w 2129"/>
                <a:gd name="T71" fmla="*/ 1386 h 1386"/>
                <a:gd name="T72" fmla="*/ 53 w 2129"/>
                <a:gd name="T73" fmla="*/ 1384 h 1386"/>
                <a:gd name="T74" fmla="*/ 20 w 2129"/>
                <a:gd name="T75" fmla="*/ 1366 h 1386"/>
                <a:gd name="T76" fmla="*/ 2 w 2129"/>
                <a:gd name="T77" fmla="*/ 1333 h 1386"/>
                <a:gd name="T78" fmla="*/ 0 w 2129"/>
                <a:gd name="T79" fmla="*/ 438 h 1386"/>
                <a:gd name="T80" fmla="*/ 12 w 2129"/>
                <a:gd name="T81" fmla="*/ 339 h 1386"/>
                <a:gd name="T82" fmla="*/ 44 w 2129"/>
                <a:gd name="T83" fmla="*/ 247 h 1386"/>
                <a:gd name="T84" fmla="*/ 95 w 2129"/>
                <a:gd name="T85" fmla="*/ 166 h 1386"/>
                <a:gd name="T86" fmla="*/ 162 w 2129"/>
                <a:gd name="T87" fmla="*/ 98 h 1386"/>
                <a:gd name="T88" fmla="*/ 243 w 2129"/>
                <a:gd name="T89" fmla="*/ 46 h 1386"/>
                <a:gd name="T90" fmla="*/ 335 w 2129"/>
                <a:gd name="T91" fmla="*/ 13 h 1386"/>
                <a:gd name="T92" fmla="*/ 436 w 2129"/>
                <a:gd name="T93" fmla="*/ 0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129" h="1386">
                  <a:moveTo>
                    <a:pt x="444" y="148"/>
                  </a:moveTo>
                  <a:lnTo>
                    <a:pt x="405" y="151"/>
                  </a:lnTo>
                  <a:lnTo>
                    <a:pt x="368" y="159"/>
                  </a:lnTo>
                  <a:lnTo>
                    <a:pt x="334" y="171"/>
                  </a:lnTo>
                  <a:lnTo>
                    <a:pt x="300" y="187"/>
                  </a:lnTo>
                  <a:lnTo>
                    <a:pt x="269" y="208"/>
                  </a:lnTo>
                  <a:lnTo>
                    <a:pt x="241" y="231"/>
                  </a:lnTo>
                  <a:lnTo>
                    <a:pt x="217" y="260"/>
                  </a:lnTo>
                  <a:lnTo>
                    <a:pt x="196" y="290"/>
                  </a:lnTo>
                  <a:lnTo>
                    <a:pt x="179" y="323"/>
                  </a:lnTo>
                  <a:lnTo>
                    <a:pt x="166" y="360"/>
                  </a:lnTo>
                  <a:lnTo>
                    <a:pt x="158" y="398"/>
                  </a:lnTo>
                  <a:lnTo>
                    <a:pt x="155" y="438"/>
                  </a:lnTo>
                  <a:lnTo>
                    <a:pt x="155" y="1237"/>
                  </a:lnTo>
                  <a:lnTo>
                    <a:pt x="1974" y="1237"/>
                  </a:lnTo>
                  <a:lnTo>
                    <a:pt x="1974" y="438"/>
                  </a:lnTo>
                  <a:lnTo>
                    <a:pt x="1971" y="399"/>
                  </a:lnTo>
                  <a:lnTo>
                    <a:pt x="1963" y="362"/>
                  </a:lnTo>
                  <a:lnTo>
                    <a:pt x="1952" y="327"/>
                  </a:lnTo>
                  <a:lnTo>
                    <a:pt x="1935" y="294"/>
                  </a:lnTo>
                  <a:lnTo>
                    <a:pt x="1915" y="263"/>
                  </a:lnTo>
                  <a:lnTo>
                    <a:pt x="1891" y="234"/>
                  </a:lnTo>
                  <a:lnTo>
                    <a:pt x="1863" y="210"/>
                  </a:lnTo>
                  <a:lnTo>
                    <a:pt x="1833" y="189"/>
                  </a:lnTo>
                  <a:lnTo>
                    <a:pt x="1799" y="172"/>
                  </a:lnTo>
                  <a:lnTo>
                    <a:pt x="1763" y="160"/>
                  </a:lnTo>
                  <a:lnTo>
                    <a:pt x="1725" y="151"/>
                  </a:lnTo>
                  <a:lnTo>
                    <a:pt x="1685" y="148"/>
                  </a:lnTo>
                  <a:lnTo>
                    <a:pt x="1390" y="148"/>
                  </a:lnTo>
                  <a:lnTo>
                    <a:pt x="1116" y="422"/>
                  </a:lnTo>
                  <a:lnTo>
                    <a:pt x="1100" y="435"/>
                  </a:lnTo>
                  <a:lnTo>
                    <a:pt x="1082" y="442"/>
                  </a:lnTo>
                  <a:lnTo>
                    <a:pt x="1064" y="446"/>
                  </a:lnTo>
                  <a:lnTo>
                    <a:pt x="1045" y="442"/>
                  </a:lnTo>
                  <a:lnTo>
                    <a:pt x="1029" y="435"/>
                  </a:lnTo>
                  <a:lnTo>
                    <a:pt x="1013" y="422"/>
                  </a:lnTo>
                  <a:lnTo>
                    <a:pt x="739" y="148"/>
                  </a:lnTo>
                  <a:lnTo>
                    <a:pt x="444" y="148"/>
                  </a:lnTo>
                  <a:close/>
                  <a:moveTo>
                    <a:pt x="436" y="0"/>
                  </a:moveTo>
                  <a:lnTo>
                    <a:pt x="768" y="0"/>
                  </a:lnTo>
                  <a:lnTo>
                    <a:pt x="784" y="2"/>
                  </a:lnTo>
                  <a:lnTo>
                    <a:pt x="797" y="7"/>
                  </a:lnTo>
                  <a:lnTo>
                    <a:pt x="808" y="13"/>
                  </a:lnTo>
                  <a:lnTo>
                    <a:pt x="820" y="22"/>
                  </a:lnTo>
                  <a:lnTo>
                    <a:pt x="1064" y="267"/>
                  </a:lnTo>
                  <a:lnTo>
                    <a:pt x="1309" y="22"/>
                  </a:lnTo>
                  <a:lnTo>
                    <a:pt x="1319" y="13"/>
                  </a:lnTo>
                  <a:lnTo>
                    <a:pt x="1332" y="7"/>
                  </a:lnTo>
                  <a:lnTo>
                    <a:pt x="1344" y="2"/>
                  </a:lnTo>
                  <a:lnTo>
                    <a:pt x="1360" y="0"/>
                  </a:lnTo>
                  <a:lnTo>
                    <a:pt x="1693" y="0"/>
                  </a:lnTo>
                  <a:lnTo>
                    <a:pt x="1742" y="3"/>
                  </a:lnTo>
                  <a:lnTo>
                    <a:pt x="1791" y="12"/>
                  </a:lnTo>
                  <a:lnTo>
                    <a:pt x="1838" y="26"/>
                  </a:lnTo>
                  <a:lnTo>
                    <a:pt x="1882" y="45"/>
                  </a:lnTo>
                  <a:lnTo>
                    <a:pt x="1924" y="68"/>
                  </a:lnTo>
                  <a:lnTo>
                    <a:pt x="1963" y="95"/>
                  </a:lnTo>
                  <a:lnTo>
                    <a:pt x="1999" y="128"/>
                  </a:lnTo>
                  <a:lnTo>
                    <a:pt x="2032" y="163"/>
                  </a:lnTo>
                  <a:lnTo>
                    <a:pt x="2059" y="202"/>
                  </a:lnTo>
                  <a:lnTo>
                    <a:pt x="2083" y="244"/>
                  </a:lnTo>
                  <a:lnTo>
                    <a:pt x="2102" y="289"/>
                  </a:lnTo>
                  <a:lnTo>
                    <a:pt x="2117" y="337"/>
                  </a:lnTo>
                  <a:lnTo>
                    <a:pt x="2125" y="386"/>
                  </a:lnTo>
                  <a:lnTo>
                    <a:pt x="2129" y="438"/>
                  </a:lnTo>
                  <a:lnTo>
                    <a:pt x="2129" y="1312"/>
                  </a:lnTo>
                  <a:lnTo>
                    <a:pt x="2122" y="1333"/>
                  </a:lnTo>
                  <a:lnTo>
                    <a:pt x="2113" y="1351"/>
                  </a:lnTo>
                  <a:lnTo>
                    <a:pt x="2099" y="1366"/>
                  </a:lnTo>
                  <a:lnTo>
                    <a:pt x="2083" y="1377"/>
                  </a:lnTo>
                  <a:lnTo>
                    <a:pt x="2065" y="1384"/>
                  </a:lnTo>
                  <a:lnTo>
                    <a:pt x="2048" y="1386"/>
                  </a:lnTo>
                  <a:lnTo>
                    <a:pt x="74" y="1386"/>
                  </a:lnTo>
                  <a:lnTo>
                    <a:pt x="53" y="1384"/>
                  </a:lnTo>
                  <a:lnTo>
                    <a:pt x="35" y="1377"/>
                  </a:lnTo>
                  <a:lnTo>
                    <a:pt x="20" y="1366"/>
                  </a:lnTo>
                  <a:lnTo>
                    <a:pt x="9" y="1351"/>
                  </a:lnTo>
                  <a:lnTo>
                    <a:pt x="2" y="1333"/>
                  </a:lnTo>
                  <a:lnTo>
                    <a:pt x="0" y="1312"/>
                  </a:lnTo>
                  <a:lnTo>
                    <a:pt x="0" y="438"/>
                  </a:lnTo>
                  <a:lnTo>
                    <a:pt x="3" y="388"/>
                  </a:lnTo>
                  <a:lnTo>
                    <a:pt x="12" y="339"/>
                  </a:lnTo>
                  <a:lnTo>
                    <a:pt x="25" y="291"/>
                  </a:lnTo>
                  <a:lnTo>
                    <a:pt x="44" y="247"/>
                  </a:lnTo>
                  <a:lnTo>
                    <a:pt x="67" y="205"/>
                  </a:lnTo>
                  <a:lnTo>
                    <a:pt x="95" y="166"/>
                  </a:lnTo>
                  <a:lnTo>
                    <a:pt x="126" y="130"/>
                  </a:lnTo>
                  <a:lnTo>
                    <a:pt x="162" y="98"/>
                  </a:lnTo>
                  <a:lnTo>
                    <a:pt x="201" y="70"/>
                  </a:lnTo>
                  <a:lnTo>
                    <a:pt x="243" y="46"/>
                  </a:lnTo>
                  <a:lnTo>
                    <a:pt x="287" y="27"/>
                  </a:lnTo>
                  <a:lnTo>
                    <a:pt x="335" y="13"/>
                  </a:lnTo>
                  <a:lnTo>
                    <a:pt x="384" y="3"/>
                  </a:lnTo>
                  <a:lnTo>
                    <a:pt x="436"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69" name="Rectangle 58"/>
            <p:cNvSpPr>
              <a:spLocks noChangeArrowheads="1"/>
            </p:cNvSpPr>
            <p:nvPr/>
          </p:nvSpPr>
          <p:spPr bwMode="auto">
            <a:xfrm>
              <a:off x="3841750" y="2754313"/>
              <a:ext cx="26988" cy="26987"/>
            </a:xfrm>
            <a:prstGeom prst="rect">
              <a:avLst/>
            </a:prstGeom>
            <a:grpFill/>
            <a:ln w="0">
              <a:noFill/>
              <a:prstDash val="solid"/>
              <a:miter lim="800000"/>
            </a:ln>
          </p:spPr>
          <p:txBody>
            <a:bodyPr vert="horz" wrap="square" lIns="91440" tIns="45720" rIns="91440" bIns="45720" numCol="1" anchor="t" anchorCtr="0" compatLnSpc="1"/>
            <a:lstStyle/>
            <a:p>
              <a:endParaRPr lang="en-US">
                <a:cs typeface="+mn-ea"/>
                <a:sym typeface="+mn-lt"/>
              </a:endParaRPr>
            </a:p>
          </p:txBody>
        </p:sp>
        <p:sp>
          <p:nvSpPr>
            <p:cNvPr id="70" name="Rectangle 59"/>
            <p:cNvSpPr>
              <a:spLocks noChangeArrowheads="1"/>
            </p:cNvSpPr>
            <p:nvPr/>
          </p:nvSpPr>
          <p:spPr bwMode="auto">
            <a:xfrm>
              <a:off x="3906838" y="2754313"/>
              <a:ext cx="26988" cy="26987"/>
            </a:xfrm>
            <a:prstGeom prst="rect">
              <a:avLst/>
            </a:prstGeom>
            <a:grpFill/>
            <a:ln w="0">
              <a:noFill/>
              <a:prstDash val="solid"/>
              <a:miter lim="800000"/>
            </a:ln>
          </p:spPr>
          <p:txBody>
            <a:bodyPr vert="horz" wrap="square" lIns="91440" tIns="45720" rIns="91440" bIns="45720" numCol="1" anchor="t" anchorCtr="0" compatLnSpc="1"/>
            <a:lstStyle/>
            <a:p>
              <a:endParaRPr lang="en-US">
                <a:cs typeface="+mn-ea"/>
                <a:sym typeface="+mn-lt"/>
              </a:endParaRPr>
            </a:p>
          </p:txBody>
        </p:sp>
        <p:sp>
          <p:nvSpPr>
            <p:cNvPr id="71" name="Rectangle 60"/>
            <p:cNvSpPr>
              <a:spLocks noChangeArrowheads="1"/>
            </p:cNvSpPr>
            <p:nvPr/>
          </p:nvSpPr>
          <p:spPr bwMode="auto">
            <a:xfrm>
              <a:off x="3971925" y="2754313"/>
              <a:ext cx="26988" cy="26987"/>
            </a:xfrm>
            <a:prstGeom prst="rect">
              <a:avLst/>
            </a:prstGeom>
            <a:grpFill/>
            <a:ln w="0">
              <a:noFill/>
              <a:prstDash val="solid"/>
              <a:miter lim="800000"/>
            </a:ln>
          </p:spPr>
          <p:txBody>
            <a:bodyPr vert="horz" wrap="square" lIns="91440" tIns="45720" rIns="91440" bIns="45720" numCol="1" anchor="t" anchorCtr="0" compatLnSpc="1"/>
            <a:lstStyle/>
            <a:p>
              <a:endParaRPr lang="en-US">
                <a:cs typeface="+mn-ea"/>
                <a:sym typeface="+mn-lt"/>
              </a:endParaRPr>
            </a:p>
          </p:txBody>
        </p:sp>
      </p:grpSp>
      <p:grpSp>
        <p:nvGrpSpPr>
          <p:cNvPr id="72" name="Group 30"/>
          <p:cNvGrpSpPr/>
          <p:nvPr/>
        </p:nvGrpSpPr>
        <p:grpSpPr>
          <a:xfrm>
            <a:off x="3558175" y="3518166"/>
            <a:ext cx="609601" cy="600074"/>
            <a:chOff x="4419600" y="2665413"/>
            <a:chExt cx="609601" cy="600074"/>
          </a:xfrm>
          <a:solidFill>
            <a:schemeClr val="bg1"/>
          </a:solidFill>
        </p:grpSpPr>
        <p:sp>
          <p:nvSpPr>
            <p:cNvPr id="73" name="Freeform 65"/>
            <p:cNvSpPr/>
            <p:nvPr/>
          </p:nvSpPr>
          <p:spPr bwMode="auto">
            <a:xfrm>
              <a:off x="4419600" y="2925763"/>
              <a:ext cx="195263" cy="336550"/>
            </a:xfrm>
            <a:custGeom>
              <a:avLst/>
              <a:gdLst>
                <a:gd name="T0" fmla="*/ 0 w 1105"/>
                <a:gd name="T1" fmla="*/ 0 h 1914"/>
                <a:gd name="T2" fmla="*/ 147 w 1105"/>
                <a:gd name="T3" fmla="*/ 0 h 1914"/>
                <a:gd name="T4" fmla="*/ 147 w 1105"/>
                <a:gd name="T5" fmla="*/ 1104 h 1914"/>
                <a:gd name="T6" fmla="*/ 1105 w 1105"/>
                <a:gd name="T7" fmla="*/ 1104 h 1914"/>
                <a:gd name="T8" fmla="*/ 1105 w 1105"/>
                <a:gd name="T9" fmla="*/ 1914 h 1914"/>
                <a:gd name="T10" fmla="*/ 958 w 1105"/>
                <a:gd name="T11" fmla="*/ 1914 h 1914"/>
                <a:gd name="T12" fmla="*/ 958 w 1105"/>
                <a:gd name="T13" fmla="*/ 1251 h 1914"/>
                <a:gd name="T14" fmla="*/ 0 w 1105"/>
                <a:gd name="T15" fmla="*/ 1251 h 1914"/>
                <a:gd name="T16" fmla="*/ 0 w 1105"/>
                <a:gd name="T17" fmla="*/ 0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5" h="1914">
                  <a:moveTo>
                    <a:pt x="0" y="0"/>
                  </a:moveTo>
                  <a:lnTo>
                    <a:pt x="147" y="0"/>
                  </a:lnTo>
                  <a:lnTo>
                    <a:pt x="147" y="1104"/>
                  </a:lnTo>
                  <a:lnTo>
                    <a:pt x="1105" y="1104"/>
                  </a:lnTo>
                  <a:lnTo>
                    <a:pt x="1105" y="1914"/>
                  </a:lnTo>
                  <a:lnTo>
                    <a:pt x="958" y="1914"/>
                  </a:lnTo>
                  <a:lnTo>
                    <a:pt x="958" y="1251"/>
                  </a:lnTo>
                  <a:lnTo>
                    <a:pt x="0" y="1251"/>
                  </a:lnTo>
                  <a:lnTo>
                    <a:pt x="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74" name="Freeform 66"/>
            <p:cNvSpPr/>
            <p:nvPr/>
          </p:nvSpPr>
          <p:spPr bwMode="auto">
            <a:xfrm>
              <a:off x="4703763" y="3003550"/>
              <a:ext cx="325438" cy="258762"/>
            </a:xfrm>
            <a:custGeom>
              <a:avLst/>
              <a:gdLst>
                <a:gd name="T0" fmla="*/ 0 w 1848"/>
                <a:gd name="T1" fmla="*/ 0 h 1472"/>
                <a:gd name="T2" fmla="*/ 1848 w 1848"/>
                <a:gd name="T3" fmla="*/ 0 h 1472"/>
                <a:gd name="T4" fmla="*/ 1848 w 1848"/>
                <a:gd name="T5" fmla="*/ 1472 h 1472"/>
                <a:gd name="T6" fmla="*/ 1701 w 1848"/>
                <a:gd name="T7" fmla="*/ 1472 h 1472"/>
                <a:gd name="T8" fmla="*/ 1701 w 1848"/>
                <a:gd name="T9" fmla="*/ 147 h 1472"/>
                <a:gd name="T10" fmla="*/ 295 w 1848"/>
                <a:gd name="T11" fmla="*/ 147 h 1472"/>
                <a:gd name="T12" fmla="*/ 295 w 1848"/>
                <a:gd name="T13" fmla="*/ 1472 h 1472"/>
                <a:gd name="T14" fmla="*/ 148 w 1848"/>
                <a:gd name="T15" fmla="*/ 1472 h 1472"/>
                <a:gd name="T16" fmla="*/ 148 w 1848"/>
                <a:gd name="T17" fmla="*/ 147 h 1472"/>
                <a:gd name="T18" fmla="*/ 0 w 1848"/>
                <a:gd name="T19" fmla="*/ 147 h 1472"/>
                <a:gd name="T20" fmla="*/ 0 w 1848"/>
                <a:gd name="T21" fmla="*/ 0 h 1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8" h="1472">
                  <a:moveTo>
                    <a:pt x="0" y="0"/>
                  </a:moveTo>
                  <a:lnTo>
                    <a:pt x="1848" y="0"/>
                  </a:lnTo>
                  <a:lnTo>
                    <a:pt x="1848" y="1472"/>
                  </a:lnTo>
                  <a:lnTo>
                    <a:pt x="1701" y="1472"/>
                  </a:lnTo>
                  <a:lnTo>
                    <a:pt x="1701" y="147"/>
                  </a:lnTo>
                  <a:lnTo>
                    <a:pt x="295" y="147"/>
                  </a:lnTo>
                  <a:lnTo>
                    <a:pt x="295" y="1472"/>
                  </a:lnTo>
                  <a:lnTo>
                    <a:pt x="148" y="1472"/>
                  </a:lnTo>
                  <a:lnTo>
                    <a:pt x="148" y="147"/>
                  </a:lnTo>
                  <a:lnTo>
                    <a:pt x="0" y="147"/>
                  </a:lnTo>
                  <a:lnTo>
                    <a:pt x="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75" name="Freeform 67"/>
            <p:cNvSpPr/>
            <p:nvPr/>
          </p:nvSpPr>
          <p:spPr bwMode="auto">
            <a:xfrm>
              <a:off x="4479925" y="2813050"/>
              <a:ext cx="254000" cy="452437"/>
            </a:xfrm>
            <a:custGeom>
              <a:avLst/>
              <a:gdLst>
                <a:gd name="T0" fmla="*/ 376 w 1443"/>
                <a:gd name="T1" fmla="*/ 0 h 2561"/>
                <a:gd name="T2" fmla="*/ 422 w 1443"/>
                <a:gd name="T3" fmla="*/ 3 h 2561"/>
                <a:gd name="T4" fmla="*/ 467 w 1443"/>
                <a:gd name="T5" fmla="*/ 11 h 2561"/>
                <a:gd name="T6" fmla="*/ 510 w 1443"/>
                <a:gd name="T7" fmla="*/ 26 h 2561"/>
                <a:gd name="T8" fmla="*/ 551 w 1443"/>
                <a:gd name="T9" fmla="*/ 44 h 2561"/>
                <a:gd name="T10" fmla="*/ 589 w 1443"/>
                <a:gd name="T11" fmla="*/ 68 h 2561"/>
                <a:gd name="T12" fmla="*/ 624 w 1443"/>
                <a:gd name="T13" fmla="*/ 95 h 2561"/>
                <a:gd name="T14" fmla="*/ 655 w 1443"/>
                <a:gd name="T15" fmla="*/ 127 h 2561"/>
                <a:gd name="T16" fmla="*/ 683 w 1443"/>
                <a:gd name="T17" fmla="*/ 162 h 2561"/>
                <a:gd name="T18" fmla="*/ 707 w 1443"/>
                <a:gd name="T19" fmla="*/ 199 h 2561"/>
                <a:gd name="T20" fmla="*/ 726 w 1443"/>
                <a:gd name="T21" fmla="*/ 240 h 2561"/>
                <a:gd name="T22" fmla="*/ 739 w 1443"/>
                <a:gd name="T23" fmla="*/ 283 h 2561"/>
                <a:gd name="T24" fmla="*/ 748 w 1443"/>
                <a:gd name="T25" fmla="*/ 329 h 2561"/>
                <a:gd name="T26" fmla="*/ 751 w 1443"/>
                <a:gd name="T27" fmla="*/ 376 h 2561"/>
                <a:gd name="T28" fmla="*/ 751 w 1443"/>
                <a:gd name="T29" fmla="*/ 515 h 2561"/>
                <a:gd name="T30" fmla="*/ 1443 w 1443"/>
                <a:gd name="T31" fmla="*/ 626 h 2561"/>
                <a:gd name="T32" fmla="*/ 1421 w 1443"/>
                <a:gd name="T33" fmla="*/ 773 h 2561"/>
                <a:gd name="T34" fmla="*/ 604 w 1443"/>
                <a:gd name="T35" fmla="*/ 649 h 2561"/>
                <a:gd name="T36" fmla="*/ 604 w 1443"/>
                <a:gd name="T37" fmla="*/ 376 h 2561"/>
                <a:gd name="T38" fmla="*/ 601 w 1443"/>
                <a:gd name="T39" fmla="*/ 339 h 2561"/>
                <a:gd name="T40" fmla="*/ 592 w 1443"/>
                <a:gd name="T41" fmla="*/ 304 h 2561"/>
                <a:gd name="T42" fmla="*/ 579 w 1443"/>
                <a:gd name="T43" fmla="*/ 272 h 2561"/>
                <a:gd name="T44" fmla="*/ 560 w 1443"/>
                <a:gd name="T45" fmla="*/ 241 h 2561"/>
                <a:gd name="T46" fmla="*/ 537 w 1443"/>
                <a:gd name="T47" fmla="*/ 215 h 2561"/>
                <a:gd name="T48" fmla="*/ 510 w 1443"/>
                <a:gd name="T49" fmla="*/ 192 h 2561"/>
                <a:gd name="T50" fmla="*/ 480 w 1443"/>
                <a:gd name="T51" fmla="*/ 173 h 2561"/>
                <a:gd name="T52" fmla="*/ 447 w 1443"/>
                <a:gd name="T53" fmla="*/ 160 h 2561"/>
                <a:gd name="T54" fmla="*/ 413 w 1443"/>
                <a:gd name="T55" fmla="*/ 151 h 2561"/>
                <a:gd name="T56" fmla="*/ 376 w 1443"/>
                <a:gd name="T57" fmla="*/ 148 h 2561"/>
                <a:gd name="T58" fmla="*/ 338 w 1443"/>
                <a:gd name="T59" fmla="*/ 151 h 2561"/>
                <a:gd name="T60" fmla="*/ 304 w 1443"/>
                <a:gd name="T61" fmla="*/ 160 h 2561"/>
                <a:gd name="T62" fmla="*/ 271 w 1443"/>
                <a:gd name="T63" fmla="*/ 173 h 2561"/>
                <a:gd name="T64" fmla="*/ 241 w 1443"/>
                <a:gd name="T65" fmla="*/ 192 h 2561"/>
                <a:gd name="T66" fmla="*/ 214 w 1443"/>
                <a:gd name="T67" fmla="*/ 215 h 2561"/>
                <a:gd name="T68" fmla="*/ 191 w 1443"/>
                <a:gd name="T69" fmla="*/ 241 h 2561"/>
                <a:gd name="T70" fmla="*/ 173 w 1443"/>
                <a:gd name="T71" fmla="*/ 272 h 2561"/>
                <a:gd name="T72" fmla="*/ 159 w 1443"/>
                <a:gd name="T73" fmla="*/ 304 h 2561"/>
                <a:gd name="T74" fmla="*/ 150 w 1443"/>
                <a:gd name="T75" fmla="*/ 339 h 2561"/>
                <a:gd name="T76" fmla="*/ 147 w 1443"/>
                <a:gd name="T77" fmla="*/ 376 h 2561"/>
                <a:gd name="T78" fmla="*/ 147 w 1443"/>
                <a:gd name="T79" fmla="*/ 1414 h 2561"/>
                <a:gd name="T80" fmla="*/ 1001 w 1443"/>
                <a:gd name="T81" fmla="*/ 1414 h 2561"/>
                <a:gd name="T82" fmla="*/ 1238 w 1443"/>
                <a:gd name="T83" fmla="*/ 2531 h 2561"/>
                <a:gd name="T84" fmla="*/ 1090 w 1443"/>
                <a:gd name="T85" fmla="*/ 2561 h 2561"/>
                <a:gd name="T86" fmla="*/ 884 w 1443"/>
                <a:gd name="T87" fmla="*/ 1553 h 2561"/>
                <a:gd name="T88" fmla="*/ 0 w 1443"/>
                <a:gd name="T89" fmla="*/ 1553 h 2561"/>
                <a:gd name="T90" fmla="*/ 0 w 1443"/>
                <a:gd name="T91" fmla="*/ 376 h 2561"/>
                <a:gd name="T92" fmla="*/ 3 w 1443"/>
                <a:gd name="T93" fmla="*/ 329 h 2561"/>
                <a:gd name="T94" fmla="*/ 12 w 1443"/>
                <a:gd name="T95" fmla="*/ 283 h 2561"/>
                <a:gd name="T96" fmla="*/ 26 w 1443"/>
                <a:gd name="T97" fmla="*/ 240 h 2561"/>
                <a:gd name="T98" fmla="*/ 45 w 1443"/>
                <a:gd name="T99" fmla="*/ 199 h 2561"/>
                <a:gd name="T100" fmla="*/ 68 w 1443"/>
                <a:gd name="T101" fmla="*/ 162 h 2561"/>
                <a:gd name="T102" fmla="*/ 96 w 1443"/>
                <a:gd name="T103" fmla="*/ 127 h 2561"/>
                <a:gd name="T104" fmla="*/ 127 w 1443"/>
                <a:gd name="T105" fmla="*/ 95 h 2561"/>
                <a:gd name="T106" fmla="*/ 162 w 1443"/>
                <a:gd name="T107" fmla="*/ 68 h 2561"/>
                <a:gd name="T108" fmla="*/ 200 w 1443"/>
                <a:gd name="T109" fmla="*/ 45 h 2561"/>
                <a:gd name="T110" fmla="*/ 241 w 1443"/>
                <a:gd name="T111" fmla="*/ 26 h 2561"/>
                <a:gd name="T112" fmla="*/ 284 w 1443"/>
                <a:gd name="T113" fmla="*/ 11 h 2561"/>
                <a:gd name="T114" fmla="*/ 329 w 1443"/>
                <a:gd name="T115" fmla="*/ 3 h 2561"/>
                <a:gd name="T116" fmla="*/ 376 w 1443"/>
                <a:gd name="T117" fmla="*/ 0 h 2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3" h="2561">
                  <a:moveTo>
                    <a:pt x="376" y="0"/>
                  </a:moveTo>
                  <a:lnTo>
                    <a:pt x="422" y="3"/>
                  </a:lnTo>
                  <a:lnTo>
                    <a:pt x="467" y="11"/>
                  </a:lnTo>
                  <a:lnTo>
                    <a:pt x="510" y="26"/>
                  </a:lnTo>
                  <a:lnTo>
                    <a:pt x="551" y="44"/>
                  </a:lnTo>
                  <a:lnTo>
                    <a:pt x="589" y="68"/>
                  </a:lnTo>
                  <a:lnTo>
                    <a:pt x="624" y="95"/>
                  </a:lnTo>
                  <a:lnTo>
                    <a:pt x="655" y="127"/>
                  </a:lnTo>
                  <a:lnTo>
                    <a:pt x="683" y="162"/>
                  </a:lnTo>
                  <a:lnTo>
                    <a:pt x="707" y="199"/>
                  </a:lnTo>
                  <a:lnTo>
                    <a:pt x="726" y="240"/>
                  </a:lnTo>
                  <a:lnTo>
                    <a:pt x="739" y="283"/>
                  </a:lnTo>
                  <a:lnTo>
                    <a:pt x="748" y="329"/>
                  </a:lnTo>
                  <a:lnTo>
                    <a:pt x="751" y="376"/>
                  </a:lnTo>
                  <a:lnTo>
                    <a:pt x="751" y="515"/>
                  </a:lnTo>
                  <a:lnTo>
                    <a:pt x="1443" y="626"/>
                  </a:lnTo>
                  <a:lnTo>
                    <a:pt x="1421" y="773"/>
                  </a:lnTo>
                  <a:lnTo>
                    <a:pt x="604" y="649"/>
                  </a:lnTo>
                  <a:lnTo>
                    <a:pt x="604" y="376"/>
                  </a:lnTo>
                  <a:lnTo>
                    <a:pt x="601" y="339"/>
                  </a:lnTo>
                  <a:lnTo>
                    <a:pt x="592" y="304"/>
                  </a:lnTo>
                  <a:lnTo>
                    <a:pt x="579" y="272"/>
                  </a:lnTo>
                  <a:lnTo>
                    <a:pt x="560" y="241"/>
                  </a:lnTo>
                  <a:lnTo>
                    <a:pt x="537" y="215"/>
                  </a:lnTo>
                  <a:lnTo>
                    <a:pt x="510" y="192"/>
                  </a:lnTo>
                  <a:lnTo>
                    <a:pt x="480" y="173"/>
                  </a:lnTo>
                  <a:lnTo>
                    <a:pt x="447" y="160"/>
                  </a:lnTo>
                  <a:lnTo>
                    <a:pt x="413" y="151"/>
                  </a:lnTo>
                  <a:lnTo>
                    <a:pt x="376" y="148"/>
                  </a:lnTo>
                  <a:lnTo>
                    <a:pt x="338" y="151"/>
                  </a:lnTo>
                  <a:lnTo>
                    <a:pt x="304" y="160"/>
                  </a:lnTo>
                  <a:lnTo>
                    <a:pt x="271" y="173"/>
                  </a:lnTo>
                  <a:lnTo>
                    <a:pt x="241" y="192"/>
                  </a:lnTo>
                  <a:lnTo>
                    <a:pt x="214" y="215"/>
                  </a:lnTo>
                  <a:lnTo>
                    <a:pt x="191" y="241"/>
                  </a:lnTo>
                  <a:lnTo>
                    <a:pt x="173" y="272"/>
                  </a:lnTo>
                  <a:lnTo>
                    <a:pt x="159" y="304"/>
                  </a:lnTo>
                  <a:lnTo>
                    <a:pt x="150" y="339"/>
                  </a:lnTo>
                  <a:lnTo>
                    <a:pt x="147" y="376"/>
                  </a:lnTo>
                  <a:lnTo>
                    <a:pt x="147" y="1414"/>
                  </a:lnTo>
                  <a:lnTo>
                    <a:pt x="1001" y="1414"/>
                  </a:lnTo>
                  <a:lnTo>
                    <a:pt x="1238" y="2531"/>
                  </a:lnTo>
                  <a:lnTo>
                    <a:pt x="1090" y="2561"/>
                  </a:lnTo>
                  <a:lnTo>
                    <a:pt x="884" y="1553"/>
                  </a:lnTo>
                  <a:lnTo>
                    <a:pt x="0" y="1553"/>
                  </a:lnTo>
                  <a:lnTo>
                    <a:pt x="0" y="376"/>
                  </a:lnTo>
                  <a:lnTo>
                    <a:pt x="3" y="329"/>
                  </a:lnTo>
                  <a:lnTo>
                    <a:pt x="12" y="283"/>
                  </a:lnTo>
                  <a:lnTo>
                    <a:pt x="26" y="240"/>
                  </a:lnTo>
                  <a:lnTo>
                    <a:pt x="45" y="199"/>
                  </a:lnTo>
                  <a:lnTo>
                    <a:pt x="68" y="162"/>
                  </a:lnTo>
                  <a:lnTo>
                    <a:pt x="96" y="127"/>
                  </a:lnTo>
                  <a:lnTo>
                    <a:pt x="127" y="95"/>
                  </a:lnTo>
                  <a:lnTo>
                    <a:pt x="162" y="68"/>
                  </a:lnTo>
                  <a:lnTo>
                    <a:pt x="200" y="45"/>
                  </a:lnTo>
                  <a:lnTo>
                    <a:pt x="241" y="26"/>
                  </a:lnTo>
                  <a:lnTo>
                    <a:pt x="284" y="11"/>
                  </a:lnTo>
                  <a:lnTo>
                    <a:pt x="329" y="3"/>
                  </a:lnTo>
                  <a:lnTo>
                    <a:pt x="376"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76" name="Freeform 68"/>
            <p:cNvSpPr>
              <a:spLocks noEditPoints="1"/>
            </p:cNvSpPr>
            <p:nvPr/>
          </p:nvSpPr>
          <p:spPr bwMode="auto">
            <a:xfrm>
              <a:off x="4492625" y="2665413"/>
              <a:ext cx="115888" cy="117475"/>
            </a:xfrm>
            <a:custGeom>
              <a:avLst/>
              <a:gdLst>
                <a:gd name="T0" fmla="*/ 297 w 662"/>
                <a:gd name="T1" fmla="*/ 150 h 662"/>
                <a:gd name="T2" fmla="*/ 237 w 662"/>
                <a:gd name="T3" fmla="*/ 172 h 662"/>
                <a:gd name="T4" fmla="*/ 190 w 662"/>
                <a:gd name="T5" fmla="*/ 212 h 662"/>
                <a:gd name="T6" fmla="*/ 158 w 662"/>
                <a:gd name="T7" fmla="*/ 267 h 662"/>
                <a:gd name="T8" fmla="*/ 147 w 662"/>
                <a:gd name="T9" fmla="*/ 332 h 662"/>
                <a:gd name="T10" fmla="*/ 158 w 662"/>
                <a:gd name="T11" fmla="*/ 397 h 662"/>
                <a:gd name="T12" fmla="*/ 189 w 662"/>
                <a:gd name="T13" fmla="*/ 451 h 662"/>
                <a:gd name="T14" fmla="*/ 237 w 662"/>
                <a:gd name="T15" fmla="*/ 491 h 662"/>
                <a:gd name="T16" fmla="*/ 297 w 662"/>
                <a:gd name="T17" fmla="*/ 512 h 662"/>
                <a:gd name="T18" fmla="*/ 364 w 662"/>
                <a:gd name="T19" fmla="*/ 512 h 662"/>
                <a:gd name="T20" fmla="*/ 425 w 662"/>
                <a:gd name="T21" fmla="*/ 490 h 662"/>
                <a:gd name="T22" fmla="*/ 472 w 662"/>
                <a:gd name="T23" fmla="*/ 451 h 662"/>
                <a:gd name="T24" fmla="*/ 504 w 662"/>
                <a:gd name="T25" fmla="*/ 396 h 662"/>
                <a:gd name="T26" fmla="*/ 515 w 662"/>
                <a:gd name="T27" fmla="*/ 332 h 662"/>
                <a:gd name="T28" fmla="*/ 504 w 662"/>
                <a:gd name="T29" fmla="*/ 267 h 662"/>
                <a:gd name="T30" fmla="*/ 472 w 662"/>
                <a:gd name="T31" fmla="*/ 212 h 662"/>
                <a:gd name="T32" fmla="*/ 424 w 662"/>
                <a:gd name="T33" fmla="*/ 172 h 662"/>
                <a:gd name="T34" fmla="*/ 364 w 662"/>
                <a:gd name="T35" fmla="*/ 150 h 662"/>
                <a:gd name="T36" fmla="*/ 330 w 662"/>
                <a:gd name="T37" fmla="*/ 0 h 662"/>
                <a:gd name="T38" fmla="*/ 419 w 662"/>
                <a:gd name="T39" fmla="*/ 12 h 662"/>
                <a:gd name="T40" fmla="*/ 498 w 662"/>
                <a:gd name="T41" fmla="*/ 44 h 662"/>
                <a:gd name="T42" fmla="*/ 566 w 662"/>
                <a:gd name="T43" fmla="*/ 97 h 662"/>
                <a:gd name="T44" fmla="*/ 617 w 662"/>
                <a:gd name="T45" fmla="*/ 163 h 662"/>
                <a:gd name="T46" fmla="*/ 650 w 662"/>
                <a:gd name="T47" fmla="*/ 243 h 662"/>
                <a:gd name="T48" fmla="*/ 662 w 662"/>
                <a:gd name="T49" fmla="*/ 331 h 662"/>
                <a:gd name="T50" fmla="*/ 650 w 662"/>
                <a:gd name="T51" fmla="*/ 419 h 662"/>
                <a:gd name="T52" fmla="*/ 617 w 662"/>
                <a:gd name="T53" fmla="*/ 498 h 662"/>
                <a:gd name="T54" fmla="*/ 566 w 662"/>
                <a:gd name="T55" fmla="*/ 565 h 662"/>
                <a:gd name="T56" fmla="*/ 498 w 662"/>
                <a:gd name="T57" fmla="*/ 616 h 662"/>
                <a:gd name="T58" fmla="*/ 420 w 662"/>
                <a:gd name="T59" fmla="*/ 650 h 662"/>
                <a:gd name="T60" fmla="*/ 330 w 662"/>
                <a:gd name="T61" fmla="*/ 662 h 662"/>
                <a:gd name="T62" fmla="*/ 242 w 662"/>
                <a:gd name="T63" fmla="*/ 650 h 662"/>
                <a:gd name="T64" fmla="*/ 163 w 662"/>
                <a:gd name="T65" fmla="*/ 617 h 662"/>
                <a:gd name="T66" fmla="*/ 96 w 662"/>
                <a:gd name="T67" fmla="*/ 565 h 662"/>
                <a:gd name="T68" fmla="*/ 45 w 662"/>
                <a:gd name="T69" fmla="*/ 499 h 662"/>
                <a:gd name="T70" fmla="*/ 11 w 662"/>
                <a:gd name="T71" fmla="*/ 419 h 662"/>
                <a:gd name="T72" fmla="*/ 0 w 662"/>
                <a:gd name="T73" fmla="*/ 331 h 662"/>
                <a:gd name="T74" fmla="*/ 11 w 662"/>
                <a:gd name="T75" fmla="*/ 243 h 662"/>
                <a:gd name="T76" fmla="*/ 45 w 662"/>
                <a:gd name="T77" fmla="*/ 164 h 662"/>
                <a:gd name="T78" fmla="*/ 96 w 662"/>
                <a:gd name="T79" fmla="*/ 97 h 662"/>
                <a:gd name="T80" fmla="*/ 163 w 662"/>
                <a:gd name="T81" fmla="*/ 45 h 662"/>
                <a:gd name="T82" fmla="*/ 242 w 662"/>
                <a:gd name="T83" fmla="*/ 12 h 662"/>
                <a:gd name="T84" fmla="*/ 330 w 662"/>
                <a:gd name="T85" fmla="*/ 0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62" h="662">
                  <a:moveTo>
                    <a:pt x="330" y="147"/>
                  </a:moveTo>
                  <a:lnTo>
                    <a:pt x="297" y="150"/>
                  </a:lnTo>
                  <a:lnTo>
                    <a:pt x="266" y="159"/>
                  </a:lnTo>
                  <a:lnTo>
                    <a:pt x="237" y="172"/>
                  </a:lnTo>
                  <a:lnTo>
                    <a:pt x="212" y="190"/>
                  </a:lnTo>
                  <a:lnTo>
                    <a:pt x="190" y="212"/>
                  </a:lnTo>
                  <a:lnTo>
                    <a:pt x="171" y="237"/>
                  </a:lnTo>
                  <a:lnTo>
                    <a:pt x="158" y="267"/>
                  </a:lnTo>
                  <a:lnTo>
                    <a:pt x="150" y="298"/>
                  </a:lnTo>
                  <a:lnTo>
                    <a:pt x="147" y="332"/>
                  </a:lnTo>
                  <a:lnTo>
                    <a:pt x="150" y="366"/>
                  </a:lnTo>
                  <a:lnTo>
                    <a:pt x="158" y="397"/>
                  </a:lnTo>
                  <a:lnTo>
                    <a:pt x="171" y="425"/>
                  </a:lnTo>
                  <a:lnTo>
                    <a:pt x="189" y="451"/>
                  </a:lnTo>
                  <a:lnTo>
                    <a:pt x="212" y="473"/>
                  </a:lnTo>
                  <a:lnTo>
                    <a:pt x="237" y="491"/>
                  </a:lnTo>
                  <a:lnTo>
                    <a:pt x="265" y="504"/>
                  </a:lnTo>
                  <a:lnTo>
                    <a:pt x="297" y="512"/>
                  </a:lnTo>
                  <a:lnTo>
                    <a:pt x="330" y="516"/>
                  </a:lnTo>
                  <a:lnTo>
                    <a:pt x="364" y="512"/>
                  </a:lnTo>
                  <a:lnTo>
                    <a:pt x="396" y="504"/>
                  </a:lnTo>
                  <a:lnTo>
                    <a:pt x="425" y="490"/>
                  </a:lnTo>
                  <a:lnTo>
                    <a:pt x="450" y="473"/>
                  </a:lnTo>
                  <a:lnTo>
                    <a:pt x="472" y="451"/>
                  </a:lnTo>
                  <a:lnTo>
                    <a:pt x="490" y="425"/>
                  </a:lnTo>
                  <a:lnTo>
                    <a:pt x="504" y="396"/>
                  </a:lnTo>
                  <a:lnTo>
                    <a:pt x="512" y="364"/>
                  </a:lnTo>
                  <a:lnTo>
                    <a:pt x="515" y="332"/>
                  </a:lnTo>
                  <a:lnTo>
                    <a:pt x="512" y="298"/>
                  </a:lnTo>
                  <a:lnTo>
                    <a:pt x="504" y="267"/>
                  </a:lnTo>
                  <a:lnTo>
                    <a:pt x="490" y="237"/>
                  </a:lnTo>
                  <a:lnTo>
                    <a:pt x="472" y="212"/>
                  </a:lnTo>
                  <a:lnTo>
                    <a:pt x="450" y="190"/>
                  </a:lnTo>
                  <a:lnTo>
                    <a:pt x="424" y="172"/>
                  </a:lnTo>
                  <a:lnTo>
                    <a:pt x="396" y="159"/>
                  </a:lnTo>
                  <a:lnTo>
                    <a:pt x="364" y="150"/>
                  </a:lnTo>
                  <a:lnTo>
                    <a:pt x="330" y="147"/>
                  </a:lnTo>
                  <a:close/>
                  <a:moveTo>
                    <a:pt x="330" y="0"/>
                  </a:moveTo>
                  <a:lnTo>
                    <a:pt x="376" y="3"/>
                  </a:lnTo>
                  <a:lnTo>
                    <a:pt x="419" y="12"/>
                  </a:lnTo>
                  <a:lnTo>
                    <a:pt x="460" y="25"/>
                  </a:lnTo>
                  <a:lnTo>
                    <a:pt x="498" y="44"/>
                  </a:lnTo>
                  <a:lnTo>
                    <a:pt x="533" y="68"/>
                  </a:lnTo>
                  <a:lnTo>
                    <a:pt x="566" y="97"/>
                  </a:lnTo>
                  <a:lnTo>
                    <a:pt x="593" y="128"/>
                  </a:lnTo>
                  <a:lnTo>
                    <a:pt x="617" y="163"/>
                  </a:lnTo>
                  <a:lnTo>
                    <a:pt x="636" y="202"/>
                  </a:lnTo>
                  <a:lnTo>
                    <a:pt x="650" y="243"/>
                  </a:lnTo>
                  <a:lnTo>
                    <a:pt x="659" y="286"/>
                  </a:lnTo>
                  <a:lnTo>
                    <a:pt x="662" y="331"/>
                  </a:lnTo>
                  <a:lnTo>
                    <a:pt x="659" y="376"/>
                  </a:lnTo>
                  <a:lnTo>
                    <a:pt x="650" y="419"/>
                  </a:lnTo>
                  <a:lnTo>
                    <a:pt x="636" y="460"/>
                  </a:lnTo>
                  <a:lnTo>
                    <a:pt x="617" y="498"/>
                  </a:lnTo>
                  <a:lnTo>
                    <a:pt x="593" y="533"/>
                  </a:lnTo>
                  <a:lnTo>
                    <a:pt x="566" y="565"/>
                  </a:lnTo>
                  <a:lnTo>
                    <a:pt x="534" y="593"/>
                  </a:lnTo>
                  <a:lnTo>
                    <a:pt x="498" y="616"/>
                  </a:lnTo>
                  <a:lnTo>
                    <a:pt x="461" y="636"/>
                  </a:lnTo>
                  <a:lnTo>
                    <a:pt x="420" y="650"/>
                  </a:lnTo>
                  <a:lnTo>
                    <a:pt x="376" y="658"/>
                  </a:lnTo>
                  <a:lnTo>
                    <a:pt x="330" y="662"/>
                  </a:lnTo>
                  <a:lnTo>
                    <a:pt x="285" y="658"/>
                  </a:lnTo>
                  <a:lnTo>
                    <a:pt x="242" y="650"/>
                  </a:lnTo>
                  <a:lnTo>
                    <a:pt x="201" y="636"/>
                  </a:lnTo>
                  <a:lnTo>
                    <a:pt x="163" y="617"/>
                  </a:lnTo>
                  <a:lnTo>
                    <a:pt x="128" y="593"/>
                  </a:lnTo>
                  <a:lnTo>
                    <a:pt x="96" y="565"/>
                  </a:lnTo>
                  <a:lnTo>
                    <a:pt x="68" y="533"/>
                  </a:lnTo>
                  <a:lnTo>
                    <a:pt x="45" y="499"/>
                  </a:lnTo>
                  <a:lnTo>
                    <a:pt x="26" y="460"/>
                  </a:lnTo>
                  <a:lnTo>
                    <a:pt x="11" y="419"/>
                  </a:lnTo>
                  <a:lnTo>
                    <a:pt x="3" y="376"/>
                  </a:lnTo>
                  <a:lnTo>
                    <a:pt x="0" y="331"/>
                  </a:lnTo>
                  <a:lnTo>
                    <a:pt x="3" y="286"/>
                  </a:lnTo>
                  <a:lnTo>
                    <a:pt x="11" y="243"/>
                  </a:lnTo>
                  <a:lnTo>
                    <a:pt x="26" y="202"/>
                  </a:lnTo>
                  <a:lnTo>
                    <a:pt x="45" y="164"/>
                  </a:lnTo>
                  <a:lnTo>
                    <a:pt x="68" y="128"/>
                  </a:lnTo>
                  <a:lnTo>
                    <a:pt x="96" y="97"/>
                  </a:lnTo>
                  <a:lnTo>
                    <a:pt x="128" y="68"/>
                  </a:lnTo>
                  <a:lnTo>
                    <a:pt x="163" y="45"/>
                  </a:lnTo>
                  <a:lnTo>
                    <a:pt x="201" y="25"/>
                  </a:lnTo>
                  <a:lnTo>
                    <a:pt x="242" y="12"/>
                  </a:lnTo>
                  <a:lnTo>
                    <a:pt x="285" y="3"/>
                  </a:lnTo>
                  <a:lnTo>
                    <a:pt x="33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77" name="Freeform 69"/>
            <p:cNvSpPr/>
            <p:nvPr/>
          </p:nvSpPr>
          <p:spPr bwMode="auto">
            <a:xfrm>
              <a:off x="4768850" y="2857500"/>
              <a:ext cx="153988" cy="120650"/>
            </a:xfrm>
            <a:custGeom>
              <a:avLst/>
              <a:gdLst>
                <a:gd name="T0" fmla="*/ 736 w 876"/>
                <a:gd name="T1" fmla="*/ 0 h 684"/>
                <a:gd name="T2" fmla="*/ 876 w 876"/>
                <a:gd name="T3" fmla="*/ 51 h 684"/>
                <a:gd name="T4" fmla="*/ 641 w 876"/>
                <a:gd name="T5" fmla="*/ 684 h 684"/>
                <a:gd name="T6" fmla="*/ 0 w 876"/>
                <a:gd name="T7" fmla="*/ 684 h 684"/>
                <a:gd name="T8" fmla="*/ 0 w 876"/>
                <a:gd name="T9" fmla="*/ 537 h 684"/>
                <a:gd name="T10" fmla="*/ 538 w 876"/>
                <a:gd name="T11" fmla="*/ 537 h 684"/>
                <a:gd name="T12" fmla="*/ 736 w 876"/>
                <a:gd name="T13" fmla="*/ 0 h 684"/>
              </a:gdLst>
              <a:ahLst/>
              <a:cxnLst>
                <a:cxn ang="0">
                  <a:pos x="T0" y="T1"/>
                </a:cxn>
                <a:cxn ang="0">
                  <a:pos x="T2" y="T3"/>
                </a:cxn>
                <a:cxn ang="0">
                  <a:pos x="T4" y="T5"/>
                </a:cxn>
                <a:cxn ang="0">
                  <a:pos x="T6" y="T7"/>
                </a:cxn>
                <a:cxn ang="0">
                  <a:pos x="T8" y="T9"/>
                </a:cxn>
                <a:cxn ang="0">
                  <a:pos x="T10" y="T11"/>
                </a:cxn>
                <a:cxn ang="0">
                  <a:pos x="T12" y="T13"/>
                </a:cxn>
              </a:cxnLst>
              <a:rect l="0" t="0" r="r" b="b"/>
              <a:pathLst>
                <a:path w="876" h="684">
                  <a:moveTo>
                    <a:pt x="736" y="0"/>
                  </a:moveTo>
                  <a:lnTo>
                    <a:pt x="876" y="51"/>
                  </a:lnTo>
                  <a:lnTo>
                    <a:pt x="641" y="684"/>
                  </a:lnTo>
                  <a:lnTo>
                    <a:pt x="0" y="684"/>
                  </a:lnTo>
                  <a:lnTo>
                    <a:pt x="0" y="537"/>
                  </a:lnTo>
                  <a:lnTo>
                    <a:pt x="538" y="537"/>
                  </a:lnTo>
                  <a:lnTo>
                    <a:pt x="736"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78" name="Freeform 70"/>
            <p:cNvSpPr>
              <a:spLocks noEditPoints="1"/>
            </p:cNvSpPr>
            <p:nvPr/>
          </p:nvSpPr>
          <p:spPr bwMode="auto">
            <a:xfrm>
              <a:off x="4756150" y="2679700"/>
              <a:ext cx="106363" cy="238125"/>
            </a:xfrm>
            <a:custGeom>
              <a:avLst/>
              <a:gdLst>
                <a:gd name="T0" fmla="*/ 366 w 605"/>
                <a:gd name="T1" fmla="*/ 1076 h 1353"/>
                <a:gd name="T2" fmla="*/ 417 w 605"/>
                <a:gd name="T3" fmla="*/ 1045 h 1353"/>
                <a:gd name="T4" fmla="*/ 453 w 605"/>
                <a:gd name="T5" fmla="*/ 1000 h 1353"/>
                <a:gd name="T6" fmla="*/ 473 w 605"/>
                <a:gd name="T7" fmla="*/ 945 h 1353"/>
                <a:gd name="T8" fmla="*/ 473 w 605"/>
                <a:gd name="T9" fmla="*/ 884 h 1353"/>
                <a:gd name="T10" fmla="*/ 453 w 605"/>
                <a:gd name="T11" fmla="*/ 828 h 1353"/>
                <a:gd name="T12" fmla="*/ 417 w 605"/>
                <a:gd name="T13" fmla="*/ 784 h 1353"/>
                <a:gd name="T14" fmla="*/ 366 w 605"/>
                <a:gd name="T15" fmla="*/ 754 h 1353"/>
                <a:gd name="T16" fmla="*/ 212 w 605"/>
                <a:gd name="T17" fmla="*/ 291 h 1353"/>
                <a:gd name="T18" fmla="*/ 168 w 605"/>
                <a:gd name="T19" fmla="*/ 328 h 1353"/>
                <a:gd name="T20" fmla="*/ 138 w 605"/>
                <a:gd name="T21" fmla="*/ 379 h 1353"/>
                <a:gd name="T22" fmla="*/ 128 w 605"/>
                <a:gd name="T23" fmla="*/ 439 h 1353"/>
                <a:gd name="T24" fmla="*/ 138 w 605"/>
                <a:gd name="T25" fmla="*/ 497 h 1353"/>
                <a:gd name="T26" fmla="*/ 168 w 605"/>
                <a:gd name="T27" fmla="*/ 548 h 1353"/>
                <a:gd name="T28" fmla="*/ 212 w 605"/>
                <a:gd name="T29" fmla="*/ 586 h 1353"/>
                <a:gd name="T30" fmla="*/ 237 w 605"/>
                <a:gd name="T31" fmla="*/ 277 h 1353"/>
                <a:gd name="T32" fmla="*/ 366 w 605"/>
                <a:gd name="T33" fmla="*/ 0 h 1353"/>
                <a:gd name="T34" fmla="*/ 406 w 605"/>
                <a:gd name="T35" fmla="*/ 154 h 1353"/>
                <a:gd name="T36" fmla="*/ 479 w 605"/>
                <a:gd name="T37" fmla="*/ 192 h 1353"/>
                <a:gd name="T38" fmla="*/ 536 w 605"/>
                <a:gd name="T39" fmla="*/ 248 h 1353"/>
                <a:gd name="T40" fmla="*/ 579 w 605"/>
                <a:gd name="T41" fmla="*/ 316 h 1353"/>
                <a:gd name="T42" fmla="*/ 601 w 605"/>
                <a:gd name="T43" fmla="*/ 396 h 1353"/>
                <a:gd name="T44" fmla="*/ 475 w 605"/>
                <a:gd name="T45" fmla="*/ 439 h 1353"/>
                <a:gd name="T46" fmla="*/ 465 w 605"/>
                <a:gd name="T47" fmla="*/ 379 h 1353"/>
                <a:gd name="T48" fmla="*/ 437 w 605"/>
                <a:gd name="T49" fmla="*/ 328 h 1353"/>
                <a:gd name="T50" fmla="*/ 393 w 605"/>
                <a:gd name="T51" fmla="*/ 291 h 1353"/>
                <a:gd name="T52" fmla="*/ 366 w 605"/>
                <a:gd name="T53" fmla="*/ 619 h 1353"/>
                <a:gd name="T54" fmla="*/ 444 w 605"/>
                <a:gd name="T55" fmla="*/ 648 h 1353"/>
                <a:gd name="T56" fmla="*/ 509 w 605"/>
                <a:gd name="T57" fmla="*/ 694 h 1353"/>
                <a:gd name="T58" fmla="*/ 561 w 605"/>
                <a:gd name="T59" fmla="*/ 757 h 1353"/>
                <a:gd name="T60" fmla="*/ 593 w 605"/>
                <a:gd name="T61" fmla="*/ 831 h 1353"/>
                <a:gd name="T62" fmla="*/ 605 w 605"/>
                <a:gd name="T63" fmla="*/ 914 h 1353"/>
                <a:gd name="T64" fmla="*/ 593 w 605"/>
                <a:gd name="T65" fmla="*/ 998 h 1353"/>
                <a:gd name="T66" fmla="*/ 561 w 605"/>
                <a:gd name="T67" fmla="*/ 1073 h 1353"/>
                <a:gd name="T68" fmla="*/ 509 w 605"/>
                <a:gd name="T69" fmla="*/ 1135 h 1353"/>
                <a:gd name="T70" fmla="*/ 444 w 605"/>
                <a:gd name="T71" fmla="*/ 1182 h 1353"/>
                <a:gd name="T72" fmla="*/ 366 w 605"/>
                <a:gd name="T73" fmla="*/ 1210 h 1353"/>
                <a:gd name="T74" fmla="*/ 237 w 605"/>
                <a:gd name="T75" fmla="*/ 1353 h 1353"/>
                <a:gd name="T76" fmla="*/ 198 w 605"/>
                <a:gd name="T77" fmla="*/ 1199 h 1353"/>
                <a:gd name="T78" fmla="*/ 126 w 605"/>
                <a:gd name="T79" fmla="*/ 1161 h 1353"/>
                <a:gd name="T80" fmla="*/ 67 w 605"/>
                <a:gd name="T81" fmla="*/ 1105 h 1353"/>
                <a:gd name="T82" fmla="*/ 25 w 605"/>
                <a:gd name="T83" fmla="*/ 1036 h 1353"/>
                <a:gd name="T84" fmla="*/ 2 w 605"/>
                <a:gd name="T85" fmla="*/ 957 h 1353"/>
                <a:gd name="T86" fmla="*/ 128 w 605"/>
                <a:gd name="T87" fmla="*/ 914 h 1353"/>
                <a:gd name="T88" fmla="*/ 138 w 605"/>
                <a:gd name="T89" fmla="*/ 973 h 1353"/>
                <a:gd name="T90" fmla="*/ 168 w 605"/>
                <a:gd name="T91" fmla="*/ 1023 h 1353"/>
                <a:gd name="T92" fmla="*/ 212 w 605"/>
                <a:gd name="T93" fmla="*/ 1061 h 1353"/>
                <a:gd name="T94" fmla="*/ 237 w 605"/>
                <a:gd name="T95" fmla="*/ 733 h 1353"/>
                <a:gd name="T96" fmla="*/ 160 w 605"/>
                <a:gd name="T97" fmla="*/ 704 h 1353"/>
                <a:gd name="T98" fmla="*/ 95 w 605"/>
                <a:gd name="T99" fmla="*/ 658 h 1353"/>
                <a:gd name="T100" fmla="*/ 44 w 605"/>
                <a:gd name="T101" fmla="*/ 595 h 1353"/>
                <a:gd name="T102" fmla="*/ 11 w 605"/>
                <a:gd name="T103" fmla="*/ 521 h 1353"/>
                <a:gd name="T104" fmla="*/ 0 w 605"/>
                <a:gd name="T105" fmla="*/ 438 h 1353"/>
                <a:gd name="T106" fmla="*/ 11 w 605"/>
                <a:gd name="T107" fmla="*/ 354 h 1353"/>
                <a:gd name="T108" fmla="*/ 44 w 605"/>
                <a:gd name="T109" fmla="*/ 279 h 1353"/>
                <a:gd name="T110" fmla="*/ 95 w 605"/>
                <a:gd name="T111" fmla="*/ 217 h 1353"/>
                <a:gd name="T112" fmla="*/ 160 w 605"/>
                <a:gd name="T113" fmla="*/ 170 h 1353"/>
                <a:gd name="T114" fmla="*/ 237 w 605"/>
                <a:gd name="T115" fmla="*/ 142 h 1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5" h="1353">
                  <a:moveTo>
                    <a:pt x="366" y="754"/>
                  </a:moveTo>
                  <a:lnTo>
                    <a:pt x="366" y="1076"/>
                  </a:lnTo>
                  <a:lnTo>
                    <a:pt x="393" y="1062"/>
                  </a:lnTo>
                  <a:lnTo>
                    <a:pt x="417" y="1045"/>
                  </a:lnTo>
                  <a:lnTo>
                    <a:pt x="437" y="1024"/>
                  </a:lnTo>
                  <a:lnTo>
                    <a:pt x="453" y="1000"/>
                  </a:lnTo>
                  <a:lnTo>
                    <a:pt x="465" y="974"/>
                  </a:lnTo>
                  <a:lnTo>
                    <a:pt x="473" y="945"/>
                  </a:lnTo>
                  <a:lnTo>
                    <a:pt x="475" y="914"/>
                  </a:lnTo>
                  <a:lnTo>
                    <a:pt x="473" y="884"/>
                  </a:lnTo>
                  <a:lnTo>
                    <a:pt x="465" y="855"/>
                  </a:lnTo>
                  <a:lnTo>
                    <a:pt x="453" y="828"/>
                  </a:lnTo>
                  <a:lnTo>
                    <a:pt x="437" y="805"/>
                  </a:lnTo>
                  <a:lnTo>
                    <a:pt x="417" y="784"/>
                  </a:lnTo>
                  <a:lnTo>
                    <a:pt x="393" y="767"/>
                  </a:lnTo>
                  <a:lnTo>
                    <a:pt x="366" y="754"/>
                  </a:lnTo>
                  <a:close/>
                  <a:moveTo>
                    <a:pt x="237" y="277"/>
                  </a:moveTo>
                  <a:lnTo>
                    <a:pt x="212" y="291"/>
                  </a:lnTo>
                  <a:lnTo>
                    <a:pt x="188" y="307"/>
                  </a:lnTo>
                  <a:lnTo>
                    <a:pt x="168" y="328"/>
                  </a:lnTo>
                  <a:lnTo>
                    <a:pt x="151" y="353"/>
                  </a:lnTo>
                  <a:lnTo>
                    <a:pt x="138" y="379"/>
                  </a:lnTo>
                  <a:lnTo>
                    <a:pt x="131" y="407"/>
                  </a:lnTo>
                  <a:lnTo>
                    <a:pt x="128" y="439"/>
                  </a:lnTo>
                  <a:lnTo>
                    <a:pt x="131" y="468"/>
                  </a:lnTo>
                  <a:lnTo>
                    <a:pt x="138" y="497"/>
                  </a:lnTo>
                  <a:lnTo>
                    <a:pt x="151" y="524"/>
                  </a:lnTo>
                  <a:lnTo>
                    <a:pt x="168" y="548"/>
                  </a:lnTo>
                  <a:lnTo>
                    <a:pt x="188" y="569"/>
                  </a:lnTo>
                  <a:lnTo>
                    <a:pt x="212" y="586"/>
                  </a:lnTo>
                  <a:lnTo>
                    <a:pt x="237" y="599"/>
                  </a:lnTo>
                  <a:lnTo>
                    <a:pt x="237" y="277"/>
                  </a:lnTo>
                  <a:close/>
                  <a:moveTo>
                    <a:pt x="237" y="0"/>
                  </a:moveTo>
                  <a:lnTo>
                    <a:pt x="366" y="0"/>
                  </a:lnTo>
                  <a:lnTo>
                    <a:pt x="366" y="143"/>
                  </a:lnTo>
                  <a:lnTo>
                    <a:pt x="406" y="154"/>
                  </a:lnTo>
                  <a:lnTo>
                    <a:pt x="444" y="171"/>
                  </a:lnTo>
                  <a:lnTo>
                    <a:pt x="479" y="192"/>
                  </a:lnTo>
                  <a:lnTo>
                    <a:pt x="509" y="218"/>
                  </a:lnTo>
                  <a:lnTo>
                    <a:pt x="536" y="248"/>
                  </a:lnTo>
                  <a:lnTo>
                    <a:pt x="561" y="280"/>
                  </a:lnTo>
                  <a:lnTo>
                    <a:pt x="579" y="316"/>
                  </a:lnTo>
                  <a:lnTo>
                    <a:pt x="593" y="355"/>
                  </a:lnTo>
                  <a:lnTo>
                    <a:pt x="601" y="396"/>
                  </a:lnTo>
                  <a:lnTo>
                    <a:pt x="605" y="439"/>
                  </a:lnTo>
                  <a:lnTo>
                    <a:pt x="475" y="439"/>
                  </a:lnTo>
                  <a:lnTo>
                    <a:pt x="473" y="407"/>
                  </a:lnTo>
                  <a:lnTo>
                    <a:pt x="465" y="379"/>
                  </a:lnTo>
                  <a:lnTo>
                    <a:pt x="453" y="353"/>
                  </a:lnTo>
                  <a:lnTo>
                    <a:pt x="437" y="328"/>
                  </a:lnTo>
                  <a:lnTo>
                    <a:pt x="417" y="307"/>
                  </a:lnTo>
                  <a:lnTo>
                    <a:pt x="393" y="291"/>
                  </a:lnTo>
                  <a:lnTo>
                    <a:pt x="366" y="277"/>
                  </a:lnTo>
                  <a:lnTo>
                    <a:pt x="366" y="619"/>
                  </a:lnTo>
                  <a:lnTo>
                    <a:pt x="406" y="631"/>
                  </a:lnTo>
                  <a:lnTo>
                    <a:pt x="444" y="648"/>
                  </a:lnTo>
                  <a:lnTo>
                    <a:pt x="479" y="669"/>
                  </a:lnTo>
                  <a:lnTo>
                    <a:pt x="509" y="694"/>
                  </a:lnTo>
                  <a:lnTo>
                    <a:pt x="536" y="724"/>
                  </a:lnTo>
                  <a:lnTo>
                    <a:pt x="561" y="757"/>
                  </a:lnTo>
                  <a:lnTo>
                    <a:pt x="579" y="792"/>
                  </a:lnTo>
                  <a:lnTo>
                    <a:pt x="593" y="831"/>
                  </a:lnTo>
                  <a:lnTo>
                    <a:pt x="601" y="872"/>
                  </a:lnTo>
                  <a:lnTo>
                    <a:pt x="605" y="914"/>
                  </a:lnTo>
                  <a:lnTo>
                    <a:pt x="601" y="957"/>
                  </a:lnTo>
                  <a:lnTo>
                    <a:pt x="593" y="998"/>
                  </a:lnTo>
                  <a:lnTo>
                    <a:pt x="579" y="1036"/>
                  </a:lnTo>
                  <a:lnTo>
                    <a:pt x="561" y="1073"/>
                  </a:lnTo>
                  <a:lnTo>
                    <a:pt x="536" y="1105"/>
                  </a:lnTo>
                  <a:lnTo>
                    <a:pt x="509" y="1135"/>
                  </a:lnTo>
                  <a:lnTo>
                    <a:pt x="479" y="1161"/>
                  </a:lnTo>
                  <a:lnTo>
                    <a:pt x="444" y="1182"/>
                  </a:lnTo>
                  <a:lnTo>
                    <a:pt x="406" y="1199"/>
                  </a:lnTo>
                  <a:lnTo>
                    <a:pt x="366" y="1210"/>
                  </a:lnTo>
                  <a:lnTo>
                    <a:pt x="366" y="1353"/>
                  </a:lnTo>
                  <a:lnTo>
                    <a:pt x="237" y="1353"/>
                  </a:lnTo>
                  <a:lnTo>
                    <a:pt x="237" y="1210"/>
                  </a:lnTo>
                  <a:lnTo>
                    <a:pt x="198" y="1199"/>
                  </a:lnTo>
                  <a:lnTo>
                    <a:pt x="160" y="1182"/>
                  </a:lnTo>
                  <a:lnTo>
                    <a:pt x="126" y="1161"/>
                  </a:lnTo>
                  <a:lnTo>
                    <a:pt x="95" y="1135"/>
                  </a:lnTo>
                  <a:lnTo>
                    <a:pt x="67" y="1105"/>
                  </a:lnTo>
                  <a:lnTo>
                    <a:pt x="44" y="1073"/>
                  </a:lnTo>
                  <a:lnTo>
                    <a:pt x="25" y="1036"/>
                  </a:lnTo>
                  <a:lnTo>
                    <a:pt x="11" y="998"/>
                  </a:lnTo>
                  <a:lnTo>
                    <a:pt x="2" y="957"/>
                  </a:lnTo>
                  <a:lnTo>
                    <a:pt x="0" y="914"/>
                  </a:lnTo>
                  <a:lnTo>
                    <a:pt x="128" y="914"/>
                  </a:lnTo>
                  <a:lnTo>
                    <a:pt x="131" y="945"/>
                  </a:lnTo>
                  <a:lnTo>
                    <a:pt x="138" y="973"/>
                  </a:lnTo>
                  <a:lnTo>
                    <a:pt x="151" y="1000"/>
                  </a:lnTo>
                  <a:lnTo>
                    <a:pt x="168" y="1023"/>
                  </a:lnTo>
                  <a:lnTo>
                    <a:pt x="188" y="1044"/>
                  </a:lnTo>
                  <a:lnTo>
                    <a:pt x="212" y="1061"/>
                  </a:lnTo>
                  <a:lnTo>
                    <a:pt x="237" y="1075"/>
                  </a:lnTo>
                  <a:lnTo>
                    <a:pt x="237" y="733"/>
                  </a:lnTo>
                  <a:lnTo>
                    <a:pt x="198" y="721"/>
                  </a:lnTo>
                  <a:lnTo>
                    <a:pt x="160" y="704"/>
                  </a:lnTo>
                  <a:lnTo>
                    <a:pt x="126" y="683"/>
                  </a:lnTo>
                  <a:lnTo>
                    <a:pt x="95" y="658"/>
                  </a:lnTo>
                  <a:lnTo>
                    <a:pt x="67" y="629"/>
                  </a:lnTo>
                  <a:lnTo>
                    <a:pt x="44" y="595"/>
                  </a:lnTo>
                  <a:lnTo>
                    <a:pt x="25" y="559"/>
                  </a:lnTo>
                  <a:lnTo>
                    <a:pt x="11" y="521"/>
                  </a:lnTo>
                  <a:lnTo>
                    <a:pt x="2" y="480"/>
                  </a:lnTo>
                  <a:lnTo>
                    <a:pt x="0" y="438"/>
                  </a:lnTo>
                  <a:lnTo>
                    <a:pt x="2" y="395"/>
                  </a:lnTo>
                  <a:lnTo>
                    <a:pt x="11" y="354"/>
                  </a:lnTo>
                  <a:lnTo>
                    <a:pt x="25" y="316"/>
                  </a:lnTo>
                  <a:lnTo>
                    <a:pt x="44" y="279"/>
                  </a:lnTo>
                  <a:lnTo>
                    <a:pt x="67" y="247"/>
                  </a:lnTo>
                  <a:lnTo>
                    <a:pt x="95" y="217"/>
                  </a:lnTo>
                  <a:lnTo>
                    <a:pt x="126" y="192"/>
                  </a:lnTo>
                  <a:lnTo>
                    <a:pt x="160" y="170"/>
                  </a:lnTo>
                  <a:lnTo>
                    <a:pt x="198" y="153"/>
                  </a:lnTo>
                  <a:lnTo>
                    <a:pt x="237" y="142"/>
                  </a:lnTo>
                  <a:lnTo>
                    <a:pt x="237"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grpSp>
        <p:nvGrpSpPr>
          <p:cNvPr id="79" name="Group 37"/>
          <p:cNvGrpSpPr/>
          <p:nvPr/>
        </p:nvGrpSpPr>
        <p:grpSpPr>
          <a:xfrm>
            <a:off x="5953204" y="1555058"/>
            <a:ext cx="374650" cy="484188"/>
            <a:chOff x="5359400" y="2787650"/>
            <a:chExt cx="374650" cy="484188"/>
          </a:xfrm>
          <a:solidFill>
            <a:schemeClr val="bg1"/>
          </a:solidFill>
        </p:grpSpPr>
        <p:sp>
          <p:nvSpPr>
            <p:cNvPr id="80" name="Freeform 75"/>
            <p:cNvSpPr>
              <a:spLocks noEditPoints="1"/>
            </p:cNvSpPr>
            <p:nvPr/>
          </p:nvSpPr>
          <p:spPr bwMode="auto">
            <a:xfrm>
              <a:off x="5445125" y="2787650"/>
              <a:ext cx="201613" cy="201612"/>
            </a:xfrm>
            <a:custGeom>
              <a:avLst/>
              <a:gdLst>
                <a:gd name="T0" fmla="*/ 519 w 1137"/>
                <a:gd name="T1" fmla="*/ 159 h 1139"/>
                <a:gd name="T2" fmla="*/ 427 w 1137"/>
                <a:gd name="T3" fmla="*/ 180 h 1139"/>
                <a:gd name="T4" fmla="*/ 344 w 1137"/>
                <a:gd name="T5" fmla="*/ 220 h 1139"/>
                <a:gd name="T6" fmla="*/ 272 w 1137"/>
                <a:gd name="T7" fmla="*/ 278 h 1139"/>
                <a:gd name="T8" fmla="*/ 214 w 1137"/>
                <a:gd name="T9" fmla="*/ 350 h 1139"/>
                <a:gd name="T10" fmla="*/ 172 w 1137"/>
                <a:gd name="T11" fmla="*/ 433 h 1139"/>
                <a:gd name="T12" fmla="*/ 150 w 1137"/>
                <a:gd name="T13" fmla="*/ 527 h 1139"/>
                <a:gd name="T14" fmla="*/ 150 w 1137"/>
                <a:gd name="T15" fmla="*/ 626 h 1139"/>
                <a:gd name="T16" fmla="*/ 171 w 1137"/>
                <a:gd name="T17" fmla="*/ 718 h 1139"/>
                <a:gd name="T18" fmla="*/ 211 w 1137"/>
                <a:gd name="T19" fmla="*/ 802 h 1139"/>
                <a:gd name="T20" fmla="*/ 269 w 1137"/>
                <a:gd name="T21" fmla="*/ 874 h 1139"/>
                <a:gd name="T22" fmla="*/ 341 w 1137"/>
                <a:gd name="T23" fmla="*/ 932 h 1139"/>
                <a:gd name="T24" fmla="*/ 424 w 1137"/>
                <a:gd name="T25" fmla="*/ 974 h 1139"/>
                <a:gd name="T26" fmla="*/ 518 w 1137"/>
                <a:gd name="T27" fmla="*/ 996 h 1139"/>
                <a:gd name="T28" fmla="*/ 617 w 1137"/>
                <a:gd name="T29" fmla="*/ 996 h 1139"/>
                <a:gd name="T30" fmla="*/ 709 w 1137"/>
                <a:gd name="T31" fmla="*/ 975 h 1139"/>
                <a:gd name="T32" fmla="*/ 792 w 1137"/>
                <a:gd name="T33" fmla="*/ 934 h 1139"/>
                <a:gd name="T34" fmla="*/ 865 w 1137"/>
                <a:gd name="T35" fmla="*/ 877 h 1139"/>
                <a:gd name="T36" fmla="*/ 924 w 1137"/>
                <a:gd name="T37" fmla="*/ 805 h 1139"/>
                <a:gd name="T38" fmla="*/ 965 w 1137"/>
                <a:gd name="T39" fmla="*/ 720 h 1139"/>
                <a:gd name="T40" fmla="*/ 987 w 1137"/>
                <a:gd name="T41" fmla="*/ 626 h 1139"/>
                <a:gd name="T42" fmla="*/ 987 w 1137"/>
                <a:gd name="T43" fmla="*/ 523 h 1139"/>
                <a:gd name="T44" fmla="*/ 962 w 1137"/>
                <a:gd name="T45" fmla="*/ 423 h 1139"/>
                <a:gd name="T46" fmla="*/ 915 w 1137"/>
                <a:gd name="T47" fmla="*/ 335 h 1139"/>
                <a:gd name="T48" fmla="*/ 850 w 1137"/>
                <a:gd name="T49" fmla="*/ 261 h 1139"/>
                <a:gd name="T50" fmla="*/ 768 w 1137"/>
                <a:gd name="T51" fmla="*/ 204 h 1139"/>
                <a:gd name="T52" fmla="*/ 674 w 1137"/>
                <a:gd name="T53" fmla="*/ 168 h 1139"/>
                <a:gd name="T54" fmla="*/ 568 w 1137"/>
                <a:gd name="T55" fmla="*/ 156 h 1139"/>
                <a:gd name="T56" fmla="*/ 627 w 1137"/>
                <a:gd name="T57" fmla="*/ 4 h 1139"/>
                <a:gd name="T58" fmla="*/ 738 w 1137"/>
                <a:gd name="T59" fmla="*/ 26 h 1139"/>
                <a:gd name="T60" fmla="*/ 841 w 1137"/>
                <a:gd name="T61" fmla="*/ 68 h 1139"/>
                <a:gd name="T62" fmla="*/ 932 w 1137"/>
                <a:gd name="T63" fmla="*/ 129 h 1139"/>
                <a:gd name="T64" fmla="*/ 1008 w 1137"/>
                <a:gd name="T65" fmla="*/ 206 h 1139"/>
                <a:gd name="T66" fmla="*/ 1069 w 1137"/>
                <a:gd name="T67" fmla="*/ 297 h 1139"/>
                <a:gd name="T68" fmla="*/ 1112 w 1137"/>
                <a:gd name="T69" fmla="*/ 399 h 1139"/>
                <a:gd name="T70" fmla="*/ 1134 w 1137"/>
                <a:gd name="T71" fmla="*/ 511 h 1139"/>
                <a:gd name="T72" fmla="*/ 1134 w 1137"/>
                <a:gd name="T73" fmla="*/ 628 h 1139"/>
                <a:gd name="T74" fmla="*/ 1112 w 1137"/>
                <a:gd name="T75" fmla="*/ 740 h 1139"/>
                <a:gd name="T76" fmla="*/ 1069 w 1137"/>
                <a:gd name="T77" fmla="*/ 843 h 1139"/>
                <a:gd name="T78" fmla="*/ 1008 w 1137"/>
                <a:gd name="T79" fmla="*/ 934 h 1139"/>
                <a:gd name="T80" fmla="*/ 932 w 1137"/>
                <a:gd name="T81" fmla="*/ 1011 h 1139"/>
                <a:gd name="T82" fmla="*/ 841 w 1137"/>
                <a:gd name="T83" fmla="*/ 1071 h 1139"/>
                <a:gd name="T84" fmla="*/ 738 w 1137"/>
                <a:gd name="T85" fmla="*/ 1114 h 1139"/>
                <a:gd name="T86" fmla="*/ 627 w 1137"/>
                <a:gd name="T87" fmla="*/ 1136 h 1139"/>
                <a:gd name="T88" fmla="*/ 511 w 1137"/>
                <a:gd name="T89" fmla="*/ 1136 h 1139"/>
                <a:gd name="T90" fmla="*/ 401 w 1137"/>
                <a:gd name="T91" fmla="*/ 1114 h 1139"/>
                <a:gd name="T92" fmla="*/ 299 w 1137"/>
                <a:gd name="T93" fmla="*/ 1071 h 1139"/>
                <a:gd name="T94" fmla="*/ 208 w 1137"/>
                <a:gd name="T95" fmla="*/ 1011 h 1139"/>
                <a:gd name="T96" fmla="*/ 131 w 1137"/>
                <a:gd name="T97" fmla="*/ 934 h 1139"/>
                <a:gd name="T98" fmla="*/ 69 w 1137"/>
                <a:gd name="T99" fmla="*/ 843 h 1139"/>
                <a:gd name="T100" fmla="*/ 25 w 1137"/>
                <a:gd name="T101" fmla="*/ 740 h 1139"/>
                <a:gd name="T102" fmla="*/ 3 w 1137"/>
                <a:gd name="T103" fmla="*/ 628 h 1139"/>
                <a:gd name="T104" fmla="*/ 3 w 1137"/>
                <a:gd name="T105" fmla="*/ 511 h 1139"/>
                <a:gd name="T106" fmla="*/ 25 w 1137"/>
                <a:gd name="T107" fmla="*/ 399 h 1139"/>
                <a:gd name="T108" fmla="*/ 68 w 1137"/>
                <a:gd name="T109" fmla="*/ 297 h 1139"/>
                <a:gd name="T110" fmla="*/ 128 w 1137"/>
                <a:gd name="T111" fmla="*/ 206 h 1139"/>
                <a:gd name="T112" fmla="*/ 205 w 1137"/>
                <a:gd name="T113" fmla="*/ 129 h 1139"/>
                <a:gd name="T114" fmla="*/ 296 w 1137"/>
                <a:gd name="T115" fmla="*/ 68 h 1139"/>
                <a:gd name="T116" fmla="*/ 398 w 1137"/>
                <a:gd name="T117" fmla="*/ 26 h 1139"/>
                <a:gd name="T118" fmla="*/ 510 w 1137"/>
                <a:gd name="T119" fmla="*/ 4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37" h="1139">
                  <a:moveTo>
                    <a:pt x="568" y="156"/>
                  </a:moveTo>
                  <a:lnTo>
                    <a:pt x="519" y="159"/>
                  </a:lnTo>
                  <a:lnTo>
                    <a:pt x="473" y="166"/>
                  </a:lnTo>
                  <a:lnTo>
                    <a:pt x="427" y="180"/>
                  </a:lnTo>
                  <a:lnTo>
                    <a:pt x="385" y="198"/>
                  </a:lnTo>
                  <a:lnTo>
                    <a:pt x="344" y="220"/>
                  </a:lnTo>
                  <a:lnTo>
                    <a:pt x="307" y="247"/>
                  </a:lnTo>
                  <a:lnTo>
                    <a:pt x="272" y="278"/>
                  </a:lnTo>
                  <a:lnTo>
                    <a:pt x="241" y="312"/>
                  </a:lnTo>
                  <a:lnTo>
                    <a:pt x="214" y="350"/>
                  </a:lnTo>
                  <a:lnTo>
                    <a:pt x="190" y="390"/>
                  </a:lnTo>
                  <a:lnTo>
                    <a:pt x="172" y="433"/>
                  </a:lnTo>
                  <a:lnTo>
                    <a:pt x="159" y="480"/>
                  </a:lnTo>
                  <a:lnTo>
                    <a:pt x="150" y="527"/>
                  </a:lnTo>
                  <a:lnTo>
                    <a:pt x="147" y="578"/>
                  </a:lnTo>
                  <a:lnTo>
                    <a:pt x="150" y="626"/>
                  </a:lnTo>
                  <a:lnTo>
                    <a:pt x="157" y="673"/>
                  </a:lnTo>
                  <a:lnTo>
                    <a:pt x="171" y="718"/>
                  </a:lnTo>
                  <a:lnTo>
                    <a:pt x="189" y="761"/>
                  </a:lnTo>
                  <a:lnTo>
                    <a:pt x="211" y="802"/>
                  </a:lnTo>
                  <a:lnTo>
                    <a:pt x="238" y="840"/>
                  </a:lnTo>
                  <a:lnTo>
                    <a:pt x="269" y="874"/>
                  </a:lnTo>
                  <a:lnTo>
                    <a:pt x="304" y="905"/>
                  </a:lnTo>
                  <a:lnTo>
                    <a:pt x="341" y="932"/>
                  </a:lnTo>
                  <a:lnTo>
                    <a:pt x="381" y="956"/>
                  </a:lnTo>
                  <a:lnTo>
                    <a:pt x="424" y="974"/>
                  </a:lnTo>
                  <a:lnTo>
                    <a:pt x="471" y="987"/>
                  </a:lnTo>
                  <a:lnTo>
                    <a:pt x="518" y="996"/>
                  </a:lnTo>
                  <a:lnTo>
                    <a:pt x="568" y="999"/>
                  </a:lnTo>
                  <a:lnTo>
                    <a:pt x="617" y="996"/>
                  </a:lnTo>
                  <a:lnTo>
                    <a:pt x="663" y="987"/>
                  </a:lnTo>
                  <a:lnTo>
                    <a:pt x="709" y="975"/>
                  </a:lnTo>
                  <a:lnTo>
                    <a:pt x="752" y="957"/>
                  </a:lnTo>
                  <a:lnTo>
                    <a:pt x="792" y="934"/>
                  </a:lnTo>
                  <a:lnTo>
                    <a:pt x="830" y="907"/>
                  </a:lnTo>
                  <a:lnTo>
                    <a:pt x="865" y="877"/>
                  </a:lnTo>
                  <a:lnTo>
                    <a:pt x="896" y="842"/>
                  </a:lnTo>
                  <a:lnTo>
                    <a:pt x="924" y="805"/>
                  </a:lnTo>
                  <a:lnTo>
                    <a:pt x="946" y="764"/>
                  </a:lnTo>
                  <a:lnTo>
                    <a:pt x="965" y="720"/>
                  </a:lnTo>
                  <a:lnTo>
                    <a:pt x="979" y="675"/>
                  </a:lnTo>
                  <a:lnTo>
                    <a:pt x="987" y="626"/>
                  </a:lnTo>
                  <a:lnTo>
                    <a:pt x="990" y="577"/>
                  </a:lnTo>
                  <a:lnTo>
                    <a:pt x="987" y="523"/>
                  </a:lnTo>
                  <a:lnTo>
                    <a:pt x="978" y="472"/>
                  </a:lnTo>
                  <a:lnTo>
                    <a:pt x="962" y="423"/>
                  </a:lnTo>
                  <a:lnTo>
                    <a:pt x="942" y="377"/>
                  </a:lnTo>
                  <a:lnTo>
                    <a:pt x="915" y="335"/>
                  </a:lnTo>
                  <a:lnTo>
                    <a:pt x="884" y="296"/>
                  </a:lnTo>
                  <a:lnTo>
                    <a:pt x="850" y="261"/>
                  </a:lnTo>
                  <a:lnTo>
                    <a:pt x="810" y="231"/>
                  </a:lnTo>
                  <a:lnTo>
                    <a:pt x="768" y="204"/>
                  </a:lnTo>
                  <a:lnTo>
                    <a:pt x="723" y="183"/>
                  </a:lnTo>
                  <a:lnTo>
                    <a:pt x="674" y="168"/>
                  </a:lnTo>
                  <a:lnTo>
                    <a:pt x="622" y="159"/>
                  </a:lnTo>
                  <a:lnTo>
                    <a:pt x="568" y="156"/>
                  </a:lnTo>
                  <a:close/>
                  <a:moveTo>
                    <a:pt x="568" y="0"/>
                  </a:moveTo>
                  <a:lnTo>
                    <a:pt x="627" y="4"/>
                  </a:lnTo>
                  <a:lnTo>
                    <a:pt x="684" y="12"/>
                  </a:lnTo>
                  <a:lnTo>
                    <a:pt x="738" y="26"/>
                  </a:lnTo>
                  <a:lnTo>
                    <a:pt x="791" y="45"/>
                  </a:lnTo>
                  <a:lnTo>
                    <a:pt x="841" y="68"/>
                  </a:lnTo>
                  <a:lnTo>
                    <a:pt x="888" y="97"/>
                  </a:lnTo>
                  <a:lnTo>
                    <a:pt x="932" y="129"/>
                  </a:lnTo>
                  <a:lnTo>
                    <a:pt x="972" y="166"/>
                  </a:lnTo>
                  <a:lnTo>
                    <a:pt x="1008" y="206"/>
                  </a:lnTo>
                  <a:lnTo>
                    <a:pt x="1041" y="250"/>
                  </a:lnTo>
                  <a:lnTo>
                    <a:pt x="1069" y="297"/>
                  </a:lnTo>
                  <a:lnTo>
                    <a:pt x="1093" y="347"/>
                  </a:lnTo>
                  <a:lnTo>
                    <a:pt x="1112" y="399"/>
                  </a:lnTo>
                  <a:lnTo>
                    <a:pt x="1126" y="454"/>
                  </a:lnTo>
                  <a:lnTo>
                    <a:pt x="1134" y="511"/>
                  </a:lnTo>
                  <a:lnTo>
                    <a:pt x="1137" y="569"/>
                  </a:lnTo>
                  <a:lnTo>
                    <a:pt x="1134" y="628"/>
                  </a:lnTo>
                  <a:lnTo>
                    <a:pt x="1126" y="685"/>
                  </a:lnTo>
                  <a:lnTo>
                    <a:pt x="1112" y="740"/>
                  </a:lnTo>
                  <a:lnTo>
                    <a:pt x="1093" y="793"/>
                  </a:lnTo>
                  <a:lnTo>
                    <a:pt x="1069" y="843"/>
                  </a:lnTo>
                  <a:lnTo>
                    <a:pt x="1041" y="890"/>
                  </a:lnTo>
                  <a:lnTo>
                    <a:pt x="1008" y="934"/>
                  </a:lnTo>
                  <a:lnTo>
                    <a:pt x="972" y="974"/>
                  </a:lnTo>
                  <a:lnTo>
                    <a:pt x="932" y="1011"/>
                  </a:lnTo>
                  <a:lnTo>
                    <a:pt x="888" y="1043"/>
                  </a:lnTo>
                  <a:lnTo>
                    <a:pt x="841" y="1071"/>
                  </a:lnTo>
                  <a:lnTo>
                    <a:pt x="791" y="1095"/>
                  </a:lnTo>
                  <a:lnTo>
                    <a:pt x="738" y="1114"/>
                  </a:lnTo>
                  <a:lnTo>
                    <a:pt x="684" y="1128"/>
                  </a:lnTo>
                  <a:lnTo>
                    <a:pt x="627" y="1136"/>
                  </a:lnTo>
                  <a:lnTo>
                    <a:pt x="568" y="1139"/>
                  </a:lnTo>
                  <a:lnTo>
                    <a:pt x="511" y="1136"/>
                  </a:lnTo>
                  <a:lnTo>
                    <a:pt x="455" y="1128"/>
                  </a:lnTo>
                  <a:lnTo>
                    <a:pt x="401" y="1114"/>
                  </a:lnTo>
                  <a:lnTo>
                    <a:pt x="349" y="1095"/>
                  </a:lnTo>
                  <a:lnTo>
                    <a:pt x="299" y="1071"/>
                  </a:lnTo>
                  <a:lnTo>
                    <a:pt x="252" y="1043"/>
                  </a:lnTo>
                  <a:lnTo>
                    <a:pt x="208" y="1011"/>
                  </a:lnTo>
                  <a:lnTo>
                    <a:pt x="168" y="974"/>
                  </a:lnTo>
                  <a:lnTo>
                    <a:pt x="131" y="934"/>
                  </a:lnTo>
                  <a:lnTo>
                    <a:pt x="98" y="890"/>
                  </a:lnTo>
                  <a:lnTo>
                    <a:pt x="69" y="843"/>
                  </a:lnTo>
                  <a:lnTo>
                    <a:pt x="45" y="793"/>
                  </a:lnTo>
                  <a:lnTo>
                    <a:pt x="25" y="740"/>
                  </a:lnTo>
                  <a:lnTo>
                    <a:pt x="11" y="685"/>
                  </a:lnTo>
                  <a:lnTo>
                    <a:pt x="3" y="628"/>
                  </a:lnTo>
                  <a:lnTo>
                    <a:pt x="0" y="569"/>
                  </a:lnTo>
                  <a:lnTo>
                    <a:pt x="3" y="511"/>
                  </a:lnTo>
                  <a:lnTo>
                    <a:pt x="11" y="454"/>
                  </a:lnTo>
                  <a:lnTo>
                    <a:pt x="25" y="399"/>
                  </a:lnTo>
                  <a:lnTo>
                    <a:pt x="44" y="347"/>
                  </a:lnTo>
                  <a:lnTo>
                    <a:pt x="68" y="297"/>
                  </a:lnTo>
                  <a:lnTo>
                    <a:pt x="96" y="250"/>
                  </a:lnTo>
                  <a:lnTo>
                    <a:pt x="128" y="206"/>
                  </a:lnTo>
                  <a:lnTo>
                    <a:pt x="165" y="166"/>
                  </a:lnTo>
                  <a:lnTo>
                    <a:pt x="205" y="129"/>
                  </a:lnTo>
                  <a:lnTo>
                    <a:pt x="248" y="97"/>
                  </a:lnTo>
                  <a:lnTo>
                    <a:pt x="296" y="68"/>
                  </a:lnTo>
                  <a:lnTo>
                    <a:pt x="346" y="45"/>
                  </a:lnTo>
                  <a:lnTo>
                    <a:pt x="398" y="26"/>
                  </a:lnTo>
                  <a:lnTo>
                    <a:pt x="453" y="12"/>
                  </a:lnTo>
                  <a:lnTo>
                    <a:pt x="510" y="4"/>
                  </a:lnTo>
                  <a:lnTo>
                    <a:pt x="568" y="0"/>
                  </a:lnTo>
                  <a:close/>
                </a:path>
              </a:pathLst>
            </a:custGeom>
            <a:grpFill/>
            <a:ln w="0">
              <a:solidFill>
                <a:schemeClr val="accent6"/>
              </a:solidFill>
              <a:prstDash val="solid"/>
              <a:round/>
            </a:ln>
          </p:spPr>
          <p:txBody>
            <a:bodyPr vert="horz" wrap="square" lIns="91440" tIns="45720" rIns="91440" bIns="45720" numCol="1" anchor="t" anchorCtr="0" compatLnSpc="1"/>
            <a:lstStyle/>
            <a:p>
              <a:endParaRPr lang="en-US">
                <a:cs typeface="+mn-ea"/>
                <a:sym typeface="+mn-lt"/>
              </a:endParaRPr>
            </a:p>
          </p:txBody>
        </p:sp>
        <p:sp>
          <p:nvSpPr>
            <p:cNvPr id="81" name="Freeform 76"/>
            <p:cNvSpPr>
              <a:spLocks noEditPoints="1"/>
            </p:cNvSpPr>
            <p:nvPr/>
          </p:nvSpPr>
          <p:spPr bwMode="auto">
            <a:xfrm>
              <a:off x="5359400" y="3027363"/>
              <a:ext cx="374650" cy="244475"/>
            </a:xfrm>
            <a:custGeom>
              <a:avLst/>
              <a:gdLst>
                <a:gd name="T0" fmla="*/ 401 w 2128"/>
                <a:gd name="T1" fmla="*/ 152 h 1383"/>
                <a:gd name="T2" fmla="*/ 323 w 2128"/>
                <a:gd name="T3" fmla="*/ 175 h 1383"/>
                <a:gd name="T4" fmla="*/ 256 w 2128"/>
                <a:gd name="T5" fmla="*/ 218 h 1383"/>
                <a:gd name="T6" fmla="*/ 202 w 2128"/>
                <a:gd name="T7" fmla="*/ 279 h 1383"/>
                <a:gd name="T8" fmla="*/ 167 w 2128"/>
                <a:gd name="T9" fmla="*/ 352 h 1383"/>
                <a:gd name="T10" fmla="*/ 154 w 2128"/>
                <a:gd name="T11" fmla="*/ 437 h 1383"/>
                <a:gd name="T12" fmla="*/ 1974 w 2128"/>
                <a:gd name="T13" fmla="*/ 1235 h 1383"/>
                <a:gd name="T14" fmla="*/ 1970 w 2128"/>
                <a:gd name="T15" fmla="*/ 399 h 1383"/>
                <a:gd name="T16" fmla="*/ 1951 w 2128"/>
                <a:gd name="T17" fmla="*/ 326 h 1383"/>
                <a:gd name="T18" fmla="*/ 1914 w 2128"/>
                <a:gd name="T19" fmla="*/ 263 h 1383"/>
                <a:gd name="T20" fmla="*/ 1862 w 2128"/>
                <a:gd name="T21" fmla="*/ 210 h 1383"/>
                <a:gd name="T22" fmla="*/ 1799 w 2128"/>
                <a:gd name="T23" fmla="*/ 172 h 1383"/>
                <a:gd name="T24" fmla="*/ 1725 w 2128"/>
                <a:gd name="T25" fmla="*/ 151 h 1383"/>
                <a:gd name="T26" fmla="*/ 1389 w 2128"/>
                <a:gd name="T27" fmla="*/ 149 h 1383"/>
                <a:gd name="T28" fmla="*/ 1101 w 2128"/>
                <a:gd name="T29" fmla="*/ 435 h 1383"/>
                <a:gd name="T30" fmla="*/ 1065 w 2128"/>
                <a:gd name="T31" fmla="*/ 444 h 1383"/>
                <a:gd name="T32" fmla="*/ 1029 w 2128"/>
                <a:gd name="T33" fmla="*/ 435 h 1383"/>
                <a:gd name="T34" fmla="*/ 739 w 2128"/>
                <a:gd name="T35" fmla="*/ 149 h 1383"/>
                <a:gd name="T36" fmla="*/ 436 w 2128"/>
                <a:gd name="T37" fmla="*/ 0 h 1383"/>
                <a:gd name="T38" fmla="*/ 783 w 2128"/>
                <a:gd name="T39" fmla="*/ 2 h 1383"/>
                <a:gd name="T40" fmla="*/ 808 w 2128"/>
                <a:gd name="T41" fmla="*/ 13 h 1383"/>
                <a:gd name="T42" fmla="*/ 1063 w 2128"/>
                <a:gd name="T43" fmla="*/ 266 h 1383"/>
                <a:gd name="T44" fmla="*/ 1318 w 2128"/>
                <a:gd name="T45" fmla="*/ 13 h 1383"/>
                <a:gd name="T46" fmla="*/ 1344 w 2128"/>
                <a:gd name="T47" fmla="*/ 2 h 1383"/>
                <a:gd name="T48" fmla="*/ 1692 w 2128"/>
                <a:gd name="T49" fmla="*/ 0 h 1383"/>
                <a:gd name="T50" fmla="*/ 1790 w 2128"/>
                <a:gd name="T51" fmla="*/ 12 h 1383"/>
                <a:gd name="T52" fmla="*/ 1881 w 2128"/>
                <a:gd name="T53" fmla="*/ 44 h 1383"/>
                <a:gd name="T54" fmla="*/ 1963 w 2128"/>
                <a:gd name="T55" fmla="*/ 95 h 1383"/>
                <a:gd name="T56" fmla="*/ 2031 w 2128"/>
                <a:gd name="T57" fmla="*/ 162 h 1383"/>
                <a:gd name="T58" fmla="*/ 2084 w 2128"/>
                <a:gd name="T59" fmla="*/ 244 h 1383"/>
                <a:gd name="T60" fmla="*/ 2116 w 2128"/>
                <a:gd name="T61" fmla="*/ 336 h 1383"/>
                <a:gd name="T62" fmla="*/ 2128 w 2128"/>
                <a:gd name="T63" fmla="*/ 436 h 1383"/>
                <a:gd name="T64" fmla="*/ 2123 w 2128"/>
                <a:gd name="T65" fmla="*/ 1329 h 1383"/>
                <a:gd name="T66" fmla="*/ 2099 w 2128"/>
                <a:gd name="T67" fmla="*/ 1361 h 1383"/>
                <a:gd name="T68" fmla="*/ 2066 w 2128"/>
                <a:gd name="T69" fmla="*/ 1379 h 1383"/>
                <a:gd name="T70" fmla="*/ 74 w 2128"/>
                <a:gd name="T71" fmla="*/ 1383 h 1383"/>
                <a:gd name="T72" fmla="*/ 35 w 2128"/>
                <a:gd name="T73" fmla="*/ 1373 h 1383"/>
                <a:gd name="T74" fmla="*/ 10 w 2128"/>
                <a:gd name="T75" fmla="*/ 1348 h 1383"/>
                <a:gd name="T76" fmla="*/ 0 w 2128"/>
                <a:gd name="T77" fmla="*/ 1309 h 1383"/>
                <a:gd name="T78" fmla="*/ 3 w 2128"/>
                <a:gd name="T79" fmla="*/ 386 h 1383"/>
                <a:gd name="T80" fmla="*/ 25 w 2128"/>
                <a:gd name="T81" fmla="*/ 291 h 1383"/>
                <a:gd name="T82" fmla="*/ 67 w 2128"/>
                <a:gd name="T83" fmla="*/ 205 h 1383"/>
                <a:gd name="T84" fmla="*/ 126 w 2128"/>
                <a:gd name="T85" fmla="*/ 130 h 1383"/>
                <a:gd name="T86" fmla="*/ 201 w 2128"/>
                <a:gd name="T87" fmla="*/ 70 h 1383"/>
                <a:gd name="T88" fmla="*/ 288 w 2128"/>
                <a:gd name="T89" fmla="*/ 26 h 1383"/>
                <a:gd name="T90" fmla="*/ 384 w 2128"/>
                <a:gd name="T91" fmla="*/ 3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28" h="1383">
                  <a:moveTo>
                    <a:pt x="443" y="149"/>
                  </a:moveTo>
                  <a:lnTo>
                    <a:pt x="401" y="152"/>
                  </a:lnTo>
                  <a:lnTo>
                    <a:pt x="361" y="160"/>
                  </a:lnTo>
                  <a:lnTo>
                    <a:pt x="323" y="175"/>
                  </a:lnTo>
                  <a:lnTo>
                    <a:pt x="288" y="194"/>
                  </a:lnTo>
                  <a:lnTo>
                    <a:pt x="256" y="218"/>
                  </a:lnTo>
                  <a:lnTo>
                    <a:pt x="226" y="247"/>
                  </a:lnTo>
                  <a:lnTo>
                    <a:pt x="202" y="279"/>
                  </a:lnTo>
                  <a:lnTo>
                    <a:pt x="182" y="314"/>
                  </a:lnTo>
                  <a:lnTo>
                    <a:pt x="167" y="352"/>
                  </a:lnTo>
                  <a:lnTo>
                    <a:pt x="158" y="394"/>
                  </a:lnTo>
                  <a:lnTo>
                    <a:pt x="154" y="437"/>
                  </a:lnTo>
                  <a:lnTo>
                    <a:pt x="154" y="1235"/>
                  </a:lnTo>
                  <a:lnTo>
                    <a:pt x="1974" y="1235"/>
                  </a:lnTo>
                  <a:lnTo>
                    <a:pt x="1974" y="437"/>
                  </a:lnTo>
                  <a:lnTo>
                    <a:pt x="1970" y="399"/>
                  </a:lnTo>
                  <a:lnTo>
                    <a:pt x="1963" y="362"/>
                  </a:lnTo>
                  <a:lnTo>
                    <a:pt x="1951" y="326"/>
                  </a:lnTo>
                  <a:lnTo>
                    <a:pt x="1934" y="293"/>
                  </a:lnTo>
                  <a:lnTo>
                    <a:pt x="1914" y="263"/>
                  </a:lnTo>
                  <a:lnTo>
                    <a:pt x="1890" y="234"/>
                  </a:lnTo>
                  <a:lnTo>
                    <a:pt x="1862" y="210"/>
                  </a:lnTo>
                  <a:lnTo>
                    <a:pt x="1833" y="189"/>
                  </a:lnTo>
                  <a:lnTo>
                    <a:pt x="1799" y="172"/>
                  </a:lnTo>
                  <a:lnTo>
                    <a:pt x="1763" y="159"/>
                  </a:lnTo>
                  <a:lnTo>
                    <a:pt x="1725" y="151"/>
                  </a:lnTo>
                  <a:lnTo>
                    <a:pt x="1686" y="149"/>
                  </a:lnTo>
                  <a:lnTo>
                    <a:pt x="1389" y="149"/>
                  </a:lnTo>
                  <a:lnTo>
                    <a:pt x="1116" y="422"/>
                  </a:lnTo>
                  <a:lnTo>
                    <a:pt x="1101" y="435"/>
                  </a:lnTo>
                  <a:lnTo>
                    <a:pt x="1083" y="442"/>
                  </a:lnTo>
                  <a:lnTo>
                    <a:pt x="1065" y="444"/>
                  </a:lnTo>
                  <a:lnTo>
                    <a:pt x="1045" y="442"/>
                  </a:lnTo>
                  <a:lnTo>
                    <a:pt x="1029" y="435"/>
                  </a:lnTo>
                  <a:lnTo>
                    <a:pt x="1013" y="422"/>
                  </a:lnTo>
                  <a:lnTo>
                    <a:pt x="739" y="149"/>
                  </a:lnTo>
                  <a:lnTo>
                    <a:pt x="443" y="149"/>
                  </a:lnTo>
                  <a:close/>
                  <a:moveTo>
                    <a:pt x="436" y="0"/>
                  </a:moveTo>
                  <a:lnTo>
                    <a:pt x="767" y="0"/>
                  </a:lnTo>
                  <a:lnTo>
                    <a:pt x="783" y="2"/>
                  </a:lnTo>
                  <a:lnTo>
                    <a:pt x="797" y="5"/>
                  </a:lnTo>
                  <a:lnTo>
                    <a:pt x="808" y="13"/>
                  </a:lnTo>
                  <a:lnTo>
                    <a:pt x="820" y="22"/>
                  </a:lnTo>
                  <a:lnTo>
                    <a:pt x="1063" y="266"/>
                  </a:lnTo>
                  <a:lnTo>
                    <a:pt x="1307" y="22"/>
                  </a:lnTo>
                  <a:lnTo>
                    <a:pt x="1318" y="13"/>
                  </a:lnTo>
                  <a:lnTo>
                    <a:pt x="1330" y="5"/>
                  </a:lnTo>
                  <a:lnTo>
                    <a:pt x="1344" y="2"/>
                  </a:lnTo>
                  <a:lnTo>
                    <a:pt x="1359" y="0"/>
                  </a:lnTo>
                  <a:lnTo>
                    <a:pt x="1692" y="0"/>
                  </a:lnTo>
                  <a:lnTo>
                    <a:pt x="1742" y="3"/>
                  </a:lnTo>
                  <a:lnTo>
                    <a:pt x="1790" y="12"/>
                  </a:lnTo>
                  <a:lnTo>
                    <a:pt x="1837" y="25"/>
                  </a:lnTo>
                  <a:lnTo>
                    <a:pt x="1881" y="44"/>
                  </a:lnTo>
                  <a:lnTo>
                    <a:pt x="1924" y="67"/>
                  </a:lnTo>
                  <a:lnTo>
                    <a:pt x="1963" y="95"/>
                  </a:lnTo>
                  <a:lnTo>
                    <a:pt x="1999" y="127"/>
                  </a:lnTo>
                  <a:lnTo>
                    <a:pt x="2031" y="162"/>
                  </a:lnTo>
                  <a:lnTo>
                    <a:pt x="2059" y="202"/>
                  </a:lnTo>
                  <a:lnTo>
                    <a:pt x="2084" y="244"/>
                  </a:lnTo>
                  <a:lnTo>
                    <a:pt x="2103" y="288"/>
                  </a:lnTo>
                  <a:lnTo>
                    <a:pt x="2116" y="336"/>
                  </a:lnTo>
                  <a:lnTo>
                    <a:pt x="2125" y="385"/>
                  </a:lnTo>
                  <a:lnTo>
                    <a:pt x="2128" y="436"/>
                  </a:lnTo>
                  <a:lnTo>
                    <a:pt x="2128" y="1309"/>
                  </a:lnTo>
                  <a:lnTo>
                    <a:pt x="2123" y="1329"/>
                  </a:lnTo>
                  <a:lnTo>
                    <a:pt x="2112" y="1347"/>
                  </a:lnTo>
                  <a:lnTo>
                    <a:pt x="2099" y="1361"/>
                  </a:lnTo>
                  <a:lnTo>
                    <a:pt x="2084" y="1373"/>
                  </a:lnTo>
                  <a:lnTo>
                    <a:pt x="2066" y="1379"/>
                  </a:lnTo>
                  <a:lnTo>
                    <a:pt x="2048" y="1383"/>
                  </a:lnTo>
                  <a:lnTo>
                    <a:pt x="74" y="1383"/>
                  </a:lnTo>
                  <a:lnTo>
                    <a:pt x="53" y="1379"/>
                  </a:lnTo>
                  <a:lnTo>
                    <a:pt x="35" y="1373"/>
                  </a:lnTo>
                  <a:lnTo>
                    <a:pt x="20" y="1363"/>
                  </a:lnTo>
                  <a:lnTo>
                    <a:pt x="10" y="1348"/>
                  </a:lnTo>
                  <a:lnTo>
                    <a:pt x="2" y="1330"/>
                  </a:lnTo>
                  <a:lnTo>
                    <a:pt x="0" y="1309"/>
                  </a:lnTo>
                  <a:lnTo>
                    <a:pt x="0" y="436"/>
                  </a:lnTo>
                  <a:lnTo>
                    <a:pt x="3" y="386"/>
                  </a:lnTo>
                  <a:lnTo>
                    <a:pt x="12" y="338"/>
                  </a:lnTo>
                  <a:lnTo>
                    <a:pt x="25" y="291"/>
                  </a:lnTo>
                  <a:lnTo>
                    <a:pt x="43" y="246"/>
                  </a:lnTo>
                  <a:lnTo>
                    <a:pt x="67" y="205"/>
                  </a:lnTo>
                  <a:lnTo>
                    <a:pt x="95" y="166"/>
                  </a:lnTo>
                  <a:lnTo>
                    <a:pt x="126" y="130"/>
                  </a:lnTo>
                  <a:lnTo>
                    <a:pt x="162" y="97"/>
                  </a:lnTo>
                  <a:lnTo>
                    <a:pt x="201" y="70"/>
                  </a:lnTo>
                  <a:lnTo>
                    <a:pt x="242" y="45"/>
                  </a:lnTo>
                  <a:lnTo>
                    <a:pt x="288" y="26"/>
                  </a:lnTo>
                  <a:lnTo>
                    <a:pt x="334" y="12"/>
                  </a:lnTo>
                  <a:lnTo>
                    <a:pt x="384" y="3"/>
                  </a:lnTo>
                  <a:lnTo>
                    <a:pt x="436" y="0"/>
                  </a:lnTo>
                  <a:close/>
                </a:path>
              </a:pathLst>
            </a:custGeom>
            <a:grpFill/>
            <a:ln w="0">
              <a:solidFill>
                <a:schemeClr val="accent6"/>
              </a:solidFill>
              <a:prstDash val="solid"/>
              <a:round/>
            </a:ln>
          </p:spPr>
          <p:txBody>
            <a:bodyPr vert="horz" wrap="square" lIns="91440" tIns="45720" rIns="91440" bIns="45720" numCol="1" anchor="t" anchorCtr="0" compatLnSpc="1"/>
            <a:lstStyle/>
            <a:p>
              <a:endParaRPr lang="en-US" dirty="0">
                <a:cs typeface="+mn-ea"/>
                <a:sym typeface="+mn-lt"/>
              </a:endParaRPr>
            </a:p>
          </p:txBody>
        </p:sp>
      </p:grpSp>
      <p:grpSp>
        <p:nvGrpSpPr>
          <p:cNvPr id="82" name="Group 41"/>
          <p:cNvGrpSpPr/>
          <p:nvPr/>
        </p:nvGrpSpPr>
        <p:grpSpPr>
          <a:xfrm>
            <a:off x="7885381" y="3511022"/>
            <a:ext cx="614362" cy="614362"/>
            <a:chOff x="10948988" y="2659063"/>
            <a:chExt cx="614362" cy="614362"/>
          </a:xfrm>
          <a:solidFill>
            <a:schemeClr val="bg1"/>
          </a:solidFill>
        </p:grpSpPr>
        <p:sp>
          <p:nvSpPr>
            <p:cNvPr id="83" name="Freeform 112"/>
            <p:cNvSpPr>
              <a:spLocks noEditPoints="1"/>
            </p:cNvSpPr>
            <p:nvPr/>
          </p:nvSpPr>
          <p:spPr bwMode="auto">
            <a:xfrm>
              <a:off x="10948988" y="2659063"/>
              <a:ext cx="614362" cy="614362"/>
            </a:xfrm>
            <a:custGeom>
              <a:avLst/>
              <a:gdLst>
                <a:gd name="T0" fmla="*/ 1246 w 3483"/>
                <a:gd name="T1" fmla="*/ 2263 h 3483"/>
                <a:gd name="T2" fmla="*/ 1059 w 3483"/>
                <a:gd name="T3" fmla="*/ 2432 h 3483"/>
                <a:gd name="T4" fmla="*/ 986 w 3483"/>
                <a:gd name="T5" fmla="*/ 2683 h 3483"/>
                <a:gd name="T6" fmla="*/ 1307 w 3483"/>
                <a:gd name="T7" fmla="*/ 3026 h 3483"/>
                <a:gd name="T8" fmla="*/ 1668 w 3483"/>
                <a:gd name="T9" fmla="*/ 2861 h 3483"/>
                <a:gd name="T10" fmla="*/ 2092 w 3483"/>
                <a:gd name="T11" fmla="*/ 3052 h 3483"/>
                <a:gd name="T12" fmla="*/ 2491 w 3483"/>
                <a:gd name="T13" fmla="*/ 2872 h 3483"/>
                <a:gd name="T14" fmla="*/ 2443 w 3483"/>
                <a:gd name="T15" fmla="*/ 2476 h 3483"/>
                <a:gd name="T16" fmla="*/ 2275 w 3483"/>
                <a:gd name="T17" fmla="*/ 2288 h 3483"/>
                <a:gd name="T18" fmla="*/ 2023 w 3483"/>
                <a:gd name="T19" fmla="*/ 2215 h 3483"/>
                <a:gd name="T20" fmla="*/ 1394 w 3483"/>
                <a:gd name="T21" fmla="*/ 430 h 3483"/>
                <a:gd name="T22" fmla="*/ 988 w 3483"/>
                <a:gd name="T23" fmla="*/ 614 h 3483"/>
                <a:gd name="T24" fmla="*/ 666 w 3483"/>
                <a:gd name="T25" fmla="*/ 915 h 3483"/>
                <a:gd name="T26" fmla="*/ 457 w 3483"/>
                <a:gd name="T27" fmla="*/ 1307 h 3483"/>
                <a:gd name="T28" fmla="*/ 622 w 3483"/>
                <a:gd name="T29" fmla="*/ 1667 h 3483"/>
                <a:gd name="T30" fmla="*/ 432 w 3483"/>
                <a:gd name="T31" fmla="*/ 2093 h 3483"/>
                <a:gd name="T32" fmla="*/ 614 w 3483"/>
                <a:gd name="T33" fmla="*/ 2495 h 3483"/>
                <a:gd name="T34" fmla="*/ 844 w 3483"/>
                <a:gd name="T35" fmla="*/ 2682 h 3483"/>
                <a:gd name="T36" fmla="*/ 915 w 3483"/>
                <a:gd name="T37" fmla="*/ 2386 h 3483"/>
                <a:gd name="T38" fmla="*/ 1112 w 3483"/>
                <a:gd name="T39" fmla="*/ 2166 h 3483"/>
                <a:gd name="T40" fmla="*/ 1396 w 3483"/>
                <a:gd name="T41" fmla="*/ 2062 h 3483"/>
                <a:gd name="T42" fmla="*/ 2214 w 3483"/>
                <a:gd name="T43" fmla="*/ 2087 h 3483"/>
                <a:gd name="T44" fmla="*/ 2470 w 3483"/>
                <a:gd name="T45" fmla="*/ 2240 h 3483"/>
                <a:gd name="T46" fmla="*/ 2625 w 3483"/>
                <a:gd name="T47" fmla="*/ 2495 h 3483"/>
                <a:gd name="T48" fmla="*/ 2715 w 3483"/>
                <a:gd name="T49" fmla="*/ 2685 h 3483"/>
                <a:gd name="T50" fmla="*/ 2962 w 3483"/>
                <a:gd name="T51" fmla="*/ 2334 h 3483"/>
                <a:gd name="T52" fmla="*/ 3086 w 3483"/>
                <a:gd name="T53" fmla="*/ 1912 h 3483"/>
                <a:gd name="T54" fmla="*/ 3087 w 3483"/>
                <a:gd name="T55" fmla="*/ 1574 h 3483"/>
                <a:gd name="T56" fmla="*/ 2958 w 3483"/>
                <a:gd name="T57" fmla="*/ 1143 h 3483"/>
                <a:gd name="T58" fmla="*/ 2703 w 3483"/>
                <a:gd name="T59" fmla="*/ 785 h 3483"/>
                <a:gd name="T60" fmla="*/ 2346 w 3483"/>
                <a:gd name="T61" fmla="*/ 527 h 3483"/>
                <a:gd name="T62" fmla="*/ 1916 w 3483"/>
                <a:gd name="T63" fmla="*/ 396 h 3483"/>
                <a:gd name="T64" fmla="*/ 1667 w 3483"/>
                <a:gd name="T65" fmla="*/ 0 h 3483"/>
                <a:gd name="T66" fmla="*/ 2115 w 3483"/>
                <a:gd name="T67" fmla="*/ 278 h 3483"/>
                <a:gd name="T68" fmla="*/ 2553 w 3483"/>
                <a:gd name="T69" fmla="*/ 469 h 3483"/>
                <a:gd name="T70" fmla="*/ 2907 w 3483"/>
                <a:gd name="T71" fmla="*/ 782 h 3483"/>
                <a:gd name="T72" fmla="*/ 3148 w 3483"/>
                <a:gd name="T73" fmla="*/ 1191 h 3483"/>
                <a:gd name="T74" fmla="*/ 3251 w 3483"/>
                <a:gd name="T75" fmla="*/ 1668 h 3483"/>
                <a:gd name="T76" fmla="*/ 3227 w 3483"/>
                <a:gd name="T77" fmla="*/ 2019 h 3483"/>
                <a:gd name="T78" fmla="*/ 3064 w 3483"/>
                <a:gd name="T79" fmla="*/ 2470 h 3483"/>
                <a:gd name="T80" fmla="*/ 2774 w 3483"/>
                <a:gd name="T81" fmla="*/ 2841 h 3483"/>
                <a:gd name="T82" fmla="*/ 2384 w 3483"/>
                <a:gd name="T83" fmla="*/ 3108 h 3483"/>
                <a:gd name="T84" fmla="*/ 1922 w 3483"/>
                <a:gd name="T85" fmla="*/ 3242 h 3483"/>
                <a:gd name="T86" fmla="*/ 1567 w 3483"/>
                <a:gd name="T87" fmla="*/ 3243 h 3483"/>
                <a:gd name="T88" fmla="*/ 1102 w 3483"/>
                <a:gd name="T89" fmla="*/ 3110 h 3483"/>
                <a:gd name="T90" fmla="*/ 710 w 3483"/>
                <a:gd name="T91" fmla="*/ 2844 h 3483"/>
                <a:gd name="T92" fmla="*/ 419 w 3483"/>
                <a:gd name="T93" fmla="*/ 2472 h 3483"/>
                <a:gd name="T94" fmla="*/ 255 w 3483"/>
                <a:gd name="T95" fmla="*/ 2020 h 3483"/>
                <a:gd name="T96" fmla="*/ 232 w 3483"/>
                <a:gd name="T97" fmla="*/ 1668 h 3483"/>
                <a:gd name="T98" fmla="*/ 336 w 3483"/>
                <a:gd name="T99" fmla="*/ 1189 h 3483"/>
                <a:gd name="T100" fmla="*/ 578 w 3483"/>
                <a:gd name="T101" fmla="*/ 780 h 3483"/>
                <a:gd name="T102" fmla="*/ 933 w 3483"/>
                <a:gd name="T103" fmla="*/ 467 h 3483"/>
                <a:gd name="T104" fmla="*/ 1373 w 3483"/>
                <a:gd name="T105" fmla="*/ 275 h 3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83" h="3483">
                  <a:moveTo>
                    <a:pt x="1453" y="2215"/>
                  </a:moveTo>
                  <a:lnTo>
                    <a:pt x="1398" y="2219"/>
                  </a:lnTo>
                  <a:lnTo>
                    <a:pt x="1346" y="2228"/>
                  </a:lnTo>
                  <a:lnTo>
                    <a:pt x="1295" y="2243"/>
                  </a:lnTo>
                  <a:lnTo>
                    <a:pt x="1246" y="2263"/>
                  </a:lnTo>
                  <a:lnTo>
                    <a:pt x="1202" y="2288"/>
                  </a:lnTo>
                  <a:lnTo>
                    <a:pt x="1160" y="2318"/>
                  </a:lnTo>
                  <a:lnTo>
                    <a:pt x="1122" y="2352"/>
                  </a:lnTo>
                  <a:lnTo>
                    <a:pt x="1088" y="2390"/>
                  </a:lnTo>
                  <a:lnTo>
                    <a:pt x="1059" y="2432"/>
                  </a:lnTo>
                  <a:lnTo>
                    <a:pt x="1033" y="2476"/>
                  </a:lnTo>
                  <a:lnTo>
                    <a:pt x="1013" y="2525"/>
                  </a:lnTo>
                  <a:lnTo>
                    <a:pt x="998" y="2575"/>
                  </a:lnTo>
                  <a:lnTo>
                    <a:pt x="989" y="2628"/>
                  </a:lnTo>
                  <a:lnTo>
                    <a:pt x="986" y="2683"/>
                  </a:lnTo>
                  <a:lnTo>
                    <a:pt x="986" y="2868"/>
                  </a:lnTo>
                  <a:lnTo>
                    <a:pt x="1062" y="2915"/>
                  </a:lnTo>
                  <a:lnTo>
                    <a:pt x="1140" y="2957"/>
                  </a:lnTo>
                  <a:lnTo>
                    <a:pt x="1222" y="2994"/>
                  </a:lnTo>
                  <a:lnTo>
                    <a:pt x="1307" y="3026"/>
                  </a:lnTo>
                  <a:lnTo>
                    <a:pt x="1393" y="3052"/>
                  </a:lnTo>
                  <a:lnTo>
                    <a:pt x="1483" y="3072"/>
                  </a:lnTo>
                  <a:lnTo>
                    <a:pt x="1574" y="3087"/>
                  </a:lnTo>
                  <a:lnTo>
                    <a:pt x="1668" y="3096"/>
                  </a:lnTo>
                  <a:lnTo>
                    <a:pt x="1668" y="2861"/>
                  </a:lnTo>
                  <a:lnTo>
                    <a:pt x="1824" y="2861"/>
                  </a:lnTo>
                  <a:lnTo>
                    <a:pt x="1824" y="3096"/>
                  </a:lnTo>
                  <a:lnTo>
                    <a:pt x="1915" y="3087"/>
                  </a:lnTo>
                  <a:lnTo>
                    <a:pt x="2004" y="3072"/>
                  </a:lnTo>
                  <a:lnTo>
                    <a:pt x="2092" y="3052"/>
                  </a:lnTo>
                  <a:lnTo>
                    <a:pt x="2176" y="3027"/>
                  </a:lnTo>
                  <a:lnTo>
                    <a:pt x="2260" y="2995"/>
                  </a:lnTo>
                  <a:lnTo>
                    <a:pt x="2340" y="2959"/>
                  </a:lnTo>
                  <a:lnTo>
                    <a:pt x="2417" y="2918"/>
                  </a:lnTo>
                  <a:lnTo>
                    <a:pt x="2491" y="2872"/>
                  </a:lnTo>
                  <a:lnTo>
                    <a:pt x="2491" y="2683"/>
                  </a:lnTo>
                  <a:lnTo>
                    <a:pt x="2488" y="2628"/>
                  </a:lnTo>
                  <a:lnTo>
                    <a:pt x="2478" y="2575"/>
                  </a:lnTo>
                  <a:lnTo>
                    <a:pt x="2463" y="2525"/>
                  </a:lnTo>
                  <a:lnTo>
                    <a:pt x="2443" y="2476"/>
                  </a:lnTo>
                  <a:lnTo>
                    <a:pt x="2418" y="2432"/>
                  </a:lnTo>
                  <a:lnTo>
                    <a:pt x="2388" y="2390"/>
                  </a:lnTo>
                  <a:lnTo>
                    <a:pt x="2355" y="2352"/>
                  </a:lnTo>
                  <a:lnTo>
                    <a:pt x="2317" y="2318"/>
                  </a:lnTo>
                  <a:lnTo>
                    <a:pt x="2275" y="2288"/>
                  </a:lnTo>
                  <a:lnTo>
                    <a:pt x="2230" y="2263"/>
                  </a:lnTo>
                  <a:lnTo>
                    <a:pt x="2182" y="2243"/>
                  </a:lnTo>
                  <a:lnTo>
                    <a:pt x="2131" y="2228"/>
                  </a:lnTo>
                  <a:lnTo>
                    <a:pt x="2078" y="2219"/>
                  </a:lnTo>
                  <a:lnTo>
                    <a:pt x="2023" y="2215"/>
                  </a:lnTo>
                  <a:lnTo>
                    <a:pt x="1453" y="2215"/>
                  </a:lnTo>
                  <a:close/>
                  <a:moveTo>
                    <a:pt x="1668" y="386"/>
                  </a:moveTo>
                  <a:lnTo>
                    <a:pt x="1575" y="395"/>
                  </a:lnTo>
                  <a:lnTo>
                    <a:pt x="1483" y="410"/>
                  </a:lnTo>
                  <a:lnTo>
                    <a:pt x="1394" y="430"/>
                  </a:lnTo>
                  <a:lnTo>
                    <a:pt x="1308" y="456"/>
                  </a:lnTo>
                  <a:lnTo>
                    <a:pt x="1223" y="488"/>
                  </a:lnTo>
                  <a:lnTo>
                    <a:pt x="1141" y="525"/>
                  </a:lnTo>
                  <a:lnTo>
                    <a:pt x="1063" y="567"/>
                  </a:lnTo>
                  <a:lnTo>
                    <a:pt x="988" y="614"/>
                  </a:lnTo>
                  <a:lnTo>
                    <a:pt x="916" y="666"/>
                  </a:lnTo>
                  <a:lnTo>
                    <a:pt x="848" y="722"/>
                  </a:lnTo>
                  <a:lnTo>
                    <a:pt x="783" y="782"/>
                  </a:lnTo>
                  <a:lnTo>
                    <a:pt x="722" y="846"/>
                  </a:lnTo>
                  <a:lnTo>
                    <a:pt x="666" y="915"/>
                  </a:lnTo>
                  <a:lnTo>
                    <a:pt x="614" y="987"/>
                  </a:lnTo>
                  <a:lnTo>
                    <a:pt x="568" y="1063"/>
                  </a:lnTo>
                  <a:lnTo>
                    <a:pt x="526" y="1141"/>
                  </a:lnTo>
                  <a:lnTo>
                    <a:pt x="489" y="1222"/>
                  </a:lnTo>
                  <a:lnTo>
                    <a:pt x="457" y="1307"/>
                  </a:lnTo>
                  <a:lnTo>
                    <a:pt x="431" y="1393"/>
                  </a:lnTo>
                  <a:lnTo>
                    <a:pt x="410" y="1483"/>
                  </a:lnTo>
                  <a:lnTo>
                    <a:pt x="396" y="1574"/>
                  </a:lnTo>
                  <a:lnTo>
                    <a:pt x="387" y="1667"/>
                  </a:lnTo>
                  <a:lnTo>
                    <a:pt x="622" y="1667"/>
                  </a:lnTo>
                  <a:lnTo>
                    <a:pt x="622" y="1823"/>
                  </a:lnTo>
                  <a:lnTo>
                    <a:pt x="387" y="1823"/>
                  </a:lnTo>
                  <a:lnTo>
                    <a:pt x="396" y="1915"/>
                  </a:lnTo>
                  <a:lnTo>
                    <a:pt x="411" y="2004"/>
                  </a:lnTo>
                  <a:lnTo>
                    <a:pt x="432" y="2093"/>
                  </a:lnTo>
                  <a:lnTo>
                    <a:pt x="457" y="2178"/>
                  </a:lnTo>
                  <a:lnTo>
                    <a:pt x="489" y="2262"/>
                  </a:lnTo>
                  <a:lnTo>
                    <a:pt x="526" y="2343"/>
                  </a:lnTo>
                  <a:lnTo>
                    <a:pt x="568" y="2420"/>
                  </a:lnTo>
                  <a:lnTo>
                    <a:pt x="614" y="2495"/>
                  </a:lnTo>
                  <a:lnTo>
                    <a:pt x="666" y="2566"/>
                  </a:lnTo>
                  <a:lnTo>
                    <a:pt x="721" y="2634"/>
                  </a:lnTo>
                  <a:lnTo>
                    <a:pt x="781" y="2698"/>
                  </a:lnTo>
                  <a:lnTo>
                    <a:pt x="844" y="2758"/>
                  </a:lnTo>
                  <a:lnTo>
                    <a:pt x="844" y="2682"/>
                  </a:lnTo>
                  <a:lnTo>
                    <a:pt x="846" y="2619"/>
                  </a:lnTo>
                  <a:lnTo>
                    <a:pt x="855" y="2557"/>
                  </a:lnTo>
                  <a:lnTo>
                    <a:pt x="869" y="2498"/>
                  </a:lnTo>
                  <a:lnTo>
                    <a:pt x="890" y="2440"/>
                  </a:lnTo>
                  <a:lnTo>
                    <a:pt x="915" y="2386"/>
                  </a:lnTo>
                  <a:lnTo>
                    <a:pt x="946" y="2335"/>
                  </a:lnTo>
                  <a:lnTo>
                    <a:pt x="982" y="2287"/>
                  </a:lnTo>
                  <a:lnTo>
                    <a:pt x="1021" y="2243"/>
                  </a:lnTo>
                  <a:lnTo>
                    <a:pt x="1065" y="2203"/>
                  </a:lnTo>
                  <a:lnTo>
                    <a:pt x="1112" y="2166"/>
                  </a:lnTo>
                  <a:lnTo>
                    <a:pt x="1164" y="2135"/>
                  </a:lnTo>
                  <a:lnTo>
                    <a:pt x="1218" y="2109"/>
                  </a:lnTo>
                  <a:lnTo>
                    <a:pt x="1275" y="2088"/>
                  </a:lnTo>
                  <a:lnTo>
                    <a:pt x="1334" y="2072"/>
                  </a:lnTo>
                  <a:lnTo>
                    <a:pt x="1396" y="2062"/>
                  </a:lnTo>
                  <a:lnTo>
                    <a:pt x="1460" y="2059"/>
                  </a:lnTo>
                  <a:lnTo>
                    <a:pt x="2030" y="2059"/>
                  </a:lnTo>
                  <a:lnTo>
                    <a:pt x="2093" y="2062"/>
                  </a:lnTo>
                  <a:lnTo>
                    <a:pt x="2155" y="2072"/>
                  </a:lnTo>
                  <a:lnTo>
                    <a:pt x="2214" y="2087"/>
                  </a:lnTo>
                  <a:lnTo>
                    <a:pt x="2271" y="2108"/>
                  </a:lnTo>
                  <a:lnTo>
                    <a:pt x="2325" y="2133"/>
                  </a:lnTo>
                  <a:lnTo>
                    <a:pt x="2377" y="2165"/>
                  </a:lnTo>
                  <a:lnTo>
                    <a:pt x="2425" y="2200"/>
                  </a:lnTo>
                  <a:lnTo>
                    <a:pt x="2470" y="2240"/>
                  </a:lnTo>
                  <a:lnTo>
                    <a:pt x="2510" y="2284"/>
                  </a:lnTo>
                  <a:lnTo>
                    <a:pt x="2546" y="2331"/>
                  </a:lnTo>
                  <a:lnTo>
                    <a:pt x="2577" y="2383"/>
                  </a:lnTo>
                  <a:lnTo>
                    <a:pt x="2604" y="2438"/>
                  </a:lnTo>
                  <a:lnTo>
                    <a:pt x="2625" y="2495"/>
                  </a:lnTo>
                  <a:lnTo>
                    <a:pt x="2640" y="2555"/>
                  </a:lnTo>
                  <a:lnTo>
                    <a:pt x="2649" y="2618"/>
                  </a:lnTo>
                  <a:lnTo>
                    <a:pt x="2652" y="2682"/>
                  </a:lnTo>
                  <a:lnTo>
                    <a:pt x="2652" y="2744"/>
                  </a:lnTo>
                  <a:lnTo>
                    <a:pt x="2715" y="2685"/>
                  </a:lnTo>
                  <a:lnTo>
                    <a:pt x="2773" y="2622"/>
                  </a:lnTo>
                  <a:lnTo>
                    <a:pt x="2827" y="2554"/>
                  </a:lnTo>
                  <a:lnTo>
                    <a:pt x="2876" y="2483"/>
                  </a:lnTo>
                  <a:lnTo>
                    <a:pt x="2920" y="2411"/>
                  </a:lnTo>
                  <a:lnTo>
                    <a:pt x="2962" y="2334"/>
                  </a:lnTo>
                  <a:lnTo>
                    <a:pt x="2996" y="2254"/>
                  </a:lnTo>
                  <a:lnTo>
                    <a:pt x="3027" y="2172"/>
                  </a:lnTo>
                  <a:lnTo>
                    <a:pt x="3052" y="2088"/>
                  </a:lnTo>
                  <a:lnTo>
                    <a:pt x="3072" y="2001"/>
                  </a:lnTo>
                  <a:lnTo>
                    <a:pt x="3086" y="1912"/>
                  </a:lnTo>
                  <a:lnTo>
                    <a:pt x="3095" y="1823"/>
                  </a:lnTo>
                  <a:lnTo>
                    <a:pt x="2860" y="1823"/>
                  </a:lnTo>
                  <a:lnTo>
                    <a:pt x="2860" y="1667"/>
                  </a:lnTo>
                  <a:lnTo>
                    <a:pt x="3096" y="1667"/>
                  </a:lnTo>
                  <a:lnTo>
                    <a:pt x="3087" y="1574"/>
                  </a:lnTo>
                  <a:lnTo>
                    <a:pt x="3073" y="1483"/>
                  </a:lnTo>
                  <a:lnTo>
                    <a:pt x="3052" y="1394"/>
                  </a:lnTo>
                  <a:lnTo>
                    <a:pt x="3027" y="1308"/>
                  </a:lnTo>
                  <a:lnTo>
                    <a:pt x="2995" y="1224"/>
                  </a:lnTo>
                  <a:lnTo>
                    <a:pt x="2958" y="1143"/>
                  </a:lnTo>
                  <a:lnTo>
                    <a:pt x="2917" y="1064"/>
                  </a:lnTo>
                  <a:lnTo>
                    <a:pt x="2870" y="989"/>
                  </a:lnTo>
                  <a:lnTo>
                    <a:pt x="2819" y="917"/>
                  </a:lnTo>
                  <a:lnTo>
                    <a:pt x="2763" y="850"/>
                  </a:lnTo>
                  <a:lnTo>
                    <a:pt x="2703" y="785"/>
                  </a:lnTo>
                  <a:lnTo>
                    <a:pt x="2639" y="724"/>
                  </a:lnTo>
                  <a:lnTo>
                    <a:pt x="2571" y="668"/>
                  </a:lnTo>
                  <a:lnTo>
                    <a:pt x="2499" y="616"/>
                  </a:lnTo>
                  <a:lnTo>
                    <a:pt x="2424" y="569"/>
                  </a:lnTo>
                  <a:lnTo>
                    <a:pt x="2346" y="527"/>
                  </a:lnTo>
                  <a:lnTo>
                    <a:pt x="2265" y="490"/>
                  </a:lnTo>
                  <a:lnTo>
                    <a:pt x="2182" y="458"/>
                  </a:lnTo>
                  <a:lnTo>
                    <a:pt x="2095" y="432"/>
                  </a:lnTo>
                  <a:lnTo>
                    <a:pt x="2006" y="411"/>
                  </a:lnTo>
                  <a:lnTo>
                    <a:pt x="1916" y="396"/>
                  </a:lnTo>
                  <a:lnTo>
                    <a:pt x="1823" y="387"/>
                  </a:lnTo>
                  <a:lnTo>
                    <a:pt x="1823" y="622"/>
                  </a:lnTo>
                  <a:lnTo>
                    <a:pt x="1668" y="622"/>
                  </a:lnTo>
                  <a:lnTo>
                    <a:pt x="1668" y="386"/>
                  </a:lnTo>
                  <a:close/>
                  <a:moveTo>
                    <a:pt x="1667" y="0"/>
                  </a:moveTo>
                  <a:lnTo>
                    <a:pt x="1823" y="0"/>
                  </a:lnTo>
                  <a:lnTo>
                    <a:pt x="1823" y="232"/>
                  </a:lnTo>
                  <a:lnTo>
                    <a:pt x="1922" y="241"/>
                  </a:lnTo>
                  <a:lnTo>
                    <a:pt x="2019" y="256"/>
                  </a:lnTo>
                  <a:lnTo>
                    <a:pt x="2115" y="278"/>
                  </a:lnTo>
                  <a:lnTo>
                    <a:pt x="2208" y="305"/>
                  </a:lnTo>
                  <a:lnTo>
                    <a:pt x="2299" y="338"/>
                  </a:lnTo>
                  <a:lnTo>
                    <a:pt x="2386" y="376"/>
                  </a:lnTo>
                  <a:lnTo>
                    <a:pt x="2471" y="420"/>
                  </a:lnTo>
                  <a:lnTo>
                    <a:pt x="2553" y="469"/>
                  </a:lnTo>
                  <a:lnTo>
                    <a:pt x="2631" y="522"/>
                  </a:lnTo>
                  <a:lnTo>
                    <a:pt x="2706" y="582"/>
                  </a:lnTo>
                  <a:lnTo>
                    <a:pt x="2777" y="644"/>
                  </a:lnTo>
                  <a:lnTo>
                    <a:pt x="2843" y="711"/>
                  </a:lnTo>
                  <a:lnTo>
                    <a:pt x="2907" y="782"/>
                  </a:lnTo>
                  <a:lnTo>
                    <a:pt x="2965" y="857"/>
                  </a:lnTo>
                  <a:lnTo>
                    <a:pt x="3019" y="936"/>
                  </a:lnTo>
                  <a:lnTo>
                    <a:pt x="3067" y="1017"/>
                  </a:lnTo>
                  <a:lnTo>
                    <a:pt x="3110" y="1103"/>
                  </a:lnTo>
                  <a:lnTo>
                    <a:pt x="3148" y="1191"/>
                  </a:lnTo>
                  <a:lnTo>
                    <a:pt x="3181" y="1281"/>
                  </a:lnTo>
                  <a:lnTo>
                    <a:pt x="3208" y="1375"/>
                  </a:lnTo>
                  <a:lnTo>
                    <a:pt x="3229" y="1470"/>
                  </a:lnTo>
                  <a:lnTo>
                    <a:pt x="3243" y="1568"/>
                  </a:lnTo>
                  <a:lnTo>
                    <a:pt x="3251" y="1668"/>
                  </a:lnTo>
                  <a:lnTo>
                    <a:pt x="3483" y="1668"/>
                  </a:lnTo>
                  <a:lnTo>
                    <a:pt x="3483" y="1823"/>
                  </a:lnTo>
                  <a:lnTo>
                    <a:pt x="3251" y="1823"/>
                  </a:lnTo>
                  <a:lnTo>
                    <a:pt x="3242" y="1922"/>
                  </a:lnTo>
                  <a:lnTo>
                    <a:pt x="3227" y="2019"/>
                  </a:lnTo>
                  <a:lnTo>
                    <a:pt x="3205" y="2114"/>
                  </a:lnTo>
                  <a:lnTo>
                    <a:pt x="3179" y="2207"/>
                  </a:lnTo>
                  <a:lnTo>
                    <a:pt x="3146" y="2298"/>
                  </a:lnTo>
                  <a:lnTo>
                    <a:pt x="3107" y="2385"/>
                  </a:lnTo>
                  <a:lnTo>
                    <a:pt x="3064" y="2470"/>
                  </a:lnTo>
                  <a:lnTo>
                    <a:pt x="3015" y="2551"/>
                  </a:lnTo>
                  <a:lnTo>
                    <a:pt x="2962" y="2629"/>
                  </a:lnTo>
                  <a:lnTo>
                    <a:pt x="2904" y="2704"/>
                  </a:lnTo>
                  <a:lnTo>
                    <a:pt x="2841" y="2775"/>
                  </a:lnTo>
                  <a:lnTo>
                    <a:pt x="2774" y="2841"/>
                  </a:lnTo>
                  <a:lnTo>
                    <a:pt x="2703" y="2905"/>
                  </a:lnTo>
                  <a:lnTo>
                    <a:pt x="2629" y="2963"/>
                  </a:lnTo>
                  <a:lnTo>
                    <a:pt x="2551" y="3016"/>
                  </a:lnTo>
                  <a:lnTo>
                    <a:pt x="2469" y="3065"/>
                  </a:lnTo>
                  <a:lnTo>
                    <a:pt x="2384" y="3108"/>
                  </a:lnTo>
                  <a:lnTo>
                    <a:pt x="2297" y="3146"/>
                  </a:lnTo>
                  <a:lnTo>
                    <a:pt x="2207" y="3179"/>
                  </a:lnTo>
                  <a:lnTo>
                    <a:pt x="2114" y="3206"/>
                  </a:lnTo>
                  <a:lnTo>
                    <a:pt x="2019" y="3228"/>
                  </a:lnTo>
                  <a:lnTo>
                    <a:pt x="1922" y="3242"/>
                  </a:lnTo>
                  <a:lnTo>
                    <a:pt x="1823" y="3251"/>
                  </a:lnTo>
                  <a:lnTo>
                    <a:pt x="1823" y="3483"/>
                  </a:lnTo>
                  <a:lnTo>
                    <a:pt x="1667" y="3483"/>
                  </a:lnTo>
                  <a:lnTo>
                    <a:pt x="1667" y="3252"/>
                  </a:lnTo>
                  <a:lnTo>
                    <a:pt x="1567" y="3243"/>
                  </a:lnTo>
                  <a:lnTo>
                    <a:pt x="1470" y="3229"/>
                  </a:lnTo>
                  <a:lnTo>
                    <a:pt x="1374" y="3209"/>
                  </a:lnTo>
                  <a:lnTo>
                    <a:pt x="1281" y="3181"/>
                  </a:lnTo>
                  <a:lnTo>
                    <a:pt x="1191" y="3148"/>
                  </a:lnTo>
                  <a:lnTo>
                    <a:pt x="1102" y="3110"/>
                  </a:lnTo>
                  <a:lnTo>
                    <a:pt x="1017" y="3067"/>
                  </a:lnTo>
                  <a:lnTo>
                    <a:pt x="935" y="3019"/>
                  </a:lnTo>
                  <a:lnTo>
                    <a:pt x="857" y="2965"/>
                  </a:lnTo>
                  <a:lnTo>
                    <a:pt x="782" y="2907"/>
                  </a:lnTo>
                  <a:lnTo>
                    <a:pt x="710" y="2844"/>
                  </a:lnTo>
                  <a:lnTo>
                    <a:pt x="643" y="2777"/>
                  </a:lnTo>
                  <a:lnTo>
                    <a:pt x="581" y="2706"/>
                  </a:lnTo>
                  <a:lnTo>
                    <a:pt x="521" y="2632"/>
                  </a:lnTo>
                  <a:lnTo>
                    <a:pt x="468" y="2553"/>
                  </a:lnTo>
                  <a:lnTo>
                    <a:pt x="419" y="2472"/>
                  </a:lnTo>
                  <a:lnTo>
                    <a:pt x="376" y="2387"/>
                  </a:lnTo>
                  <a:lnTo>
                    <a:pt x="337" y="2299"/>
                  </a:lnTo>
                  <a:lnTo>
                    <a:pt x="304" y="2209"/>
                  </a:lnTo>
                  <a:lnTo>
                    <a:pt x="277" y="2115"/>
                  </a:lnTo>
                  <a:lnTo>
                    <a:pt x="255" y="2020"/>
                  </a:lnTo>
                  <a:lnTo>
                    <a:pt x="241" y="1923"/>
                  </a:lnTo>
                  <a:lnTo>
                    <a:pt x="232" y="1823"/>
                  </a:lnTo>
                  <a:lnTo>
                    <a:pt x="0" y="1823"/>
                  </a:lnTo>
                  <a:lnTo>
                    <a:pt x="0" y="1668"/>
                  </a:lnTo>
                  <a:lnTo>
                    <a:pt x="232" y="1668"/>
                  </a:lnTo>
                  <a:lnTo>
                    <a:pt x="240" y="1567"/>
                  </a:lnTo>
                  <a:lnTo>
                    <a:pt x="254" y="1470"/>
                  </a:lnTo>
                  <a:lnTo>
                    <a:pt x="275" y="1374"/>
                  </a:lnTo>
                  <a:lnTo>
                    <a:pt x="303" y="1280"/>
                  </a:lnTo>
                  <a:lnTo>
                    <a:pt x="336" y="1189"/>
                  </a:lnTo>
                  <a:lnTo>
                    <a:pt x="374" y="1101"/>
                  </a:lnTo>
                  <a:lnTo>
                    <a:pt x="417" y="1015"/>
                  </a:lnTo>
                  <a:lnTo>
                    <a:pt x="467" y="934"/>
                  </a:lnTo>
                  <a:lnTo>
                    <a:pt x="519" y="855"/>
                  </a:lnTo>
                  <a:lnTo>
                    <a:pt x="578" y="780"/>
                  </a:lnTo>
                  <a:lnTo>
                    <a:pt x="641" y="708"/>
                  </a:lnTo>
                  <a:lnTo>
                    <a:pt x="708" y="642"/>
                  </a:lnTo>
                  <a:lnTo>
                    <a:pt x="780" y="578"/>
                  </a:lnTo>
                  <a:lnTo>
                    <a:pt x="855" y="519"/>
                  </a:lnTo>
                  <a:lnTo>
                    <a:pt x="933" y="467"/>
                  </a:lnTo>
                  <a:lnTo>
                    <a:pt x="1015" y="417"/>
                  </a:lnTo>
                  <a:lnTo>
                    <a:pt x="1101" y="374"/>
                  </a:lnTo>
                  <a:lnTo>
                    <a:pt x="1189" y="336"/>
                  </a:lnTo>
                  <a:lnTo>
                    <a:pt x="1280" y="303"/>
                  </a:lnTo>
                  <a:lnTo>
                    <a:pt x="1373" y="275"/>
                  </a:lnTo>
                  <a:lnTo>
                    <a:pt x="1469" y="254"/>
                  </a:lnTo>
                  <a:lnTo>
                    <a:pt x="1567" y="240"/>
                  </a:lnTo>
                  <a:lnTo>
                    <a:pt x="1667" y="232"/>
                  </a:lnTo>
                  <a:lnTo>
                    <a:pt x="1667" y="0"/>
                  </a:lnTo>
                  <a:close/>
                </a:path>
              </a:pathLst>
            </a:custGeom>
            <a:grpFill/>
            <a:ln w="0">
              <a:solidFill>
                <a:schemeClr val="accent6"/>
              </a:solidFill>
              <a:prstDash val="solid"/>
              <a:round/>
            </a:ln>
          </p:spPr>
          <p:txBody>
            <a:bodyPr vert="horz" wrap="square" lIns="91440" tIns="45720" rIns="91440" bIns="45720" numCol="1" anchor="t" anchorCtr="0" compatLnSpc="1"/>
            <a:lstStyle/>
            <a:p>
              <a:endParaRPr lang="en-US">
                <a:cs typeface="+mn-ea"/>
                <a:sym typeface="+mn-lt"/>
              </a:endParaRPr>
            </a:p>
          </p:txBody>
        </p:sp>
        <p:sp>
          <p:nvSpPr>
            <p:cNvPr id="84" name="Freeform 113"/>
            <p:cNvSpPr>
              <a:spLocks noEditPoints="1"/>
            </p:cNvSpPr>
            <p:nvPr/>
          </p:nvSpPr>
          <p:spPr bwMode="auto">
            <a:xfrm>
              <a:off x="11169650" y="2805113"/>
              <a:ext cx="173037" cy="173037"/>
            </a:xfrm>
            <a:custGeom>
              <a:avLst/>
              <a:gdLst>
                <a:gd name="T0" fmla="*/ 443 w 977"/>
                <a:gd name="T1" fmla="*/ 151 h 977"/>
                <a:gd name="T2" fmla="*/ 359 w 977"/>
                <a:gd name="T3" fmla="*/ 173 h 977"/>
                <a:gd name="T4" fmla="*/ 285 w 977"/>
                <a:gd name="T5" fmla="*/ 216 h 977"/>
                <a:gd name="T6" fmla="*/ 225 w 977"/>
                <a:gd name="T7" fmla="*/ 276 h 977"/>
                <a:gd name="T8" fmla="*/ 181 w 977"/>
                <a:gd name="T9" fmla="*/ 350 h 977"/>
                <a:gd name="T10" fmla="*/ 158 w 977"/>
                <a:gd name="T11" fmla="*/ 434 h 977"/>
                <a:gd name="T12" fmla="*/ 158 w 977"/>
                <a:gd name="T13" fmla="*/ 526 h 977"/>
                <a:gd name="T14" fmla="*/ 181 w 977"/>
                <a:gd name="T15" fmla="*/ 611 h 977"/>
                <a:gd name="T16" fmla="*/ 225 w 977"/>
                <a:gd name="T17" fmla="*/ 685 h 977"/>
                <a:gd name="T18" fmla="*/ 284 w 977"/>
                <a:gd name="T19" fmla="*/ 745 h 977"/>
                <a:gd name="T20" fmla="*/ 358 w 977"/>
                <a:gd name="T21" fmla="*/ 788 h 977"/>
                <a:gd name="T22" fmla="*/ 443 w 977"/>
                <a:gd name="T23" fmla="*/ 811 h 977"/>
                <a:gd name="T24" fmla="*/ 534 w 977"/>
                <a:gd name="T25" fmla="*/ 811 h 977"/>
                <a:gd name="T26" fmla="*/ 619 w 977"/>
                <a:gd name="T27" fmla="*/ 788 h 977"/>
                <a:gd name="T28" fmla="*/ 693 w 977"/>
                <a:gd name="T29" fmla="*/ 745 h 977"/>
                <a:gd name="T30" fmla="*/ 752 w 977"/>
                <a:gd name="T31" fmla="*/ 685 h 977"/>
                <a:gd name="T32" fmla="*/ 796 w 977"/>
                <a:gd name="T33" fmla="*/ 611 h 977"/>
                <a:gd name="T34" fmla="*/ 819 w 977"/>
                <a:gd name="T35" fmla="*/ 526 h 977"/>
                <a:gd name="T36" fmla="*/ 819 w 977"/>
                <a:gd name="T37" fmla="*/ 436 h 977"/>
                <a:gd name="T38" fmla="*/ 796 w 977"/>
                <a:gd name="T39" fmla="*/ 350 h 977"/>
                <a:gd name="T40" fmla="*/ 752 w 977"/>
                <a:gd name="T41" fmla="*/ 276 h 977"/>
                <a:gd name="T42" fmla="*/ 692 w 977"/>
                <a:gd name="T43" fmla="*/ 216 h 977"/>
                <a:gd name="T44" fmla="*/ 618 w 977"/>
                <a:gd name="T45" fmla="*/ 173 h 977"/>
                <a:gd name="T46" fmla="*/ 534 w 977"/>
                <a:gd name="T47" fmla="*/ 151 h 977"/>
                <a:gd name="T48" fmla="*/ 489 w 977"/>
                <a:gd name="T49" fmla="*/ 0 h 977"/>
                <a:gd name="T50" fmla="*/ 599 w 977"/>
                <a:gd name="T51" fmla="*/ 12 h 977"/>
                <a:gd name="T52" fmla="*/ 702 w 977"/>
                <a:gd name="T53" fmla="*/ 49 h 977"/>
                <a:gd name="T54" fmla="*/ 792 w 977"/>
                <a:gd name="T55" fmla="*/ 107 h 977"/>
                <a:gd name="T56" fmla="*/ 868 w 977"/>
                <a:gd name="T57" fmla="*/ 183 h 977"/>
                <a:gd name="T58" fmla="*/ 928 w 977"/>
                <a:gd name="T59" fmla="*/ 274 h 977"/>
                <a:gd name="T60" fmla="*/ 965 w 977"/>
                <a:gd name="T61" fmla="*/ 377 h 977"/>
                <a:gd name="T62" fmla="*/ 977 w 977"/>
                <a:gd name="T63" fmla="*/ 488 h 977"/>
                <a:gd name="T64" fmla="*/ 965 w 977"/>
                <a:gd name="T65" fmla="*/ 599 h 977"/>
                <a:gd name="T66" fmla="*/ 928 w 977"/>
                <a:gd name="T67" fmla="*/ 702 h 977"/>
                <a:gd name="T68" fmla="*/ 868 w 977"/>
                <a:gd name="T69" fmla="*/ 792 h 977"/>
                <a:gd name="T70" fmla="*/ 792 w 977"/>
                <a:gd name="T71" fmla="*/ 868 h 977"/>
                <a:gd name="T72" fmla="*/ 702 w 977"/>
                <a:gd name="T73" fmla="*/ 927 h 977"/>
                <a:gd name="T74" fmla="*/ 599 w 977"/>
                <a:gd name="T75" fmla="*/ 964 h 977"/>
                <a:gd name="T76" fmla="*/ 489 w 977"/>
                <a:gd name="T77" fmla="*/ 977 h 977"/>
                <a:gd name="T78" fmla="*/ 378 w 977"/>
                <a:gd name="T79" fmla="*/ 964 h 977"/>
                <a:gd name="T80" fmla="*/ 275 w 977"/>
                <a:gd name="T81" fmla="*/ 927 h 977"/>
                <a:gd name="T82" fmla="*/ 185 w 977"/>
                <a:gd name="T83" fmla="*/ 868 h 977"/>
                <a:gd name="T84" fmla="*/ 109 w 977"/>
                <a:gd name="T85" fmla="*/ 792 h 977"/>
                <a:gd name="T86" fmla="*/ 49 w 977"/>
                <a:gd name="T87" fmla="*/ 702 h 977"/>
                <a:gd name="T88" fmla="*/ 12 w 977"/>
                <a:gd name="T89" fmla="*/ 599 h 977"/>
                <a:gd name="T90" fmla="*/ 0 w 977"/>
                <a:gd name="T91" fmla="*/ 488 h 977"/>
                <a:gd name="T92" fmla="*/ 12 w 977"/>
                <a:gd name="T93" fmla="*/ 377 h 977"/>
                <a:gd name="T94" fmla="*/ 49 w 977"/>
                <a:gd name="T95" fmla="*/ 275 h 977"/>
                <a:gd name="T96" fmla="*/ 109 w 977"/>
                <a:gd name="T97" fmla="*/ 184 h 977"/>
                <a:gd name="T98" fmla="*/ 185 w 977"/>
                <a:gd name="T99" fmla="*/ 107 h 977"/>
                <a:gd name="T100" fmla="*/ 275 w 977"/>
                <a:gd name="T101" fmla="*/ 49 h 977"/>
                <a:gd name="T102" fmla="*/ 378 w 977"/>
                <a:gd name="T103" fmla="*/ 12 h 977"/>
                <a:gd name="T104" fmla="*/ 489 w 977"/>
                <a:gd name="T105"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7" h="977">
                  <a:moveTo>
                    <a:pt x="489" y="147"/>
                  </a:moveTo>
                  <a:lnTo>
                    <a:pt x="443" y="151"/>
                  </a:lnTo>
                  <a:lnTo>
                    <a:pt x="400" y="159"/>
                  </a:lnTo>
                  <a:lnTo>
                    <a:pt x="359" y="173"/>
                  </a:lnTo>
                  <a:lnTo>
                    <a:pt x="320" y="193"/>
                  </a:lnTo>
                  <a:lnTo>
                    <a:pt x="285" y="216"/>
                  </a:lnTo>
                  <a:lnTo>
                    <a:pt x="252" y="245"/>
                  </a:lnTo>
                  <a:lnTo>
                    <a:pt x="225" y="276"/>
                  </a:lnTo>
                  <a:lnTo>
                    <a:pt x="200" y="312"/>
                  </a:lnTo>
                  <a:lnTo>
                    <a:pt x="181" y="350"/>
                  </a:lnTo>
                  <a:lnTo>
                    <a:pt x="167" y="391"/>
                  </a:lnTo>
                  <a:lnTo>
                    <a:pt x="158" y="434"/>
                  </a:lnTo>
                  <a:lnTo>
                    <a:pt x="155" y="481"/>
                  </a:lnTo>
                  <a:lnTo>
                    <a:pt x="158" y="526"/>
                  </a:lnTo>
                  <a:lnTo>
                    <a:pt x="167" y="570"/>
                  </a:lnTo>
                  <a:lnTo>
                    <a:pt x="181" y="611"/>
                  </a:lnTo>
                  <a:lnTo>
                    <a:pt x="200" y="649"/>
                  </a:lnTo>
                  <a:lnTo>
                    <a:pt x="225" y="685"/>
                  </a:lnTo>
                  <a:lnTo>
                    <a:pt x="252" y="716"/>
                  </a:lnTo>
                  <a:lnTo>
                    <a:pt x="284" y="745"/>
                  </a:lnTo>
                  <a:lnTo>
                    <a:pt x="320" y="768"/>
                  </a:lnTo>
                  <a:lnTo>
                    <a:pt x="358" y="788"/>
                  </a:lnTo>
                  <a:lnTo>
                    <a:pt x="400" y="802"/>
                  </a:lnTo>
                  <a:lnTo>
                    <a:pt x="443" y="811"/>
                  </a:lnTo>
                  <a:lnTo>
                    <a:pt x="489" y="813"/>
                  </a:lnTo>
                  <a:lnTo>
                    <a:pt x="534" y="811"/>
                  </a:lnTo>
                  <a:lnTo>
                    <a:pt x="577" y="802"/>
                  </a:lnTo>
                  <a:lnTo>
                    <a:pt x="619" y="788"/>
                  </a:lnTo>
                  <a:lnTo>
                    <a:pt x="657" y="769"/>
                  </a:lnTo>
                  <a:lnTo>
                    <a:pt x="693" y="745"/>
                  </a:lnTo>
                  <a:lnTo>
                    <a:pt x="725" y="716"/>
                  </a:lnTo>
                  <a:lnTo>
                    <a:pt x="752" y="685"/>
                  </a:lnTo>
                  <a:lnTo>
                    <a:pt x="777" y="650"/>
                  </a:lnTo>
                  <a:lnTo>
                    <a:pt x="796" y="611"/>
                  </a:lnTo>
                  <a:lnTo>
                    <a:pt x="810" y="570"/>
                  </a:lnTo>
                  <a:lnTo>
                    <a:pt x="819" y="526"/>
                  </a:lnTo>
                  <a:lnTo>
                    <a:pt x="822" y="481"/>
                  </a:lnTo>
                  <a:lnTo>
                    <a:pt x="819" y="436"/>
                  </a:lnTo>
                  <a:lnTo>
                    <a:pt x="810" y="391"/>
                  </a:lnTo>
                  <a:lnTo>
                    <a:pt x="796" y="350"/>
                  </a:lnTo>
                  <a:lnTo>
                    <a:pt x="777" y="312"/>
                  </a:lnTo>
                  <a:lnTo>
                    <a:pt x="752" y="276"/>
                  </a:lnTo>
                  <a:lnTo>
                    <a:pt x="725" y="245"/>
                  </a:lnTo>
                  <a:lnTo>
                    <a:pt x="692" y="216"/>
                  </a:lnTo>
                  <a:lnTo>
                    <a:pt x="657" y="193"/>
                  </a:lnTo>
                  <a:lnTo>
                    <a:pt x="618" y="173"/>
                  </a:lnTo>
                  <a:lnTo>
                    <a:pt x="577" y="159"/>
                  </a:lnTo>
                  <a:lnTo>
                    <a:pt x="534" y="151"/>
                  </a:lnTo>
                  <a:lnTo>
                    <a:pt x="489" y="147"/>
                  </a:lnTo>
                  <a:close/>
                  <a:moveTo>
                    <a:pt x="489" y="0"/>
                  </a:moveTo>
                  <a:lnTo>
                    <a:pt x="544" y="3"/>
                  </a:lnTo>
                  <a:lnTo>
                    <a:pt x="599" y="12"/>
                  </a:lnTo>
                  <a:lnTo>
                    <a:pt x="652" y="28"/>
                  </a:lnTo>
                  <a:lnTo>
                    <a:pt x="702" y="49"/>
                  </a:lnTo>
                  <a:lnTo>
                    <a:pt x="749" y="76"/>
                  </a:lnTo>
                  <a:lnTo>
                    <a:pt x="792" y="107"/>
                  </a:lnTo>
                  <a:lnTo>
                    <a:pt x="833" y="143"/>
                  </a:lnTo>
                  <a:lnTo>
                    <a:pt x="868" y="183"/>
                  </a:lnTo>
                  <a:lnTo>
                    <a:pt x="900" y="228"/>
                  </a:lnTo>
                  <a:lnTo>
                    <a:pt x="928" y="274"/>
                  </a:lnTo>
                  <a:lnTo>
                    <a:pt x="949" y="325"/>
                  </a:lnTo>
                  <a:lnTo>
                    <a:pt x="965" y="377"/>
                  </a:lnTo>
                  <a:lnTo>
                    <a:pt x="974" y="431"/>
                  </a:lnTo>
                  <a:lnTo>
                    <a:pt x="977" y="488"/>
                  </a:lnTo>
                  <a:lnTo>
                    <a:pt x="974" y="544"/>
                  </a:lnTo>
                  <a:lnTo>
                    <a:pt x="965" y="599"/>
                  </a:lnTo>
                  <a:lnTo>
                    <a:pt x="949" y="652"/>
                  </a:lnTo>
                  <a:lnTo>
                    <a:pt x="928" y="702"/>
                  </a:lnTo>
                  <a:lnTo>
                    <a:pt x="900" y="749"/>
                  </a:lnTo>
                  <a:lnTo>
                    <a:pt x="868" y="792"/>
                  </a:lnTo>
                  <a:lnTo>
                    <a:pt x="833" y="832"/>
                  </a:lnTo>
                  <a:lnTo>
                    <a:pt x="792" y="868"/>
                  </a:lnTo>
                  <a:lnTo>
                    <a:pt x="749" y="900"/>
                  </a:lnTo>
                  <a:lnTo>
                    <a:pt x="702" y="927"/>
                  </a:lnTo>
                  <a:lnTo>
                    <a:pt x="652" y="948"/>
                  </a:lnTo>
                  <a:lnTo>
                    <a:pt x="599" y="964"/>
                  </a:lnTo>
                  <a:lnTo>
                    <a:pt x="544" y="974"/>
                  </a:lnTo>
                  <a:lnTo>
                    <a:pt x="489" y="977"/>
                  </a:lnTo>
                  <a:lnTo>
                    <a:pt x="433" y="974"/>
                  </a:lnTo>
                  <a:lnTo>
                    <a:pt x="378" y="964"/>
                  </a:lnTo>
                  <a:lnTo>
                    <a:pt x="325" y="948"/>
                  </a:lnTo>
                  <a:lnTo>
                    <a:pt x="275" y="927"/>
                  </a:lnTo>
                  <a:lnTo>
                    <a:pt x="228" y="900"/>
                  </a:lnTo>
                  <a:lnTo>
                    <a:pt x="185" y="868"/>
                  </a:lnTo>
                  <a:lnTo>
                    <a:pt x="144" y="832"/>
                  </a:lnTo>
                  <a:lnTo>
                    <a:pt x="109" y="792"/>
                  </a:lnTo>
                  <a:lnTo>
                    <a:pt x="77" y="749"/>
                  </a:lnTo>
                  <a:lnTo>
                    <a:pt x="49" y="702"/>
                  </a:lnTo>
                  <a:lnTo>
                    <a:pt x="28" y="652"/>
                  </a:lnTo>
                  <a:lnTo>
                    <a:pt x="12" y="599"/>
                  </a:lnTo>
                  <a:lnTo>
                    <a:pt x="3" y="544"/>
                  </a:lnTo>
                  <a:lnTo>
                    <a:pt x="0" y="488"/>
                  </a:lnTo>
                  <a:lnTo>
                    <a:pt x="3" y="432"/>
                  </a:lnTo>
                  <a:lnTo>
                    <a:pt x="12" y="377"/>
                  </a:lnTo>
                  <a:lnTo>
                    <a:pt x="28" y="325"/>
                  </a:lnTo>
                  <a:lnTo>
                    <a:pt x="49" y="275"/>
                  </a:lnTo>
                  <a:lnTo>
                    <a:pt x="77" y="228"/>
                  </a:lnTo>
                  <a:lnTo>
                    <a:pt x="109" y="184"/>
                  </a:lnTo>
                  <a:lnTo>
                    <a:pt x="144" y="144"/>
                  </a:lnTo>
                  <a:lnTo>
                    <a:pt x="185" y="107"/>
                  </a:lnTo>
                  <a:lnTo>
                    <a:pt x="228" y="77"/>
                  </a:lnTo>
                  <a:lnTo>
                    <a:pt x="275" y="49"/>
                  </a:lnTo>
                  <a:lnTo>
                    <a:pt x="325" y="28"/>
                  </a:lnTo>
                  <a:lnTo>
                    <a:pt x="378" y="12"/>
                  </a:lnTo>
                  <a:lnTo>
                    <a:pt x="433" y="3"/>
                  </a:lnTo>
                  <a:lnTo>
                    <a:pt x="489" y="0"/>
                  </a:lnTo>
                  <a:close/>
                </a:path>
              </a:pathLst>
            </a:custGeom>
            <a:grpFill/>
            <a:ln w="0">
              <a:solidFill>
                <a:schemeClr val="accent6"/>
              </a:solidFill>
              <a:prstDash val="solid"/>
              <a:round/>
            </a:ln>
          </p:spPr>
          <p:txBody>
            <a:bodyPr vert="horz" wrap="square" lIns="91440" tIns="45720" rIns="91440" bIns="45720" numCol="1" anchor="t" anchorCtr="0" compatLnSpc="1"/>
            <a:lstStyle/>
            <a:p>
              <a:endParaRPr lang="en-US">
                <a:cs typeface="+mn-ea"/>
                <a:sym typeface="+mn-lt"/>
              </a:endParaRPr>
            </a:p>
          </p:txBody>
        </p:sp>
      </p:grpSp>
      <p:grpSp>
        <p:nvGrpSpPr>
          <p:cNvPr id="85" name="Group 44"/>
          <p:cNvGrpSpPr/>
          <p:nvPr/>
        </p:nvGrpSpPr>
        <p:grpSpPr>
          <a:xfrm>
            <a:off x="5834143" y="3511816"/>
            <a:ext cx="612775" cy="612775"/>
            <a:chOff x="9059863" y="1887538"/>
            <a:chExt cx="612775" cy="612775"/>
          </a:xfrm>
          <a:solidFill>
            <a:schemeClr val="bg1"/>
          </a:solidFill>
        </p:grpSpPr>
        <p:sp>
          <p:nvSpPr>
            <p:cNvPr id="86" name="Freeform 189"/>
            <p:cNvSpPr>
              <a:spLocks noEditPoints="1"/>
            </p:cNvSpPr>
            <p:nvPr/>
          </p:nvSpPr>
          <p:spPr bwMode="auto">
            <a:xfrm>
              <a:off x="9059863" y="1887538"/>
              <a:ext cx="612775" cy="477838"/>
            </a:xfrm>
            <a:custGeom>
              <a:avLst/>
              <a:gdLst>
                <a:gd name="T0" fmla="*/ 3007 w 3475"/>
                <a:gd name="T1" fmla="*/ 1076 h 2711"/>
                <a:gd name="T2" fmla="*/ 2771 w 3475"/>
                <a:gd name="T3" fmla="*/ 1151 h 2711"/>
                <a:gd name="T4" fmla="*/ 2885 w 3475"/>
                <a:gd name="T5" fmla="*/ 1361 h 2711"/>
                <a:gd name="T6" fmla="*/ 2682 w 3475"/>
                <a:gd name="T7" fmla="*/ 1606 h 2711"/>
                <a:gd name="T8" fmla="*/ 2596 w 3475"/>
                <a:gd name="T9" fmla="*/ 1626 h 2711"/>
                <a:gd name="T10" fmla="*/ 2353 w 3475"/>
                <a:gd name="T11" fmla="*/ 1535 h 2711"/>
                <a:gd name="T12" fmla="*/ 2311 w 3475"/>
                <a:gd name="T13" fmla="*/ 1766 h 2711"/>
                <a:gd name="T14" fmla="*/ 1975 w 3475"/>
                <a:gd name="T15" fmla="*/ 1766 h 2711"/>
                <a:gd name="T16" fmla="*/ 1932 w 3475"/>
                <a:gd name="T17" fmla="*/ 1535 h 2711"/>
                <a:gd name="T18" fmla="*/ 1690 w 3475"/>
                <a:gd name="T19" fmla="*/ 1626 h 2711"/>
                <a:gd name="T20" fmla="*/ 1603 w 3475"/>
                <a:gd name="T21" fmla="*/ 1606 h 2711"/>
                <a:gd name="T22" fmla="*/ 1400 w 3475"/>
                <a:gd name="T23" fmla="*/ 1361 h 2711"/>
                <a:gd name="T24" fmla="*/ 1514 w 3475"/>
                <a:gd name="T25" fmla="*/ 1151 h 2711"/>
                <a:gd name="T26" fmla="*/ 1278 w 3475"/>
                <a:gd name="T27" fmla="*/ 1076 h 2711"/>
                <a:gd name="T28" fmla="*/ 957 w 3475"/>
                <a:gd name="T29" fmla="*/ 949 h 2711"/>
                <a:gd name="T30" fmla="*/ 2081 w 3475"/>
                <a:gd name="T31" fmla="*/ 152 h 2711"/>
                <a:gd name="T32" fmla="*/ 1892 w 3475"/>
                <a:gd name="T33" fmla="*/ 420 h 2711"/>
                <a:gd name="T34" fmla="*/ 1725 w 3475"/>
                <a:gd name="T35" fmla="*/ 559 h 2711"/>
                <a:gd name="T36" fmla="*/ 1621 w 3475"/>
                <a:gd name="T37" fmla="*/ 780 h 2711"/>
                <a:gd name="T38" fmla="*/ 1621 w 3475"/>
                <a:gd name="T39" fmla="*/ 1002 h 2711"/>
                <a:gd name="T40" fmla="*/ 1726 w 3475"/>
                <a:gd name="T41" fmla="*/ 1222 h 2711"/>
                <a:gd name="T42" fmla="*/ 1893 w 3475"/>
                <a:gd name="T43" fmla="*/ 1362 h 2711"/>
                <a:gd name="T44" fmla="*/ 2082 w 3475"/>
                <a:gd name="T45" fmla="*/ 1630 h 2711"/>
                <a:gd name="T46" fmla="*/ 2349 w 3475"/>
                <a:gd name="T47" fmla="*/ 1383 h 2711"/>
                <a:gd name="T48" fmla="*/ 2709 w 3475"/>
                <a:gd name="T49" fmla="*/ 1371 h 2711"/>
                <a:gd name="T50" fmla="*/ 2652 w 3475"/>
                <a:gd name="T51" fmla="*/ 1051 h 2711"/>
                <a:gd name="T52" fmla="*/ 2673 w 3475"/>
                <a:gd name="T53" fmla="*/ 830 h 2711"/>
                <a:gd name="T54" fmla="*/ 2589 w 3475"/>
                <a:gd name="T55" fmla="*/ 600 h 2711"/>
                <a:gd name="T56" fmla="*/ 2435 w 3475"/>
                <a:gd name="T57" fmla="*/ 445 h 2711"/>
                <a:gd name="T58" fmla="*/ 2204 w 3475"/>
                <a:gd name="T59" fmla="*/ 361 h 2711"/>
                <a:gd name="T60" fmla="*/ 919 w 3475"/>
                <a:gd name="T61" fmla="*/ 801 h 2711"/>
                <a:gd name="T62" fmla="*/ 1278 w 3475"/>
                <a:gd name="T63" fmla="*/ 705 h 2711"/>
                <a:gd name="T64" fmla="*/ 1514 w 3475"/>
                <a:gd name="T65" fmla="*/ 630 h 2711"/>
                <a:gd name="T66" fmla="*/ 1401 w 3475"/>
                <a:gd name="T67" fmla="*/ 421 h 2711"/>
                <a:gd name="T68" fmla="*/ 1603 w 3475"/>
                <a:gd name="T69" fmla="*/ 175 h 2711"/>
                <a:gd name="T70" fmla="*/ 1691 w 3475"/>
                <a:gd name="T71" fmla="*/ 155 h 2711"/>
                <a:gd name="T72" fmla="*/ 1933 w 3475"/>
                <a:gd name="T73" fmla="*/ 245 h 2711"/>
                <a:gd name="T74" fmla="*/ 1975 w 3475"/>
                <a:gd name="T75" fmla="*/ 15 h 2711"/>
                <a:gd name="T76" fmla="*/ 2311 w 3475"/>
                <a:gd name="T77" fmla="*/ 15 h 2711"/>
                <a:gd name="T78" fmla="*/ 2353 w 3475"/>
                <a:gd name="T79" fmla="*/ 246 h 2711"/>
                <a:gd name="T80" fmla="*/ 2596 w 3475"/>
                <a:gd name="T81" fmla="*/ 155 h 2711"/>
                <a:gd name="T82" fmla="*/ 2682 w 3475"/>
                <a:gd name="T83" fmla="*/ 175 h 2711"/>
                <a:gd name="T84" fmla="*/ 2885 w 3475"/>
                <a:gd name="T85" fmla="*/ 421 h 2711"/>
                <a:gd name="T86" fmla="*/ 2771 w 3475"/>
                <a:gd name="T87" fmla="*/ 631 h 2711"/>
                <a:gd name="T88" fmla="*/ 3007 w 3475"/>
                <a:gd name="T89" fmla="*/ 705 h 2711"/>
                <a:gd name="T90" fmla="*/ 3475 w 3475"/>
                <a:gd name="T91" fmla="*/ 801 h 2711"/>
                <a:gd name="T92" fmla="*/ 3233 w 3475"/>
                <a:gd name="T93" fmla="*/ 2091 h 2711"/>
                <a:gd name="T94" fmla="*/ 3313 w 3475"/>
                <a:gd name="T95" fmla="*/ 2195 h 2711"/>
                <a:gd name="T96" fmla="*/ 3378 w 3475"/>
                <a:gd name="T97" fmla="*/ 2347 h 2711"/>
                <a:gd name="T98" fmla="*/ 3356 w 3475"/>
                <a:gd name="T99" fmla="*/ 2521 h 2711"/>
                <a:gd name="T100" fmla="*/ 3203 w 3475"/>
                <a:gd name="T101" fmla="*/ 2671 h 2711"/>
                <a:gd name="T102" fmla="*/ 1001 w 3475"/>
                <a:gd name="T103" fmla="*/ 2711 h 2711"/>
                <a:gd name="T104" fmla="*/ 3127 w 3475"/>
                <a:gd name="T105" fmla="*/ 2544 h 2711"/>
                <a:gd name="T106" fmla="*/ 3217 w 3475"/>
                <a:gd name="T107" fmla="*/ 2455 h 2711"/>
                <a:gd name="T108" fmla="*/ 3217 w 3475"/>
                <a:gd name="T109" fmla="*/ 2326 h 2711"/>
                <a:gd name="T110" fmla="*/ 3149 w 3475"/>
                <a:gd name="T111" fmla="*/ 2222 h 2711"/>
                <a:gd name="T112" fmla="*/ 3095 w 3475"/>
                <a:gd name="T113" fmla="*/ 2170 h 2711"/>
                <a:gd name="T114" fmla="*/ 66 w 3475"/>
                <a:gd name="T115" fmla="*/ 0 h 2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75" h="2711">
                  <a:moveTo>
                    <a:pt x="3032" y="948"/>
                  </a:moveTo>
                  <a:lnTo>
                    <a:pt x="3032" y="1016"/>
                  </a:lnTo>
                  <a:lnTo>
                    <a:pt x="3030" y="1038"/>
                  </a:lnTo>
                  <a:lnTo>
                    <a:pt x="3021" y="1059"/>
                  </a:lnTo>
                  <a:lnTo>
                    <a:pt x="3007" y="1076"/>
                  </a:lnTo>
                  <a:lnTo>
                    <a:pt x="2990" y="1089"/>
                  </a:lnTo>
                  <a:lnTo>
                    <a:pt x="2970" y="1097"/>
                  </a:lnTo>
                  <a:lnTo>
                    <a:pt x="2948" y="1100"/>
                  </a:lnTo>
                  <a:lnTo>
                    <a:pt x="2790" y="1100"/>
                  </a:lnTo>
                  <a:lnTo>
                    <a:pt x="2771" y="1151"/>
                  </a:lnTo>
                  <a:lnTo>
                    <a:pt x="2749" y="1199"/>
                  </a:lnTo>
                  <a:lnTo>
                    <a:pt x="2860" y="1310"/>
                  </a:lnTo>
                  <a:lnTo>
                    <a:pt x="2873" y="1326"/>
                  </a:lnTo>
                  <a:lnTo>
                    <a:pt x="2881" y="1343"/>
                  </a:lnTo>
                  <a:lnTo>
                    <a:pt x="2885" y="1361"/>
                  </a:lnTo>
                  <a:lnTo>
                    <a:pt x="2885" y="1379"/>
                  </a:lnTo>
                  <a:lnTo>
                    <a:pt x="2881" y="1397"/>
                  </a:lnTo>
                  <a:lnTo>
                    <a:pt x="2873" y="1415"/>
                  </a:lnTo>
                  <a:lnTo>
                    <a:pt x="2860" y="1429"/>
                  </a:lnTo>
                  <a:lnTo>
                    <a:pt x="2682" y="1606"/>
                  </a:lnTo>
                  <a:lnTo>
                    <a:pt x="2668" y="1619"/>
                  </a:lnTo>
                  <a:lnTo>
                    <a:pt x="2650" y="1626"/>
                  </a:lnTo>
                  <a:lnTo>
                    <a:pt x="2632" y="1631"/>
                  </a:lnTo>
                  <a:lnTo>
                    <a:pt x="2614" y="1631"/>
                  </a:lnTo>
                  <a:lnTo>
                    <a:pt x="2596" y="1626"/>
                  </a:lnTo>
                  <a:lnTo>
                    <a:pt x="2578" y="1619"/>
                  </a:lnTo>
                  <a:lnTo>
                    <a:pt x="2563" y="1606"/>
                  </a:lnTo>
                  <a:lnTo>
                    <a:pt x="2452" y="1495"/>
                  </a:lnTo>
                  <a:lnTo>
                    <a:pt x="2403" y="1517"/>
                  </a:lnTo>
                  <a:lnTo>
                    <a:pt x="2353" y="1535"/>
                  </a:lnTo>
                  <a:lnTo>
                    <a:pt x="2353" y="1693"/>
                  </a:lnTo>
                  <a:lnTo>
                    <a:pt x="2350" y="1715"/>
                  </a:lnTo>
                  <a:lnTo>
                    <a:pt x="2342" y="1735"/>
                  </a:lnTo>
                  <a:lnTo>
                    <a:pt x="2328" y="1753"/>
                  </a:lnTo>
                  <a:lnTo>
                    <a:pt x="2311" y="1766"/>
                  </a:lnTo>
                  <a:lnTo>
                    <a:pt x="2291" y="1775"/>
                  </a:lnTo>
                  <a:lnTo>
                    <a:pt x="2269" y="1778"/>
                  </a:lnTo>
                  <a:lnTo>
                    <a:pt x="2017" y="1778"/>
                  </a:lnTo>
                  <a:lnTo>
                    <a:pt x="1995" y="1775"/>
                  </a:lnTo>
                  <a:lnTo>
                    <a:pt x="1975" y="1766"/>
                  </a:lnTo>
                  <a:lnTo>
                    <a:pt x="1958" y="1753"/>
                  </a:lnTo>
                  <a:lnTo>
                    <a:pt x="1944" y="1735"/>
                  </a:lnTo>
                  <a:lnTo>
                    <a:pt x="1935" y="1715"/>
                  </a:lnTo>
                  <a:lnTo>
                    <a:pt x="1932" y="1693"/>
                  </a:lnTo>
                  <a:lnTo>
                    <a:pt x="1932" y="1535"/>
                  </a:lnTo>
                  <a:lnTo>
                    <a:pt x="1882" y="1517"/>
                  </a:lnTo>
                  <a:lnTo>
                    <a:pt x="1834" y="1495"/>
                  </a:lnTo>
                  <a:lnTo>
                    <a:pt x="1723" y="1606"/>
                  </a:lnTo>
                  <a:lnTo>
                    <a:pt x="1707" y="1619"/>
                  </a:lnTo>
                  <a:lnTo>
                    <a:pt x="1690" y="1626"/>
                  </a:lnTo>
                  <a:lnTo>
                    <a:pt x="1672" y="1631"/>
                  </a:lnTo>
                  <a:lnTo>
                    <a:pt x="1654" y="1631"/>
                  </a:lnTo>
                  <a:lnTo>
                    <a:pt x="1635" y="1626"/>
                  </a:lnTo>
                  <a:lnTo>
                    <a:pt x="1618" y="1619"/>
                  </a:lnTo>
                  <a:lnTo>
                    <a:pt x="1603" y="1606"/>
                  </a:lnTo>
                  <a:lnTo>
                    <a:pt x="1424" y="1429"/>
                  </a:lnTo>
                  <a:lnTo>
                    <a:pt x="1413" y="1415"/>
                  </a:lnTo>
                  <a:lnTo>
                    <a:pt x="1404" y="1397"/>
                  </a:lnTo>
                  <a:lnTo>
                    <a:pt x="1400" y="1379"/>
                  </a:lnTo>
                  <a:lnTo>
                    <a:pt x="1400" y="1361"/>
                  </a:lnTo>
                  <a:lnTo>
                    <a:pt x="1404" y="1343"/>
                  </a:lnTo>
                  <a:lnTo>
                    <a:pt x="1413" y="1326"/>
                  </a:lnTo>
                  <a:lnTo>
                    <a:pt x="1424" y="1310"/>
                  </a:lnTo>
                  <a:lnTo>
                    <a:pt x="1536" y="1200"/>
                  </a:lnTo>
                  <a:lnTo>
                    <a:pt x="1514" y="1151"/>
                  </a:lnTo>
                  <a:lnTo>
                    <a:pt x="1496" y="1101"/>
                  </a:lnTo>
                  <a:lnTo>
                    <a:pt x="1339" y="1101"/>
                  </a:lnTo>
                  <a:lnTo>
                    <a:pt x="1316" y="1098"/>
                  </a:lnTo>
                  <a:lnTo>
                    <a:pt x="1295" y="1090"/>
                  </a:lnTo>
                  <a:lnTo>
                    <a:pt x="1278" y="1076"/>
                  </a:lnTo>
                  <a:lnTo>
                    <a:pt x="1266" y="1059"/>
                  </a:lnTo>
                  <a:lnTo>
                    <a:pt x="1257" y="1039"/>
                  </a:lnTo>
                  <a:lnTo>
                    <a:pt x="1254" y="1017"/>
                  </a:lnTo>
                  <a:lnTo>
                    <a:pt x="1254" y="949"/>
                  </a:lnTo>
                  <a:lnTo>
                    <a:pt x="957" y="949"/>
                  </a:lnTo>
                  <a:lnTo>
                    <a:pt x="1178" y="2021"/>
                  </a:lnTo>
                  <a:lnTo>
                    <a:pt x="3062" y="2021"/>
                  </a:lnTo>
                  <a:lnTo>
                    <a:pt x="3282" y="948"/>
                  </a:lnTo>
                  <a:lnTo>
                    <a:pt x="3032" y="948"/>
                  </a:lnTo>
                  <a:close/>
                  <a:moveTo>
                    <a:pt x="2081" y="152"/>
                  </a:moveTo>
                  <a:lnTo>
                    <a:pt x="2081" y="361"/>
                  </a:lnTo>
                  <a:lnTo>
                    <a:pt x="2032" y="370"/>
                  </a:lnTo>
                  <a:lnTo>
                    <a:pt x="1983" y="383"/>
                  </a:lnTo>
                  <a:lnTo>
                    <a:pt x="1936" y="400"/>
                  </a:lnTo>
                  <a:lnTo>
                    <a:pt x="1892" y="420"/>
                  </a:lnTo>
                  <a:lnTo>
                    <a:pt x="1851" y="445"/>
                  </a:lnTo>
                  <a:lnTo>
                    <a:pt x="1812" y="474"/>
                  </a:lnTo>
                  <a:lnTo>
                    <a:pt x="1663" y="325"/>
                  </a:lnTo>
                  <a:lnTo>
                    <a:pt x="1577" y="411"/>
                  </a:lnTo>
                  <a:lnTo>
                    <a:pt x="1725" y="559"/>
                  </a:lnTo>
                  <a:lnTo>
                    <a:pt x="1696" y="600"/>
                  </a:lnTo>
                  <a:lnTo>
                    <a:pt x="1672" y="641"/>
                  </a:lnTo>
                  <a:lnTo>
                    <a:pt x="1651" y="685"/>
                  </a:lnTo>
                  <a:lnTo>
                    <a:pt x="1634" y="732"/>
                  </a:lnTo>
                  <a:lnTo>
                    <a:pt x="1621" y="780"/>
                  </a:lnTo>
                  <a:lnTo>
                    <a:pt x="1613" y="830"/>
                  </a:lnTo>
                  <a:lnTo>
                    <a:pt x="1403" y="830"/>
                  </a:lnTo>
                  <a:lnTo>
                    <a:pt x="1403" y="952"/>
                  </a:lnTo>
                  <a:lnTo>
                    <a:pt x="1614" y="952"/>
                  </a:lnTo>
                  <a:lnTo>
                    <a:pt x="1621" y="1002"/>
                  </a:lnTo>
                  <a:lnTo>
                    <a:pt x="1634" y="1051"/>
                  </a:lnTo>
                  <a:lnTo>
                    <a:pt x="1651" y="1097"/>
                  </a:lnTo>
                  <a:lnTo>
                    <a:pt x="1672" y="1140"/>
                  </a:lnTo>
                  <a:lnTo>
                    <a:pt x="1697" y="1183"/>
                  </a:lnTo>
                  <a:lnTo>
                    <a:pt x="1726" y="1222"/>
                  </a:lnTo>
                  <a:lnTo>
                    <a:pt x="1578" y="1370"/>
                  </a:lnTo>
                  <a:lnTo>
                    <a:pt x="1663" y="1457"/>
                  </a:lnTo>
                  <a:lnTo>
                    <a:pt x="1812" y="1309"/>
                  </a:lnTo>
                  <a:lnTo>
                    <a:pt x="1851" y="1337"/>
                  </a:lnTo>
                  <a:lnTo>
                    <a:pt x="1893" y="1362"/>
                  </a:lnTo>
                  <a:lnTo>
                    <a:pt x="1937" y="1383"/>
                  </a:lnTo>
                  <a:lnTo>
                    <a:pt x="1984" y="1400"/>
                  </a:lnTo>
                  <a:lnTo>
                    <a:pt x="2032" y="1413"/>
                  </a:lnTo>
                  <a:lnTo>
                    <a:pt x="2082" y="1421"/>
                  </a:lnTo>
                  <a:lnTo>
                    <a:pt x="2082" y="1630"/>
                  </a:lnTo>
                  <a:lnTo>
                    <a:pt x="2205" y="1630"/>
                  </a:lnTo>
                  <a:lnTo>
                    <a:pt x="2205" y="1421"/>
                  </a:lnTo>
                  <a:lnTo>
                    <a:pt x="2255" y="1413"/>
                  </a:lnTo>
                  <a:lnTo>
                    <a:pt x="2303" y="1400"/>
                  </a:lnTo>
                  <a:lnTo>
                    <a:pt x="2349" y="1383"/>
                  </a:lnTo>
                  <a:lnTo>
                    <a:pt x="2394" y="1362"/>
                  </a:lnTo>
                  <a:lnTo>
                    <a:pt x="2436" y="1337"/>
                  </a:lnTo>
                  <a:lnTo>
                    <a:pt x="2475" y="1309"/>
                  </a:lnTo>
                  <a:lnTo>
                    <a:pt x="2622" y="1458"/>
                  </a:lnTo>
                  <a:lnTo>
                    <a:pt x="2709" y="1371"/>
                  </a:lnTo>
                  <a:lnTo>
                    <a:pt x="2561" y="1223"/>
                  </a:lnTo>
                  <a:lnTo>
                    <a:pt x="2589" y="1184"/>
                  </a:lnTo>
                  <a:lnTo>
                    <a:pt x="2614" y="1142"/>
                  </a:lnTo>
                  <a:lnTo>
                    <a:pt x="2635" y="1097"/>
                  </a:lnTo>
                  <a:lnTo>
                    <a:pt x="2652" y="1051"/>
                  </a:lnTo>
                  <a:lnTo>
                    <a:pt x="2664" y="1003"/>
                  </a:lnTo>
                  <a:lnTo>
                    <a:pt x="2673" y="953"/>
                  </a:lnTo>
                  <a:lnTo>
                    <a:pt x="2882" y="953"/>
                  </a:lnTo>
                  <a:lnTo>
                    <a:pt x="2882" y="830"/>
                  </a:lnTo>
                  <a:lnTo>
                    <a:pt x="2673" y="830"/>
                  </a:lnTo>
                  <a:lnTo>
                    <a:pt x="2664" y="780"/>
                  </a:lnTo>
                  <a:lnTo>
                    <a:pt x="2652" y="732"/>
                  </a:lnTo>
                  <a:lnTo>
                    <a:pt x="2635" y="685"/>
                  </a:lnTo>
                  <a:lnTo>
                    <a:pt x="2614" y="641"/>
                  </a:lnTo>
                  <a:lnTo>
                    <a:pt x="2589" y="600"/>
                  </a:lnTo>
                  <a:lnTo>
                    <a:pt x="2561" y="559"/>
                  </a:lnTo>
                  <a:lnTo>
                    <a:pt x="2709" y="411"/>
                  </a:lnTo>
                  <a:lnTo>
                    <a:pt x="2622" y="325"/>
                  </a:lnTo>
                  <a:lnTo>
                    <a:pt x="2474" y="474"/>
                  </a:lnTo>
                  <a:lnTo>
                    <a:pt x="2435" y="445"/>
                  </a:lnTo>
                  <a:lnTo>
                    <a:pt x="2392" y="420"/>
                  </a:lnTo>
                  <a:lnTo>
                    <a:pt x="2349" y="398"/>
                  </a:lnTo>
                  <a:lnTo>
                    <a:pt x="2303" y="382"/>
                  </a:lnTo>
                  <a:lnTo>
                    <a:pt x="2254" y="369"/>
                  </a:lnTo>
                  <a:lnTo>
                    <a:pt x="2204" y="361"/>
                  </a:lnTo>
                  <a:lnTo>
                    <a:pt x="2204" y="152"/>
                  </a:lnTo>
                  <a:lnTo>
                    <a:pt x="2081" y="152"/>
                  </a:lnTo>
                  <a:close/>
                  <a:moveTo>
                    <a:pt x="66" y="0"/>
                  </a:moveTo>
                  <a:lnTo>
                    <a:pt x="832" y="374"/>
                  </a:lnTo>
                  <a:lnTo>
                    <a:pt x="919" y="801"/>
                  </a:lnTo>
                  <a:lnTo>
                    <a:pt x="1254" y="801"/>
                  </a:lnTo>
                  <a:lnTo>
                    <a:pt x="1254" y="766"/>
                  </a:lnTo>
                  <a:lnTo>
                    <a:pt x="1257" y="742"/>
                  </a:lnTo>
                  <a:lnTo>
                    <a:pt x="1266" y="722"/>
                  </a:lnTo>
                  <a:lnTo>
                    <a:pt x="1278" y="705"/>
                  </a:lnTo>
                  <a:lnTo>
                    <a:pt x="1295" y="693"/>
                  </a:lnTo>
                  <a:lnTo>
                    <a:pt x="1316" y="684"/>
                  </a:lnTo>
                  <a:lnTo>
                    <a:pt x="1339" y="681"/>
                  </a:lnTo>
                  <a:lnTo>
                    <a:pt x="1496" y="681"/>
                  </a:lnTo>
                  <a:lnTo>
                    <a:pt x="1514" y="630"/>
                  </a:lnTo>
                  <a:lnTo>
                    <a:pt x="1536" y="583"/>
                  </a:lnTo>
                  <a:lnTo>
                    <a:pt x="1425" y="472"/>
                  </a:lnTo>
                  <a:lnTo>
                    <a:pt x="1414" y="456"/>
                  </a:lnTo>
                  <a:lnTo>
                    <a:pt x="1405" y="439"/>
                  </a:lnTo>
                  <a:lnTo>
                    <a:pt x="1401" y="421"/>
                  </a:lnTo>
                  <a:lnTo>
                    <a:pt x="1401" y="403"/>
                  </a:lnTo>
                  <a:lnTo>
                    <a:pt x="1405" y="384"/>
                  </a:lnTo>
                  <a:lnTo>
                    <a:pt x="1414" y="367"/>
                  </a:lnTo>
                  <a:lnTo>
                    <a:pt x="1425" y="352"/>
                  </a:lnTo>
                  <a:lnTo>
                    <a:pt x="1603" y="175"/>
                  </a:lnTo>
                  <a:lnTo>
                    <a:pt x="1619" y="162"/>
                  </a:lnTo>
                  <a:lnTo>
                    <a:pt x="1636" y="155"/>
                  </a:lnTo>
                  <a:lnTo>
                    <a:pt x="1654" y="151"/>
                  </a:lnTo>
                  <a:lnTo>
                    <a:pt x="1673" y="151"/>
                  </a:lnTo>
                  <a:lnTo>
                    <a:pt x="1691" y="155"/>
                  </a:lnTo>
                  <a:lnTo>
                    <a:pt x="1708" y="162"/>
                  </a:lnTo>
                  <a:lnTo>
                    <a:pt x="1724" y="175"/>
                  </a:lnTo>
                  <a:lnTo>
                    <a:pt x="1835" y="285"/>
                  </a:lnTo>
                  <a:lnTo>
                    <a:pt x="1882" y="263"/>
                  </a:lnTo>
                  <a:lnTo>
                    <a:pt x="1933" y="245"/>
                  </a:lnTo>
                  <a:lnTo>
                    <a:pt x="1933" y="88"/>
                  </a:lnTo>
                  <a:lnTo>
                    <a:pt x="1936" y="66"/>
                  </a:lnTo>
                  <a:lnTo>
                    <a:pt x="1945" y="45"/>
                  </a:lnTo>
                  <a:lnTo>
                    <a:pt x="1958" y="28"/>
                  </a:lnTo>
                  <a:lnTo>
                    <a:pt x="1975" y="15"/>
                  </a:lnTo>
                  <a:lnTo>
                    <a:pt x="1995" y="7"/>
                  </a:lnTo>
                  <a:lnTo>
                    <a:pt x="2018" y="4"/>
                  </a:lnTo>
                  <a:lnTo>
                    <a:pt x="2269" y="4"/>
                  </a:lnTo>
                  <a:lnTo>
                    <a:pt x="2291" y="7"/>
                  </a:lnTo>
                  <a:lnTo>
                    <a:pt x="2311" y="15"/>
                  </a:lnTo>
                  <a:lnTo>
                    <a:pt x="2328" y="28"/>
                  </a:lnTo>
                  <a:lnTo>
                    <a:pt x="2342" y="45"/>
                  </a:lnTo>
                  <a:lnTo>
                    <a:pt x="2350" y="66"/>
                  </a:lnTo>
                  <a:lnTo>
                    <a:pt x="2353" y="88"/>
                  </a:lnTo>
                  <a:lnTo>
                    <a:pt x="2353" y="246"/>
                  </a:lnTo>
                  <a:lnTo>
                    <a:pt x="2403" y="264"/>
                  </a:lnTo>
                  <a:lnTo>
                    <a:pt x="2452" y="286"/>
                  </a:lnTo>
                  <a:lnTo>
                    <a:pt x="2563" y="175"/>
                  </a:lnTo>
                  <a:lnTo>
                    <a:pt x="2578" y="162"/>
                  </a:lnTo>
                  <a:lnTo>
                    <a:pt x="2596" y="155"/>
                  </a:lnTo>
                  <a:lnTo>
                    <a:pt x="2614" y="151"/>
                  </a:lnTo>
                  <a:lnTo>
                    <a:pt x="2632" y="151"/>
                  </a:lnTo>
                  <a:lnTo>
                    <a:pt x="2650" y="155"/>
                  </a:lnTo>
                  <a:lnTo>
                    <a:pt x="2668" y="162"/>
                  </a:lnTo>
                  <a:lnTo>
                    <a:pt x="2682" y="175"/>
                  </a:lnTo>
                  <a:lnTo>
                    <a:pt x="2860" y="352"/>
                  </a:lnTo>
                  <a:lnTo>
                    <a:pt x="2873" y="367"/>
                  </a:lnTo>
                  <a:lnTo>
                    <a:pt x="2881" y="384"/>
                  </a:lnTo>
                  <a:lnTo>
                    <a:pt x="2885" y="403"/>
                  </a:lnTo>
                  <a:lnTo>
                    <a:pt x="2885" y="421"/>
                  </a:lnTo>
                  <a:lnTo>
                    <a:pt x="2881" y="439"/>
                  </a:lnTo>
                  <a:lnTo>
                    <a:pt x="2873" y="456"/>
                  </a:lnTo>
                  <a:lnTo>
                    <a:pt x="2860" y="472"/>
                  </a:lnTo>
                  <a:lnTo>
                    <a:pt x="2749" y="583"/>
                  </a:lnTo>
                  <a:lnTo>
                    <a:pt x="2771" y="631"/>
                  </a:lnTo>
                  <a:lnTo>
                    <a:pt x="2790" y="681"/>
                  </a:lnTo>
                  <a:lnTo>
                    <a:pt x="2948" y="681"/>
                  </a:lnTo>
                  <a:lnTo>
                    <a:pt x="2970" y="684"/>
                  </a:lnTo>
                  <a:lnTo>
                    <a:pt x="2990" y="693"/>
                  </a:lnTo>
                  <a:lnTo>
                    <a:pt x="3007" y="705"/>
                  </a:lnTo>
                  <a:lnTo>
                    <a:pt x="3021" y="722"/>
                  </a:lnTo>
                  <a:lnTo>
                    <a:pt x="3030" y="742"/>
                  </a:lnTo>
                  <a:lnTo>
                    <a:pt x="3032" y="766"/>
                  </a:lnTo>
                  <a:lnTo>
                    <a:pt x="3032" y="801"/>
                  </a:lnTo>
                  <a:lnTo>
                    <a:pt x="3475" y="801"/>
                  </a:lnTo>
                  <a:lnTo>
                    <a:pt x="3203" y="2062"/>
                  </a:lnTo>
                  <a:lnTo>
                    <a:pt x="3205" y="2063"/>
                  </a:lnTo>
                  <a:lnTo>
                    <a:pt x="3212" y="2070"/>
                  </a:lnTo>
                  <a:lnTo>
                    <a:pt x="3220" y="2078"/>
                  </a:lnTo>
                  <a:lnTo>
                    <a:pt x="3233" y="2091"/>
                  </a:lnTo>
                  <a:lnTo>
                    <a:pt x="3246" y="2107"/>
                  </a:lnTo>
                  <a:lnTo>
                    <a:pt x="3262" y="2125"/>
                  </a:lnTo>
                  <a:lnTo>
                    <a:pt x="3278" y="2146"/>
                  </a:lnTo>
                  <a:lnTo>
                    <a:pt x="3296" y="2169"/>
                  </a:lnTo>
                  <a:lnTo>
                    <a:pt x="3313" y="2195"/>
                  </a:lnTo>
                  <a:lnTo>
                    <a:pt x="3329" y="2222"/>
                  </a:lnTo>
                  <a:lnTo>
                    <a:pt x="3345" y="2252"/>
                  </a:lnTo>
                  <a:lnTo>
                    <a:pt x="3359" y="2283"/>
                  </a:lnTo>
                  <a:lnTo>
                    <a:pt x="3369" y="2314"/>
                  </a:lnTo>
                  <a:lnTo>
                    <a:pt x="3378" y="2347"/>
                  </a:lnTo>
                  <a:lnTo>
                    <a:pt x="3383" y="2381"/>
                  </a:lnTo>
                  <a:lnTo>
                    <a:pt x="3384" y="2416"/>
                  </a:lnTo>
                  <a:lnTo>
                    <a:pt x="3380" y="2451"/>
                  </a:lnTo>
                  <a:lnTo>
                    <a:pt x="3371" y="2486"/>
                  </a:lnTo>
                  <a:lnTo>
                    <a:pt x="3356" y="2521"/>
                  </a:lnTo>
                  <a:lnTo>
                    <a:pt x="3333" y="2558"/>
                  </a:lnTo>
                  <a:lnTo>
                    <a:pt x="3306" y="2592"/>
                  </a:lnTo>
                  <a:lnTo>
                    <a:pt x="3274" y="2622"/>
                  </a:lnTo>
                  <a:lnTo>
                    <a:pt x="3240" y="2649"/>
                  </a:lnTo>
                  <a:lnTo>
                    <a:pt x="3203" y="2671"/>
                  </a:lnTo>
                  <a:lnTo>
                    <a:pt x="3164" y="2688"/>
                  </a:lnTo>
                  <a:lnTo>
                    <a:pt x="3123" y="2701"/>
                  </a:lnTo>
                  <a:lnTo>
                    <a:pt x="3078" y="2709"/>
                  </a:lnTo>
                  <a:lnTo>
                    <a:pt x="3033" y="2711"/>
                  </a:lnTo>
                  <a:lnTo>
                    <a:pt x="1001" y="2711"/>
                  </a:lnTo>
                  <a:lnTo>
                    <a:pt x="1001" y="2565"/>
                  </a:lnTo>
                  <a:lnTo>
                    <a:pt x="3032" y="2565"/>
                  </a:lnTo>
                  <a:lnTo>
                    <a:pt x="3067" y="2562"/>
                  </a:lnTo>
                  <a:lnTo>
                    <a:pt x="3098" y="2555"/>
                  </a:lnTo>
                  <a:lnTo>
                    <a:pt x="3127" y="2544"/>
                  </a:lnTo>
                  <a:lnTo>
                    <a:pt x="3152" y="2529"/>
                  </a:lnTo>
                  <a:lnTo>
                    <a:pt x="3173" y="2512"/>
                  </a:lnTo>
                  <a:lnTo>
                    <a:pt x="3191" y="2494"/>
                  </a:lnTo>
                  <a:lnTo>
                    <a:pt x="3206" y="2474"/>
                  </a:lnTo>
                  <a:lnTo>
                    <a:pt x="3217" y="2455"/>
                  </a:lnTo>
                  <a:lnTo>
                    <a:pt x="3226" y="2429"/>
                  </a:lnTo>
                  <a:lnTo>
                    <a:pt x="3231" y="2402"/>
                  </a:lnTo>
                  <a:lnTo>
                    <a:pt x="3230" y="2377"/>
                  </a:lnTo>
                  <a:lnTo>
                    <a:pt x="3225" y="2351"/>
                  </a:lnTo>
                  <a:lnTo>
                    <a:pt x="3217" y="2326"/>
                  </a:lnTo>
                  <a:lnTo>
                    <a:pt x="3206" y="2303"/>
                  </a:lnTo>
                  <a:lnTo>
                    <a:pt x="3194" y="2280"/>
                  </a:lnTo>
                  <a:lnTo>
                    <a:pt x="3180" y="2259"/>
                  </a:lnTo>
                  <a:lnTo>
                    <a:pt x="3165" y="2240"/>
                  </a:lnTo>
                  <a:lnTo>
                    <a:pt x="3149" y="2222"/>
                  </a:lnTo>
                  <a:lnTo>
                    <a:pt x="3135" y="2206"/>
                  </a:lnTo>
                  <a:lnTo>
                    <a:pt x="3122" y="2194"/>
                  </a:lnTo>
                  <a:lnTo>
                    <a:pt x="3110" y="2183"/>
                  </a:lnTo>
                  <a:lnTo>
                    <a:pt x="3101" y="2175"/>
                  </a:lnTo>
                  <a:lnTo>
                    <a:pt x="3095" y="2170"/>
                  </a:lnTo>
                  <a:lnTo>
                    <a:pt x="3093" y="2168"/>
                  </a:lnTo>
                  <a:lnTo>
                    <a:pt x="1053" y="2168"/>
                  </a:lnTo>
                  <a:lnTo>
                    <a:pt x="699" y="478"/>
                  </a:lnTo>
                  <a:lnTo>
                    <a:pt x="0" y="133"/>
                  </a:lnTo>
                  <a:lnTo>
                    <a:pt x="66"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87" name="Freeform 190"/>
            <p:cNvSpPr>
              <a:spLocks noEditPoints="1"/>
            </p:cNvSpPr>
            <p:nvPr/>
          </p:nvSpPr>
          <p:spPr bwMode="auto">
            <a:xfrm>
              <a:off x="9261476" y="2401888"/>
              <a:ext cx="98425" cy="98425"/>
            </a:xfrm>
            <a:custGeom>
              <a:avLst/>
              <a:gdLst>
                <a:gd name="T0" fmla="*/ 253 w 558"/>
                <a:gd name="T1" fmla="*/ 143 h 559"/>
                <a:gd name="T2" fmla="*/ 205 w 558"/>
                <a:gd name="T3" fmla="*/ 163 h 559"/>
                <a:gd name="T4" fmla="*/ 169 w 558"/>
                <a:gd name="T5" fmla="*/ 198 h 559"/>
                <a:gd name="T6" fmla="*/ 149 w 558"/>
                <a:gd name="T7" fmla="*/ 245 h 559"/>
                <a:gd name="T8" fmla="*/ 149 w 558"/>
                <a:gd name="T9" fmla="*/ 298 h 559"/>
                <a:gd name="T10" fmla="*/ 169 w 558"/>
                <a:gd name="T11" fmla="*/ 346 h 559"/>
                <a:gd name="T12" fmla="*/ 205 w 558"/>
                <a:gd name="T13" fmla="*/ 381 h 559"/>
                <a:gd name="T14" fmla="*/ 253 w 558"/>
                <a:gd name="T15" fmla="*/ 401 h 559"/>
                <a:gd name="T16" fmla="*/ 306 w 558"/>
                <a:gd name="T17" fmla="*/ 401 h 559"/>
                <a:gd name="T18" fmla="*/ 353 w 558"/>
                <a:gd name="T19" fmla="*/ 381 h 559"/>
                <a:gd name="T20" fmla="*/ 389 w 558"/>
                <a:gd name="T21" fmla="*/ 346 h 559"/>
                <a:gd name="T22" fmla="*/ 409 w 558"/>
                <a:gd name="T23" fmla="*/ 298 h 559"/>
                <a:gd name="T24" fmla="*/ 409 w 558"/>
                <a:gd name="T25" fmla="*/ 245 h 559"/>
                <a:gd name="T26" fmla="*/ 389 w 558"/>
                <a:gd name="T27" fmla="*/ 198 h 559"/>
                <a:gd name="T28" fmla="*/ 353 w 558"/>
                <a:gd name="T29" fmla="*/ 163 h 559"/>
                <a:gd name="T30" fmla="*/ 307 w 558"/>
                <a:gd name="T31" fmla="*/ 143 h 559"/>
                <a:gd name="T32" fmla="*/ 279 w 558"/>
                <a:gd name="T33" fmla="*/ 0 h 559"/>
                <a:gd name="T34" fmla="*/ 361 w 558"/>
                <a:gd name="T35" fmla="*/ 11 h 559"/>
                <a:gd name="T36" fmla="*/ 431 w 558"/>
                <a:gd name="T37" fmla="*/ 44 h 559"/>
                <a:gd name="T38" fmla="*/ 490 w 558"/>
                <a:gd name="T39" fmla="*/ 95 h 559"/>
                <a:gd name="T40" fmla="*/ 533 w 558"/>
                <a:gd name="T41" fmla="*/ 161 h 559"/>
                <a:gd name="T42" fmla="*/ 555 w 558"/>
                <a:gd name="T43" fmla="*/ 238 h 559"/>
                <a:gd name="T44" fmla="*/ 555 w 558"/>
                <a:gd name="T45" fmla="*/ 320 h 559"/>
                <a:gd name="T46" fmla="*/ 533 w 558"/>
                <a:gd name="T47" fmla="*/ 397 h 559"/>
                <a:gd name="T48" fmla="*/ 490 w 558"/>
                <a:gd name="T49" fmla="*/ 462 h 559"/>
                <a:gd name="T50" fmla="*/ 431 w 558"/>
                <a:gd name="T51" fmla="*/ 513 h 559"/>
                <a:gd name="T52" fmla="*/ 361 w 558"/>
                <a:gd name="T53" fmla="*/ 546 h 559"/>
                <a:gd name="T54" fmla="*/ 279 w 558"/>
                <a:gd name="T55" fmla="*/ 559 h 559"/>
                <a:gd name="T56" fmla="*/ 199 w 558"/>
                <a:gd name="T57" fmla="*/ 546 h 559"/>
                <a:gd name="T58" fmla="*/ 127 w 558"/>
                <a:gd name="T59" fmla="*/ 513 h 559"/>
                <a:gd name="T60" fmla="*/ 68 w 558"/>
                <a:gd name="T61" fmla="*/ 462 h 559"/>
                <a:gd name="T62" fmla="*/ 26 w 558"/>
                <a:gd name="T63" fmla="*/ 397 h 559"/>
                <a:gd name="T64" fmla="*/ 3 w 558"/>
                <a:gd name="T65" fmla="*/ 320 h 559"/>
                <a:gd name="T66" fmla="*/ 3 w 558"/>
                <a:gd name="T67" fmla="*/ 238 h 559"/>
                <a:gd name="T68" fmla="*/ 26 w 558"/>
                <a:gd name="T69" fmla="*/ 161 h 559"/>
                <a:gd name="T70" fmla="*/ 68 w 558"/>
                <a:gd name="T71" fmla="*/ 95 h 559"/>
                <a:gd name="T72" fmla="*/ 127 w 558"/>
                <a:gd name="T73" fmla="*/ 44 h 559"/>
                <a:gd name="T74" fmla="*/ 199 w 558"/>
                <a:gd name="T75" fmla="*/ 11 h 559"/>
                <a:gd name="T76" fmla="*/ 279 w 558"/>
                <a:gd name="T77"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8" h="559">
                  <a:moveTo>
                    <a:pt x="279" y="139"/>
                  </a:moveTo>
                  <a:lnTo>
                    <a:pt x="253" y="143"/>
                  </a:lnTo>
                  <a:lnTo>
                    <a:pt x="227" y="150"/>
                  </a:lnTo>
                  <a:lnTo>
                    <a:pt x="205" y="163"/>
                  </a:lnTo>
                  <a:lnTo>
                    <a:pt x="185" y="179"/>
                  </a:lnTo>
                  <a:lnTo>
                    <a:pt x="169" y="198"/>
                  </a:lnTo>
                  <a:lnTo>
                    <a:pt x="157" y="220"/>
                  </a:lnTo>
                  <a:lnTo>
                    <a:pt x="149" y="245"/>
                  </a:lnTo>
                  <a:lnTo>
                    <a:pt x="147" y="272"/>
                  </a:lnTo>
                  <a:lnTo>
                    <a:pt x="149" y="298"/>
                  </a:lnTo>
                  <a:lnTo>
                    <a:pt x="157" y="324"/>
                  </a:lnTo>
                  <a:lnTo>
                    <a:pt x="169" y="346"/>
                  </a:lnTo>
                  <a:lnTo>
                    <a:pt x="185" y="365"/>
                  </a:lnTo>
                  <a:lnTo>
                    <a:pt x="205" y="381"/>
                  </a:lnTo>
                  <a:lnTo>
                    <a:pt x="227" y="393"/>
                  </a:lnTo>
                  <a:lnTo>
                    <a:pt x="253" y="401"/>
                  </a:lnTo>
                  <a:lnTo>
                    <a:pt x="279" y="404"/>
                  </a:lnTo>
                  <a:lnTo>
                    <a:pt x="306" y="401"/>
                  </a:lnTo>
                  <a:lnTo>
                    <a:pt x="331" y="393"/>
                  </a:lnTo>
                  <a:lnTo>
                    <a:pt x="353" y="381"/>
                  </a:lnTo>
                  <a:lnTo>
                    <a:pt x="373" y="365"/>
                  </a:lnTo>
                  <a:lnTo>
                    <a:pt x="389" y="346"/>
                  </a:lnTo>
                  <a:lnTo>
                    <a:pt x="402" y="324"/>
                  </a:lnTo>
                  <a:lnTo>
                    <a:pt x="409" y="298"/>
                  </a:lnTo>
                  <a:lnTo>
                    <a:pt x="411" y="272"/>
                  </a:lnTo>
                  <a:lnTo>
                    <a:pt x="409" y="245"/>
                  </a:lnTo>
                  <a:lnTo>
                    <a:pt x="402" y="220"/>
                  </a:lnTo>
                  <a:lnTo>
                    <a:pt x="389" y="198"/>
                  </a:lnTo>
                  <a:lnTo>
                    <a:pt x="373" y="179"/>
                  </a:lnTo>
                  <a:lnTo>
                    <a:pt x="353" y="163"/>
                  </a:lnTo>
                  <a:lnTo>
                    <a:pt x="331" y="150"/>
                  </a:lnTo>
                  <a:lnTo>
                    <a:pt x="307" y="143"/>
                  </a:lnTo>
                  <a:lnTo>
                    <a:pt x="279" y="139"/>
                  </a:lnTo>
                  <a:close/>
                  <a:moveTo>
                    <a:pt x="279" y="0"/>
                  </a:moveTo>
                  <a:lnTo>
                    <a:pt x="320" y="2"/>
                  </a:lnTo>
                  <a:lnTo>
                    <a:pt x="361" y="11"/>
                  </a:lnTo>
                  <a:lnTo>
                    <a:pt x="398" y="25"/>
                  </a:lnTo>
                  <a:lnTo>
                    <a:pt x="431" y="44"/>
                  </a:lnTo>
                  <a:lnTo>
                    <a:pt x="462" y="67"/>
                  </a:lnTo>
                  <a:lnTo>
                    <a:pt x="490" y="95"/>
                  </a:lnTo>
                  <a:lnTo>
                    <a:pt x="514" y="127"/>
                  </a:lnTo>
                  <a:lnTo>
                    <a:pt x="533" y="161"/>
                  </a:lnTo>
                  <a:lnTo>
                    <a:pt x="547" y="198"/>
                  </a:lnTo>
                  <a:lnTo>
                    <a:pt x="555" y="238"/>
                  </a:lnTo>
                  <a:lnTo>
                    <a:pt x="558" y="279"/>
                  </a:lnTo>
                  <a:lnTo>
                    <a:pt x="555" y="320"/>
                  </a:lnTo>
                  <a:lnTo>
                    <a:pt x="547" y="360"/>
                  </a:lnTo>
                  <a:lnTo>
                    <a:pt x="533" y="397"/>
                  </a:lnTo>
                  <a:lnTo>
                    <a:pt x="514" y="431"/>
                  </a:lnTo>
                  <a:lnTo>
                    <a:pt x="490" y="462"/>
                  </a:lnTo>
                  <a:lnTo>
                    <a:pt x="462" y="490"/>
                  </a:lnTo>
                  <a:lnTo>
                    <a:pt x="431" y="513"/>
                  </a:lnTo>
                  <a:lnTo>
                    <a:pt x="398" y="532"/>
                  </a:lnTo>
                  <a:lnTo>
                    <a:pt x="361" y="546"/>
                  </a:lnTo>
                  <a:lnTo>
                    <a:pt x="320" y="555"/>
                  </a:lnTo>
                  <a:lnTo>
                    <a:pt x="279" y="559"/>
                  </a:lnTo>
                  <a:lnTo>
                    <a:pt x="238" y="555"/>
                  </a:lnTo>
                  <a:lnTo>
                    <a:pt x="199" y="546"/>
                  </a:lnTo>
                  <a:lnTo>
                    <a:pt x="162" y="532"/>
                  </a:lnTo>
                  <a:lnTo>
                    <a:pt x="127" y="513"/>
                  </a:lnTo>
                  <a:lnTo>
                    <a:pt x="96" y="490"/>
                  </a:lnTo>
                  <a:lnTo>
                    <a:pt x="68" y="462"/>
                  </a:lnTo>
                  <a:lnTo>
                    <a:pt x="45" y="431"/>
                  </a:lnTo>
                  <a:lnTo>
                    <a:pt x="26" y="397"/>
                  </a:lnTo>
                  <a:lnTo>
                    <a:pt x="11" y="360"/>
                  </a:lnTo>
                  <a:lnTo>
                    <a:pt x="3" y="320"/>
                  </a:lnTo>
                  <a:lnTo>
                    <a:pt x="0" y="279"/>
                  </a:lnTo>
                  <a:lnTo>
                    <a:pt x="3" y="238"/>
                  </a:lnTo>
                  <a:lnTo>
                    <a:pt x="11" y="198"/>
                  </a:lnTo>
                  <a:lnTo>
                    <a:pt x="26" y="161"/>
                  </a:lnTo>
                  <a:lnTo>
                    <a:pt x="45" y="127"/>
                  </a:lnTo>
                  <a:lnTo>
                    <a:pt x="68" y="95"/>
                  </a:lnTo>
                  <a:lnTo>
                    <a:pt x="96" y="67"/>
                  </a:lnTo>
                  <a:lnTo>
                    <a:pt x="127" y="44"/>
                  </a:lnTo>
                  <a:lnTo>
                    <a:pt x="162" y="25"/>
                  </a:lnTo>
                  <a:lnTo>
                    <a:pt x="199" y="11"/>
                  </a:lnTo>
                  <a:lnTo>
                    <a:pt x="238" y="2"/>
                  </a:lnTo>
                  <a:lnTo>
                    <a:pt x="279"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88" name="Freeform 191"/>
            <p:cNvSpPr>
              <a:spLocks noEditPoints="1"/>
            </p:cNvSpPr>
            <p:nvPr/>
          </p:nvSpPr>
          <p:spPr bwMode="auto">
            <a:xfrm>
              <a:off x="9526588" y="2401888"/>
              <a:ext cx="98425" cy="98425"/>
            </a:xfrm>
            <a:custGeom>
              <a:avLst/>
              <a:gdLst>
                <a:gd name="T0" fmla="*/ 252 w 559"/>
                <a:gd name="T1" fmla="*/ 142 h 559"/>
                <a:gd name="T2" fmla="*/ 205 w 559"/>
                <a:gd name="T3" fmla="*/ 162 h 559"/>
                <a:gd name="T4" fmla="*/ 170 w 559"/>
                <a:gd name="T5" fmla="*/ 197 h 559"/>
                <a:gd name="T6" fmla="*/ 149 w 559"/>
                <a:gd name="T7" fmla="*/ 244 h 559"/>
                <a:gd name="T8" fmla="*/ 149 w 559"/>
                <a:gd name="T9" fmla="*/ 297 h 559"/>
                <a:gd name="T10" fmla="*/ 170 w 559"/>
                <a:gd name="T11" fmla="*/ 345 h 559"/>
                <a:gd name="T12" fmla="*/ 205 w 559"/>
                <a:gd name="T13" fmla="*/ 381 h 559"/>
                <a:gd name="T14" fmla="*/ 252 w 559"/>
                <a:gd name="T15" fmla="*/ 400 h 559"/>
                <a:gd name="T16" fmla="*/ 306 w 559"/>
                <a:gd name="T17" fmla="*/ 400 h 559"/>
                <a:gd name="T18" fmla="*/ 354 w 559"/>
                <a:gd name="T19" fmla="*/ 381 h 559"/>
                <a:gd name="T20" fmla="*/ 390 w 559"/>
                <a:gd name="T21" fmla="*/ 345 h 559"/>
                <a:gd name="T22" fmla="*/ 409 w 559"/>
                <a:gd name="T23" fmla="*/ 298 h 559"/>
                <a:gd name="T24" fmla="*/ 412 w 559"/>
                <a:gd name="T25" fmla="*/ 244 h 559"/>
                <a:gd name="T26" fmla="*/ 393 w 559"/>
                <a:gd name="T27" fmla="*/ 197 h 559"/>
                <a:gd name="T28" fmla="*/ 356 w 559"/>
                <a:gd name="T29" fmla="*/ 162 h 559"/>
                <a:gd name="T30" fmla="*/ 306 w 559"/>
                <a:gd name="T31" fmla="*/ 142 h 559"/>
                <a:gd name="T32" fmla="*/ 280 w 559"/>
                <a:gd name="T33" fmla="*/ 0 h 559"/>
                <a:gd name="T34" fmla="*/ 360 w 559"/>
                <a:gd name="T35" fmla="*/ 11 h 559"/>
                <a:gd name="T36" fmla="*/ 432 w 559"/>
                <a:gd name="T37" fmla="*/ 44 h 559"/>
                <a:gd name="T38" fmla="*/ 490 w 559"/>
                <a:gd name="T39" fmla="*/ 95 h 559"/>
                <a:gd name="T40" fmla="*/ 533 w 559"/>
                <a:gd name="T41" fmla="*/ 161 h 559"/>
                <a:gd name="T42" fmla="*/ 556 w 559"/>
                <a:gd name="T43" fmla="*/ 238 h 559"/>
                <a:gd name="T44" fmla="*/ 556 w 559"/>
                <a:gd name="T45" fmla="*/ 320 h 559"/>
                <a:gd name="T46" fmla="*/ 533 w 559"/>
                <a:gd name="T47" fmla="*/ 397 h 559"/>
                <a:gd name="T48" fmla="*/ 490 w 559"/>
                <a:gd name="T49" fmla="*/ 462 h 559"/>
                <a:gd name="T50" fmla="*/ 432 w 559"/>
                <a:gd name="T51" fmla="*/ 513 h 559"/>
                <a:gd name="T52" fmla="*/ 360 w 559"/>
                <a:gd name="T53" fmla="*/ 546 h 559"/>
                <a:gd name="T54" fmla="*/ 280 w 559"/>
                <a:gd name="T55" fmla="*/ 559 h 559"/>
                <a:gd name="T56" fmla="*/ 198 w 559"/>
                <a:gd name="T57" fmla="*/ 546 h 559"/>
                <a:gd name="T58" fmla="*/ 127 w 559"/>
                <a:gd name="T59" fmla="*/ 513 h 559"/>
                <a:gd name="T60" fmla="*/ 68 w 559"/>
                <a:gd name="T61" fmla="*/ 462 h 559"/>
                <a:gd name="T62" fmla="*/ 26 w 559"/>
                <a:gd name="T63" fmla="*/ 397 h 559"/>
                <a:gd name="T64" fmla="*/ 3 w 559"/>
                <a:gd name="T65" fmla="*/ 320 h 559"/>
                <a:gd name="T66" fmla="*/ 3 w 559"/>
                <a:gd name="T67" fmla="*/ 238 h 559"/>
                <a:gd name="T68" fmla="*/ 26 w 559"/>
                <a:gd name="T69" fmla="*/ 161 h 559"/>
                <a:gd name="T70" fmla="*/ 68 w 559"/>
                <a:gd name="T71" fmla="*/ 95 h 559"/>
                <a:gd name="T72" fmla="*/ 127 w 559"/>
                <a:gd name="T73" fmla="*/ 44 h 559"/>
                <a:gd name="T74" fmla="*/ 198 w 559"/>
                <a:gd name="T75" fmla="*/ 11 h 559"/>
                <a:gd name="T76" fmla="*/ 280 w 559"/>
                <a:gd name="T77"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9" h="559">
                  <a:moveTo>
                    <a:pt x="280" y="139"/>
                  </a:moveTo>
                  <a:lnTo>
                    <a:pt x="252" y="142"/>
                  </a:lnTo>
                  <a:lnTo>
                    <a:pt x="228" y="149"/>
                  </a:lnTo>
                  <a:lnTo>
                    <a:pt x="205" y="162"/>
                  </a:lnTo>
                  <a:lnTo>
                    <a:pt x="185" y="178"/>
                  </a:lnTo>
                  <a:lnTo>
                    <a:pt x="170" y="197"/>
                  </a:lnTo>
                  <a:lnTo>
                    <a:pt x="157" y="220"/>
                  </a:lnTo>
                  <a:lnTo>
                    <a:pt x="149" y="244"/>
                  </a:lnTo>
                  <a:lnTo>
                    <a:pt x="146" y="271"/>
                  </a:lnTo>
                  <a:lnTo>
                    <a:pt x="149" y="297"/>
                  </a:lnTo>
                  <a:lnTo>
                    <a:pt x="157" y="323"/>
                  </a:lnTo>
                  <a:lnTo>
                    <a:pt x="170" y="345"/>
                  </a:lnTo>
                  <a:lnTo>
                    <a:pt x="185" y="364"/>
                  </a:lnTo>
                  <a:lnTo>
                    <a:pt x="205" y="381"/>
                  </a:lnTo>
                  <a:lnTo>
                    <a:pt x="228" y="392"/>
                  </a:lnTo>
                  <a:lnTo>
                    <a:pt x="252" y="400"/>
                  </a:lnTo>
                  <a:lnTo>
                    <a:pt x="280" y="403"/>
                  </a:lnTo>
                  <a:lnTo>
                    <a:pt x="306" y="400"/>
                  </a:lnTo>
                  <a:lnTo>
                    <a:pt x="331" y="392"/>
                  </a:lnTo>
                  <a:lnTo>
                    <a:pt x="354" y="381"/>
                  </a:lnTo>
                  <a:lnTo>
                    <a:pt x="373" y="365"/>
                  </a:lnTo>
                  <a:lnTo>
                    <a:pt x="390" y="345"/>
                  </a:lnTo>
                  <a:lnTo>
                    <a:pt x="401" y="323"/>
                  </a:lnTo>
                  <a:lnTo>
                    <a:pt x="409" y="298"/>
                  </a:lnTo>
                  <a:lnTo>
                    <a:pt x="412" y="271"/>
                  </a:lnTo>
                  <a:lnTo>
                    <a:pt x="412" y="244"/>
                  </a:lnTo>
                  <a:lnTo>
                    <a:pt x="404" y="220"/>
                  </a:lnTo>
                  <a:lnTo>
                    <a:pt x="393" y="197"/>
                  </a:lnTo>
                  <a:lnTo>
                    <a:pt x="376" y="178"/>
                  </a:lnTo>
                  <a:lnTo>
                    <a:pt x="356" y="162"/>
                  </a:lnTo>
                  <a:lnTo>
                    <a:pt x="333" y="149"/>
                  </a:lnTo>
                  <a:lnTo>
                    <a:pt x="306" y="142"/>
                  </a:lnTo>
                  <a:lnTo>
                    <a:pt x="280" y="139"/>
                  </a:lnTo>
                  <a:close/>
                  <a:moveTo>
                    <a:pt x="280" y="0"/>
                  </a:moveTo>
                  <a:lnTo>
                    <a:pt x="321" y="2"/>
                  </a:lnTo>
                  <a:lnTo>
                    <a:pt x="360" y="11"/>
                  </a:lnTo>
                  <a:lnTo>
                    <a:pt x="397" y="25"/>
                  </a:lnTo>
                  <a:lnTo>
                    <a:pt x="432" y="44"/>
                  </a:lnTo>
                  <a:lnTo>
                    <a:pt x="463" y="67"/>
                  </a:lnTo>
                  <a:lnTo>
                    <a:pt x="490" y="95"/>
                  </a:lnTo>
                  <a:lnTo>
                    <a:pt x="513" y="127"/>
                  </a:lnTo>
                  <a:lnTo>
                    <a:pt x="533" y="161"/>
                  </a:lnTo>
                  <a:lnTo>
                    <a:pt x="546" y="198"/>
                  </a:lnTo>
                  <a:lnTo>
                    <a:pt x="556" y="238"/>
                  </a:lnTo>
                  <a:lnTo>
                    <a:pt x="559" y="279"/>
                  </a:lnTo>
                  <a:lnTo>
                    <a:pt x="556" y="320"/>
                  </a:lnTo>
                  <a:lnTo>
                    <a:pt x="546" y="360"/>
                  </a:lnTo>
                  <a:lnTo>
                    <a:pt x="533" y="397"/>
                  </a:lnTo>
                  <a:lnTo>
                    <a:pt x="513" y="431"/>
                  </a:lnTo>
                  <a:lnTo>
                    <a:pt x="490" y="462"/>
                  </a:lnTo>
                  <a:lnTo>
                    <a:pt x="463" y="490"/>
                  </a:lnTo>
                  <a:lnTo>
                    <a:pt x="432" y="513"/>
                  </a:lnTo>
                  <a:lnTo>
                    <a:pt x="397" y="532"/>
                  </a:lnTo>
                  <a:lnTo>
                    <a:pt x="360" y="546"/>
                  </a:lnTo>
                  <a:lnTo>
                    <a:pt x="321" y="555"/>
                  </a:lnTo>
                  <a:lnTo>
                    <a:pt x="280" y="559"/>
                  </a:lnTo>
                  <a:lnTo>
                    <a:pt x="238" y="555"/>
                  </a:lnTo>
                  <a:lnTo>
                    <a:pt x="198" y="546"/>
                  </a:lnTo>
                  <a:lnTo>
                    <a:pt x="161" y="532"/>
                  </a:lnTo>
                  <a:lnTo>
                    <a:pt x="127" y="513"/>
                  </a:lnTo>
                  <a:lnTo>
                    <a:pt x="96" y="490"/>
                  </a:lnTo>
                  <a:lnTo>
                    <a:pt x="68" y="462"/>
                  </a:lnTo>
                  <a:lnTo>
                    <a:pt x="45" y="431"/>
                  </a:lnTo>
                  <a:lnTo>
                    <a:pt x="26" y="397"/>
                  </a:lnTo>
                  <a:lnTo>
                    <a:pt x="12" y="360"/>
                  </a:lnTo>
                  <a:lnTo>
                    <a:pt x="3" y="320"/>
                  </a:lnTo>
                  <a:lnTo>
                    <a:pt x="0" y="279"/>
                  </a:lnTo>
                  <a:lnTo>
                    <a:pt x="3" y="238"/>
                  </a:lnTo>
                  <a:lnTo>
                    <a:pt x="12" y="198"/>
                  </a:lnTo>
                  <a:lnTo>
                    <a:pt x="26" y="161"/>
                  </a:lnTo>
                  <a:lnTo>
                    <a:pt x="45" y="127"/>
                  </a:lnTo>
                  <a:lnTo>
                    <a:pt x="68" y="95"/>
                  </a:lnTo>
                  <a:lnTo>
                    <a:pt x="96" y="67"/>
                  </a:lnTo>
                  <a:lnTo>
                    <a:pt x="127" y="44"/>
                  </a:lnTo>
                  <a:lnTo>
                    <a:pt x="161" y="25"/>
                  </a:lnTo>
                  <a:lnTo>
                    <a:pt x="198" y="11"/>
                  </a:lnTo>
                  <a:lnTo>
                    <a:pt x="238" y="2"/>
                  </a:lnTo>
                  <a:lnTo>
                    <a:pt x="28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89" name="Freeform 192"/>
            <p:cNvSpPr>
              <a:spLocks noEditPoints="1"/>
            </p:cNvSpPr>
            <p:nvPr/>
          </p:nvSpPr>
          <p:spPr bwMode="auto">
            <a:xfrm>
              <a:off x="9366251" y="1973263"/>
              <a:ext cx="142875" cy="142875"/>
            </a:xfrm>
            <a:custGeom>
              <a:avLst/>
              <a:gdLst>
                <a:gd name="T0" fmla="*/ 362 w 809"/>
                <a:gd name="T1" fmla="*/ 151 h 809"/>
                <a:gd name="T2" fmla="*/ 287 w 809"/>
                <a:gd name="T3" fmla="*/ 177 h 809"/>
                <a:gd name="T4" fmla="*/ 223 w 809"/>
                <a:gd name="T5" fmla="*/ 224 h 809"/>
                <a:gd name="T6" fmla="*/ 176 w 809"/>
                <a:gd name="T7" fmla="*/ 288 h 809"/>
                <a:gd name="T8" fmla="*/ 150 w 809"/>
                <a:gd name="T9" fmla="*/ 363 h 809"/>
                <a:gd name="T10" fmla="*/ 150 w 809"/>
                <a:gd name="T11" fmla="*/ 446 h 809"/>
                <a:gd name="T12" fmla="*/ 176 w 809"/>
                <a:gd name="T13" fmla="*/ 522 h 809"/>
                <a:gd name="T14" fmla="*/ 223 w 809"/>
                <a:gd name="T15" fmla="*/ 586 h 809"/>
                <a:gd name="T16" fmla="*/ 287 w 809"/>
                <a:gd name="T17" fmla="*/ 633 h 809"/>
                <a:gd name="T18" fmla="*/ 362 w 809"/>
                <a:gd name="T19" fmla="*/ 659 h 809"/>
                <a:gd name="T20" fmla="*/ 445 w 809"/>
                <a:gd name="T21" fmla="*/ 659 h 809"/>
                <a:gd name="T22" fmla="*/ 521 w 809"/>
                <a:gd name="T23" fmla="*/ 633 h 809"/>
                <a:gd name="T24" fmla="*/ 585 w 809"/>
                <a:gd name="T25" fmla="*/ 586 h 809"/>
                <a:gd name="T26" fmla="*/ 632 w 809"/>
                <a:gd name="T27" fmla="*/ 522 h 809"/>
                <a:gd name="T28" fmla="*/ 658 w 809"/>
                <a:gd name="T29" fmla="*/ 446 h 809"/>
                <a:gd name="T30" fmla="*/ 659 w 809"/>
                <a:gd name="T31" fmla="*/ 368 h 809"/>
                <a:gd name="T32" fmla="*/ 639 w 809"/>
                <a:gd name="T33" fmla="*/ 298 h 809"/>
                <a:gd name="T34" fmla="*/ 601 w 809"/>
                <a:gd name="T35" fmla="*/ 237 h 809"/>
                <a:gd name="T36" fmla="*/ 547 w 809"/>
                <a:gd name="T37" fmla="*/ 190 h 809"/>
                <a:gd name="T38" fmla="*/ 480 w 809"/>
                <a:gd name="T39" fmla="*/ 159 h 809"/>
                <a:gd name="T40" fmla="*/ 404 w 809"/>
                <a:gd name="T41" fmla="*/ 147 h 809"/>
                <a:gd name="T42" fmla="*/ 455 w 809"/>
                <a:gd name="T43" fmla="*/ 3 h 809"/>
                <a:gd name="T44" fmla="*/ 549 w 809"/>
                <a:gd name="T45" fmla="*/ 28 h 809"/>
                <a:gd name="T46" fmla="*/ 634 w 809"/>
                <a:gd name="T47" fmla="*/ 73 h 809"/>
                <a:gd name="T48" fmla="*/ 705 w 809"/>
                <a:gd name="T49" fmla="*/ 138 h 809"/>
                <a:gd name="T50" fmla="*/ 760 w 809"/>
                <a:gd name="T51" fmla="*/ 216 h 809"/>
                <a:gd name="T52" fmla="*/ 796 w 809"/>
                <a:gd name="T53" fmla="*/ 306 h 809"/>
                <a:gd name="T54" fmla="*/ 809 w 809"/>
                <a:gd name="T55" fmla="*/ 405 h 809"/>
                <a:gd name="T56" fmla="*/ 796 w 809"/>
                <a:gd name="T57" fmla="*/ 503 h 809"/>
                <a:gd name="T58" fmla="*/ 762 w 809"/>
                <a:gd name="T59" fmla="*/ 594 h 809"/>
                <a:gd name="T60" fmla="*/ 709 w 809"/>
                <a:gd name="T61" fmla="*/ 672 h 809"/>
                <a:gd name="T62" fmla="*/ 638 w 809"/>
                <a:gd name="T63" fmla="*/ 736 h 809"/>
                <a:gd name="T64" fmla="*/ 552 w 809"/>
                <a:gd name="T65" fmla="*/ 781 h 809"/>
                <a:gd name="T66" fmla="*/ 456 w 809"/>
                <a:gd name="T67" fmla="*/ 806 h 809"/>
                <a:gd name="T68" fmla="*/ 353 w 809"/>
                <a:gd name="T69" fmla="*/ 806 h 809"/>
                <a:gd name="T70" fmla="*/ 256 w 809"/>
                <a:gd name="T71" fmla="*/ 781 h 809"/>
                <a:gd name="T72" fmla="*/ 171 w 809"/>
                <a:gd name="T73" fmla="*/ 736 h 809"/>
                <a:gd name="T74" fmla="*/ 100 w 809"/>
                <a:gd name="T75" fmla="*/ 672 h 809"/>
                <a:gd name="T76" fmla="*/ 46 w 809"/>
                <a:gd name="T77" fmla="*/ 594 h 809"/>
                <a:gd name="T78" fmla="*/ 11 w 809"/>
                <a:gd name="T79" fmla="*/ 503 h 809"/>
                <a:gd name="T80" fmla="*/ 0 w 809"/>
                <a:gd name="T81" fmla="*/ 405 h 809"/>
                <a:gd name="T82" fmla="*/ 12 w 809"/>
                <a:gd name="T83" fmla="*/ 306 h 809"/>
                <a:gd name="T84" fmla="*/ 47 w 809"/>
                <a:gd name="T85" fmla="*/ 216 h 809"/>
                <a:gd name="T86" fmla="*/ 102 w 809"/>
                <a:gd name="T87" fmla="*/ 138 h 809"/>
                <a:gd name="T88" fmla="*/ 174 w 809"/>
                <a:gd name="T89" fmla="*/ 73 h 809"/>
                <a:gd name="T90" fmla="*/ 259 w 809"/>
                <a:gd name="T91" fmla="*/ 28 h 809"/>
                <a:gd name="T92" fmla="*/ 354 w 809"/>
                <a:gd name="T93" fmla="*/ 3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9" h="809">
                  <a:moveTo>
                    <a:pt x="404" y="147"/>
                  </a:moveTo>
                  <a:lnTo>
                    <a:pt x="362" y="151"/>
                  </a:lnTo>
                  <a:lnTo>
                    <a:pt x="323" y="161"/>
                  </a:lnTo>
                  <a:lnTo>
                    <a:pt x="287" y="177"/>
                  </a:lnTo>
                  <a:lnTo>
                    <a:pt x="253" y="198"/>
                  </a:lnTo>
                  <a:lnTo>
                    <a:pt x="223" y="224"/>
                  </a:lnTo>
                  <a:lnTo>
                    <a:pt x="197" y="254"/>
                  </a:lnTo>
                  <a:lnTo>
                    <a:pt x="176" y="288"/>
                  </a:lnTo>
                  <a:lnTo>
                    <a:pt x="160" y="324"/>
                  </a:lnTo>
                  <a:lnTo>
                    <a:pt x="150" y="363"/>
                  </a:lnTo>
                  <a:lnTo>
                    <a:pt x="147" y="405"/>
                  </a:lnTo>
                  <a:lnTo>
                    <a:pt x="150" y="446"/>
                  </a:lnTo>
                  <a:lnTo>
                    <a:pt x="160" y="485"/>
                  </a:lnTo>
                  <a:lnTo>
                    <a:pt x="176" y="522"/>
                  </a:lnTo>
                  <a:lnTo>
                    <a:pt x="197" y="556"/>
                  </a:lnTo>
                  <a:lnTo>
                    <a:pt x="223" y="586"/>
                  </a:lnTo>
                  <a:lnTo>
                    <a:pt x="253" y="612"/>
                  </a:lnTo>
                  <a:lnTo>
                    <a:pt x="287" y="633"/>
                  </a:lnTo>
                  <a:lnTo>
                    <a:pt x="323" y="649"/>
                  </a:lnTo>
                  <a:lnTo>
                    <a:pt x="362" y="659"/>
                  </a:lnTo>
                  <a:lnTo>
                    <a:pt x="404" y="663"/>
                  </a:lnTo>
                  <a:lnTo>
                    <a:pt x="445" y="659"/>
                  </a:lnTo>
                  <a:lnTo>
                    <a:pt x="484" y="649"/>
                  </a:lnTo>
                  <a:lnTo>
                    <a:pt x="521" y="633"/>
                  </a:lnTo>
                  <a:lnTo>
                    <a:pt x="555" y="612"/>
                  </a:lnTo>
                  <a:lnTo>
                    <a:pt x="585" y="586"/>
                  </a:lnTo>
                  <a:lnTo>
                    <a:pt x="611" y="556"/>
                  </a:lnTo>
                  <a:lnTo>
                    <a:pt x="632" y="522"/>
                  </a:lnTo>
                  <a:lnTo>
                    <a:pt x="648" y="485"/>
                  </a:lnTo>
                  <a:lnTo>
                    <a:pt x="658" y="446"/>
                  </a:lnTo>
                  <a:lnTo>
                    <a:pt x="662" y="405"/>
                  </a:lnTo>
                  <a:lnTo>
                    <a:pt x="659" y="368"/>
                  </a:lnTo>
                  <a:lnTo>
                    <a:pt x="651" y="332"/>
                  </a:lnTo>
                  <a:lnTo>
                    <a:pt x="639" y="298"/>
                  </a:lnTo>
                  <a:lnTo>
                    <a:pt x="622" y="266"/>
                  </a:lnTo>
                  <a:lnTo>
                    <a:pt x="601" y="237"/>
                  </a:lnTo>
                  <a:lnTo>
                    <a:pt x="575" y="212"/>
                  </a:lnTo>
                  <a:lnTo>
                    <a:pt x="547" y="190"/>
                  </a:lnTo>
                  <a:lnTo>
                    <a:pt x="515" y="172"/>
                  </a:lnTo>
                  <a:lnTo>
                    <a:pt x="480" y="159"/>
                  </a:lnTo>
                  <a:lnTo>
                    <a:pt x="443" y="151"/>
                  </a:lnTo>
                  <a:lnTo>
                    <a:pt x="404" y="147"/>
                  </a:lnTo>
                  <a:close/>
                  <a:moveTo>
                    <a:pt x="404" y="0"/>
                  </a:moveTo>
                  <a:lnTo>
                    <a:pt x="455" y="3"/>
                  </a:lnTo>
                  <a:lnTo>
                    <a:pt x="503" y="13"/>
                  </a:lnTo>
                  <a:lnTo>
                    <a:pt x="549" y="28"/>
                  </a:lnTo>
                  <a:lnTo>
                    <a:pt x="593" y="49"/>
                  </a:lnTo>
                  <a:lnTo>
                    <a:pt x="634" y="73"/>
                  </a:lnTo>
                  <a:lnTo>
                    <a:pt x="671" y="104"/>
                  </a:lnTo>
                  <a:lnTo>
                    <a:pt x="705" y="138"/>
                  </a:lnTo>
                  <a:lnTo>
                    <a:pt x="736" y="175"/>
                  </a:lnTo>
                  <a:lnTo>
                    <a:pt x="760" y="216"/>
                  </a:lnTo>
                  <a:lnTo>
                    <a:pt x="782" y="260"/>
                  </a:lnTo>
                  <a:lnTo>
                    <a:pt x="796" y="306"/>
                  </a:lnTo>
                  <a:lnTo>
                    <a:pt x="806" y="355"/>
                  </a:lnTo>
                  <a:lnTo>
                    <a:pt x="809" y="405"/>
                  </a:lnTo>
                  <a:lnTo>
                    <a:pt x="806" y="455"/>
                  </a:lnTo>
                  <a:lnTo>
                    <a:pt x="796" y="503"/>
                  </a:lnTo>
                  <a:lnTo>
                    <a:pt x="783" y="550"/>
                  </a:lnTo>
                  <a:lnTo>
                    <a:pt x="762" y="594"/>
                  </a:lnTo>
                  <a:lnTo>
                    <a:pt x="738" y="634"/>
                  </a:lnTo>
                  <a:lnTo>
                    <a:pt x="709" y="672"/>
                  </a:lnTo>
                  <a:lnTo>
                    <a:pt x="675" y="706"/>
                  </a:lnTo>
                  <a:lnTo>
                    <a:pt x="638" y="736"/>
                  </a:lnTo>
                  <a:lnTo>
                    <a:pt x="596" y="761"/>
                  </a:lnTo>
                  <a:lnTo>
                    <a:pt x="552" y="781"/>
                  </a:lnTo>
                  <a:lnTo>
                    <a:pt x="505" y="796"/>
                  </a:lnTo>
                  <a:lnTo>
                    <a:pt x="456" y="806"/>
                  </a:lnTo>
                  <a:lnTo>
                    <a:pt x="404" y="809"/>
                  </a:lnTo>
                  <a:lnTo>
                    <a:pt x="353" y="806"/>
                  </a:lnTo>
                  <a:lnTo>
                    <a:pt x="303" y="796"/>
                  </a:lnTo>
                  <a:lnTo>
                    <a:pt x="256" y="781"/>
                  </a:lnTo>
                  <a:lnTo>
                    <a:pt x="212" y="761"/>
                  </a:lnTo>
                  <a:lnTo>
                    <a:pt x="171" y="736"/>
                  </a:lnTo>
                  <a:lnTo>
                    <a:pt x="134" y="706"/>
                  </a:lnTo>
                  <a:lnTo>
                    <a:pt x="100" y="672"/>
                  </a:lnTo>
                  <a:lnTo>
                    <a:pt x="70" y="634"/>
                  </a:lnTo>
                  <a:lnTo>
                    <a:pt x="46" y="594"/>
                  </a:lnTo>
                  <a:lnTo>
                    <a:pt x="26" y="550"/>
                  </a:lnTo>
                  <a:lnTo>
                    <a:pt x="11" y="503"/>
                  </a:lnTo>
                  <a:lnTo>
                    <a:pt x="3" y="455"/>
                  </a:lnTo>
                  <a:lnTo>
                    <a:pt x="0" y="405"/>
                  </a:lnTo>
                  <a:lnTo>
                    <a:pt x="3" y="355"/>
                  </a:lnTo>
                  <a:lnTo>
                    <a:pt x="12" y="306"/>
                  </a:lnTo>
                  <a:lnTo>
                    <a:pt x="27" y="260"/>
                  </a:lnTo>
                  <a:lnTo>
                    <a:pt x="47" y="216"/>
                  </a:lnTo>
                  <a:lnTo>
                    <a:pt x="73" y="175"/>
                  </a:lnTo>
                  <a:lnTo>
                    <a:pt x="102" y="138"/>
                  </a:lnTo>
                  <a:lnTo>
                    <a:pt x="136" y="104"/>
                  </a:lnTo>
                  <a:lnTo>
                    <a:pt x="174" y="73"/>
                  </a:lnTo>
                  <a:lnTo>
                    <a:pt x="215" y="49"/>
                  </a:lnTo>
                  <a:lnTo>
                    <a:pt x="259" y="28"/>
                  </a:lnTo>
                  <a:lnTo>
                    <a:pt x="305" y="13"/>
                  </a:lnTo>
                  <a:lnTo>
                    <a:pt x="354" y="3"/>
                  </a:lnTo>
                  <a:lnTo>
                    <a:pt x="404"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sp>
        <p:nvSpPr>
          <p:cNvPr id="90" name="Freeform 91"/>
          <p:cNvSpPr>
            <a:spLocks noEditPoints="1"/>
          </p:cNvSpPr>
          <p:nvPr/>
        </p:nvSpPr>
        <p:spPr bwMode="auto">
          <a:xfrm>
            <a:off x="5884071" y="5589693"/>
            <a:ext cx="536585" cy="536585"/>
          </a:xfrm>
          <a:custGeom>
            <a:avLst/>
            <a:gdLst>
              <a:gd name="T0" fmla="*/ 1133 w 3474"/>
              <a:gd name="T1" fmla="*/ 1077 h 3475"/>
              <a:gd name="T2" fmla="*/ 1072 w 3474"/>
              <a:gd name="T3" fmla="*/ 1158 h 3475"/>
              <a:gd name="T4" fmla="*/ 1124 w 3474"/>
              <a:gd name="T5" fmla="*/ 1172 h 3475"/>
              <a:gd name="T6" fmla="*/ 1180 w 3474"/>
              <a:gd name="T7" fmla="*/ 1194 h 3475"/>
              <a:gd name="T8" fmla="*/ 1199 w 3474"/>
              <a:gd name="T9" fmla="*/ 1253 h 3475"/>
              <a:gd name="T10" fmla="*/ 1167 w 3474"/>
              <a:gd name="T11" fmla="*/ 1309 h 3475"/>
              <a:gd name="T12" fmla="*/ 1228 w 3474"/>
              <a:gd name="T13" fmla="*/ 1326 h 3475"/>
              <a:gd name="T14" fmla="*/ 1315 w 3474"/>
              <a:gd name="T15" fmla="*/ 1268 h 3475"/>
              <a:gd name="T16" fmla="*/ 1334 w 3474"/>
              <a:gd name="T17" fmla="*/ 1166 h 3475"/>
              <a:gd name="T18" fmla="*/ 1287 w 3474"/>
              <a:gd name="T19" fmla="*/ 1085 h 3475"/>
              <a:gd name="T20" fmla="*/ 1210 w 3474"/>
              <a:gd name="T21" fmla="*/ 1057 h 3475"/>
              <a:gd name="T22" fmla="*/ 736 w 3474"/>
              <a:gd name="T23" fmla="*/ 1040 h 3475"/>
              <a:gd name="T24" fmla="*/ 924 w 3474"/>
              <a:gd name="T25" fmla="*/ 1147 h 3475"/>
              <a:gd name="T26" fmla="*/ 978 w 3474"/>
              <a:gd name="T27" fmla="*/ 1020 h 3475"/>
              <a:gd name="T28" fmla="*/ 1094 w 3474"/>
              <a:gd name="T29" fmla="*/ 934 h 3475"/>
              <a:gd name="T30" fmla="*/ 1236 w 3474"/>
              <a:gd name="T31" fmla="*/ 916 h 3475"/>
              <a:gd name="T32" fmla="*/ 1372 w 3474"/>
              <a:gd name="T33" fmla="*/ 968 h 3475"/>
              <a:gd name="T34" fmla="*/ 1464 w 3474"/>
              <a:gd name="T35" fmla="*/ 1085 h 3475"/>
              <a:gd name="T36" fmla="*/ 1482 w 3474"/>
              <a:gd name="T37" fmla="*/ 1227 h 3475"/>
              <a:gd name="T38" fmla="*/ 1427 w 3474"/>
              <a:gd name="T39" fmla="*/ 1363 h 3475"/>
              <a:gd name="T40" fmla="*/ 1310 w 3474"/>
              <a:gd name="T41" fmla="*/ 1452 h 3475"/>
              <a:gd name="T42" fmla="*/ 1165 w 3474"/>
              <a:gd name="T43" fmla="*/ 1471 h 3475"/>
              <a:gd name="T44" fmla="*/ 1031 w 3474"/>
              <a:gd name="T45" fmla="*/ 1415 h 3475"/>
              <a:gd name="T46" fmla="*/ 942 w 3474"/>
              <a:gd name="T47" fmla="*/ 1299 h 3475"/>
              <a:gd name="T48" fmla="*/ 719 w 3474"/>
              <a:gd name="T49" fmla="*/ 1199 h 3475"/>
              <a:gd name="T50" fmla="*/ 3298 w 3474"/>
              <a:gd name="T51" fmla="*/ 2319 h 3475"/>
              <a:gd name="T52" fmla="*/ 208 w 3474"/>
              <a:gd name="T53" fmla="*/ 148 h 3475"/>
              <a:gd name="T54" fmla="*/ 147 w 3474"/>
              <a:gd name="T55" fmla="*/ 208 h 3475"/>
              <a:gd name="T56" fmla="*/ 151 w 3474"/>
              <a:gd name="T57" fmla="*/ 322 h 3475"/>
              <a:gd name="T58" fmla="*/ 214 w 3474"/>
              <a:gd name="T59" fmla="*/ 473 h 3475"/>
              <a:gd name="T60" fmla="*/ 329 w 3474"/>
              <a:gd name="T61" fmla="*/ 647 h 3475"/>
              <a:gd name="T62" fmla="*/ 489 w 3474"/>
              <a:gd name="T63" fmla="*/ 830 h 3475"/>
              <a:gd name="T64" fmla="*/ 602 w 3474"/>
              <a:gd name="T65" fmla="*/ 609 h 3475"/>
              <a:gd name="T66" fmla="*/ 649 w 3474"/>
              <a:gd name="T67" fmla="*/ 577 h 3475"/>
              <a:gd name="T68" fmla="*/ 734 w 3474"/>
              <a:gd name="T69" fmla="*/ 408 h 3475"/>
              <a:gd name="T70" fmla="*/ 555 w 3474"/>
              <a:gd name="T71" fmla="*/ 269 h 3475"/>
              <a:gd name="T72" fmla="*/ 392 w 3474"/>
              <a:gd name="T73" fmla="*/ 177 h 3475"/>
              <a:gd name="T74" fmla="*/ 259 w 3474"/>
              <a:gd name="T75" fmla="*/ 142 h 3475"/>
              <a:gd name="T76" fmla="*/ 336 w 3474"/>
              <a:gd name="T77" fmla="*/ 15 h 3475"/>
              <a:gd name="T78" fmla="*/ 524 w 3474"/>
              <a:gd name="T79" fmla="*/ 87 h 3475"/>
              <a:gd name="T80" fmla="*/ 726 w 3474"/>
              <a:gd name="T81" fmla="*/ 213 h 3475"/>
              <a:gd name="T82" fmla="*/ 929 w 3474"/>
              <a:gd name="T83" fmla="*/ 389 h 3475"/>
              <a:gd name="T84" fmla="*/ 1592 w 3474"/>
              <a:gd name="T85" fmla="*/ 427 h 3475"/>
              <a:gd name="T86" fmla="*/ 1645 w 3474"/>
              <a:gd name="T87" fmla="*/ 452 h 3475"/>
              <a:gd name="T88" fmla="*/ 3474 w 3474"/>
              <a:gd name="T89" fmla="*/ 2318 h 3475"/>
              <a:gd name="T90" fmla="*/ 2375 w 3474"/>
              <a:gd name="T91" fmla="*/ 3452 h 3475"/>
              <a:gd name="T92" fmla="*/ 2323 w 3474"/>
              <a:gd name="T93" fmla="*/ 3475 h 3475"/>
              <a:gd name="T94" fmla="*/ 2272 w 3474"/>
              <a:gd name="T95" fmla="*/ 3452 h 3475"/>
              <a:gd name="T96" fmla="*/ 443 w 3474"/>
              <a:gd name="T97" fmla="*/ 1592 h 3475"/>
              <a:gd name="T98" fmla="*/ 430 w 3474"/>
              <a:gd name="T99" fmla="*/ 978 h 3475"/>
              <a:gd name="T100" fmla="*/ 249 w 3474"/>
              <a:gd name="T101" fmla="*/ 781 h 3475"/>
              <a:gd name="T102" fmla="*/ 111 w 3474"/>
              <a:gd name="T103" fmla="*/ 575 h 3475"/>
              <a:gd name="T104" fmla="*/ 26 w 3474"/>
              <a:gd name="T105" fmla="*/ 381 h 3475"/>
              <a:gd name="T106" fmla="*/ 0 w 3474"/>
              <a:gd name="T107" fmla="*/ 212 h 3475"/>
              <a:gd name="T108" fmla="*/ 39 w 3474"/>
              <a:gd name="T109" fmla="*/ 83 h 3475"/>
              <a:gd name="T110" fmla="*/ 142 w 3474"/>
              <a:gd name="T111" fmla="*/ 1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74" h="3475">
                <a:moveTo>
                  <a:pt x="1210" y="1057"/>
                </a:moveTo>
                <a:lnTo>
                  <a:pt x="1184" y="1059"/>
                </a:lnTo>
                <a:lnTo>
                  <a:pt x="1159" y="1065"/>
                </a:lnTo>
                <a:lnTo>
                  <a:pt x="1133" y="1077"/>
                </a:lnTo>
                <a:lnTo>
                  <a:pt x="1107" y="1097"/>
                </a:lnTo>
                <a:lnTo>
                  <a:pt x="1091" y="1115"/>
                </a:lnTo>
                <a:lnTo>
                  <a:pt x="1080" y="1136"/>
                </a:lnTo>
                <a:lnTo>
                  <a:pt x="1072" y="1158"/>
                </a:lnTo>
                <a:lnTo>
                  <a:pt x="1068" y="1181"/>
                </a:lnTo>
                <a:lnTo>
                  <a:pt x="1088" y="1180"/>
                </a:lnTo>
                <a:lnTo>
                  <a:pt x="1106" y="1176"/>
                </a:lnTo>
                <a:lnTo>
                  <a:pt x="1124" y="1172"/>
                </a:lnTo>
                <a:lnTo>
                  <a:pt x="1141" y="1172"/>
                </a:lnTo>
                <a:lnTo>
                  <a:pt x="1157" y="1176"/>
                </a:lnTo>
                <a:lnTo>
                  <a:pt x="1170" y="1183"/>
                </a:lnTo>
                <a:lnTo>
                  <a:pt x="1180" y="1194"/>
                </a:lnTo>
                <a:lnTo>
                  <a:pt x="1190" y="1207"/>
                </a:lnTo>
                <a:lnTo>
                  <a:pt x="1195" y="1222"/>
                </a:lnTo>
                <a:lnTo>
                  <a:pt x="1199" y="1237"/>
                </a:lnTo>
                <a:lnTo>
                  <a:pt x="1199" y="1253"/>
                </a:lnTo>
                <a:lnTo>
                  <a:pt x="1196" y="1269"/>
                </a:lnTo>
                <a:lnTo>
                  <a:pt x="1191" y="1283"/>
                </a:lnTo>
                <a:lnTo>
                  <a:pt x="1181" y="1297"/>
                </a:lnTo>
                <a:lnTo>
                  <a:pt x="1167" y="1309"/>
                </a:lnTo>
                <a:lnTo>
                  <a:pt x="1151" y="1317"/>
                </a:lnTo>
                <a:lnTo>
                  <a:pt x="1175" y="1325"/>
                </a:lnTo>
                <a:lnTo>
                  <a:pt x="1201" y="1328"/>
                </a:lnTo>
                <a:lnTo>
                  <a:pt x="1228" y="1326"/>
                </a:lnTo>
                <a:lnTo>
                  <a:pt x="1253" y="1318"/>
                </a:lnTo>
                <a:lnTo>
                  <a:pt x="1277" y="1306"/>
                </a:lnTo>
                <a:lnTo>
                  <a:pt x="1298" y="1289"/>
                </a:lnTo>
                <a:lnTo>
                  <a:pt x="1315" y="1268"/>
                </a:lnTo>
                <a:lnTo>
                  <a:pt x="1328" y="1244"/>
                </a:lnTo>
                <a:lnTo>
                  <a:pt x="1334" y="1219"/>
                </a:lnTo>
                <a:lnTo>
                  <a:pt x="1337" y="1193"/>
                </a:lnTo>
                <a:lnTo>
                  <a:pt x="1334" y="1166"/>
                </a:lnTo>
                <a:lnTo>
                  <a:pt x="1328" y="1141"/>
                </a:lnTo>
                <a:lnTo>
                  <a:pt x="1315" y="1117"/>
                </a:lnTo>
                <a:lnTo>
                  <a:pt x="1298" y="1097"/>
                </a:lnTo>
                <a:lnTo>
                  <a:pt x="1287" y="1085"/>
                </a:lnTo>
                <a:lnTo>
                  <a:pt x="1271" y="1074"/>
                </a:lnTo>
                <a:lnTo>
                  <a:pt x="1253" y="1066"/>
                </a:lnTo>
                <a:lnTo>
                  <a:pt x="1232" y="1060"/>
                </a:lnTo>
                <a:lnTo>
                  <a:pt x="1210" y="1057"/>
                </a:lnTo>
                <a:close/>
                <a:moveTo>
                  <a:pt x="1572" y="585"/>
                </a:moveTo>
                <a:lnTo>
                  <a:pt x="730" y="718"/>
                </a:lnTo>
                <a:lnTo>
                  <a:pt x="686" y="1004"/>
                </a:lnTo>
                <a:lnTo>
                  <a:pt x="736" y="1040"/>
                </a:lnTo>
                <a:lnTo>
                  <a:pt x="785" y="1073"/>
                </a:lnTo>
                <a:lnTo>
                  <a:pt x="834" y="1102"/>
                </a:lnTo>
                <a:lnTo>
                  <a:pt x="879" y="1126"/>
                </a:lnTo>
                <a:lnTo>
                  <a:pt x="924" y="1147"/>
                </a:lnTo>
                <a:lnTo>
                  <a:pt x="931" y="1114"/>
                </a:lnTo>
                <a:lnTo>
                  <a:pt x="944" y="1081"/>
                </a:lnTo>
                <a:lnTo>
                  <a:pt x="959" y="1049"/>
                </a:lnTo>
                <a:lnTo>
                  <a:pt x="978" y="1020"/>
                </a:lnTo>
                <a:lnTo>
                  <a:pt x="1003" y="992"/>
                </a:lnTo>
                <a:lnTo>
                  <a:pt x="1030" y="968"/>
                </a:lnTo>
                <a:lnTo>
                  <a:pt x="1061" y="949"/>
                </a:lnTo>
                <a:lnTo>
                  <a:pt x="1094" y="934"/>
                </a:lnTo>
                <a:lnTo>
                  <a:pt x="1128" y="922"/>
                </a:lnTo>
                <a:lnTo>
                  <a:pt x="1163" y="916"/>
                </a:lnTo>
                <a:lnTo>
                  <a:pt x="1200" y="914"/>
                </a:lnTo>
                <a:lnTo>
                  <a:pt x="1236" y="916"/>
                </a:lnTo>
                <a:lnTo>
                  <a:pt x="1272" y="922"/>
                </a:lnTo>
                <a:lnTo>
                  <a:pt x="1308" y="934"/>
                </a:lnTo>
                <a:lnTo>
                  <a:pt x="1341" y="949"/>
                </a:lnTo>
                <a:lnTo>
                  <a:pt x="1372" y="968"/>
                </a:lnTo>
                <a:lnTo>
                  <a:pt x="1402" y="992"/>
                </a:lnTo>
                <a:lnTo>
                  <a:pt x="1427" y="1021"/>
                </a:lnTo>
                <a:lnTo>
                  <a:pt x="1448" y="1052"/>
                </a:lnTo>
                <a:lnTo>
                  <a:pt x="1464" y="1085"/>
                </a:lnTo>
                <a:lnTo>
                  <a:pt x="1476" y="1120"/>
                </a:lnTo>
                <a:lnTo>
                  <a:pt x="1482" y="1156"/>
                </a:lnTo>
                <a:lnTo>
                  <a:pt x="1485" y="1192"/>
                </a:lnTo>
                <a:lnTo>
                  <a:pt x="1482" y="1227"/>
                </a:lnTo>
                <a:lnTo>
                  <a:pt x="1476" y="1263"/>
                </a:lnTo>
                <a:lnTo>
                  <a:pt x="1464" y="1298"/>
                </a:lnTo>
                <a:lnTo>
                  <a:pt x="1448" y="1331"/>
                </a:lnTo>
                <a:lnTo>
                  <a:pt x="1427" y="1363"/>
                </a:lnTo>
                <a:lnTo>
                  <a:pt x="1402" y="1392"/>
                </a:lnTo>
                <a:lnTo>
                  <a:pt x="1374" y="1415"/>
                </a:lnTo>
                <a:lnTo>
                  <a:pt x="1344" y="1435"/>
                </a:lnTo>
                <a:lnTo>
                  <a:pt x="1310" y="1452"/>
                </a:lnTo>
                <a:lnTo>
                  <a:pt x="1275" y="1464"/>
                </a:lnTo>
                <a:lnTo>
                  <a:pt x="1239" y="1471"/>
                </a:lnTo>
                <a:lnTo>
                  <a:pt x="1202" y="1473"/>
                </a:lnTo>
                <a:lnTo>
                  <a:pt x="1165" y="1471"/>
                </a:lnTo>
                <a:lnTo>
                  <a:pt x="1129" y="1464"/>
                </a:lnTo>
                <a:lnTo>
                  <a:pt x="1095" y="1452"/>
                </a:lnTo>
                <a:lnTo>
                  <a:pt x="1062" y="1435"/>
                </a:lnTo>
                <a:lnTo>
                  <a:pt x="1031" y="1415"/>
                </a:lnTo>
                <a:lnTo>
                  <a:pt x="1003" y="1392"/>
                </a:lnTo>
                <a:lnTo>
                  <a:pt x="978" y="1363"/>
                </a:lnTo>
                <a:lnTo>
                  <a:pt x="957" y="1332"/>
                </a:lnTo>
                <a:lnTo>
                  <a:pt x="942" y="1299"/>
                </a:lnTo>
                <a:lnTo>
                  <a:pt x="889" y="1281"/>
                </a:lnTo>
                <a:lnTo>
                  <a:pt x="833" y="1258"/>
                </a:lnTo>
                <a:lnTo>
                  <a:pt x="777" y="1231"/>
                </a:lnTo>
                <a:lnTo>
                  <a:pt x="719" y="1199"/>
                </a:lnTo>
                <a:lnTo>
                  <a:pt x="661" y="1162"/>
                </a:lnTo>
                <a:lnTo>
                  <a:pt x="597" y="1563"/>
                </a:lnTo>
                <a:lnTo>
                  <a:pt x="2323" y="3296"/>
                </a:lnTo>
                <a:lnTo>
                  <a:pt x="3298" y="2319"/>
                </a:lnTo>
                <a:lnTo>
                  <a:pt x="1572" y="585"/>
                </a:lnTo>
                <a:close/>
                <a:moveTo>
                  <a:pt x="259" y="142"/>
                </a:moveTo>
                <a:lnTo>
                  <a:pt x="231" y="144"/>
                </a:lnTo>
                <a:lnTo>
                  <a:pt x="208" y="148"/>
                </a:lnTo>
                <a:lnTo>
                  <a:pt x="187" y="157"/>
                </a:lnTo>
                <a:lnTo>
                  <a:pt x="169" y="170"/>
                </a:lnTo>
                <a:lnTo>
                  <a:pt x="156" y="188"/>
                </a:lnTo>
                <a:lnTo>
                  <a:pt x="147" y="208"/>
                </a:lnTo>
                <a:lnTo>
                  <a:pt x="142" y="232"/>
                </a:lnTo>
                <a:lnTo>
                  <a:pt x="141" y="260"/>
                </a:lnTo>
                <a:lnTo>
                  <a:pt x="145" y="289"/>
                </a:lnTo>
                <a:lnTo>
                  <a:pt x="151" y="322"/>
                </a:lnTo>
                <a:lnTo>
                  <a:pt x="161" y="357"/>
                </a:lnTo>
                <a:lnTo>
                  <a:pt x="176" y="394"/>
                </a:lnTo>
                <a:lnTo>
                  <a:pt x="193" y="433"/>
                </a:lnTo>
                <a:lnTo>
                  <a:pt x="214" y="473"/>
                </a:lnTo>
                <a:lnTo>
                  <a:pt x="239" y="515"/>
                </a:lnTo>
                <a:lnTo>
                  <a:pt x="266" y="558"/>
                </a:lnTo>
                <a:lnTo>
                  <a:pt x="296" y="603"/>
                </a:lnTo>
                <a:lnTo>
                  <a:pt x="329" y="647"/>
                </a:lnTo>
                <a:lnTo>
                  <a:pt x="365" y="692"/>
                </a:lnTo>
                <a:lnTo>
                  <a:pt x="403" y="739"/>
                </a:lnTo>
                <a:lnTo>
                  <a:pt x="444" y="784"/>
                </a:lnTo>
                <a:lnTo>
                  <a:pt x="489" y="830"/>
                </a:lnTo>
                <a:lnTo>
                  <a:pt x="550" y="889"/>
                </a:lnTo>
                <a:lnTo>
                  <a:pt x="590" y="637"/>
                </a:lnTo>
                <a:lnTo>
                  <a:pt x="594" y="623"/>
                </a:lnTo>
                <a:lnTo>
                  <a:pt x="602" y="609"/>
                </a:lnTo>
                <a:lnTo>
                  <a:pt x="611" y="596"/>
                </a:lnTo>
                <a:lnTo>
                  <a:pt x="622" y="587"/>
                </a:lnTo>
                <a:lnTo>
                  <a:pt x="634" y="581"/>
                </a:lnTo>
                <a:lnTo>
                  <a:pt x="649" y="577"/>
                </a:lnTo>
                <a:lnTo>
                  <a:pt x="870" y="543"/>
                </a:lnTo>
                <a:lnTo>
                  <a:pt x="824" y="494"/>
                </a:lnTo>
                <a:lnTo>
                  <a:pt x="779" y="450"/>
                </a:lnTo>
                <a:lnTo>
                  <a:pt x="734" y="408"/>
                </a:lnTo>
                <a:lnTo>
                  <a:pt x="688" y="369"/>
                </a:lnTo>
                <a:lnTo>
                  <a:pt x="644" y="334"/>
                </a:lnTo>
                <a:lnTo>
                  <a:pt x="600" y="300"/>
                </a:lnTo>
                <a:lnTo>
                  <a:pt x="555" y="269"/>
                </a:lnTo>
                <a:lnTo>
                  <a:pt x="513" y="242"/>
                </a:lnTo>
                <a:lnTo>
                  <a:pt x="471" y="216"/>
                </a:lnTo>
                <a:lnTo>
                  <a:pt x="431" y="195"/>
                </a:lnTo>
                <a:lnTo>
                  <a:pt x="392" y="177"/>
                </a:lnTo>
                <a:lnTo>
                  <a:pt x="356" y="164"/>
                </a:lnTo>
                <a:lnTo>
                  <a:pt x="321" y="153"/>
                </a:lnTo>
                <a:lnTo>
                  <a:pt x="288" y="146"/>
                </a:lnTo>
                <a:lnTo>
                  <a:pt x="259" y="142"/>
                </a:lnTo>
                <a:close/>
                <a:moveTo>
                  <a:pt x="212" y="0"/>
                </a:moveTo>
                <a:lnTo>
                  <a:pt x="251" y="1"/>
                </a:lnTo>
                <a:lnTo>
                  <a:pt x="292" y="6"/>
                </a:lnTo>
                <a:lnTo>
                  <a:pt x="336" y="15"/>
                </a:lnTo>
                <a:lnTo>
                  <a:pt x="380" y="27"/>
                </a:lnTo>
                <a:lnTo>
                  <a:pt x="426" y="43"/>
                </a:lnTo>
                <a:lnTo>
                  <a:pt x="474" y="63"/>
                </a:lnTo>
                <a:lnTo>
                  <a:pt x="524" y="87"/>
                </a:lnTo>
                <a:lnTo>
                  <a:pt x="573" y="113"/>
                </a:lnTo>
                <a:lnTo>
                  <a:pt x="624" y="144"/>
                </a:lnTo>
                <a:lnTo>
                  <a:pt x="674" y="176"/>
                </a:lnTo>
                <a:lnTo>
                  <a:pt x="726" y="213"/>
                </a:lnTo>
                <a:lnTo>
                  <a:pt x="777" y="253"/>
                </a:lnTo>
                <a:lnTo>
                  <a:pt x="829" y="296"/>
                </a:lnTo>
                <a:lnTo>
                  <a:pt x="879" y="341"/>
                </a:lnTo>
                <a:lnTo>
                  <a:pt x="929" y="389"/>
                </a:lnTo>
                <a:lnTo>
                  <a:pt x="987" y="452"/>
                </a:lnTo>
                <a:lnTo>
                  <a:pt x="1042" y="515"/>
                </a:lnTo>
                <a:lnTo>
                  <a:pt x="1578" y="430"/>
                </a:lnTo>
                <a:lnTo>
                  <a:pt x="1592" y="427"/>
                </a:lnTo>
                <a:lnTo>
                  <a:pt x="1606" y="430"/>
                </a:lnTo>
                <a:lnTo>
                  <a:pt x="1618" y="435"/>
                </a:lnTo>
                <a:lnTo>
                  <a:pt x="1632" y="443"/>
                </a:lnTo>
                <a:lnTo>
                  <a:pt x="1645" y="452"/>
                </a:lnTo>
                <a:lnTo>
                  <a:pt x="3453" y="2267"/>
                </a:lnTo>
                <a:lnTo>
                  <a:pt x="3464" y="2282"/>
                </a:lnTo>
                <a:lnTo>
                  <a:pt x="3472" y="2300"/>
                </a:lnTo>
                <a:lnTo>
                  <a:pt x="3474" y="2318"/>
                </a:lnTo>
                <a:lnTo>
                  <a:pt x="3472" y="2337"/>
                </a:lnTo>
                <a:lnTo>
                  <a:pt x="3464" y="2355"/>
                </a:lnTo>
                <a:lnTo>
                  <a:pt x="3453" y="2371"/>
                </a:lnTo>
                <a:lnTo>
                  <a:pt x="2375" y="3452"/>
                </a:lnTo>
                <a:lnTo>
                  <a:pt x="2365" y="3462"/>
                </a:lnTo>
                <a:lnTo>
                  <a:pt x="2352" y="3468"/>
                </a:lnTo>
                <a:lnTo>
                  <a:pt x="2339" y="3472"/>
                </a:lnTo>
                <a:lnTo>
                  <a:pt x="2323" y="3475"/>
                </a:lnTo>
                <a:lnTo>
                  <a:pt x="2309" y="3472"/>
                </a:lnTo>
                <a:lnTo>
                  <a:pt x="2295" y="3468"/>
                </a:lnTo>
                <a:lnTo>
                  <a:pt x="2283" y="3462"/>
                </a:lnTo>
                <a:lnTo>
                  <a:pt x="2272" y="3452"/>
                </a:lnTo>
                <a:lnTo>
                  <a:pt x="464" y="1637"/>
                </a:lnTo>
                <a:lnTo>
                  <a:pt x="455" y="1624"/>
                </a:lnTo>
                <a:lnTo>
                  <a:pt x="448" y="1610"/>
                </a:lnTo>
                <a:lnTo>
                  <a:pt x="443" y="1592"/>
                </a:lnTo>
                <a:lnTo>
                  <a:pt x="442" y="1571"/>
                </a:lnTo>
                <a:lnTo>
                  <a:pt x="524" y="1061"/>
                </a:lnTo>
                <a:lnTo>
                  <a:pt x="476" y="1021"/>
                </a:lnTo>
                <a:lnTo>
                  <a:pt x="430" y="978"/>
                </a:lnTo>
                <a:lnTo>
                  <a:pt x="384" y="934"/>
                </a:lnTo>
                <a:lnTo>
                  <a:pt x="336" y="883"/>
                </a:lnTo>
                <a:lnTo>
                  <a:pt x="291" y="833"/>
                </a:lnTo>
                <a:lnTo>
                  <a:pt x="249" y="781"/>
                </a:lnTo>
                <a:lnTo>
                  <a:pt x="209" y="729"/>
                </a:lnTo>
                <a:lnTo>
                  <a:pt x="173" y="678"/>
                </a:lnTo>
                <a:lnTo>
                  <a:pt x="140" y="626"/>
                </a:lnTo>
                <a:lnTo>
                  <a:pt x="111" y="575"/>
                </a:lnTo>
                <a:lnTo>
                  <a:pt x="84" y="526"/>
                </a:lnTo>
                <a:lnTo>
                  <a:pt x="61" y="476"/>
                </a:lnTo>
                <a:lnTo>
                  <a:pt x="42" y="427"/>
                </a:lnTo>
                <a:lnTo>
                  <a:pt x="26" y="381"/>
                </a:lnTo>
                <a:lnTo>
                  <a:pt x="14" y="336"/>
                </a:lnTo>
                <a:lnTo>
                  <a:pt x="5" y="292"/>
                </a:lnTo>
                <a:lnTo>
                  <a:pt x="1" y="251"/>
                </a:lnTo>
                <a:lnTo>
                  <a:pt x="0" y="212"/>
                </a:lnTo>
                <a:lnTo>
                  <a:pt x="4" y="175"/>
                </a:lnTo>
                <a:lnTo>
                  <a:pt x="12" y="141"/>
                </a:lnTo>
                <a:lnTo>
                  <a:pt x="23" y="111"/>
                </a:lnTo>
                <a:lnTo>
                  <a:pt x="39" y="83"/>
                </a:lnTo>
                <a:lnTo>
                  <a:pt x="59" y="59"/>
                </a:lnTo>
                <a:lnTo>
                  <a:pt x="83" y="38"/>
                </a:lnTo>
                <a:lnTo>
                  <a:pt x="112" y="22"/>
                </a:lnTo>
                <a:lnTo>
                  <a:pt x="142" y="11"/>
                </a:lnTo>
                <a:lnTo>
                  <a:pt x="176" y="3"/>
                </a:lnTo>
                <a:lnTo>
                  <a:pt x="212" y="0"/>
                </a:lnTo>
                <a:close/>
              </a:path>
            </a:pathLst>
          </a:custGeom>
          <a:gradFill>
            <a:gsLst>
              <a:gs pos="0">
                <a:srgbClr val="119B8D"/>
              </a:gs>
              <a:gs pos="100000">
                <a:srgbClr val="2FD9C9"/>
              </a:gs>
            </a:gsLst>
            <a:lin ang="7800000" scaled="0"/>
          </a:gradFill>
          <a:ln w="0">
            <a:solidFill>
              <a:schemeClr val="accent6"/>
            </a:solidFill>
            <a:prstDash val="solid"/>
            <a:round/>
          </a:ln>
        </p:spPr>
        <p:txBody>
          <a:bodyPr vert="horz" wrap="square" lIns="91440" tIns="45720" rIns="91440" bIns="45720" numCol="1" anchor="t" anchorCtr="0" compatLnSpc="1"/>
          <a:lstStyle/>
          <a:p>
            <a:endParaRPr lang="en-US">
              <a:cs typeface="+mn-ea"/>
              <a:sym typeface="+mn-lt"/>
            </a:endParaRPr>
          </a:p>
        </p:txBody>
      </p:sp>
      <p:sp>
        <p:nvSpPr>
          <p:cNvPr id="91" name="îṧ1ïḓê"/>
          <p:cNvSpPr/>
          <p:nvPr/>
        </p:nvSpPr>
        <p:spPr bwMode="auto">
          <a:xfrm>
            <a:off x="6879789" y="1644222"/>
            <a:ext cx="290290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dirty="0">
                <a:cs typeface="+mn-ea"/>
                <a:sym typeface="+mn-lt"/>
              </a:rPr>
              <a:t>请在此输入您需要的文字内容感谢您使用我们的</a:t>
            </a:r>
            <a:r>
              <a:rPr lang="en-US" altLang="zh-CN" sz="1400" dirty="0">
                <a:cs typeface="+mn-ea"/>
                <a:sym typeface="+mn-lt"/>
              </a:rPr>
              <a:t>PPT</a:t>
            </a:r>
            <a:r>
              <a:rPr lang="zh-CN" altLang="en-US" sz="1400" dirty="0">
                <a:cs typeface="+mn-ea"/>
                <a:sym typeface="+mn-lt"/>
              </a:rPr>
              <a:t>模板</a:t>
            </a:r>
            <a:endParaRPr lang="zh-CN" altLang="en-US" sz="1400" dirty="0">
              <a:cs typeface="+mn-ea"/>
              <a:sym typeface="+mn-lt"/>
            </a:endParaRPr>
          </a:p>
        </p:txBody>
      </p:sp>
      <p:sp>
        <p:nvSpPr>
          <p:cNvPr id="92" name="isľïďè"/>
          <p:cNvSpPr txBox="1"/>
          <p:nvPr/>
        </p:nvSpPr>
        <p:spPr bwMode="auto">
          <a:xfrm>
            <a:off x="6879789" y="1256624"/>
            <a:ext cx="2902900"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75000"/>
                    <a:lumOff val="25000"/>
                  </a:schemeClr>
                </a:solidFill>
                <a:cs typeface="+mn-ea"/>
                <a:sym typeface="+mn-lt"/>
              </a:rPr>
              <a:t>请添加标题</a:t>
            </a:r>
            <a:endParaRPr lang="en-US" altLang="zh-CN" sz="2000" b="1" dirty="0">
              <a:solidFill>
                <a:schemeClr val="tx1">
                  <a:lumMod val="75000"/>
                  <a:lumOff val="25000"/>
                </a:schemeClr>
              </a:solidFill>
              <a:cs typeface="+mn-ea"/>
              <a:sym typeface="+mn-lt"/>
            </a:endParaRPr>
          </a:p>
        </p:txBody>
      </p:sp>
      <p:sp>
        <p:nvSpPr>
          <p:cNvPr id="93" name="îṧ1ïḓê"/>
          <p:cNvSpPr/>
          <p:nvPr/>
        </p:nvSpPr>
        <p:spPr bwMode="auto">
          <a:xfrm>
            <a:off x="8781225" y="3641197"/>
            <a:ext cx="290290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dirty="0">
                <a:cs typeface="+mn-ea"/>
                <a:sym typeface="+mn-lt"/>
              </a:rPr>
              <a:t>请在此输入您需要的文字内容感谢您使用我们的</a:t>
            </a:r>
            <a:r>
              <a:rPr lang="en-US" altLang="zh-CN" sz="1400" dirty="0">
                <a:cs typeface="+mn-ea"/>
                <a:sym typeface="+mn-lt"/>
              </a:rPr>
              <a:t>PPT</a:t>
            </a:r>
            <a:r>
              <a:rPr lang="zh-CN" altLang="en-US" sz="1400" dirty="0">
                <a:cs typeface="+mn-ea"/>
                <a:sym typeface="+mn-lt"/>
              </a:rPr>
              <a:t>模板</a:t>
            </a:r>
            <a:endParaRPr lang="zh-CN" altLang="en-US" sz="1400" dirty="0">
              <a:cs typeface="+mn-ea"/>
              <a:sym typeface="+mn-lt"/>
            </a:endParaRPr>
          </a:p>
        </p:txBody>
      </p:sp>
      <p:sp>
        <p:nvSpPr>
          <p:cNvPr id="94" name="isľïďè"/>
          <p:cNvSpPr txBox="1"/>
          <p:nvPr/>
        </p:nvSpPr>
        <p:spPr bwMode="auto">
          <a:xfrm>
            <a:off x="8781225" y="3253599"/>
            <a:ext cx="2902900"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75000"/>
                    <a:lumOff val="25000"/>
                  </a:schemeClr>
                </a:solidFill>
                <a:cs typeface="+mn-ea"/>
                <a:sym typeface="+mn-lt"/>
              </a:rPr>
              <a:t>请添加标题</a:t>
            </a:r>
            <a:endParaRPr lang="en-US" altLang="zh-CN" sz="2000" b="1" dirty="0">
              <a:solidFill>
                <a:schemeClr val="tx1">
                  <a:lumMod val="75000"/>
                  <a:lumOff val="25000"/>
                </a:schemeClr>
              </a:solidFill>
              <a:cs typeface="+mn-ea"/>
              <a:sym typeface="+mn-lt"/>
            </a:endParaRPr>
          </a:p>
        </p:txBody>
      </p:sp>
      <p:sp>
        <p:nvSpPr>
          <p:cNvPr id="95" name="îṧ1ïḓê"/>
          <p:cNvSpPr/>
          <p:nvPr/>
        </p:nvSpPr>
        <p:spPr bwMode="auto">
          <a:xfrm>
            <a:off x="6879789" y="5678716"/>
            <a:ext cx="290290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dirty="0">
                <a:cs typeface="+mn-ea"/>
                <a:sym typeface="+mn-lt"/>
              </a:rPr>
              <a:t>请在此输入您需要的文字内容感谢您使用我们的</a:t>
            </a:r>
            <a:r>
              <a:rPr lang="en-US" altLang="zh-CN" sz="1400" dirty="0">
                <a:cs typeface="+mn-ea"/>
                <a:sym typeface="+mn-lt"/>
              </a:rPr>
              <a:t>PPT</a:t>
            </a:r>
            <a:r>
              <a:rPr lang="zh-CN" altLang="en-US" sz="1400" dirty="0">
                <a:cs typeface="+mn-ea"/>
                <a:sym typeface="+mn-lt"/>
              </a:rPr>
              <a:t>模板</a:t>
            </a:r>
            <a:endParaRPr lang="zh-CN" altLang="en-US" sz="1400" dirty="0">
              <a:cs typeface="+mn-ea"/>
              <a:sym typeface="+mn-lt"/>
            </a:endParaRPr>
          </a:p>
        </p:txBody>
      </p:sp>
      <p:sp>
        <p:nvSpPr>
          <p:cNvPr id="96" name="isľïďè"/>
          <p:cNvSpPr txBox="1"/>
          <p:nvPr/>
        </p:nvSpPr>
        <p:spPr bwMode="auto">
          <a:xfrm>
            <a:off x="6879789" y="5291118"/>
            <a:ext cx="2902900"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chemeClr val="tx1">
                    <a:lumMod val="75000"/>
                    <a:lumOff val="25000"/>
                  </a:schemeClr>
                </a:solidFill>
                <a:cs typeface="+mn-ea"/>
                <a:sym typeface="+mn-lt"/>
              </a:rPr>
              <a:t>请添加标题</a:t>
            </a:r>
            <a:endParaRPr lang="en-US" altLang="zh-CN" sz="2000" b="1" dirty="0">
              <a:solidFill>
                <a:schemeClr val="tx1">
                  <a:lumMod val="75000"/>
                  <a:lumOff val="25000"/>
                </a:schemeClr>
              </a:solidFill>
              <a:cs typeface="+mn-ea"/>
              <a:sym typeface="+mn-lt"/>
            </a:endParaRPr>
          </a:p>
        </p:txBody>
      </p:sp>
      <p:grpSp>
        <p:nvGrpSpPr>
          <p:cNvPr id="61" name="组合 60"/>
          <p:cNvGrpSpPr/>
          <p:nvPr/>
        </p:nvGrpSpPr>
        <p:grpSpPr>
          <a:xfrm>
            <a:off x="197963" y="55693"/>
            <a:ext cx="5962705" cy="961791"/>
            <a:chOff x="197963" y="55693"/>
            <a:chExt cx="5962705" cy="961791"/>
          </a:xfrm>
        </p:grpSpPr>
        <p:grpSp>
          <p:nvGrpSpPr>
            <p:cNvPr id="62" name="组合 61"/>
            <p:cNvGrpSpPr/>
            <p:nvPr/>
          </p:nvGrpSpPr>
          <p:grpSpPr>
            <a:xfrm>
              <a:off x="1176356" y="333516"/>
              <a:ext cx="4984312" cy="605874"/>
              <a:chOff x="321205" y="449363"/>
              <a:chExt cx="4984312" cy="605874"/>
            </a:xfrm>
          </p:grpSpPr>
          <p:sp>
            <p:nvSpPr>
              <p:cNvPr id="64" name="文本框 63"/>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97"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63" name="图片 62"/>
            <p:cNvPicPr>
              <a:picLocks noChangeAspect="1"/>
            </p:cNvPicPr>
            <p:nvPr/>
          </p:nvPicPr>
          <p:blipFill>
            <a:blip r:embed="rId1"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animEffect transition="in" filter="fade">
                                      <p:cBhvr>
                                        <p:cTn id="15" dur="500"/>
                                        <p:tgtEl>
                                          <p:spTgt spid="65"/>
                                        </p:tgtEl>
                                      </p:cBhvr>
                                    </p:animEffect>
                                  </p:childTnLst>
                                </p:cTn>
                              </p:par>
                            </p:childTnLst>
                          </p:cTn>
                        </p:par>
                        <p:par>
                          <p:cTn id="16" fill="hold">
                            <p:stCondLst>
                              <p:cond delay="1000"/>
                            </p:stCondLst>
                            <p:childTnLst>
                              <p:par>
                                <p:cTn id="17" presetID="12" presetClass="entr" presetSubtype="8"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additive="base">
                                        <p:cTn id="19" dur="500"/>
                                        <p:tgtEl>
                                          <p:spTgt spid="54"/>
                                        </p:tgtEl>
                                        <p:attrNameLst>
                                          <p:attrName>ppt_x</p:attrName>
                                        </p:attrNameLst>
                                      </p:cBhvr>
                                      <p:tavLst>
                                        <p:tav tm="0">
                                          <p:val>
                                            <p:strVal val="#ppt_x-#ppt_w*1.125000"/>
                                          </p:val>
                                        </p:tav>
                                        <p:tav tm="100000">
                                          <p:val>
                                            <p:strVal val="#ppt_x"/>
                                          </p:val>
                                        </p:tav>
                                      </p:tavLst>
                                    </p:anim>
                                    <p:animEffect transition="in" filter="wipe(right)">
                                      <p:cBhvr>
                                        <p:cTn id="20" dur="500"/>
                                        <p:tgtEl>
                                          <p:spTgt spid="54"/>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p:cTn id="24" dur="500" fill="hold"/>
                                        <p:tgtEl>
                                          <p:spTgt spid="51"/>
                                        </p:tgtEl>
                                        <p:attrNameLst>
                                          <p:attrName>ppt_w</p:attrName>
                                        </p:attrNameLst>
                                      </p:cBhvr>
                                      <p:tavLst>
                                        <p:tav tm="0">
                                          <p:val>
                                            <p:fltVal val="0"/>
                                          </p:val>
                                        </p:tav>
                                        <p:tav tm="100000">
                                          <p:val>
                                            <p:strVal val="#ppt_w"/>
                                          </p:val>
                                        </p:tav>
                                      </p:tavLst>
                                    </p:anim>
                                    <p:anim calcmode="lin" valueType="num">
                                      <p:cBhvr>
                                        <p:cTn id="25" dur="500" fill="hold"/>
                                        <p:tgtEl>
                                          <p:spTgt spid="51"/>
                                        </p:tgtEl>
                                        <p:attrNameLst>
                                          <p:attrName>ppt_h</p:attrName>
                                        </p:attrNameLst>
                                      </p:cBhvr>
                                      <p:tavLst>
                                        <p:tav tm="0">
                                          <p:val>
                                            <p:fltVal val="0"/>
                                          </p:val>
                                        </p:tav>
                                        <p:tav tm="100000">
                                          <p:val>
                                            <p:strVal val="#ppt_h"/>
                                          </p:val>
                                        </p:tav>
                                      </p:tavLst>
                                    </p:anim>
                                    <p:animEffect transition="in" filter="fade">
                                      <p:cBhvr>
                                        <p:cTn id="26" dur="500"/>
                                        <p:tgtEl>
                                          <p:spTgt spid="51"/>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72"/>
                                        </p:tgtEl>
                                        <p:attrNameLst>
                                          <p:attrName>style.visibility</p:attrName>
                                        </p:attrNameLst>
                                      </p:cBhvr>
                                      <p:to>
                                        <p:strVal val="visible"/>
                                      </p:to>
                                    </p:set>
                                    <p:anim calcmode="lin" valueType="num">
                                      <p:cBhvr>
                                        <p:cTn id="30" dur="500" fill="hold"/>
                                        <p:tgtEl>
                                          <p:spTgt spid="72"/>
                                        </p:tgtEl>
                                        <p:attrNameLst>
                                          <p:attrName>ppt_w</p:attrName>
                                        </p:attrNameLst>
                                      </p:cBhvr>
                                      <p:tavLst>
                                        <p:tav tm="0">
                                          <p:val>
                                            <p:fltVal val="0"/>
                                          </p:val>
                                        </p:tav>
                                        <p:tav tm="100000">
                                          <p:val>
                                            <p:strVal val="#ppt_w"/>
                                          </p:val>
                                        </p:tav>
                                      </p:tavLst>
                                    </p:anim>
                                    <p:anim calcmode="lin" valueType="num">
                                      <p:cBhvr>
                                        <p:cTn id="31" dur="500" fill="hold"/>
                                        <p:tgtEl>
                                          <p:spTgt spid="72"/>
                                        </p:tgtEl>
                                        <p:attrNameLst>
                                          <p:attrName>ppt_h</p:attrName>
                                        </p:attrNameLst>
                                      </p:cBhvr>
                                      <p:tavLst>
                                        <p:tav tm="0">
                                          <p:val>
                                            <p:fltVal val="0"/>
                                          </p:val>
                                        </p:tav>
                                        <p:tav tm="100000">
                                          <p:val>
                                            <p:strVal val="#ppt_h"/>
                                          </p:val>
                                        </p:tav>
                                      </p:tavLst>
                                    </p:anim>
                                    <p:animEffect transition="in" filter="fade">
                                      <p:cBhvr>
                                        <p:cTn id="32" dur="500"/>
                                        <p:tgtEl>
                                          <p:spTgt spid="72"/>
                                        </p:tgtEl>
                                      </p:cBhvr>
                                    </p:animEffect>
                                  </p:childTnLst>
                                </p:cTn>
                              </p:par>
                            </p:childTnLst>
                          </p:cTn>
                        </p:par>
                        <p:par>
                          <p:cTn id="33" fill="hold">
                            <p:stCondLst>
                              <p:cond delay="2500"/>
                            </p:stCondLst>
                            <p:childTnLst>
                              <p:par>
                                <p:cTn id="34" presetID="12" presetClass="entr" presetSubtype="8" fill="hold" grpId="0" nodeType="afterEffect">
                                  <p:stCondLst>
                                    <p:cond delay="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500"/>
                                        <p:tgtEl>
                                          <p:spTgt spid="55"/>
                                        </p:tgtEl>
                                        <p:attrNameLst>
                                          <p:attrName>ppt_x</p:attrName>
                                        </p:attrNameLst>
                                      </p:cBhvr>
                                      <p:tavLst>
                                        <p:tav tm="0">
                                          <p:val>
                                            <p:strVal val="#ppt_x-#ppt_w*1.125000"/>
                                          </p:val>
                                        </p:tav>
                                        <p:tav tm="100000">
                                          <p:val>
                                            <p:strVal val="#ppt_x"/>
                                          </p:val>
                                        </p:tav>
                                      </p:tavLst>
                                    </p:anim>
                                    <p:animEffect transition="in" filter="wipe(right)">
                                      <p:cBhvr>
                                        <p:cTn id="37" dur="500"/>
                                        <p:tgtEl>
                                          <p:spTgt spid="55"/>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 calcmode="lin" valueType="num">
                                      <p:cBhvr>
                                        <p:cTn id="47" dur="500" fill="hold"/>
                                        <p:tgtEl>
                                          <p:spTgt spid="85"/>
                                        </p:tgtEl>
                                        <p:attrNameLst>
                                          <p:attrName>ppt_w</p:attrName>
                                        </p:attrNameLst>
                                      </p:cBhvr>
                                      <p:tavLst>
                                        <p:tav tm="0">
                                          <p:val>
                                            <p:fltVal val="0"/>
                                          </p:val>
                                        </p:tav>
                                        <p:tav tm="100000">
                                          <p:val>
                                            <p:strVal val="#ppt_w"/>
                                          </p:val>
                                        </p:tav>
                                      </p:tavLst>
                                    </p:anim>
                                    <p:anim calcmode="lin" valueType="num">
                                      <p:cBhvr>
                                        <p:cTn id="48" dur="500" fill="hold"/>
                                        <p:tgtEl>
                                          <p:spTgt spid="85"/>
                                        </p:tgtEl>
                                        <p:attrNameLst>
                                          <p:attrName>ppt_h</p:attrName>
                                        </p:attrNameLst>
                                      </p:cBhvr>
                                      <p:tavLst>
                                        <p:tav tm="0">
                                          <p:val>
                                            <p:fltVal val="0"/>
                                          </p:val>
                                        </p:tav>
                                        <p:tav tm="100000">
                                          <p:val>
                                            <p:strVal val="#ppt_h"/>
                                          </p:val>
                                        </p:tav>
                                      </p:tavLst>
                                    </p:anim>
                                    <p:animEffect transition="in" filter="fade">
                                      <p:cBhvr>
                                        <p:cTn id="49" dur="500"/>
                                        <p:tgtEl>
                                          <p:spTgt spid="85"/>
                                        </p:tgtEl>
                                      </p:cBhvr>
                                    </p:animEffect>
                                  </p:childTnLst>
                                </p:cTn>
                              </p:par>
                            </p:childTnLst>
                          </p:cTn>
                        </p:par>
                        <p:par>
                          <p:cTn id="50" fill="hold">
                            <p:stCondLst>
                              <p:cond delay="4000"/>
                            </p:stCondLst>
                            <p:childTnLst>
                              <p:par>
                                <p:cTn id="51" presetID="12" presetClass="entr" presetSubtype="4" fill="hold" grpId="0" nodeType="afterEffect">
                                  <p:stCondLst>
                                    <p:cond delay="0"/>
                                  </p:stCondLst>
                                  <p:childTnLst>
                                    <p:set>
                                      <p:cBhvr>
                                        <p:cTn id="52" dur="1" fill="hold">
                                          <p:stCondLst>
                                            <p:cond delay="0"/>
                                          </p:stCondLst>
                                        </p:cTn>
                                        <p:tgtEl>
                                          <p:spTgt spid="57"/>
                                        </p:tgtEl>
                                        <p:attrNameLst>
                                          <p:attrName>style.visibility</p:attrName>
                                        </p:attrNameLst>
                                      </p:cBhvr>
                                      <p:to>
                                        <p:strVal val="visible"/>
                                      </p:to>
                                    </p:set>
                                    <p:anim calcmode="lin" valueType="num">
                                      <p:cBhvr additive="base">
                                        <p:cTn id="53" dur="500"/>
                                        <p:tgtEl>
                                          <p:spTgt spid="57"/>
                                        </p:tgtEl>
                                        <p:attrNameLst>
                                          <p:attrName>ppt_y</p:attrName>
                                        </p:attrNameLst>
                                      </p:cBhvr>
                                      <p:tavLst>
                                        <p:tav tm="0">
                                          <p:val>
                                            <p:strVal val="#ppt_y+#ppt_h*1.125000"/>
                                          </p:val>
                                        </p:tav>
                                        <p:tav tm="100000">
                                          <p:val>
                                            <p:strVal val="#ppt_y"/>
                                          </p:val>
                                        </p:tav>
                                      </p:tavLst>
                                    </p:anim>
                                    <p:animEffect transition="in" filter="wipe(up)">
                                      <p:cBhvr>
                                        <p:cTn id="54" dur="500"/>
                                        <p:tgtEl>
                                          <p:spTgt spid="57"/>
                                        </p:tgtEl>
                                      </p:cBhvr>
                                    </p:animEffect>
                                  </p:childTnLst>
                                </p:cTn>
                              </p:par>
                            </p:childTnLst>
                          </p:cTn>
                        </p:par>
                        <p:par>
                          <p:cTn id="55" fill="hold">
                            <p:stCondLst>
                              <p:cond delay="4500"/>
                            </p:stCondLst>
                            <p:childTnLst>
                              <p:par>
                                <p:cTn id="56" presetID="5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animEffect transition="in" filter="fade">
                                      <p:cBhvr>
                                        <p:cTn id="60" dur="500"/>
                                        <p:tgtEl>
                                          <p:spTgt spid="59"/>
                                        </p:tgtEl>
                                      </p:cBhvr>
                                    </p:animEffect>
                                  </p:childTnLst>
                                </p:cTn>
                              </p:par>
                            </p:childTnLst>
                          </p:cTn>
                        </p:par>
                        <p:par>
                          <p:cTn id="61" fill="hold">
                            <p:stCondLst>
                              <p:cond delay="5000"/>
                            </p:stCondLst>
                            <p:childTnLst>
                              <p:par>
                                <p:cTn id="62" presetID="53" presetClass="entr" presetSubtype="16" fill="hold" nodeType="afterEffect">
                                  <p:stCondLst>
                                    <p:cond delay="0"/>
                                  </p:stCondLst>
                                  <p:childTnLst>
                                    <p:set>
                                      <p:cBhvr>
                                        <p:cTn id="63" dur="1" fill="hold">
                                          <p:stCondLst>
                                            <p:cond delay="0"/>
                                          </p:stCondLst>
                                        </p:cTn>
                                        <p:tgtEl>
                                          <p:spTgt spid="79"/>
                                        </p:tgtEl>
                                        <p:attrNameLst>
                                          <p:attrName>style.visibility</p:attrName>
                                        </p:attrNameLst>
                                      </p:cBhvr>
                                      <p:to>
                                        <p:strVal val="visible"/>
                                      </p:to>
                                    </p:set>
                                    <p:anim calcmode="lin" valueType="num">
                                      <p:cBhvr>
                                        <p:cTn id="64" dur="500" fill="hold"/>
                                        <p:tgtEl>
                                          <p:spTgt spid="79"/>
                                        </p:tgtEl>
                                        <p:attrNameLst>
                                          <p:attrName>ppt_w</p:attrName>
                                        </p:attrNameLst>
                                      </p:cBhvr>
                                      <p:tavLst>
                                        <p:tav tm="0">
                                          <p:val>
                                            <p:fltVal val="0"/>
                                          </p:val>
                                        </p:tav>
                                        <p:tav tm="100000">
                                          <p:val>
                                            <p:strVal val="#ppt_w"/>
                                          </p:val>
                                        </p:tav>
                                      </p:tavLst>
                                    </p:anim>
                                    <p:anim calcmode="lin" valueType="num">
                                      <p:cBhvr>
                                        <p:cTn id="65" dur="500" fill="hold"/>
                                        <p:tgtEl>
                                          <p:spTgt spid="79"/>
                                        </p:tgtEl>
                                        <p:attrNameLst>
                                          <p:attrName>ppt_h</p:attrName>
                                        </p:attrNameLst>
                                      </p:cBhvr>
                                      <p:tavLst>
                                        <p:tav tm="0">
                                          <p:val>
                                            <p:fltVal val="0"/>
                                          </p:val>
                                        </p:tav>
                                        <p:tav tm="100000">
                                          <p:val>
                                            <p:strVal val="#ppt_h"/>
                                          </p:val>
                                        </p:tav>
                                      </p:tavLst>
                                    </p:anim>
                                    <p:animEffect transition="in" filter="fade">
                                      <p:cBhvr>
                                        <p:cTn id="66" dur="500"/>
                                        <p:tgtEl>
                                          <p:spTgt spid="79"/>
                                        </p:tgtEl>
                                      </p:cBhvr>
                                    </p:animEffect>
                                  </p:childTnLst>
                                </p:cTn>
                              </p:par>
                            </p:childTnLst>
                          </p:cTn>
                        </p:par>
                        <p:par>
                          <p:cTn id="67" fill="hold">
                            <p:stCondLst>
                              <p:cond delay="5500"/>
                            </p:stCondLst>
                            <p:childTnLst>
                              <p:par>
                                <p:cTn id="68" presetID="12" presetClass="entr" presetSubtype="1" fill="hold" grpId="0" nodeType="afterEffect">
                                  <p:stCondLst>
                                    <p:cond delay="0"/>
                                  </p:stCondLst>
                                  <p:childTnLst>
                                    <p:set>
                                      <p:cBhvr>
                                        <p:cTn id="69" dur="1" fill="hold">
                                          <p:stCondLst>
                                            <p:cond delay="0"/>
                                          </p:stCondLst>
                                        </p:cTn>
                                        <p:tgtEl>
                                          <p:spTgt spid="58"/>
                                        </p:tgtEl>
                                        <p:attrNameLst>
                                          <p:attrName>style.visibility</p:attrName>
                                        </p:attrNameLst>
                                      </p:cBhvr>
                                      <p:to>
                                        <p:strVal val="visible"/>
                                      </p:to>
                                    </p:set>
                                    <p:anim calcmode="lin" valueType="num">
                                      <p:cBhvr additive="base">
                                        <p:cTn id="70" dur="500"/>
                                        <p:tgtEl>
                                          <p:spTgt spid="58"/>
                                        </p:tgtEl>
                                        <p:attrNameLst>
                                          <p:attrName>ppt_y</p:attrName>
                                        </p:attrNameLst>
                                      </p:cBhvr>
                                      <p:tavLst>
                                        <p:tav tm="0">
                                          <p:val>
                                            <p:strVal val="#ppt_y-#ppt_h*1.125000"/>
                                          </p:val>
                                        </p:tav>
                                        <p:tav tm="100000">
                                          <p:val>
                                            <p:strVal val="#ppt_y"/>
                                          </p:val>
                                        </p:tav>
                                      </p:tavLst>
                                    </p:anim>
                                    <p:animEffect transition="in" filter="wipe(down)">
                                      <p:cBhvr>
                                        <p:cTn id="71" dur="500"/>
                                        <p:tgtEl>
                                          <p:spTgt spid="58"/>
                                        </p:tgtEl>
                                      </p:cBhvr>
                                    </p:animEffect>
                                  </p:childTnLst>
                                </p:cTn>
                              </p:par>
                            </p:childTnLst>
                          </p:cTn>
                        </p:par>
                        <p:par>
                          <p:cTn id="72" fill="hold">
                            <p:stCondLst>
                              <p:cond delay="6000"/>
                            </p:stCondLst>
                            <p:childTnLst>
                              <p:par>
                                <p:cTn id="73" presetID="53" presetClass="entr" presetSubtype="16" fill="hold" grpId="0" nodeType="afterEffect">
                                  <p:stCondLst>
                                    <p:cond delay="0"/>
                                  </p:stCondLst>
                                  <p:childTnLst>
                                    <p:set>
                                      <p:cBhvr>
                                        <p:cTn id="74" dur="1" fill="hold">
                                          <p:stCondLst>
                                            <p:cond delay="0"/>
                                          </p:stCondLst>
                                        </p:cTn>
                                        <p:tgtEl>
                                          <p:spTgt spid="60"/>
                                        </p:tgtEl>
                                        <p:attrNameLst>
                                          <p:attrName>style.visibility</p:attrName>
                                        </p:attrNameLst>
                                      </p:cBhvr>
                                      <p:to>
                                        <p:strVal val="visible"/>
                                      </p:to>
                                    </p:set>
                                    <p:anim calcmode="lin" valueType="num">
                                      <p:cBhvr>
                                        <p:cTn id="75" dur="500" fill="hold"/>
                                        <p:tgtEl>
                                          <p:spTgt spid="60"/>
                                        </p:tgtEl>
                                        <p:attrNameLst>
                                          <p:attrName>ppt_w</p:attrName>
                                        </p:attrNameLst>
                                      </p:cBhvr>
                                      <p:tavLst>
                                        <p:tav tm="0">
                                          <p:val>
                                            <p:fltVal val="0"/>
                                          </p:val>
                                        </p:tav>
                                        <p:tav tm="100000">
                                          <p:val>
                                            <p:strVal val="#ppt_w"/>
                                          </p:val>
                                        </p:tav>
                                      </p:tavLst>
                                    </p:anim>
                                    <p:anim calcmode="lin" valueType="num">
                                      <p:cBhvr>
                                        <p:cTn id="76" dur="500" fill="hold"/>
                                        <p:tgtEl>
                                          <p:spTgt spid="60"/>
                                        </p:tgtEl>
                                        <p:attrNameLst>
                                          <p:attrName>ppt_h</p:attrName>
                                        </p:attrNameLst>
                                      </p:cBhvr>
                                      <p:tavLst>
                                        <p:tav tm="0">
                                          <p:val>
                                            <p:fltVal val="0"/>
                                          </p:val>
                                        </p:tav>
                                        <p:tav tm="100000">
                                          <p:val>
                                            <p:strVal val="#ppt_h"/>
                                          </p:val>
                                        </p:tav>
                                      </p:tavLst>
                                    </p:anim>
                                    <p:animEffect transition="in" filter="fade">
                                      <p:cBhvr>
                                        <p:cTn id="77" dur="500"/>
                                        <p:tgtEl>
                                          <p:spTgt spid="60"/>
                                        </p:tgtEl>
                                      </p:cBhvr>
                                    </p:animEffect>
                                  </p:childTnLst>
                                </p:cTn>
                              </p:par>
                            </p:childTnLst>
                          </p:cTn>
                        </p:par>
                        <p:par>
                          <p:cTn id="78" fill="hold">
                            <p:stCondLst>
                              <p:cond delay="6500"/>
                            </p:stCondLst>
                            <p:childTnLst>
                              <p:par>
                                <p:cTn id="79" presetID="53" presetClass="entr" presetSubtype="16"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7000"/>
                            </p:stCondLst>
                            <p:childTnLst>
                              <p:par>
                                <p:cTn id="85" presetID="12" presetClass="entr" presetSubtype="8" fill="hold" grpId="0" nodeType="afterEffect">
                                  <p:stCondLst>
                                    <p:cond delay="0"/>
                                  </p:stCondLst>
                                  <p:childTnLst>
                                    <p:set>
                                      <p:cBhvr>
                                        <p:cTn id="86" dur="1" fill="hold">
                                          <p:stCondLst>
                                            <p:cond delay="0"/>
                                          </p:stCondLst>
                                        </p:cTn>
                                        <p:tgtEl>
                                          <p:spTgt spid="56"/>
                                        </p:tgtEl>
                                        <p:attrNameLst>
                                          <p:attrName>style.visibility</p:attrName>
                                        </p:attrNameLst>
                                      </p:cBhvr>
                                      <p:to>
                                        <p:strVal val="visible"/>
                                      </p:to>
                                    </p:set>
                                    <p:anim calcmode="lin" valueType="num">
                                      <p:cBhvr additive="base">
                                        <p:cTn id="87" dur="500"/>
                                        <p:tgtEl>
                                          <p:spTgt spid="56"/>
                                        </p:tgtEl>
                                        <p:attrNameLst>
                                          <p:attrName>ppt_x</p:attrName>
                                        </p:attrNameLst>
                                      </p:cBhvr>
                                      <p:tavLst>
                                        <p:tav tm="0">
                                          <p:val>
                                            <p:strVal val="#ppt_x-#ppt_w*1.125000"/>
                                          </p:val>
                                        </p:tav>
                                        <p:tav tm="100000">
                                          <p:val>
                                            <p:strVal val="#ppt_x"/>
                                          </p:val>
                                        </p:tav>
                                      </p:tavLst>
                                    </p:anim>
                                    <p:animEffect transition="in" filter="wipe(right)">
                                      <p:cBhvr>
                                        <p:cTn id="88" dur="500"/>
                                        <p:tgtEl>
                                          <p:spTgt spid="56"/>
                                        </p:tgtEl>
                                      </p:cBhvr>
                                    </p:animEffect>
                                  </p:childTnLst>
                                </p:cTn>
                              </p:par>
                            </p:childTnLst>
                          </p:cTn>
                        </p:par>
                        <p:par>
                          <p:cTn id="89" fill="hold">
                            <p:stCondLst>
                              <p:cond delay="7500"/>
                            </p:stCondLst>
                            <p:childTnLst>
                              <p:par>
                                <p:cTn id="90" presetID="53" presetClass="entr" presetSubtype="16" fill="hold" grpId="0" nodeType="afterEffect">
                                  <p:stCondLst>
                                    <p:cond delay="0"/>
                                  </p:stCondLst>
                                  <p:childTnLst>
                                    <p:set>
                                      <p:cBhvr>
                                        <p:cTn id="91" dur="1" fill="hold">
                                          <p:stCondLst>
                                            <p:cond delay="0"/>
                                          </p:stCondLst>
                                        </p:cTn>
                                        <p:tgtEl>
                                          <p:spTgt spid="53"/>
                                        </p:tgtEl>
                                        <p:attrNameLst>
                                          <p:attrName>style.visibility</p:attrName>
                                        </p:attrNameLst>
                                      </p:cBhvr>
                                      <p:to>
                                        <p:strVal val="visible"/>
                                      </p:to>
                                    </p:set>
                                    <p:anim calcmode="lin" valueType="num">
                                      <p:cBhvr>
                                        <p:cTn id="92" dur="500" fill="hold"/>
                                        <p:tgtEl>
                                          <p:spTgt spid="53"/>
                                        </p:tgtEl>
                                        <p:attrNameLst>
                                          <p:attrName>ppt_w</p:attrName>
                                        </p:attrNameLst>
                                      </p:cBhvr>
                                      <p:tavLst>
                                        <p:tav tm="0">
                                          <p:val>
                                            <p:fltVal val="0"/>
                                          </p:val>
                                        </p:tav>
                                        <p:tav tm="100000">
                                          <p:val>
                                            <p:strVal val="#ppt_w"/>
                                          </p:val>
                                        </p:tav>
                                      </p:tavLst>
                                    </p:anim>
                                    <p:anim calcmode="lin" valueType="num">
                                      <p:cBhvr>
                                        <p:cTn id="93" dur="500" fill="hold"/>
                                        <p:tgtEl>
                                          <p:spTgt spid="53"/>
                                        </p:tgtEl>
                                        <p:attrNameLst>
                                          <p:attrName>ppt_h</p:attrName>
                                        </p:attrNameLst>
                                      </p:cBhvr>
                                      <p:tavLst>
                                        <p:tav tm="0">
                                          <p:val>
                                            <p:fltVal val="0"/>
                                          </p:val>
                                        </p:tav>
                                        <p:tav tm="100000">
                                          <p:val>
                                            <p:strVal val="#ppt_h"/>
                                          </p:val>
                                        </p:tav>
                                      </p:tavLst>
                                    </p:anim>
                                    <p:animEffect transition="in" filter="fade">
                                      <p:cBhvr>
                                        <p:cTn id="94" dur="500"/>
                                        <p:tgtEl>
                                          <p:spTgt spid="53"/>
                                        </p:tgtEl>
                                      </p:cBhvr>
                                    </p:animEffect>
                                  </p:childTnLst>
                                </p:cTn>
                              </p:par>
                            </p:childTnLst>
                          </p:cTn>
                        </p:par>
                        <p:par>
                          <p:cTn id="95" fill="hold">
                            <p:stCondLst>
                              <p:cond delay="8000"/>
                            </p:stCondLst>
                            <p:childTnLst>
                              <p:par>
                                <p:cTn id="96" presetID="53" presetClass="entr" presetSubtype="16" fill="hold" nodeType="afterEffect">
                                  <p:stCondLst>
                                    <p:cond delay="0"/>
                                  </p:stCondLst>
                                  <p:childTnLst>
                                    <p:set>
                                      <p:cBhvr>
                                        <p:cTn id="97" dur="1" fill="hold">
                                          <p:stCondLst>
                                            <p:cond delay="0"/>
                                          </p:stCondLst>
                                        </p:cTn>
                                        <p:tgtEl>
                                          <p:spTgt spid="82"/>
                                        </p:tgtEl>
                                        <p:attrNameLst>
                                          <p:attrName>style.visibility</p:attrName>
                                        </p:attrNameLst>
                                      </p:cBhvr>
                                      <p:to>
                                        <p:strVal val="visible"/>
                                      </p:to>
                                    </p:set>
                                    <p:anim calcmode="lin" valueType="num">
                                      <p:cBhvr>
                                        <p:cTn id="98" dur="500" fill="hold"/>
                                        <p:tgtEl>
                                          <p:spTgt spid="82"/>
                                        </p:tgtEl>
                                        <p:attrNameLst>
                                          <p:attrName>ppt_w</p:attrName>
                                        </p:attrNameLst>
                                      </p:cBhvr>
                                      <p:tavLst>
                                        <p:tav tm="0">
                                          <p:val>
                                            <p:fltVal val="0"/>
                                          </p:val>
                                        </p:tav>
                                        <p:tav tm="100000">
                                          <p:val>
                                            <p:strVal val="#ppt_w"/>
                                          </p:val>
                                        </p:tav>
                                      </p:tavLst>
                                    </p:anim>
                                    <p:anim calcmode="lin" valueType="num">
                                      <p:cBhvr>
                                        <p:cTn id="99" dur="500" fill="hold"/>
                                        <p:tgtEl>
                                          <p:spTgt spid="82"/>
                                        </p:tgtEl>
                                        <p:attrNameLst>
                                          <p:attrName>ppt_h</p:attrName>
                                        </p:attrNameLst>
                                      </p:cBhvr>
                                      <p:tavLst>
                                        <p:tav tm="0">
                                          <p:val>
                                            <p:fltVal val="0"/>
                                          </p:val>
                                        </p:tav>
                                        <p:tav tm="100000">
                                          <p:val>
                                            <p:strVal val="#ppt_h"/>
                                          </p:val>
                                        </p:tav>
                                      </p:tavLst>
                                    </p:anim>
                                    <p:animEffect transition="in" filter="fade">
                                      <p:cBhvr>
                                        <p:cTn id="100" dur="500"/>
                                        <p:tgtEl>
                                          <p:spTgt spid="82"/>
                                        </p:tgtEl>
                                      </p:cBhvr>
                                    </p:animEffect>
                                  </p:childTnLst>
                                </p:cTn>
                              </p:par>
                              <p:par>
                                <p:cTn id="101" presetID="5" presetClass="entr" presetSubtype="10" fill="hold" grpId="0" nodeType="withEffect">
                                  <p:stCondLst>
                                    <p:cond delay="0"/>
                                  </p:stCondLst>
                                  <p:childTnLst>
                                    <p:set>
                                      <p:cBhvr>
                                        <p:cTn id="102" dur="1" fill="hold">
                                          <p:stCondLst>
                                            <p:cond delay="0"/>
                                          </p:stCondLst>
                                        </p:cTn>
                                        <p:tgtEl>
                                          <p:spTgt spid="91"/>
                                        </p:tgtEl>
                                        <p:attrNameLst>
                                          <p:attrName>style.visibility</p:attrName>
                                        </p:attrNameLst>
                                      </p:cBhvr>
                                      <p:to>
                                        <p:strVal val="visible"/>
                                      </p:to>
                                    </p:set>
                                    <p:animEffect transition="in" filter="checkerboard(across)">
                                      <p:cBhvr>
                                        <p:cTn id="103" dur="500"/>
                                        <p:tgtEl>
                                          <p:spTgt spid="91"/>
                                        </p:tgtEl>
                                      </p:cBhvr>
                                    </p:animEffect>
                                  </p:childTnLst>
                                </p:cTn>
                              </p:par>
                              <p:par>
                                <p:cTn id="104" presetID="5" presetClass="entr" presetSubtype="10" fill="hold" grpId="0" nodeType="withEffect">
                                  <p:stCondLst>
                                    <p:cond delay="0"/>
                                  </p:stCondLst>
                                  <p:childTnLst>
                                    <p:set>
                                      <p:cBhvr>
                                        <p:cTn id="105" dur="1" fill="hold">
                                          <p:stCondLst>
                                            <p:cond delay="0"/>
                                          </p:stCondLst>
                                        </p:cTn>
                                        <p:tgtEl>
                                          <p:spTgt spid="92"/>
                                        </p:tgtEl>
                                        <p:attrNameLst>
                                          <p:attrName>style.visibility</p:attrName>
                                        </p:attrNameLst>
                                      </p:cBhvr>
                                      <p:to>
                                        <p:strVal val="visible"/>
                                      </p:to>
                                    </p:set>
                                    <p:animEffect transition="in" filter="checkerboard(across)">
                                      <p:cBhvr>
                                        <p:cTn id="106" dur="500"/>
                                        <p:tgtEl>
                                          <p:spTgt spid="92"/>
                                        </p:tgtEl>
                                      </p:cBhvr>
                                    </p:animEffect>
                                  </p:childTnLst>
                                </p:cTn>
                              </p:par>
                              <p:par>
                                <p:cTn id="107" presetID="5" presetClass="entr" presetSubtype="10" fill="hold" grpId="0" nodeType="withEffect">
                                  <p:stCondLst>
                                    <p:cond delay="0"/>
                                  </p:stCondLst>
                                  <p:childTnLst>
                                    <p:set>
                                      <p:cBhvr>
                                        <p:cTn id="108" dur="1" fill="hold">
                                          <p:stCondLst>
                                            <p:cond delay="0"/>
                                          </p:stCondLst>
                                        </p:cTn>
                                        <p:tgtEl>
                                          <p:spTgt spid="93"/>
                                        </p:tgtEl>
                                        <p:attrNameLst>
                                          <p:attrName>style.visibility</p:attrName>
                                        </p:attrNameLst>
                                      </p:cBhvr>
                                      <p:to>
                                        <p:strVal val="visible"/>
                                      </p:to>
                                    </p:set>
                                    <p:animEffect transition="in" filter="checkerboard(across)">
                                      <p:cBhvr>
                                        <p:cTn id="109" dur="500"/>
                                        <p:tgtEl>
                                          <p:spTgt spid="93"/>
                                        </p:tgtEl>
                                      </p:cBhvr>
                                    </p:animEffect>
                                  </p:childTnLst>
                                </p:cTn>
                              </p:par>
                              <p:par>
                                <p:cTn id="110" presetID="5" presetClass="entr" presetSubtype="10" fill="hold" grpId="0" nodeType="withEffect">
                                  <p:stCondLst>
                                    <p:cond delay="0"/>
                                  </p:stCondLst>
                                  <p:childTnLst>
                                    <p:set>
                                      <p:cBhvr>
                                        <p:cTn id="111" dur="1" fill="hold">
                                          <p:stCondLst>
                                            <p:cond delay="0"/>
                                          </p:stCondLst>
                                        </p:cTn>
                                        <p:tgtEl>
                                          <p:spTgt spid="94"/>
                                        </p:tgtEl>
                                        <p:attrNameLst>
                                          <p:attrName>style.visibility</p:attrName>
                                        </p:attrNameLst>
                                      </p:cBhvr>
                                      <p:to>
                                        <p:strVal val="visible"/>
                                      </p:to>
                                    </p:set>
                                    <p:animEffect transition="in" filter="checkerboard(across)">
                                      <p:cBhvr>
                                        <p:cTn id="112" dur="500"/>
                                        <p:tgtEl>
                                          <p:spTgt spid="94"/>
                                        </p:tgtEl>
                                      </p:cBhvr>
                                    </p:animEffect>
                                  </p:childTnLst>
                                </p:cTn>
                              </p:par>
                              <p:par>
                                <p:cTn id="113" presetID="5" presetClass="entr" presetSubtype="10" fill="hold" grpId="0" nodeType="withEffect">
                                  <p:stCondLst>
                                    <p:cond delay="0"/>
                                  </p:stCondLst>
                                  <p:childTnLst>
                                    <p:set>
                                      <p:cBhvr>
                                        <p:cTn id="114" dur="1" fill="hold">
                                          <p:stCondLst>
                                            <p:cond delay="0"/>
                                          </p:stCondLst>
                                        </p:cTn>
                                        <p:tgtEl>
                                          <p:spTgt spid="95"/>
                                        </p:tgtEl>
                                        <p:attrNameLst>
                                          <p:attrName>style.visibility</p:attrName>
                                        </p:attrNameLst>
                                      </p:cBhvr>
                                      <p:to>
                                        <p:strVal val="visible"/>
                                      </p:to>
                                    </p:set>
                                    <p:animEffect transition="in" filter="checkerboard(across)">
                                      <p:cBhvr>
                                        <p:cTn id="115" dur="500"/>
                                        <p:tgtEl>
                                          <p:spTgt spid="95"/>
                                        </p:tgtEl>
                                      </p:cBhvr>
                                    </p:animEffect>
                                  </p:childTnLst>
                                </p:cTn>
                              </p:par>
                              <p:par>
                                <p:cTn id="116" presetID="5" presetClass="entr" presetSubtype="10" fill="hold" grpId="0" nodeType="withEffect">
                                  <p:stCondLst>
                                    <p:cond delay="0"/>
                                  </p:stCondLst>
                                  <p:childTnLst>
                                    <p:set>
                                      <p:cBhvr>
                                        <p:cTn id="117" dur="1" fill="hold">
                                          <p:stCondLst>
                                            <p:cond delay="0"/>
                                          </p:stCondLst>
                                        </p:cTn>
                                        <p:tgtEl>
                                          <p:spTgt spid="96"/>
                                        </p:tgtEl>
                                        <p:attrNameLst>
                                          <p:attrName>style.visibility</p:attrName>
                                        </p:attrNameLst>
                                      </p:cBhvr>
                                      <p:to>
                                        <p:strVal val="visible"/>
                                      </p:to>
                                    </p:set>
                                    <p:animEffect transition="in" filter="checkerboard(across)">
                                      <p:cBhvr>
                                        <p:cTn id="118"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90" grpId="0" animBg="1"/>
      <p:bldP spid="91" grpId="0"/>
      <p:bldP spid="92" grpId="0"/>
      <p:bldP spid="93" grpId="0"/>
      <p:bldP spid="94" grpId="0"/>
      <p:bldP spid="95" grpId="0"/>
      <p:bldP spid="9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BEBA8EAE-BF5A-486C-A8C5-ECC9F3942E4B}">
                <a14:imgProps xmlns:a14="http://schemas.microsoft.com/office/drawing/2010/main">
                  <a14:imgLayer r:embed="rId2">
                    <a14:imgEffect>
                      <a14:colorTemperature colorTemp="11200"/>
                    </a14:imgEffect>
                  </a14:imgLayer>
                </a14:imgProps>
              </a:ext>
            </a:extLst>
          </a:blip>
          <a:stretch>
            <a:fillRect/>
          </a:stretch>
        </p:blipFill>
        <p:spPr>
          <a:xfrm flipV="1">
            <a:off x="0" y="0"/>
            <a:ext cx="12192000" cy="6858000"/>
          </a:xfrm>
          <a:prstGeom prst="rect">
            <a:avLst/>
          </a:prstGeom>
        </p:spPr>
      </p:pic>
      <p:grpSp>
        <p:nvGrpSpPr>
          <p:cNvPr id="5" name="组合 4"/>
          <p:cNvGrpSpPr/>
          <p:nvPr/>
        </p:nvGrpSpPr>
        <p:grpSpPr>
          <a:xfrm>
            <a:off x="4798640" y="3169069"/>
            <a:ext cx="6332204" cy="1735495"/>
            <a:chOff x="1173888" y="3147470"/>
            <a:chExt cx="6332204" cy="1735495"/>
          </a:xfrm>
        </p:grpSpPr>
        <p:sp>
          <p:nvSpPr>
            <p:cNvPr id="9" name="六边形 8"/>
            <p:cNvSpPr/>
            <p:nvPr/>
          </p:nvSpPr>
          <p:spPr>
            <a:xfrm>
              <a:off x="1173888" y="3330221"/>
              <a:ext cx="1074369" cy="1074369"/>
            </a:xfrm>
            <a:prstGeom prst="hexagon">
              <a:avLst/>
            </a:prstGeom>
            <a:gradFill>
              <a:gsLst>
                <a:gs pos="0">
                  <a:srgbClr val="119A8B"/>
                </a:gs>
                <a:gs pos="100000">
                  <a:srgbClr val="21C9B5"/>
                </a:gs>
              </a:gsLst>
              <a:lin ang="7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solidFill>
                    <a:schemeClr val="bg1"/>
                  </a:solidFill>
                  <a:cs typeface="+mn-ea"/>
                  <a:sym typeface="+mn-lt"/>
                </a:rPr>
                <a:t>4</a:t>
              </a:r>
              <a:endParaRPr lang="zh-CN" altLang="en-US" sz="6000" dirty="0">
                <a:solidFill>
                  <a:schemeClr val="bg1"/>
                </a:solidFill>
                <a:cs typeface="+mn-ea"/>
                <a:sym typeface="+mn-lt"/>
              </a:endParaRPr>
            </a:p>
          </p:txBody>
        </p:sp>
        <p:sp>
          <p:nvSpPr>
            <p:cNvPr id="10" name="文本框 9"/>
            <p:cNvSpPr txBox="1"/>
            <p:nvPr/>
          </p:nvSpPr>
          <p:spPr>
            <a:xfrm>
              <a:off x="2723242" y="3147470"/>
              <a:ext cx="3775393" cy="707886"/>
            </a:xfrm>
            <a:prstGeom prst="rect">
              <a:avLst/>
            </a:prstGeom>
            <a:noFill/>
          </p:spPr>
          <p:txBody>
            <a:bodyPr wrap="none" rtlCol="0">
              <a:spAutoFit/>
            </a:bodyPr>
            <a:lstStyle/>
            <a:p>
              <a:r>
                <a:rPr kumimoji="1" lang="zh-CN" altLang="en-US" sz="4000" b="1" dirty="0">
                  <a:solidFill>
                    <a:schemeClr val="bg1"/>
                  </a:solidFill>
                  <a:cs typeface="+mn-ea"/>
                  <a:sym typeface="+mn-lt"/>
                </a:rPr>
                <a:t>请输入您的标题</a:t>
              </a:r>
              <a:endParaRPr kumimoji="1" lang="zh-CN" altLang="en-US" sz="4000" b="1" dirty="0">
                <a:solidFill>
                  <a:schemeClr val="bg1"/>
                </a:solidFill>
                <a:cs typeface="+mn-ea"/>
                <a:sym typeface="+mn-lt"/>
              </a:endParaRPr>
            </a:p>
          </p:txBody>
        </p:sp>
        <p:sp>
          <p:nvSpPr>
            <p:cNvPr id="11" name="Content Placeholder 2"/>
            <p:cNvSpPr txBox="1"/>
            <p:nvPr/>
          </p:nvSpPr>
          <p:spPr>
            <a:xfrm>
              <a:off x="2723241" y="3833310"/>
              <a:ext cx="4782851" cy="104965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kumimoji="1" lang="zh-CN" altLang="en-US" sz="1800" dirty="0">
                  <a:solidFill>
                    <a:schemeClr val="bg1"/>
                  </a:solidFill>
                  <a:cs typeface="+mn-ea"/>
                  <a:sym typeface="+mn-lt"/>
                </a:rPr>
                <a:t>请在此输入您需要的文字内容，感谢您使用第一</a:t>
              </a:r>
              <a:r>
                <a:rPr kumimoji="1" lang="en-US" altLang="zh-CN" sz="1800" dirty="0">
                  <a:solidFill>
                    <a:schemeClr val="bg1"/>
                  </a:solidFill>
                  <a:cs typeface="+mn-ea"/>
                  <a:sym typeface="+mn-lt"/>
                </a:rPr>
                <a:t>PPT</a:t>
              </a:r>
              <a:r>
                <a:rPr kumimoji="1" lang="zh-CN" altLang="en-US" sz="1800" dirty="0">
                  <a:solidFill>
                    <a:schemeClr val="bg1"/>
                  </a:solidFill>
                  <a:cs typeface="+mn-ea"/>
                  <a:sym typeface="+mn-lt"/>
                </a:rPr>
                <a:t>模板。</a:t>
              </a:r>
              <a:endParaRPr kumimoji="1" lang="zh-CN" altLang="en-US" sz="1800" dirty="0">
                <a:solidFill>
                  <a:schemeClr val="bg1"/>
                </a:solidFill>
                <a:cs typeface="+mn-ea"/>
                <a:sym typeface="+mn-lt"/>
              </a:endParaRPr>
            </a:p>
          </p:txBody>
        </p:sp>
      </p:grpSp>
      <p:pic>
        <p:nvPicPr>
          <p:cNvPr id="12" name="图片 11"/>
          <p:cNvPicPr>
            <a:picLocks noChangeAspect="1"/>
          </p:cNvPicPr>
          <p:nvPr/>
        </p:nvPicPr>
        <p:blipFill>
          <a:blip r:embed="rId3" cstate="screen"/>
          <a:srcRect/>
          <a:stretch>
            <a:fillRect/>
          </a:stretch>
        </p:blipFill>
        <p:spPr>
          <a:xfrm>
            <a:off x="-53699" y="1517464"/>
            <a:ext cx="5340536" cy="5340536"/>
          </a:xfrm>
          <a:prstGeom prst="rect">
            <a:avLst/>
          </a:prstGeom>
        </p:spPr>
      </p:pic>
      <p:pic>
        <p:nvPicPr>
          <p:cNvPr id="3" name="图片 2" descr="图片包含 游戏机&#10;&#10;描述已自动生成"/>
          <p:cNvPicPr>
            <a:picLocks noChangeAspect="1"/>
          </p:cNvPicPr>
          <p:nvPr/>
        </p:nvPicPr>
        <p:blipFill>
          <a:blip r:embed="rId4" cstate="screen"/>
          <a:stretch>
            <a:fillRect/>
          </a:stretch>
        </p:blipFill>
        <p:spPr>
          <a:xfrm rot="16836305">
            <a:off x="7553306" y="-834396"/>
            <a:ext cx="2977915" cy="47005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Inhaltsplatzhalter 4"/>
          <p:cNvSpPr txBox="1"/>
          <p:nvPr/>
        </p:nvSpPr>
        <p:spPr>
          <a:xfrm>
            <a:off x="1170734" y="2468972"/>
            <a:ext cx="1070190" cy="553998"/>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6"/>
                </a:solidFill>
                <a:latin typeface="+mn-lt"/>
                <a:cs typeface="+mn-ea"/>
                <a:sym typeface="+mn-lt"/>
              </a:rPr>
              <a:t>40%</a:t>
            </a:r>
            <a:endParaRPr lang="en-US" sz="3600" b="1" dirty="0">
              <a:solidFill>
                <a:schemeClr val="accent6"/>
              </a:solidFill>
              <a:latin typeface="+mn-lt"/>
              <a:cs typeface="+mn-ea"/>
              <a:sym typeface="+mn-lt"/>
            </a:endParaRPr>
          </a:p>
        </p:txBody>
      </p:sp>
      <p:sp>
        <p:nvSpPr>
          <p:cNvPr id="62" name="Inhaltsplatzhalter 4"/>
          <p:cNvSpPr txBox="1"/>
          <p:nvPr/>
        </p:nvSpPr>
        <p:spPr>
          <a:xfrm>
            <a:off x="1170734" y="3837319"/>
            <a:ext cx="1070190" cy="553998"/>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6"/>
                </a:solidFill>
                <a:latin typeface="+mn-lt"/>
                <a:cs typeface="+mn-ea"/>
                <a:sym typeface="+mn-lt"/>
              </a:rPr>
              <a:t>50%</a:t>
            </a:r>
            <a:endParaRPr lang="en-US" sz="3600" b="1" dirty="0">
              <a:solidFill>
                <a:schemeClr val="accent6"/>
              </a:solidFill>
              <a:latin typeface="+mn-lt"/>
              <a:cs typeface="+mn-ea"/>
              <a:sym typeface="+mn-lt"/>
            </a:endParaRPr>
          </a:p>
        </p:txBody>
      </p:sp>
      <p:sp>
        <p:nvSpPr>
          <p:cNvPr id="63" name="Inhaltsplatzhalter 4"/>
          <p:cNvSpPr txBox="1"/>
          <p:nvPr/>
        </p:nvSpPr>
        <p:spPr>
          <a:xfrm>
            <a:off x="1170734" y="5205664"/>
            <a:ext cx="1070190" cy="553998"/>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6"/>
                </a:solidFill>
                <a:latin typeface="+mn-lt"/>
                <a:cs typeface="+mn-ea"/>
                <a:sym typeface="+mn-lt"/>
              </a:rPr>
              <a:t>70%</a:t>
            </a:r>
            <a:endParaRPr lang="en-US" sz="3600" b="1" dirty="0">
              <a:solidFill>
                <a:schemeClr val="accent6"/>
              </a:solidFill>
              <a:latin typeface="+mn-lt"/>
              <a:cs typeface="+mn-ea"/>
              <a:sym typeface="+mn-lt"/>
            </a:endParaRPr>
          </a:p>
        </p:txBody>
      </p:sp>
      <p:sp>
        <p:nvSpPr>
          <p:cNvPr id="64" name="TextBox 39"/>
          <p:cNvSpPr txBox="1">
            <a:spLocks noChangeArrowheads="1"/>
          </p:cNvSpPr>
          <p:nvPr/>
        </p:nvSpPr>
        <p:spPr bwMode="auto">
          <a:xfrm>
            <a:off x="2418350" y="2397904"/>
            <a:ext cx="4266225" cy="68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8230" tIns="39115" rIns="78230" bIns="391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400" dirty="0">
                <a:solidFill>
                  <a:srgbClr val="0D0D0D"/>
                </a:solidFill>
                <a:latin typeface="+mn-lt"/>
                <a:ea typeface="+mn-ea"/>
                <a:cs typeface="+mn-ea"/>
                <a:sym typeface="+mn-lt"/>
              </a:rPr>
              <a:t>单击此处添加文本单击此处添加文本 单击此处添加文本单击此处添加文本单击此处添加文本。</a:t>
            </a:r>
            <a:endParaRPr lang="en-US" altLang="zh-CN" sz="1400" dirty="0">
              <a:solidFill>
                <a:srgbClr val="0D0D0D"/>
              </a:solidFill>
              <a:latin typeface="+mn-lt"/>
              <a:ea typeface="+mn-ea"/>
              <a:cs typeface="+mn-ea"/>
              <a:sym typeface="+mn-lt"/>
            </a:endParaRPr>
          </a:p>
        </p:txBody>
      </p:sp>
      <p:sp>
        <p:nvSpPr>
          <p:cNvPr id="65" name="TextBox 39"/>
          <p:cNvSpPr txBox="1">
            <a:spLocks noChangeArrowheads="1"/>
          </p:cNvSpPr>
          <p:nvPr/>
        </p:nvSpPr>
        <p:spPr bwMode="auto">
          <a:xfrm>
            <a:off x="2418349" y="3762242"/>
            <a:ext cx="4266225" cy="69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8230" tIns="39115" rIns="78230" bIns="391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dirty="0">
                <a:solidFill>
                  <a:srgbClr val="0D0D0D"/>
                </a:solidFill>
                <a:latin typeface="+mn-lt"/>
                <a:ea typeface="+mn-ea"/>
                <a:cs typeface="+mn-ea"/>
                <a:sym typeface="+mn-lt"/>
              </a:rPr>
              <a:t>单击此处添加文本单击此处添加文本 单击此处添加文本单击此处添加文本单击此处添加文本。</a:t>
            </a:r>
            <a:endParaRPr lang="en-US" altLang="zh-CN" sz="1400" dirty="0">
              <a:solidFill>
                <a:srgbClr val="0D0D0D"/>
              </a:solidFill>
              <a:latin typeface="+mn-lt"/>
              <a:ea typeface="+mn-ea"/>
              <a:cs typeface="+mn-ea"/>
              <a:sym typeface="+mn-lt"/>
            </a:endParaRPr>
          </a:p>
        </p:txBody>
      </p:sp>
      <p:sp>
        <p:nvSpPr>
          <p:cNvPr id="66" name="TextBox 39"/>
          <p:cNvSpPr txBox="1">
            <a:spLocks noChangeArrowheads="1"/>
          </p:cNvSpPr>
          <p:nvPr/>
        </p:nvSpPr>
        <p:spPr bwMode="auto">
          <a:xfrm>
            <a:off x="2418349" y="5147475"/>
            <a:ext cx="4266225" cy="69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8230" tIns="39115" rIns="78230" bIns="391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400" dirty="0">
                <a:solidFill>
                  <a:srgbClr val="0D0D0D"/>
                </a:solidFill>
                <a:latin typeface="+mn-lt"/>
                <a:ea typeface="+mn-ea"/>
                <a:cs typeface="+mn-ea"/>
                <a:sym typeface="+mn-lt"/>
              </a:rPr>
              <a:t>单击此处添加文本单击此处添加文本 单击此处添加文本单击此处添加文本单击此处添加文本。</a:t>
            </a:r>
            <a:endParaRPr lang="en-US" altLang="zh-CN" sz="1400" dirty="0">
              <a:solidFill>
                <a:srgbClr val="0D0D0D"/>
              </a:solidFill>
              <a:latin typeface="+mn-lt"/>
              <a:ea typeface="+mn-ea"/>
              <a:cs typeface="+mn-ea"/>
              <a:sym typeface="+mn-lt"/>
            </a:endParaRPr>
          </a:p>
        </p:txBody>
      </p:sp>
      <p:pic>
        <p:nvPicPr>
          <p:cNvPr id="2" name="图片 1"/>
          <p:cNvPicPr>
            <a:picLocks noChangeAspect="1"/>
          </p:cNvPicPr>
          <p:nvPr/>
        </p:nvPicPr>
        <p:blipFill>
          <a:blip r:embed="rId1"/>
          <a:srcRect/>
          <a:stretch>
            <a:fillRect/>
          </a:stretch>
        </p:blipFill>
        <p:spPr>
          <a:xfrm>
            <a:off x="6684575" y="989597"/>
            <a:ext cx="5173466" cy="5153644"/>
          </a:xfrm>
          <a:prstGeom prst="rect">
            <a:avLst/>
          </a:prstGeom>
        </p:spPr>
      </p:pic>
      <p:grpSp>
        <p:nvGrpSpPr>
          <p:cNvPr id="14" name="组合 13"/>
          <p:cNvGrpSpPr/>
          <p:nvPr/>
        </p:nvGrpSpPr>
        <p:grpSpPr>
          <a:xfrm>
            <a:off x="197963" y="55693"/>
            <a:ext cx="5962705" cy="961791"/>
            <a:chOff x="197963" y="55693"/>
            <a:chExt cx="5962705" cy="961791"/>
          </a:xfrm>
        </p:grpSpPr>
        <p:grpSp>
          <p:nvGrpSpPr>
            <p:cNvPr id="15" name="组合 14"/>
            <p:cNvGrpSpPr/>
            <p:nvPr/>
          </p:nvGrpSpPr>
          <p:grpSpPr>
            <a:xfrm>
              <a:off x="1176356" y="333516"/>
              <a:ext cx="4984312" cy="605874"/>
              <a:chOff x="321205" y="449363"/>
              <a:chExt cx="4984312" cy="605874"/>
            </a:xfrm>
          </p:grpSpPr>
          <p:sp>
            <p:nvSpPr>
              <p:cNvPr id="17" name="文本框 16"/>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18"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16" name="图片 15"/>
            <p:cNvPicPr>
              <a:picLocks noChangeAspect="1"/>
            </p:cNvPicPr>
            <p:nvPr/>
          </p:nvPicPr>
          <p:blipFill>
            <a:blip r:embed="rId2"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ppt_w</p:attrName>
                                        </p:attrNameLst>
                                      </p:cBhvr>
                                      <p:tavLst>
                                        <p:tav tm="0">
                                          <p:val>
                                            <p:fltVal val="0"/>
                                          </p:val>
                                        </p:tav>
                                        <p:tav tm="100000">
                                          <p:val>
                                            <p:strVal val="#ppt_w"/>
                                          </p:val>
                                        </p:tav>
                                      </p:tavLst>
                                    </p:anim>
                                    <p:anim calcmode="lin" valueType="num">
                                      <p:cBhvr>
                                        <p:cTn id="14" dur="500" fill="hold"/>
                                        <p:tgtEl>
                                          <p:spTgt spid="62"/>
                                        </p:tgtEl>
                                        <p:attrNameLst>
                                          <p:attrName>ppt_h</p:attrName>
                                        </p:attrNameLst>
                                      </p:cBhvr>
                                      <p:tavLst>
                                        <p:tav tm="0">
                                          <p:val>
                                            <p:fltVal val="0"/>
                                          </p:val>
                                        </p:tav>
                                        <p:tav tm="100000">
                                          <p:val>
                                            <p:strVal val="#ppt_h"/>
                                          </p:val>
                                        </p:tav>
                                      </p:tavLst>
                                    </p:anim>
                                    <p:animEffect transition="in" filter="fade">
                                      <p:cBhvr>
                                        <p:cTn id="15" dur="500"/>
                                        <p:tgtEl>
                                          <p:spTgt spid="6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p:cTn id="19" dur="500" fill="hold"/>
                                        <p:tgtEl>
                                          <p:spTgt spid="63"/>
                                        </p:tgtEl>
                                        <p:attrNameLst>
                                          <p:attrName>ppt_w</p:attrName>
                                        </p:attrNameLst>
                                      </p:cBhvr>
                                      <p:tavLst>
                                        <p:tav tm="0">
                                          <p:val>
                                            <p:fltVal val="0"/>
                                          </p:val>
                                        </p:tav>
                                        <p:tav tm="100000">
                                          <p:val>
                                            <p:strVal val="#ppt_w"/>
                                          </p:val>
                                        </p:tav>
                                      </p:tavLst>
                                    </p:anim>
                                    <p:anim calcmode="lin" valueType="num">
                                      <p:cBhvr>
                                        <p:cTn id="20" dur="500" fill="hold"/>
                                        <p:tgtEl>
                                          <p:spTgt spid="63"/>
                                        </p:tgtEl>
                                        <p:attrNameLst>
                                          <p:attrName>ppt_h</p:attrName>
                                        </p:attrNameLst>
                                      </p:cBhvr>
                                      <p:tavLst>
                                        <p:tav tm="0">
                                          <p:val>
                                            <p:fltVal val="0"/>
                                          </p:val>
                                        </p:tav>
                                        <p:tav tm="100000">
                                          <p:val>
                                            <p:strVal val="#ppt_h"/>
                                          </p:val>
                                        </p:tav>
                                      </p:tavLst>
                                    </p:anim>
                                    <p:animEffect transition="in" filter="fade">
                                      <p:cBhvr>
                                        <p:cTn id="21" dur="500"/>
                                        <p:tgtEl>
                                          <p:spTgt spid="63"/>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checkerboard(across)">
                                      <p:cBhvr>
                                        <p:cTn id="24" dur="500"/>
                                        <p:tgtEl>
                                          <p:spTgt spid="64"/>
                                        </p:tgtEl>
                                      </p:cBhvr>
                                    </p:animEffect>
                                  </p:childTnLst>
                                </p:cTn>
                              </p:par>
                              <p:par>
                                <p:cTn id="25" presetID="5" presetClass="entr" presetSubtype="10"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checkerboard(across)">
                                      <p:cBhvr>
                                        <p:cTn id="27" dur="500"/>
                                        <p:tgtEl>
                                          <p:spTgt spid="65"/>
                                        </p:tgtEl>
                                      </p:cBhvr>
                                    </p:animEffect>
                                  </p:childTnLst>
                                </p:cTn>
                              </p:par>
                              <p:par>
                                <p:cTn id="28" presetID="5" presetClass="entr" presetSubtype="10" fill="hold" grpId="0" nodeType="withEffect">
                                  <p:stCondLst>
                                    <p:cond delay="0"/>
                                  </p:stCondLst>
                                  <p:childTnLst>
                                    <p:set>
                                      <p:cBhvr>
                                        <p:cTn id="29" dur="1" fill="hold">
                                          <p:stCondLst>
                                            <p:cond delay="0"/>
                                          </p:stCondLst>
                                        </p:cTn>
                                        <p:tgtEl>
                                          <p:spTgt spid="66"/>
                                        </p:tgtEl>
                                        <p:attrNameLst>
                                          <p:attrName>style.visibility</p:attrName>
                                        </p:attrNameLst>
                                      </p:cBhvr>
                                      <p:to>
                                        <p:strVal val="visible"/>
                                      </p:to>
                                    </p:set>
                                    <p:animEffect transition="in" filter="checkerboard(across)">
                                      <p:cBhvr>
                                        <p:cTn id="3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65" grpId="0"/>
      <p:bldP spid="6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 name="组合 86"/>
          <p:cNvGrpSpPr/>
          <p:nvPr/>
        </p:nvGrpSpPr>
        <p:grpSpPr>
          <a:xfrm>
            <a:off x="3399651" y="4840573"/>
            <a:ext cx="1412783" cy="1250738"/>
            <a:chOff x="3520459" y="4990592"/>
            <a:chExt cx="1412783" cy="1250738"/>
          </a:xfrm>
        </p:grpSpPr>
        <p:sp>
          <p:nvSpPr>
            <p:cNvPr id="38" name="矩形: 圆角 37"/>
            <p:cNvSpPr/>
            <p:nvPr/>
          </p:nvSpPr>
          <p:spPr>
            <a:xfrm>
              <a:off x="3520459" y="4990592"/>
              <a:ext cx="1412783" cy="125073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6" name="Group 35"/>
            <p:cNvGrpSpPr/>
            <p:nvPr/>
          </p:nvGrpSpPr>
          <p:grpSpPr>
            <a:xfrm rot="2536861">
              <a:off x="3895394" y="5337615"/>
              <a:ext cx="730909" cy="760104"/>
              <a:chOff x="4302624" y="5305122"/>
              <a:chExt cx="730909" cy="420303"/>
            </a:xfrm>
          </p:grpSpPr>
          <p:sp>
            <p:nvSpPr>
              <p:cNvPr id="27" name="Freeform 24"/>
              <p:cNvSpPr/>
              <p:nvPr/>
            </p:nvSpPr>
            <p:spPr bwMode="auto">
              <a:xfrm>
                <a:off x="4613229" y="5305122"/>
                <a:ext cx="420304" cy="236652"/>
              </a:xfrm>
              <a:custGeom>
                <a:avLst/>
                <a:gdLst>
                  <a:gd name="T0" fmla="*/ 287 w 287"/>
                  <a:gd name="T1" fmla="*/ 133 h 162"/>
                  <a:gd name="T2" fmla="*/ 238 w 287"/>
                  <a:gd name="T3" fmla="*/ 162 h 162"/>
                  <a:gd name="T4" fmla="*/ 104 w 287"/>
                  <a:gd name="T5" fmla="*/ 84 h 162"/>
                  <a:gd name="T6" fmla="*/ 83 w 287"/>
                  <a:gd name="T7" fmla="*/ 71 h 162"/>
                  <a:gd name="T8" fmla="*/ 59 w 287"/>
                  <a:gd name="T9" fmla="*/ 57 h 162"/>
                  <a:gd name="T10" fmla="*/ 58 w 287"/>
                  <a:gd name="T11" fmla="*/ 76 h 162"/>
                  <a:gd name="T12" fmla="*/ 53 w 287"/>
                  <a:gd name="T13" fmla="*/ 104 h 162"/>
                  <a:gd name="T14" fmla="*/ 0 w 287"/>
                  <a:gd name="T15" fmla="*/ 100 h 162"/>
                  <a:gd name="T16" fmla="*/ 15 w 287"/>
                  <a:gd name="T17" fmla="*/ 23 h 162"/>
                  <a:gd name="T18" fmla="*/ 55 w 287"/>
                  <a:gd name="T19" fmla="*/ 0 h 162"/>
                  <a:gd name="T20" fmla="*/ 287 w 287"/>
                  <a:gd name="T21" fmla="*/ 13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7" h="162">
                    <a:moveTo>
                      <a:pt x="287" y="133"/>
                    </a:moveTo>
                    <a:cubicBezTo>
                      <a:pt x="238" y="162"/>
                      <a:pt x="238" y="162"/>
                      <a:pt x="238" y="162"/>
                    </a:cubicBezTo>
                    <a:cubicBezTo>
                      <a:pt x="104" y="84"/>
                      <a:pt x="104" y="84"/>
                      <a:pt x="104" y="84"/>
                    </a:cubicBezTo>
                    <a:cubicBezTo>
                      <a:pt x="83" y="71"/>
                      <a:pt x="83" y="71"/>
                      <a:pt x="83" y="71"/>
                    </a:cubicBezTo>
                    <a:cubicBezTo>
                      <a:pt x="59" y="57"/>
                      <a:pt x="59" y="57"/>
                      <a:pt x="59" y="57"/>
                    </a:cubicBezTo>
                    <a:cubicBezTo>
                      <a:pt x="59" y="66"/>
                      <a:pt x="59" y="73"/>
                      <a:pt x="58" y="76"/>
                    </a:cubicBezTo>
                    <a:cubicBezTo>
                      <a:pt x="53" y="104"/>
                      <a:pt x="53" y="104"/>
                      <a:pt x="53" y="104"/>
                    </a:cubicBezTo>
                    <a:cubicBezTo>
                      <a:pt x="0" y="100"/>
                      <a:pt x="0" y="100"/>
                      <a:pt x="0" y="100"/>
                    </a:cubicBezTo>
                    <a:cubicBezTo>
                      <a:pt x="15" y="23"/>
                      <a:pt x="15" y="23"/>
                      <a:pt x="15" y="23"/>
                    </a:cubicBezTo>
                    <a:cubicBezTo>
                      <a:pt x="55" y="0"/>
                      <a:pt x="55" y="0"/>
                      <a:pt x="55" y="0"/>
                    </a:cubicBezTo>
                    <a:lnTo>
                      <a:pt x="287" y="133"/>
                    </a:ln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28" name="Freeform 25"/>
              <p:cNvSpPr>
                <a:spLocks noEditPoints="1"/>
              </p:cNvSpPr>
              <p:nvPr/>
            </p:nvSpPr>
            <p:spPr bwMode="auto">
              <a:xfrm>
                <a:off x="4302624" y="5461657"/>
                <a:ext cx="460978" cy="263768"/>
              </a:xfrm>
              <a:custGeom>
                <a:avLst/>
                <a:gdLst>
                  <a:gd name="T0" fmla="*/ 308 w 315"/>
                  <a:gd name="T1" fmla="*/ 107 h 180"/>
                  <a:gd name="T2" fmla="*/ 277 w 315"/>
                  <a:gd name="T3" fmla="*/ 159 h 180"/>
                  <a:gd name="T4" fmla="*/ 186 w 315"/>
                  <a:gd name="T5" fmla="*/ 177 h 180"/>
                  <a:gd name="T6" fmla="*/ 77 w 315"/>
                  <a:gd name="T7" fmla="*/ 137 h 180"/>
                  <a:gd name="T8" fmla="*/ 7 w 315"/>
                  <a:gd name="T9" fmla="*/ 73 h 180"/>
                  <a:gd name="T10" fmla="*/ 38 w 315"/>
                  <a:gd name="T11" fmla="*/ 21 h 180"/>
                  <a:gd name="T12" fmla="*/ 129 w 315"/>
                  <a:gd name="T13" fmla="*/ 4 h 180"/>
                  <a:gd name="T14" fmla="*/ 238 w 315"/>
                  <a:gd name="T15" fmla="*/ 44 h 180"/>
                  <a:gd name="T16" fmla="*/ 308 w 315"/>
                  <a:gd name="T17" fmla="*/ 107 h 180"/>
                  <a:gd name="T18" fmla="*/ 194 w 315"/>
                  <a:gd name="T19" fmla="*/ 140 h 180"/>
                  <a:gd name="T20" fmla="*/ 237 w 315"/>
                  <a:gd name="T21" fmla="*/ 136 h 180"/>
                  <a:gd name="T22" fmla="*/ 243 w 315"/>
                  <a:gd name="T23" fmla="*/ 111 h 180"/>
                  <a:gd name="T24" fmla="*/ 190 w 315"/>
                  <a:gd name="T25" fmla="*/ 72 h 180"/>
                  <a:gd name="T26" fmla="*/ 121 w 315"/>
                  <a:gd name="T27" fmla="*/ 41 h 180"/>
                  <a:gd name="T28" fmla="*/ 78 w 315"/>
                  <a:gd name="T29" fmla="*/ 44 h 180"/>
                  <a:gd name="T30" fmla="*/ 72 w 315"/>
                  <a:gd name="T31" fmla="*/ 69 h 180"/>
                  <a:gd name="T32" fmla="*/ 126 w 315"/>
                  <a:gd name="T33" fmla="*/ 109 h 180"/>
                  <a:gd name="T34" fmla="*/ 194 w 315"/>
                  <a:gd name="T35" fmla="*/ 14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5" h="180">
                    <a:moveTo>
                      <a:pt x="308" y="107"/>
                    </a:moveTo>
                    <a:cubicBezTo>
                      <a:pt x="315" y="126"/>
                      <a:pt x="304" y="143"/>
                      <a:pt x="277" y="159"/>
                    </a:cubicBezTo>
                    <a:cubicBezTo>
                      <a:pt x="250" y="175"/>
                      <a:pt x="220" y="180"/>
                      <a:pt x="186" y="177"/>
                    </a:cubicBezTo>
                    <a:cubicBezTo>
                      <a:pt x="153" y="173"/>
                      <a:pt x="116" y="160"/>
                      <a:pt x="77" y="137"/>
                    </a:cubicBezTo>
                    <a:cubicBezTo>
                      <a:pt x="36" y="113"/>
                      <a:pt x="13" y="92"/>
                      <a:pt x="7" y="73"/>
                    </a:cubicBezTo>
                    <a:cubicBezTo>
                      <a:pt x="0" y="55"/>
                      <a:pt x="11" y="37"/>
                      <a:pt x="38" y="21"/>
                    </a:cubicBezTo>
                    <a:cubicBezTo>
                      <a:pt x="65" y="6"/>
                      <a:pt x="95" y="0"/>
                      <a:pt x="129" y="4"/>
                    </a:cubicBezTo>
                    <a:cubicBezTo>
                      <a:pt x="163" y="8"/>
                      <a:pt x="199" y="21"/>
                      <a:pt x="238" y="44"/>
                    </a:cubicBezTo>
                    <a:cubicBezTo>
                      <a:pt x="279" y="67"/>
                      <a:pt x="302" y="88"/>
                      <a:pt x="308" y="107"/>
                    </a:cubicBezTo>
                    <a:close/>
                    <a:moveTo>
                      <a:pt x="194" y="140"/>
                    </a:moveTo>
                    <a:cubicBezTo>
                      <a:pt x="211" y="144"/>
                      <a:pt x="226" y="143"/>
                      <a:pt x="237" y="136"/>
                    </a:cubicBezTo>
                    <a:cubicBezTo>
                      <a:pt x="249" y="130"/>
                      <a:pt x="250" y="121"/>
                      <a:pt x="243" y="111"/>
                    </a:cubicBezTo>
                    <a:cubicBezTo>
                      <a:pt x="236" y="101"/>
                      <a:pt x="218" y="88"/>
                      <a:pt x="190" y="72"/>
                    </a:cubicBezTo>
                    <a:cubicBezTo>
                      <a:pt x="161" y="55"/>
                      <a:pt x="138" y="45"/>
                      <a:pt x="121" y="41"/>
                    </a:cubicBezTo>
                    <a:cubicBezTo>
                      <a:pt x="103" y="37"/>
                      <a:pt x="89" y="38"/>
                      <a:pt x="78" y="44"/>
                    </a:cubicBezTo>
                    <a:cubicBezTo>
                      <a:pt x="66" y="51"/>
                      <a:pt x="64" y="59"/>
                      <a:pt x="72" y="69"/>
                    </a:cubicBezTo>
                    <a:cubicBezTo>
                      <a:pt x="79" y="79"/>
                      <a:pt x="97" y="93"/>
                      <a:pt x="126" y="109"/>
                    </a:cubicBezTo>
                    <a:cubicBezTo>
                      <a:pt x="154" y="125"/>
                      <a:pt x="177" y="136"/>
                      <a:pt x="194" y="140"/>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grpSp>
      <p:grpSp>
        <p:nvGrpSpPr>
          <p:cNvPr id="41" name="组合 40"/>
          <p:cNvGrpSpPr/>
          <p:nvPr/>
        </p:nvGrpSpPr>
        <p:grpSpPr>
          <a:xfrm>
            <a:off x="4842566" y="4057543"/>
            <a:ext cx="1412783" cy="1250738"/>
            <a:chOff x="4938410" y="4066845"/>
            <a:chExt cx="1412783" cy="1250738"/>
          </a:xfrm>
        </p:grpSpPr>
        <p:sp>
          <p:nvSpPr>
            <p:cNvPr id="82" name="矩形: 圆角 81"/>
            <p:cNvSpPr/>
            <p:nvPr/>
          </p:nvSpPr>
          <p:spPr>
            <a:xfrm>
              <a:off x="4938410" y="4066845"/>
              <a:ext cx="1412783" cy="125073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9" name="Group 36"/>
            <p:cNvGrpSpPr/>
            <p:nvPr/>
          </p:nvGrpSpPr>
          <p:grpSpPr>
            <a:xfrm rot="2503104">
              <a:off x="5101678" y="4283461"/>
              <a:ext cx="944215" cy="860393"/>
              <a:chOff x="5141998" y="4491632"/>
              <a:chExt cx="787606" cy="422768"/>
            </a:xfrm>
          </p:grpSpPr>
          <p:sp>
            <p:nvSpPr>
              <p:cNvPr id="30" name="Freeform 26"/>
              <p:cNvSpPr/>
              <p:nvPr/>
            </p:nvSpPr>
            <p:spPr bwMode="auto">
              <a:xfrm>
                <a:off x="5397138" y="4491632"/>
                <a:ext cx="532466" cy="299513"/>
              </a:xfrm>
              <a:custGeom>
                <a:avLst/>
                <a:gdLst>
                  <a:gd name="T0" fmla="*/ 364 w 364"/>
                  <a:gd name="T1" fmla="*/ 112 h 205"/>
                  <a:gd name="T2" fmla="*/ 203 w 364"/>
                  <a:gd name="T3" fmla="*/ 205 h 205"/>
                  <a:gd name="T4" fmla="*/ 169 w 364"/>
                  <a:gd name="T5" fmla="*/ 185 h 205"/>
                  <a:gd name="T6" fmla="*/ 168 w 364"/>
                  <a:gd name="T7" fmla="*/ 118 h 205"/>
                  <a:gd name="T8" fmla="*/ 165 w 364"/>
                  <a:gd name="T9" fmla="*/ 77 h 205"/>
                  <a:gd name="T10" fmla="*/ 157 w 364"/>
                  <a:gd name="T11" fmla="*/ 60 h 205"/>
                  <a:gd name="T12" fmla="*/ 142 w 364"/>
                  <a:gd name="T13" fmla="*/ 47 h 205"/>
                  <a:gd name="T14" fmla="*/ 114 w 364"/>
                  <a:gd name="T15" fmla="*/ 40 h 205"/>
                  <a:gd name="T16" fmla="*/ 87 w 364"/>
                  <a:gd name="T17" fmla="*/ 48 h 205"/>
                  <a:gd name="T18" fmla="*/ 67 w 364"/>
                  <a:gd name="T19" fmla="*/ 66 h 205"/>
                  <a:gd name="T20" fmla="*/ 58 w 364"/>
                  <a:gd name="T21" fmla="*/ 92 h 205"/>
                  <a:gd name="T22" fmla="*/ 0 w 364"/>
                  <a:gd name="T23" fmla="*/ 89 h 205"/>
                  <a:gd name="T24" fmla="*/ 8 w 364"/>
                  <a:gd name="T25" fmla="*/ 61 h 205"/>
                  <a:gd name="T26" fmla="*/ 23 w 364"/>
                  <a:gd name="T27" fmla="*/ 41 h 205"/>
                  <a:gd name="T28" fmla="*/ 49 w 364"/>
                  <a:gd name="T29" fmla="*/ 22 h 205"/>
                  <a:gd name="T30" fmla="*/ 95 w 364"/>
                  <a:gd name="T31" fmla="*/ 4 h 205"/>
                  <a:gd name="T32" fmla="*/ 143 w 364"/>
                  <a:gd name="T33" fmla="*/ 2 h 205"/>
                  <a:gd name="T34" fmla="*/ 185 w 364"/>
                  <a:gd name="T35" fmla="*/ 16 h 205"/>
                  <a:gd name="T36" fmla="*/ 210 w 364"/>
                  <a:gd name="T37" fmla="*/ 36 h 205"/>
                  <a:gd name="T38" fmla="*/ 221 w 364"/>
                  <a:gd name="T39" fmla="*/ 63 h 205"/>
                  <a:gd name="T40" fmla="*/ 222 w 364"/>
                  <a:gd name="T41" fmla="*/ 111 h 205"/>
                  <a:gd name="T42" fmla="*/ 220 w 364"/>
                  <a:gd name="T43" fmla="*/ 145 h 205"/>
                  <a:gd name="T44" fmla="*/ 222 w 364"/>
                  <a:gd name="T45" fmla="*/ 146 h 205"/>
                  <a:gd name="T46" fmla="*/ 323 w 364"/>
                  <a:gd name="T47" fmla="*/ 88 h 205"/>
                  <a:gd name="T48" fmla="*/ 364 w 364"/>
                  <a:gd name="T49" fmla="*/ 112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4" h="205">
                    <a:moveTo>
                      <a:pt x="364" y="112"/>
                    </a:moveTo>
                    <a:cubicBezTo>
                      <a:pt x="203" y="205"/>
                      <a:pt x="203" y="205"/>
                      <a:pt x="203" y="205"/>
                    </a:cubicBezTo>
                    <a:cubicBezTo>
                      <a:pt x="169" y="185"/>
                      <a:pt x="169" y="185"/>
                      <a:pt x="169" y="185"/>
                    </a:cubicBezTo>
                    <a:cubicBezTo>
                      <a:pt x="168" y="118"/>
                      <a:pt x="168" y="118"/>
                      <a:pt x="168" y="118"/>
                    </a:cubicBezTo>
                    <a:cubicBezTo>
                      <a:pt x="167" y="98"/>
                      <a:pt x="166" y="84"/>
                      <a:pt x="165" y="77"/>
                    </a:cubicBezTo>
                    <a:cubicBezTo>
                      <a:pt x="163" y="70"/>
                      <a:pt x="161" y="64"/>
                      <a:pt x="157" y="60"/>
                    </a:cubicBezTo>
                    <a:cubicBezTo>
                      <a:pt x="154" y="55"/>
                      <a:pt x="149" y="51"/>
                      <a:pt x="142" y="47"/>
                    </a:cubicBezTo>
                    <a:cubicBezTo>
                      <a:pt x="133" y="42"/>
                      <a:pt x="124" y="39"/>
                      <a:pt x="114" y="40"/>
                    </a:cubicBezTo>
                    <a:cubicBezTo>
                      <a:pt x="104" y="40"/>
                      <a:pt x="95" y="43"/>
                      <a:pt x="87" y="48"/>
                    </a:cubicBezTo>
                    <a:cubicBezTo>
                      <a:pt x="78" y="53"/>
                      <a:pt x="71" y="59"/>
                      <a:pt x="67" y="66"/>
                    </a:cubicBezTo>
                    <a:cubicBezTo>
                      <a:pt x="63" y="74"/>
                      <a:pt x="60" y="82"/>
                      <a:pt x="58" y="92"/>
                    </a:cubicBezTo>
                    <a:cubicBezTo>
                      <a:pt x="0" y="89"/>
                      <a:pt x="0" y="89"/>
                      <a:pt x="0" y="89"/>
                    </a:cubicBezTo>
                    <a:cubicBezTo>
                      <a:pt x="2" y="77"/>
                      <a:pt x="4" y="67"/>
                      <a:pt x="8" y="61"/>
                    </a:cubicBezTo>
                    <a:cubicBezTo>
                      <a:pt x="11" y="54"/>
                      <a:pt x="16" y="47"/>
                      <a:pt x="23" y="41"/>
                    </a:cubicBezTo>
                    <a:cubicBezTo>
                      <a:pt x="30" y="35"/>
                      <a:pt x="38" y="28"/>
                      <a:pt x="49" y="22"/>
                    </a:cubicBezTo>
                    <a:cubicBezTo>
                      <a:pt x="64" y="14"/>
                      <a:pt x="79" y="8"/>
                      <a:pt x="95" y="4"/>
                    </a:cubicBezTo>
                    <a:cubicBezTo>
                      <a:pt x="112" y="1"/>
                      <a:pt x="128" y="0"/>
                      <a:pt x="143" y="2"/>
                    </a:cubicBezTo>
                    <a:cubicBezTo>
                      <a:pt x="159" y="4"/>
                      <a:pt x="173" y="9"/>
                      <a:pt x="185" y="16"/>
                    </a:cubicBezTo>
                    <a:cubicBezTo>
                      <a:pt x="196" y="22"/>
                      <a:pt x="204" y="29"/>
                      <a:pt x="210" y="36"/>
                    </a:cubicBezTo>
                    <a:cubicBezTo>
                      <a:pt x="215" y="44"/>
                      <a:pt x="219" y="53"/>
                      <a:pt x="221" y="63"/>
                    </a:cubicBezTo>
                    <a:cubicBezTo>
                      <a:pt x="223" y="73"/>
                      <a:pt x="223" y="89"/>
                      <a:pt x="222" y="111"/>
                    </a:cubicBezTo>
                    <a:cubicBezTo>
                      <a:pt x="220" y="145"/>
                      <a:pt x="220" y="145"/>
                      <a:pt x="220" y="145"/>
                    </a:cubicBezTo>
                    <a:cubicBezTo>
                      <a:pt x="222" y="146"/>
                      <a:pt x="222" y="146"/>
                      <a:pt x="222" y="146"/>
                    </a:cubicBezTo>
                    <a:cubicBezTo>
                      <a:pt x="323" y="88"/>
                      <a:pt x="323" y="88"/>
                      <a:pt x="323" y="88"/>
                    </a:cubicBezTo>
                    <a:lnTo>
                      <a:pt x="364" y="112"/>
                    </a:lnTo>
                    <a:close/>
                  </a:path>
                </a:pathLst>
              </a:custGeom>
              <a:solidFill>
                <a:schemeClr val="bg1"/>
              </a:solidFill>
              <a:ln>
                <a:noFill/>
              </a:ln>
            </p:spPr>
            <p:txBody>
              <a:bodyPr vert="horz" wrap="square" lIns="91440" tIns="45720" rIns="91440" bIns="45720" numCol="1" anchor="t" anchorCtr="0" compatLnSpc="1"/>
              <a:lstStyle/>
              <a:p>
                <a:endParaRPr lang="en-US" dirty="0">
                  <a:cs typeface="+mn-ea"/>
                  <a:sym typeface="+mn-lt"/>
                </a:endParaRPr>
              </a:p>
            </p:txBody>
          </p:sp>
          <p:sp>
            <p:nvSpPr>
              <p:cNvPr id="31" name="Freeform 27"/>
              <p:cNvSpPr>
                <a:spLocks noEditPoints="1"/>
              </p:cNvSpPr>
              <p:nvPr/>
            </p:nvSpPr>
            <p:spPr bwMode="auto">
              <a:xfrm>
                <a:off x="5141998" y="4650632"/>
                <a:ext cx="458512" cy="263768"/>
              </a:xfrm>
              <a:custGeom>
                <a:avLst/>
                <a:gdLst>
                  <a:gd name="T0" fmla="*/ 308 w 314"/>
                  <a:gd name="T1" fmla="*/ 107 h 180"/>
                  <a:gd name="T2" fmla="*/ 276 w 314"/>
                  <a:gd name="T3" fmla="*/ 159 h 180"/>
                  <a:gd name="T4" fmla="*/ 186 w 314"/>
                  <a:gd name="T5" fmla="*/ 177 h 180"/>
                  <a:gd name="T6" fmla="*/ 77 w 314"/>
                  <a:gd name="T7" fmla="*/ 137 h 180"/>
                  <a:gd name="T8" fmla="*/ 6 w 314"/>
                  <a:gd name="T9" fmla="*/ 73 h 180"/>
                  <a:gd name="T10" fmla="*/ 37 w 314"/>
                  <a:gd name="T11" fmla="*/ 21 h 180"/>
                  <a:gd name="T12" fmla="*/ 128 w 314"/>
                  <a:gd name="T13" fmla="*/ 4 h 180"/>
                  <a:gd name="T14" fmla="*/ 238 w 314"/>
                  <a:gd name="T15" fmla="*/ 43 h 180"/>
                  <a:gd name="T16" fmla="*/ 308 w 314"/>
                  <a:gd name="T17" fmla="*/ 107 h 180"/>
                  <a:gd name="T18" fmla="*/ 193 w 314"/>
                  <a:gd name="T19" fmla="*/ 140 h 180"/>
                  <a:gd name="T20" fmla="*/ 237 w 314"/>
                  <a:gd name="T21" fmla="*/ 136 h 180"/>
                  <a:gd name="T22" fmla="*/ 242 w 314"/>
                  <a:gd name="T23" fmla="*/ 111 h 180"/>
                  <a:gd name="T24" fmla="*/ 189 w 314"/>
                  <a:gd name="T25" fmla="*/ 72 h 180"/>
                  <a:gd name="T26" fmla="*/ 120 w 314"/>
                  <a:gd name="T27" fmla="*/ 41 h 180"/>
                  <a:gd name="T28" fmla="*/ 77 w 314"/>
                  <a:gd name="T29" fmla="*/ 44 h 180"/>
                  <a:gd name="T30" fmla="*/ 71 w 314"/>
                  <a:gd name="T31" fmla="*/ 69 h 180"/>
                  <a:gd name="T32" fmla="*/ 125 w 314"/>
                  <a:gd name="T33" fmla="*/ 109 h 180"/>
                  <a:gd name="T34" fmla="*/ 193 w 314"/>
                  <a:gd name="T35" fmla="*/ 14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180">
                    <a:moveTo>
                      <a:pt x="308" y="107"/>
                    </a:moveTo>
                    <a:cubicBezTo>
                      <a:pt x="314" y="126"/>
                      <a:pt x="303" y="143"/>
                      <a:pt x="276" y="159"/>
                    </a:cubicBezTo>
                    <a:cubicBezTo>
                      <a:pt x="249" y="174"/>
                      <a:pt x="219" y="180"/>
                      <a:pt x="186" y="177"/>
                    </a:cubicBezTo>
                    <a:cubicBezTo>
                      <a:pt x="152" y="173"/>
                      <a:pt x="116" y="160"/>
                      <a:pt x="77" y="137"/>
                    </a:cubicBezTo>
                    <a:cubicBezTo>
                      <a:pt x="36" y="113"/>
                      <a:pt x="12" y="92"/>
                      <a:pt x="6" y="73"/>
                    </a:cubicBezTo>
                    <a:cubicBezTo>
                      <a:pt x="0" y="54"/>
                      <a:pt x="10" y="37"/>
                      <a:pt x="37" y="21"/>
                    </a:cubicBezTo>
                    <a:cubicBezTo>
                      <a:pt x="64" y="6"/>
                      <a:pt x="94" y="0"/>
                      <a:pt x="128" y="4"/>
                    </a:cubicBezTo>
                    <a:cubicBezTo>
                      <a:pt x="162" y="8"/>
                      <a:pt x="199" y="21"/>
                      <a:pt x="238" y="43"/>
                    </a:cubicBezTo>
                    <a:cubicBezTo>
                      <a:pt x="278" y="67"/>
                      <a:pt x="301" y="88"/>
                      <a:pt x="308" y="107"/>
                    </a:cubicBezTo>
                    <a:close/>
                    <a:moveTo>
                      <a:pt x="193" y="140"/>
                    </a:moveTo>
                    <a:cubicBezTo>
                      <a:pt x="211" y="144"/>
                      <a:pt x="225" y="143"/>
                      <a:pt x="237" y="136"/>
                    </a:cubicBezTo>
                    <a:cubicBezTo>
                      <a:pt x="248" y="130"/>
                      <a:pt x="250" y="121"/>
                      <a:pt x="242" y="111"/>
                    </a:cubicBezTo>
                    <a:cubicBezTo>
                      <a:pt x="235" y="101"/>
                      <a:pt x="217" y="88"/>
                      <a:pt x="189" y="72"/>
                    </a:cubicBezTo>
                    <a:cubicBezTo>
                      <a:pt x="161" y="55"/>
                      <a:pt x="138" y="45"/>
                      <a:pt x="120" y="41"/>
                    </a:cubicBezTo>
                    <a:cubicBezTo>
                      <a:pt x="103" y="36"/>
                      <a:pt x="88" y="38"/>
                      <a:pt x="77" y="44"/>
                    </a:cubicBezTo>
                    <a:cubicBezTo>
                      <a:pt x="66" y="51"/>
                      <a:pt x="64" y="59"/>
                      <a:pt x="71" y="69"/>
                    </a:cubicBezTo>
                    <a:cubicBezTo>
                      <a:pt x="79" y="79"/>
                      <a:pt x="97" y="92"/>
                      <a:pt x="125" y="109"/>
                    </a:cubicBezTo>
                    <a:cubicBezTo>
                      <a:pt x="153" y="125"/>
                      <a:pt x="176" y="136"/>
                      <a:pt x="193" y="140"/>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grpSp>
      <p:grpSp>
        <p:nvGrpSpPr>
          <p:cNvPr id="85" name="组合 84"/>
          <p:cNvGrpSpPr/>
          <p:nvPr/>
        </p:nvGrpSpPr>
        <p:grpSpPr>
          <a:xfrm>
            <a:off x="6299878" y="3231492"/>
            <a:ext cx="1412783" cy="1250738"/>
            <a:chOff x="5762205" y="3356912"/>
            <a:chExt cx="1412783" cy="1250738"/>
          </a:xfrm>
        </p:grpSpPr>
        <p:sp>
          <p:nvSpPr>
            <p:cNvPr id="83" name="矩形: 圆角 82"/>
            <p:cNvSpPr/>
            <p:nvPr/>
          </p:nvSpPr>
          <p:spPr>
            <a:xfrm>
              <a:off x="5762205" y="3356912"/>
              <a:ext cx="1412783" cy="125073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2" name="Group 37"/>
            <p:cNvGrpSpPr/>
            <p:nvPr/>
          </p:nvGrpSpPr>
          <p:grpSpPr>
            <a:xfrm rot="2622862">
              <a:off x="6082617" y="3595784"/>
              <a:ext cx="733373" cy="751590"/>
              <a:chOff x="5990000" y="3654723"/>
              <a:chExt cx="733373" cy="425234"/>
            </a:xfrm>
          </p:grpSpPr>
          <p:sp>
            <p:nvSpPr>
              <p:cNvPr id="33" name="Freeform 28"/>
              <p:cNvSpPr/>
              <p:nvPr/>
            </p:nvSpPr>
            <p:spPr bwMode="auto">
              <a:xfrm>
                <a:off x="6232814" y="3654723"/>
                <a:ext cx="490559" cy="294582"/>
              </a:xfrm>
              <a:custGeom>
                <a:avLst/>
                <a:gdLst>
                  <a:gd name="T0" fmla="*/ 304 w 335"/>
                  <a:gd name="T1" fmla="*/ 75 h 201"/>
                  <a:gd name="T2" fmla="*/ 332 w 335"/>
                  <a:gd name="T3" fmla="*/ 119 h 201"/>
                  <a:gd name="T4" fmla="*/ 281 w 335"/>
                  <a:gd name="T5" fmla="*/ 170 h 201"/>
                  <a:gd name="T6" fmla="*/ 202 w 335"/>
                  <a:gd name="T7" fmla="*/ 201 h 201"/>
                  <a:gd name="T8" fmla="*/ 161 w 335"/>
                  <a:gd name="T9" fmla="*/ 177 h 201"/>
                  <a:gd name="T10" fmla="*/ 201 w 335"/>
                  <a:gd name="T11" fmla="*/ 167 h 201"/>
                  <a:gd name="T12" fmla="*/ 237 w 335"/>
                  <a:gd name="T13" fmla="*/ 151 h 201"/>
                  <a:gd name="T14" fmla="*/ 265 w 335"/>
                  <a:gd name="T15" fmla="*/ 125 h 201"/>
                  <a:gd name="T16" fmla="*/ 250 w 335"/>
                  <a:gd name="T17" fmla="*/ 103 h 201"/>
                  <a:gd name="T18" fmla="*/ 213 w 335"/>
                  <a:gd name="T19" fmla="*/ 98 h 201"/>
                  <a:gd name="T20" fmla="*/ 164 w 335"/>
                  <a:gd name="T21" fmla="*/ 118 h 201"/>
                  <a:gd name="T22" fmla="*/ 147 w 335"/>
                  <a:gd name="T23" fmla="*/ 128 h 201"/>
                  <a:gd name="T24" fmla="*/ 109 w 335"/>
                  <a:gd name="T25" fmla="*/ 107 h 201"/>
                  <a:gd name="T26" fmla="*/ 127 w 335"/>
                  <a:gd name="T27" fmla="*/ 96 h 201"/>
                  <a:gd name="T28" fmla="*/ 159 w 335"/>
                  <a:gd name="T29" fmla="*/ 69 h 201"/>
                  <a:gd name="T30" fmla="*/ 147 w 335"/>
                  <a:gd name="T31" fmla="*/ 48 h 201"/>
                  <a:gd name="T32" fmla="*/ 88 w 335"/>
                  <a:gd name="T33" fmla="*/ 52 h 201"/>
                  <a:gd name="T34" fmla="*/ 69 w 335"/>
                  <a:gd name="T35" fmla="*/ 68 h 201"/>
                  <a:gd name="T36" fmla="*/ 56 w 335"/>
                  <a:gd name="T37" fmla="*/ 90 h 201"/>
                  <a:gd name="T38" fmla="*/ 0 w 335"/>
                  <a:gd name="T39" fmla="*/ 84 h 201"/>
                  <a:gd name="T40" fmla="*/ 52 w 335"/>
                  <a:gd name="T41" fmla="*/ 27 h 201"/>
                  <a:gd name="T42" fmla="*/ 123 w 335"/>
                  <a:gd name="T43" fmla="*/ 3 h 201"/>
                  <a:gd name="T44" fmla="*/ 185 w 335"/>
                  <a:gd name="T45" fmla="*/ 14 h 201"/>
                  <a:gd name="T46" fmla="*/ 208 w 335"/>
                  <a:gd name="T47" fmla="*/ 43 h 201"/>
                  <a:gd name="T48" fmla="*/ 193 w 335"/>
                  <a:gd name="T49" fmla="*/ 77 h 201"/>
                  <a:gd name="T50" fmla="*/ 194 w 335"/>
                  <a:gd name="T51" fmla="*/ 77 h 201"/>
                  <a:gd name="T52" fmla="*/ 253 w 335"/>
                  <a:gd name="T53" fmla="*/ 62 h 201"/>
                  <a:gd name="T54" fmla="*/ 304 w 335"/>
                  <a:gd name="T55" fmla="*/ 75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5" h="201">
                    <a:moveTo>
                      <a:pt x="304" y="75"/>
                    </a:moveTo>
                    <a:cubicBezTo>
                      <a:pt x="326" y="88"/>
                      <a:pt x="335" y="103"/>
                      <a:pt x="332" y="119"/>
                    </a:cubicBezTo>
                    <a:cubicBezTo>
                      <a:pt x="328" y="136"/>
                      <a:pt x="311" y="153"/>
                      <a:pt x="281" y="170"/>
                    </a:cubicBezTo>
                    <a:cubicBezTo>
                      <a:pt x="256" y="185"/>
                      <a:pt x="230" y="195"/>
                      <a:pt x="202" y="201"/>
                    </a:cubicBezTo>
                    <a:cubicBezTo>
                      <a:pt x="161" y="177"/>
                      <a:pt x="161" y="177"/>
                      <a:pt x="161" y="177"/>
                    </a:cubicBezTo>
                    <a:cubicBezTo>
                      <a:pt x="174" y="175"/>
                      <a:pt x="188" y="171"/>
                      <a:pt x="201" y="167"/>
                    </a:cubicBezTo>
                    <a:cubicBezTo>
                      <a:pt x="215" y="162"/>
                      <a:pt x="227" y="157"/>
                      <a:pt x="237" y="151"/>
                    </a:cubicBezTo>
                    <a:cubicBezTo>
                      <a:pt x="253" y="141"/>
                      <a:pt x="263" y="133"/>
                      <a:pt x="265" y="125"/>
                    </a:cubicBezTo>
                    <a:cubicBezTo>
                      <a:pt x="267" y="118"/>
                      <a:pt x="262" y="110"/>
                      <a:pt x="250" y="103"/>
                    </a:cubicBezTo>
                    <a:cubicBezTo>
                      <a:pt x="239" y="97"/>
                      <a:pt x="227" y="95"/>
                      <a:pt x="213" y="98"/>
                    </a:cubicBezTo>
                    <a:cubicBezTo>
                      <a:pt x="200" y="100"/>
                      <a:pt x="184" y="107"/>
                      <a:pt x="164" y="118"/>
                    </a:cubicBezTo>
                    <a:cubicBezTo>
                      <a:pt x="147" y="128"/>
                      <a:pt x="147" y="128"/>
                      <a:pt x="147" y="128"/>
                    </a:cubicBezTo>
                    <a:cubicBezTo>
                      <a:pt x="109" y="107"/>
                      <a:pt x="109" y="107"/>
                      <a:pt x="109" y="107"/>
                    </a:cubicBezTo>
                    <a:cubicBezTo>
                      <a:pt x="127" y="96"/>
                      <a:pt x="127" y="96"/>
                      <a:pt x="127" y="96"/>
                    </a:cubicBezTo>
                    <a:cubicBezTo>
                      <a:pt x="145" y="86"/>
                      <a:pt x="156" y="77"/>
                      <a:pt x="159" y="69"/>
                    </a:cubicBezTo>
                    <a:cubicBezTo>
                      <a:pt x="163" y="62"/>
                      <a:pt x="159" y="55"/>
                      <a:pt x="147" y="48"/>
                    </a:cubicBezTo>
                    <a:cubicBezTo>
                      <a:pt x="130" y="38"/>
                      <a:pt x="110" y="39"/>
                      <a:pt x="88" y="52"/>
                    </a:cubicBezTo>
                    <a:cubicBezTo>
                      <a:pt x="81" y="57"/>
                      <a:pt x="74" y="62"/>
                      <a:pt x="69" y="68"/>
                    </a:cubicBezTo>
                    <a:cubicBezTo>
                      <a:pt x="64" y="74"/>
                      <a:pt x="59" y="81"/>
                      <a:pt x="56" y="90"/>
                    </a:cubicBezTo>
                    <a:cubicBezTo>
                      <a:pt x="0" y="84"/>
                      <a:pt x="0" y="84"/>
                      <a:pt x="0" y="84"/>
                    </a:cubicBezTo>
                    <a:cubicBezTo>
                      <a:pt x="6" y="63"/>
                      <a:pt x="23" y="44"/>
                      <a:pt x="52" y="27"/>
                    </a:cubicBezTo>
                    <a:cubicBezTo>
                      <a:pt x="76" y="13"/>
                      <a:pt x="100" y="5"/>
                      <a:pt x="123" y="3"/>
                    </a:cubicBezTo>
                    <a:cubicBezTo>
                      <a:pt x="147" y="0"/>
                      <a:pt x="167" y="4"/>
                      <a:pt x="185" y="14"/>
                    </a:cubicBezTo>
                    <a:cubicBezTo>
                      <a:pt x="199" y="23"/>
                      <a:pt x="207" y="32"/>
                      <a:pt x="208" y="43"/>
                    </a:cubicBezTo>
                    <a:cubicBezTo>
                      <a:pt x="210" y="54"/>
                      <a:pt x="205" y="65"/>
                      <a:pt x="193" y="77"/>
                    </a:cubicBezTo>
                    <a:cubicBezTo>
                      <a:pt x="194" y="77"/>
                      <a:pt x="194" y="77"/>
                      <a:pt x="194" y="77"/>
                    </a:cubicBezTo>
                    <a:cubicBezTo>
                      <a:pt x="214" y="68"/>
                      <a:pt x="234" y="63"/>
                      <a:pt x="253" y="62"/>
                    </a:cubicBezTo>
                    <a:cubicBezTo>
                      <a:pt x="271" y="62"/>
                      <a:pt x="288" y="66"/>
                      <a:pt x="304" y="75"/>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34" name="Freeform 29"/>
              <p:cNvSpPr>
                <a:spLocks noEditPoints="1"/>
              </p:cNvSpPr>
              <p:nvPr/>
            </p:nvSpPr>
            <p:spPr bwMode="auto">
              <a:xfrm>
                <a:off x="5990000" y="3814956"/>
                <a:ext cx="460978" cy="265001"/>
              </a:xfrm>
              <a:custGeom>
                <a:avLst/>
                <a:gdLst>
                  <a:gd name="T0" fmla="*/ 308 w 315"/>
                  <a:gd name="T1" fmla="*/ 107 h 181"/>
                  <a:gd name="T2" fmla="*/ 277 w 315"/>
                  <a:gd name="T3" fmla="*/ 159 h 181"/>
                  <a:gd name="T4" fmla="*/ 186 w 315"/>
                  <a:gd name="T5" fmla="*/ 177 h 181"/>
                  <a:gd name="T6" fmla="*/ 77 w 315"/>
                  <a:gd name="T7" fmla="*/ 137 h 181"/>
                  <a:gd name="T8" fmla="*/ 6 w 315"/>
                  <a:gd name="T9" fmla="*/ 74 h 181"/>
                  <a:gd name="T10" fmla="*/ 38 w 315"/>
                  <a:gd name="T11" fmla="*/ 22 h 181"/>
                  <a:gd name="T12" fmla="*/ 129 w 315"/>
                  <a:gd name="T13" fmla="*/ 4 h 181"/>
                  <a:gd name="T14" fmla="*/ 238 w 315"/>
                  <a:gd name="T15" fmla="*/ 44 h 181"/>
                  <a:gd name="T16" fmla="*/ 308 w 315"/>
                  <a:gd name="T17" fmla="*/ 107 h 181"/>
                  <a:gd name="T18" fmla="*/ 194 w 315"/>
                  <a:gd name="T19" fmla="*/ 140 h 181"/>
                  <a:gd name="T20" fmla="*/ 237 w 315"/>
                  <a:gd name="T21" fmla="*/ 137 h 181"/>
                  <a:gd name="T22" fmla="*/ 243 w 315"/>
                  <a:gd name="T23" fmla="*/ 111 h 181"/>
                  <a:gd name="T24" fmla="*/ 190 w 315"/>
                  <a:gd name="T25" fmla="*/ 72 h 181"/>
                  <a:gd name="T26" fmla="*/ 121 w 315"/>
                  <a:gd name="T27" fmla="*/ 41 h 181"/>
                  <a:gd name="T28" fmla="*/ 78 w 315"/>
                  <a:gd name="T29" fmla="*/ 44 h 181"/>
                  <a:gd name="T30" fmla="*/ 72 w 315"/>
                  <a:gd name="T31" fmla="*/ 69 h 181"/>
                  <a:gd name="T32" fmla="*/ 126 w 315"/>
                  <a:gd name="T33" fmla="*/ 109 h 181"/>
                  <a:gd name="T34" fmla="*/ 194 w 315"/>
                  <a:gd name="T35" fmla="*/ 14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5" h="181">
                    <a:moveTo>
                      <a:pt x="308" y="107"/>
                    </a:moveTo>
                    <a:cubicBezTo>
                      <a:pt x="315" y="126"/>
                      <a:pt x="304" y="143"/>
                      <a:pt x="277" y="159"/>
                    </a:cubicBezTo>
                    <a:cubicBezTo>
                      <a:pt x="250" y="175"/>
                      <a:pt x="220" y="181"/>
                      <a:pt x="186" y="177"/>
                    </a:cubicBezTo>
                    <a:cubicBezTo>
                      <a:pt x="153" y="173"/>
                      <a:pt x="116" y="160"/>
                      <a:pt x="77" y="137"/>
                    </a:cubicBezTo>
                    <a:cubicBezTo>
                      <a:pt x="36" y="114"/>
                      <a:pt x="13" y="92"/>
                      <a:pt x="6" y="74"/>
                    </a:cubicBezTo>
                    <a:cubicBezTo>
                      <a:pt x="0" y="55"/>
                      <a:pt x="11" y="37"/>
                      <a:pt x="38" y="22"/>
                    </a:cubicBezTo>
                    <a:cubicBezTo>
                      <a:pt x="65" y="6"/>
                      <a:pt x="95" y="0"/>
                      <a:pt x="129" y="4"/>
                    </a:cubicBezTo>
                    <a:cubicBezTo>
                      <a:pt x="163" y="8"/>
                      <a:pt x="199" y="21"/>
                      <a:pt x="238" y="44"/>
                    </a:cubicBezTo>
                    <a:cubicBezTo>
                      <a:pt x="279" y="67"/>
                      <a:pt x="302" y="88"/>
                      <a:pt x="308" y="107"/>
                    </a:cubicBezTo>
                    <a:close/>
                    <a:moveTo>
                      <a:pt x="194" y="140"/>
                    </a:moveTo>
                    <a:cubicBezTo>
                      <a:pt x="211" y="144"/>
                      <a:pt x="226" y="143"/>
                      <a:pt x="237" y="137"/>
                    </a:cubicBezTo>
                    <a:cubicBezTo>
                      <a:pt x="248" y="130"/>
                      <a:pt x="250" y="122"/>
                      <a:pt x="243" y="111"/>
                    </a:cubicBezTo>
                    <a:cubicBezTo>
                      <a:pt x="236" y="101"/>
                      <a:pt x="218" y="88"/>
                      <a:pt x="190" y="72"/>
                    </a:cubicBezTo>
                    <a:cubicBezTo>
                      <a:pt x="161" y="55"/>
                      <a:pt x="138" y="45"/>
                      <a:pt x="121" y="41"/>
                    </a:cubicBezTo>
                    <a:cubicBezTo>
                      <a:pt x="103" y="37"/>
                      <a:pt x="89" y="38"/>
                      <a:pt x="78" y="44"/>
                    </a:cubicBezTo>
                    <a:cubicBezTo>
                      <a:pt x="66" y="51"/>
                      <a:pt x="64" y="59"/>
                      <a:pt x="72" y="69"/>
                    </a:cubicBezTo>
                    <a:cubicBezTo>
                      <a:pt x="79" y="80"/>
                      <a:pt x="97" y="93"/>
                      <a:pt x="126" y="109"/>
                    </a:cubicBezTo>
                    <a:cubicBezTo>
                      <a:pt x="154" y="126"/>
                      <a:pt x="177" y="136"/>
                      <a:pt x="194" y="140"/>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grpSp>
      <p:grpSp>
        <p:nvGrpSpPr>
          <p:cNvPr id="86" name="组合 85"/>
          <p:cNvGrpSpPr/>
          <p:nvPr/>
        </p:nvGrpSpPr>
        <p:grpSpPr>
          <a:xfrm>
            <a:off x="7744200" y="2377941"/>
            <a:ext cx="1412783" cy="1250738"/>
            <a:chOff x="6794614" y="2345791"/>
            <a:chExt cx="1412783" cy="1250738"/>
          </a:xfrm>
        </p:grpSpPr>
        <p:sp>
          <p:nvSpPr>
            <p:cNvPr id="84" name="矩形: 圆角 83"/>
            <p:cNvSpPr/>
            <p:nvPr/>
          </p:nvSpPr>
          <p:spPr>
            <a:xfrm>
              <a:off x="6794614" y="2345791"/>
              <a:ext cx="1412783" cy="125073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5" name="Group 38"/>
            <p:cNvGrpSpPr/>
            <p:nvPr/>
          </p:nvGrpSpPr>
          <p:grpSpPr>
            <a:xfrm rot="2534430">
              <a:off x="7153254" y="2580509"/>
              <a:ext cx="754328" cy="713301"/>
              <a:chOff x="6863885" y="2821513"/>
              <a:chExt cx="754328" cy="436327"/>
            </a:xfrm>
          </p:grpSpPr>
          <p:sp>
            <p:nvSpPr>
              <p:cNvPr id="36" name="Freeform 30"/>
              <p:cNvSpPr>
                <a:spLocks noEditPoints="1"/>
              </p:cNvSpPr>
              <p:nvPr/>
            </p:nvSpPr>
            <p:spPr bwMode="auto">
              <a:xfrm>
                <a:off x="7215165" y="2821513"/>
                <a:ext cx="403048" cy="279792"/>
              </a:xfrm>
              <a:custGeom>
                <a:avLst/>
                <a:gdLst>
                  <a:gd name="T0" fmla="*/ 228 w 276"/>
                  <a:gd name="T1" fmla="*/ 106 h 191"/>
                  <a:gd name="T2" fmla="*/ 276 w 276"/>
                  <a:gd name="T3" fmla="*/ 134 h 191"/>
                  <a:gd name="T4" fmla="*/ 229 w 276"/>
                  <a:gd name="T5" fmla="*/ 161 h 191"/>
                  <a:gd name="T6" fmla="*/ 181 w 276"/>
                  <a:gd name="T7" fmla="*/ 134 h 191"/>
                  <a:gd name="T8" fmla="*/ 83 w 276"/>
                  <a:gd name="T9" fmla="*/ 191 h 191"/>
                  <a:gd name="T10" fmla="*/ 48 w 276"/>
                  <a:gd name="T11" fmla="*/ 171 h 191"/>
                  <a:gd name="T12" fmla="*/ 0 w 276"/>
                  <a:gd name="T13" fmla="*/ 26 h 191"/>
                  <a:gd name="T14" fmla="*/ 45 w 276"/>
                  <a:gd name="T15" fmla="*/ 0 h 191"/>
                  <a:gd name="T16" fmla="*/ 190 w 276"/>
                  <a:gd name="T17" fmla="*/ 84 h 191"/>
                  <a:gd name="T18" fmla="*/ 218 w 276"/>
                  <a:gd name="T19" fmla="*/ 68 h 191"/>
                  <a:gd name="T20" fmla="*/ 256 w 276"/>
                  <a:gd name="T21" fmla="*/ 90 h 191"/>
                  <a:gd name="T22" fmla="*/ 228 w 276"/>
                  <a:gd name="T23" fmla="*/ 106 h 191"/>
                  <a:gd name="T24" fmla="*/ 87 w 276"/>
                  <a:gd name="T25" fmla="*/ 144 h 191"/>
                  <a:gd name="T26" fmla="*/ 143 w 276"/>
                  <a:gd name="T27" fmla="*/ 112 h 191"/>
                  <a:gd name="T28" fmla="*/ 103 w 276"/>
                  <a:gd name="T29" fmla="*/ 89 h 191"/>
                  <a:gd name="T30" fmla="*/ 76 w 276"/>
                  <a:gd name="T31" fmla="*/ 72 h 191"/>
                  <a:gd name="T32" fmla="*/ 55 w 276"/>
                  <a:gd name="T33" fmla="*/ 59 h 191"/>
                  <a:gd name="T34" fmla="*/ 54 w 276"/>
                  <a:gd name="T35" fmla="*/ 59 h 191"/>
                  <a:gd name="T36" fmla="*/ 65 w 276"/>
                  <a:gd name="T37" fmla="*/ 82 h 191"/>
                  <a:gd name="T38" fmla="*/ 87 w 276"/>
                  <a:gd name="T39" fmla="*/ 14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6" h="191">
                    <a:moveTo>
                      <a:pt x="228" y="106"/>
                    </a:moveTo>
                    <a:cubicBezTo>
                      <a:pt x="276" y="134"/>
                      <a:pt x="276" y="134"/>
                      <a:pt x="276" y="134"/>
                    </a:cubicBezTo>
                    <a:cubicBezTo>
                      <a:pt x="229" y="161"/>
                      <a:pt x="229" y="161"/>
                      <a:pt x="229" y="161"/>
                    </a:cubicBezTo>
                    <a:cubicBezTo>
                      <a:pt x="181" y="134"/>
                      <a:pt x="181" y="134"/>
                      <a:pt x="181" y="134"/>
                    </a:cubicBezTo>
                    <a:cubicBezTo>
                      <a:pt x="83" y="191"/>
                      <a:pt x="83" y="191"/>
                      <a:pt x="83" y="191"/>
                    </a:cubicBezTo>
                    <a:cubicBezTo>
                      <a:pt x="48" y="171"/>
                      <a:pt x="48" y="171"/>
                      <a:pt x="48" y="171"/>
                    </a:cubicBezTo>
                    <a:cubicBezTo>
                      <a:pt x="0" y="26"/>
                      <a:pt x="0" y="26"/>
                      <a:pt x="0" y="26"/>
                    </a:cubicBezTo>
                    <a:cubicBezTo>
                      <a:pt x="45" y="0"/>
                      <a:pt x="45" y="0"/>
                      <a:pt x="45" y="0"/>
                    </a:cubicBezTo>
                    <a:cubicBezTo>
                      <a:pt x="190" y="84"/>
                      <a:pt x="190" y="84"/>
                      <a:pt x="190" y="84"/>
                    </a:cubicBezTo>
                    <a:cubicBezTo>
                      <a:pt x="218" y="68"/>
                      <a:pt x="218" y="68"/>
                      <a:pt x="218" y="68"/>
                    </a:cubicBezTo>
                    <a:cubicBezTo>
                      <a:pt x="256" y="90"/>
                      <a:pt x="256" y="90"/>
                      <a:pt x="256" y="90"/>
                    </a:cubicBezTo>
                    <a:lnTo>
                      <a:pt x="228" y="106"/>
                    </a:lnTo>
                    <a:close/>
                    <a:moveTo>
                      <a:pt x="87" y="144"/>
                    </a:moveTo>
                    <a:cubicBezTo>
                      <a:pt x="143" y="112"/>
                      <a:pt x="143" y="112"/>
                      <a:pt x="143" y="112"/>
                    </a:cubicBezTo>
                    <a:cubicBezTo>
                      <a:pt x="103" y="89"/>
                      <a:pt x="103" y="89"/>
                      <a:pt x="103" y="89"/>
                    </a:cubicBezTo>
                    <a:cubicBezTo>
                      <a:pt x="97" y="85"/>
                      <a:pt x="88" y="80"/>
                      <a:pt x="76" y="72"/>
                    </a:cubicBezTo>
                    <a:cubicBezTo>
                      <a:pt x="64" y="65"/>
                      <a:pt x="57" y="60"/>
                      <a:pt x="55" y="59"/>
                    </a:cubicBezTo>
                    <a:cubicBezTo>
                      <a:pt x="54" y="59"/>
                      <a:pt x="54" y="59"/>
                      <a:pt x="54" y="59"/>
                    </a:cubicBezTo>
                    <a:cubicBezTo>
                      <a:pt x="59" y="67"/>
                      <a:pt x="63" y="74"/>
                      <a:pt x="65" y="82"/>
                    </a:cubicBezTo>
                    <a:cubicBezTo>
                      <a:pt x="87" y="144"/>
                      <a:pt x="87" y="144"/>
                      <a:pt x="87" y="144"/>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sp>
            <p:nvSpPr>
              <p:cNvPr id="37" name="Freeform 31"/>
              <p:cNvSpPr>
                <a:spLocks noEditPoints="1"/>
              </p:cNvSpPr>
              <p:nvPr/>
            </p:nvSpPr>
            <p:spPr bwMode="auto">
              <a:xfrm>
                <a:off x="6863885" y="2995304"/>
                <a:ext cx="459745" cy="262536"/>
              </a:xfrm>
              <a:custGeom>
                <a:avLst/>
                <a:gdLst>
                  <a:gd name="T0" fmla="*/ 308 w 314"/>
                  <a:gd name="T1" fmla="*/ 107 h 180"/>
                  <a:gd name="T2" fmla="*/ 276 w 314"/>
                  <a:gd name="T3" fmla="*/ 159 h 180"/>
                  <a:gd name="T4" fmla="*/ 186 w 314"/>
                  <a:gd name="T5" fmla="*/ 177 h 180"/>
                  <a:gd name="T6" fmla="*/ 77 w 314"/>
                  <a:gd name="T7" fmla="*/ 137 h 180"/>
                  <a:gd name="T8" fmla="*/ 6 w 314"/>
                  <a:gd name="T9" fmla="*/ 73 h 180"/>
                  <a:gd name="T10" fmla="*/ 37 w 314"/>
                  <a:gd name="T11" fmla="*/ 21 h 180"/>
                  <a:gd name="T12" fmla="*/ 128 w 314"/>
                  <a:gd name="T13" fmla="*/ 4 h 180"/>
                  <a:gd name="T14" fmla="*/ 238 w 314"/>
                  <a:gd name="T15" fmla="*/ 43 h 180"/>
                  <a:gd name="T16" fmla="*/ 308 w 314"/>
                  <a:gd name="T17" fmla="*/ 107 h 180"/>
                  <a:gd name="T18" fmla="*/ 194 w 314"/>
                  <a:gd name="T19" fmla="*/ 140 h 180"/>
                  <a:gd name="T20" fmla="*/ 237 w 314"/>
                  <a:gd name="T21" fmla="*/ 136 h 180"/>
                  <a:gd name="T22" fmla="*/ 242 w 314"/>
                  <a:gd name="T23" fmla="*/ 111 h 180"/>
                  <a:gd name="T24" fmla="*/ 189 w 314"/>
                  <a:gd name="T25" fmla="*/ 72 h 180"/>
                  <a:gd name="T26" fmla="*/ 120 w 314"/>
                  <a:gd name="T27" fmla="*/ 41 h 180"/>
                  <a:gd name="T28" fmla="*/ 77 w 314"/>
                  <a:gd name="T29" fmla="*/ 44 h 180"/>
                  <a:gd name="T30" fmla="*/ 71 w 314"/>
                  <a:gd name="T31" fmla="*/ 69 h 180"/>
                  <a:gd name="T32" fmla="*/ 125 w 314"/>
                  <a:gd name="T33" fmla="*/ 109 h 180"/>
                  <a:gd name="T34" fmla="*/ 194 w 314"/>
                  <a:gd name="T35" fmla="*/ 14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180">
                    <a:moveTo>
                      <a:pt x="308" y="107"/>
                    </a:moveTo>
                    <a:cubicBezTo>
                      <a:pt x="314" y="126"/>
                      <a:pt x="303" y="143"/>
                      <a:pt x="276" y="159"/>
                    </a:cubicBezTo>
                    <a:cubicBezTo>
                      <a:pt x="249" y="174"/>
                      <a:pt x="219" y="180"/>
                      <a:pt x="186" y="177"/>
                    </a:cubicBezTo>
                    <a:cubicBezTo>
                      <a:pt x="152" y="173"/>
                      <a:pt x="116" y="160"/>
                      <a:pt x="77" y="137"/>
                    </a:cubicBezTo>
                    <a:cubicBezTo>
                      <a:pt x="36" y="113"/>
                      <a:pt x="12" y="92"/>
                      <a:pt x="6" y="73"/>
                    </a:cubicBezTo>
                    <a:cubicBezTo>
                      <a:pt x="0" y="54"/>
                      <a:pt x="10" y="37"/>
                      <a:pt x="37" y="21"/>
                    </a:cubicBezTo>
                    <a:cubicBezTo>
                      <a:pt x="64" y="6"/>
                      <a:pt x="94" y="0"/>
                      <a:pt x="128" y="4"/>
                    </a:cubicBezTo>
                    <a:cubicBezTo>
                      <a:pt x="162" y="8"/>
                      <a:pt x="199" y="21"/>
                      <a:pt x="238" y="43"/>
                    </a:cubicBezTo>
                    <a:cubicBezTo>
                      <a:pt x="278" y="67"/>
                      <a:pt x="301" y="88"/>
                      <a:pt x="308" y="107"/>
                    </a:cubicBezTo>
                    <a:close/>
                    <a:moveTo>
                      <a:pt x="194" y="140"/>
                    </a:moveTo>
                    <a:cubicBezTo>
                      <a:pt x="211" y="144"/>
                      <a:pt x="225" y="143"/>
                      <a:pt x="237" y="136"/>
                    </a:cubicBezTo>
                    <a:cubicBezTo>
                      <a:pt x="248" y="130"/>
                      <a:pt x="250" y="121"/>
                      <a:pt x="242" y="111"/>
                    </a:cubicBezTo>
                    <a:cubicBezTo>
                      <a:pt x="235" y="101"/>
                      <a:pt x="217" y="88"/>
                      <a:pt x="189" y="72"/>
                    </a:cubicBezTo>
                    <a:cubicBezTo>
                      <a:pt x="161" y="55"/>
                      <a:pt x="138" y="45"/>
                      <a:pt x="120" y="41"/>
                    </a:cubicBezTo>
                    <a:cubicBezTo>
                      <a:pt x="103" y="36"/>
                      <a:pt x="88" y="38"/>
                      <a:pt x="77" y="44"/>
                    </a:cubicBezTo>
                    <a:cubicBezTo>
                      <a:pt x="66" y="51"/>
                      <a:pt x="64" y="59"/>
                      <a:pt x="71" y="69"/>
                    </a:cubicBezTo>
                    <a:cubicBezTo>
                      <a:pt x="79" y="79"/>
                      <a:pt x="97" y="92"/>
                      <a:pt x="125" y="109"/>
                    </a:cubicBezTo>
                    <a:cubicBezTo>
                      <a:pt x="153" y="125"/>
                      <a:pt x="176" y="136"/>
                      <a:pt x="194" y="140"/>
                    </a:cubicBezTo>
                    <a:close/>
                  </a:path>
                </a:pathLst>
              </a:custGeom>
              <a:solidFill>
                <a:schemeClr val="bg1"/>
              </a:solidFill>
              <a:ln>
                <a:noFill/>
              </a:ln>
            </p:spPr>
            <p:txBody>
              <a:bodyPr vert="horz" wrap="square" lIns="91440" tIns="45720" rIns="91440" bIns="45720" numCol="1" anchor="t" anchorCtr="0" compatLnSpc="1"/>
              <a:lstStyle/>
              <a:p>
                <a:endParaRPr lang="en-US">
                  <a:cs typeface="+mn-ea"/>
                  <a:sym typeface="+mn-lt"/>
                </a:endParaRPr>
              </a:p>
            </p:txBody>
          </p:sp>
        </p:grpSp>
      </p:grpSp>
      <p:sp>
        <p:nvSpPr>
          <p:cNvPr id="42" name="Inhaltsplatzhalter 4"/>
          <p:cNvSpPr txBox="1"/>
          <p:nvPr/>
        </p:nvSpPr>
        <p:spPr>
          <a:xfrm>
            <a:off x="10539095" y="1420813"/>
            <a:ext cx="1050925"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6"/>
                </a:solidFill>
                <a:latin typeface="+mn-lt"/>
                <a:cs typeface="+mn-ea"/>
                <a:sym typeface="+mn-lt"/>
              </a:rPr>
              <a:t>40%</a:t>
            </a:r>
            <a:endParaRPr lang="en-US" sz="3600" b="1" dirty="0">
              <a:solidFill>
                <a:schemeClr val="accent6"/>
              </a:solidFill>
              <a:latin typeface="+mn-lt"/>
              <a:cs typeface="+mn-ea"/>
              <a:sym typeface="+mn-lt"/>
            </a:endParaRPr>
          </a:p>
        </p:txBody>
      </p:sp>
      <p:sp>
        <p:nvSpPr>
          <p:cNvPr id="43" name="Inhaltsplatzhalter 4"/>
          <p:cNvSpPr txBox="1"/>
          <p:nvPr/>
        </p:nvSpPr>
        <p:spPr>
          <a:xfrm>
            <a:off x="10539095" y="2302828"/>
            <a:ext cx="1177925"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tx2">
                    <a:lumMod val="40000"/>
                    <a:lumOff val="60000"/>
                  </a:schemeClr>
                </a:solidFill>
                <a:latin typeface="+mn-lt"/>
                <a:cs typeface="+mn-ea"/>
                <a:sym typeface="+mn-lt"/>
              </a:rPr>
              <a:t>50%</a:t>
            </a:r>
            <a:endParaRPr lang="en-US" sz="3600" b="1" dirty="0">
              <a:solidFill>
                <a:schemeClr val="tx2">
                  <a:lumMod val="40000"/>
                  <a:lumOff val="60000"/>
                </a:schemeClr>
              </a:solidFill>
              <a:latin typeface="+mn-lt"/>
              <a:cs typeface="+mn-ea"/>
              <a:sym typeface="+mn-lt"/>
            </a:endParaRPr>
          </a:p>
        </p:txBody>
      </p:sp>
      <p:sp>
        <p:nvSpPr>
          <p:cNvPr id="44" name="Inhaltsplatzhalter 4"/>
          <p:cNvSpPr txBox="1"/>
          <p:nvPr/>
        </p:nvSpPr>
        <p:spPr>
          <a:xfrm>
            <a:off x="10539095" y="3184843"/>
            <a:ext cx="1205865"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accent6"/>
                </a:solidFill>
                <a:latin typeface="+mn-lt"/>
                <a:cs typeface="+mn-ea"/>
                <a:sym typeface="+mn-lt"/>
              </a:rPr>
              <a:t>70%</a:t>
            </a:r>
            <a:endParaRPr lang="en-US" sz="3600" b="1" dirty="0">
              <a:solidFill>
                <a:schemeClr val="accent6"/>
              </a:solidFill>
              <a:latin typeface="+mn-lt"/>
              <a:cs typeface="+mn-ea"/>
              <a:sym typeface="+mn-lt"/>
            </a:endParaRPr>
          </a:p>
        </p:txBody>
      </p:sp>
      <p:sp>
        <p:nvSpPr>
          <p:cNvPr id="45" name="Inhaltsplatzhalter 4"/>
          <p:cNvSpPr txBox="1"/>
          <p:nvPr/>
        </p:nvSpPr>
        <p:spPr>
          <a:xfrm>
            <a:off x="10539095" y="4066858"/>
            <a:ext cx="1410970"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600" b="1" dirty="0">
                <a:solidFill>
                  <a:schemeClr val="tx2">
                    <a:lumMod val="40000"/>
                    <a:lumOff val="60000"/>
                  </a:schemeClr>
                </a:solidFill>
                <a:latin typeface="+mn-lt"/>
                <a:cs typeface="+mn-ea"/>
                <a:sym typeface="+mn-lt"/>
              </a:rPr>
              <a:t>50%</a:t>
            </a:r>
            <a:endParaRPr lang="en-US" sz="3600" b="1" dirty="0">
              <a:solidFill>
                <a:schemeClr val="tx2">
                  <a:lumMod val="40000"/>
                  <a:lumOff val="60000"/>
                </a:schemeClr>
              </a:solidFill>
              <a:latin typeface="+mn-lt"/>
              <a:cs typeface="+mn-ea"/>
              <a:sym typeface="+mn-lt"/>
            </a:endParaRPr>
          </a:p>
        </p:txBody>
      </p:sp>
      <p:grpSp>
        <p:nvGrpSpPr>
          <p:cNvPr id="46" name="Group 48"/>
          <p:cNvGrpSpPr/>
          <p:nvPr/>
        </p:nvGrpSpPr>
        <p:grpSpPr>
          <a:xfrm>
            <a:off x="9537939" y="3231485"/>
            <a:ext cx="477837" cy="398463"/>
            <a:chOff x="10987088" y="1993900"/>
            <a:chExt cx="477837" cy="398463"/>
          </a:xfrm>
          <a:solidFill>
            <a:schemeClr val="accent6"/>
          </a:solidFill>
        </p:grpSpPr>
        <p:sp>
          <p:nvSpPr>
            <p:cNvPr id="47" name="Freeform 107"/>
            <p:cNvSpPr/>
            <p:nvPr/>
          </p:nvSpPr>
          <p:spPr bwMode="auto">
            <a:xfrm>
              <a:off x="10987088" y="1993900"/>
              <a:ext cx="396875" cy="398463"/>
            </a:xfrm>
            <a:custGeom>
              <a:avLst/>
              <a:gdLst>
                <a:gd name="T0" fmla="*/ 0 w 2745"/>
                <a:gd name="T1" fmla="*/ 0 h 2770"/>
                <a:gd name="T2" fmla="*/ 371 w 2745"/>
                <a:gd name="T3" fmla="*/ 0 h 2770"/>
                <a:gd name="T4" fmla="*/ 371 w 2745"/>
                <a:gd name="T5" fmla="*/ 2398 h 2770"/>
                <a:gd name="T6" fmla="*/ 2745 w 2745"/>
                <a:gd name="T7" fmla="*/ 2398 h 2770"/>
                <a:gd name="T8" fmla="*/ 2745 w 2745"/>
                <a:gd name="T9" fmla="*/ 2770 h 2770"/>
                <a:gd name="T10" fmla="*/ 0 w 2745"/>
                <a:gd name="T11" fmla="*/ 2770 h 2770"/>
                <a:gd name="T12" fmla="*/ 0 w 2745"/>
                <a:gd name="T13" fmla="*/ 0 h 2770"/>
              </a:gdLst>
              <a:ahLst/>
              <a:cxnLst>
                <a:cxn ang="0">
                  <a:pos x="T0" y="T1"/>
                </a:cxn>
                <a:cxn ang="0">
                  <a:pos x="T2" y="T3"/>
                </a:cxn>
                <a:cxn ang="0">
                  <a:pos x="T4" y="T5"/>
                </a:cxn>
                <a:cxn ang="0">
                  <a:pos x="T6" y="T7"/>
                </a:cxn>
                <a:cxn ang="0">
                  <a:pos x="T8" y="T9"/>
                </a:cxn>
                <a:cxn ang="0">
                  <a:pos x="T10" y="T11"/>
                </a:cxn>
                <a:cxn ang="0">
                  <a:pos x="T12" y="T13"/>
                </a:cxn>
              </a:cxnLst>
              <a:rect l="0" t="0" r="r" b="b"/>
              <a:pathLst>
                <a:path w="2745" h="2770">
                  <a:moveTo>
                    <a:pt x="0" y="0"/>
                  </a:moveTo>
                  <a:lnTo>
                    <a:pt x="371" y="0"/>
                  </a:lnTo>
                  <a:lnTo>
                    <a:pt x="371" y="2398"/>
                  </a:lnTo>
                  <a:lnTo>
                    <a:pt x="2745" y="2398"/>
                  </a:lnTo>
                  <a:lnTo>
                    <a:pt x="2745" y="2770"/>
                  </a:lnTo>
                  <a:lnTo>
                    <a:pt x="0" y="2770"/>
                  </a:lnTo>
                  <a:lnTo>
                    <a:pt x="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48" name="Freeform 108"/>
            <p:cNvSpPr/>
            <p:nvPr/>
          </p:nvSpPr>
          <p:spPr bwMode="auto">
            <a:xfrm>
              <a:off x="11066463" y="2047875"/>
              <a:ext cx="398462" cy="249238"/>
            </a:xfrm>
            <a:custGeom>
              <a:avLst/>
              <a:gdLst>
                <a:gd name="T0" fmla="*/ 2761 w 2761"/>
                <a:gd name="T1" fmla="*/ 0 h 1725"/>
                <a:gd name="T2" fmla="*/ 2559 w 2761"/>
                <a:gd name="T3" fmla="*/ 1146 h 1725"/>
                <a:gd name="T4" fmla="*/ 2274 w 2761"/>
                <a:gd name="T5" fmla="*/ 861 h 1725"/>
                <a:gd name="T6" fmla="*/ 1411 w 2761"/>
                <a:gd name="T7" fmla="*/ 1725 h 1725"/>
                <a:gd name="T8" fmla="*/ 864 w 2761"/>
                <a:gd name="T9" fmla="*/ 1177 h 1725"/>
                <a:gd name="T10" fmla="*/ 349 w 2761"/>
                <a:gd name="T11" fmla="*/ 1693 h 1725"/>
                <a:gd name="T12" fmla="*/ 0 w 2761"/>
                <a:gd name="T13" fmla="*/ 1341 h 1725"/>
                <a:gd name="T14" fmla="*/ 864 w 2761"/>
                <a:gd name="T15" fmla="*/ 476 h 1725"/>
                <a:gd name="T16" fmla="*/ 1411 w 2761"/>
                <a:gd name="T17" fmla="*/ 1025 h 1725"/>
                <a:gd name="T18" fmla="*/ 1924 w 2761"/>
                <a:gd name="T19" fmla="*/ 509 h 1725"/>
                <a:gd name="T20" fmla="*/ 1618 w 2761"/>
                <a:gd name="T21" fmla="*/ 202 h 1725"/>
                <a:gd name="T22" fmla="*/ 2761 w 2761"/>
                <a:gd name="T23" fmla="*/ 0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61" h="1725">
                  <a:moveTo>
                    <a:pt x="2761" y="0"/>
                  </a:moveTo>
                  <a:lnTo>
                    <a:pt x="2559" y="1146"/>
                  </a:lnTo>
                  <a:lnTo>
                    <a:pt x="2274" y="861"/>
                  </a:lnTo>
                  <a:lnTo>
                    <a:pt x="1411" y="1725"/>
                  </a:lnTo>
                  <a:lnTo>
                    <a:pt x="864" y="1177"/>
                  </a:lnTo>
                  <a:lnTo>
                    <a:pt x="349" y="1693"/>
                  </a:lnTo>
                  <a:lnTo>
                    <a:pt x="0" y="1341"/>
                  </a:lnTo>
                  <a:lnTo>
                    <a:pt x="864" y="476"/>
                  </a:lnTo>
                  <a:lnTo>
                    <a:pt x="1411" y="1025"/>
                  </a:lnTo>
                  <a:lnTo>
                    <a:pt x="1924" y="509"/>
                  </a:lnTo>
                  <a:lnTo>
                    <a:pt x="1618" y="202"/>
                  </a:lnTo>
                  <a:lnTo>
                    <a:pt x="2761"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grpSp>
        <p:nvGrpSpPr>
          <p:cNvPr id="49" name="Group 51"/>
          <p:cNvGrpSpPr/>
          <p:nvPr/>
        </p:nvGrpSpPr>
        <p:grpSpPr>
          <a:xfrm>
            <a:off x="9545082" y="2377941"/>
            <a:ext cx="463550" cy="407988"/>
            <a:chOff x="10059988" y="2759075"/>
            <a:chExt cx="463550" cy="407988"/>
          </a:xfrm>
          <a:solidFill>
            <a:schemeClr val="tx2">
              <a:lumMod val="40000"/>
              <a:lumOff val="60000"/>
            </a:schemeClr>
          </a:solidFill>
        </p:grpSpPr>
        <p:sp>
          <p:nvSpPr>
            <p:cNvPr id="50" name="Freeform 182"/>
            <p:cNvSpPr/>
            <p:nvPr/>
          </p:nvSpPr>
          <p:spPr bwMode="auto">
            <a:xfrm>
              <a:off x="10059988" y="2759075"/>
              <a:ext cx="463550" cy="168275"/>
            </a:xfrm>
            <a:custGeom>
              <a:avLst/>
              <a:gdLst>
                <a:gd name="T0" fmla="*/ 1606 w 3212"/>
                <a:gd name="T1" fmla="*/ 0 h 1164"/>
                <a:gd name="T2" fmla="*/ 1815 w 3212"/>
                <a:gd name="T3" fmla="*/ 5 h 1164"/>
                <a:gd name="T4" fmla="*/ 2016 w 3212"/>
                <a:gd name="T5" fmla="*/ 19 h 1164"/>
                <a:gd name="T6" fmla="*/ 2208 w 3212"/>
                <a:gd name="T7" fmla="*/ 43 h 1164"/>
                <a:gd name="T8" fmla="*/ 2388 w 3212"/>
                <a:gd name="T9" fmla="*/ 74 h 1164"/>
                <a:gd name="T10" fmla="*/ 2554 w 3212"/>
                <a:gd name="T11" fmla="*/ 112 h 1164"/>
                <a:gd name="T12" fmla="*/ 2706 w 3212"/>
                <a:gd name="T13" fmla="*/ 158 h 1164"/>
                <a:gd name="T14" fmla="*/ 2841 w 3212"/>
                <a:gd name="T15" fmla="*/ 210 h 1164"/>
                <a:gd name="T16" fmla="*/ 2958 w 3212"/>
                <a:gd name="T17" fmla="*/ 268 h 1164"/>
                <a:gd name="T18" fmla="*/ 3055 w 3212"/>
                <a:gd name="T19" fmla="*/ 331 h 1164"/>
                <a:gd name="T20" fmla="*/ 3130 w 3212"/>
                <a:gd name="T21" fmla="*/ 398 h 1164"/>
                <a:gd name="T22" fmla="*/ 3182 w 3212"/>
                <a:gd name="T23" fmla="*/ 469 h 1164"/>
                <a:gd name="T24" fmla="*/ 3209 w 3212"/>
                <a:gd name="T25" fmla="*/ 544 h 1164"/>
                <a:gd name="T26" fmla="*/ 3209 w 3212"/>
                <a:gd name="T27" fmla="*/ 620 h 1164"/>
                <a:gd name="T28" fmla="*/ 3182 w 3212"/>
                <a:gd name="T29" fmla="*/ 695 h 1164"/>
                <a:gd name="T30" fmla="*/ 3130 w 3212"/>
                <a:gd name="T31" fmla="*/ 766 h 1164"/>
                <a:gd name="T32" fmla="*/ 3055 w 3212"/>
                <a:gd name="T33" fmla="*/ 833 h 1164"/>
                <a:gd name="T34" fmla="*/ 2958 w 3212"/>
                <a:gd name="T35" fmla="*/ 896 h 1164"/>
                <a:gd name="T36" fmla="*/ 2841 w 3212"/>
                <a:gd name="T37" fmla="*/ 954 h 1164"/>
                <a:gd name="T38" fmla="*/ 2706 w 3212"/>
                <a:gd name="T39" fmla="*/ 1006 h 1164"/>
                <a:gd name="T40" fmla="*/ 2554 w 3212"/>
                <a:gd name="T41" fmla="*/ 1052 h 1164"/>
                <a:gd name="T42" fmla="*/ 2388 w 3212"/>
                <a:gd name="T43" fmla="*/ 1090 h 1164"/>
                <a:gd name="T44" fmla="*/ 2208 w 3212"/>
                <a:gd name="T45" fmla="*/ 1122 h 1164"/>
                <a:gd name="T46" fmla="*/ 2016 w 3212"/>
                <a:gd name="T47" fmla="*/ 1145 h 1164"/>
                <a:gd name="T48" fmla="*/ 1815 w 3212"/>
                <a:gd name="T49" fmla="*/ 1159 h 1164"/>
                <a:gd name="T50" fmla="*/ 1606 w 3212"/>
                <a:gd name="T51" fmla="*/ 1164 h 1164"/>
                <a:gd name="T52" fmla="*/ 1397 w 3212"/>
                <a:gd name="T53" fmla="*/ 1159 h 1164"/>
                <a:gd name="T54" fmla="*/ 1195 w 3212"/>
                <a:gd name="T55" fmla="*/ 1145 h 1164"/>
                <a:gd name="T56" fmla="*/ 1004 w 3212"/>
                <a:gd name="T57" fmla="*/ 1122 h 1164"/>
                <a:gd name="T58" fmla="*/ 824 w 3212"/>
                <a:gd name="T59" fmla="*/ 1090 h 1164"/>
                <a:gd name="T60" fmla="*/ 658 w 3212"/>
                <a:gd name="T61" fmla="*/ 1052 h 1164"/>
                <a:gd name="T62" fmla="*/ 506 w 3212"/>
                <a:gd name="T63" fmla="*/ 1006 h 1164"/>
                <a:gd name="T64" fmla="*/ 371 w 3212"/>
                <a:gd name="T65" fmla="*/ 954 h 1164"/>
                <a:gd name="T66" fmla="*/ 254 w 3212"/>
                <a:gd name="T67" fmla="*/ 896 h 1164"/>
                <a:gd name="T68" fmla="*/ 157 w 3212"/>
                <a:gd name="T69" fmla="*/ 833 h 1164"/>
                <a:gd name="T70" fmla="*/ 82 w 3212"/>
                <a:gd name="T71" fmla="*/ 766 h 1164"/>
                <a:gd name="T72" fmla="*/ 30 w 3212"/>
                <a:gd name="T73" fmla="*/ 695 h 1164"/>
                <a:gd name="T74" fmla="*/ 3 w 3212"/>
                <a:gd name="T75" fmla="*/ 620 h 1164"/>
                <a:gd name="T76" fmla="*/ 3 w 3212"/>
                <a:gd name="T77" fmla="*/ 544 h 1164"/>
                <a:gd name="T78" fmla="*/ 30 w 3212"/>
                <a:gd name="T79" fmla="*/ 469 h 1164"/>
                <a:gd name="T80" fmla="*/ 82 w 3212"/>
                <a:gd name="T81" fmla="*/ 398 h 1164"/>
                <a:gd name="T82" fmla="*/ 157 w 3212"/>
                <a:gd name="T83" fmla="*/ 331 h 1164"/>
                <a:gd name="T84" fmla="*/ 254 w 3212"/>
                <a:gd name="T85" fmla="*/ 268 h 1164"/>
                <a:gd name="T86" fmla="*/ 371 w 3212"/>
                <a:gd name="T87" fmla="*/ 210 h 1164"/>
                <a:gd name="T88" fmla="*/ 506 w 3212"/>
                <a:gd name="T89" fmla="*/ 158 h 1164"/>
                <a:gd name="T90" fmla="*/ 658 w 3212"/>
                <a:gd name="T91" fmla="*/ 112 h 1164"/>
                <a:gd name="T92" fmla="*/ 824 w 3212"/>
                <a:gd name="T93" fmla="*/ 74 h 1164"/>
                <a:gd name="T94" fmla="*/ 1004 w 3212"/>
                <a:gd name="T95" fmla="*/ 43 h 1164"/>
                <a:gd name="T96" fmla="*/ 1195 w 3212"/>
                <a:gd name="T97" fmla="*/ 19 h 1164"/>
                <a:gd name="T98" fmla="*/ 1397 w 3212"/>
                <a:gd name="T99" fmla="*/ 5 h 1164"/>
                <a:gd name="T100" fmla="*/ 1606 w 3212"/>
                <a:gd name="T101" fmla="*/ 0 h 1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12" h="1164">
                  <a:moveTo>
                    <a:pt x="1606" y="0"/>
                  </a:moveTo>
                  <a:lnTo>
                    <a:pt x="1606" y="0"/>
                  </a:lnTo>
                  <a:lnTo>
                    <a:pt x="1712" y="2"/>
                  </a:lnTo>
                  <a:lnTo>
                    <a:pt x="1815" y="5"/>
                  </a:lnTo>
                  <a:lnTo>
                    <a:pt x="1917" y="11"/>
                  </a:lnTo>
                  <a:lnTo>
                    <a:pt x="2016" y="19"/>
                  </a:lnTo>
                  <a:lnTo>
                    <a:pt x="2114" y="30"/>
                  </a:lnTo>
                  <a:lnTo>
                    <a:pt x="2208" y="43"/>
                  </a:lnTo>
                  <a:lnTo>
                    <a:pt x="2299" y="57"/>
                  </a:lnTo>
                  <a:lnTo>
                    <a:pt x="2388" y="74"/>
                  </a:lnTo>
                  <a:lnTo>
                    <a:pt x="2472" y="92"/>
                  </a:lnTo>
                  <a:lnTo>
                    <a:pt x="2554" y="112"/>
                  </a:lnTo>
                  <a:lnTo>
                    <a:pt x="2632" y="135"/>
                  </a:lnTo>
                  <a:lnTo>
                    <a:pt x="2706" y="158"/>
                  </a:lnTo>
                  <a:lnTo>
                    <a:pt x="2775" y="183"/>
                  </a:lnTo>
                  <a:lnTo>
                    <a:pt x="2841" y="210"/>
                  </a:lnTo>
                  <a:lnTo>
                    <a:pt x="2902" y="238"/>
                  </a:lnTo>
                  <a:lnTo>
                    <a:pt x="2958" y="268"/>
                  </a:lnTo>
                  <a:lnTo>
                    <a:pt x="3009" y="299"/>
                  </a:lnTo>
                  <a:lnTo>
                    <a:pt x="3055" y="331"/>
                  </a:lnTo>
                  <a:lnTo>
                    <a:pt x="3096" y="364"/>
                  </a:lnTo>
                  <a:lnTo>
                    <a:pt x="3130" y="398"/>
                  </a:lnTo>
                  <a:lnTo>
                    <a:pt x="3159" y="433"/>
                  </a:lnTo>
                  <a:lnTo>
                    <a:pt x="3182" y="469"/>
                  </a:lnTo>
                  <a:lnTo>
                    <a:pt x="3199" y="506"/>
                  </a:lnTo>
                  <a:lnTo>
                    <a:pt x="3209" y="544"/>
                  </a:lnTo>
                  <a:lnTo>
                    <a:pt x="3212" y="582"/>
                  </a:lnTo>
                  <a:lnTo>
                    <a:pt x="3209" y="620"/>
                  </a:lnTo>
                  <a:lnTo>
                    <a:pt x="3199" y="658"/>
                  </a:lnTo>
                  <a:lnTo>
                    <a:pt x="3182" y="695"/>
                  </a:lnTo>
                  <a:lnTo>
                    <a:pt x="3159" y="731"/>
                  </a:lnTo>
                  <a:lnTo>
                    <a:pt x="3130" y="766"/>
                  </a:lnTo>
                  <a:lnTo>
                    <a:pt x="3096" y="800"/>
                  </a:lnTo>
                  <a:lnTo>
                    <a:pt x="3055" y="833"/>
                  </a:lnTo>
                  <a:lnTo>
                    <a:pt x="3009" y="865"/>
                  </a:lnTo>
                  <a:lnTo>
                    <a:pt x="2958" y="896"/>
                  </a:lnTo>
                  <a:lnTo>
                    <a:pt x="2902" y="926"/>
                  </a:lnTo>
                  <a:lnTo>
                    <a:pt x="2841" y="954"/>
                  </a:lnTo>
                  <a:lnTo>
                    <a:pt x="2775" y="981"/>
                  </a:lnTo>
                  <a:lnTo>
                    <a:pt x="2706" y="1006"/>
                  </a:lnTo>
                  <a:lnTo>
                    <a:pt x="2632" y="1030"/>
                  </a:lnTo>
                  <a:lnTo>
                    <a:pt x="2554" y="1052"/>
                  </a:lnTo>
                  <a:lnTo>
                    <a:pt x="2472" y="1072"/>
                  </a:lnTo>
                  <a:lnTo>
                    <a:pt x="2388" y="1090"/>
                  </a:lnTo>
                  <a:lnTo>
                    <a:pt x="2299" y="1107"/>
                  </a:lnTo>
                  <a:lnTo>
                    <a:pt x="2208" y="1122"/>
                  </a:lnTo>
                  <a:lnTo>
                    <a:pt x="2114" y="1134"/>
                  </a:lnTo>
                  <a:lnTo>
                    <a:pt x="2016" y="1145"/>
                  </a:lnTo>
                  <a:lnTo>
                    <a:pt x="1917" y="1153"/>
                  </a:lnTo>
                  <a:lnTo>
                    <a:pt x="1815" y="1159"/>
                  </a:lnTo>
                  <a:lnTo>
                    <a:pt x="1712" y="1163"/>
                  </a:lnTo>
                  <a:lnTo>
                    <a:pt x="1606" y="1164"/>
                  </a:lnTo>
                  <a:lnTo>
                    <a:pt x="1500" y="1163"/>
                  </a:lnTo>
                  <a:lnTo>
                    <a:pt x="1397" y="1159"/>
                  </a:lnTo>
                  <a:lnTo>
                    <a:pt x="1295" y="1153"/>
                  </a:lnTo>
                  <a:lnTo>
                    <a:pt x="1195" y="1145"/>
                  </a:lnTo>
                  <a:lnTo>
                    <a:pt x="1098" y="1134"/>
                  </a:lnTo>
                  <a:lnTo>
                    <a:pt x="1004" y="1122"/>
                  </a:lnTo>
                  <a:lnTo>
                    <a:pt x="912" y="1107"/>
                  </a:lnTo>
                  <a:lnTo>
                    <a:pt x="824" y="1090"/>
                  </a:lnTo>
                  <a:lnTo>
                    <a:pt x="739" y="1072"/>
                  </a:lnTo>
                  <a:lnTo>
                    <a:pt x="658" y="1052"/>
                  </a:lnTo>
                  <a:lnTo>
                    <a:pt x="580" y="1030"/>
                  </a:lnTo>
                  <a:lnTo>
                    <a:pt x="506" y="1006"/>
                  </a:lnTo>
                  <a:lnTo>
                    <a:pt x="436" y="981"/>
                  </a:lnTo>
                  <a:lnTo>
                    <a:pt x="371" y="954"/>
                  </a:lnTo>
                  <a:lnTo>
                    <a:pt x="310" y="926"/>
                  </a:lnTo>
                  <a:lnTo>
                    <a:pt x="254" y="896"/>
                  </a:lnTo>
                  <a:lnTo>
                    <a:pt x="203" y="865"/>
                  </a:lnTo>
                  <a:lnTo>
                    <a:pt x="157" y="833"/>
                  </a:lnTo>
                  <a:lnTo>
                    <a:pt x="116" y="800"/>
                  </a:lnTo>
                  <a:lnTo>
                    <a:pt x="82" y="766"/>
                  </a:lnTo>
                  <a:lnTo>
                    <a:pt x="53" y="731"/>
                  </a:lnTo>
                  <a:lnTo>
                    <a:pt x="30" y="695"/>
                  </a:lnTo>
                  <a:lnTo>
                    <a:pt x="13" y="658"/>
                  </a:lnTo>
                  <a:lnTo>
                    <a:pt x="3" y="620"/>
                  </a:lnTo>
                  <a:lnTo>
                    <a:pt x="0" y="582"/>
                  </a:lnTo>
                  <a:lnTo>
                    <a:pt x="3" y="544"/>
                  </a:lnTo>
                  <a:lnTo>
                    <a:pt x="13" y="506"/>
                  </a:lnTo>
                  <a:lnTo>
                    <a:pt x="30" y="469"/>
                  </a:lnTo>
                  <a:lnTo>
                    <a:pt x="53" y="433"/>
                  </a:lnTo>
                  <a:lnTo>
                    <a:pt x="82" y="398"/>
                  </a:lnTo>
                  <a:lnTo>
                    <a:pt x="116" y="364"/>
                  </a:lnTo>
                  <a:lnTo>
                    <a:pt x="157" y="331"/>
                  </a:lnTo>
                  <a:lnTo>
                    <a:pt x="203" y="299"/>
                  </a:lnTo>
                  <a:lnTo>
                    <a:pt x="254" y="268"/>
                  </a:lnTo>
                  <a:lnTo>
                    <a:pt x="310" y="238"/>
                  </a:lnTo>
                  <a:lnTo>
                    <a:pt x="371" y="210"/>
                  </a:lnTo>
                  <a:lnTo>
                    <a:pt x="436" y="183"/>
                  </a:lnTo>
                  <a:lnTo>
                    <a:pt x="506" y="158"/>
                  </a:lnTo>
                  <a:lnTo>
                    <a:pt x="580" y="135"/>
                  </a:lnTo>
                  <a:lnTo>
                    <a:pt x="658" y="112"/>
                  </a:lnTo>
                  <a:lnTo>
                    <a:pt x="739" y="92"/>
                  </a:lnTo>
                  <a:lnTo>
                    <a:pt x="824" y="74"/>
                  </a:lnTo>
                  <a:lnTo>
                    <a:pt x="912" y="57"/>
                  </a:lnTo>
                  <a:lnTo>
                    <a:pt x="1004" y="43"/>
                  </a:lnTo>
                  <a:lnTo>
                    <a:pt x="1098" y="30"/>
                  </a:lnTo>
                  <a:lnTo>
                    <a:pt x="1195" y="19"/>
                  </a:lnTo>
                  <a:lnTo>
                    <a:pt x="1295" y="11"/>
                  </a:lnTo>
                  <a:lnTo>
                    <a:pt x="1397" y="5"/>
                  </a:lnTo>
                  <a:lnTo>
                    <a:pt x="1500" y="2"/>
                  </a:lnTo>
                  <a:lnTo>
                    <a:pt x="1606"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1" name="Freeform 183"/>
            <p:cNvSpPr/>
            <p:nvPr/>
          </p:nvSpPr>
          <p:spPr bwMode="auto">
            <a:xfrm>
              <a:off x="10059988" y="2917825"/>
              <a:ext cx="463550" cy="93663"/>
            </a:xfrm>
            <a:custGeom>
              <a:avLst/>
              <a:gdLst>
                <a:gd name="T0" fmla="*/ 87 w 3212"/>
                <a:gd name="T1" fmla="*/ 40 h 648"/>
                <a:gd name="T2" fmla="*/ 256 w 3212"/>
                <a:gd name="T3" fmla="*/ 114 h 648"/>
                <a:gd name="T4" fmla="*/ 442 w 3212"/>
                <a:gd name="T5" fmla="*/ 179 h 648"/>
                <a:gd name="T6" fmla="*/ 647 w 3212"/>
                <a:gd name="T7" fmla="*/ 233 h 648"/>
                <a:gd name="T8" fmla="*/ 869 w 3212"/>
                <a:gd name="T9" fmla="*/ 277 h 648"/>
                <a:gd name="T10" fmla="*/ 1103 w 3212"/>
                <a:gd name="T11" fmla="*/ 310 h 648"/>
                <a:gd name="T12" fmla="*/ 1349 w 3212"/>
                <a:gd name="T13" fmla="*/ 330 h 648"/>
                <a:gd name="T14" fmla="*/ 1606 w 3212"/>
                <a:gd name="T15" fmla="*/ 338 h 648"/>
                <a:gd name="T16" fmla="*/ 1862 w 3212"/>
                <a:gd name="T17" fmla="*/ 330 h 648"/>
                <a:gd name="T18" fmla="*/ 2109 w 3212"/>
                <a:gd name="T19" fmla="*/ 310 h 648"/>
                <a:gd name="T20" fmla="*/ 2343 w 3212"/>
                <a:gd name="T21" fmla="*/ 277 h 648"/>
                <a:gd name="T22" fmla="*/ 2564 w 3212"/>
                <a:gd name="T23" fmla="*/ 233 h 648"/>
                <a:gd name="T24" fmla="*/ 2769 w 3212"/>
                <a:gd name="T25" fmla="*/ 179 h 648"/>
                <a:gd name="T26" fmla="*/ 2957 w 3212"/>
                <a:gd name="T27" fmla="*/ 114 h 648"/>
                <a:gd name="T28" fmla="*/ 3125 w 3212"/>
                <a:gd name="T29" fmla="*/ 40 h 648"/>
                <a:gd name="T30" fmla="*/ 3209 w 3212"/>
                <a:gd name="T31" fmla="*/ 33 h 648"/>
                <a:gd name="T32" fmla="*/ 3209 w 3212"/>
                <a:gd name="T33" fmla="*/ 104 h 648"/>
                <a:gd name="T34" fmla="*/ 3182 w 3212"/>
                <a:gd name="T35" fmla="*/ 179 h 648"/>
                <a:gd name="T36" fmla="*/ 3130 w 3212"/>
                <a:gd name="T37" fmla="*/ 250 h 648"/>
                <a:gd name="T38" fmla="*/ 3055 w 3212"/>
                <a:gd name="T39" fmla="*/ 317 h 648"/>
                <a:gd name="T40" fmla="*/ 2958 w 3212"/>
                <a:gd name="T41" fmla="*/ 381 h 648"/>
                <a:gd name="T42" fmla="*/ 2841 w 3212"/>
                <a:gd name="T43" fmla="*/ 439 h 648"/>
                <a:gd name="T44" fmla="*/ 2706 w 3212"/>
                <a:gd name="T45" fmla="*/ 491 h 648"/>
                <a:gd name="T46" fmla="*/ 2554 w 3212"/>
                <a:gd name="T47" fmla="*/ 536 h 648"/>
                <a:gd name="T48" fmla="*/ 2388 w 3212"/>
                <a:gd name="T49" fmla="*/ 575 h 648"/>
                <a:gd name="T50" fmla="*/ 2208 w 3212"/>
                <a:gd name="T51" fmla="*/ 606 h 648"/>
                <a:gd name="T52" fmla="*/ 2016 w 3212"/>
                <a:gd name="T53" fmla="*/ 629 h 648"/>
                <a:gd name="T54" fmla="*/ 1815 w 3212"/>
                <a:gd name="T55" fmla="*/ 644 h 648"/>
                <a:gd name="T56" fmla="*/ 1606 w 3212"/>
                <a:gd name="T57" fmla="*/ 648 h 648"/>
                <a:gd name="T58" fmla="*/ 1397 w 3212"/>
                <a:gd name="T59" fmla="*/ 644 h 648"/>
                <a:gd name="T60" fmla="*/ 1195 w 3212"/>
                <a:gd name="T61" fmla="*/ 629 h 648"/>
                <a:gd name="T62" fmla="*/ 1004 w 3212"/>
                <a:gd name="T63" fmla="*/ 606 h 648"/>
                <a:gd name="T64" fmla="*/ 824 w 3212"/>
                <a:gd name="T65" fmla="*/ 575 h 648"/>
                <a:gd name="T66" fmla="*/ 658 w 3212"/>
                <a:gd name="T67" fmla="*/ 536 h 648"/>
                <a:gd name="T68" fmla="*/ 506 w 3212"/>
                <a:gd name="T69" fmla="*/ 491 h 648"/>
                <a:gd name="T70" fmla="*/ 371 w 3212"/>
                <a:gd name="T71" fmla="*/ 439 h 648"/>
                <a:gd name="T72" fmla="*/ 254 w 3212"/>
                <a:gd name="T73" fmla="*/ 381 h 648"/>
                <a:gd name="T74" fmla="*/ 157 w 3212"/>
                <a:gd name="T75" fmla="*/ 317 h 648"/>
                <a:gd name="T76" fmla="*/ 82 w 3212"/>
                <a:gd name="T77" fmla="*/ 250 h 648"/>
                <a:gd name="T78" fmla="*/ 30 w 3212"/>
                <a:gd name="T79" fmla="*/ 179 h 648"/>
                <a:gd name="T80" fmla="*/ 3 w 3212"/>
                <a:gd name="T81" fmla="*/ 104 h 648"/>
                <a:gd name="T82" fmla="*/ 3 w 3212"/>
                <a:gd name="T83" fmla="*/ 33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8">
                  <a:moveTo>
                    <a:pt x="11" y="0"/>
                  </a:moveTo>
                  <a:lnTo>
                    <a:pt x="87" y="40"/>
                  </a:lnTo>
                  <a:lnTo>
                    <a:pt x="169" y="78"/>
                  </a:lnTo>
                  <a:lnTo>
                    <a:pt x="256" y="114"/>
                  </a:lnTo>
                  <a:lnTo>
                    <a:pt x="346" y="147"/>
                  </a:lnTo>
                  <a:lnTo>
                    <a:pt x="442" y="179"/>
                  </a:lnTo>
                  <a:lnTo>
                    <a:pt x="543" y="207"/>
                  </a:lnTo>
                  <a:lnTo>
                    <a:pt x="647" y="233"/>
                  </a:lnTo>
                  <a:lnTo>
                    <a:pt x="756" y="257"/>
                  </a:lnTo>
                  <a:lnTo>
                    <a:pt x="869" y="277"/>
                  </a:lnTo>
                  <a:lnTo>
                    <a:pt x="985" y="295"/>
                  </a:lnTo>
                  <a:lnTo>
                    <a:pt x="1103" y="310"/>
                  </a:lnTo>
                  <a:lnTo>
                    <a:pt x="1225" y="322"/>
                  </a:lnTo>
                  <a:lnTo>
                    <a:pt x="1349" y="330"/>
                  </a:lnTo>
                  <a:lnTo>
                    <a:pt x="1477" y="336"/>
                  </a:lnTo>
                  <a:lnTo>
                    <a:pt x="1606" y="338"/>
                  </a:lnTo>
                  <a:lnTo>
                    <a:pt x="1735" y="336"/>
                  </a:lnTo>
                  <a:lnTo>
                    <a:pt x="1862" y="330"/>
                  </a:lnTo>
                  <a:lnTo>
                    <a:pt x="1987" y="322"/>
                  </a:lnTo>
                  <a:lnTo>
                    <a:pt x="2109" y="310"/>
                  </a:lnTo>
                  <a:lnTo>
                    <a:pt x="2228" y="295"/>
                  </a:lnTo>
                  <a:lnTo>
                    <a:pt x="2343" y="277"/>
                  </a:lnTo>
                  <a:lnTo>
                    <a:pt x="2455" y="257"/>
                  </a:lnTo>
                  <a:lnTo>
                    <a:pt x="2564" y="233"/>
                  </a:lnTo>
                  <a:lnTo>
                    <a:pt x="2669" y="207"/>
                  </a:lnTo>
                  <a:lnTo>
                    <a:pt x="2769" y="179"/>
                  </a:lnTo>
                  <a:lnTo>
                    <a:pt x="2865" y="147"/>
                  </a:lnTo>
                  <a:lnTo>
                    <a:pt x="2957" y="114"/>
                  </a:lnTo>
                  <a:lnTo>
                    <a:pt x="3044" y="78"/>
                  </a:lnTo>
                  <a:lnTo>
                    <a:pt x="3125" y="40"/>
                  </a:lnTo>
                  <a:lnTo>
                    <a:pt x="3202" y="0"/>
                  </a:lnTo>
                  <a:lnTo>
                    <a:pt x="3209" y="33"/>
                  </a:lnTo>
                  <a:lnTo>
                    <a:pt x="3212" y="66"/>
                  </a:lnTo>
                  <a:lnTo>
                    <a:pt x="3209" y="104"/>
                  </a:lnTo>
                  <a:lnTo>
                    <a:pt x="3199" y="142"/>
                  </a:lnTo>
                  <a:lnTo>
                    <a:pt x="3182" y="179"/>
                  </a:lnTo>
                  <a:lnTo>
                    <a:pt x="3159" y="215"/>
                  </a:lnTo>
                  <a:lnTo>
                    <a:pt x="3130" y="250"/>
                  </a:lnTo>
                  <a:lnTo>
                    <a:pt x="3096" y="284"/>
                  </a:lnTo>
                  <a:lnTo>
                    <a:pt x="3055" y="317"/>
                  </a:lnTo>
                  <a:lnTo>
                    <a:pt x="3009" y="350"/>
                  </a:lnTo>
                  <a:lnTo>
                    <a:pt x="2958" y="381"/>
                  </a:lnTo>
                  <a:lnTo>
                    <a:pt x="2902" y="410"/>
                  </a:lnTo>
                  <a:lnTo>
                    <a:pt x="2841" y="439"/>
                  </a:lnTo>
                  <a:lnTo>
                    <a:pt x="2775" y="465"/>
                  </a:lnTo>
                  <a:lnTo>
                    <a:pt x="2706" y="491"/>
                  </a:lnTo>
                  <a:lnTo>
                    <a:pt x="2632" y="514"/>
                  </a:lnTo>
                  <a:lnTo>
                    <a:pt x="2554" y="536"/>
                  </a:lnTo>
                  <a:lnTo>
                    <a:pt x="2472" y="557"/>
                  </a:lnTo>
                  <a:lnTo>
                    <a:pt x="2388" y="575"/>
                  </a:lnTo>
                  <a:lnTo>
                    <a:pt x="2299" y="592"/>
                  </a:lnTo>
                  <a:lnTo>
                    <a:pt x="2208" y="606"/>
                  </a:lnTo>
                  <a:lnTo>
                    <a:pt x="2114" y="619"/>
                  </a:lnTo>
                  <a:lnTo>
                    <a:pt x="2016" y="629"/>
                  </a:lnTo>
                  <a:lnTo>
                    <a:pt x="1917" y="638"/>
                  </a:lnTo>
                  <a:lnTo>
                    <a:pt x="1815" y="644"/>
                  </a:lnTo>
                  <a:lnTo>
                    <a:pt x="1712" y="647"/>
                  </a:lnTo>
                  <a:lnTo>
                    <a:pt x="1606" y="648"/>
                  </a:lnTo>
                  <a:lnTo>
                    <a:pt x="1500" y="647"/>
                  </a:lnTo>
                  <a:lnTo>
                    <a:pt x="1397" y="644"/>
                  </a:lnTo>
                  <a:lnTo>
                    <a:pt x="1295" y="638"/>
                  </a:lnTo>
                  <a:lnTo>
                    <a:pt x="1195" y="629"/>
                  </a:lnTo>
                  <a:lnTo>
                    <a:pt x="1098" y="619"/>
                  </a:lnTo>
                  <a:lnTo>
                    <a:pt x="1004" y="606"/>
                  </a:lnTo>
                  <a:lnTo>
                    <a:pt x="912" y="592"/>
                  </a:lnTo>
                  <a:lnTo>
                    <a:pt x="824" y="575"/>
                  </a:lnTo>
                  <a:lnTo>
                    <a:pt x="739" y="557"/>
                  </a:lnTo>
                  <a:lnTo>
                    <a:pt x="658" y="536"/>
                  </a:lnTo>
                  <a:lnTo>
                    <a:pt x="580" y="514"/>
                  </a:lnTo>
                  <a:lnTo>
                    <a:pt x="506" y="491"/>
                  </a:lnTo>
                  <a:lnTo>
                    <a:pt x="436" y="465"/>
                  </a:lnTo>
                  <a:lnTo>
                    <a:pt x="371" y="439"/>
                  </a:lnTo>
                  <a:lnTo>
                    <a:pt x="310" y="410"/>
                  </a:lnTo>
                  <a:lnTo>
                    <a:pt x="254" y="381"/>
                  </a:lnTo>
                  <a:lnTo>
                    <a:pt x="203" y="350"/>
                  </a:lnTo>
                  <a:lnTo>
                    <a:pt x="157" y="317"/>
                  </a:lnTo>
                  <a:lnTo>
                    <a:pt x="116" y="284"/>
                  </a:lnTo>
                  <a:lnTo>
                    <a:pt x="82" y="250"/>
                  </a:lnTo>
                  <a:lnTo>
                    <a:pt x="53" y="215"/>
                  </a:lnTo>
                  <a:lnTo>
                    <a:pt x="30" y="179"/>
                  </a:lnTo>
                  <a:lnTo>
                    <a:pt x="13" y="142"/>
                  </a:lnTo>
                  <a:lnTo>
                    <a:pt x="3" y="104"/>
                  </a:lnTo>
                  <a:lnTo>
                    <a:pt x="0" y="66"/>
                  </a:lnTo>
                  <a:lnTo>
                    <a:pt x="3" y="33"/>
                  </a:lnTo>
                  <a:lnTo>
                    <a:pt x="11"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2" name="Freeform 184"/>
            <p:cNvSpPr/>
            <p:nvPr/>
          </p:nvSpPr>
          <p:spPr bwMode="auto">
            <a:xfrm>
              <a:off x="10059988" y="2995613"/>
              <a:ext cx="463550" cy="93663"/>
            </a:xfrm>
            <a:custGeom>
              <a:avLst/>
              <a:gdLst>
                <a:gd name="T0" fmla="*/ 87 w 3212"/>
                <a:gd name="T1" fmla="*/ 40 h 647"/>
                <a:gd name="T2" fmla="*/ 256 w 3212"/>
                <a:gd name="T3" fmla="*/ 114 h 647"/>
                <a:gd name="T4" fmla="*/ 442 w 3212"/>
                <a:gd name="T5" fmla="*/ 178 h 647"/>
                <a:gd name="T6" fmla="*/ 647 w 3212"/>
                <a:gd name="T7" fmla="*/ 233 h 647"/>
                <a:gd name="T8" fmla="*/ 869 w 3212"/>
                <a:gd name="T9" fmla="*/ 277 h 647"/>
                <a:gd name="T10" fmla="*/ 1103 w 3212"/>
                <a:gd name="T11" fmla="*/ 310 h 647"/>
                <a:gd name="T12" fmla="*/ 1349 w 3212"/>
                <a:gd name="T13" fmla="*/ 330 h 647"/>
                <a:gd name="T14" fmla="*/ 1606 w 3212"/>
                <a:gd name="T15" fmla="*/ 337 h 647"/>
                <a:gd name="T16" fmla="*/ 1862 w 3212"/>
                <a:gd name="T17" fmla="*/ 330 h 647"/>
                <a:gd name="T18" fmla="*/ 2109 w 3212"/>
                <a:gd name="T19" fmla="*/ 310 h 647"/>
                <a:gd name="T20" fmla="*/ 2343 w 3212"/>
                <a:gd name="T21" fmla="*/ 277 h 647"/>
                <a:gd name="T22" fmla="*/ 2564 w 3212"/>
                <a:gd name="T23" fmla="*/ 233 h 647"/>
                <a:gd name="T24" fmla="*/ 2769 w 3212"/>
                <a:gd name="T25" fmla="*/ 178 h 647"/>
                <a:gd name="T26" fmla="*/ 2957 w 3212"/>
                <a:gd name="T27" fmla="*/ 114 h 647"/>
                <a:gd name="T28" fmla="*/ 3125 w 3212"/>
                <a:gd name="T29" fmla="*/ 40 h 647"/>
                <a:gd name="T30" fmla="*/ 3209 w 3212"/>
                <a:gd name="T31" fmla="*/ 33 h 647"/>
                <a:gd name="T32" fmla="*/ 3209 w 3212"/>
                <a:gd name="T33" fmla="*/ 104 h 647"/>
                <a:gd name="T34" fmla="*/ 3182 w 3212"/>
                <a:gd name="T35" fmla="*/ 178 h 647"/>
                <a:gd name="T36" fmla="*/ 3130 w 3212"/>
                <a:gd name="T37" fmla="*/ 250 h 647"/>
                <a:gd name="T38" fmla="*/ 3055 w 3212"/>
                <a:gd name="T39" fmla="*/ 317 h 647"/>
                <a:gd name="T40" fmla="*/ 2958 w 3212"/>
                <a:gd name="T41" fmla="*/ 380 h 647"/>
                <a:gd name="T42" fmla="*/ 2841 w 3212"/>
                <a:gd name="T43" fmla="*/ 438 h 647"/>
                <a:gd name="T44" fmla="*/ 2706 w 3212"/>
                <a:gd name="T45" fmla="*/ 490 h 647"/>
                <a:gd name="T46" fmla="*/ 2554 w 3212"/>
                <a:gd name="T47" fmla="*/ 535 h 647"/>
                <a:gd name="T48" fmla="*/ 2388 w 3212"/>
                <a:gd name="T49" fmla="*/ 574 h 647"/>
                <a:gd name="T50" fmla="*/ 2208 w 3212"/>
                <a:gd name="T51" fmla="*/ 605 h 647"/>
                <a:gd name="T52" fmla="*/ 2016 w 3212"/>
                <a:gd name="T53" fmla="*/ 628 h 647"/>
                <a:gd name="T54" fmla="*/ 1815 w 3212"/>
                <a:gd name="T55" fmla="*/ 643 h 647"/>
                <a:gd name="T56" fmla="*/ 1606 w 3212"/>
                <a:gd name="T57" fmla="*/ 647 h 647"/>
                <a:gd name="T58" fmla="*/ 1397 w 3212"/>
                <a:gd name="T59" fmla="*/ 643 h 647"/>
                <a:gd name="T60" fmla="*/ 1195 w 3212"/>
                <a:gd name="T61" fmla="*/ 628 h 647"/>
                <a:gd name="T62" fmla="*/ 1004 w 3212"/>
                <a:gd name="T63" fmla="*/ 605 h 647"/>
                <a:gd name="T64" fmla="*/ 824 w 3212"/>
                <a:gd name="T65" fmla="*/ 574 h 647"/>
                <a:gd name="T66" fmla="*/ 658 w 3212"/>
                <a:gd name="T67" fmla="*/ 535 h 647"/>
                <a:gd name="T68" fmla="*/ 506 w 3212"/>
                <a:gd name="T69" fmla="*/ 490 h 647"/>
                <a:gd name="T70" fmla="*/ 371 w 3212"/>
                <a:gd name="T71" fmla="*/ 438 h 647"/>
                <a:gd name="T72" fmla="*/ 254 w 3212"/>
                <a:gd name="T73" fmla="*/ 380 h 647"/>
                <a:gd name="T74" fmla="*/ 157 w 3212"/>
                <a:gd name="T75" fmla="*/ 317 h 647"/>
                <a:gd name="T76" fmla="*/ 82 w 3212"/>
                <a:gd name="T77" fmla="*/ 250 h 647"/>
                <a:gd name="T78" fmla="*/ 30 w 3212"/>
                <a:gd name="T79" fmla="*/ 178 h 647"/>
                <a:gd name="T80" fmla="*/ 3 w 3212"/>
                <a:gd name="T81" fmla="*/ 104 h 647"/>
                <a:gd name="T82" fmla="*/ 3 w 3212"/>
                <a:gd name="T83" fmla="*/ 33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7">
                  <a:moveTo>
                    <a:pt x="11" y="0"/>
                  </a:moveTo>
                  <a:lnTo>
                    <a:pt x="87" y="40"/>
                  </a:lnTo>
                  <a:lnTo>
                    <a:pt x="169" y="78"/>
                  </a:lnTo>
                  <a:lnTo>
                    <a:pt x="256" y="114"/>
                  </a:lnTo>
                  <a:lnTo>
                    <a:pt x="346" y="147"/>
                  </a:lnTo>
                  <a:lnTo>
                    <a:pt x="442" y="178"/>
                  </a:lnTo>
                  <a:lnTo>
                    <a:pt x="543" y="207"/>
                  </a:lnTo>
                  <a:lnTo>
                    <a:pt x="647" y="233"/>
                  </a:lnTo>
                  <a:lnTo>
                    <a:pt x="756" y="257"/>
                  </a:lnTo>
                  <a:lnTo>
                    <a:pt x="869" y="277"/>
                  </a:lnTo>
                  <a:lnTo>
                    <a:pt x="985" y="295"/>
                  </a:lnTo>
                  <a:lnTo>
                    <a:pt x="1103" y="310"/>
                  </a:lnTo>
                  <a:lnTo>
                    <a:pt x="1225" y="322"/>
                  </a:lnTo>
                  <a:lnTo>
                    <a:pt x="1349" y="330"/>
                  </a:lnTo>
                  <a:lnTo>
                    <a:pt x="1477" y="335"/>
                  </a:lnTo>
                  <a:lnTo>
                    <a:pt x="1606" y="337"/>
                  </a:lnTo>
                  <a:lnTo>
                    <a:pt x="1735" y="335"/>
                  </a:lnTo>
                  <a:lnTo>
                    <a:pt x="1862" y="330"/>
                  </a:lnTo>
                  <a:lnTo>
                    <a:pt x="1987" y="322"/>
                  </a:lnTo>
                  <a:lnTo>
                    <a:pt x="2109" y="310"/>
                  </a:lnTo>
                  <a:lnTo>
                    <a:pt x="2228" y="295"/>
                  </a:lnTo>
                  <a:lnTo>
                    <a:pt x="2343" y="277"/>
                  </a:lnTo>
                  <a:lnTo>
                    <a:pt x="2455" y="257"/>
                  </a:lnTo>
                  <a:lnTo>
                    <a:pt x="2564" y="233"/>
                  </a:lnTo>
                  <a:lnTo>
                    <a:pt x="2669" y="207"/>
                  </a:lnTo>
                  <a:lnTo>
                    <a:pt x="2769" y="178"/>
                  </a:lnTo>
                  <a:lnTo>
                    <a:pt x="2865" y="147"/>
                  </a:lnTo>
                  <a:lnTo>
                    <a:pt x="2957" y="114"/>
                  </a:lnTo>
                  <a:lnTo>
                    <a:pt x="3044" y="78"/>
                  </a:lnTo>
                  <a:lnTo>
                    <a:pt x="3125" y="40"/>
                  </a:lnTo>
                  <a:lnTo>
                    <a:pt x="3202" y="0"/>
                  </a:lnTo>
                  <a:lnTo>
                    <a:pt x="3209" y="33"/>
                  </a:lnTo>
                  <a:lnTo>
                    <a:pt x="3212" y="66"/>
                  </a:lnTo>
                  <a:lnTo>
                    <a:pt x="3209" y="104"/>
                  </a:lnTo>
                  <a:lnTo>
                    <a:pt x="3199" y="142"/>
                  </a:lnTo>
                  <a:lnTo>
                    <a:pt x="3182" y="178"/>
                  </a:lnTo>
                  <a:lnTo>
                    <a:pt x="3159" y="215"/>
                  </a:lnTo>
                  <a:lnTo>
                    <a:pt x="3130" y="250"/>
                  </a:lnTo>
                  <a:lnTo>
                    <a:pt x="3096" y="284"/>
                  </a:lnTo>
                  <a:lnTo>
                    <a:pt x="3055" y="317"/>
                  </a:lnTo>
                  <a:lnTo>
                    <a:pt x="3009" y="349"/>
                  </a:lnTo>
                  <a:lnTo>
                    <a:pt x="2958" y="380"/>
                  </a:lnTo>
                  <a:lnTo>
                    <a:pt x="2902" y="409"/>
                  </a:lnTo>
                  <a:lnTo>
                    <a:pt x="2841" y="438"/>
                  </a:lnTo>
                  <a:lnTo>
                    <a:pt x="2775" y="464"/>
                  </a:lnTo>
                  <a:lnTo>
                    <a:pt x="2706" y="490"/>
                  </a:lnTo>
                  <a:lnTo>
                    <a:pt x="2632" y="513"/>
                  </a:lnTo>
                  <a:lnTo>
                    <a:pt x="2554" y="535"/>
                  </a:lnTo>
                  <a:lnTo>
                    <a:pt x="2472" y="556"/>
                  </a:lnTo>
                  <a:lnTo>
                    <a:pt x="2388" y="574"/>
                  </a:lnTo>
                  <a:lnTo>
                    <a:pt x="2299" y="591"/>
                  </a:lnTo>
                  <a:lnTo>
                    <a:pt x="2208" y="605"/>
                  </a:lnTo>
                  <a:lnTo>
                    <a:pt x="2114" y="618"/>
                  </a:lnTo>
                  <a:lnTo>
                    <a:pt x="2016" y="628"/>
                  </a:lnTo>
                  <a:lnTo>
                    <a:pt x="1917" y="637"/>
                  </a:lnTo>
                  <a:lnTo>
                    <a:pt x="1815" y="643"/>
                  </a:lnTo>
                  <a:lnTo>
                    <a:pt x="1712" y="646"/>
                  </a:lnTo>
                  <a:lnTo>
                    <a:pt x="1606" y="647"/>
                  </a:lnTo>
                  <a:lnTo>
                    <a:pt x="1500" y="646"/>
                  </a:lnTo>
                  <a:lnTo>
                    <a:pt x="1397" y="643"/>
                  </a:lnTo>
                  <a:lnTo>
                    <a:pt x="1295" y="637"/>
                  </a:lnTo>
                  <a:lnTo>
                    <a:pt x="1195" y="628"/>
                  </a:lnTo>
                  <a:lnTo>
                    <a:pt x="1098" y="618"/>
                  </a:lnTo>
                  <a:lnTo>
                    <a:pt x="1004" y="605"/>
                  </a:lnTo>
                  <a:lnTo>
                    <a:pt x="912" y="591"/>
                  </a:lnTo>
                  <a:lnTo>
                    <a:pt x="824" y="574"/>
                  </a:lnTo>
                  <a:lnTo>
                    <a:pt x="739" y="556"/>
                  </a:lnTo>
                  <a:lnTo>
                    <a:pt x="658" y="535"/>
                  </a:lnTo>
                  <a:lnTo>
                    <a:pt x="580" y="513"/>
                  </a:lnTo>
                  <a:lnTo>
                    <a:pt x="506" y="490"/>
                  </a:lnTo>
                  <a:lnTo>
                    <a:pt x="436" y="464"/>
                  </a:lnTo>
                  <a:lnTo>
                    <a:pt x="371" y="438"/>
                  </a:lnTo>
                  <a:lnTo>
                    <a:pt x="310" y="409"/>
                  </a:lnTo>
                  <a:lnTo>
                    <a:pt x="254" y="380"/>
                  </a:lnTo>
                  <a:lnTo>
                    <a:pt x="203" y="349"/>
                  </a:lnTo>
                  <a:lnTo>
                    <a:pt x="157" y="317"/>
                  </a:lnTo>
                  <a:lnTo>
                    <a:pt x="116" y="284"/>
                  </a:lnTo>
                  <a:lnTo>
                    <a:pt x="82" y="250"/>
                  </a:lnTo>
                  <a:lnTo>
                    <a:pt x="53" y="215"/>
                  </a:lnTo>
                  <a:lnTo>
                    <a:pt x="30" y="178"/>
                  </a:lnTo>
                  <a:lnTo>
                    <a:pt x="13" y="142"/>
                  </a:lnTo>
                  <a:lnTo>
                    <a:pt x="3" y="104"/>
                  </a:lnTo>
                  <a:lnTo>
                    <a:pt x="0" y="66"/>
                  </a:lnTo>
                  <a:lnTo>
                    <a:pt x="3" y="33"/>
                  </a:lnTo>
                  <a:lnTo>
                    <a:pt x="11"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3" name="Freeform 185"/>
            <p:cNvSpPr/>
            <p:nvPr/>
          </p:nvSpPr>
          <p:spPr bwMode="auto">
            <a:xfrm>
              <a:off x="10059988" y="3074988"/>
              <a:ext cx="463550" cy="92075"/>
            </a:xfrm>
            <a:custGeom>
              <a:avLst/>
              <a:gdLst>
                <a:gd name="T0" fmla="*/ 87 w 3212"/>
                <a:gd name="T1" fmla="*/ 40 h 647"/>
                <a:gd name="T2" fmla="*/ 256 w 3212"/>
                <a:gd name="T3" fmla="*/ 113 h 647"/>
                <a:gd name="T4" fmla="*/ 442 w 3212"/>
                <a:gd name="T5" fmla="*/ 178 h 647"/>
                <a:gd name="T6" fmla="*/ 647 w 3212"/>
                <a:gd name="T7" fmla="*/ 233 h 647"/>
                <a:gd name="T8" fmla="*/ 869 w 3212"/>
                <a:gd name="T9" fmla="*/ 277 h 647"/>
                <a:gd name="T10" fmla="*/ 1103 w 3212"/>
                <a:gd name="T11" fmla="*/ 310 h 647"/>
                <a:gd name="T12" fmla="*/ 1349 w 3212"/>
                <a:gd name="T13" fmla="*/ 330 h 647"/>
                <a:gd name="T14" fmla="*/ 1606 w 3212"/>
                <a:gd name="T15" fmla="*/ 337 h 647"/>
                <a:gd name="T16" fmla="*/ 1862 w 3212"/>
                <a:gd name="T17" fmla="*/ 330 h 647"/>
                <a:gd name="T18" fmla="*/ 2109 w 3212"/>
                <a:gd name="T19" fmla="*/ 310 h 647"/>
                <a:gd name="T20" fmla="*/ 2343 w 3212"/>
                <a:gd name="T21" fmla="*/ 277 h 647"/>
                <a:gd name="T22" fmla="*/ 2564 w 3212"/>
                <a:gd name="T23" fmla="*/ 233 h 647"/>
                <a:gd name="T24" fmla="*/ 2769 w 3212"/>
                <a:gd name="T25" fmla="*/ 178 h 647"/>
                <a:gd name="T26" fmla="*/ 2957 w 3212"/>
                <a:gd name="T27" fmla="*/ 113 h 647"/>
                <a:gd name="T28" fmla="*/ 3125 w 3212"/>
                <a:gd name="T29" fmla="*/ 40 h 647"/>
                <a:gd name="T30" fmla="*/ 3209 w 3212"/>
                <a:gd name="T31" fmla="*/ 32 h 647"/>
                <a:gd name="T32" fmla="*/ 3209 w 3212"/>
                <a:gd name="T33" fmla="*/ 103 h 647"/>
                <a:gd name="T34" fmla="*/ 3182 w 3212"/>
                <a:gd name="T35" fmla="*/ 178 h 647"/>
                <a:gd name="T36" fmla="*/ 3130 w 3212"/>
                <a:gd name="T37" fmla="*/ 249 h 647"/>
                <a:gd name="T38" fmla="*/ 3055 w 3212"/>
                <a:gd name="T39" fmla="*/ 316 h 647"/>
                <a:gd name="T40" fmla="*/ 2958 w 3212"/>
                <a:gd name="T41" fmla="*/ 379 h 647"/>
                <a:gd name="T42" fmla="*/ 2841 w 3212"/>
                <a:gd name="T43" fmla="*/ 437 h 647"/>
                <a:gd name="T44" fmla="*/ 2706 w 3212"/>
                <a:gd name="T45" fmla="*/ 489 h 647"/>
                <a:gd name="T46" fmla="*/ 2554 w 3212"/>
                <a:gd name="T47" fmla="*/ 535 h 647"/>
                <a:gd name="T48" fmla="*/ 2388 w 3212"/>
                <a:gd name="T49" fmla="*/ 574 h 647"/>
                <a:gd name="T50" fmla="*/ 2208 w 3212"/>
                <a:gd name="T51" fmla="*/ 605 h 647"/>
                <a:gd name="T52" fmla="*/ 2016 w 3212"/>
                <a:gd name="T53" fmla="*/ 628 h 647"/>
                <a:gd name="T54" fmla="*/ 1815 w 3212"/>
                <a:gd name="T55" fmla="*/ 642 h 647"/>
                <a:gd name="T56" fmla="*/ 1606 w 3212"/>
                <a:gd name="T57" fmla="*/ 647 h 647"/>
                <a:gd name="T58" fmla="*/ 1397 w 3212"/>
                <a:gd name="T59" fmla="*/ 642 h 647"/>
                <a:gd name="T60" fmla="*/ 1195 w 3212"/>
                <a:gd name="T61" fmla="*/ 628 h 647"/>
                <a:gd name="T62" fmla="*/ 1004 w 3212"/>
                <a:gd name="T63" fmla="*/ 605 h 647"/>
                <a:gd name="T64" fmla="*/ 824 w 3212"/>
                <a:gd name="T65" fmla="*/ 574 h 647"/>
                <a:gd name="T66" fmla="*/ 658 w 3212"/>
                <a:gd name="T67" fmla="*/ 535 h 647"/>
                <a:gd name="T68" fmla="*/ 506 w 3212"/>
                <a:gd name="T69" fmla="*/ 489 h 647"/>
                <a:gd name="T70" fmla="*/ 371 w 3212"/>
                <a:gd name="T71" fmla="*/ 437 h 647"/>
                <a:gd name="T72" fmla="*/ 254 w 3212"/>
                <a:gd name="T73" fmla="*/ 379 h 647"/>
                <a:gd name="T74" fmla="*/ 157 w 3212"/>
                <a:gd name="T75" fmla="*/ 316 h 647"/>
                <a:gd name="T76" fmla="*/ 82 w 3212"/>
                <a:gd name="T77" fmla="*/ 249 h 647"/>
                <a:gd name="T78" fmla="*/ 30 w 3212"/>
                <a:gd name="T79" fmla="*/ 178 h 647"/>
                <a:gd name="T80" fmla="*/ 3 w 3212"/>
                <a:gd name="T81" fmla="*/ 103 h 647"/>
                <a:gd name="T82" fmla="*/ 3 w 3212"/>
                <a:gd name="T83" fmla="*/ 32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7">
                  <a:moveTo>
                    <a:pt x="11" y="0"/>
                  </a:moveTo>
                  <a:lnTo>
                    <a:pt x="87" y="40"/>
                  </a:lnTo>
                  <a:lnTo>
                    <a:pt x="169" y="78"/>
                  </a:lnTo>
                  <a:lnTo>
                    <a:pt x="256" y="113"/>
                  </a:lnTo>
                  <a:lnTo>
                    <a:pt x="346" y="147"/>
                  </a:lnTo>
                  <a:lnTo>
                    <a:pt x="442" y="178"/>
                  </a:lnTo>
                  <a:lnTo>
                    <a:pt x="543" y="207"/>
                  </a:lnTo>
                  <a:lnTo>
                    <a:pt x="647" y="233"/>
                  </a:lnTo>
                  <a:lnTo>
                    <a:pt x="756" y="257"/>
                  </a:lnTo>
                  <a:lnTo>
                    <a:pt x="869" y="277"/>
                  </a:lnTo>
                  <a:lnTo>
                    <a:pt x="985" y="295"/>
                  </a:lnTo>
                  <a:lnTo>
                    <a:pt x="1103" y="310"/>
                  </a:lnTo>
                  <a:lnTo>
                    <a:pt x="1225" y="322"/>
                  </a:lnTo>
                  <a:lnTo>
                    <a:pt x="1349" y="330"/>
                  </a:lnTo>
                  <a:lnTo>
                    <a:pt x="1477" y="335"/>
                  </a:lnTo>
                  <a:lnTo>
                    <a:pt x="1606" y="337"/>
                  </a:lnTo>
                  <a:lnTo>
                    <a:pt x="1735" y="335"/>
                  </a:lnTo>
                  <a:lnTo>
                    <a:pt x="1862" y="330"/>
                  </a:lnTo>
                  <a:lnTo>
                    <a:pt x="1987" y="322"/>
                  </a:lnTo>
                  <a:lnTo>
                    <a:pt x="2109" y="310"/>
                  </a:lnTo>
                  <a:lnTo>
                    <a:pt x="2228" y="295"/>
                  </a:lnTo>
                  <a:lnTo>
                    <a:pt x="2343" y="277"/>
                  </a:lnTo>
                  <a:lnTo>
                    <a:pt x="2455" y="257"/>
                  </a:lnTo>
                  <a:lnTo>
                    <a:pt x="2564" y="233"/>
                  </a:lnTo>
                  <a:lnTo>
                    <a:pt x="2669" y="207"/>
                  </a:lnTo>
                  <a:lnTo>
                    <a:pt x="2769" y="178"/>
                  </a:lnTo>
                  <a:lnTo>
                    <a:pt x="2865" y="147"/>
                  </a:lnTo>
                  <a:lnTo>
                    <a:pt x="2957" y="113"/>
                  </a:lnTo>
                  <a:lnTo>
                    <a:pt x="3044" y="78"/>
                  </a:lnTo>
                  <a:lnTo>
                    <a:pt x="3125" y="40"/>
                  </a:lnTo>
                  <a:lnTo>
                    <a:pt x="3202" y="0"/>
                  </a:lnTo>
                  <a:lnTo>
                    <a:pt x="3209" y="32"/>
                  </a:lnTo>
                  <a:lnTo>
                    <a:pt x="3212" y="65"/>
                  </a:lnTo>
                  <a:lnTo>
                    <a:pt x="3209" y="103"/>
                  </a:lnTo>
                  <a:lnTo>
                    <a:pt x="3199" y="141"/>
                  </a:lnTo>
                  <a:lnTo>
                    <a:pt x="3182" y="178"/>
                  </a:lnTo>
                  <a:lnTo>
                    <a:pt x="3159" y="214"/>
                  </a:lnTo>
                  <a:lnTo>
                    <a:pt x="3130" y="249"/>
                  </a:lnTo>
                  <a:lnTo>
                    <a:pt x="3096" y="283"/>
                  </a:lnTo>
                  <a:lnTo>
                    <a:pt x="3055" y="316"/>
                  </a:lnTo>
                  <a:lnTo>
                    <a:pt x="3009" y="348"/>
                  </a:lnTo>
                  <a:lnTo>
                    <a:pt x="2958" y="379"/>
                  </a:lnTo>
                  <a:lnTo>
                    <a:pt x="2902" y="409"/>
                  </a:lnTo>
                  <a:lnTo>
                    <a:pt x="2841" y="437"/>
                  </a:lnTo>
                  <a:lnTo>
                    <a:pt x="2775" y="464"/>
                  </a:lnTo>
                  <a:lnTo>
                    <a:pt x="2706" y="489"/>
                  </a:lnTo>
                  <a:lnTo>
                    <a:pt x="2632" y="513"/>
                  </a:lnTo>
                  <a:lnTo>
                    <a:pt x="2554" y="535"/>
                  </a:lnTo>
                  <a:lnTo>
                    <a:pt x="2472" y="555"/>
                  </a:lnTo>
                  <a:lnTo>
                    <a:pt x="2388" y="574"/>
                  </a:lnTo>
                  <a:lnTo>
                    <a:pt x="2299" y="590"/>
                  </a:lnTo>
                  <a:lnTo>
                    <a:pt x="2208" y="605"/>
                  </a:lnTo>
                  <a:lnTo>
                    <a:pt x="2114" y="618"/>
                  </a:lnTo>
                  <a:lnTo>
                    <a:pt x="2016" y="628"/>
                  </a:lnTo>
                  <a:lnTo>
                    <a:pt x="1917" y="636"/>
                  </a:lnTo>
                  <a:lnTo>
                    <a:pt x="1815" y="642"/>
                  </a:lnTo>
                  <a:lnTo>
                    <a:pt x="1712" y="646"/>
                  </a:lnTo>
                  <a:lnTo>
                    <a:pt x="1606" y="647"/>
                  </a:lnTo>
                  <a:lnTo>
                    <a:pt x="1500" y="646"/>
                  </a:lnTo>
                  <a:lnTo>
                    <a:pt x="1397" y="642"/>
                  </a:lnTo>
                  <a:lnTo>
                    <a:pt x="1295" y="636"/>
                  </a:lnTo>
                  <a:lnTo>
                    <a:pt x="1195" y="628"/>
                  </a:lnTo>
                  <a:lnTo>
                    <a:pt x="1098" y="618"/>
                  </a:lnTo>
                  <a:lnTo>
                    <a:pt x="1004" y="605"/>
                  </a:lnTo>
                  <a:lnTo>
                    <a:pt x="912" y="590"/>
                  </a:lnTo>
                  <a:lnTo>
                    <a:pt x="824" y="574"/>
                  </a:lnTo>
                  <a:lnTo>
                    <a:pt x="739" y="555"/>
                  </a:lnTo>
                  <a:lnTo>
                    <a:pt x="658" y="535"/>
                  </a:lnTo>
                  <a:lnTo>
                    <a:pt x="580" y="513"/>
                  </a:lnTo>
                  <a:lnTo>
                    <a:pt x="506" y="489"/>
                  </a:lnTo>
                  <a:lnTo>
                    <a:pt x="436" y="464"/>
                  </a:lnTo>
                  <a:lnTo>
                    <a:pt x="371" y="437"/>
                  </a:lnTo>
                  <a:lnTo>
                    <a:pt x="310" y="409"/>
                  </a:lnTo>
                  <a:lnTo>
                    <a:pt x="254" y="379"/>
                  </a:lnTo>
                  <a:lnTo>
                    <a:pt x="203" y="348"/>
                  </a:lnTo>
                  <a:lnTo>
                    <a:pt x="157" y="316"/>
                  </a:lnTo>
                  <a:lnTo>
                    <a:pt x="116" y="283"/>
                  </a:lnTo>
                  <a:lnTo>
                    <a:pt x="82" y="249"/>
                  </a:lnTo>
                  <a:lnTo>
                    <a:pt x="53" y="214"/>
                  </a:lnTo>
                  <a:lnTo>
                    <a:pt x="30" y="178"/>
                  </a:lnTo>
                  <a:lnTo>
                    <a:pt x="13" y="141"/>
                  </a:lnTo>
                  <a:lnTo>
                    <a:pt x="3" y="103"/>
                  </a:lnTo>
                  <a:lnTo>
                    <a:pt x="0" y="65"/>
                  </a:lnTo>
                  <a:lnTo>
                    <a:pt x="3" y="32"/>
                  </a:lnTo>
                  <a:lnTo>
                    <a:pt x="11"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grpSp>
        <p:nvGrpSpPr>
          <p:cNvPr id="54" name="Group 56"/>
          <p:cNvGrpSpPr/>
          <p:nvPr/>
        </p:nvGrpSpPr>
        <p:grpSpPr>
          <a:xfrm>
            <a:off x="9554607" y="4075505"/>
            <a:ext cx="444500" cy="439738"/>
            <a:chOff x="2587625" y="4291013"/>
            <a:chExt cx="444500" cy="439738"/>
          </a:xfrm>
          <a:solidFill>
            <a:schemeClr val="tx2">
              <a:lumMod val="40000"/>
              <a:lumOff val="60000"/>
            </a:schemeClr>
          </a:solidFill>
        </p:grpSpPr>
        <p:sp>
          <p:nvSpPr>
            <p:cNvPr id="55" name="Freeform 290"/>
            <p:cNvSpPr>
              <a:spLocks noEditPoints="1"/>
            </p:cNvSpPr>
            <p:nvPr/>
          </p:nvSpPr>
          <p:spPr bwMode="auto">
            <a:xfrm>
              <a:off x="2790825" y="4491038"/>
              <a:ext cx="241300" cy="239713"/>
            </a:xfrm>
            <a:custGeom>
              <a:avLst/>
              <a:gdLst>
                <a:gd name="T0" fmla="*/ 582 w 1676"/>
                <a:gd name="T1" fmla="*/ 282 h 1813"/>
                <a:gd name="T2" fmla="*/ 453 w 1676"/>
                <a:gd name="T3" fmla="*/ 343 h 1813"/>
                <a:gd name="T4" fmla="*/ 344 w 1676"/>
                <a:gd name="T5" fmla="*/ 449 h 1813"/>
                <a:gd name="T6" fmla="*/ 274 w 1676"/>
                <a:gd name="T7" fmla="*/ 582 h 1813"/>
                <a:gd name="T8" fmla="*/ 246 w 1676"/>
                <a:gd name="T9" fmla="*/ 729 h 1813"/>
                <a:gd name="T10" fmla="*/ 260 w 1676"/>
                <a:gd name="T11" fmla="*/ 878 h 1813"/>
                <a:gd name="T12" fmla="*/ 316 w 1676"/>
                <a:gd name="T13" fmla="*/ 1018 h 1813"/>
                <a:gd name="T14" fmla="*/ 414 w 1676"/>
                <a:gd name="T15" fmla="*/ 1136 h 1813"/>
                <a:gd name="T16" fmla="*/ 538 w 1676"/>
                <a:gd name="T17" fmla="*/ 1212 h 1813"/>
                <a:gd name="T18" fmla="*/ 673 w 1676"/>
                <a:gd name="T19" fmla="*/ 1242 h 1813"/>
                <a:gd name="T20" fmla="*/ 811 w 1676"/>
                <a:gd name="T21" fmla="*/ 1227 h 1813"/>
                <a:gd name="T22" fmla="*/ 941 w 1676"/>
                <a:gd name="T23" fmla="*/ 1166 h 1813"/>
                <a:gd name="T24" fmla="*/ 1049 w 1676"/>
                <a:gd name="T25" fmla="*/ 1061 h 1813"/>
                <a:gd name="T26" fmla="*/ 1119 w 1676"/>
                <a:gd name="T27" fmla="*/ 927 h 1813"/>
                <a:gd name="T28" fmla="*/ 1147 w 1676"/>
                <a:gd name="T29" fmla="*/ 779 h 1813"/>
                <a:gd name="T30" fmla="*/ 1133 w 1676"/>
                <a:gd name="T31" fmla="*/ 630 h 1813"/>
                <a:gd name="T32" fmla="*/ 1077 w 1676"/>
                <a:gd name="T33" fmla="*/ 491 h 1813"/>
                <a:gd name="T34" fmla="*/ 980 w 1676"/>
                <a:gd name="T35" fmla="*/ 374 h 1813"/>
                <a:gd name="T36" fmla="*/ 855 w 1676"/>
                <a:gd name="T37" fmla="*/ 298 h 1813"/>
                <a:gd name="T38" fmla="*/ 720 w 1676"/>
                <a:gd name="T39" fmla="*/ 267 h 1813"/>
                <a:gd name="T40" fmla="*/ 781 w 1676"/>
                <a:gd name="T41" fmla="*/ 5 h 1813"/>
                <a:gd name="T42" fmla="*/ 946 w 1676"/>
                <a:gd name="T43" fmla="*/ 49 h 1813"/>
                <a:gd name="T44" fmla="*/ 1099 w 1676"/>
                <a:gd name="T45" fmla="*/ 137 h 1813"/>
                <a:gd name="T46" fmla="*/ 1230 w 1676"/>
                <a:gd name="T47" fmla="*/ 267 h 1813"/>
                <a:gd name="T48" fmla="*/ 1324 w 1676"/>
                <a:gd name="T49" fmla="*/ 424 h 1813"/>
                <a:gd name="T50" fmla="*/ 1378 w 1676"/>
                <a:gd name="T51" fmla="*/ 596 h 1813"/>
                <a:gd name="T52" fmla="*/ 1393 w 1676"/>
                <a:gd name="T53" fmla="*/ 775 h 1813"/>
                <a:gd name="T54" fmla="*/ 1368 w 1676"/>
                <a:gd name="T55" fmla="*/ 953 h 1813"/>
                <a:gd name="T56" fmla="*/ 1603 w 1676"/>
                <a:gd name="T57" fmla="*/ 1363 h 1813"/>
                <a:gd name="T58" fmla="*/ 1656 w 1676"/>
                <a:gd name="T59" fmla="*/ 1449 h 1813"/>
                <a:gd name="T60" fmla="*/ 1676 w 1676"/>
                <a:gd name="T61" fmla="*/ 1550 h 1813"/>
                <a:gd name="T62" fmla="*/ 1656 w 1676"/>
                <a:gd name="T63" fmla="*/ 1651 h 1813"/>
                <a:gd name="T64" fmla="*/ 1603 w 1676"/>
                <a:gd name="T65" fmla="*/ 1737 h 1813"/>
                <a:gd name="T66" fmla="*/ 1515 w 1676"/>
                <a:gd name="T67" fmla="*/ 1798 h 1813"/>
                <a:gd name="T68" fmla="*/ 1414 w 1676"/>
                <a:gd name="T69" fmla="*/ 1813 h 1813"/>
                <a:gd name="T70" fmla="*/ 1316 w 1676"/>
                <a:gd name="T71" fmla="*/ 1783 h 1813"/>
                <a:gd name="T72" fmla="*/ 986 w 1676"/>
                <a:gd name="T73" fmla="*/ 1441 h 1813"/>
                <a:gd name="T74" fmla="*/ 826 w 1676"/>
                <a:gd name="T75" fmla="*/ 1496 h 1813"/>
                <a:gd name="T76" fmla="*/ 660 w 1676"/>
                <a:gd name="T77" fmla="*/ 1508 h 1813"/>
                <a:gd name="T78" fmla="*/ 496 w 1676"/>
                <a:gd name="T79" fmla="*/ 1477 h 1813"/>
                <a:gd name="T80" fmla="*/ 341 w 1676"/>
                <a:gd name="T81" fmla="*/ 1404 h 1813"/>
                <a:gd name="T82" fmla="*/ 204 w 1676"/>
                <a:gd name="T83" fmla="*/ 1289 h 1813"/>
                <a:gd name="T84" fmla="*/ 95 w 1676"/>
                <a:gd name="T85" fmla="*/ 1137 h 1813"/>
                <a:gd name="T86" fmla="*/ 27 w 1676"/>
                <a:gd name="T87" fmla="*/ 966 h 1813"/>
                <a:gd name="T88" fmla="*/ 0 w 1676"/>
                <a:gd name="T89" fmla="*/ 785 h 1813"/>
                <a:gd name="T90" fmla="*/ 13 w 1676"/>
                <a:gd name="T91" fmla="*/ 602 h 1813"/>
                <a:gd name="T92" fmla="*/ 67 w 1676"/>
                <a:gd name="T93" fmla="*/ 427 h 1813"/>
                <a:gd name="T94" fmla="*/ 162 w 1676"/>
                <a:gd name="T95" fmla="*/ 268 h 1813"/>
                <a:gd name="T96" fmla="*/ 294 w 1676"/>
                <a:gd name="T97" fmla="*/ 137 h 1813"/>
                <a:gd name="T98" fmla="*/ 447 w 1676"/>
                <a:gd name="T99" fmla="*/ 49 h 1813"/>
                <a:gd name="T100" fmla="*/ 612 w 1676"/>
                <a:gd name="T101" fmla="*/ 5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76" h="1813">
                  <a:moveTo>
                    <a:pt x="673" y="267"/>
                  </a:moveTo>
                  <a:lnTo>
                    <a:pt x="627" y="272"/>
                  </a:lnTo>
                  <a:lnTo>
                    <a:pt x="582" y="282"/>
                  </a:lnTo>
                  <a:lnTo>
                    <a:pt x="538" y="298"/>
                  </a:lnTo>
                  <a:lnTo>
                    <a:pt x="495" y="317"/>
                  </a:lnTo>
                  <a:lnTo>
                    <a:pt x="453" y="343"/>
                  </a:lnTo>
                  <a:lnTo>
                    <a:pt x="414" y="374"/>
                  </a:lnTo>
                  <a:lnTo>
                    <a:pt x="377" y="409"/>
                  </a:lnTo>
                  <a:lnTo>
                    <a:pt x="344" y="449"/>
                  </a:lnTo>
                  <a:lnTo>
                    <a:pt x="316" y="491"/>
                  </a:lnTo>
                  <a:lnTo>
                    <a:pt x="293" y="536"/>
                  </a:lnTo>
                  <a:lnTo>
                    <a:pt x="274" y="582"/>
                  </a:lnTo>
                  <a:lnTo>
                    <a:pt x="260" y="630"/>
                  </a:lnTo>
                  <a:lnTo>
                    <a:pt x="251" y="679"/>
                  </a:lnTo>
                  <a:lnTo>
                    <a:pt x="246" y="729"/>
                  </a:lnTo>
                  <a:lnTo>
                    <a:pt x="246" y="779"/>
                  </a:lnTo>
                  <a:lnTo>
                    <a:pt x="251" y="829"/>
                  </a:lnTo>
                  <a:lnTo>
                    <a:pt x="260" y="878"/>
                  </a:lnTo>
                  <a:lnTo>
                    <a:pt x="274" y="927"/>
                  </a:lnTo>
                  <a:lnTo>
                    <a:pt x="293" y="974"/>
                  </a:lnTo>
                  <a:lnTo>
                    <a:pt x="316" y="1018"/>
                  </a:lnTo>
                  <a:lnTo>
                    <a:pt x="344" y="1061"/>
                  </a:lnTo>
                  <a:lnTo>
                    <a:pt x="377" y="1100"/>
                  </a:lnTo>
                  <a:lnTo>
                    <a:pt x="414" y="1136"/>
                  </a:lnTo>
                  <a:lnTo>
                    <a:pt x="453" y="1166"/>
                  </a:lnTo>
                  <a:lnTo>
                    <a:pt x="495" y="1191"/>
                  </a:lnTo>
                  <a:lnTo>
                    <a:pt x="538" y="1212"/>
                  </a:lnTo>
                  <a:lnTo>
                    <a:pt x="582" y="1227"/>
                  </a:lnTo>
                  <a:lnTo>
                    <a:pt x="627" y="1237"/>
                  </a:lnTo>
                  <a:lnTo>
                    <a:pt x="673" y="1242"/>
                  </a:lnTo>
                  <a:lnTo>
                    <a:pt x="720" y="1242"/>
                  </a:lnTo>
                  <a:lnTo>
                    <a:pt x="766" y="1237"/>
                  </a:lnTo>
                  <a:lnTo>
                    <a:pt x="811" y="1227"/>
                  </a:lnTo>
                  <a:lnTo>
                    <a:pt x="855" y="1212"/>
                  </a:lnTo>
                  <a:lnTo>
                    <a:pt x="898" y="1191"/>
                  </a:lnTo>
                  <a:lnTo>
                    <a:pt x="941" y="1166"/>
                  </a:lnTo>
                  <a:lnTo>
                    <a:pt x="980" y="1136"/>
                  </a:lnTo>
                  <a:lnTo>
                    <a:pt x="1016" y="1100"/>
                  </a:lnTo>
                  <a:lnTo>
                    <a:pt x="1049" y="1061"/>
                  </a:lnTo>
                  <a:lnTo>
                    <a:pt x="1077" y="1018"/>
                  </a:lnTo>
                  <a:lnTo>
                    <a:pt x="1100" y="974"/>
                  </a:lnTo>
                  <a:lnTo>
                    <a:pt x="1119" y="927"/>
                  </a:lnTo>
                  <a:lnTo>
                    <a:pt x="1133" y="878"/>
                  </a:lnTo>
                  <a:lnTo>
                    <a:pt x="1142" y="829"/>
                  </a:lnTo>
                  <a:lnTo>
                    <a:pt x="1147" y="779"/>
                  </a:lnTo>
                  <a:lnTo>
                    <a:pt x="1147" y="729"/>
                  </a:lnTo>
                  <a:lnTo>
                    <a:pt x="1142" y="679"/>
                  </a:lnTo>
                  <a:lnTo>
                    <a:pt x="1133" y="630"/>
                  </a:lnTo>
                  <a:lnTo>
                    <a:pt x="1119" y="582"/>
                  </a:lnTo>
                  <a:lnTo>
                    <a:pt x="1100" y="536"/>
                  </a:lnTo>
                  <a:lnTo>
                    <a:pt x="1077" y="491"/>
                  </a:lnTo>
                  <a:lnTo>
                    <a:pt x="1049" y="449"/>
                  </a:lnTo>
                  <a:lnTo>
                    <a:pt x="1016" y="409"/>
                  </a:lnTo>
                  <a:lnTo>
                    <a:pt x="980" y="374"/>
                  </a:lnTo>
                  <a:lnTo>
                    <a:pt x="941" y="343"/>
                  </a:lnTo>
                  <a:lnTo>
                    <a:pt x="898" y="317"/>
                  </a:lnTo>
                  <a:lnTo>
                    <a:pt x="855" y="298"/>
                  </a:lnTo>
                  <a:lnTo>
                    <a:pt x="811" y="282"/>
                  </a:lnTo>
                  <a:lnTo>
                    <a:pt x="766" y="272"/>
                  </a:lnTo>
                  <a:lnTo>
                    <a:pt x="720" y="267"/>
                  </a:lnTo>
                  <a:lnTo>
                    <a:pt x="673" y="267"/>
                  </a:lnTo>
                  <a:close/>
                  <a:moveTo>
                    <a:pt x="725" y="0"/>
                  </a:moveTo>
                  <a:lnTo>
                    <a:pt x="781" y="5"/>
                  </a:lnTo>
                  <a:lnTo>
                    <a:pt x="837" y="15"/>
                  </a:lnTo>
                  <a:lnTo>
                    <a:pt x="892" y="29"/>
                  </a:lnTo>
                  <a:lnTo>
                    <a:pt x="946" y="49"/>
                  </a:lnTo>
                  <a:lnTo>
                    <a:pt x="999" y="74"/>
                  </a:lnTo>
                  <a:lnTo>
                    <a:pt x="1050" y="103"/>
                  </a:lnTo>
                  <a:lnTo>
                    <a:pt x="1099" y="137"/>
                  </a:lnTo>
                  <a:lnTo>
                    <a:pt x="1145" y="176"/>
                  </a:lnTo>
                  <a:lnTo>
                    <a:pt x="1190" y="219"/>
                  </a:lnTo>
                  <a:lnTo>
                    <a:pt x="1230" y="267"/>
                  </a:lnTo>
                  <a:lnTo>
                    <a:pt x="1266" y="317"/>
                  </a:lnTo>
                  <a:lnTo>
                    <a:pt x="1297" y="369"/>
                  </a:lnTo>
                  <a:lnTo>
                    <a:pt x="1324" y="424"/>
                  </a:lnTo>
                  <a:lnTo>
                    <a:pt x="1346" y="479"/>
                  </a:lnTo>
                  <a:lnTo>
                    <a:pt x="1364" y="537"/>
                  </a:lnTo>
                  <a:lnTo>
                    <a:pt x="1378" y="596"/>
                  </a:lnTo>
                  <a:lnTo>
                    <a:pt x="1387" y="655"/>
                  </a:lnTo>
                  <a:lnTo>
                    <a:pt x="1392" y="715"/>
                  </a:lnTo>
                  <a:lnTo>
                    <a:pt x="1393" y="775"/>
                  </a:lnTo>
                  <a:lnTo>
                    <a:pt x="1389" y="835"/>
                  </a:lnTo>
                  <a:lnTo>
                    <a:pt x="1381" y="895"/>
                  </a:lnTo>
                  <a:lnTo>
                    <a:pt x="1368" y="953"/>
                  </a:lnTo>
                  <a:lnTo>
                    <a:pt x="1351" y="1011"/>
                  </a:lnTo>
                  <a:lnTo>
                    <a:pt x="1330" y="1067"/>
                  </a:lnTo>
                  <a:lnTo>
                    <a:pt x="1603" y="1363"/>
                  </a:lnTo>
                  <a:lnTo>
                    <a:pt x="1625" y="1389"/>
                  </a:lnTo>
                  <a:lnTo>
                    <a:pt x="1642" y="1419"/>
                  </a:lnTo>
                  <a:lnTo>
                    <a:pt x="1656" y="1449"/>
                  </a:lnTo>
                  <a:lnTo>
                    <a:pt x="1668" y="1482"/>
                  </a:lnTo>
                  <a:lnTo>
                    <a:pt x="1674" y="1515"/>
                  </a:lnTo>
                  <a:lnTo>
                    <a:pt x="1676" y="1550"/>
                  </a:lnTo>
                  <a:lnTo>
                    <a:pt x="1674" y="1585"/>
                  </a:lnTo>
                  <a:lnTo>
                    <a:pt x="1668" y="1619"/>
                  </a:lnTo>
                  <a:lnTo>
                    <a:pt x="1656" y="1651"/>
                  </a:lnTo>
                  <a:lnTo>
                    <a:pt x="1642" y="1682"/>
                  </a:lnTo>
                  <a:lnTo>
                    <a:pt x="1625" y="1711"/>
                  </a:lnTo>
                  <a:lnTo>
                    <a:pt x="1603" y="1737"/>
                  </a:lnTo>
                  <a:lnTo>
                    <a:pt x="1576" y="1762"/>
                  </a:lnTo>
                  <a:lnTo>
                    <a:pt x="1547" y="1783"/>
                  </a:lnTo>
                  <a:lnTo>
                    <a:pt x="1515" y="1798"/>
                  </a:lnTo>
                  <a:lnTo>
                    <a:pt x="1482" y="1809"/>
                  </a:lnTo>
                  <a:lnTo>
                    <a:pt x="1449" y="1813"/>
                  </a:lnTo>
                  <a:lnTo>
                    <a:pt x="1414" y="1813"/>
                  </a:lnTo>
                  <a:lnTo>
                    <a:pt x="1380" y="1809"/>
                  </a:lnTo>
                  <a:lnTo>
                    <a:pt x="1347" y="1798"/>
                  </a:lnTo>
                  <a:lnTo>
                    <a:pt x="1316" y="1783"/>
                  </a:lnTo>
                  <a:lnTo>
                    <a:pt x="1286" y="1762"/>
                  </a:lnTo>
                  <a:lnTo>
                    <a:pt x="1259" y="1737"/>
                  </a:lnTo>
                  <a:lnTo>
                    <a:pt x="986" y="1441"/>
                  </a:lnTo>
                  <a:lnTo>
                    <a:pt x="934" y="1464"/>
                  </a:lnTo>
                  <a:lnTo>
                    <a:pt x="880" y="1483"/>
                  </a:lnTo>
                  <a:lnTo>
                    <a:pt x="826" y="1496"/>
                  </a:lnTo>
                  <a:lnTo>
                    <a:pt x="771" y="1504"/>
                  </a:lnTo>
                  <a:lnTo>
                    <a:pt x="716" y="1509"/>
                  </a:lnTo>
                  <a:lnTo>
                    <a:pt x="660" y="1508"/>
                  </a:lnTo>
                  <a:lnTo>
                    <a:pt x="605" y="1503"/>
                  </a:lnTo>
                  <a:lnTo>
                    <a:pt x="550" y="1493"/>
                  </a:lnTo>
                  <a:lnTo>
                    <a:pt x="496" y="1477"/>
                  </a:lnTo>
                  <a:lnTo>
                    <a:pt x="443" y="1458"/>
                  </a:lnTo>
                  <a:lnTo>
                    <a:pt x="391" y="1434"/>
                  </a:lnTo>
                  <a:lnTo>
                    <a:pt x="341" y="1404"/>
                  </a:lnTo>
                  <a:lnTo>
                    <a:pt x="293" y="1371"/>
                  </a:lnTo>
                  <a:lnTo>
                    <a:pt x="247" y="1332"/>
                  </a:lnTo>
                  <a:lnTo>
                    <a:pt x="204" y="1289"/>
                  </a:lnTo>
                  <a:lnTo>
                    <a:pt x="162" y="1240"/>
                  </a:lnTo>
                  <a:lnTo>
                    <a:pt x="126" y="1190"/>
                  </a:lnTo>
                  <a:lnTo>
                    <a:pt x="95" y="1137"/>
                  </a:lnTo>
                  <a:lnTo>
                    <a:pt x="68" y="1082"/>
                  </a:lnTo>
                  <a:lnTo>
                    <a:pt x="45" y="1024"/>
                  </a:lnTo>
                  <a:lnTo>
                    <a:pt x="27" y="966"/>
                  </a:lnTo>
                  <a:lnTo>
                    <a:pt x="13" y="906"/>
                  </a:lnTo>
                  <a:lnTo>
                    <a:pt x="4" y="846"/>
                  </a:lnTo>
                  <a:lnTo>
                    <a:pt x="0" y="785"/>
                  </a:lnTo>
                  <a:lnTo>
                    <a:pt x="0" y="724"/>
                  </a:lnTo>
                  <a:lnTo>
                    <a:pt x="4" y="663"/>
                  </a:lnTo>
                  <a:lnTo>
                    <a:pt x="13" y="602"/>
                  </a:lnTo>
                  <a:lnTo>
                    <a:pt x="27" y="543"/>
                  </a:lnTo>
                  <a:lnTo>
                    <a:pt x="45" y="485"/>
                  </a:lnTo>
                  <a:lnTo>
                    <a:pt x="67" y="427"/>
                  </a:lnTo>
                  <a:lnTo>
                    <a:pt x="94" y="373"/>
                  </a:lnTo>
                  <a:lnTo>
                    <a:pt x="126" y="319"/>
                  </a:lnTo>
                  <a:lnTo>
                    <a:pt x="162" y="268"/>
                  </a:lnTo>
                  <a:lnTo>
                    <a:pt x="203" y="220"/>
                  </a:lnTo>
                  <a:lnTo>
                    <a:pt x="247" y="176"/>
                  </a:lnTo>
                  <a:lnTo>
                    <a:pt x="294" y="137"/>
                  </a:lnTo>
                  <a:lnTo>
                    <a:pt x="343" y="103"/>
                  </a:lnTo>
                  <a:lnTo>
                    <a:pt x="394" y="74"/>
                  </a:lnTo>
                  <a:lnTo>
                    <a:pt x="447" y="49"/>
                  </a:lnTo>
                  <a:lnTo>
                    <a:pt x="501" y="29"/>
                  </a:lnTo>
                  <a:lnTo>
                    <a:pt x="556" y="15"/>
                  </a:lnTo>
                  <a:lnTo>
                    <a:pt x="612" y="5"/>
                  </a:lnTo>
                  <a:lnTo>
                    <a:pt x="668" y="0"/>
                  </a:lnTo>
                  <a:lnTo>
                    <a:pt x="725"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6" name="Freeform 291"/>
            <p:cNvSpPr/>
            <p:nvPr/>
          </p:nvSpPr>
          <p:spPr bwMode="auto">
            <a:xfrm>
              <a:off x="2811463" y="4335463"/>
              <a:ext cx="217488" cy="274638"/>
            </a:xfrm>
            <a:custGeom>
              <a:avLst/>
              <a:gdLst>
                <a:gd name="T0" fmla="*/ 459 w 1508"/>
                <a:gd name="T1" fmla="*/ 30 h 2083"/>
                <a:gd name="T2" fmla="*/ 619 w 1508"/>
                <a:gd name="T3" fmla="*/ 254 h 2083"/>
                <a:gd name="T4" fmla="*/ 841 w 1508"/>
                <a:gd name="T5" fmla="*/ 542 h 2083"/>
                <a:gd name="T6" fmla="*/ 960 w 1508"/>
                <a:gd name="T7" fmla="*/ 441 h 2083"/>
                <a:gd name="T8" fmla="*/ 1249 w 1508"/>
                <a:gd name="T9" fmla="*/ 400 h 2083"/>
                <a:gd name="T10" fmla="*/ 1340 w 1508"/>
                <a:gd name="T11" fmla="*/ 564 h 2083"/>
                <a:gd name="T12" fmla="*/ 1411 w 1508"/>
                <a:gd name="T13" fmla="*/ 741 h 2083"/>
                <a:gd name="T14" fmla="*/ 1464 w 1508"/>
                <a:gd name="T15" fmla="*/ 927 h 2083"/>
                <a:gd name="T16" fmla="*/ 1497 w 1508"/>
                <a:gd name="T17" fmla="*/ 1121 h 2083"/>
                <a:gd name="T18" fmla="*/ 1508 w 1508"/>
                <a:gd name="T19" fmla="*/ 1322 h 2083"/>
                <a:gd name="T20" fmla="*/ 1497 w 1508"/>
                <a:gd name="T21" fmla="*/ 1526 h 2083"/>
                <a:gd name="T22" fmla="*/ 1463 w 1508"/>
                <a:gd name="T23" fmla="*/ 1720 h 2083"/>
                <a:gd name="T24" fmla="*/ 1409 w 1508"/>
                <a:gd name="T25" fmla="*/ 1907 h 2083"/>
                <a:gd name="T26" fmla="*/ 1337 w 1508"/>
                <a:gd name="T27" fmla="*/ 2083 h 2083"/>
                <a:gd name="T28" fmla="*/ 1349 w 1508"/>
                <a:gd name="T29" fmla="*/ 1945 h 2083"/>
                <a:gd name="T30" fmla="*/ 1341 w 1508"/>
                <a:gd name="T31" fmla="*/ 1808 h 2083"/>
                <a:gd name="T32" fmla="*/ 1313 w 1508"/>
                <a:gd name="T33" fmla="*/ 1675 h 2083"/>
                <a:gd name="T34" fmla="*/ 1266 w 1508"/>
                <a:gd name="T35" fmla="*/ 1547 h 2083"/>
                <a:gd name="T36" fmla="*/ 1201 w 1508"/>
                <a:gd name="T37" fmla="*/ 1429 h 2083"/>
                <a:gd name="T38" fmla="*/ 1117 w 1508"/>
                <a:gd name="T39" fmla="*/ 1321 h 2083"/>
                <a:gd name="T40" fmla="*/ 1021 w 1508"/>
                <a:gd name="T41" fmla="*/ 1233 h 2083"/>
                <a:gd name="T42" fmla="*/ 915 w 1508"/>
                <a:gd name="T43" fmla="*/ 1162 h 2083"/>
                <a:gd name="T44" fmla="*/ 801 w 1508"/>
                <a:gd name="T45" fmla="*/ 1111 h 2083"/>
                <a:gd name="T46" fmla="*/ 680 w 1508"/>
                <a:gd name="T47" fmla="*/ 1080 h 2083"/>
                <a:gd name="T48" fmla="*/ 554 w 1508"/>
                <a:gd name="T49" fmla="*/ 1069 h 2083"/>
                <a:gd name="T50" fmla="*/ 416 w 1508"/>
                <a:gd name="T51" fmla="*/ 1082 h 2083"/>
                <a:gd name="T52" fmla="*/ 283 w 1508"/>
                <a:gd name="T53" fmla="*/ 1120 h 2083"/>
                <a:gd name="T54" fmla="*/ 160 w 1508"/>
                <a:gd name="T55" fmla="*/ 1182 h 2083"/>
                <a:gd name="T56" fmla="*/ 591 w 1508"/>
                <a:gd name="T57" fmla="*/ 812 h 2083"/>
                <a:gd name="T58" fmla="*/ 751 w 1508"/>
                <a:gd name="T59" fmla="*/ 755 h 2083"/>
                <a:gd name="T60" fmla="*/ 500 w 1508"/>
                <a:gd name="T61" fmla="*/ 407 h 2083"/>
                <a:gd name="T62" fmla="*/ 338 w 1508"/>
                <a:gd name="T63" fmla="*/ 367 h 2083"/>
                <a:gd name="T64" fmla="*/ 175 w 1508"/>
                <a:gd name="T65" fmla="*/ 519 h 2083"/>
                <a:gd name="T66" fmla="*/ 0 w 1508"/>
                <a:gd name="T67" fmla="*/ 375 h 2083"/>
                <a:gd name="T68" fmla="*/ 166 w 1508"/>
                <a:gd name="T69" fmla="*/ 151 h 2083"/>
                <a:gd name="T70" fmla="*/ 287 w 1508"/>
                <a:gd name="T71" fmla="*/ 289 h 2083"/>
                <a:gd name="T72" fmla="*/ 445 w 1508"/>
                <a:gd name="T73" fmla="*/ 351 h 2083"/>
                <a:gd name="T74" fmla="*/ 453 w 1508"/>
                <a:gd name="T75" fmla="*/ 220 h 2083"/>
                <a:gd name="T76" fmla="*/ 316 w 1508"/>
                <a:gd name="T77" fmla="*/ 0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08" h="2083">
                  <a:moveTo>
                    <a:pt x="316" y="0"/>
                  </a:moveTo>
                  <a:lnTo>
                    <a:pt x="459" y="30"/>
                  </a:lnTo>
                  <a:lnTo>
                    <a:pt x="582" y="149"/>
                  </a:lnTo>
                  <a:lnTo>
                    <a:pt x="619" y="254"/>
                  </a:lnTo>
                  <a:lnTo>
                    <a:pt x="647" y="352"/>
                  </a:lnTo>
                  <a:lnTo>
                    <a:pt x="841" y="542"/>
                  </a:lnTo>
                  <a:lnTo>
                    <a:pt x="891" y="559"/>
                  </a:lnTo>
                  <a:lnTo>
                    <a:pt x="960" y="441"/>
                  </a:lnTo>
                  <a:lnTo>
                    <a:pt x="1204" y="417"/>
                  </a:lnTo>
                  <a:lnTo>
                    <a:pt x="1249" y="400"/>
                  </a:lnTo>
                  <a:lnTo>
                    <a:pt x="1297" y="481"/>
                  </a:lnTo>
                  <a:lnTo>
                    <a:pt x="1340" y="564"/>
                  </a:lnTo>
                  <a:lnTo>
                    <a:pt x="1378" y="651"/>
                  </a:lnTo>
                  <a:lnTo>
                    <a:pt x="1411" y="741"/>
                  </a:lnTo>
                  <a:lnTo>
                    <a:pt x="1440" y="832"/>
                  </a:lnTo>
                  <a:lnTo>
                    <a:pt x="1464" y="927"/>
                  </a:lnTo>
                  <a:lnTo>
                    <a:pt x="1483" y="1022"/>
                  </a:lnTo>
                  <a:lnTo>
                    <a:pt x="1497" y="1121"/>
                  </a:lnTo>
                  <a:lnTo>
                    <a:pt x="1505" y="1221"/>
                  </a:lnTo>
                  <a:lnTo>
                    <a:pt x="1508" y="1322"/>
                  </a:lnTo>
                  <a:lnTo>
                    <a:pt x="1505" y="1425"/>
                  </a:lnTo>
                  <a:lnTo>
                    <a:pt x="1497" y="1526"/>
                  </a:lnTo>
                  <a:lnTo>
                    <a:pt x="1483" y="1623"/>
                  </a:lnTo>
                  <a:lnTo>
                    <a:pt x="1463" y="1720"/>
                  </a:lnTo>
                  <a:lnTo>
                    <a:pt x="1439" y="1815"/>
                  </a:lnTo>
                  <a:lnTo>
                    <a:pt x="1409" y="1907"/>
                  </a:lnTo>
                  <a:lnTo>
                    <a:pt x="1375" y="1996"/>
                  </a:lnTo>
                  <a:lnTo>
                    <a:pt x="1337" y="2083"/>
                  </a:lnTo>
                  <a:lnTo>
                    <a:pt x="1345" y="2015"/>
                  </a:lnTo>
                  <a:lnTo>
                    <a:pt x="1349" y="1945"/>
                  </a:lnTo>
                  <a:lnTo>
                    <a:pt x="1347" y="1877"/>
                  </a:lnTo>
                  <a:lnTo>
                    <a:pt x="1341" y="1808"/>
                  </a:lnTo>
                  <a:lnTo>
                    <a:pt x="1329" y="1741"/>
                  </a:lnTo>
                  <a:lnTo>
                    <a:pt x="1313" y="1675"/>
                  </a:lnTo>
                  <a:lnTo>
                    <a:pt x="1293" y="1610"/>
                  </a:lnTo>
                  <a:lnTo>
                    <a:pt x="1266" y="1547"/>
                  </a:lnTo>
                  <a:lnTo>
                    <a:pt x="1236" y="1486"/>
                  </a:lnTo>
                  <a:lnTo>
                    <a:pt x="1201" y="1429"/>
                  </a:lnTo>
                  <a:lnTo>
                    <a:pt x="1161" y="1373"/>
                  </a:lnTo>
                  <a:lnTo>
                    <a:pt x="1117" y="1321"/>
                  </a:lnTo>
                  <a:lnTo>
                    <a:pt x="1071" y="1276"/>
                  </a:lnTo>
                  <a:lnTo>
                    <a:pt x="1021" y="1233"/>
                  </a:lnTo>
                  <a:lnTo>
                    <a:pt x="969" y="1195"/>
                  </a:lnTo>
                  <a:lnTo>
                    <a:pt x="915" y="1162"/>
                  </a:lnTo>
                  <a:lnTo>
                    <a:pt x="859" y="1134"/>
                  </a:lnTo>
                  <a:lnTo>
                    <a:pt x="801" y="1111"/>
                  </a:lnTo>
                  <a:lnTo>
                    <a:pt x="741" y="1093"/>
                  </a:lnTo>
                  <a:lnTo>
                    <a:pt x="680" y="1080"/>
                  </a:lnTo>
                  <a:lnTo>
                    <a:pt x="617" y="1072"/>
                  </a:lnTo>
                  <a:lnTo>
                    <a:pt x="554" y="1069"/>
                  </a:lnTo>
                  <a:lnTo>
                    <a:pt x="484" y="1072"/>
                  </a:lnTo>
                  <a:lnTo>
                    <a:pt x="416" y="1082"/>
                  </a:lnTo>
                  <a:lnTo>
                    <a:pt x="349" y="1098"/>
                  </a:lnTo>
                  <a:lnTo>
                    <a:pt x="283" y="1120"/>
                  </a:lnTo>
                  <a:lnTo>
                    <a:pt x="220" y="1148"/>
                  </a:lnTo>
                  <a:lnTo>
                    <a:pt x="160" y="1182"/>
                  </a:lnTo>
                  <a:lnTo>
                    <a:pt x="338" y="952"/>
                  </a:lnTo>
                  <a:lnTo>
                    <a:pt x="591" y="812"/>
                  </a:lnTo>
                  <a:lnTo>
                    <a:pt x="738" y="833"/>
                  </a:lnTo>
                  <a:lnTo>
                    <a:pt x="751" y="755"/>
                  </a:lnTo>
                  <a:lnTo>
                    <a:pt x="570" y="556"/>
                  </a:lnTo>
                  <a:lnTo>
                    <a:pt x="500" y="407"/>
                  </a:lnTo>
                  <a:lnTo>
                    <a:pt x="400" y="407"/>
                  </a:lnTo>
                  <a:lnTo>
                    <a:pt x="338" y="367"/>
                  </a:lnTo>
                  <a:lnTo>
                    <a:pt x="203" y="345"/>
                  </a:lnTo>
                  <a:lnTo>
                    <a:pt x="175" y="519"/>
                  </a:lnTo>
                  <a:lnTo>
                    <a:pt x="12" y="484"/>
                  </a:lnTo>
                  <a:lnTo>
                    <a:pt x="0" y="375"/>
                  </a:lnTo>
                  <a:lnTo>
                    <a:pt x="125" y="345"/>
                  </a:lnTo>
                  <a:lnTo>
                    <a:pt x="166" y="151"/>
                  </a:lnTo>
                  <a:lnTo>
                    <a:pt x="291" y="207"/>
                  </a:lnTo>
                  <a:lnTo>
                    <a:pt x="287" y="289"/>
                  </a:lnTo>
                  <a:lnTo>
                    <a:pt x="382" y="332"/>
                  </a:lnTo>
                  <a:lnTo>
                    <a:pt x="445" y="351"/>
                  </a:lnTo>
                  <a:lnTo>
                    <a:pt x="522" y="308"/>
                  </a:lnTo>
                  <a:lnTo>
                    <a:pt x="453" y="220"/>
                  </a:lnTo>
                  <a:lnTo>
                    <a:pt x="313" y="71"/>
                  </a:lnTo>
                  <a:lnTo>
                    <a:pt x="316"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7" name="Freeform 292"/>
            <p:cNvSpPr/>
            <p:nvPr/>
          </p:nvSpPr>
          <p:spPr bwMode="auto">
            <a:xfrm>
              <a:off x="2786063" y="4497388"/>
              <a:ext cx="30163" cy="26988"/>
            </a:xfrm>
            <a:custGeom>
              <a:avLst/>
              <a:gdLst>
                <a:gd name="T0" fmla="*/ 118 w 208"/>
                <a:gd name="T1" fmla="*/ 0 h 197"/>
                <a:gd name="T2" fmla="*/ 208 w 208"/>
                <a:gd name="T3" fmla="*/ 45 h 197"/>
                <a:gd name="T4" fmla="*/ 186 w 208"/>
                <a:gd name="T5" fmla="*/ 66 h 197"/>
                <a:gd name="T6" fmla="*/ 165 w 208"/>
                <a:gd name="T7" fmla="*/ 89 h 197"/>
                <a:gd name="T8" fmla="*/ 147 w 208"/>
                <a:gd name="T9" fmla="*/ 109 h 197"/>
                <a:gd name="T10" fmla="*/ 130 w 208"/>
                <a:gd name="T11" fmla="*/ 131 h 197"/>
                <a:gd name="T12" fmla="*/ 81 w 208"/>
                <a:gd name="T13" fmla="*/ 132 h 197"/>
                <a:gd name="T14" fmla="*/ 29 w 208"/>
                <a:gd name="T15" fmla="*/ 197 h 197"/>
                <a:gd name="T16" fmla="*/ 0 w 208"/>
                <a:gd name="T17" fmla="*/ 61 h 197"/>
                <a:gd name="T18" fmla="*/ 118 w 208"/>
                <a:gd name="T1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197">
                  <a:moveTo>
                    <a:pt x="118" y="0"/>
                  </a:moveTo>
                  <a:lnTo>
                    <a:pt x="208" y="45"/>
                  </a:lnTo>
                  <a:lnTo>
                    <a:pt x="186" y="66"/>
                  </a:lnTo>
                  <a:lnTo>
                    <a:pt x="165" y="89"/>
                  </a:lnTo>
                  <a:lnTo>
                    <a:pt x="147" y="109"/>
                  </a:lnTo>
                  <a:lnTo>
                    <a:pt x="130" y="131"/>
                  </a:lnTo>
                  <a:lnTo>
                    <a:pt x="81" y="132"/>
                  </a:lnTo>
                  <a:lnTo>
                    <a:pt x="29" y="197"/>
                  </a:lnTo>
                  <a:lnTo>
                    <a:pt x="0" y="61"/>
                  </a:lnTo>
                  <a:lnTo>
                    <a:pt x="118"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8" name="Freeform 293"/>
            <p:cNvSpPr/>
            <p:nvPr/>
          </p:nvSpPr>
          <p:spPr bwMode="auto">
            <a:xfrm>
              <a:off x="2860675" y="4702175"/>
              <a:ext cx="52388" cy="20638"/>
            </a:xfrm>
            <a:custGeom>
              <a:avLst/>
              <a:gdLst>
                <a:gd name="T0" fmla="*/ 368 w 368"/>
                <a:gd name="T1" fmla="*/ 0 h 153"/>
                <a:gd name="T2" fmla="*/ 298 w 368"/>
                <a:gd name="T3" fmla="*/ 38 h 153"/>
                <a:gd name="T4" fmla="*/ 227 w 368"/>
                <a:gd name="T5" fmla="*/ 73 h 153"/>
                <a:gd name="T6" fmla="*/ 152 w 368"/>
                <a:gd name="T7" fmla="*/ 105 h 153"/>
                <a:gd name="T8" fmla="*/ 77 w 368"/>
                <a:gd name="T9" fmla="*/ 131 h 153"/>
                <a:gd name="T10" fmla="*/ 0 w 368"/>
                <a:gd name="T11" fmla="*/ 153 h 153"/>
                <a:gd name="T12" fmla="*/ 28 w 368"/>
                <a:gd name="T13" fmla="*/ 44 h 153"/>
                <a:gd name="T14" fmla="*/ 83 w 368"/>
                <a:gd name="T15" fmla="*/ 5 h 153"/>
                <a:gd name="T16" fmla="*/ 148 w 368"/>
                <a:gd name="T17" fmla="*/ 13 h 153"/>
                <a:gd name="T18" fmla="*/ 215 w 368"/>
                <a:gd name="T19" fmla="*/ 16 h 153"/>
                <a:gd name="T20" fmla="*/ 266 w 368"/>
                <a:gd name="T21" fmla="*/ 14 h 153"/>
                <a:gd name="T22" fmla="*/ 317 w 368"/>
                <a:gd name="T23" fmla="*/ 9 h 153"/>
                <a:gd name="T24" fmla="*/ 368 w 368"/>
                <a:gd name="T25"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8" h="153">
                  <a:moveTo>
                    <a:pt x="368" y="0"/>
                  </a:moveTo>
                  <a:lnTo>
                    <a:pt x="298" y="38"/>
                  </a:lnTo>
                  <a:lnTo>
                    <a:pt x="227" y="73"/>
                  </a:lnTo>
                  <a:lnTo>
                    <a:pt x="152" y="105"/>
                  </a:lnTo>
                  <a:lnTo>
                    <a:pt x="77" y="131"/>
                  </a:lnTo>
                  <a:lnTo>
                    <a:pt x="0" y="153"/>
                  </a:lnTo>
                  <a:lnTo>
                    <a:pt x="28" y="44"/>
                  </a:lnTo>
                  <a:lnTo>
                    <a:pt x="83" y="5"/>
                  </a:lnTo>
                  <a:lnTo>
                    <a:pt x="148" y="13"/>
                  </a:lnTo>
                  <a:lnTo>
                    <a:pt x="215" y="16"/>
                  </a:lnTo>
                  <a:lnTo>
                    <a:pt x="266" y="14"/>
                  </a:lnTo>
                  <a:lnTo>
                    <a:pt x="317" y="9"/>
                  </a:lnTo>
                  <a:lnTo>
                    <a:pt x="368"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59" name="Freeform 294"/>
            <p:cNvSpPr/>
            <p:nvPr/>
          </p:nvSpPr>
          <p:spPr bwMode="auto">
            <a:xfrm>
              <a:off x="2587625" y="4395788"/>
              <a:ext cx="249238" cy="333375"/>
            </a:xfrm>
            <a:custGeom>
              <a:avLst/>
              <a:gdLst>
                <a:gd name="T0" fmla="*/ 210 w 1723"/>
                <a:gd name="T1" fmla="*/ 95 h 2519"/>
                <a:gd name="T2" fmla="*/ 468 w 1723"/>
                <a:gd name="T3" fmla="*/ 157 h 2519"/>
                <a:gd name="T4" fmla="*/ 884 w 1723"/>
                <a:gd name="T5" fmla="*/ 389 h 2519"/>
                <a:gd name="T6" fmla="*/ 1103 w 1723"/>
                <a:gd name="T7" fmla="*/ 976 h 2519"/>
                <a:gd name="T8" fmla="*/ 1141 w 1723"/>
                <a:gd name="T9" fmla="*/ 862 h 2519"/>
                <a:gd name="T10" fmla="*/ 1389 w 1723"/>
                <a:gd name="T11" fmla="*/ 1094 h 2519"/>
                <a:gd name="T12" fmla="*/ 1344 w 1723"/>
                <a:gd name="T13" fmla="*/ 1213 h 2519"/>
                <a:gd name="T14" fmla="*/ 1316 w 1723"/>
                <a:gd name="T15" fmla="*/ 1341 h 2519"/>
                <a:gd name="T16" fmla="*/ 1307 w 1723"/>
                <a:gd name="T17" fmla="*/ 1472 h 2519"/>
                <a:gd name="T18" fmla="*/ 1317 w 1723"/>
                <a:gd name="T19" fmla="*/ 1609 h 2519"/>
                <a:gd name="T20" fmla="*/ 1346 w 1723"/>
                <a:gd name="T21" fmla="*/ 1741 h 2519"/>
                <a:gd name="T22" fmla="*/ 1394 w 1723"/>
                <a:gd name="T23" fmla="*/ 1865 h 2519"/>
                <a:gd name="T24" fmla="*/ 1459 w 1723"/>
                <a:gd name="T25" fmla="*/ 1979 h 2519"/>
                <a:gd name="T26" fmla="*/ 1541 w 1723"/>
                <a:gd name="T27" fmla="*/ 2083 h 2519"/>
                <a:gd name="T28" fmla="*/ 1628 w 1723"/>
                <a:gd name="T29" fmla="*/ 2165 h 2519"/>
                <a:gd name="T30" fmla="*/ 1723 w 1723"/>
                <a:gd name="T31" fmla="*/ 2230 h 2519"/>
                <a:gd name="T32" fmla="*/ 1714 w 1723"/>
                <a:gd name="T33" fmla="*/ 2268 h 2519"/>
                <a:gd name="T34" fmla="*/ 1708 w 1723"/>
                <a:gd name="T35" fmla="*/ 2294 h 2519"/>
                <a:gd name="T36" fmla="*/ 1706 w 1723"/>
                <a:gd name="T37" fmla="*/ 2304 h 2519"/>
                <a:gd name="T38" fmla="*/ 1659 w 1723"/>
                <a:gd name="T39" fmla="*/ 2513 h 2519"/>
                <a:gd name="T40" fmla="*/ 1530 w 1723"/>
                <a:gd name="T41" fmla="*/ 2519 h 2519"/>
                <a:gd name="T42" fmla="*/ 1338 w 1723"/>
                <a:gd name="T43" fmla="*/ 2506 h 2519"/>
                <a:gd name="T44" fmla="*/ 1154 w 1723"/>
                <a:gd name="T45" fmla="*/ 2468 h 2519"/>
                <a:gd name="T46" fmla="*/ 977 w 1723"/>
                <a:gd name="T47" fmla="*/ 2407 h 2519"/>
                <a:gd name="T48" fmla="*/ 810 w 1723"/>
                <a:gd name="T49" fmla="*/ 2325 h 2519"/>
                <a:gd name="T50" fmla="*/ 656 w 1723"/>
                <a:gd name="T51" fmla="*/ 2222 h 2519"/>
                <a:gd name="T52" fmla="*/ 514 w 1723"/>
                <a:gd name="T53" fmla="*/ 2101 h 2519"/>
                <a:gd name="T54" fmla="*/ 387 w 1723"/>
                <a:gd name="T55" fmla="*/ 1963 h 2519"/>
                <a:gd name="T56" fmla="*/ 274 w 1723"/>
                <a:gd name="T57" fmla="*/ 1809 h 2519"/>
                <a:gd name="T58" fmla="*/ 180 w 1723"/>
                <a:gd name="T59" fmla="*/ 1641 h 2519"/>
                <a:gd name="T60" fmla="*/ 103 w 1723"/>
                <a:gd name="T61" fmla="*/ 1461 h 2519"/>
                <a:gd name="T62" fmla="*/ 47 w 1723"/>
                <a:gd name="T63" fmla="*/ 1270 h 2519"/>
                <a:gd name="T64" fmla="*/ 12 w 1723"/>
                <a:gd name="T65" fmla="*/ 1070 h 2519"/>
                <a:gd name="T66" fmla="*/ 0 w 1723"/>
                <a:gd name="T67" fmla="*/ 862 h 2519"/>
                <a:gd name="T68" fmla="*/ 11 w 1723"/>
                <a:gd name="T69" fmla="*/ 662 h 2519"/>
                <a:gd name="T70" fmla="*/ 44 w 1723"/>
                <a:gd name="T71" fmla="*/ 470 h 2519"/>
                <a:gd name="T72" fmla="*/ 96 w 1723"/>
                <a:gd name="T73" fmla="*/ 285 h 2519"/>
                <a:gd name="T74" fmla="*/ 168 w 1723"/>
                <a:gd name="T75" fmla="*/ 111 h 2519"/>
                <a:gd name="T76" fmla="*/ 320 w 1723"/>
                <a:gd name="T77" fmla="*/ 0 h 2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23" h="2519">
                  <a:moveTo>
                    <a:pt x="320" y="0"/>
                  </a:moveTo>
                  <a:lnTo>
                    <a:pt x="210" y="95"/>
                  </a:lnTo>
                  <a:lnTo>
                    <a:pt x="296" y="157"/>
                  </a:lnTo>
                  <a:lnTo>
                    <a:pt x="468" y="157"/>
                  </a:lnTo>
                  <a:lnTo>
                    <a:pt x="724" y="107"/>
                  </a:lnTo>
                  <a:lnTo>
                    <a:pt x="884" y="389"/>
                  </a:lnTo>
                  <a:lnTo>
                    <a:pt x="884" y="655"/>
                  </a:lnTo>
                  <a:lnTo>
                    <a:pt x="1103" y="976"/>
                  </a:lnTo>
                  <a:lnTo>
                    <a:pt x="1141" y="976"/>
                  </a:lnTo>
                  <a:lnTo>
                    <a:pt x="1141" y="862"/>
                  </a:lnTo>
                  <a:lnTo>
                    <a:pt x="1225" y="1054"/>
                  </a:lnTo>
                  <a:lnTo>
                    <a:pt x="1389" y="1094"/>
                  </a:lnTo>
                  <a:lnTo>
                    <a:pt x="1365" y="1153"/>
                  </a:lnTo>
                  <a:lnTo>
                    <a:pt x="1344" y="1213"/>
                  </a:lnTo>
                  <a:lnTo>
                    <a:pt x="1328" y="1277"/>
                  </a:lnTo>
                  <a:lnTo>
                    <a:pt x="1316" y="1341"/>
                  </a:lnTo>
                  <a:lnTo>
                    <a:pt x="1309" y="1406"/>
                  </a:lnTo>
                  <a:lnTo>
                    <a:pt x="1307" y="1472"/>
                  </a:lnTo>
                  <a:lnTo>
                    <a:pt x="1309" y="1542"/>
                  </a:lnTo>
                  <a:lnTo>
                    <a:pt x="1317" y="1609"/>
                  </a:lnTo>
                  <a:lnTo>
                    <a:pt x="1329" y="1676"/>
                  </a:lnTo>
                  <a:lnTo>
                    <a:pt x="1346" y="1741"/>
                  </a:lnTo>
                  <a:lnTo>
                    <a:pt x="1368" y="1803"/>
                  </a:lnTo>
                  <a:lnTo>
                    <a:pt x="1394" y="1865"/>
                  </a:lnTo>
                  <a:lnTo>
                    <a:pt x="1424" y="1923"/>
                  </a:lnTo>
                  <a:lnTo>
                    <a:pt x="1459" y="1979"/>
                  </a:lnTo>
                  <a:lnTo>
                    <a:pt x="1498" y="2032"/>
                  </a:lnTo>
                  <a:lnTo>
                    <a:pt x="1541" y="2083"/>
                  </a:lnTo>
                  <a:lnTo>
                    <a:pt x="1583" y="2126"/>
                  </a:lnTo>
                  <a:lnTo>
                    <a:pt x="1628" y="2165"/>
                  </a:lnTo>
                  <a:lnTo>
                    <a:pt x="1675" y="2200"/>
                  </a:lnTo>
                  <a:lnTo>
                    <a:pt x="1723" y="2230"/>
                  </a:lnTo>
                  <a:lnTo>
                    <a:pt x="1718" y="2251"/>
                  </a:lnTo>
                  <a:lnTo>
                    <a:pt x="1714" y="2268"/>
                  </a:lnTo>
                  <a:lnTo>
                    <a:pt x="1711" y="2283"/>
                  </a:lnTo>
                  <a:lnTo>
                    <a:pt x="1708" y="2294"/>
                  </a:lnTo>
                  <a:lnTo>
                    <a:pt x="1706" y="2302"/>
                  </a:lnTo>
                  <a:lnTo>
                    <a:pt x="1706" y="2304"/>
                  </a:lnTo>
                  <a:lnTo>
                    <a:pt x="1722" y="2505"/>
                  </a:lnTo>
                  <a:lnTo>
                    <a:pt x="1659" y="2513"/>
                  </a:lnTo>
                  <a:lnTo>
                    <a:pt x="1594" y="2517"/>
                  </a:lnTo>
                  <a:lnTo>
                    <a:pt x="1530" y="2519"/>
                  </a:lnTo>
                  <a:lnTo>
                    <a:pt x="1433" y="2516"/>
                  </a:lnTo>
                  <a:lnTo>
                    <a:pt x="1338" y="2506"/>
                  </a:lnTo>
                  <a:lnTo>
                    <a:pt x="1245" y="2490"/>
                  </a:lnTo>
                  <a:lnTo>
                    <a:pt x="1154" y="2468"/>
                  </a:lnTo>
                  <a:lnTo>
                    <a:pt x="1064" y="2441"/>
                  </a:lnTo>
                  <a:lnTo>
                    <a:pt x="977" y="2407"/>
                  </a:lnTo>
                  <a:lnTo>
                    <a:pt x="893" y="2369"/>
                  </a:lnTo>
                  <a:lnTo>
                    <a:pt x="810" y="2325"/>
                  </a:lnTo>
                  <a:lnTo>
                    <a:pt x="732" y="2276"/>
                  </a:lnTo>
                  <a:lnTo>
                    <a:pt x="656" y="2222"/>
                  </a:lnTo>
                  <a:lnTo>
                    <a:pt x="583" y="2164"/>
                  </a:lnTo>
                  <a:lnTo>
                    <a:pt x="514" y="2101"/>
                  </a:lnTo>
                  <a:lnTo>
                    <a:pt x="448" y="2034"/>
                  </a:lnTo>
                  <a:lnTo>
                    <a:pt x="387" y="1963"/>
                  </a:lnTo>
                  <a:lnTo>
                    <a:pt x="328" y="1888"/>
                  </a:lnTo>
                  <a:lnTo>
                    <a:pt x="274" y="1809"/>
                  </a:lnTo>
                  <a:lnTo>
                    <a:pt x="225" y="1727"/>
                  </a:lnTo>
                  <a:lnTo>
                    <a:pt x="180" y="1641"/>
                  </a:lnTo>
                  <a:lnTo>
                    <a:pt x="139" y="1553"/>
                  </a:lnTo>
                  <a:lnTo>
                    <a:pt x="103" y="1461"/>
                  </a:lnTo>
                  <a:lnTo>
                    <a:pt x="72" y="1367"/>
                  </a:lnTo>
                  <a:lnTo>
                    <a:pt x="47" y="1270"/>
                  </a:lnTo>
                  <a:lnTo>
                    <a:pt x="27" y="1171"/>
                  </a:lnTo>
                  <a:lnTo>
                    <a:pt x="12" y="1070"/>
                  </a:lnTo>
                  <a:lnTo>
                    <a:pt x="3" y="968"/>
                  </a:lnTo>
                  <a:lnTo>
                    <a:pt x="0" y="862"/>
                  </a:lnTo>
                  <a:lnTo>
                    <a:pt x="3" y="761"/>
                  </a:lnTo>
                  <a:lnTo>
                    <a:pt x="11" y="662"/>
                  </a:lnTo>
                  <a:lnTo>
                    <a:pt x="25" y="565"/>
                  </a:lnTo>
                  <a:lnTo>
                    <a:pt x="44" y="470"/>
                  </a:lnTo>
                  <a:lnTo>
                    <a:pt x="68" y="376"/>
                  </a:lnTo>
                  <a:lnTo>
                    <a:pt x="96" y="285"/>
                  </a:lnTo>
                  <a:lnTo>
                    <a:pt x="131" y="197"/>
                  </a:lnTo>
                  <a:lnTo>
                    <a:pt x="168" y="111"/>
                  </a:lnTo>
                  <a:lnTo>
                    <a:pt x="210" y="27"/>
                  </a:lnTo>
                  <a:lnTo>
                    <a:pt x="32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60" name="Freeform 295"/>
            <p:cNvSpPr>
              <a:spLocks noEditPoints="1"/>
            </p:cNvSpPr>
            <p:nvPr/>
          </p:nvSpPr>
          <p:spPr bwMode="auto">
            <a:xfrm>
              <a:off x="2638425" y="4291013"/>
              <a:ext cx="263525" cy="79375"/>
            </a:xfrm>
            <a:custGeom>
              <a:avLst/>
              <a:gdLst>
                <a:gd name="T0" fmla="*/ 782 w 1831"/>
                <a:gd name="T1" fmla="*/ 179 h 603"/>
                <a:gd name="T2" fmla="*/ 779 w 1831"/>
                <a:gd name="T3" fmla="*/ 185 h 603"/>
                <a:gd name="T4" fmla="*/ 773 w 1831"/>
                <a:gd name="T5" fmla="*/ 194 h 603"/>
                <a:gd name="T6" fmla="*/ 763 w 1831"/>
                <a:gd name="T7" fmla="*/ 204 h 603"/>
                <a:gd name="T8" fmla="*/ 750 w 1831"/>
                <a:gd name="T9" fmla="*/ 214 h 603"/>
                <a:gd name="T10" fmla="*/ 737 w 1831"/>
                <a:gd name="T11" fmla="*/ 225 h 603"/>
                <a:gd name="T12" fmla="*/ 724 w 1831"/>
                <a:gd name="T13" fmla="*/ 235 h 603"/>
                <a:gd name="T14" fmla="*/ 711 w 1831"/>
                <a:gd name="T15" fmla="*/ 246 h 603"/>
                <a:gd name="T16" fmla="*/ 699 w 1831"/>
                <a:gd name="T17" fmla="*/ 254 h 603"/>
                <a:gd name="T18" fmla="*/ 690 w 1831"/>
                <a:gd name="T19" fmla="*/ 261 h 603"/>
                <a:gd name="T20" fmla="*/ 683 w 1831"/>
                <a:gd name="T21" fmla="*/ 266 h 603"/>
                <a:gd name="T22" fmla="*/ 681 w 1831"/>
                <a:gd name="T23" fmla="*/ 267 h 603"/>
                <a:gd name="T24" fmla="*/ 782 w 1831"/>
                <a:gd name="T25" fmla="*/ 331 h 603"/>
                <a:gd name="T26" fmla="*/ 990 w 1831"/>
                <a:gd name="T27" fmla="*/ 271 h 603"/>
                <a:gd name="T28" fmla="*/ 941 w 1831"/>
                <a:gd name="T29" fmla="*/ 179 h 603"/>
                <a:gd name="T30" fmla="*/ 851 w 1831"/>
                <a:gd name="T31" fmla="*/ 210 h 603"/>
                <a:gd name="T32" fmla="*/ 782 w 1831"/>
                <a:gd name="T33" fmla="*/ 179 h 603"/>
                <a:gd name="T34" fmla="*/ 1401 w 1831"/>
                <a:gd name="T35" fmla="*/ 72 h 603"/>
                <a:gd name="T36" fmla="*/ 1244 w 1831"/>
                <a:gd name="T37" fmla="*/ 166 h 603"/>
                <a:gd name="T38" fmla="*/ 1155 w 1831"/>
                <a:gd name="T39" fmla="*/ 226 h 603"/>
                <a:gd name="T40" fmla="*/ 1217 w 1831"/>
                <a:gd name="T41" fmla="*/ 270 h 603"/>
                <a:gd name="T42" fmla="*/ 1356 w 1831"/>
                <a:gd name="T43" fmla="*/ 255 h 603"/>
                <a:gd name="T44" fmla="*/ 1502 w 1831"/>
                <a:gd name="T45" fmla="*/ 135 h 603"/>
                <a:gd name="T46" fmla="*/ 1401 w 1831"/>
                <a:gd name="T47" fmla="*/ 72 h 603"/>
                <a:gd name="T48" fmla="*/ 1180 w 1831"/>
                <a:gd name="T49" fmla="*/ 0 h 603"/>
                <a:gd name="T50" fmla="*/ 1180 w 1831"/>
                <a:gd name="T51" fmla="*/ 0 h 603"/>
                <a:gd name="T52" fmla="*/ 1267 w 1831"/>
                <a:gd name="T53" fmla="*/ 4 h 603"/>
                <a:gd name="T54" fmla="*/ 1352 w 1831"/>
                <a:gd name="T55" fmla="*/ 11 h 603"/>
                <a:gd name="T56" fmla="*/ 1436 w 1831"/>
                <a:gd name="T57" fmla="*/ 24 h 603"/>
                <a:gd name="T58" fmla="*/ 1519 w 1831"/>
                <a:gd name="T59" fmla="*/ 43 h 603"/>
                <a:gd name="T60" fmla="*/ 1600 w 1831"/>
                <a:gd name="T61" fmla="*/ 66 h 603"/>
                <a:gd name="T62" fmla="*/ 1679 w 1831"/>
                <a:gd name="T63" fmla="*/ 93 h 603"/>
                <a:gd name="T64" fmla="*/ 1756 w 1831"/>
                <a:gd name="T65" fmla="*/ 124 h 603"/>
                <a:gd name="T66" fmla="*/ 1831 w 1831"/>
                <a:gd name="T67" fmla="*/ 160 h 603"/>
                <a:gd name="T68" fmla="*/ 1776 w 1831"/>
                <a:gd name="T69" fmla="*/ 169 h 603"/>
                <a:gd name="T70" fmla="*/ 1626 w 1831"/>
                <a:gd name="T71" fmla="*/ 145 h 603"/>
                <a:gd name="T72" fmla="*/ 1521 w 1831"/>
                <a:gd name="T73" fmla="*/ 221 h 603"/>
                <a:gd name="T74" fmla="*/ 1445 w 1831"/>
                <a:gd name="T75" fmla="*/ 311 h 603"/>
                <a:gd name="T76" fmla="*/ 1171 w 1831"/>
                <a:gd name="T77" fmla="*/ 338 h 603"/>
                <a:gd name="T78" fmla="*/ 1059 w 1831"/>
                <a:gd name="T79" fmla="*/ 319 h 603"/>
                <a:gd name="T80" fmla="*/ 981 w 1831"/>
                <a:gd name="T81" fmla="*/ 449 h 603"/>
                <a:gd name="T82" fmla="*/ 757 w 1831"/>
                <a:gd name="T83" fmla="*/ 463 h 603"/>
                <a:gd name="T84" fmla="*/ 616 w 1831"/>
                <a:gd name="T85" fmla="*/ 420 h 603"/>
                <a:gd name="T86" fmla="*/ 490 w 1831"/>
                <a:gd name="T87" fmla="*/ 494 h 603"/>
                <a:gd name="T88" fmla="*/ 218 w 1831"/>
                <a:gd name="T89" fmla="*/ 535 h 603"/>
                <a:gd name="T90" fmla="*/ 0 w 1831"/>
                <a:gd name="T91" fmla="*/ 603 h 603"/>
                <a:gd name="T92" fmla="*/ 0 w 1831"/>
                <a:gd name="T93" fmla="*/ 603 h 603"/>
                <a:gd name="T94" fmla="*/ 58 w 1831"/>
                <a:gd name="T95" fmla="*/ 531 h 603"/>
                <a:gd name="T96" fmla="*/ 120 w 1831"/>
                <a:gd name="T97" fmla="*/ 463 h 603"/>
                <a:gd name="T98" fmla="*/ 185 w 1831"/>
                <a:gd name="T99" fmla="*/ 399 h 603"/>
                <a:gd name="T100" fmla="*/ 253 w 1831"/>
                <a:gd name="T101" fmla="*/ 338 h 603"/>
                <a:gd name="T102" fmla="*/ 325 w 1831"/>
                <a:gd name="T103" fmla="*/ 283 h 603"/>
                <a:gd name="T104" fmla="*/ 400 w 1831"/>
                <a:gd name="T105" fmla="*/ 232 h 603"/>
                <a:gd name="T106" fmla="*/ 477 w 1831"/>
                <a:gd name="T107" fmla="*/ 185 h 603"/>
                <a:gd name="T108" fmla="*/ 558 w 1831"/>
                <a:gd name="T109" fmla="*/ 144 h 603"/>
                <a:gd name="T110" fmla="*/ 640 w 1831"/>
                <a:gd name="T111" fmla="*/ 107 h 603"/>
                <a:gd name="T112" fmla="*/ 725 w 1831"/>
                <a:gd name="T113" fmla="*/ 75 h 603"/>
                <a:gd name="T114" fmla="*/ 813 w 1831"/>
                <a:gd name="T115" fmla="*/ 49 h 603"/>
                <a:gd name="T116" fmla="*/ 902 w 1831"/>
                <a:gd name="T117" fmla="*/ 27 h 603"/>
                <a:gd name="T118" fmla="*/ 992 w 1831"/>
                <a:gd name="T119" fmla="*/ 13 h 603"/>
                <a:gd name="T120" fmla="*/ 1086 w 1831"/>
                <a:gd name="T121" fmla="*/ 4 h 603"/>
                <a:gd name="T122" fmla="*/ 1180 w 1831"/>
                <a:gd name="T123" fmla="*/ 0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31" h="603">
                  <a:moveTo>
                    <a:pt x="782" y="179"/>
                  </a:moveTo>
                  <a:lnTo>
                    <a:pt x="779" y="185"/>
                  </a:lnTo>
                  <a:lnTo>
                    <a:pt x="773" y="194"/>
                  </a:lnTo>
                  <a:lnTo>
                    <a:pt x="763" y="204"/>
                  </a:lnTo>
                  <a:lnTo>
                    <a:pt x="750" y="214"/>
                  </a:lnTo>
                  <a:lnTo>
                    <a:pt x="737" y="225"/>
                  </a:lnTo>
                  <a:lnTo>
                    <a:pt x="724" y="235"/>
                  </a:lnTo>
                  <a:lnTo>
                    <a:pt x="711" y="246"/>
                  </a:lnTo>
                  <a:lnTo>
                    <a:pt x="699" y="254"/>
                  </a:lnTo>
                  <a:lnTo>
                    <a:pt x="690" y="261"/>
                  </a:lnTo>
                  <a:lnTo>
                    <a:pt x="683" y="266"/>
                  </a:lnTo>
                  <a:lnTo>
                    <a:pt x="681" y="267"/>
                  </a:lnTo>
                  <a:lnTo>
                    <a:pt x="782" y="331"/>
                  </a:lnTo>
                  <a:lnTo>
                    <a:pt x="990" y="271"/>
                  </a:lnTo>
                  <a:lnTo>
                    <a:pt x="941" y="179"/>
                  </a:lnTo>
                  <a:lnTo>
                    <a:pt x="851" y="210"/>
                  </a:lnTo>
                  <a:lnTo>
                    <a:pt x="782" y="179"/>
                  </a:lnTo>
                  <a:close/>
                  <a:moveTo>
                    <a:pt x="1401" y="72"/>
                  </a:moveTo>
                  <a:lnTo>
                    <a:pt x="1244" y="166"/>
                  </a:lnTo>
                  <a:lnTo>
                    <a:pt x="1155" y="226"/>
                  </a:lnTo>
                  <a:lnTo>
                    <a:pt x="1217" y="270"/>
                  </a:lnTo>
                  <a:lnTo>
                    <a:pt x="1356" y="255"/>
                  </a:lnTo>
                  <a:lnTo>
                    <a:pt x="1502" y="135"/>
                  </a:lnTo>
                  <a:lnTo>
                    <a:pt x="1401" y="72"/>
                  </a:lnTo>
                  <a:close/>
                  <a:moveTo>
                    <a:pt x="1180" y="0"/>
                  </a:moveTo>
                  <a:lnTo>
                    <a:pt x="1180" y="0"/>
                  </a:lnTo>
                  <a:lnTo>
                    <a:pt x="1267" y="4"/>
                  </a:lnTo>
                  <a:lnTo>
                    <a:pt x="1352" y="11"/>
                  </a:lnTo>
                  <a:lnTo>
                    <a:pt x="1436" y="24"/>
                  </a:lnTo>
                  <a:lnTo>
                    <a:pt x="1519" y="43"/>
                  </a:lnTo>
                  <a:lnTo>
                    <a:pt x="1600" y="66"/>
                  </a:lnTo>
                  <a:lnTo>
                    <a:pt x="1679" y="93"/>
                  </a:lnTo>
                  <a:lnTo>
                    <a:pt x="1756" y="124"/>
                  </a:lnTo>
                  <a:lnTo>
                    <a:pt x="1831" y="160"/>
                  </a:lnTo>
                  <a:lnTo>
                    <a:pt x="1776" y="169"/>
                  </a:lnTo>
                  <a:lnTo>
                    <a:pt x="1626" y="145"/>
                  </a:lnTo>
                  <a:lnTo>
                    <a:pt x="1521" y="221"/>
                  </a:lnTo>
                  <a:lnTo>
                    <a:pt x="1445" y="311"/>
                  </a:lnTo>
                  <a:lnTo>
                    <a:pt x="1171" y="338"/>
                  </a:lnTo>
                  <a:lnTo>
                    <a:pt x="1059" y="319"/>
                  </a:lnTo>
                  <a:lnTo>
                    <a:pt x="981" y="449"/>
                  </a:lnTo>
                  <a:lnTo>
                    <a:pt x="757" y="463"/>
                  </a:lnTo>
                  <a:lnTo>
                    <a:pt x="616" y="420"/>
                  </a:lnTo>
                  <a:lnTo>
                    <a:pt x="490" y="494"/>
                  </a:lnTo>
                  <a:lnTo>
                    <a:pt x="218" y="535"/>
                  </a:lnTo>
                  <a:lnTo>
                    <a:pt x="0" y="603"/>
                  </a:lnTo>
                  <a:lnTo>
                    <a:pt x="0" y="603"/>
                  </a:lnTo>
                  <a:lnTo>
                    <a:pt x="58" y="531"/>
                  </a:lnTo>
                  <a:lnTo>
                    <a:pt x="120" y="463"/>
                  </a:lnTo>
                  <a:lnTo>
                    <a:pt x="185" y="399"/>
                  </a:lnTo>
                  <a:lnTo>
                    <a:pt x="253" y="338"/>
                  </a:lnTo>
                  <a:lnTo>
                    <a:pt x="325" y="283"/>
                  </a:lnTo>
                  <a:lnTo>
                    <a:pt x="400" y="232"/>
                  </a:lnTo>
                  <a:lnTo>
                    <a:pt x="477" y="185"/>
                  </a:lnTo>
                  <a:lnTo>
                    <a:pt x="558" y="144"/>
                  </a:lnTo>
                  <a:lnTo>
                    <a:pt x="640" y="107"/>
                  </a:lnTo>
                  <a:lnTo>
                    <a:pt x="725" y="75"/>
                  </a:lnTo>
                  <a:lnTo>
                    <a:pt x="813" y="49"/>
                  </a:lnTo>
                  <a:lnTo>
                    <a:pt x="902" y="27"/>
                  </a:lnTo>
                  <a:lnTo>
                    <a:pt x="992" y="13"/>
                  </a:lnTo>
                  <a:lnTo>
                    <a:pt x="1086" y="4"/>
                  </a:lnTo>
                  <a:lnTo>
                    <a:pt x="1180"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grpSp>
        <p:nvGrpSpPr>
          <p:cNvPr id="61" name="Group 63"/>
          <p:cNvGrpSpPr/>
          <p:nvPr/>
        </p:nvGrpSpPr>
        <p:grpSpPr>
          <a:xfrm>
            <a:off x="9535253" y="1451341"/>
            <a:ext cx="359552" cy="528864"/>
            <a:chOff x="9209088" y="5059363"/>
            <a:chExt cx="300038" cy="441324"/>
          </a:xfrm>
          <a:solidFill>
            <a:schemeClr val="accent6"/>
          </a:solidFill>
        </p:grpSpPr>
        <p:sp>
          <p:nvSpPr>
            <p:cNvPr id="62" name="Freeform 412"/>
            <p:cNvSpPr/>
            <p:nvPr/>
          </p:nvSpPr>
          <p:spPr bwMode="auto">
            <a:xfrm>
              <a:off x="9313863" y="5059363"/>
              <a:ext cx="90488" cy="90487"/>
            </a:xfrm>
            <a:custGeom>
              <a:avLst/>
              <a:gdLst>
                <a:gd name="T0" fmla="*/ 343 w 686"/>
                <a:gd name="T1" fmla="*/ 0 h 686"/>
                <a:gd name="T2" fmla="*/ 390 w 686"/>
                <a:gd name="T3" fmla="*/ 3 h 686"/>
                <a:gd name="T4" fmla="*/ 435 w 686"/>
                <a:gd name="T5" fmla="*/ 12 h 686"/>
                <a:gd name="T6" fmla="*/ 477 w 686"/>
                <a:gd name="T7" fmla="*/ 27 h 686"/>
                <a:gd name="T8" fmla="*/ 517 w 686"/>
                <a:gd name="T9" fmla="*/ 46 h 686"/>
                <a:gd name="T10" fmla="*/ 553 w 686"/>
                <a:gd name="T11" fmla="*/ 71 h 686"/>
                <a:gd name="T12" fmla="*/ 586 w 686"/>
                <a:gd name="T13" fmla="*/ 100 h 686"/>
                <a:gd name="T14" fmla="*/ 615 w 686"/>
                <a:gd name="T15" fmla="*/ 133 h 686"/>
                <a:gd name="T16" fmla="*/ 640 w 686"/>
                <a:gd name="T17" fmla="*/ 169 h 686"/>
                <a:gd name="T18" fmla="*/ 659 w 686"/>
                <a:gd name="T19" fmla="*/ 209 h 686"/>
                <a:gd name="T20" fmla="*/ 674 w 686"/>
                <a:gd name="T21" fmla="*/ 251 h 686"/>
                <a:gd name="T22" fmla="*/ 683 w 686"/>
                <a:gd name="T23" fmla="*/ 296 h 686"/>
                <a:gd name="T24" fmla="*/ 686 w 686"/>
                <a:gd name="T25" fmla="*/ 342 h 686"/>
                <a:gd name="T26" fmla="*/ 683 w 686"/>
                <a:gd name="T27" fmla="*/ 389 h 686"/>
                <a:gd name="T28" fmla="*/ 674 w 686"/>
                <a:gd name="T29" fmla="*/ 434 h 686"/>
                <a:gd name="T30" fmla="*/ 659 w 686"/>
                <a:gd name="T31" fmla="*/ 476 h 686"/>
                <a:gd name="T32" fmla="*/ 640 w 686"/>
                <a:gd name="T33" fmla="*/ 516 h 686"/>
                <a:gd name="T34" fmla="*/ 615 w 686"/>
                <a:gd name="T35" fmla="*/ 552 h 686"/>
                <a:gd name="T36" fmla="*/ 586 w 686"/>
                <a:gd name="T37" fmla="*/ 585 h 686"/>
                <a:gd name="T38" fmla="*/ 553 w 686"/>
                <a:gd name="T39" fmla="*/ 614 h 686"/>
                <a:gd name="T40" fmla="*/ 517 w 686"/>
                <a:gd name="T41" fmla="*/ 639 h 686"/>
                <a:gd name="T42" fmla="*/ 477 w 686"/>
                <a:gd name="T43" fmla="*/ 659 h 686"/>
                <a:gd name="T44" fmla="*/ 435 w 686"/>
                <a:gd name="T45" fmla="*/ 674 h 686"/>
                <a:gd name="T46" fmla="*/ 390 w 686"/>
                <a:gd name="T47" fmla="*/ 682 h 686"/>
                <a:gd name="T48" fmla="*/ 343 w 686"/>
                <a:gd name="T49" fmla="*/ 686 h 686"/>
                <a:gd name="T50" fmla="*/ 296 w 686"/>
                <a:gd name="T51" fmla="*/ 682 h 686"/>
                <a:gd name="T52" fmla="*/ 252 w 686"/>
                <a:gd name="T53" fmla="*/ 674 h 686"/>
                <a:gd name="T54" fmla="*/ 210 w 686"/>
                <a:gd name="T55" fmla="*/ 659 h 686"/>
                <a:gd name="T56" fmla="*/ 170 w 686"/>
                <a:gd name="T57" fmla="*/ 639 h 686"/>
                <a:gd name="T58" fmla="*/ 134 w 686"/>
                <a:gd name="T59" fmla="*/ 614 h 686"/>
                <a:gd name="T60" fmla="*/ 101 w 686"/>
                <a:gd name="T61" fmla="*/ 585 h 686"/>
                <a:gd name="T62" fmla="*/ 72 w 686"/>
                <a:gd name="T63" fmla="*/ 552 h 686"/>
                <a:gd name="T64" fmla="*/ 48 w 686"/>
                <a:gd name="T65" fmla="*/ 516 h 686"/>
                <a:gd name="T66" fmla="*/ 27 w 686"/>
                <a:gd name="T67" fmla="*/ 476 h 686"/>
                <a:gd name="T68" fmla="*/ 13 w 686"/>
                <a:gd name="T69" fmla="*/ 434 h 686"/>
                <a:gd name="T70" fmla="*/ 4 w 686"/>
                <a:gd name="T71" fmla="*/ 389 h 686"/>
                <a:gd name="T72" fmla="*/ 0 w 686"/>
                <a:gd name="T73" fmla="*/ 342 h 686"/>
                <a:gd name="T74" fmla="*/ 4 w 686"/>
                <a:gd name="T75" fmla="*/ 296 h 686"/>
                <a:gd name="T76" fmla="*/ 13 w 686"/>
                <a:gd name="T77" fmla="*/ 251 h 686"/>
                <a:gd name="T78" fmla="*/ 27 w 686"/>
                <a:gd name="T79" fmla="*/ 209 h 686"/>
                <a:gd name="T80" fmla="*/ 48 w 686"/>
                <a:gd name="T81" fmla="*/ 169 h 686"/>
                <a:gd name="T82" fmla="*/ 72 w 686"/>
                <a:gd name="T83" fmla="*/ 133 h 686"/>
                <a:gd name="T84" fmla="*/ 101 w 686"/>
                <a:gd name="T85" fmla="*/ 100 h 686"/>
                <a:gd name="T86" fmla="*/ 134 w 686"/>
                <a:gd name="T87" fmla="*/ 71 h 686"/>
                <a:gd name="T88" fmla="*/ 170 w 686"/>
                <a:gd name="T89" fmla="*/ 46 h 686"/>
                <a:gd name="T90" fmla="*/ 210 w 686"/>
                <a:gd name="T91" fmla="*/ 27 h 686"/>
                <a:gd name="T92" fmla="*/ 252 w 686"/>
                <a:gd name="T93" fmla="*/ 12 h 686"/>
                <a:gd name="T94" fmla="*/ 296 w 686"/>
                <a:gd name="T95" fmla="*/ 3 h 686"/>
                <a:gd name="T96" fmla="*/ 343 w 686"/>
                <a:gd name="T97"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6" h="686">
                  <a:moveTo>
                    <a:pt x="343" y="0"/>
                  </a:moveTo>
                  <a:lnTo>
                    <a:pt x="390" y="3"/>
                  </a:lnTo>
                  <a:lnTo>
                    <a:pt x="435" y="12"/>
                  </a:lnTo>
                  <a:lnTo>
                    <a:pt x="477" y="27"/>
                  </a:lnTo>
                  <a:lnTo>
                    <a:pt x="517" y="46"/>
                  </a:lnTo>
                  <a:lnTo>
                    <a:pt x="553" y="71"/>
                  </a:lnTo>
                  <a:lnTo>
                    <a:pt x="586" y="100"/>
                  </a:lnTo>
                  <a:lnTo>
                    <a:pt x="615" y="133"/>
                  </a:lnTo>
                  <a:lnTo>
                    <a:pt x="640" y="169"/>
                  </a:lnTo>
                  <a:lnTo>
                    <a:pt x="659" y="209"/>
                  </a:lnTo>
                  <a:lnTo>
                    <a:pt x="674" y="251"/>
                  </a:lnTo>
                  <a:lnTo>
                    <a:pt x="683" y="296"/>
                  </a:lnTo>
                  <a:lnTo>
                    <a:pt x="686" y="342"/>
                  </a:lnTo>
                  <a:lnTo>
                    <a:pt x="683" y="389"/>
                  </a:lnTo>
                  <a:lnTo>
                    <a:pt x="674" y="434"/>
                  </a:lnTo>
                  <a:lnTo>
                    <a:pt x="659" y="476"/>
                  </a:lnTo>
                  <a:lnTo>
                    <a:pt x="640" y="516"/>
                  </a:lnTo>
                  <a:lnTo>
                    <a:pt x="615" y="552"/>
                  </a:lnTo>
                  <a:lnTo>
                    <a:pt x="586" y="585"/>
                  </a:lnTo>
                  <a:lnTo>
                    <a:pt x="553" y="614"/>
                  </a:lnTo>
                  <a:lnTo>
                    <a:pt x="517" y="639"/>
                  </a:lnTo>
                  <a:lnTo>
                    <a:pt x="477" y="659"/>
                  </a:lnTo>
                  <a:lnTo>
                    <a:pt x="435" y="674"/>
                  </a:lnTo>
                  <a:lnTo>
                    <a:pt x="390" y="682"/>
                  </a:lnTo>
                  <a:lnTo>
                    <a:pt x="343" y="686"/>
                  </a:lnTo>
                  <a:lnTo>
                    <a:pt x="296" y="682"/>
                  </a:lnTo>
                  <a:lnTo>
                    <a:pt x="252" y="674"/>
                  </a:lnTo>
                  <a:lnTo>
                    <a:pt x="210" y="659"/>
                  </a:lnTo>
                  <a:lnTo>
                    <a:pt x="170" y="639"/>
                  </a:lnTo>
                  <a:lnTo>
                    <a:pt x="134" y="614"/>
                  </a:lnTo>
                  <a:lnTo>
                    <a:pt x="101" y="585"/>
                  </a:lnTo>
                  <a:lnTo>
                    <a:pt x="72" y="552"/>
                  </a:lnTo>
                  <a:lnTo>
                    <a:pt x="48" y="516"/>
                  </a:lnTo>
                  <a:lnTo>
                    <a:pt x="27" y="476"/>
                  </a:lnTo>
                  <a:lnTo>
                    <a:pt x="13" y="434"/>
                  </a:lnTo>
                  <a:lnTo>
                    <a:pt x="4" y="389"/>
                  </a:lnTo>
                  <a:lnTo>
                    <a:pt x="0" y="342"/>
                  </a:lnTo>
                  <a:lnTo>
                    <a:pt x="4" y="296"/>
                  </a:lnTo>
                  <a:lnTo>
                    <a:pt x="13" y="251"/>
                  </a:lnTo>
                  <a:lnTo>
                    <a:pt x="27" y="209"/>
                  </a:lnTo>
                  <a:lnTo>
                    <a:pt x="48" y="169"/>
                  </a:lnTo>
                  <a:lnTo>
                    <a:pt x="72" y="133"/>
                  </a:lnTo>
                  <a:lnTo>
                    <a:pt x="101" y="100"/>
                  </a:lnTo>
                  <a:lnTo>
                    <a:pt x="134" y="71"/>
                  </a:lnTo>
                  <a:lnTo>
                    <a:pt x="170" y="46"/>
                  </a:lnTo>
                  <a:lnTo>
                    <a:pt x="210" y="27"/>
                  </a:lnTo>
                  <a:lnTo>
                    <a:pt x="252" y="12"/>
                  </a:lnTo>
                  <a:lnTo>
                    <a:pt x="296" y="3"/>
                  </a:lnTo>
                  <a:lnTo>
                    <a:pt x="343"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63" name="Freeform 413"/>
            <p:cNvSpPr/>
            <p:nvPr/>
          </p:nvSpPr>
          <p:spPr bwMode="auto">
            <a:xfrm>
              <a:off x="9288463" y="5156200"/>
              <a:ext cx="141288" cy="344487"/>
            </a:xfrm>
            <a:custGeom>
              <a:avLst/>
              <a:gdLst>
                <a:gd name="T0" fmla="*/ 925 w 1073"/>
                <a:gd name="T1" fmla="*/ 1 h 2605"/>
                <a:gd name="T2" fmla="*/ 982 w 1073"/>
                <a:gd name="T3" fmla="*/ 12 h 2605"/>
                <a:gd name="T4" fmla="*/ 1029 w 1073"/>
                <a:gd name="T5" fmla="*/ 45 h 2605"/>
                <a:gd name="T6" fmla="*/ 1061 w 1073"/>
                <a:gd name="T7" fmla="*/ 91 h 2605"/>
                <a:gd name="T8" fmla="*/ 1073 w 1073"/>
                <a:gd name="T9" fmla="*/ 149 h 2605"/>
                <a:gd name="T10" fmla="*/ 1069 w 1073"/>
                <a:gd name="T11" fmla="*/ 1419 h 2605"/>
                <a:gd name="T12" fmla="*/ 1048 w 1073"/>
                <a:gd name="T13" fmla="*/ 1472 h 2605"/>
                <a:gd name="T14" fmla="*/ 1007 w 1073"/>
                <a:gd name="T15" fmla="*/ 1512 h 2605"/>
                <a:gd name="T16" fmla="*/ 954 w 1073"/>
                <a:gd name="T17" fmla="*/ 1535 h 2605"/>
                <a:gd name="T18" fmla="*/ 900 w 1073"/>
                <a:gd name="T19" fmla="*/ 1536 h 2605"/>
                <a:gd name="T20" fmla="*/ 854 w 1073"/>
                <a:gd name="T21" fmla="*/ 1520 h 2605"/>
                <a:gd name="T22" fmla="*/ 835 w 1073"/>
                <a:gd name="T23" fmla="*/ 2456 h 2605"/>
                <a:gd name="T24" fmla="*/ 824 w 1073"/>
                <a:gd name="T25" fmla="*/ 2515 h 2605"/>
                <a:gd name="T26" fmla="*/ 792 w 1073"/>
                <a:gd name="T27" fmla="*/ 2561 h 2605"/>
                <a:gd name="T28" fmla="*/ 744 w 1073"/>
                <a:gd name="T29" fmla="*/ 2593 h 2605"/>
                <a:gd name="T30" fmla="*/ 687 w 1073"/>
                <a:gd name="T31" fmla="*/ 2605 h 2605"/>
                <a:gd name="T32" fmla="*/ 629 w 1073"/>
                <a:gd name="T33" fmla="*/ 2593 h 2605"/>
                <a:gd name="T34" fmla="*/ 582 w 1073"/>
                <a:gd name="T35" fmla="*/ 2561 h 2605"/>
                <a:gd name="T36" fmla="*/ 551 w 1073"/>
                <a:gd name="T37" fmla="*/ 2515 h 2605"/>
                <a:gd name="T38" fmla="*/ 539 w 1073"/>
                <a:gd name="T39" fmla="*/ 2456 h 2605"/>
                <a:gd name="T40" fmla="*/ 532 w 1073"/>
                <a:gd name="T41" fmla="*/ 2486 h 2605"/>
                <a:gd name="T42" fmla="*/ 509 w 1073"/>
                <a:gd name="T43" fmla="*/ 2539 h 2605"/>
                <a:gd name="T44" fmla="*/ 469 w 1073"/>
                <a:gd name="T45" fmla="*/ 2579 h 2605"/>
                <a:gd name="T46" fmla="*/ 416 w 1073"/>
                <a:gd name="T47" fmla="*/ 2602 h 2605"/>
                <a:gd name="T48" fmla="*/ 357 w 1073"/>
                <a:gd name="T49" fmla="*/ 2602 h 2605"/>
                <a:gd name="T50" fmla="*/ 304 w 1073"/>
                <a:gd name="T51" fmla="*/ 2579 h 2605"/>
                <a:gd name="T52" fmla="*/ 263 w 1073"/>
                <a:gd name="T53" fmla="*/ 2539 h 2605"/>
                <a:gd name="T54" fmla="*/ 241 w 1073"/>
                <a:gd name="T55" fmla="*/ 2486 h 2605"/>
                <a:gd name="T56" fmla="*/ 238 w 1073"/>
                <a:gd name="T57" fmla="*/ 1507 h 2605"/>
                <a:gd name="T58" fmla="*/ 197 w 1073"/>
                <a:gd name="T59" fmla="*/ 1530 h 2605"/>
                <a:gd name="T60" fmla="*/ 148 w 1073"/>
                <a:gd name="T61" fmla="*/ 1538 h 2605"/>
                <a:gd name="T62" fmla="*/ 91 w 1073"/>
                <a:gd name="T63" fmla="*/ 1526 h 2605"/>
                <a:gd name="T64" fmla="*/ 43 w 1073"/>
                <a:gd name="T65" fmla="*/ 1495 h 2605"/>
                <a:gd name="T66" fmla="*/ 12 w 1073"/>
                <a:gd name="T67" fmla="*/ 1447 h 2605"/>
                <a:gd name="T68" fmla="*/ 0 w 1073"/>
                <a:gd name="T69" fmla="*/ 1389 h 2605"/>
                <a:gd name="T70" fmla="*/ 3 w 1073"/>
                <a:gd name="T71" fmla="*/ 119 h 2605"/>
                <a:gd name="T72" fmla="*/ 25 w 1073"/>
                <a:gd name="T73" fmla="*/ 67 h 2605"/>
                <a:gd name="T74" fmla="*/ 64 w 1073"/>
                <a:gd name="T75" fmla="*/ 27 h 2605"/>
                <a:gd name="T76" fmla="*/ 116 w 1073"/>
                <a:gd name="T77" fmla="*/ 5 h 2605"/>
                <a:gd name="T78" fmla="*/ 145 w 1073"/>
                <a:gd name="T79" fmla="*/ 0 h 2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73" h="2605">
                  <a:moveTo>
                    <a:pt x="145" y="0"/>
                  </a:moveTo>
                  <a:lnTo>
                    <a:pt x="925" y="1"/>
                  </a:lnTo>
                  <a:lnTo>
                    <a:pt x="954" y="4"/>
                  </a:lnTo>
                  <a:lnTo>
                    <a:pt x="982" y="12"/>
                  </a:lnTo>
                  <a:lnTo>
                    <a:pt x="1007" y="26"/>
                  </a:lnTo>
                  <a:lnTo>
                    <a:pt x="1029" y="45"/>
                  </a:lnTo>
                  <a:lnTo>
                    <a:pt x="1048" y="66"/>
                  </a:lnTo>
                  <a:lnTo>
                    <a:pt x="1061" y="91"/>
                  </a:lnTo>
                  <a:lnTo>
                    <a:pt x="1069" y="119"/>
                  </a:lnTo>
                  <a:lnTo>
                    <a:pt x="1073" y="149"/>
                  </a:lnTo>
                  <a:lnTo>
                    <a:pt x="1073" y="1389"/>
                  </a:lnTo>
                  <a:lnTo>
                    <a:pt x="1069" y="1419"/>
                  </a:lnTo>
                  <a:lnTo>
                    <a:pt x="1061" y="1447"/>
                  </a:lnTo>
                  <a:lnTo>
                    <a:pt x="1048" y="1472"/>
                  </a:lnTo>
                  <a:lnTo>
                    <a:pt x="1029" y="1495"/>
                  </a:lnTo>
                  <a:lnTo>
                    <a:pt x="1007" y="1512"/>
                  </a:lnTo>
                  <a:lnTo>
                    <a:pt x="982" y="1526"/>
                  </a:lnTo>
                  <a:lnTo>
                    <a:pt x="954" y="1535"/>
                  </a:lnTo>
                  <a:lnTo>
                    <a:pt x="925" y="1538"/>
                  </a:lnTo>
                  <a:lnTo>
                    <a:pt x="900" y="1536"/>
                  </a:lnTo>
                  <a:lnTo>
                    <a:pt x="876" y="1530"/>
                  </a:lnTo>
                  <a:lnTo>
                    <a:pt x="854" y="1520"/>
                  </a:lnTo>
                  <a:lnTo>
                    <a:pt x="835" y="1508"/>
                  </a:lnTo>
                  <a:lnTo>
                    <a:pt x="835" y="2456"/>
                  </a:lnTo>
                  <a:lnTo>
                    <a:pt x="833" y="2486"/>
                  </a:lnTo>
                  <a:lnTo>
                    <a:pt x="824" y="2515"/>
                  </a:lnTo>
                  <a:lnTo>
                    <a:pt x="810" y="2539"/>
                  </a:lnTo>
                  <a:lnTo>
                    <a:pt x="792" y="2561"/>
                  </a:lnTo>
                  <a:lnTo>
                    <a:pt x="770" y="2579"/>
                  </a:lnTo>
                  <a:lnTo>
                    <a:pt x="744" y="2593"/>
                  </a:lnTo>
                  <a:lnTo>
                    <a:pt x="717" y="2602"/>
                  </a:lnTo>
                  <a:lnTo>
                    <a:pt x="687" y="2605"/>
                  </a:lnTo>
                  <a:lnTo>
                    <a:pt x="657" y="2602"/>
                  </a:lnTo>
                  <a:lnTo>
                    <a:pt x="629" y="2593"/>
                  </a:lnTo>
                  <a:lnTo>
                    <a:pt x="604" y="2579"/>
                  </a:lnTo>
                  <a:lnTo>
                    <a:pt x="582" y="2561"/>
                  </a:lnTo>
                  <a:lnTo>
                    <a:pt x="564" y="2539"/>
                  </a:lnTo>
                  <a:lnTo>
                    <a:pt x="551" y="2515"/>
                  </a:lnTo>
                  <a:lnTo>
                    <a:pt x="542" y="2486"/>
                  </a:lnTo>
                  <a:lnTo>
                    <a:pt x="539" y="2456"/>
                  </a:lnTo>
                  <a:lnTo>
                    <a:pt x="535" y="2456"/>
                  </a:lnTo>
                  <a:lnTo>
                    <a:pt x="532" y="2486"/>
                  </a:lnTo>
                  <a:lnTo>
                    <a:pt x="523" y="2515"/>
                  </a:lnTo>
                  <a:lnTo>
                    <a:pt x="509" y="2539"/>
                  </a:lnTo>
                  <a:lnTo>
                    <a:pt x="492" y="2561"/>
                  </a:lnTo>
                  <a:lnTo>
                    <a:pt x="469" y="2579"/>
                  </a:lnTo>
                  <a:lnTo>
                    <a:pt x="444" y="2593"/>
                  </a:lnTo>
                  <a:lnTo>
                    <a:pt x="416" y="2602"/>
                  </a:lnTo>
                  <a:lnTo>
                    <a:pt x="386" y="2605"/>
                  </a:lnTo>
                  <a:lnTo>
                    <a:pt x="357" y="2602"/>
                  </a:lnTo>
                  <a:lnTo>
                    <a:pt x="328" y="2593"/>
                  </a:lnTo>
                  <a:lnTo>
                    <a:pt x="304" y="2579"/>
                  </a:lnTo>
                  <a:lnTo>
                    <a:pt x="281" y="2561"/>
                  </a:lnTo>
                  <a:lnTo>
                    <a:pt x="263" y="2539"/>
                  </a:lnTo>
                  <a:lnTo>
                    <a:pt x="250" y="2515"/>
                  </a:lnTo>
                  <a:lnTo>
                    <a:pt x="241" y="2486"/>
                  </a:lnTo>
                  <a:lnTo>
                    <a:pt x="238" y="2456"/>
                  </a:lnTo>
                  <a:lnTo>
                    <a:pt x="238" y="1507"/>
                  </a:lnTo>
                  <a:lnTo>
                    <a:pt x="218" y="1520"/>
                  </a:lnTo>
                  <a:lnTo>
                    <a:pt x="197" y="1530"/>
                  </a:lnTo>
                  <a:lnTo>
                    <a:pt x="173" y="1536"/>
                  </a:lnTo>
                  <a:lnTo>
                    <a:pt x="148" y="1538"/>
                  </a:lnTo>
                  <a:lnTo>
                    <a:pt x="119" y="1535"/>
                  </a:lnTo>
                  <a:lnTo>
                    <a:pt x="91" y="1526"/>
                  </a:lnTo>
                  <a:lnTo>
                    <a:pt x="66" y="1512"/>
                  </a:lnTo>
                  <a:lnTo>
                    <a:pt x="43" y="1495"/>
                  </a:lnTo>
                  <a:lnTo>
                    <a:pt x="25" y="1472"/>
                  </a:lnTo>
                  <a:lnTo>
                    <a:pt x="12" y="1447"/>
                  </a:lnTo>
                  <a:lnTo>
                    <a:pt x="3" y="1419"/>
                  </a:lnTo>
                  <a:lnTo>
                    <a:pt x="0" y="1389"/>
                  </a:lnTo>
                  <a:lnTo>
                    <a:pt x="0" y="149"/>
                  </a:lnTo>
                  <a:lnTo>
                    <a:pt x="3" y="119"/>
                  </a:lnTo>
                  <a:lnTo>
                    <a:pt x="11" y="92"/>
                  </a:lnTo>
                  <a:lnTo>
                    <a:pt x="25" y="67"/>
                  </a:lnTo>
                  <a:lnTo>
                    <a:pt x="42" y="46"/>
                  </a:lnTo>
                  <a:lnTo>
                    <a:pt x="64" y="27"/>
                  </a:lnTo>
                  <a:lnTo>
                    <a:pt x="89" y="13"/>
                  </a:lnTo>
                  <a:lnTo>
                    <a:pt x="116" y="5"/>
                  </a:lnTo>
                  <a:lnTo>
                    <a:pt x="145" y="1"/>
                  </a:lnTo>
                  <a:lnTo>
                    <a:pt x="145"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64" name="Freeform 414"/>
            <p:cNvSpPr/>
            <p:nvPr/>
          </p:nvSpPr>
          <p:spPr bwMode="auto">
            <a:xfrm>
              <a:off x="9232901" y="5059363"/>
              <a:ext cx="74613" cy="82550"/>
            </a:xfrm>
            <a:custGeom>
              <a:avLst/>
              <a:gdLst>
                <a:gd name="T0" fmla="*/ 314 w 565"/>
                <a:gd name="T1" fmla="*/ 0 h 629"/>
                <a:gd name="T2" fmla="*/ 358 w 565"/>
                <a:gd name="T3" fmla="*/ 3 h 629"/>
                <a:gd name="T4" fmla="*/ 400 w 565"/>
                <a:gd name="T5" fmla="*/ 12 h 629"/>
                <a:gd name="T6" fmla="*/ 439 w 565"/>
                <a:gd name="T7" fmla="*/ 25 h 629"/>
                <a:gd name="T8" fmla="*/ 474 w 565"/>
                <a:gd name="T9" fmla="*/ 44 h 629"/>
                <a:gd name="T10" fmla="*/ 508 w 565"/>
                <a:gd name="T11" fmla="*/ 67 h 629"/>
                <a:gd name="T12" fmla="*/ 538 w 565"/>
                <a:gd name="T13" fmla="*/ 94 h 629"/>
                <a:gd name="T14" fmla="*/ 565 w 565"/>
                <a:gd name="T15" fmla="*/ 125 h 629"/>
                <a:gd name="T16" fmla="*/ 545 w 565"/>
                <a:gd name="T17" fmla="*/ 165 h 629"/>
                <a:gd name="T18" fmla="*/ 528 w 565"/>
                <a:gd name="T19" fmla="*/ 206 h 629"/>
                <a:gd name="T20" fmla="*/ 516 w 565"/>
                <a:gd name="T21" fmla="*/ 250 h 629"/>
                <a:gd name="T22" fmla="*/ 509 w 565"/>
                <a:gd name="T23" fmla="*/ 296 h 629"/>
                <a:gd name="T24" fmla="*/ 507 w 565"/>
                <a:gd name="T25" fmla="*/ 342 h 629"/>
                <a:gd name="T26" fmla="*/ 509 w 565"/>
                <a:gd name="T27" fmla="*/ 391 h 629"/>
                <a:gd name="T28" fmla="*/ 518 w 565"/>
                <a:gd name="T29" fmla="*/ 437 h 629"/>
                <a:gd name="T30" fmla="*/ 530 w 565"/>
                <a:gd name="T31" fmla="*/ 483 h 629"/>
                <a:gd name="T32" fmla="*/ 548 w 565"/>
                <a:gd name="T33" fmla="*/ 525 h 629"/>
                <a:gd name="T34" fmla="*/ 518 w 565"/>
                <a:gd name="T35" fmla="*/ 555 h 629"/>
                <a:gd name="T36" fmla="*/ 483 w 565"/>
                <a:gd name="T37" fmla="*/ 581 h 629"/>
                <a:gd name="T38" fmla="*/ 445 w 565"/>
                <a:gd name="T39" fmla="*/ 601 h 629"/>
                <a:gd name="T40" fmla="*/ 404 w 565"/>
                <a:gd name="T41" fmla="*/ 616 h 629"/>
                <a:gd name="T42" fmla="*/ 361 w 565"/>
                <a:gd name="T43" fmla="*/ 626 h 629"/>
                <a:gd name="T44" fmla="*/ 314 w 565"/>
                <a:gd name="T45" fmla="*/ 629 h 629"/>
                <a:gd name="T46" fmla="*/ 272 w 565"/>
                <a:gd name="T47" fmla="*/ 627 h 629"/>
                <a:gd name="T48" fmla="*/ 231 w 565"/>
                <a:gd name="T49" fmla="*/ 619 h 629"/>
                <a:gd name="T50" fmla="*/ 192 w 565"/>
                <a:gd name="T51" fmla="*/ 605 h 629"/>
                <a:gd name="T52" fmla="*/ 156 w 565"/>
                <a:gd name="T53" fmla="*/ 587 h 629"/>
                <a:gd name="T54" fmla="*/ 122 w 565"/>
                <a:gd name="T55" fmla="*/ 565 h 629"/>
                <a:gd name="T56" fmla="*/ 92 w 565"/>
                <a:gd name="T57" fmla="*/ 538 h 629"/>
                <a:gd name="T58" fmla="*/ 66 w 565"/>
                <a:gd name="T59" fmla="*/ 507 h 629"/>
                <a:gd name="T60" fmla="*/ 43 w 565"/>
                <a:gd name="T61" fmla="*/ 474 h 629"/>
                <a:gd name="T62" fmla="*/ 25 w 565"/>
                <a:gd name="T63" fmla="*/ 437 h 629"/>
                <a:gd name="T64" fmla="*/ 11 w 565"/>
                <a:gd name="T65" fmla="*/ 398 h 629"/>
                <a:gd name="T66" fmla="*/ 2 w 565"/>
                <a:gd name="T67" fmla="*/ 357 h 629"/>
                <a:gd name="T68" fmla="*/ 0 w 565"/>
                <a:gd name="T69" fmla="*/ 315 h 629"/>
                <a:gd name="T70" fmla="*/ 3 w 565"/>
                <a:gd name="T71" fmla="*/ 269 h 629"/>
                <a:gd name="T72" fmla="*/ 13 w 565"/>
                <a:gd name="T73" fmla="*/ 223 h 629"/>
                <a:gd name="T74" fmla="*/ 29 w 565"/>
                <a:gd name="T75" fmla="*/ 182 h 629"/>
                <a:gd name="T76" fmla="*/ 51 w 565"/>
                <a:gd name="T77" fmla="*/ 143 h 629"/>
                <a:gd name="T78" fmla="*/ 77 w 565"/>
                <a:gd name="T79" fmla="*/ 108 h 629"/>
                <a:gd name="T80" fmla="*/ 108 w 565"/>
                <a:gd name="T81" fmla="*/ 76 h 629"/>
                <a:gd name="T82" fmla="*/ 144 w 565"/>
                <a:gd name="T83" fmla="*/ 51 h 629"/>
                <a:gd name="T84" fmla="*/ 183 w 565"/>
                <a:gd name="T85" fmla="*/ 29 h 629"/>
                <a:gd name="T86" fmla="*/ 224 w 565"/>
                <a:gd name="T87" fmla="*/ 13 h 629"/>
                <a:gd name="T88" fmla="*/ 268 w 565"/>
                <a:gd name="T89" fmla="*/ 3 h 629"/>
                <a:gd name="T90" fmla="*/ 314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314" y="0"/>
                  </a:moveTo>
                  <a:lnTo>
                    <a:pt x="358" y="3"/>
                  </a:lnTo>
                  <a:lnTo>
                    <a:pt x="400" y="12"/>
                  </a:lnTo>
                  <a:lnTo>
                    <a:pt x="439" y="25"/>
                  </a:lnTo>
                  <a:lnTo>
                    <a:pt x="474" y="44"/>
                  </a:lnTo>
                  <a:lnTo>
                    <a:pt x="508" y="67"/>
                  </a:lnTo>
                  <a:lnTo>
                    <a:pt x="538" y="94"/>
                  </a:lnTo>
                  <a:lnTo>
                    <a:pt x="565" y="125"/>
                  </a:lnTo>
                  <a:lnTo>
                    <a:pt x="545" y="165"/>
                  </a:lnTo>
                  <a:lnTo>
                    <a:pt x="528" y="206"/>
                  </a:lnTo>
                  <a:lnTo>
                    <a:pt x="516" y="250"/>
                  </a:lnTo>
                  <a:lnTo>
                    <a:pt x="509" y="296"/>
                  </a:lnTo>
                  <a:lnTo>
                    <a:pt x="507" y="342"/>
                  </a:lnTo>
                  <a:lnTo>
                    <a:pt x="509" y="391"/>
                  </a:lnTo>
                  <a:lnTo>
                    <a:pt x="518" y="437"/>
                  </a:lnTo>
                  <a:lnTo>
                    <a:pt x="530" y="483"/>
                  </a:lnTo>
                  <a:lnTo>
                    <a:pt x="548" y="525"/>
                  </a:lnTo>
                  <a:lnTo>
                    <a:pt x="518" y="555"/>
                  </a:lnTo>
                  <a:lnTo>
                    <a:pt x="483" y="581"/>
                  </a:lnTo>
                  <a:lnTo>
                    <a:pt x="445" y="601"/>
                  </a:lnTo>
                  <a:lnTo>
                    <a:pt x="404" y="616"/>
                  </a:lnTo>
                  <a:lnTo>
                    <a:pt x="361" y="626"/>
                  </a:lnTo>
                  <a:lnTo>
                    <a:pt x="314" y="629"/>
                  </a:lnTo>
                  <a:lnTo>
                    <a:pt x="272" y="627"/>
                  </a:lnTo>
                  <a:lnTo>
                    <a:pt x="231" y="619"/>
                  </a:lnTo>
                  <a:lnTo>
                    <a:pt x="192" y="605"/>
                  </a:lnTo>
                  <a:lnTo>
                    <a:pt x="156" y="587"/>
                  </a:lnTo>
                  <a:lnTo>
                    <a:pt x="122" y="565"/>
                  </a:lnTo>
                  <a:lnTo>
                    <a:pt x="92" y="538"/>
                  </a:lnTo>
                  <a:lnTo>
                    <a:pt x="66" y="507"/>
                  </a:lnTo>
                  <a:lnTo>
                    <a:pt x="43" y="474"/>
                  </a:lnTo>
                  <a:lnTo>
                    <a:pt x="25" y="437"/>
                  </a:lnTo>
                  <a:lnTo>
                    <a:pt x="11" y="398"/>
                  </a:lnTo>
                  <a:lnTo>
                    <a:pt x="2" y="357"/>
                  </a:lnTo>
                  <a:lnTo>
                    <a:pt x="0" y="315"/>
                  </a:lnTo>
                  <a:lnTo>
                    <a:pt x="3" y="269"/>
                  </a:lnTo>
                  <a:lnTo>
                    <a:pt x="13" y="223"/>
                  </a:lnTo>
                  <a:lnTo>
                    <a:pt x="29" y="182"/>
                  </a:lnTo>
                  <a:lnTo>
                    <a:pt x="51" y="143"/>
                  </a:lnTo>
                  <a:lnTo>
                    <a:pt x="77" y="108"/>
                  </a:lnTo>
                  <a:lnTo>
                    <a:pt x="108" y="76"/>
                  </a:lnTo>
                  <a:lnTo>
                    <a:pt x="144" y="51"/>
                  </a:lnTo>
                  <a:lnTo>
                    <a:pt x="183" y="29"/>
                  </a:lnTo>
                  <a:lnTo>
                    <a:pt x="224" y="13"/>
                  </a:lnTo>
                  <a:lnTo>
                    <a:pt x="268" y="3"/>
                  </a:lnTo>
                  <a:lnTo>
                    <a:pt x="314"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65" name="Freeform 415"/>
            <p:cNvSpPr/>
            <p:nvPr/>
          </p:nvSpPr>
          <p:spPr bwMode="auto">
            <a:xfrm>
              <a:off x="9209088" y="5148263"/>
              <a:ext cx="96838" cy="317500"/>
            </a:xfrm>
            <a:custGeom>
              <a:avLst/>
              <a:gdLst>
                <a:gd name="T0" fmla="*/ 373 w 729"/>
                <a:gd name="T1" fmla="*/ 0 h 2394"/>
                <a:gd name="T2" fmla="*/ 510 w 729"/>
                <a:gd name="T3" fmla="*/ 0 h 2394"/>
                <a:gd name="T4" fmla="*/ 600 w 729"/>
                <a:gd name="T5" fmla="*/ 0 h 2394"/>
                <a:gd name="T6" fmla="*/ 550 w 729"/>
                <a:gd name="T7" fmla="*/ 46 h 2394"/>
                <a:gd name="T8" fmla="*/ 513 w 729"/>
                <a:gd name="T9" fmla="*/ 105 h 2394"/>
                <a:gd name="T10" fmla="*/ 494 w 729"/>
                <a:gd name="T11" fmla="*/ 172 h 2394"/>
                <a:gd name="T12" fmla="*/ 490 w 729"/>
                <a:gd name="T13" fmla="*/ 1448 h 2394"/>
                <a:gd name="T14" fmla="*/ 502 w 729"/>
                <a:gd name="T15" fmla="*/ 1526 h 2394"/>
                <a:gd name="T16" fmla="*/ 536 w 729"/>
                <a:gd name="T17" fmla="*/ 1594 h 2394"/>
                <a:gd name="T18" fmla="*/ 588 w 729"/>
                <a:gd name="T19" fmla="*/ 1648 h 2394"/>
                <a:gd name="T20" fmla="*/ 652 w 729"/>
                <a:gd name="T21" fmla="*/ 1685 h 2394"/>
                <a:gd name="T22" fmla="*/ 729 w 729"/>
                <a:gd name="T23" fmla="*/ 1702 h 2394"/>
                <a:gd name="T24" fmla="*/ 708 w 729"/>
                <a:gd name="T25" fmla="*/ 2370 h 2394"/>
                <a:gd name="T26" fmla="*/ 659 w 729"/>
                <a:gd name="T27" fmla="*/ 2392 h 2394"/>
                <a:gd name="T28" fmla="*/ 604 w 729"/>
                <a:gd name="T29" fmla="*/ 2392 h 2394"/>
                <a:gd name="T30" fmla="*/ 555 w 729"/>
                <a:gd name="T31" fmla="*/ 2372 h 2394"/>
                <a:gd name="T32" fmla="*/ 518 w 729"/>
                <a:gd name="T33" fmla="*/ 2335 h 2394"/>
                <a:gd name="T34" fmla="*/ 498 w 729"/>
                <a:gd name="T35" fmla="*/ 2285 h 2394"/>
                <a:gd name="T36" fmla="*/ 491 w 729"/>
                <a:gd name="T37" fmla="*/ 2258 h 2394"/>
                <a:gd name="T38" fmla="*/ 481 w 729"/>
                <a:gd name="T39" fmla="*/ 2311 h 2394"/>
                <a:gd name="T40" fmla="*/ 451 w 729"/>
                <a:gd name="T41" fmla="*/ 2354 h 2394"/>
                <a:gd name="T42" fmla="*/ 408 w 729"/>
                <a:gd name="T43" fmla="*/ 2383 h 2394"/>
                <a:gd name="T44" fmla="*/ 355 w 729"/>
                <a:gd name="T45" fmla="*/ 2394 h 2394"/>
                <a:gd name="T46" fmla="*/ 301 w 729"/>
                <a:gd name="T47" fmla="*/ 2383 h 2394"/>
                <a:gd name="T48" fmla="*/ 258 w 729"/>
                <a:gd name="T49" fmla="*/ 2354 h 2394"/>
                <a:gd name="T50" fmla="*/ 229 w 729"/>
                <a:gd name="T51" fmla="*/ 2311 h 2394"/>
                <a:gd name="T52" fmla="*/ 218 w 729"/>
                <a:gd name="T53" fmla="*/ 2258 h 2394"/>
                <a:gd name="T54" fmla="*/ 201 w 729"/>
                <a:gd name="T55" fmla="*/ 1397 h 2394"/>
                <a:gd name="T56" fmla="*/ 159 w 729"/>
                <a:gd name="T57" fmla="*/ 1411 h 2394"/>
                <a:gd name="T58" fmla="*/ 109 w 729"/>
                <a:gd name="T59" fmla="*/ 1410 h 2394"/>
                <a:gd name="T60" fmla="*/ 60 w 729"/>
                <a:gd name="T61" fmla="*/ 1390 h 2394"/>
                <a:gd name="T62" fmla="*/ 24 w 729"/>
                <a:gd name="T63" fmla="*/ 1353 h 2394"/>
                <a:gd name="T64" fmla="*/ 3 w 729"/>
                <a:gd name="T65" fmla="*/ 1305 h 2394"/>
                <a:gd name="T66" fmla="*/ 0 w 729"/>
                <a:gd name="T67" fmla="*/ 137 h 2394"/>
                <a:gd name="T68" fmla="*/ 11 w 729"/>
                <a:gd name="T69" fmla="*/ 84 h 2394"/>
                <a:gd name="T70" fmla="*/ 39 w 729"/>
                <a:gd name="T71" fmla="*/ 42 h 2394"/>
                <a:gd name="T72" fmla="*/ 81 w 729"/>
                <a:gd name="T73" fmla="*/ 12 h 2394"/>
                <a:gd name="T74" fmla="*/ 133 w 729"/>
                <a:gd name="T75" fmla="*/ 1 h 2394"/>
                <a:gd name="T76" fmla="*/ 289 w 729"/>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9" h="2394">
                  <a:moveTo>
                    <a:pt x="329" y="0"/>
                  </a:moveTo>
                  <a:lnTo>
                    <a:pt x="373" y="0"/>
                  </a:lnTo>
                  <a:lnTo>
                    <a:pt x="463" y="0"/>
                  </a:lnTo>
                  <a:lnTo>
                    <a:pt x="510" y="0"/>
                  </a:lnTo>
                  <a:lnTo>
                    <a:pt x="556" y="0"/>
                  </a:lnTo>
                  <a:lnTo>
                    <a:pt x="600" y="0"/>
                  </a:lnTo>
                  <a:lnTo>
                    <a:pt x="573" y="21"/>
                  </a:lnTo>
                  <a:lnTo>
                    <a:pt x="550" y="46"/>
                  </a:lnTo>
                  <a:lnTo>
                    <a:pt x="529" y="74"/>
                  </a:lnTo>
                  <a:lnTo>
                    <a:pt x="513" y="105"/>
                  </a:lnTo>
                  <a:lnTo>
                    <a:pt x="501" y="137"/>
                  </a:lnTo>
                  <a:lnTo>
                    <a:pt x="494" y="172"/>
                  </a:lnTo>
                  <a:lnTo>
                    <a:pt x="490" y="208"/>
                  </a:lnTo>
                  <a:lnTo>
                    <a:pt x="490" y="1448"/>
                  </a:lnTo>
                  <a:lnTo>
                    <a:pt x="494" y="1488"/>
                  </a:lnTo>
                  <a:lnTo>
                    <a:pt x="502" y="1526"/>
                  </a:lnTo>
                  <a:lnTo>
                    <a:pt x="516" y="1562"/>
                  </a:lnTo>
                  <a:lnTo>
                    <a:pt x="536" y="1594"/>
                  </a:lnTo>
                  <a:lnTo>
                    <a:pt x="559" y="1622"/>
                  </a:lnTo>
                  <a:lnTo>
                    <a:pt x="588" y="1648"/>
                  </a:lnTo>
                  <a:lnTo>
                    <a:pt x="619" y="1668"/>
                  </a:lnTo>
                  <a:lnTo>
                    <a:pt x="652" y="1685"/>
                  </a:lnTo>
                  <a:lnTo>
                    <a:pt x="690" y="1697"/>
                  </a:lnTo>
                  <a:lnTo>
                    <a:pt x="729" y="1702"/>
                  </a:lnTo>
                  <a:lnTo>
                    <a:pt x="729" y="2354"/>
                  </a:lnTo>
                  <a:lnTo>
                    <a:pt x="708" y="2370"/>
                  </a:lnTo>
                  <a:lnTo>
                    <a:pt x="685" y="2383"/>
                  </a:lnTo>
                  <a:lnTo>
                    <a:pt x="659" y="2392"/>
                  </a:lnTo>
                  <a:lnTo>
                    <a:pt x="632" y="2394"/>
                  </a:lnTo>
                  <a:lnTo>
                    <a:pt x="604" y="2392"/>
                  </a:lnTo>
                  <a:lnTo>
                    <a:pt x="579" y="2383"/>
                  </a:lnTo>
                  <a:lnTo>
                    <a:pt x="555" y="2372"/>
                  </a:lnTo>
                  <a:lnTo>
                    <a:pt x="535" y="2354"/>
                  </a:lnTo>
                  <a:lnTo>
                    <a:pt x="518" y="2335"/>
                  </a:lnTo>
                  <a:lnTo>
                    <a:pt x="505" y="2311"/>
                  </a:lnTo>
                  <a:lnTo>
                    <a:pt x="498" y="2285"/>
                  </a:lnTo>
                  <a:lnTo>
                    <a:pt x="495" y="2258"/>
                  </a:lnTo>
                  <a:lnTo>
                    <a:pt x="491" y="2258"/>
                  </a:lnTo>
                  <a:lnTo>
                    <a:pt x="488" y="2285"/>
                  </a:lnTo>
                  <a:lnTo>
                    <a:pt x="481" y="2311"/>
                  </a:lnTo>
                  <a:lnTo>
                    <a:pt x="469" y="2335"/>
                  </a:lnTo>
                  <a:lnTo>
                    <a:pt x="451" y="2354"/>
                  </a:lnTo>
                  <a:lnTo>
                    <a:pt x="431" y="2372"/>
                  </a:lnTo>
                  <a:lnTo>
                    <a:pt x="408" y="2383"/>
                  </a:lnTo>
                  <a:lnTo>
                    <a:pt x="382" y="2392"/>
                  </a:lnTo>
                  <a:lnTo>
                    <a:pt x="355" y="2394"/>
                  </a:lnTo>
                  <a:lnTo>
                    <a:pt x="327" y="2392"/>
                  </a:lnTo>
                  <a:lnTo>
                    <a:pt x="301" y="2383"/>
                  </a:lnTo>
                  <a:lnTo>
                    <a:pt x="279" y="2372"/>
                  </a:lnTo>
                  <a:lnTo>
                    <a:pt x="258" y="2354"/>
                  </a:lnTo>
                  <a:lnTo>
                    <a:pt x="242" y="2335"/>
                  </a:lnTo>
                  <a:lnTo>
                    <a:pt x="229" y="2311"/>
                  </a:lnTo>
                  <a:lnTo>
                    <a:pt x="221" y="2285"/>
                  </a:lnTo>
                  <a:lnTo>
                    <a:pt x="218" y="2258"/>
                  </a:lnTo>
                  <a:lnTo>
                    <a:pt x="218" y="1386"/>
                  </a:lnTo>
                  <a:lnTo>
                    <a:pt x="201" y="1397"/>
                  </a:lnTo>
                  <a:lnTo>
                    <a:pt x="180" y="1406"/>
                  </a:lnTo>
                  <a:lnTo>
                    <a:pt x="159" y="1411"/>
                  </a:lnTo>
                  <a:lnTo>
                    <a:pt x="137" y="1414"/>
                  </a:lnTo>
                  <a:lnTo>
                    <a:pt x="109" y="1410"/>
                  </a:lnTo>
                  <a:lnTo>
                    <a:pt x="83" y="1403"/>
                  </a:lnTo>
                  <a:lnTo>
                    <a:pt x="60" y="1390"/>
                  </a:lnTo>
                  <a:lnTo>
                    <a:pt x="40" y="1374"/>
                  </a:lnTo>
                  <a:lnTo>
                    <a:pt x="24" y="1353"/>
                  </a:lnTo>
                  <a:lnTo>
                    <a:pt x="11" y="1330"/>
                  </a:lnTo>
                  <a:lnTo>
                    <a:pt x="3" y="1305"/>
                  </a:lnTo>
                  <a:lnTo>
                    <a:pt x="0" y="1276"/>
                  </a:lnTo>
                  <a:lnTo>
                    <a:pt x="0" y="137"/>
                  </a:lnTo>
                  <a:lnTo>
                    <a:pt x="2" y="110"/>
                  </a:lnTo>
                  <a:lnTo>
                    <a:pt x="11" y="84"/>
                  </a:lnTo>
                  <a:lnTo>
                    <a:pt x="23" y="61"/>
                  </a:lnTo>
                  <a:lnTo>
                    <a:pt x="39" y="42"/>
                  </a:lnTo>
                  <a:lnTo>
                    <a:pt x="58" y="25"/>
                  </a:lnTo>
                  <a:lnTo>
                    <a:pt x="81" y="12"/>
                  </a:lnTo>
                  <a:lnTo>
                    <a:pt x="106" y="4"/>
                  </a:lnTo>
                  <a:lnTo>
                    <a:pt x="133" y="1"/>
                  </a:lnTo>
                  <a:lnTo>
                    <a:pt x="133" y="0"/>
                  </a:lnTo>
                  <a:lnTo>
                    <a:pt x="289" y="0"/>
                  </a:lnTo>
                  <a:lnTo>
                    <a:pt x="329"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66" name="Freeform 416"/>
            <p:cNvSpPr/>
            <p:nvPr/>
          </p:nvSpPr>
          <p:spPr bwMode="auto">
            <a:xfrm>
              <a:off x="9410701" y="5059363"/>
              <a:ext cx="74613" cy="82550"/>
            </a:xfrm>
            <a:custGeom>
              <a:avLst/>
              <a:gdLst>
                <a:gd name="T0" fmla="*/ 249 w 565"/>
                <a:gd name="T1" fmla="*/ 0 h 629"/>
                <a:gd name="T2" fmla="*/ 297 w 565"/>
                <a:gd name="T3" fmla="*/ 3 h 629"/>
                <a:gd name="T4" fmla="*/ 341 w 565"/>
                <a:gd name="T5" fmla="*/ 13 h 629"/>
                <a:gd name="T6" fmla="*/ 382 w 565"/>
                <a:gd name="T7" fmla="*/ 29 h 629"/>
                <a:gd name="T8" fmla="*/ 421 w 565"/>
                <a:gd name="T9" fmla="*/ 51 h 629"/>
                <a:gd name="T10" fmla="*/ 457 w 565"/>
                <a:gd name="T11" fmla="*/ 76 h 629"/>
                <a:gd name="T12" fmla="*/ 488 w 565"/>
                <a:gd name="T13" fmla="*/ 108 h 629"/>
                <a:gd name="T14" fmla="*/ 514 w 565"/>
                <a:gd name="T15" fmla="*/ 143 h 629"/>
                <a:gd name="T16" fmla="*/ 535 w 565"/>
                <a:gd name="T17" fmla="*/ 182 h 629"/>
                <a:gd name="T18" fmla="*/ 552 w 565"/>
                <a:gd name="T19" fmla="*/ 223 h 629"/>
                <a:gd name="T20" fmla="*/ 561 w 565"/>
                <a:gd name="T21" fmla="*/ 269 h 629"/>
                <a:gd name="T22" fmla="*/ 565 w 565"/>
                <a:gd name="T23" fmla="*/ 315 h 629"/>
                <a:gd name="T24" fmla="*/ 562 w 565"/>
                <a:gd name="T25" fmla="*/ 357 h 629"/>
                <a:gd name="T26" fmla="*/ 554 w 565"/>
                <a:gd name="T27" fmla="*/ 398 h 629"/>
                <a:gd name="T28" fmla="*/ 540 w 565"/>
                <a:gd name="T29" fmla="*/ 437 h 629"/>
                <a:gd name="T30" fmla="*/ 521 w 565"/>
                <a:gd name="T31" fmla="*/ 474 h 629"/>
                <a:gd name="T32" fmla="*/ 499 w 565"/>
                <a:gd name="T33" fmla="*/ 507 h 629"/>
                <a:gd name="T34" fmla="*/ 473 w 565"/>
                <a:gd name="T35" fmla="*/ 538 h 629"/>
                <a:gd name="T36" fmla="*/ 443 w 565"/>
                <a:gd name="T37" fmla="*/ 565 h 629"/>
                <a:gd name="T38" fmla="*/ 409 w 565"/>
                <a:gd name="T39" fmla="*/ 587 h 629"/>
                <a:gd name="T40" fmla="*/ 372 w 565"/>
                <a:gd name="T41" fmla="*/ 605 h 629"/>
                <a:gd name="T42" fmla="*/ 333 w 565"/>
                <a:gd name="T43" fmla="*/ 619 h 629"/>
                <a:gd name="T44" fmla="*/ 292 w 565"/>
                <a:gd name="T45" fmla="*/ 627 h 629"/>
                <a:gd name="T46" fmla="*/ 249 w 565"/>
                <a:gd name="T47" fmla="*/ 629 h 629"/>
                <a:gd name="T48" fmla="*/ 204 w 565"/>
                <a:gd name="T49" fmla="*/ 626 h 629"/>
                <a:gd name="T50" fmla="*/ 161 w 565"/>
                <a:gd name="T51" fmla="*/ 616 h 629"/>
                <a:gd name="T52" fmla="*/ 120 w 565"/>
                <a:gd name="T53" fmla="*/ 601 h 629"/>
                <a:gd name="T54" fmla="*/ 82 w 565"/>
                <a:gd name="T55" fmla="*/ 581 h 629"/>
                <a:gd name="T56" fmla="*/ 47 w 565"/>
                <a:gd name="T57" fmla="*/ 555 h 629"/>
                <a:gd name="T58" fmla="*/ 17 w 565"/>
                <a:gd name="T59" fmla="*/ 526 h 629"/>
                <a:gd name="T60" fmla="*/ 34 w 565"/>
                <a:gd name="T61" fmla="*/ 483 h 629"/>
                <a:gd name="T62" fmla="*/ 47 w 565"/>
                <a:gd name="T63" fmla="*/ 438 h 629"/>
                <a:gd name="T64" fmla="*/ 56 w 565"/>
                <a:gd name="T65" fmla="*/ 391 h 629"/>
                <a:gd name="T66" fmla="*/ 59 w 565"/>
                <a:gd name="T67" fmla="*/ 342 h 629"/>
                <a:gd name="T68" fmla="*/ 56 w 565"/>
                <a:gd name="T69" fmla="*/ 296 h 629"/>
                <a:gd name="T70" fmla="*/ 48 w 565"/>
                <a:gd name="T71" fmla="*/ 250 h 629"/>
                <a:gd name="T72" fmla="*/ 36 w 565"/>
                <a:gd name="T73" fmla="*/ 206 h 629"/>
                <a:gd name="T74" fmla="*/ 20 w 565"/>
                <a:gd name="T75" fmla="*/ 164 h 629"/>
                <a:gd name="T76" fmla="*/ 0 w 565"/>
                <a:gd name="T77" fmla="*/ 124 h 629"/>
                <a:gd name="T78" fmla="*/ 27 w 565"/>
                <a:gd name="T79" fmla="*/ 94 h 629"/>
                <a:gd name="T80" fmla="*/ 57 w 565"/>
                <a:gd name="T81" fmla="*/ 67 h 629"/>
                <a:gd name="T82" fmla="*/ 90 w 565"/>
                <a:gd name="T83" fmla="*/ 44 h 629"/>
                <a:gd name="T84" fmla="*/ 126 w 565"/>
                <a:gd name="T85" fmla="*/ 25 h 629"/>
                <a:gd name="T86" fmla="*/ 165 w 565"/>
                <a:gd name="T87" fmla="*/ 12 h 629"/>
                <a:gd name="T88" fmla="*/ 207 w 565"/>
                <a:gd name="T89" fmla="*/ 3 h 629"/>
                <a:gd name="T90" fmla="*/ 249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249" y="0"/>
                  </a:moveTo>
                  <a:lnTo>
                    <a:pt x="297" y="3"/>
                  </a:lnTo>
                  <a:lnTo>
                    <a:pt x="341" y="13"/>
                  </a:lnTo>
                  <a:lnTo>
                    <a:pt x="382" y="29"/>
                  </a:lnTo>
                  <a:lnTo>
                    <a:pt x="421" y="51"/>
                  </a:lnTo>
                  <a:lnTo>
                    <a:pt x="457" y="76"/>
                  </a:lnTo>
                  <a:lnTo>
                    <a:pt x="488" y="108"/>
                  </a:lnTo>
                  <a:lnTo>
                    <a:pt x="514" y="143"/>
                  </a:lnTo>
                  <a:lnTo>
                    <a:pt x="535" y="182"/>
                  </a:lnTo>
                  <a:lnTo>
                    <a:pt x="552" y="223"/>
                  </a:lnTo>
                  <a:lnTo>
                    <a:pt x="561" y="269"/>
                  </a:lnTo>
                  <a:lnTo>
                    <a:pt x="565" y="315"/>
                  </a:lnTo>
                  <a:lnTo>
                    <a:pt x="562" y="357"/>
                  </a:lnTo>
                  <a:lnTo>
                    <a:pt x="554" y="398"/>
                  </a:lnTo>
                  <a:lnTo>
                    <a:pt x="540" y="437"/>
                  </a:lnTo>
                  <a:lnTo>
                    <a:pt x="521" y="474"/>
                  </a:lnTo>
                  <a:lnTo>
                    <a:pt x="499" y="507"/>
                  </a:lnTo>
                  <a:lnTo>
                    <a:pt x="473" y="538"/>
                  </a:lnTo>
                  <a:lnTo>
                    <a:pt x="443" y="565"/>
                  </a:lnTo>
                  <a:lnTo>
                    <a:pt x="409" y="587"/>
                  </a:lnTo>
                  <a:lnTo>
                    <a:pt x="372" y="605"/>
                  </a:lnTo>
                  <a:lnTo>
                    <a:pt x="333" y="619"/>
                  </a:lnTo>
                  <a:lnTo>
                    <a:pt x="292" y="627"/>
                  </a:lnTo>
                  <a:lnTo>
                    <a:pt x="249" y="629"/>
                  </a:lnTo>
                  <a:lnTo>
                    <a:pt x="204" y="626"/>
                  </a:lnTo>
                  <a:lnTo>
                    <a:pt x="161" y="616"/>
                  </a:lnTo>
                  <a:lnTo>
                    <a:pt x="120" y="601"/>
                  </a:lnTo>
                  <a:lnTo>
                    <a:pt x="82" y="581"/>
                  </a:lnTo>
                  <a:lnTo>
                    <a:pt x="47" y="555"/>
                  </a:lnTo>
                  <a:lnTo>
                    <a:pt x="17" y="526"/>
                  </a:lnTo>
                  <a:lnTo>
                    <a:pt x="34" y="483"/>
                  </a:lnTo>
                  <a:lnTo>
                    <a:pt x="47" y="438"/>
                  </a:lnTo>
                  <a:lnTo>
                    <a:pt x="56" y="391"/>
                  </a:lnTo>
                  <a:lnTo>
                    <a:pt x="59" y="342"/>
                  </a:lnTo>
                  <a:lnTo>
                    <a:pt x="56" y="296"/>
                  </a:lnTo>
                  <a:lnTo>
                    <a:pt x="48" y="250"/>
                  </a:lnTo>
                  <a:lnTo>
                    <a:pt x="36" y="206"/>
                  </a:lnTo>
                  <a:lnTo>
                    <a:pt x="20" y="164"/>
                  </a:lnTo>
                  <a:lnTo>
                    <a:pt x="0" y="124"/>
                  </a:lnTo>
                  <a:lnTo>
                    <a:pt x="27" y="94"/>
                  </a:lnTo>
                  <a:lnTo>
                    <a:pt x="57" y="67"/>
                  </a:lnTo>
                  <a:lnTo>
                    <a:pt x="90" y="44"/>
                  </a:lnTo>
                  <a:lnTo>
                    <a:pt x="126" y="25"/>
                  </a:lnTo>
                  <a:lnTo>
                    <a:pt x="165" y="12"/>
                  </a:lnTo>
                  <a:lnTo>
                    <a:pt x="207" y="3"/>
                  </a:lnTo>
                  <a:lnTo>
                    <a:pt x="249"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sp>
          <p:nvSpPr>
            <p:cNvPr id="67" name="Freeform 417"/>
            <p:cNvSpPr/>
            <p:nvPr/>
          </p:nvSpPr>
          <p:spPr bwMode="auto">
            <a:xfrm>
              <a:off x="9412288" y="5148263"/>
              <a:ext cx="96838" cy="317500"/>
            </a:xfrm>
            <a:custGeom>
              <a:avLst/>
              <a:gdLst>
                <a:gd name="T0" fmla="*/ 510 w 728"/>
                <a:gd name="T1" fmla="*/ 0 h 2394"/>
                <a:gd name="T2" fmla="*/ 579 w 728"/>
                <a:gd name="T3" fmla="*/ 0 h 2394"/>
                <a:gd name="T4" fmla="*/ 594 w 728"/>
                <a:gd name="T5" fmla="*/ 0 h 2394"/>
                <a:gd name="T6" fmla="*/ 621 w 728"/>
                <a:gd name="T7" fmla="*/ 4 h 2394"/>
                <a:gd name="T8" fmla="*/ 669 w 728"/>
                <a:gd name="T9" fmla="*/ 25 h 2394"/>
                <a:gd name="T10" fmla="*/ 705 w 728"/>
                <a:gd name="T11" fmla="*/ 61 h 2394"/>
                <a:gd name="T12" fmla="*/ 725 w 728"/>
                <a:gd name="T13" fmla="*/ 110 h 2394"/>
                <a:gd name="T14" fmla="*/ 728 w 728"/>
                <a:gd name="T15" fmla="*/ 1276 h 2394"/>
                <a:gd name="T16" fmla="*/ 717 w 728"/>
                <a:gd name="T17" fmla="*/ 1330 h 2394"/>
                <a:gd name="T18" fmla="*/ 688 w 728"/>
                <a:gd name="T19" fmla="*/ 1374 h 2394"/>
                <a:gd name="T20" fmla="*/ 645 w 728"/>
                <a:gd name="T21" fmla="*/ 1403 h 2394"/>
                <a:gd name="T22" fmla="*/ 592 w 728"/>
                <a:gd name="T23" fmla="*/ 1414 h 2394"/>
                <a:gd name="T24" fmla="*/ 547 w 728"/>
                <a:gd name="T25" fmla="*/ 1406 h 2394"/>
                <a:gd name="T26" fmla="*/ 509 w 728"/>
                <a:gd name="T27" fmla="*/ 1386 h 2394"/>
                <a:gd name="T28" fmla="*/ 506 w 728"/>
                <a:gd name="T29" fmla="*/ 2285 h 2394"/>
                <a:gd name="T30" fmla="*/ 486 w 728"/>
                <a:gd name="T31" fmla="*/ 2335 h 2394"/>
                <a:gd name="T32" fmla="*/ 449 w 728"/>
                <a:gd name="T33" fmla="*/ 2372 h 2394"/>
                <a:gd name="T34" fmla="*/ 401 w 728"/>
                <a:gd name="T35" fmla="*/ 2392 h 2394"/>
                <a:gd name="T36" fmla="*/ 345 w 728"/>
                <a:gd name="T37" fmla="*/ 2392 h 2394"/>
                <a:gd name="T38" fmla="*/ 297 w 728"/>
                <a:gd name="T39" fmla="*/ 2372 h 2394"/>
                <a:gd name="T40" fmla="*/ 260 w 728"/>
                <a:gd name="T41" fmla="*/ 2335 h 2394"/>
                <a:gd name="T42" fmla="*/ 240 w 728"/>
                <a:gd name="T43" fmla="*/ 2285 h 2394"/>
                <a:gd name="T44" fmla="*/ 233 w 728"/>
                <a:gd name="T45" fmla="*/ 2258 h 2394"/>
                <a:gd name="T46" fmla="*/ 222 w 728"/>
                <a:gd name="T47" fmla="*/ 2311 h 2394"/>
                <a:gd name="T48" fmla="*/ 192 w 728"/>
                <a:gd name="T49" fmla="*/ 2354 h 2394"/>
                <a:gd name="T50" fmla="*/ 149 w 728"/>
                <a:gd name="T51" fmla="*/ 2383 h 2394"/>
                <a:gd name="T52" fmla="*/ 96 w 728"/>
                <a:gd name="T53" fmla="*/ 2394 h 2394"/>
                <a:gd name="T54" fmla="*/ 43 w 728"/>
                <a:gd name="T55" fmla="*/ 2383 h 2394"/>
                <a:gd name="T56" fmla="*/ 0 w 728"/>
                <a:gd name="T57" fmla="*/ 2354 h 2394"/>
                <a:gd name="T58" fmla="*/ 39 w 728"/>
                <a:gd name="T59" fmla="*/ 1697 h 2394"/>
                <a:gd name="T60" fmla="*/ 109 w 728"/>
                <a:gd name="T61" fmla="*/ 1668 h 2394"/>
                <a:gd name="T62" fmla="*/ 168 w 728"/>
                <a:gd name="T63" fmla="*/ 1622 h 2394"/>
                <a:gd name="T64" fmla="*/ 210 w 728"/>
                <a:gd name="T65" fmla="*/ 1560 h 2394"/>
                <a:gd name="T66" fmla="*/ 234 w 728"/>
                <a:gd name="T67" fmla="*/ 1488 h 2394"/>
                <a:gd name="T68" fmla="*/ 236 w 728"/>
                <a:gd name="T69" fmla="*/ 208 h 2394"/>
                <a:gd name="T70" fmla="*/ 227 w 728"/>
                <a:gd name="T71" fmla="*/ 137 h 2394"/>
                <a:gd name="T72" fmla="*/ 199 w 728"/>
                <a:gd name="T73" fmla="*/ 74 h 2394"/>
                <a:gd name="T74" fmla="*/ 155 w 728"/>
                <a:gd name="T75" fmla="*/ 21 h 2394"/>
                <a:gd name="T76" fmla="*/ 438 w 728"/>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8" h="2394">
                  <a:moveTo>
                    <a:pt x="476" y="0"/>
                  </a:moveTo>
                  <a:lnTo>
                    <a:pt x="510" y="0"/>
                  </a:lnTo>
                  <a:lnTo>
                    <a:pt x="561" y="0"/>
                  </a:lnTo>
                  <a:lnTo>
                    <a:pt x="579" y="0"/>
                  </a:lnTo>
                  <a:lnTo>
                    <a:pt x="591" y="0"/>
                  </a:lnTo>
                  <a:lnTo>
                    <a:pt x="594" y="0"/>
                  </a:lnTo>
                  <a:lnTo>
                    <a:pt x="594" y="1"/>
                  </a:lnTo>
                  <a:lnTo>
                    <a:pt x="621" y="4"/>
                  </a:lnTo>
                  <a:lnTo>
                    <a:pt x="647" y="12"/>
                  </a:lnTo>
                  <a:lnTo>
                    <a:pt x="669" y="25"/>
                  </a:lnTo>
                  <a:lnTo>
                    <a:pt x="689" y="42"/>
                  </a:lnTo>
                  <a:lnTo>
                    <a:pt x="705" y="61"/>
                  </a:lnTo>
                  <a:lnTo>
                    <a:pt x="717" y="84"/>
                  </a:lnTo>
                  <a:lnTo>
                    <a:pt x="725" y="110"/>
                  </a:lnTo>
                  <a:lnTo>
                    <a:pt x="728" y="137"/>
                  </a:lnTo>
                  <a:lnTo>
                    <a:pt x="728" y="1276"/>
                  </a:lnTo>
                  <a:lnTo>
                    <a:pt x="725" y="1305"/>
                  </a:lnTo>
                  <a:lnTo>
                    <a:pt x="717" y="1330"/>
                  </a:lnTo>
                  <a:lnTo>
                    <a:pt x="704" y="1353"/>
                  </a:lnTo>
                  <a:lnTo>
                    <a:pt x="688" y="1374"/>
                  </a:lnTo>
                  <a:lnTo>
                    <a:pt x="667" y="1390"/>
                  </a:lnTo>
                  <a:lnTo>
                    <a:pt x="645" y="1403"/>
                  </a:lnTo>
                  <a:lnTo>
                    <a:pt x="619" y="1410"/>
                  </a:lnTo>
                  <a:lnTo>
                    <a:pt x="592" y="1414"/>
                  </a:lnTo>
                  <a:lnTo>
                    <a:pt x="569" y="1411"/>
                  </a:lnTo>
                  <a:lnTo>
                    <a:pt x="547" y="1406"/>
                  </a:lnTo>
                  <a:lnTo>
                    <a:pt x="527" y="1397"/>
                  </a:lnTo>
                  <a:lnTo>
                    <a:pt x="509" y="1386"/>
                  </a:lnTo>
                  <a:lnTo>
                    <a:pt x="509" y="2258"/>
                  </a:lnTo>
                  <a:lnTo>
                    <a:pt x="506" y="2285"/>
                  </a:lnTo>
                  <a:lnTo>
                    <a:pt x="499" y="2311"/>
                  </a:lnTo>
                  <a:lnTo>
                    <a:pt x="486" y="2335"/>
                  </a:lnTo>
                  <a:lnTo>
                    <a:pt x="470" y="2354"/>
                  </a:lnTo>
                  <a:lnTo>
                    <a:pt x="449" y="2372"/>
                  </a:lnTo>
                  <a:lnTo>
                    <a:pt x="426" y="2383"/>
                  </a:lnTo>
                  <a:lnTo>
                    <a:pt x="401" y="2392"/>
                  </a:lnTo>
                  <a:lnTo>
                    <a:pt x="372" y="2394"/>
                  </a:lnTo>
                  <a:lnTo>
                    <a:pt x="345" y="2392"/>
                  </a:lnTo>
                  <a:lnTo>
                    <a:pt x="320" y="2383"/>
                  </a:lnTo>
                  <a:lnTo>
                    <a:pt x="297" y="2372"/>
                  </a:lnTo>
                  <a:lnTo>
                    <a:pt x="276" y="2354"/>
                  </a:lnTo>
                  <a:lnTo>
                    <a:pt x="260" y="2335"/>
                  </a:lnTo>
                  <a:lnTo>
                    <a:pt x="247" y="2311"/>
                  </a:lnTo>
                  <a:lnTo>
                    <a:pt x="240" y="2285"/>
                  </a:lnTo>
                  <a:lnTo>
                    <a:pt x="236" y="2258"/>
                  </a:lnTo>
                  <a:lnTo>
                    <a:pt x="233" y="2258"/>
                  </a:lnTo>
                  <a:lnTo>
                    <a:pt x="230" y="2285"/>
                  </a:lnTo>
                  <a:lnTo>
                    <a:pt x="222" y="2311"/>
                  </a:lnTo>
                  <a:lnTo>
                    <a:pt x="209" y="2335"/>
                  </a:lnTo>
                  <a:lnTo>
                    <a:pt x="192" y="2354"/>
                  </a:lnTo>
                  <a:lnTo>
                    <a:pt x="173" y="2372"/>
                  </a:lnTo>
                  <a:lnTo>
                    <a:pt x="149" y="2383"/>
                  </a:lnTo>
                  <a:lnTo>
                    <a:pt x="123" y="2392"/>
                  </a:lnTo>
                  <a:lnTo>
                    <a:pt x="96" y="2394"/>
                  </a:lnTo>
                  <a:lnTo>
                    <a:pt x="69" y="2392"/>
                  </a:lnTo>
                  <a:lnTo>
                    <a:pt x="43" y="2383"/>
                  </a:lnTo>
                  <a:lnTo>
                    <a:pt x="19" y="2372"/>
                  </a:lnTo>
                  <a:lnTo>
                    <a:pt x="0" y="2354"/>
                  </a:lnTo>
                  <a:lnTo>
                    <a:pt x="0" y="1702"/>
                  </a:lnTo>
                  <a:lnTo>
                    <a:pt x="39" y="1697"/>
                  </a:lnTo>
                  <a:lnTo>
                    <a:pt x="75" y="1685"/>
                  </a:lnTo>
                  <a:lnTo>
                    <a:pt x="109" y="1668"/>
                  </a:lnTo>
                  <a:lnTo>
                    <a:pt x="140" y="1648"/>
                  </a:lnTo>
                  <a:lnTo>
                    <a:pt x="168" y="1622"/>
                  </a:lnTo>
                  <a:lnTo>
                    <a:pt x="191" y="1593"/>
                  </a:lnTo>
                  <a:lnTo>
                    <a:pt x="210" y="1560"/>
                  </a:lnTo>
                  <a:lnTo>
                    <a:pt x="224" y="1526"/>
                  </a:lnTo>
                  <a:lnTo>
                    <a:pt x="234" y="1488"/>
                  </a:lnTo>
                  <a:lnTo>
                    <a:pt x="236" y="1448"/>
                  </a:lnTo>
                  <a:lnTo>
                    <a:pt x="236" y="208"/>
                  </a:lnTo>
                  <a:lnTo>
                    <a:pt x="234" y="172"/>
                  </a:lnTo>
                  <a:lnTo>
                    <a:pt x="227" y="137"/>
                  </a:lnTo>
                  <a:lnTo>
                    <a:pt x="215" y="105"/>
                  </a:lnTo>
                  <a:lnTo>
                    <a:pt x="199" y="74"/>
                  </a:lnTo>
                  <a:lnTo>
                    <a:pt x="178" y="46"/>
                  </a:lnTo>
                  <a:lnTo>
                    <a:pt x="155" y="21"/>
                  </a:lnTo>
                  <a:lnTo>
                    <a:pt x="128" y="0"/>
                  </a:lnTo>
                  <a:lnTo>
                    <a:pt x="438" y="0"/>
                  </a:lnTo>
                  <a:lnTo>
                    <a:pt x="476" y="0"/>
                  </a:lnTo>
                  <a:close/>
                </a:path>
              </a:pathLst>
            </a:custGeom>
            <a:grpFill/>
            <a:ln w="0">
              <a:noFill/>
              <a:prstDash val="solid"/>
              <a:round/>
            </a:ln>
          </p:spPr>
          <p:txBody>
            <a:bodyPr vert="horz" wrap="square" lIns="91440" tIns="45720" rIns="91440" bIns="45720" numCol="1" anchor="t" anchorCtr="0" compatLnSpc="1"/>
            <a:lstStyle/>
            <a:p>
              <a:endParaRPr lang="en-US">
                <a:cs typeface="+mn-ea"/>
                <a:sym typeface="+mn-lt"/>
              </a:endParaRPr>
            </a:p>
          </p:txBody>
        </p:sp>
      </p:grpSp>
      <p:sp>
        <p:nvSpPr>
          <p:cNvPr id="68" name="îṧ1ïḓê"/>
          <p:cNvSpPr/>
          <p:nvPr/>
        </p:nvSpPr>
        <p:spPr bwMode="auto">
          <a:xfrm>
            <a:off x="4649305" y="2383408"/>
            <a:ext cx="290290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dirty="0">
                <a:cs typeface="+mn-ea"/>
                <a:sym typeface="+mn-lt"/>
              </a:rPr>
              <a:t>请在此输入您需要的文字内容感谢您使用我们的</a:t>
            </a:r>
            <a:r>
              <a:rPr lang="en-US" altLang="zh-CN" sz="1400" dirty="0">
                <a:cs typeface="+mn-ea"/>
                <a:sym typeface="+mn-lt"/>
              </a:rPr>
              <a:t>PPT</a:t>
            </a:r>
            <a:r>
              <a:rPr lang="zh-CN" altLang="en-US" sz="1400" dirty="0">
                <a:cs typeface="+mn-ea"/>
                <a:sym typeface="+mn-lt"/>
              </a:rPr>
              <a:t>模板</a:t>
            </a:r>
            <a:endParaRPr lang="zh-CN" altLang="en-US" sz="1400" dirty="0">
              <a:cs typeface="+mn-ea"/>
              <a:sym typeface="+mn-lt"/>
            </a:endParaRPr>
          </a:p>
        </p:txBody>
      </p:sp>
      <p:sp>
        <p:nvSpPr>
          <p:cNvPr id="70" name="îṧ1ïḓê"/>
          <p:cNvSpPr/>
          <p:nvPr/>
        </p:nvSpPr>
        <p:spPr bwMode="auto">
          <a:xfrm>
            <a:off x="3111654" y="3208082"/>
            <a:ext cx="290290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dirty="0">
                <a:cs typeface="+mn-ea"/>
                <a:sym typeface="+mn-lt"/>
              </a:rPr>
              <a:t>请在此输入您需要的文字内容感谢您使用我们的</a:t>
            </a:r>
            <a:r>
              <a:rPr lang="en-US" altLang="zh-CN" sz="1400" dirty="0">
                <a:cs typeface="+mn-ea"/>
                <a:sym typeface="+mn-lt"/>
              </a:rPr>
              <a:t>PPT</a:t>
            </a:r>
            <a:r>
              <a:rPr lang="zh-CN" altLang="en-US" sz="1400" dirty="0">
                <a:cs typeface="+mn-ea"/>
                <a:sym typeface="+mn-lt"/>
              </a:rPr>
              <a:t>模板</a:t>
            </a:r>
            <a:endParaRPr lang="zh-CN" altLang="en-US" sz="1400" dirty="0">
              <a:cs typeface="+mn-ea"/>
              <a:sym typeface="+mn-lt"/>
            </a:endParaRPr>
          </a:p>
        </p:txBody>
      </p:sp>
      <p:sp>
        <p:nvSpPr>
          <p:cNvPr id="72" name="îṧ1ïḓê"/>
          <p:cNvSpPr/>
          <p:nvPr/>
        </p:nvSpPr>
        <p:spPr bwMode="auto">
          <a:xfrm>
            <a:off x="1763211" y="4149465"/>
            <a:ext cx="290290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dirty="0">
                <a:cs typeface="+mn-ea"/>
                <a:sym typeface="+mn-lt"/>
              </a:rPr>
              <a:t>请在此输入您需要的文字内容感谢您使用我们的</a:t>
            </a:r>
            <a:r>
              <a:rPr lang="en-US" altLang="zh-CN" sz="1400" dirty="0">
                <a:cs typeface="+mn-ea"/>
                <a:sym typeface="+mn-lt"/>
              </a:rPr>
              <a:t>PPT</a:t>
            </a:r>
            <a:r>
              <a:rPr lang="zh-CN" altLang="en-US" sz="1400" dirty="0">
                <a:cs typeface="+mn-ea"/>
                <a:sym typeface="+mn-lt"/>
              </a:rPr>
              <a:t>模板</a:t>
            </a:r>
            <a:endParaRPr lang="zh-CN" altLang="en-US" sz="1400" dirty="0">
              <a:cs typeface="+mn-ea"/>
              <a:sym typeface="+mn-lt"/>
            </a:endParaRPr>
          </a:p>
        </p:txBody>
      </p:sp>
      <p:sp>
        <p:nvSpPr>
          <p:cNvPr id="74" name="îṧ1ïḓê"/>
          <p:cNvSpPr/>
          <p:nvPr/>
        </p:nvSpPr>
        <p:spPr bwMode="auto">
          <a:xfrm>
            <a:off x="494370" y="5135649"/>
            <a:ext cx="2902900"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dirty="0">
                <a:cs typeface="+mn-ea"/>
                <a:sym typeface="+mn-lt"/>
              </a:rPr>
              <a:t>请在此输入您需要的文字内容感谢您使用我们的</a:t>
            </a:r>
            <a:r>
              <a:rPr lang="en-US" altLang="zh-CN" sz="1400" dirty="0">
                <a:cs typeface="+mn-ea"/>
                <a:sym typeface="+mn-lt"/>
              </a:rPr>
              <a:t>PPT</a:t>
            </a:r>
            <a:r>
              <a:rPr lang="zh-CN" altLang="en-US" sz="1400" dirty="0">
                <a:cs typeface="+mn-ea"/>
                <a:sym typeface="+mn-lt"/>
              </a:rPr>
              <a:t>模板</a:t>
            </a:r>
            <a:endParaRPr lang="zh-CN" altLang="en-US" sz="1400" dirty="0">
              <a:cs typeface="+mn-ea"/>
              <a:sym typeface="+mn-lt"/>
            </a:endParaRPr>
          </a:p>
        </p:txBody>
      </p:sp>
      <p:grpSp>
        <p:nvGrpSpPr>
          <p:cNvPr id="77" name="组合 76"/>
          <p:cNvGrpSpPr/>
          <p:nvPr/>
        </p:nvGrpSpPr>
        <p:grpSpPr>
          <a:xfrm>
            <a:off x="197963" y="55693"/>
            <a:ext cx="5962705" cy="961791"/>
            <a:chOff x="197963" y="55693"/>
            <a:chExt cx="5962705" cy="961791"/>
          </a:xfrm>
        </p:grpSpPr>
        <p:grpSp>
          <p:nvGrpSpPr>
            <p:cNvPr id="78" name="组合 77"/>
            <p:cNvGrpSpPr/>
            <p:nvPr/>
          </p:nvGrpSpPr>
          <p:grpSpPr>
            <a:xfrm>
              <a:off x="1176356" y="333516"/>
              <a:ext cx="4984312" cy="605874"/>
              <a:chOff x="321205" y="449363"/>
              <a:chExt cx="4984312" cy="605874"/>
            </a:xfrm>
          </p:grpSpPr>
          <p:sp>
            <p:nvSpPr>
              <p:cNvPr id="80" name="文本框 79"/>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81"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79" name="图片 78"/>
            <p:cNvPicPr>
              <a:picLocks noChangeAspect="1"/>
            </p:cNvPicPr>
            <p:nvPr/>
          </p:nvPicPr>
          <p:blipFill>
            <a:blip r:embed="rId1"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par>
                                <p:cTn id="10" presetID="2" presetClass="entr" presetSubtype="2" accel="20000" decel="80000" fill="hold" grpId="0" nodeType="with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1+#ppt_w/2"/>
                                          </p:val>
                                        </p:tav>
                                        <p:tav tm="100000">
                                          <p:val>
                                            <p:strVal val="#ppt_x"/>
                                          </p:val>
                                        </p:tav>
                                      </p:tavLst>
                                    </p:anim>
                                    <p:anim calcmode="lin" valueType="num">
                                      <p:cBhvr additive="base">
                                        <p:cTn id="13" dur="500" fill="hold"/>
                                        <p:tgtEl>
                                          <p:spTgt spid="42"/>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transition="in" filter="fade">
                                      <p:cBhvr>
                                        <p:cTn id="19" dur="500"/>
                                        <p:tgtEl>
                                          <p:spTgt spid="49"/>
                                        </p:tgtEl>
                                      </p:cBhvr>
                                    </p:animEffect>
                                  </p:childTnLst>
                                </p:cTn>
                              </p:par>
                              <p:par>
                                <p:cTn id="20" presetID="2" presetClass="entr" presetSubtype="2" accel="20000" decel="8000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1+#ppt_w/2"/>
                                          </p:val>
                                        </p:tav>
                                        <p:tav tm="100000">
                                          <p:val>
                                            <p:strVal val="#ppt_x"/>
                                          </p:val>
                                        </p:tav>
                                      </p:tavLst>
                                    </p:anim>
                                    <p:anim calcmode="lin" valueType="num">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53" presetClass="entr" presetSubtype="16"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p:cTn id="27" dur="500" fill="hold"/>
                                        <p:tgtEl>
                                          <p:spTgt spid="46"/>
                                        </p:tgtEl>
                                        <p:attrNameLst>
                                          <p:attrName>ppt_w</p:attrName>
                                        </p:attrNameLst>
                                      </p:cBhvr>
                                      <p:tavLst>
                                        <p:tav tm="0">
                                          <p:val>
                                            <p:fltVal val="0"/>
                                          </p:val>
                                        </p:tav>
                                        <p:tav tm="100000">
                                          <p:val>
                                            <p:strVal val="#ppt_w"/>
                                          </p:val>
                                        </p:tav>
                                      </p:tavLst>
                                    </p:anim>
                                    <p:anim calcmode="lin" valueType="num">
                                      <p:cBhvr>
                                        <p:cTn id="28" dur="500" fill="hold"/>
                                        <p:tgtEl>
                                          <p:spTgt spid="46"/>
                                        </p:tgtEl>
                                        <p:attrNameLst>
                                          <p:attrName>ppt_h</p:attrName>
                                        </p:attrNameLst>
                                      </p:cBhvr>
                                      <p:tavLst>
                                        <p:tav tm="0">
                                          <p:val>
                                            <p:fltVal val="0"/>
                                          </p:val>
                                        </p:tav>
                                        <p:tav tm="100000">
                                          <p:val>
                                            <p:strVal val="#ppt_h"/>
                                          </p:val>
                                        </p:tav>
                                      </p:tavLst>
                                    </p:anim>
                                    <p:animEffect transition="in" filter="fade">
                                      <p:cBhvr>
                                        <p:cTn id="29" dur="500"/>
                                        <p:tgtEl>
                                          <p:spTgt spid="46"/>
                                        </p:tgtEl>
                                      </p:cBhvr>
                                    </p:animEffect>
                                  </p:childTnLst>
                                </p:cTn>
                              </p:par>
                              <p:par>
                                <p:cTn id="30" presetID="2" presetClass="entr" presetSubtype="2" accel="20000" decel="8000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1+#ppt_w/2"/>
                                          </p:val>
                                        </p:tav>
                                        <p:tav tm="100000">
                                          <p:val>
                                            <p:strVal val="#ppt_x"/>
                                          </p:val>
                                        </p:tav>
                                      </p:tavLst>
                                    </p:anim>
                                    <p:anim calcmode="lin" valueType="num">
                                      <p:cBhvr additive="base">
                                        <p:cTn id="33" dur="500" fill="hold"/>
                                        <p:tgtEl>
                                          <p:spTgt spid="44"/>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53" presetClass="entr" presetSubtype="16" fill="hold" nodeType="afterEffect">
                                  <p:stCondLst>
                                    <p:cond delay="0"/>
                                  </p:stCondLst>
                                  <p:childTnLst>
                                    <p:set>
                                      <p:cBhvr>
                                        <p:cTn id="36" dur="1" fill="hold">
                                          <p:stCondLst>
                                            <p:cond delay="0"/>
                                          </p:stCondLst>
                                        </p:cTn>
                                        <p:tgtEl>
                                          <p:spTgt spid="54"/>
                                        </p:tgtEl>
                                        <p:attrNameLst>
                                          <p:attrName>style.visibility</p:attrName>
                                        </p:attrNameLst>
                                      </p:cBhvr>
                                      <p:to>
                                        <p:strVal val="visible"/>
                                      </p:to>
                                    </p:set>
                                    <p:anim calcmode="lin" valueType="num">
                                      <p:cBhvr>
                                        <p:cTn id="37" dur="500" fill="hold"/>
                                        <p:tgtEl>
                                          <p:spTgt spid="54"/>
                                        </p:tgtEl>
                                        <p:attrNameLst>
                                          <p:attrName>ppt_w</p:attrName>
                                        </p:attrNameLst>
                                      </p:cBhvr>
                                      <p:tavLst>
                                        <p:tav tm="0">
                                          <p:val>
                                            <p:fltVal val="0"/>
                                          </p:val>
                                        </p:tav>
                                        <p:tav tm="100000">
                                          <p:val>
                                            <p:strVal val="#ppt_w"/>
                                          </p:val>
                                        </p:tav>
                                      </p:tavLst>
                                    </p:anim>
                                    <p:anim calcmode="lin" valueType="num">
                                      <p:cBhvr>
                                        <p:cTn id="38" dur="500" fill="hold"/>
                                        <p:tgtEl>
                                          <p:spTgt spid="54"/>
                                        </p:tgtEl>
                                        <p:attrNameLst>
                                          <p:attrName>ppt_h</p:attrName>
                                        </p:attrNameLst>
                                      </p:cBhvr>
                                      <p:tavLst>
                                        <p:tav tm="0">
                                          <p:val>
                                            <p:fltVal val="0"/>
                                          </p:val>
                                        </p:tav>
                                        <p:tav tm="100000">
                                          <p:val>
                                            <p:strVal val="#ppt_h"/>
                                          </p:val>
                                        </p:tav>
                                      </p:tavLst>
                                    </p:anim>
                                    <p:animEffect transition="in" filter="fade">
                                      <p:cBhvr>
                                        <p:cTn id="39" dur="500"/>
                                        <p:tgtEl>
                                          <p:spTgt spid="54"/>
                                        </p:tgtEl>
                                      </p:cBhvr>
                                    </p:animEffect>
                                  </p:childTnLst>
                                </p:cTn>
                              </p:par>
                              <p:par>
                                <p:cTn id="40" presetID="2" presetClass="entr" presetSubtype="2" accel="20000" decel="8000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500" fill="hold"/>
                                        <p:tgtEl>
                                          <p:spTgt spid="45"/>
                                        </p:tgtEl>
                                        <p:attrNameLst>
                                          <p:attrName>ppt_x</p:attrName>
                                        </p:attrNameLst>
                                      </p:cBhvr>
                                      <p:tavLst>
                                        <p:tav tm="0">
                                          <p:val>
                                            <p:strVal val="1+#ppt_w/2"/>
                                          </p:val>
                                        </p:tav>
                                        <p:tav tm="100000">
                                          <p:val>
                                            <p:strVal val="#ppt_x"/>
                                          </p:val>
                                        </p:tav>
                                      </p:tavLst>
                                    </p:anim>
                                    <p:anim calcmode="lin" valueType="num">
                                      <p:cBhvr additive="base">
                                        <p:cTn id="43" dur="500" fill="hold"/>
                                        <p:tgtEl>
                                          <p:spTgt spid="45"/>
                                        </p:tgtEl>
                                        <p:attrNameLst>
                                          <p:attrName>ppt_y</p:attrName>
                                        </p:attrNameLst>
                                      </p:cBhvr>
                                      <p:tavLst>
                                        <p:tav tm="0">
                                          <p:val>
                                            <p:strVal val="#ppt_y"/>
                                          </p:val>
                                        </p:tav>
                                        <p:tav tm="100000">
                                          <p:val>
                                            <p:strVal val="#ppt_y"/>
                                          </p:val>
                                        </p:tav>
                                      </p:tavLst>
                                    </p:anim>
                                  </p:childTnLst>
                                </p:cTn>
                              </p:par>
                              <p:par>
                                <p:cTn id="44" presetID="5" presetClass="entr" presetSubtype="10" fill="hold" grpId="0" nodeType="with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checkerboard(across)">
                                      <p:cBhvr>
                                        <p:cTn id="46" dur="500"/>
                                        <p:tgtEl>
                                          <p:spTgt spid="68"/>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checkerboard(across)">
                                      <p:cBhvr>
                                        <p:cTn id="49" dur="500"/>
                                        <p:tgtEl>
                                          <p:spTgt spid="70"/>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72"/>
                                        </p:tgtEl>
                                        <p:attrNameLst>
                                          <p:attrName>style.visibility</p:attrName>
                                        </p:attrNameLst>
                                      </p:cBhvr>
                                      <p:to>
                                        <p:strVal val="visible"/>
                                      </p:to>
                                    </p:set>
                                    <p:animEffect transition="in" filter="checkerboard(across)">
                                      <p:cBhvr>
                                        <p:cTn id="52" dur="500"/>
                                        <p:tgtEl>
                                          <p:spTgt spid="72"/>
                                        </p:tgtEl>
                                      </p:cBhvr>
                                    </p:animEffect>
                                  </p:childTnLst>
                                </p:cTn>
                              </p:par>
                              <p:par>
                                <p:cTn id="53" presetID="5" presetClass="entr" presetSubtype="10" fill="hold" grpId="0" nodeType="with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checkerboard(across)">
                                      <p:cBhvr>
                                        <p:cTn id="5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68" grpId="0"/>
      <p:bldP spid="70" grpId="0"/>
      <p:bldP spid="72" grpId="0"/>
      <p:bldP spid="7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515358" y="1422275"/>
            <a:ext cx="4134465" cy="1158074"/>
          </a:xfrm>
          <a:prstGeom prst="rect">
            <a:avLst/>
          </a:prstGeom>
          <a:noFill/>
        </p:spPr>
        <p:txBody>
          <a:bodyPr wrap="none" rtlCol="0">
            <a:spAutoFit/>
          </a:bodyPr>
          <a:lstStyle/>
          <a:p>
            <a:pPr>
              <a:lnSpc>
                <a:spcPct val="130000"/>
              </a:lnSpc>
            </a:pPr>
            <a:r>
              <a:rPr kumimoji="1" lang="zh-CN" altLang="en-US" sz="2800" dirty="0">
                <a:cs typeface="+mn-ea"/>
                <a:sym typeface="+mn-lt"/>
              </a:rPr>
              <a:t>请您内在此处</a:t>
            </a:r>
            <a:endParaRPr kumimoji="1" lang="en-US" altLang="zh-CN" sz="2800" dirty="0">
              <a:cs typeface="+mn-ea"/>
              <a:sym typeface="+mn-lt"/>
            </a:endParaRPr>
          </a:p>
          <a:p>
            <a:pPr>
              <a:lnSpc>
                <a:spcPct val="130000"/>
              </a:lnSpc>
            </a:pPr>
            <a:r>
              <a:rPr kumimoji="1" lang="zh-CN" altLang="en-US" sz="2800" dirty="0">
                <a:cs typeface="+mn-ea"/>
                <a:sym typeface="+mn-lt"/>
              </a:rPr>
              <a:t>输入需要的标题文字内容</a:t>
            </a:r>
            <a:endParaRPr kumimoji="1" lang="zh-CN" altLang="en-US" sz="2800" dirty="0">
              <a:cs typeface="+mn-ea"/>
              <a:sym typeface="+mn-lt"/>
            </a:endParaRPr>
          </a:p>
        </p:txBody>
      </p:sp>
      <p:sp>
        <p:nvSpPr>
          <p:cNvPr id="7" name="Oval 12"/>
          <p:cNvSpPr/>
          <p:nvPr/>
        </p:nvSpPr>
        <p:spPr>
          <a:xfrm>
            <a:off x="6611797" y="4032591"/>
            <a:ext cx="299304" cy="295999"/>
          </a:xfrm>
          <a:custGeom>
            <a:avLst/>
            <a:gdLst>
              <a:gd name="connsiteX0" fmla="*/ 466437 w 600511"/>
              <a:gd name="connsiteY0" fmla="*/ 421770 h 593879"/>
              <a:gd name="connsiteX1" fmla="*/ 504684 w 600511"/>
              <a:gd name="connsiteY1" fmla="*/ 459981 h 593879"/>
              <a:gd name="connsiteX2" fmla="*/ 466437 w 600511"/>
              <a:gd name="connsiteY2" fmla="*/ 498192 h 593879"/>
              <a:gd name="connsiteX3" fmla="*/ 428190 w 600511"/>
              <a:gd name="connsiteY3" fmla="*/ 459981 h 593879"/>
              <a:gd name="connsiteX4" fmla="*/ 466437 w 600511"/>
              <a:gd name="connsiteY4" fmla="*/ 421770 h 593879"/>
              <a:gd name="connsiteX5" fmla="*/ 453390 w 600511"/>
              <a:gd name="connsiteY5" fmla="*/ 375066 h 593879"/>
              <a:gd name="connsiteX6" fmla="*/ 421127 w 600511"/>
              <a:gd name="connsiteY6" fmla="*/ 386990 h 593879"/>
              <a:gd name="connsiteX7" fmla="*/ 418868 w 600511"/>
              <a:gd name="connsiteY7" fmla="*/ 392146 h 593879"/>
              <a:gd name="connsiteX8" fmla="*/ 424031 w 600511"/>
              <a:gd name="connsiteY8" fmla="*/ 406325 h 593879"/>
              <a:gd name="connsiteX9" fmla="*/ 423385 w 600511"/>
              <a:gd name="connsiteY9" fmla="*/ 411481 h 593879"/>
              <a:gd name="connsiteX10" fmla="*/ 416287 w 600511"/>
              <a:gd name="connsiteY10" fmla="*/ 413737 h 593879"/>
              <a:gd name="connsiteX11" fmla="*/ 402414 w 600511"/>
              <a:gd name="connsiteY11" fmla="*/ 407292 h 593879"/>
              <a:gd name="connsiteX12" fmla="*/ 397252 w 600511"/>
              <a:gd name="connsiteY12" fmla="*/ 409226 h 593879"/>
              <a:gd name="connsiteX13" fmla="*/ 383056 w 600511"/>
              <a:gd name="connsiteY13" fmla="*/ 440485 h 593879"/>
              <a:gd name="connsiteX14" fmla="*/ 384669 w 600511"/>
              <a:gd name="connsiteY14" fmla="*/ 445318 h 593879"/>
              <a:gd name="connsiteX15" fmla="*/ 398542 w 600511"/>
              <a:gd name="connsiteY15" fmla="*/ 451764 h 593879"/>
              <a:gd name="connsiteX16" fmla="*/ 401769 w 600511"/>
              <a:gd name="connsiteY16" fmla="*/ 455953 h 593879"/>
              <a:gd name="connsiteX17" fmla="*/ 398220 w 600511"/>
              <a:gd name="connsiteY17" fmla="*/ 462720 h 593879"/>
              <a:gd name="connsiteX18" fmla="*/ 384024 w 600511"/>
              <a:gd name="connsiteY18" fmla="*/ 467876 h 593879"/>
              <a:gd name="connsiteX19" fmla="*/ 381766 w 600511"/>
              <a:gd name="connsiteY19" fmla="*/ 472710 h 593879"/>
              <a:gd name="connsiteX20" fmla="*/ 393380 w 600511"/>
              <a:gd name="connsiteY20" fmla="*/ 504936 h 593879"/>
              <a:gd name="connsiteX21" fmla="*/ 398542 w 600511"/>
              <a:gd name="connsiteY21" fmla="*/ 507192 h 593879"/>
              <a:gd name="connsiteX22" fmla="*/ 412738 w 600511"/>
              <a:gd name="connsiteY22" fmla="*/ 502036 h 593879"/>
              <a:gd name="connsiteX23" fmla="*/ 417900 w 600511"/>
              <a:gd name="connsiteY23" fmla="*/ 502680 h 593879"/>
              <a:gd name="connsiteX24" fmla="*/ 420159 w 600511"/>
              <a:gd name="connsiteY24" fmla="*/ 510092 h 593879"/>
              <a:gd name="connsiteX25" fmla="*/ 413706 w 600511"/>
              <a:gd name="connsiteY25" fmla="*/ 523949 h 593879"/>
              <a:gd name="connsiteX26" fmla="*/ 415642 w 600511"/>
              <a:gd name="connsiteY26" fmla="*/ 528783 h 593879"/>
              <a:gd name="connsiteX27" fmla="*/ 446937 w 600511"/>
              <a:gd name="connsiteY27" fmla="*/ 543285 h 593879"/>
              <a:gd name="connsiteX28" fmla="*/ 451777 w 600511"/>
              <a:gd name="connsiteY28" fmla="*/ 541351 h 593879"/>
              <a:gd name="connsiteX29" fmla="*/ 458230 w 600511"/>
              <a:gd name="connsiteY29" fmla="*/ 527494 h 593879"/>
              <a:gd name="connsiteX30" fmla="*/ 462424 w 600511"/>
              <a:gd name="connsiteY30" fmla="*/ 524272 h 593879"/>
              <a:gd name="connsiteX31" fmla="*/ 469199 w 600511"/>
              <a:gd name="connsiteY31" fmla="*/ 528139 h 593879"/>
              <a:gd name="connsiteX32" fmla="*/ 474361 w 600511"/>
              <a:gd name="connsiteY32" fmla="*/ 542318 h 593879"/>
              <a:gd name="connsiteX33" fmla="*/ 479201 w 600511"/>
              <a:gd name="connsiteY33" fmla="*/ 544574 h 593879"/>
              <a:gd name="connsiteX34" fmla="*/ 511464 w 600511"/>
              <a:gd name="connsiteY34" fmla="*/ 532650 h 593879"/>
              <a:gd name="connsiteX35" fmla="*/ 513723 w 600511"/>
              <a:gd name="connsiteY35" fmla="*/ 527816 h 593879"/>
              <a:gd name="connsiteX36" fmla="*/ 508560 w 600511"/>
              <a:gd name="connsiteY36" fmla="*/ 513315 h 593879"/>
              <a:gd name="connsiteX37" fmla="*/ 509206 w 600511"/>
              <a:gd name="connsiteY37" fmla="*/ 508159 h 593879"/>
              <a:gd name="connsiteX38" fmla="*/ 516626 w 600511"/>
              <a:gd name="connsiteY38" fmla="*/ 506225 h 593879"/>
              <a:gd name="connsiteX39" fmla="*/ 530500 w 600511"/>
              <a:gd name="connsiteY39" fmla="*/ 512348 h 593879"/>
              <a:gd name="connsiteX40" fmla="*/ 535339 w 600511"/>
              <a:gd name="connsiteY40" fmla="*/ 510737 h 593879"/>
              <a:gd name="connsiteX41" fmla="*/ 549858 w 600511"/>
              <a:gd name="connsiteY41" fmla="*/ 479478 h 593879"/>
              <a:gd name="connsiteX42" fmla="*/ 547922 w 600511"/>
              <a:gd name="connsiteY42" fmla="*/ 474322 h 593879"/>
              <a:gd name="connsiteX43" fmla="*/ 534049 w 600511"/>
              <a:gd name="connsiteY43" fmla="*/ 467876 h 593879"/>
              <a:gd name="connsiteX44" fmla="*/ 531145 w 600511"/>
              <a:gd name="connsiteY44" fmla="*/ 461109 h 593879"/>
              <a:gd name="connsiteX45" fmla="*/ 534694 w 600511"/>
              <a:gd name="connsiteY45" fmla="*/ 457242 h 593879"/>
              <a:gd name="connsiteX46" fmla="*/ 548890 w 600511"/>
              <a:gd name="connsiteY46" fmla="*/ 451764 h 593879"/>
              <a:gd name="connsiteX47" fmla="*/ 551148 w 600511"/>
              <a:gd name="connsiteY47" fmla="*/ 446930 h 593879"/>
              <a:gd name="connsiteX48" fmla="*/ 539211 w 600511"/>
              <a:gd name="connsiteY48" fmla="*/ 414704 h 593879"/>
              <a:gd name="connsiteX49" fmla="*/ 534371 w 600511"/>
              <a:gd name="connsiteY49" fmla="*/ 412448 h 593879"/>
              <a:gd name="connsiteX50" fmla="*/ 520175 w 600511"/>
              <a:gd name="connsiteY50" fmla="*/ 417604 h 593879"/>
              <a:gd name="connsiteX51" fmla="*/ 514691 w 600511"/>
              <a:gd name="connsiteY51" fmla="*/ 416960 h 593879"/>
              <a:gd name="connsiteX52" fmla="*/ 512755 w 600511"/>
              <a:gd name="connsiteY52" fmla="*/ 409548 h 593879"/>
              <a:gd name="connsiteX53" fmla="*/ 518885 w 600511"/>
              <a:gd name="connsiteY53" fmla="*/ 396013 h 593879"/>
              <a:gd name="connsiteX54" fmla="*/ 516949 w 600511"/>
              <a:gd name="connsiteY54" fmla="*/ 390857 h 593879"/>
              <a:gd name="connsiteX55" fmla="*/ 485976 w 600511"/>
              <a:gd name="connsiteY55" fmla="*/ 376355 h 593879"/>
              <a:gd name="connsiteX56" fmla="*/ 480814 w 600511"/>
              <a:gd name="connsiteY56" fmla="*/ 378289 h 593879"/>
              <a:gd name="connsiteX57" fmla="*/ 474361 w 600511"/>
              <a:gd name="connsiteY57" fmla="*/ 392146 h 593879"/>
              <a:gd name="connsiteX58" fmla="*/ 470167 w 600511"/>
              <a:gd name="connsiteY58" fmla="*/ 395368 h 593879"/>
              <a:gd name="connsiteX59" fmla="*/ 463714 w 600511"/>
              <a:gd name="connsiteY59" fmla="*/ 391824 h 593879"/>
              <a:gd name="connsiteX60" fmla="*/ 458230 w 600511"/>
              <a:gd name="connsiteY60" fmla="*/ 377322 h 593879"/>
              <a:gd name="connsiteX61" fmla="*/ 453390 w 600511"/>
              <a:gd name="connsiteY61" fmla="*/ 375066 h 593879"/>
              <a:gd name="connsiteX62" fmla="*/ 0 w 600511"/>
              <a:gd name="connsiteY62" fmla="*/ 372515 h 593879"/>
              <a:gd name="connsiteX63" fmla="*/ 233292 w 600511"/>
              <a:gd name="connsiteY63" fmla="*/ 465626 h 593879"/>
              <a:gd name="connsiteX64" fmla="*/ 305248 w 600511"/>
              <a:gd name="connsiteY64" fmla="*/ 461116 h 593879"/>
              <a:gd name="connsiteX65" fmla="*/ 332998 w 600511"/>
              <a:gd name="connsiteY65" fmla="*/ 549716 h 593879"/>
              <a:gd name="connsiteX66" fmla="*/ 233292 w 600511"/>
              <a:gd name="connsiteY66" fmla="*/ 558737 h 593879"/>
              <a:gd name="connsiteX67" fmla="*/ 0 w 600511"/>
              <a:gd name="connsiteY67" fmla="*/ 465626 h 593879"/>
              <a:gd name="connsiteX68" fmla="*/ 466295 w 600511"/>
              <a:gd name="connsiteY68" fmla="*/ 326083 h 593879"/>
              <a:gd name="connsiteX69" fmla="*/ 600511 w 600511"/>
              <a:gd name="connsiteY69" fmla="*/ 459820 h 593879"/>
              <a:gd name="connsiteX70" fmla="*/ 466295 w 600511"/>
              <a:gd name="connsiteY70" fmla="*/ 593879 h 593879"/>
              <a:gd name="connsiteX71" fmla="*/ 332080 w 600511"/>
              <a:gd name="connsiteY71" fmla="*/ 459820 h 593879"/>
              <a:gd name="connsiteX72" fmla="*/ 466295 w 600511"/>
              <a:gd name="connsiteY72" fmla="*/ 326083 h 593879"/>
              <a:gd name="connsiteX73" fmla="*/ 0 w 600511"/>
              <a:gd name="connsiteY73" fmla="*/ 232654 h 593879"/>
              <a:gd name="connsiteX74" fmla="*/ 233309 w 600511"/>
              <a:gd name="connsiteY74" fmla="*/ 326103 h 593879"/>
              <a:gd name="connsiteX75" fmla="*/ 466296 w 600511"/>
              <a:gd name="connsiteY75" fmla="*/ 232654 h 593879"/>
              <a:gd name="connsiteX76" fmla="*/ 466296 w 600511"/>
              <a:gd name="connsiteY76" fmla="*/ 299035 h 593879"/>
              <a:gd name="connsiteX77" fmla="*/ 312370 w 600511"/>
              <a:gd name="connsiteY77" fmla="*/ 413429 h 593879"/>
              <a:gd name="connsiteX78" fmla="*/ 233309 w 600511"/>
              <a:gd name="connsiteY78" fmla="*/ 419229 h 593879"/>
              <a:gd name="connsiteX79" fmla="*/ 0 w 600511"/>
              <a:gd name="connsiteY79" fmla="*/ 326103 h 593879"/>
              <a:gd name="connsiteX80" fmla="*/ 233309 w 600511"/>
              <a:gd name="connsiteY80" fmla="*/ 23200 h 593879"/>
              <a:gd name="connsiteX81" fmla="*/ 23234 w 600511"/>
              <a:gd name="connsiteY81" fmla="*/ 93123 h 593879"/>
              <a:gd name="connsiteX82" fmla="*/ 233309 w 600511"/>
              <a:gd name="connsiteY82" fmla="*/ 163046 h 593879"/>
              <a:gd name="connsiteX83" fmla="*/ 443062 w 600511"/>
              <a:gd name="connsiteY83" fmla="*/ 93123 h 593879"/>
              <a:gd name="connsiteX84" fmla="*/ 233309 w 600511"/>
              <a:gd name="connsiteY84" fmla="*/ 23200 h 593879"/>
              <a:gd name="connsiteX85" fmla="*/ 233309 w 600511"/>
              <a:gd name="connsiteY85" fmla="*/ 0 h 593879"/>
              <a:gd name="connsiteX86" fmla="*/ 466296 w 600511"/>
              <a:gd name="connsiteY86" fmla="*/ 93123 h 593879"/>
              <a:gd name="connsiteX87" fmla="*/ 466296 w 600511"/>
              <a:gd name="connsiteY87" fmla="*/ 186246 h 593879"/>
              <a:gd name="connsiteX88" fmla="*/ 233309 w 600511"/>
              <a:gd name="connsiteY88" fmla="*/ 279369 h 593879"/>
              <a:gd name="connsiteX89" fmla="*/ 0 w 600511"/>
              <a:gd name="connsiteY89" fmla="*/ 186246 h 593879"/>
              <a:gd name="connsiteX90" fmla="*/ 0 w 600511"/>
              <a:gd name="connsiteY90" fmla="*/ 93123 h 593879"/>
              <a:gd name="connsiteX91" fmla="*/ 233309 w 600511"/>
              <a:gd name="connsiteY91" fmla="*/ 0 h 593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600511" h="593879">
                <a:moveTo>
                  <a:pt x="466437" y="421770"/>
                </a:moveTo>
                <a:cubicBezTo>
                  <a:pt x="487560" y="421770"/>
                  <a:pt x="504684" y="438878"/>
                  <a:pt x="504684" y="459981"/>
                </a:cubicBezTo>
                <a:cubicBezTo>
                  <a:pt x="504684" y="481084"/>
                  <a:pt x="487560" y="498192"/>
                  <a:pt x="466437" y="498192"/>
                </a:cubicBezTo>
                <a:cubicBezTo>
                  <a:pt x="445314" y="498192"/>
                  <a:pt x="428190" y="481084"/>
                  <a:pt x="428190" y="459981"/>
                </a:cubicBezTo>
                <a:cubicBezTo>
                  <a:pt x="428190" y="438878"/>
                  <a:pt x="445314" y="421770"/>
                  <a:pt x="466437" y="421770"/>
                </a:cubicBezTo>
                <a:close/>
                <a:moveTo>
                  <a:pt x="453390" y="375066"/>
                </a:moveTo>
                <a:lnTo>
                  <a:pt x="421127" y="386990"/>
                </a:lnTo>
                <a:cubicBezTo>
                  <a:pt x="419191" y="387957"/>
                  <a:pt x="418223" y="389890"/>
                  <a:pt x="418868" y="392146"/>
                </a:cubicBezTo>
                <a:lnTo>
                  <a:pt x="424031" y="406325"/>
                </a:lnTo>
                <a:cubicBezTo>
                  <a:pt x="424998" y="408259"/>
                  <a:pt x="424676" y="410515"/>
                  <a:pt x="423385" y="411481"/>
                </a:cubicBezTo>
                <a:cubicBezTo>
                  <a:pt x="422417" y="412448"/>
                  <a:pt x="418223" y="414382"/>
                  <a:pt x="416287" y="413737"/>
                </a:cubicBezTo>
                <a:lnTo>
                  <a:pt x="402414" y="407292"/>
                </a:lnTo>
                <a:cubicBezTo>
                  <a:pt x="400478" y="406325"/>
                  <a:pt x="398220" y="407292"/>
                  <a:pt x="397252" y="409226"/>
                </a:cubicBezTo>
                <a:lnTo>
                  <a:pt x="383056" y="440485"/>
                </a:lnTo>
                <a:cubicBezTo>
                  <a:pt x="382088" y="442096"/>
                  <a:pt x="383056" y="444674"/>
                  <a:pt x="384669" y="445318"/>
                </a:cubicBezTo>
                <a:lnTo>
                  <a:pt x="398542" y="451764"/>
                </a:lnTo>
                <a:cubicBezTo>
                  <a:pt x="400478" y="452730"/>
                  <a:pt x="402091" y="454664"/>
                  <a:pt x="401769" y="455953"/>
                </a:cubicBezTo>
                <a:cubicBezTo>
                  <a:pt x="401769" y="457564"/>
                  <a:pt x="400156" y="462076"/>
                  <a:pt x="398220" y="462720"/>
                </a:cubicBezTo>
                <a:lnTo>
                  <a:pt x="384024" y="467876"/>
                </a:lnTo>
                <a:cubicBezTo>
                  <a:pt x="382088" y="468521"/>
                  <a:pt x="381120" y="470777"/>
                  <a:pt x="381766" y="472710"/>
                </a:cubicBezTo>
                <a:lnTo>
                  <a:pt x="393380" y="504936"/>
                </a:lnTo>
                <a:cubicBezTo>
                  <a:pt x="394348" y="506870"/>
                  <a:pt x="396607" y="507836"/>
                  <a:pt x="398542" y="507192"/>
                </a:cubicBezTo>
                <a:lnTo>
                  <a:pt x="412738" y="502036"/>
                </a:lnTo>
                <a:cubicBezTo>
                  <a:pt x="414674" y="501391"/>
                  <a:pt x="417255" y="501713"/>
                  <a:pt x="417900" y="502680"/>
                </a:cubicBezTo>
                <a:cubicBezTo>
                  <a:pt x="418868" y="503969"/>
                  <a:pt x="421127" y="508159"/>
                  <a:pt x="420159" y="510092"/>
                </a:cubicBezTo>
                <a:lnTo>
                  <a:pt x="413706" y="523949"/>
                </a:lnTo>
                <a:cubicBezTo>
                  <a:pt x="412738" y="525561"/>
                  <a:pt x="413706" y="527816"/>
                  <a:pt x="415642" y="528783"/>
                </a:cubicBezTo>
                <a:lnTo>
                  <a:pt x="446937" y="543285"/>
                </a:lnTo>
                <a:cubicBezTo>
                  <a:pt x="448873" y="544251"/>
                  <a:pt x="451132" y="543285"/>
                  <a:pt x="451777" y="541351"/>
                </a:cubicBezTo>
                <a:lnTo>
                  <a:pt x="458230" y="527494"/>
                </a:lnTo>
                <a:cubicBezTo>
                  <a:pt x="459198" y="525561"/>
                  <a:pt x="461133" y="524272"/>
                  <a:pt x="462424" y="524272"/>
                </a:cubicBezTo>
                <a:cubicBezTo>
                  <a:pt x="464037" y="524272"/>
                  <a:pt x="468554" y="525883"/>
                  <a:pt x="469199" y="528139"/>
                </a:cubicBezTo>
                <a:lnTo>
                  <a:pt x="474361" y="542318"/>
                </a:lnTo>
                <a:cubicBezTo>
                  <a:pt x="475007" y="544251"/>
                  <a:pt x="477265" y="545218"/>
                  <a:pt x="479201" y="544574"/>
                </a:cubicBezTo>
                <a:lnTo>
                  <a:pt x="511464" y="532650"/>
                </a:lnTo>
                <a:cubicBezTo>
                  <a:pt x="513400" y="532006"/>
                  <a:pt x="514368" y="529750"/>
                  <a:pt x="513723" y="527816"/>
                </a:cubicBezTo>
                <a:lnTo>
                  <a:pt x="508560" y="513315"/>
                </a:lnTo>
                <a:cubicBezTo>
                  <a:pt x="507915" y="511381"/>
                  <a:pt x="508238" y="509125"/>
                  <a:pt x="509206" y="508159"/>
                </a:cubicBezTo>
                <a:cubicBezTo>
                  <a:pt x="510496" y="507192"/>
                  <a:pt x="514691" y="505258"/>
                  <a:pt x="516626" y="506225"/>
                </a:cubicBezTo>
                <a:lnTo>
                  <a:pt x="530500" y="512348"/>
                </a:lnTo>
                <a:cubicBezTo>
                  <a:pt x="532435" y="513315"/>
                  <a:pt x="534694" y="512348"/>
                  <a:pt x="535339" y="510737"/>
                </a:cubicBezTo>
                <a:lnTo>
                  <a:pt x="549858" y="479478"/>
                </a:lnTo>
                <a:cubicBezTo>
                  <a:pt x="550825" y="477544"/>
                  <a:pt x="549858" y="475288"/>
                  <a:pt x="547922" y="474322"/>
                </a:cubicBezTo>
                <a:lnTo>
                  <a:pt x="534049" y="467876"/>
                </a:lnTo>
                <a:cubicBezTo>
                  <a:pt x="532113" y="467232"/>
                  <a:pt x="531145" y="462398"/>
                  <a:pt x="531145" y="461109"/>
                </a:cubicBezTo>
                <a:cubicBezTo>
                  <a:pt x="531145" y="459498"/>
                  <a:pt x="532435" y="457886"/>
                  <a:pt x="534694" y="457242"/>
                </a:cubicBezTo>
                <a:lnTo>
                  <a:pt x="548890" y="451764"/>
                </a:lnTo>
                <a:cubicBezTo>
                  <a:pt x="550825" y="451119"/>
                  <a:pt x="551793" y="448863"/>
                  <a:pt x="551148" y="446930"/>
                </a:cubicBezTo>
                <a:lnTo>
                  <a:pt x="539211" y="414704"/>
                </a:lnTo>
                <a:cubicBezTo>
                  <a:pt x="538565" y="412770"/>
                  <a:pt x="536307" y="411804"/>
                  <a:pt x="534371" y="412448"/>
                </a:cubicBezTo>
                <a:lnTo>
                  <a:pt x="520175" y="417604"/>
                </a:lnTo>
                <a:cubicBezTo>
                  <a:pt x="517917" y="418571"/>
                  <a:pt x="515658" y="418249"/>
                  <a:pt x="514691" y="416960"/>
                </a:cubicBezTo>
                <a:cubicBezTo>
                  <a:pt x="513723" y="415993"/>
                  <a:pt x="511787" y="411481"/>
                  <a:pt x="512755" y="409548"/>
                </a:cubicBezTo>
                <a:lnTo>
                  <a:pt x="518885" y="396013"/>
                </a:lnTo>
                <a:cubicBezTo>
                  <a:pt x="519853" y="394079"/>
                  <a:pt x="518885" y="391824"/>
                  <a:pt x="516949" y="390857"/>
                </a:cubicBezTo>
                <a:lnTo>
                  <a:pt x="485976" y="376355"/>
                </a:lnTo>
                <a:cubicBezTo>
                  <a:pt x="484040" y="375711"/>
                  <a:pt x="481782" y="376355"/>
                  <a:pt x="480814" y="378289"/>
                </a:cubicBezTo>
                <a:lnTo>
                  <a:pt x="474361" y="392146"/>
                </a:lnTo>
                <a:cubicBezTo>
                  <a:pt x="473716" y="394079"/>
                  <a:pt x="471780" y="395691"/>
                  <a:pt x="470167" y="395368"/>
                </a:cubicBezTo>
                <a:cubicBezTo>
                  <a:pt x="468877" y="395368"/>
                  <a:pt x="464360" y="393757"/>
                  <a:pt x="463714" y="391824"/>
                </a:cubicBezTo>
                <a:lnTo>
                  <a:pt x="458230" y="377322"/>
                </a:lnTo>
                <a:cubicBezTo>
                  <a:pt x="457584" y="375389"/>
                  <a:pt x="455326" y="374422"/>
                  <a:pt x="453390" y="375066"/>
                </a:cubicBezTo>
                <a:close/>
                <a:moveTo>
                  <a:pt x="0" y="372515"/>
                </a:moveTo>
                <a:cubicBezTo>
                  <a:pt x="0" y="424064"/>
                  <a:pt x="104223" y="465626"/>
                  <a:pt x="233292" y="465626"/>
                </a:cubicBezTo>
                <a:cubicBezTo>
                  <a:pt x="258461" y="465626"/>
                  <a:pt x="282661" y="464015"/>
                  <a:pt x="305248" y="461116"/>
                </a:cubicBezTo>
                <a:cubicBezTo>
                  <a:pt x="305571" y="493978"/>
                  <a:pt x="315574" y="524264"/>
                  <a:pt x="332998" y="549716"/>
                </a:cubicBezTo>
                <a:cubicBezTo>
                  <a:pt x="302667" y="555515"/>
                  <a:pt x="268786" y="558737"/>
                  <a:pt x="233292" y="558737"/>
                </a:cubicBezTo>
                <a:cubicBezTo>
                  <a:pt x="104546" y="558737"/>
                  <a:pt x="0" y="517175"/>
                  <a:pt x="0" y="465626"/>
                </a:cubicBezTo>
                <a:close/>
                <a:moveTo>
                  <a:pt x="466295" y="326083"/>
                </a:moveTo>
                <a:cubicBezTo>
                  <a:pt x="540501" y="326083"/>
                  <a:pt x="600511" y="386023"/>
                  <a:pt x="600511" y="459820"/>
                </a:cubicBezTo>
                <a:cubicBezTo>
                  <a:pt x="600511" y="533939"/>
                  <a:pt x="540501" y="593879"/>
                  <a:pt x="466295" y="593879"/>
                </a:cubicBezTo>
                <a:cubicBezTo>
                  <a:pt x="392412" y="593879"/>
                  <a:pt x="332080" y="533939"/>
                  <a:pt x="332080" y="459820"/>
                </a:cubicBezTo>
                <a:cubicBezTo>
                  <a:pt x="332080" y="386023"/>
                  <a:pt x="392412" y="326083"/>
                  <a:pt x="466295" y="326083"/>
                </a:cubicBezTo>
                <a:close/>
                <a:moveTo>
                  <a:pt x="0" y="232654"/>
                </a:moveTo>
                <a:cubicBezTo>
                  <a:pt x="0" y="284212"/>
                  <a:pt x="104554" y="326103"/>
                  <a:pt x="233309" y="326103"/>
                </a:cubicBezTo>
                <a:cubicBezTo>
                  <a:pt x="362065" y="326103"/>
                  <a:pt x="466296" y="284212"/>
                  <a:pt x="466296" y="232654"/>
                </a:cubicBezTo>
                <a:lnTo>
                  <a:pt x="466296" y="299035"/>
                </a:lnTo>
                <a:cubicBezTo>
                  <a:pt x="393689" y="299035"/>
                  <a:pt x="332377" y="347370"/>
                  <a:pt x="312370" y="413429"/>
                </a:cubicBezTo>
                <a:cubicBezTo>
                  <a:pt x="287522" y="416973"/>
                  <a:pt x="261061" y="419229"/>
                  <a:pt x="233309" y="419229"/>
                </a:cubicBezTo>
                <a:cubicBezTo>
                  <a:pt x="104231" y="419229"/>
                  <a:pt x="0" y="377338"/>
                  <a:pt x="0" y="326103"/>
                </a:cubicBezTo>
                <a:close/>
                <a:moveTo>
                  <a:pt x="233309" y="23200"/>
                </a:moveTo>
                <a:cubicBezTo>
                  <a:pt x="105199" y="23200"/>
                  <a:pt x="23234" y="64445"/>
                  <a:pt x="23234" y="93123"/>
                </a:cubicBezTo>
                <a:cubicBezTo>
                  <a:pt x="23234" y="121479"/>
                  <a:pt x="105199" y="163046"/>
                  <a:pt x="233309" y="163046"/>
                </a:cubicBezTo>
                <a:cubicBezTo>
                  <a:pt x="361420" y="163046"/>
                  <a:pt x="443062" y="121479"/>
                  <a:pt x="443062" y="93123"/>
                </a:cubicBezTo>
                <a:cubicBezTo>
                  <a:pt x="443062" y="64445"/>
                  <a:pt x="361420" y="23200"/>
                  <a:pt x="233309" y="23200"/>
                </a:cubicBezTo>
                <a:close/>
                <a:moveTo>
                  <a:pt x="233309" y="0"/>
                </a:moveTo>
                <a:cubicBezTo>
                  <a:pt x="362065" y="0"/>
                  <a:pt x="466296" y="41567"/>
                  <a:pt x="466296" y="93123"/>
                </a:cubicBezTo>
                <a:lnTo>
                  <a:pt x="466296" y="186246"/>
                </a:lnTo>
                <a:cubicBezTo>
                  <a:pt x="466296" y="237802"/>
                  <a:pt x="362065" y="279369"/>
                  <a:pt x="233309" y="279369"/>
                </a:cubicBezTo>
                <a:cubicBezTo>
                  <a:pt x="104231" y="279369"/>
                  <a:pt x="0" y="237802"/>
                  <a:pt x="0" y="186246"/>
                </a:cubicBezTo>
                <a:lnTo>
                  <a:pt x="0" y="93123"/>
                </a:lnTo>
                <a:cubicBezTo>
                  <a:pt x="0" y="41567"/>
                  <a:pt x="104554" y="0"/>
                  <a:pt x="233309"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9" name="Oval 18"/>
          <p:cNvSpPr/>
          <p:nvPr/>
        </p:nvSpPr>
        <p:spPr>
          <a:xfrm>
            <a:off x="6611795" y="5032907"/>
            <a:ext cx="299304" cy="298888"/>
          </a:xfrm>
          <a:custGeom>
            <a:avLst/>
            <a:gdLst>
              <a:gd name="T0" fmla="*/ 5110 w 8160"/>
              <a:gd name="T1" fmla="*/ 4617 h 8160"/>
              <a:gd name="T2" fmla="*/ 4329 w 8160"/>
              <a:gd name="T3" fmla="*/ 5605 h 8160"/>
              <a:gd name="T4" fmla="*/ 3830 w 8160"/>
              <a:gd name="T5" fmla="*/ 5605 h 8160"/>
              <a:gd name="T6" fmla="*/ 3159 w 8160"/>
              <a:gd name="T7" fmla="*/ 5116 h 8160"/>
              <a:gd name="T8" fmla="*/ 3319 w 8160"/>
              <a:gd name="T9" fmla="*/ 4632 h 8160"/>
              <a:gd name="T10" fmla="*/ 4156 w 8160"/>
              <a:gd name="T11" fmla="*/ 4921 h 8160"/>
              <a:gd name="T12" fmla="*/ 4536 w 8160"/>
              <a:gd name="T13" fmla="*/ 4666 h 8160"/>
              <a:gd name="T14" fmla="*/ 3136 w 8160"/>
              <a:gd name="T15" fmla="*/ 3528 h 8160"/>
              <a:gd name="T16" fmla="*/ 3829 w 8160"/>
              <a:gd name="T17" fmla="*/ 2750 h 8160"/>
              <a:gd name="T18" fmla="*/ 4080 w 8160"/>
              <a:gd name="T19" fmla="*/ 2305 h 8160"/>
              <a:gd name="T20" fmla="*/ 4329 w 8160"/>
              <a:gd name="T21" fmla="*/ 2752 h 8160"/>
              <a:gd name="T22" fmla="*/ 5016 w 8160"/>
              <a:gd name="T23" fmla="*/ 3190 h 8160"/>
              <a:gd name="T24" fmla="*/ 4600 w 8160"/>
              <a:gd name="T25" fmla="*/ 3415 h 8160"/>
              <a:gd name="T26" fmla="*/ 3710 w 8160"/>
              <a:gd name="T27" fmla="*/ 3468 h 8160"/>
              <a:gd name="T28" fmla="*/ 4277 w 8160"/>
              <a:gd name="T29" fmla="*/ 3821 h 8160"/>
              <a:gd name="T30" fmla="*/ 8160 w 8160"/>
              <a:gd name="T31" fmla="*/ 3610 h 8160"/>
              <a:gd name="T32" fmla="*/ 7638 w 8160"/>
              <a:gd name="T33" fmla="*/ 5072 h 8160"/>
              <a:gd name="T34" fmla="*/ 6853 w 8160"/>
              <a:gd name="T35" fmla="*/ 5450 h 8160"/>
              <a:gd name="T36" fmla="*/ 7297 w 8160"/>
              <a:gd name="T37" fmla="*/ 6633 h 8160"/>
              <a:gd name="T38" fmla="*/ 6264 w 8160"/>
              <a:gd name="T39" fmla="*/ 7450 h 8160"/>
              <a:gd name="T40" fmla="*/ 5451 w 8160"/>
              <a:gd name="T41" fmla="*/ 6853 h 8160"/>
              <a:gd name="T42" fmla="*/ 5072 w 8160"/>
              <a:gd name="T43" fmla="*/ 7638 h 8160"/>
              <a:gd name="T44" fmla="*/ 3610 w 8160"/>
              <a:gd name="T45" fmla="*/ 8160 h 8160"/>
              <a:gd name="T46" fmla="*/ 3088 w 8160"/>
              <a:gd name="T47" fmla="*/ 7011 h 8160"/>
              <a:gd name="T48" fmla="*/ 2265 w 8160"/>
              <a:gd name="T49" fmla="*/ 7297 h 8160"/>
              <a:gd name="T50" fmla="*/ 1527 w 8160"/>
              <a:gd name="T51" fmla="*/ 7297 h 8160"/>
              <a:gd name="T52" fmla="*/ 710 w 8160"/>
              <a:gd name="T53" fmla="*/ 6263 h 8160"/>
              <a:gd name="T54" fmla="*/ 1307 w 8160"/>
              <a:gd name="T55" fmla="*/ 5450 h 8160"/>
              <a:gd name="T56" fmla="*/ 522 w 8160"/>
              <a:gd name="T57" fmla="*/ 5071 h 8160"/>
              <a:gd name="T58" fmla="*/ 0 w 8160"/>
              <a:gd name="T59" fmla="*/ 3610 h 8160"/>
              <a:gd name="T60" fmla="*/ 1149 w 8160"/>
              <a:gd name="T61" fmla="*/ 3088 h 8160"/>
              <a:gd name="T62" fmla="*/ 863 w 8160"/>
              <a:gd name="T63" fmla="*/ 2265 h 8160"/>
              <a:gd name="T64" fmla="*/ 1527 w 8160"/>
              <a:gd name="T65" fmla="*/ 862 h 8160"/>
              <a:gd name="T66" fmla="*/ 2709 w 8160"/>
              <a:gd name="T67" fmla="*/ 1307 h 8160"/>
              <a:gd name="T68" fmla="*/ 3088 w 8160"/>
              <a:gd name="T69" fmla="*/ 522 h 8160"/>
              <a:gd name="T70" fmla="*/ 4550 w 8160"/>
              <a:gd name="T71" fmla="*/ 0 h 8160"/>
              <a:gd name="T72" fmla="*/ 5071 w 8160"/>
              <a:gd name="T73" fmla="*/ 1149 h 8160"/>
              <a:gd name="T74" fmla="*/ 5894 w 8160"/>
              <a:gd name="T75" fmla="*/ 863 h 8160"/>
              <a:gd name="T76" fmla="*/ 7297 w 8160"/>
              <a:gd name="T77" fmla="*/ 1527 h 8160"/>
              <a:gd name="T78" fmla="*/ 7297 w 8160"/>
              <a:gd name="T79" fmla="*/ 2266 h 8160"/>
              <a:gd name="T80" fmla="*/ 7011 w 8160"/>
              <a:gd name="T81" fmla="*/ 3088 h 8160"/>
              <a:gd name="T82" fmla="*/ 8160 w 8160"/>
              <a:gd name="T83" fmla="*/ 3610 h 8160"/>
              <a:gd name="T84" fmla="*/ 4080 w 8160"/>
              <a:gd name="T85" fmla="*/ 2027 h 8160"/>
              <a:gd name="T86" fmla="*/ 4080 w 8160"/>
              <a:gd name="T87" fmla="*/ 6133 h 8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160" h="8160">
                <a:moveTo>
                  <a:pt x="5110" y="4609"/>
                </a:moveTo>
                <a:lnTo>
                  <a:pt x="5110" y="4617"/>
                </a:lnTo>
                <a:cubicBezTo>
                  <a:pt x="5110" y="5079"/>
                  <a:pt x="4796" y="5361"/>
                  <a:pt x="4329" y="5419"/>
                </a:cubicBezTo>
                <a:lnTo>
                  <a:pt x="4329" y="5605"/>
                </a:lnTo>
                <a:cubicBezTo>
                  <a:pt x="4329" y="5743"/>
                  <a:pt x="4218" y="5855"/>
                  <a:pt x="4080" y="5855"/>
                </a:cubicBezTo>
                <a:cubicBezTo>
                  <a:pt x="3942" y="5855"/>
                  <a:pt x="3830" y="5743"/>
                  <a:pt x="3830" y="5605"/>
                </a:cubicBezTo>
                <a:lnTo>
                  <a:pt x="3830" y="5398"/>
                </a:lnTo>
                <a:cubicBezTo>
                  <a:pt x="3593" y="5354"/>
                  <a:pt x="3362" y="5262"/>
                  <a:pt x="3159" y="5116"/>
                </a:cubicBezTo>
                <a:cubicBezTo>
                  <a:pt x="3095" y="5071"/>
                  <a:pt x="3049" y="4988"/>
                  <a:pt x="3049" y="4898"/>
                </a:cubicBezTo>
                <a:cubicBezTo>
                  <a:pt x="3049" y="4748"/>
                  <a:pt x="3170" y="4632"/>
                  <a:pt x="3319" y="4632"/>
                </a:cubicBezTo>
                <a:cubicBezTo>
                  <a:pt x="3394" y="4632"/>
                  <a:pt x="3447" y="4658"/>
                  <a:pt x="3485" y="4684"/>
                </a:cubicBezTo>
                <a:cubicBezTo>
                  <a:pt x="3683" y="4831"/>
                  <a:pt x="3901" y="4921"/>
                  <a:pt x="4156" y="4921"/>
                </a:cubicBezTo>
                <a:cubicBezTo>
                  <a:pt x="4393" y="4921"/>
                  <a:pt x="4536" y="4827"/>
                  <a:pt x="4536" y="4673"/>
                </a:cubicBezTo>
                <a:lnTo>
                  <a:pt x="4536" y="4666"/>
                </a:lnTo>
                <a:cubicBezTo>
                  <a:pt x="4536" y="4519"/>
                  <a:pt x="4445" y="4444"/>
                  <a:pt x="4006" y="4331"/>
                </a:cubicBezTo>
                <a:cubicBezTo>
                  <a:pt x="3478" y="4196"/>
                  <a:pt x="3136" y="4050"/>
                  <a:pt x="3136" y="3528"/>
                </a:cubicBezTo>
                <a:lnTo>
                  <a:pt x="3136" y="3520"/>
                </a:lnTo>
                <a:cubicBezTo>
                  <a:pt x="3136" y="3114"/>
                  <a:pt x="3415" y="2827"/>
                  <a:pt x="3829" y="2750"/>
                </a:cubicBezTo>
                <a:lnTo>
                  <a:pt x="3829" y="2554"/>
                </a:lnTo>
                <a:cubicBezTo>
                  <a:pt x="3829" y="2417"/>
                  <a:pt x="3942" y="2305"/>
                  <a:pt x="4080" y="2305"/>
                </a:cubicBezTo>
                <a:cubicBezTo>
                  <a:pt x="4218" y="2305"/>
                  <a:pt x="4329" y="2417"/>
                  <a:pt x="4329" y="2554"/>
                </a:cubicBezTo>
                <a:lnTo>
                  <a:pt x="4329" y="2752"/>
                </a:lnTo>
                <a:cubicBezTo>
                  <a:pt x="4536" y="2786"/>
                  <a:pt x="4723" y="2856"/>
                  <a:pt x="4889" y="2961"/>
                </a:cubicBezTo>
                <a:cubicBezTo>
                  <a:pt x="4952" y="2998"/>
                  <a:pt x="5016" y="3077"/>
                  <a:pt x="5016" y="3190"/>
                </a:cubicBezTo>
                <a:cubicBezTo>
                  <a:pt x="5016" y="3340"/>
                  <a:pt x="4896" y="3457"/>
                  <a:pt x="4746" y="3457"/>
                </a:cubicBezTo>
                <a:cubicBezTo>
                  <a:pt x="4689" y="3457"/>
                  <a:pt x="4645" y="3442"/>
                  <a:pt x="4600" y="3415"/>
                </a:cubicBezTo>
                <a:cubicBezTo>
                  <a:pt x="4409" y="3303"/>
                  <a:pt x="4228" y="3239"/>
                  <a:pt x="4047" y="3239"/>
                </a:cubicBezTo>
                <a:cubicBezTo>
                  <a:pt x="3826" y="3239"/>
                  <a:pt x="3710" y="3340"/>
                  <a:pt x="3710" y="3468"/>
                </a:cubicBezTo>
                <a:lnTo>
                  <a:pt x="3710" y="3475"/>
                </a:lnTo>
                <a:cubicBezTo>
                  <a:pt x="3710" y="3648"/>
                  <a:pt x="3822" y="3704"/>
                  <a:pt x="4277" y="3821"/>
                </a:cubicBezTo>
                <a:cubicBezTo>
                  <a:pt x="4810" y="3960"/>
                  <a:pt x="5110" y="4151"/>
                  <a:pt x="5110" y="4609"/>
                </a:cubicBezTo>
                <a:close/>
                <a:moveTo>
                  <a:pt x="8160" y="3610"/>
                </a:moveTo>
                <a:lnTo>
                  <a:pt x="8160" y="4550"/>
                </a:lnTo>
                <a:cubicBezTo>
                  <a:pt x="8160" y="4838"/>
                  <a:pt x="7926" y="5072"/>
                  <a:pt x="7638" y="5072"/>
                </a:cubicBezTo>
                <a:lnTo>
                  <a:pt x="7011" y="5072"/>
                </a:lnTo>
                <a:cubicBezTo>
                  <a:pt x="6967" y="5202"/>
                  <a:pt x="6914" y="5328"/>
                  <a:pt x="6853" y="5450"/>
                </a:cubicBezTo>
                <a:lnTo>
                  <a:pt x="7297" y="5895"/>
                </a:lnTo>
                <a:cubicBezTo>
                  <a:pt x="7501" y="6099"/>
                  <a:pt x="7501" y="6429"/>
                  <a:pt x="7297" y="6633"/>
                </a:cubicBezTo>
                <a:lnTo>
                  <a:pt x="6633" y="7297"/>
                </a:lnTo>
                <a:cubicBezTo>
                  <a:pt x="6531" y="7399"/>
                  <a:pt x="6397" y="7450"/>
                  <a:pt x="6264" y="7450"/>
                </a:cubicBezTo>
                <a:cubicBezTo>
                  <a:pt x="6130" y="7450"/>
                  <a:pt x="5997" y="7399"/>
                  <a:pt x="5895" y="7297"/>
                </a:cubicBezTo>
                <a:lnTo>
                  <a:pt x="5451" y="6853"/>
                </a:lnTo>
                <a:cubicBezTo>
                  <a:pt x="5328" y="6914"/>
                  <a:pt x="5202" y="6967"/>
                  <a:pt x="5072" y="7011"/>
                </a:cubicBezTo>
                <a:lnTo>
                  <a:pt x="5072" y="7638"/>
                </a:lnTo>
                <a:cubicBezTo>
                  <a:pt x="5072" y="7926"/>
                  <a:pt x="4838" y="8160"/>
                  <a:pt x="4550" y="8160"/>
                </a:cubicBezTo>
                <a:lnTo>
                  <a:pt x="3610" y="8160"/>
                </a:lnTo>
                <a:cubicBezTo>
                  <a:pt x="3322" y="8160"/>
                  <a:pt x="3088" y="7926"/>
                  <a:pt x="3088" y="7638"/>
                </a:cubicBezTo>
                <a:lnTo>
                  <a:pt x="3088" y="7011"/>
                </a:lnTo>
                <a:cubicBezTo>
                  <a:pt x="2958" y="6967"/>
                  <a:pt x="2832" y="6913"/>
                  <a:pt x="2709" y="6853"/>
                </a:cubicBezTo>
                <a:lnTo>
                  <a:pt x="2265" y="7297"/>
                </a:lnTo>
                <a:cubicBezTo>
                  <a:pt x="2163" y="7399"/>
                  <a:pt x="2030" y="7450"/>
                  <a:pt x="1896" y="7450"/>
                </a:cubicBezTo>
                <a:cubicBezTo>
                  <a:pt x="1763" y="7450"/>
                  <a:pt x="1629" y="7399"/>
                  <a:pt x="1527" y="7297"/>
                </a:cubicBezTo>
                <a:lnTo>
                  <a:pt x="863" y="6633"/>
                </a:lnTo>
                <a:cubicBezTo>
                  <a:pt x="765" y="6535"/>
                  <a:pt x="710" y="6402"/>
                  <a:pt x="710" y="6263"/>
                </a:cubicBezTo>
                <a:cubicBezTo>
                  <a:pt x="710" y="6125"/>
                  <a:pt x="765" y="5992"/>
                  <a:pt x="863" y="5894"/>
                </a:cubicBezTo>
                <a:lnTo>
                  <a:pt x="1307" y="5450"/>
                </a:lnTo>
                <a:cubicBezTo>
                  <a:pt x="1246" y="5328"/>
                  <a:pt x="1193" y="5202"/>
                  <a:pt x="1149" y="5071"/>
                </a:cubicBezTo>
                <a:lnTo>
                  <a:pt x="522" y="5071"/>
                </a:lnTo>
                <a:cubicBezTo>
                  <a:pt x="234" y="5071"/>
                  <a:pt x="0" y="4838"/>
                  <a:pt x="0" y="4549"/>
                </a:cubicBezTo>
                <a:lnTo>
                  <a:pt x="0" y="3610"/>
                </a:lnTo>
                <a:cubicBezTo>
                  <a:pt x="0" y="3321"/>
                  <a:pt x="234" y="3088"/>
                  <a:pt x="522" y="3088"/>
                </a:cubicBezTo>
                <a:lnTo>
                  <a:pt x="1149" y="3088"/>
                </a:lnTo>
                <a:cubicBezTo>
                  <a:pt x="1193" y="2957"/>
                  <a:pt x="1247" y="2831"/>
                  <a:pt x="1307" y="2709"/>
                </a:cubicBezTo>
                <a:lnTo>
                  <a:pt x="863" y="2265"/>
                </a:lnTo>
                <a:cubicBezTo>
                  <a:pt x="659" y="2061"/>
                  <a:pt x="659" y="1731"/>
                  <a:pt x="863" y="1527"/>
                </a:cubicBezTo>
                <a:lnTo>
                  <a:pt x="1527" y="862"/>
                </a:lnTo>
                <a:cubicBezTo>
                  <a:pt x="1731" y="659"/>
                  <a:pt x="2062" y="659"/>
                  <a:pt x="2265" y="862"/>
                </a:cubicBezTo>
                <a:lnTo>
                  <a:pt x="2709" y="1307"/>
                </a:lnTo>
                <a:cubicBezTo>
                  <a:pt x="2831" y="1246"/>
                  <a:pt x="2958" y="1193"/>
                  <a:pt x="3088" y="1148"/>
                </a:cubicBezTo>
                <a:lnTo>
                  <a:pt x="3088" y="522"/>
                </a:lnTo>
                <a:cubicBezTo>
                  <a:pt x="3088" y="234"/>
                  <a:pt x="3322" y="0"/>
                  <a:pt x="3610" y="0"/>
                </a:cubicBezTo>
                <a:lnTo>
                  <a:pt x="4550" y="0"/>
                </a:lnTo>
                <a:cubicBezTo>
                  <a:pt x="4838" y="0"/>
                  <a:pt x="5071" y="234"/>
                  <a:pt x="5071" y="522"/>
                </a:cubicBezTo>
                <a:lnTo>
                  <a:pt x="5071" y="1149"/>
                </a:lnTo>
                <a:cubicBezTo>
                  <a:pt x="5202" y="1193"/>
                  <a:pt x="5328" y="1246"/>
                  <a:pt x="5450" y="1307"/>
                </a:cubicBezTo>
                <a:lnTo>
                  <a:pt x="5894" y="863"/>
                </a:lnTo>
                <a:cubicBezTo>
                  <a:pt x="6098" y="659"/>
                  <a:pt x="6429" y="659"/>
                  <a:pt x="6632" y="863"/>
                </a:cubicBezTo>
                <a:lnTo>
                  <a:pt x="7297" y="1527"/>
                </a:lnTo>
                <a:cubicBezTo>
                  <a:pt x="7395" y="1625"/>
                  <a:pt x="7449" y="1758"/>
                  <a:pt x="7449" y="1897"/>
                </a:cubicBezTo>
                <a:cubicBezTo>
                  <a:pt x="7449" y="2035"/>
                  <a:pt x="7394" y="2168"/>
                  <a:pt x="7297" y="2266"/>
                </a:cubicBezTo>
                <a:lnTo>
                  <a:pt x="6853" y="2710"/>
                </a:lnTo>
                <a:cubicBezTo>
                  <a:pt x="6913" y="2832"/>
                  <a:pt x="6966" y="2958"/>
                  <a:pt x="7011" y="3088"/>
                </a:cubicBezTo>
                <a:lnTo>
                  <a:pt x="7637" y="3088"/>
                </a:lnTo>
                <a:cubicBezTo>
                  <a:pt x="7926" y="3088"/>
                  <a:pt x="8160" y="3322"/>
                  <a:pt x="8160" y="3610"/>
                </a:cubicBezTo>
                <a:close/>
                <a:moveTo>
                  <a:pt x="6133" y="4080"/>
                </a:moveTo>
                <a:cubicBezTo>
                  <a:pt x="6133" y="2948"/>
                  <a:pt x="5212" y="2027"/>
                  <a:pt x="4080" y="2027"/>
                </a:cubicBezTo>
                <a:cubicBezTo>
                  <a:pt x="2948" y="2027"/>
                  <a:pt x="2027" y="2948"/>
                  <a:pt x="2027" y="4080"/>
                </a:cubicBezTo>
                <a:cubicBezTo>
                  <a:pt x="2027" y="5212"/>
                  <a:pt x="2948" y="6133"/>
                  <a:pt x="4080" y="6133"/>
                </a:cubicBezTo>
                <a:cubicBezTo>
                  <a:pt x="5212" y="6133"/>
                  <a:pt x="6133" y="5212"/>
                  <a:pt x="6133" y="408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0" name="TextBox 33"/>
          <p:cNvSpPr txBox="1"/>
          <p:nvPr/>
        </p:nvSpPr>
        <p:spPr>
          <a:xfrm>
            <a:off x="7192412" y="3941454"/>
            <a:ext cx="3365703" cy="495136"/>
          </a:xfrm>
          <a:prstGeom prst="rect">
            <a:avLst/>
          </a:prstGeom>
          <a:noFill/>
        </p:spPr>
        <p:txBody>
          <a:bodyPr wrap="square" lIns="0" tIns="0" rIns="0" bIns="0" rtlCol="0">
            <a:spAutoFit/>
          </a:bodyPr>
          <a:lstStyle>
            <a:defPPr>
              <a:defRPr lang="zh-CN"/>
            </a:defPPr>
            <a:lvl1pPr algn="just" defTabSz="1219200">
              <a:lnSpc>
                <a:spcPts val="1600"/>
              </a:lnSpc>
              <a:defRPr sz="1255">
                <a:solidFill>
                  <a:schemeClr val="tx1">
                    <a:lumMod val="65000"/>
                    <a:lumOff val="35000"/>
                  </a:schemeClr>
                </a:solidFill>
                <a:latin typeface="微软雅黑 Light" panose="020B0502040204020203" pitchFamily="34" charset="-122"/>
                <a:ea typeface="微软雅黑 Light" panose="020B0502040204020203" pitchFamily="34" charset="-122"/>
              </a:defRPr>
            </a:lvl1pPr>
            <a:lvl2pPr marL="609600" defTabSz="1219200">
              <a:defRPr sz="2400"/>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a:lnSpc>
                <a:spcPct val="120000"/>
              </a:lnSpc>
            </a:pPr>
            <a:r>
              <a:rPr lang="zh-CN" altLang="en-US" sz="1400" dirty="0">
                <a:solidFill>
                  <a:schemeClr val="tx1">
                    <a:lumMod val="75000"/>
                    <a:lumOff val="25000"/>
                  </a:schemeClr>
                </a:solidFill>
                <a:latin typeface="+mn-lt"/>
                <a:ea typeface="+mn-ea"/>
                <a:cs typeface="+mn-ea"/>
                <a:sym typeface="+mn-lt"/>
              </a:rPr>
              <a:t>点击输入您的文字内容或复制粘贴具体文本、用简明扼要的文字说明此项内容。</a:t>
            </a:r>
            <a:endParaRPr lang="en-US" altLang="zh-CN" sz="1400" dirty="0">
              <a:solidFill>
                <a:schemeClr val="tx1">
                  <a:lumMod val="75000"/>
                  <a:lumOff val="25000"/>
                </a:schemeClr>
              </a:solidFill>
              <a:latin typeface="+mn-lt"/>
              <a:ea typeface="+mn-ea"/>
              <a:cs typeface="+mn-ea"/>
              <a:sym typeface="+mn-lt"/>
            </a:endParaRPr>
          </a:p>
        </p:txBody>
      </p:sp>
      <p:sp>
        <p:nvSpPr>
          <p:cNvPr id="12" name="TextBox 33"/>
          <p:cNvSpPr txBox="1"/>
          <p:nvPr/>
        </p:nvSpPr>
        <p:spPr>
          <a:xfrm>
            <a:off x="7192411" y="4943215"/>
            <a:ext cx="3365703" cy="501227"/>
          </a:xfrm>
          <a:prstGeom prst="rect">
            <a:avLst/>
          </a:prstGeom>
          <a:noFill/>
        </p:spPr>
        <p:txBody>
          <a:bodyPr wrap="square" lIns="0" tIns="0" rIns="0" bIns="0" rtlCol="0">
            <a:spAutoFit/>
          </a:bodyPr>
          <a:lstStyle>
            <a:defPPr>
              <a:defRPr lang="zh-CN"/>
            </a:defPPr>
            <a:lvl1pPr algn="just" defTabSz="1219200">
              <a:lnSpc>
                <a:spcPts val="1600"/>
              </a:lnSpc>
              <a:defRPr sz="1255">
                <a:solidFill>
                  <a:schemeClr val="tx1">
                    <a:lumMod val="65000"/>
                    <a:lumOff val="35000"/>
                  </a:schemeClr>
                </a:solidFill>
                <a:latin typeface="微软雅黑 Light" panose="020B0502040204020203" pitchFamily="34" charset="-122"/>
                <a:ea typeface="微软雅黑 Light" panose="020B0502040204020203" pitchFamily="34" charset="-122"/>
              </a:defRPr>
            </a:lvl1pPr>
            <a:lvl2pPr marL="609600" defTabSz="1219200">
              <a:defRPr sz="2400"/>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a:lnSpc>
                <a:spcPct val="120000"/>
              </a:lnSpc>
            </a:pPr>
            <a:r>
              <a:rPr lang="zh-CN" altLang="en-US" sz="1400" dirty="0">
                <a:solidFill>
                  <a:schemeClr val="tx1">
                    <a:lumMod val="75000"/>
                    <a:lumOff val="25000"/>
                  </a:schemeClr>
                </a:solidFill>
                <a:latin typeface="+mn-lt"/>
                <a:ea typeface="+mn-ea"/>
                <a:cs typeface="+mn-ea"/>
                <a:sym typeface="+mn-lt"/>
              </a:rPr>
              <a:t>点击输入您的文字内容或复制粘贴具体文本、用简明扼要的文字说明此项内容。</a:t>
            </a:r>
            <a:endParaRPr lang="en-US" altLang="zh-CN" sz="1400" dirty="0">
              <a:solidFill>
                <a:schemeClr val="tx1">
                  <a:lumMod val="75000"/>
                  <a:lumOff val="25000"/>
                </a:schemeClr>
              </a:solidFill>
              <a:latin typeface="+mn-lt"/>
              <a:ea typeface="+mn-ea"/>
              <a:cs typeface="+mn-ea"/>
              <a:sym typeface="+mn-lt"/>
            </a:endParaRPr>
          </a:p>
        </p:txBody>
      </p:sp>
      <p:sp>
        <p:nvSpPr>
          <p:cNvPr id="14" name="TextBox 107"/>
          <p:cNvSpPr txBox="1"/>
          <p:nvPr/>
        </p:nvSpPr>
        <p:spPr>
          <a:xfrm>
            <a:off x="6515357" y="2643012"/>
            <a:ext cx="4468459" cy="1023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gn="l">
              <a:lnSpc>
                <a:spcPct val="150000"/>
              </a:lnSpc>
            </a:pPr>
            <a:r>
              <a:rPr lang="zh-CN" altLang="en-US" dirty="0">
                <a:solidFill>
                  <a:schemeClr val="bg1">
                    <a:lumMod val="50000"/>
                  </a:schemeClr>
                </a:solidFill>
                <a:latin typeface="+mn-lt"/>
                <a:ea typeface="+mn-ea"/>
                <a:cs typeface="+mn-ea"/>
                <a:sym typeface="+mn-lt"/>
              </a:rPr>
              <a:t>在此录入上述图表的综合描述说明，在此录入上述图表的综合描述说明，在此录入上述图表的综合描述说明。在此录入上述图表的描述说明。</a:t>
            </a:r>
            <a:endParaRPr lang="en-US" altLang="zh-CN" dirty="0">
              <a:solidFill>
                <a:schemeClr val="bg1">
                  <a:lumMod val="50000"/>
                </a:schemeClr>
              </a:solidFill>
              <a:latin typeface="+mn-lt"/>
              <a:ea typeface="+mn-ea"/>
              <a:cs typeface="+mn-ea"/>
              <a:sym typeface="+mn-lt"/>
            </a:endParaRPr>
          </a:p>
        </p:txBody>
      </p:sp>
      <p:pic>
        <p:nvPicPr>
          <p:cNvPr id="2" name="图片 1"/>
          <p:cNvPicPr>
            <a:picLocks noChangeAspect="1"/>
          </p:cNvPicPr>
          <p:nvPr/>
        </p:nvPicPr>
        <p:blipFill>
          <a:blip r:embed="rId1" cstate="screen"/>
          <a:srcRect/>
          <a:stretch>
            <a:fillRect/>
          </a:stretch>
        </p:blipFill>
        <p:spPr>
          <a:xfrm>
            <a:off x="110771" y="671058"/>
            <a:ext cx="5790552" cy="5790552"/>
          </a:xfrm>
          <a:prstGeom prst="rect">
            <a:avLst/>
          </a:prstGeom>
        </p:spPr>
      </p:pic>
      <p:grpSp>
        <p:nvGrpSpPr>
          <p:cNvPr id="18" name="组合 17"/>
          <p:cNvGrpSpPr/>
          <p:nvPr/>
        </p:nvGrpSpPr>
        <p:grpSpPr>
          <a:xfrm>
            <a:off x="197963" y="55693"/>
            <a:ext cx="5962705" cy="961791"/>
            <a:chOff x="197963" y="55693"/>
            <a:chExt cx="5962705" cy="961791"/>
          </a:xfrm>
        </p:grpSpPr>
        <p:grpSp>
          <p:nvGrpSpPr>
            <p:cNvPr id="19" name="组合 18"/>
            <p:cNvGrpSpPr/>
            <p:nvPr/>
          </p:nvGrpSpPr>
          <p:grpSpPr>
            <a:xfrm>
              <a:off x="1176356" y="333516"/>
              <a:ext cx="4984312" cy="605874"/>
              <a:chOff x="321205" y="449363"/>
              <a:chExt cx="4984312" cy="605874"/>
            </a:xfrm>
          </p:grpSpPr>
          <p:sp>
            <p:nvSpPr>
              <p:cNvPr id="21" name="文本框 20"/>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22"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20" name="图片 19"/>
            <p:cNvPicPr>
              <a:picLocks noChangeAspect="1"/>
            </p:cNvPicPr>
            <p:nvPr/>
          </p:nvPicPr>
          <p:blipFill>
            <a:blip r:embed="rId2"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linds(horizontal)">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4"/>
          <p:cNvSpPr txBox="1"/>
          <p:nvPr/>
        </p:nvSpPr>
        <p:spPr>
          <a:xfrm>
            <a:off x="-36512" y="-1798"/>
            <a:ext cx="453650" cy="118430"/>
          </a:xfrm>
          <a:prstGeom prst="rect">
            <a:avLst/>
          </a:prstGeom>
          <a:noFill/>
        </p:spPr>
        <p:txBody>
          <a:bodyPr wrap="square" rtlCol="0">
            <a:spAutoFit/>
          </a:bodyPr>
          <a:lstStyle/>
          <a:p>
            <a:pPr>
              <a:lnSpc>
                <a:spcPct val="200000"/>
              </a:lnSpc>
            </a:pPr>
            <a:r>
              <a:rPr lang="zh-CN" altLang="en-US" sz="100" dirty="0">
                <a:cs typeface="+mn-ea"/>
                <a:sym typeface="+mn-lt"/>
              </a:rPr>
              <a:t>行业</a:t>
            </a:r>
            <a:r>
              <a:rPr lang="en-US" altLang="zh-CN" sz="100" dirty="0">
                <a:cs typeface="+mn-ea"/>
                <a:sym typeface="+mn-lt"/>
              </a:rPr>
              <a:t>PPT</a:t>
            </a:r>
            <a:r>
              <a:rPr lang="zh-CN" altLang="en-US" sz="100" dirty="0">
                <a:cs typeface="+mn-ea"/>
                <a:sym typeface="+mn-lt"/>
              </a:rPr>
              <a:t>模板</a:t>
            </a:r>
            <a:r>
              <a:rPr lang="en-US" altLang="zh-CN" sz="100" dirty="0">
                <a:cs typeface="+mn-ea"/>
                <a:sym typeface="+mn-lt"/>
              </a:rPr>
              <a:t>http://www.1ppt.com/hangye/</a:t>
            </a:r>
            <a:endParaRPr lang="en-US" altLang="zh-CN" sz="100" dirty="0">
              <a:cs typeface="+mn-ea"/>
              <a:sym typeface="+mn-lt"/>
            </a:endParaRPr>
          </a:p>
        </p:txBody>
      </p:sp>
      <p:pic>
        <p:nvPicPr>
          <p:cNvPr id="6" name="图片 5"/>
          <p:cNvPicPr>
            <a:picLocks noChangeAspect="1"/>
          </p:cNvPicPr>
          <p:nvPr/>
        </p:nvPicPr>
        <p:blipFill>
          <a:blip r:embed="rId1">
            <a:extLst>
              <a:ext uri="{BEBA8EAE-BF5A-486C-A8C5-ECC9F3942E4B}">
                <a14:imgProps xmlns:a14="http://schemas.microsoft.com/office/drawing/2010/main">
                  <a14:imgLayer r:embed="rId2">
                    <a14:imgEffect>
                      <a14:colorTemperature colorTemp="11200"/>
                    </a14:imgEffect>
                  </a14:imgLayer>
                </a14:imgProps>
              </a:ext>
            </a:extLst>
          </a:blip>
          <a:stretch>
            <a:fillRect/>
          </a:stretch>
        </p:blipFill>
        <p:spPr>
          <a:xfrm flipV="1">
            <a:off x="0" y="0"/>
            <a:ext cx="12192000" cy="6858000"/>
          </a:xfrm>
          <a:prstGeom prst="rect">
            <a:avLst/>
          </a:prstGeom>
        </p:spPr>
      </p:pic>
      <p:sp>
        <p:nvSpPr>
          <p:cNvPr id="5" name="TextBox 7"/>
          <p:cNvSpPr txBox="1"/>
          <p:nvPr/>
        </p:nvSpPr>
        <p:spPr bwMode="auto">
          <a:xfrm>
            <a:off x="7712354" y="1408046"/>
            <a:ext cx="1980029" cy="400110"/>
          </a:xfrm>
          <a:prstGeom prst="rect">
            <a:avLst/>
          </a:prstGeom>
          <a:noFill/>
        </p:spPr>
        <p:txBody>
          <a:bodyPr wrap="none">
            <a:spAutoFit/>
          </a:bodyPr>
          <a:lstStyle/>
          <a:p>
            <a:pPr fontAlgn="auto">
              <a:spcBef>
                <a:spcPts val="0"/>
              </a:spcBef>
              <a:spcAft>
                <a:spcPts val="0"/>
              </a:spcAft>
              <a:defRPr/>
            </a:pPr>
            <a:r>
              <a:rPr lang="zh-CN" altLang="en-US" sz="2000" kern="0" dirty="0">
                <a:solidFill>
                  <a:schemeClr val="bg1"/>
                </a:solidFill>
                <a:cs typeface="+mn-ea"/>
                <a:sym typeface="+mn-lt"/>
              </a:rPr>
              <a:t>请输入您的标题</a:t>
            </a:r>
            <a:endParaRPr lang="zh-CN" altLang="en-US" sz="2000" kern="0" dirty="0">
              <a:solidFill>
                <a:schemeClr val="bg1"/>
              </a:solidFill>
              <a:cs typeface="+mn-ea"/>
              <a:sym typeface="+mn-lt"/>
            </a:endParaRPr>
          </a:p>
        </p:txBody>
      </p:sp>
      <p:sp>
        <p:nvSpPr>
          <p:cNvPr id="9" name="TextBox 8"/>
          <p:cNvSpPr txBox="1"/>
          <p:nvPr/>
        </p:nvSpPr>
        <p:spPr bwMode="auto">
          <a:xfrm>
            <a:off x="7712354" y="1851911"/>
            <a:ext cx="3150221" cy="338554"/>
          </a:xfrm>
          <a:prstGeom prst="rect">
            <a:avLst/>
          </a:prstGeom>
          <a:noFill/>
        </p:spPr>
        <p:txBody>
          <a:bodyPr wrap="none">
            <a:spAutoFit/>
          </a:bodyPr>
          <a:lstStyle/>
          <a:p>
            <a:pPr fontAlgn="auto">
              <a:spcBef>
                <a:spcPts val="0"/>
              </a:spcBef>
              <a:spcAft>
                <a:spcPts val="0"/>
              </a:spcAft>
              <a:defRPr/>
            </a:pPr>
            <a:r>
              <a:rPr lang="en-US" altLang="zh-CN" sz="1600" kern="0" dirty="0">
                <a:solidFill>
                  <a:schemeClr val="bg1"/>
                </a:solidFill>
                <a:cs typeface="+mn-ea"/>
                <a:sym typeface="+mn-lt"/>
              </a:rPr>
              <a:t>Enter your text Enter your text</a:t>
            </a:r>
            <a:endParaRPr lang="zh-CN" altLang="en-US" sz="1600" kern="0" dirty="0">
              <a:solidFill>
                <a:schemeClr val="bg1"/>
              </a:solidFill>
              <a:cs typeface="+mn-ea"/>
              <a:sym typeface="+mn-lt"/>
            </a:endParaRPr>
          </a:p>
        </p:txBody>
      </p:sp>
      <p:sp>
        <p:nvSpPr>
          <p:cNvPr id="10" name="TextBox 15"/>
          <p:cNvSpPr txBox="1">
            <a:spLocks noChangeArrowheads="1"/>
          </p:cNvSpPr>
          <p:nvPr/>
        </p:nvSpPr>
        <p:spPr bwMode="auto">
          <a:xfrm>
            <a:off x="6650990" y="1423670"/>
            <a:ext cx="1061720" cy="700278"/>
          </a:xfrm>
          <a:prstGeom prst="hexagon">
            <a:avLst/>
          </a:prstGeom>
          <a:gradFill>
            <a:gsLst>
              <a:gs pos="0">
                <a:srgbClr val="119A8B"/>
              </a:gs>
              <a:gs pos="100000">
                <a:srgbClr val="21C9B5"/>
              </a:gs>
            </a:gsLst>
            <a:lin ang="7800000" scaled="0"/>
          </a:gradFill>
          <a:ln w="9525">
            <a:noFill/>
            <a:miter lim="800000"/>
          </a:ln>
          <a:effectLst>
            <a:innerShdw blurRad="63500" dist="50800" dir="18900000">
              <a:prstClr val="black">
                <a:alpha val="50000"/>
              </a:prstClr>
            </a:innerShdw>
          </a:effectLst>
        </p:spPr>
        <p:txBody>
          <a:bodyPr wrap="square">
            <a:spAutoFit/>
          </a:bodyPr>
          <a:lstStyle/>
          <a:p>
            <a:r>
              <a:rPr lang="en-US" altLang="zh-CN" sz="3200" dirty="0">
                <a:solidFill>
                  <a:schemeClr val="bg1"/>
                </a:solidFill>
                <a:cs typeface="+mn-ea"/>
                <a:sym typeface="+mn-lt"/>
              </a:rPr>
              <a:t>01</a:t>
            </a:r>
            <a:endParaRPr lang="en-US" altLang="zh-CN" sz="3200" dirty="0">
              <a:solidFill>
                <a:schemeClr val="bg1"/>
              </a:solidFill>
              <a:cs typeface="+mn-ea"/>
              <a:sym typeface="+mn-lt"/>
            </a:endParaRPr>
          </a:p>
        </p:txBody>
      </p:sp>
      <p:sp>
        <p:nvSpPr>
          <p:cNvPr id="11" name="TextBox 11"/>
          <p:cNvSpPr txBox="1"/>
          <p:nvPr/>
        </p:nvSpPr>
        <p:spPr bwMode="auto">
          <a:xfrm>
            <a:off x="7712354" y="2560466"/>
            <a:ext cx="1980029" cy="400110"/>
          </a:xfrm>
          <a:prstGeom prst="rect">
            <a:avLst/>
          </a:prstGeom>
          <a:noFill/>
        </p:spPr>
        <p:txBody>
          <a:bodyPr wrap="none">
            <a:spAutoFit/>
          </a:bodyPr>
          <a:lstStyle/>
          <a:p>
            <a:pPr>
              <a:defRPr/>
            </a:pPr>
            <a:r>
              <a:rPr lang="zh-CN" altLang="en-US" sz="2000" kern="0" dirty="0">
                <a:solidFill>
                  <a:schemeClr val="bg1"/>
                </a:solidFill>
                <a:cs typeface="+mn-ea"/>
                <a:sym typeface="+mn-lt"/>
              </a:rPr>
              <a:t>请输入您的标题</a:t>
            </a:r>
            <a:endParaRPr lang="zh-CN" altLang="en-US" sz="2000" kern="0" dirty="0">
              <a:solidFill>
                <a:schemeClr val="bg1"/>
              </a:solidFill>
              <a:cs typeface="+mn-ea"/>
              <a:sym typeface="+mn-lt"/>
            </a:endParaRPr>
          </a:p>
        </p:txBody>
      </p:sp>
      <p:sp>
        <p:nvSpPr>
          <p:cNvPr id="12" name="TextBox 12"/>
          <p:cNvSpPr txBox="1"/>
          <p:nvPr/>
        </p:nvSpPr>
        <p:spPr bwMode="auto">
          <a:xfrm>
            <a:off x="7712354" y="2955436"/>
            <a:ext cx="3150221" cy="338554"/>
          </a:xfrm>
          <a:prstGeom prst="rect">
            <a:avLst/>
          </a:prstGeom>
          <a:noFill/>
        </p:spPr>
        <p:txBody>
          <a:bodyPr wrap="none">
            <a:spAutoFit/>
          </a:bodyPr>
          <a:lstStyle/>
          <a:p>
            <a:pPr>
              <a:defRPr/>
            </a:pPr>
            <a:r>
              <a:rPr lang="en-US" altLang="zh-CN" sz="1600" kern="0" dirty="0">
                <a:solidFill>
                  <a:schemeClr val="bg1"/>
                </a:solidFill>
                <a:cs typeface="+mn-ea"/>
                <a:sym typeface="+mn-lt"/>
              </a:rPr>
              <a:t>Enter your text Enter your text</a:t>
            </a:r>
            <a:endParaRPr lang="zh-CN" altLang="en-US" sz="1600" kern="0" dirty="0">
              <a:solidFill>
                <a:schemeClr val="bg1"/>
              </a:solidFill>
              <a:cs typeface="+mn-ea"/>
              <a:sym typeface="+mn-lt"/>
            </a:endParaRPr>
          </a:p>
        </p:txBody>
      </p:sp>
      <p:sp>
        <p:nvSpPr>
          <p:cNvPr id="13" name="TextBox 16"/>
          <p:cNvSpPr txBox="1">
            <a:spLocks noChangeArrowheads="1"/>
          </p:cNvSpPr>
          <p:nvPr/>
        </p:nvSpPr>
        <p:spPr bwMode="auto">
          <a:xfrm>
            <a:off x="6640367" y="2571800"/>
            <a:ext cx="961660" cy="844927"/>
          </a:xfrm>
          <a:prstGeom prst="hexagon">
            <a:avLst/>
          </a:prstGeom>
          <a:gradFill>
            <a:gsLst>
              <a:gs pos="0">
                <a:srgbClr val="119A8B"/>
              </a:gs>
              <a:gs pos="100000">
                <a:srgbClr val="21C9B5"/>
              </a:gs>
            </a:gsLst>
            <a:lin ang="7800000" scaled="0"/>
          </a:gradFill>
          <a:ln w="9525">
            <a:noFill/>
            <a:miter lim="800000"/>
          </a:ln>
          <a:effectLst>
            <a:innerShdw blurRad="63500" dist="50800" dir="18900000">
              <a:prstClr val="black">
                <a:alpha val="50000"/>
              </a:prstClr>
            </a:innerShdw>
          </a:effectLst>
        </p:spPr>
        <p:txBody>
          <a:bodyPr wrap="none">
            <a:spAutoFit/>
          </a:bodyPr>
          <a:lstStyle/>
          <a:p>
            <a:r>
              <a:rPr lang="en-US" altLang="zh-CN" sz="3200" dirty="0">
                <a:solidFill>
                  <a:schemeClr val="bg1"/>
                </a:solidFill>
                <a:cs typeface="+mn-ea"/>
                <a:sym typeface="+mn-lt"/>
              </a:rPr>
              <a:t>02</a:t>
            </a:r>
            <a:endParaRPr lang="en-US" altLang="zh-CN" sz="3200" dirty="0">
              <a:solidFill>
                <a:schemeClr val="bg1"/>
              </a:solidFill>
              <a:cs typeface="+mn-ea"/>
              <a:sym typeface="+mn-lt"/>
            </a:endParaRPr>
          </a:p>
        </p:txBody>
      </p:sp>
      <p:sp>
        <p:nvSpPr>
          <p:cNvPr id="14" name="TextBox 9"/>
          <p:cNvSpPr txBox="1"/>
          <p:nvPr/>
        </p:nvSpPr>
        <p:spPr bwMode="auto">
          <a:xfrm>
            <a:off x="7712354" y="3663991"/>
            <a:ext cx="1980029" cy="400110"/>
          </a:xfrm>
          <a:prstGeom prst="rect">
            <a:avLst/>
          </a:prstGeom>
          <a:noFill/>
        </p:spPr>
        <p:txBody>
          <a:bodyPr wrap="none">
            <a:spAutoFit/>
          </a:bodyPr>
          <a:lstStyle/>
          <a:p>
            <a:pPr>
              <a:defRPr/>
            </a:pPr>
            <a:r>
              <a:rPr lang="zh-CN" altLang="en-US" sz="2000" kern="0" dirty="0">
                <a:solidFill>
                  <a:schemeClr val="bg1"/>
                </a:solidFill>
                <a:cs typeface="+mn-ea"/>
                <a:sym typeface="+mn-lt"/>
              </a:rPr>
              <a:t>请输入您的标题</a:t>
            </a:r>
            <a:endParaRPr lang="zh-CN" altLang="en-US" sz="2000" kern="0" dirty="0">
              <a:solidFill>
                <a:schemeClr val="bg1"/>
              </a:solidFill>
              <a:cs typeface="+mn-ea"/>
              <a:sym typeface="+mn-lt"/>
            </a:endParaRPr>
          </a:p>
        </p:txBody>
      </p:sp>
      <p:sp>
        <p:nvSpPr>
          <p:cNvPr id="15" name="TextBox 10"/>
          <p:cNvSpPr txBox="1"/>
          <p:nvPr/>
        </p:nvSpPr>
        <p:spPr bwMode="auto">
          <a:xfrm>
            <a:off x="7712354" y="4058961"/>
            <a:ext cx="3150221" cy="338554"/>
          </a:xfrm>
          <a:prstGeom prst="rect">
            <a:avLst/>
          </a:prstGeom>
          <a:noFill/>
        </p:spPr>
        <p:txBody>
          <a:bodyPr wrap="none">
            <a:spAutoFit/>
          </a:bodyPr>
          <a:lstStyle/>
          <a:p>
            <a:pPr>
              <a:defRPr/>
            </a:pPr>
            <a:r>
              <a:rPr lang="en-US" altLang="zh-CN" sz="1600" kern="0" dirty="0">
                <a:solidFill>
                  <a:schemeClr val="bg1"/>
                </a:solidFill>
                <a:cs typeface="+mn-ea"/>
                <a:sym typeface="+mn-lt"/>
              </a:rPr>
              <a:t>Enter your text Enter your text</a:t>
            </a:r>
            <a:endParaRPr lang="zh-CN" altLang="en-US" sz="1600" kern="0" dirty="0">
              <a:solidFill>
                <a:schemeClr val="bg1"/>
              </a:solidFill>
              <a:cs typeface="+mn-ea"/>
              <a:sym typeface="+mn-lt"/>
            </a:endParaRPr>
          </a:p>
        </p:txBody>
      </p:sp>
      <p:sp>
        <p:nvSpPr>
          <p:cNvPr id="16" name="TextBox 17"/>
          <p:cNvSpPr txBox="1">
            <a:spLocks noChangeArrowheads="1"/>
          </p:cNvSpPr>
          <p:nvPr/>
        </p:nvSpPr>
        <p:spPr bwMode="auto">
          <a:xfrm>
            <a:off x="6640367" y="3667189"/>
            <a:ext cx="961660" cy="844927"/>
          </a:xfrm>
          <a:prstGeom prst="hexagon">
            <a:avLst/>
          </a:prstGeom>
          <a:gradFill>
            <a:gsLst>
              <a:gs pos="0">
                <a:srgbClr val="119A8B"/>
              </a:gs>
              <a:gs pos="100000">
                <a:srgbClr val="21C9B5"/>
              </a:gs>
            </a:gsLst>
            <a:lin ang="7800000" scaled="0"/>
          </a:gradFill>
          <a:ln w="9525">
            <a:noFill/>
            <a:miter lim="800000"/>
          </a:ln>
          <a:effectLst>
            <a:innerShdw blurRad="63500" dist="50800" dir="18900000">
              <a:prstClr val="black">
                <a:alpha val="50000"/>
              </a:prstClr>
            </a:innerShdw>
          </a:effectLst>
        </p:spPr>
        <p:txBody>
          <a:bodyPr wrap="none">
            <a:spAutoFit/>
          </a:bodyPr>
          <a:lstStyle/>
          <a:p>
            <a:r>
              <a:rPr lang="en-US" altLang="zh-CN" sz="3200" dirty="0">
                <a:solidFill>
                  <a:schemeClr val="bg1"/>
                </a:solidFill>
                <a:cs typeface="+mn-ea"/>
                <a:sym typeface="+mn-lt"/>
              </a:rPr>
              <a:t>03</a:t>
            </a:r>
            <a:endParaRPr lang="en-US" altLang="zh-CN" sz="3200" dirty="0">
              <a:solidFill>
                <a:schemeClr val="bg1"/>
              </a:solidFill>
              <a:cs typeface="+mn-ea"/>
              <a:sym typeface="+mn-lt"/>
            </a:endParaRPr>
          </a:p>
        </p:txBody>
      </p:sp>
      <p:sp>
        <p:nvSpPr>
          <p:cNvPr id="17" name="TextBox 13"/>
          <p:cNvSpPr txBox="1"/>
          <p:nvPr/>
        </p:nvSpPr>
        <p:spPr bwMode="auto">
          <a:xfrm>
            <a:off x="7712354" y="4767516"/>
            <a:ext cx="1980029" cy="400110"/>
          </a:xfrm>
          <a:prstGeom prst="rect">
            <a:avLst/>
          </a:prstGeom>
          <a:noFill/>
        </p:spPr>
        <p:txBody>
          <a:bodyPr wrap="none">
            <a:spAutoFit/>
          </a:bodyPr>
          <a:lstStyle/>
          <a:p>
            <a:pPr>
              <a:defRPr/>
            </a:pPr>
            <a:r>
              <a:rPr lang="zh-CN" altLang="en-US" sz="2000" kern="0" dirty="0">
                <a:solidFill>
                  <a:schemeClr val="bg1"/>
                </a:solidFill>
                <a:cs typeface="+mn-ea"/>
                <a:sym typeface="+mn-lt"/>
              </a:rPr>
              <a:t>请输入您的标题</a:t>
            </a:r>
            <a:endParaRPr lang="zh-CN" altLang="en-US" sz="2000" kern="0" dirty="0">
              <a:solidFill>
                <a:schemeClr val="bg1"/>
              </a:solidFill>
              <a:cs typeface="+mn-ea"/>
              <a:sym typeface="+mn-lt"/>
            </a:endParaRPr>
          </a:p>
        </p:txBody>
      </p:sp>
      <p:sp>
        <p:nvSpPr>
          <p:cNvPr id="18" name="TextBox 14"/>
          <p:cNvSpPr txBox="1"/>
          <p:nvPr/>
        </p:nvSpPr>
        <p:spPr bwMode="auto">
          <a:xfrm>
            <a:off x="7712354" y="5159946"/>
            <a:ext cx="3150221" cy="338554"/>
          </a:xfrm>
          <a:prstGeom prst="rect">
            <a:avLst/>
          </a:prstGeom>
          <a:noFill/>
        </p:spPr>
        <p:txBody>
          <a:bodyPr wrap="none">
            <a:spAutoFit/>
          </a:bodyPr>
          <a:lstStyle/>
          <a:p>
            <a:pPr>
              <a:defRPr/>
            </a:pPr>
            <a:r>
              <a:rPr lang="en-US" altLang="zh-CN" sz="1600" kern="0" dirty="0">
                <a:solidFill>
                  <a:schemeClr val="bg1"/>
                </a:solidFill>
                <a:cs typeface="+mn-ea"/>
                <a:sym typeface="+mn-lt"/>
              </a:rPr>
              <a:t>Enter your text Enter your text</a:t>
            </a:r>
            <a:endParaRPr lang="zh-CN" altLang="en-US" sz="1600" kern="0" dirty="0">
              <a:solidFill>
                <a:schemeClr val="bg1"/>
              </a:solidFill>
              <a:cs typeface="+mn-ea"/>
              <a:sym typeface="+mn-lt"/>
            </a:endParaRPr>
          </a:p>
        </p:txBody>
      </p:sp>
      <p:sp>
        <p:nvSpPr>
          <p:cNvPr id="19" name="TextBox 18"/>
          <p:cNvSpPr txBox="1">
            <a:spLocks noChangeArrowheads="1"/>
          </p:cNvSpPr>
          <p:nvPr/>
        </p:nvSpPr>
        <p:spPr bwMode="auto">
          <a:xfrm>
            <a:off x="6640367" y="4763447"/>
            <a:ext cx="961660" cy="844927"/>
          </a:xfrm>
          <a:prstGeom prst="hexagon">
            <a:avLst/>
          </a:prstGeom>
          <a:gradFill>
            <a:gsLst>
              <a:gs pos="0">
                <a:srgbClr val="119A8B"/>
              </a:gs>
              <a:gs pos="100000">
                <a:srgbClr val="21C9B5"/>
              </a:gs>
            </a:gsLst>
            <a:lin ang="7800000" scaled="0"/>
          </a:gradFill>
          <a:ln w="9525">
            <a:noFill/>
            <a:miter lim="800000"/>
          </a:ln>
          <a:effectLst>
            <a:innerShdw blurRad="63500" dist="50800" dir="18900000">
              <a:prstClr val="black">
                <a:alpha val="50000"/>
              </a:prstClr>
            </a:innerShdw>
          </a:effectLst>
        </p:spPr>
        <p:txBody>
          <a:bodyPr wrap="none">
            <a:spAutoFit/>
          </a:bodyPr>
          <a:lstStyle/>
          <a:p>
            <a:r>
              <a:rPr lang="en-US" altLang="zh-CN" sz="3200" dirty="0">
                <a:solidFill>
                  <a:schemeClr val="bg1"/>
                </a:solidFill>
                <a:cs typeface="+mn-ea"/>
                <a:sym typeface="+mn-lt"/>
              </a:rPr>
              <a:t>04</a:t>
            </a:r>
            <a:endParaRPr lang="en-US" altLang="zh-CN" sz="3200" dirty="0">
              <a:solidFill>
                <a:schemeClr val="bg1"/>
              </a:solidFill>
              <a:cs typeface="+mn-ea"/>
              <a:sym typeface="+mn-lt"/>
            </a:endParaRPr>
          </a:p>
        </p:txBody>
      </p:sp>
      <p:pic>
        <p:nvPicPr>
          <p:cNvPr id="20" name="图片 19"/>
          <p:cNvPicPr>
            <a:picLocks noChangeAspect="1"/>
          </p:cNvPicPr>
          <p:nvPr/>
        </p:nvPicPr>
        <p:blipFill>
          <a:blip r:embed="rId3" cstate="screen"/>
          <a:srcRect/>
          <a:stretch>
            <a:fillRect/>
          </a:stretch>
        </p:blipFill>
        <p:spPr>
          <a:xfrm>
            <a:off x="977921" y="2169411"/>
            <a:ext cx="4645466" cy="4645466"/>
          </a:xfrm>
          <a:prstGeom prst="rect">
            <a:avLst/>
          </a:prstGeom>
        </p:spPr>
      </p:pic>
      <p:sp>
        <p:nvSpPr>
          <p:cNvPr id="21" name="TextBox 5"/>
          <p:cNvSpPr txBox="1">
            <a:spLocks noChangeArrowheads="1"/>
          </p:cNvSpPr>
          <p:nvPr/>
        </p:nvSpPr>
        <p:spPr bwMode="auto">
          <a:xfrm>
            <a:off x="1647481" y="1652217"/>
            <a:ext cx="3431427" cy="369332"/>
          </a:xfrm>
          <a:prstGeom prst="rect">
            <a:avLst/>
          </a:prstGeom>
          <a:noFill/>
          <a:ln w="9525">
            <a:noFill/>
            <a:miter lim="800000"/>
          </a:ln>
        </p:spPr>
        <p:txBody>
          <a:bodyPr wrap="square">
            <a:spAutoFit/>
          </a:bodyPr>
          <a:lstStyle/>
          <a:p>
            <a:pPr algn="dist"/>
            <a:r>
              <a:rPr lang="en-US" altLang="zh-CN" dirty="0">
                <a:solidFill>
                  <a:schemeClr val="bg1"/>
                </a:solidFill>
                <a:cs typeface="+mn-ea"/>
                <a:sym typeface="+mn-lt"/>
              </a:rPr>
              <a:t>CONTENTS</a:t>
            </a:r>
            <a:endParaRPr lang="en-US" altLang="zh-CN" dirty="0">
              <a:solidFill>
                <a:schemeClr val="bg1"/>
              </a:solidFill>
              <a:cs typeface="+mn-ea"/>
              <a:sym typeface="+mn-lt"/>
            </a:endParaRPr>
          </a:p>
        </p:txBody>
      </p:sp>
      <p:sp>
        <p:nvSpPr>
          <p:cNvPr id="22" name="TextBox 5"/>
          <p:cNvSpPr txBox="1">
            <a:spLocks noChangeArrowheads="1"/>
          </p:cNvSpPr>
          <p:nvPr/>
        </p:nvSpPr>
        <p:spPr bwMode="auto">
          <a:xfrm>
            <a:off x="804164" y="407772"/>
            <a:ext cx="4819223" cy="1200329"/>
          </a:xfrm>
          <a:prstGeom prst="rect">
            <a:avLst/>
          </a:prstGeom>
          <a:noFill/>
          <a:ln w="9525">
            <a:noFill/>
            <a:miter lim="800000"/>
          </a:ln>
        </p:spPr>
        <p:txBody>
          <a:bodyPr wrap="square">
            <a:spAutoFit/>
          </a:bodyPr>
          <a:lstStyle/>
          <a:p>
            <a:pPr algn="ctr"/>
            <a:r>
              <a:rPr lang="zh-CN" altLang="en-US" sz="7200" b="1" dirty="0">
                <a:solidFill>
                  <a:schemeClr val="bg1"/>
                </a:solidFill>
                <a:cs typeface="+mn-ea"/>
                <a:sym typeface="+mn-lt"/>
              </a:rPr>
              <a:t>目录</a:t>
            </a:r>
            <a:endParaRPr lang="en-US" altLang="zh-CN" sz="720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000"/>
                                        <p:tgtEl>
                                          <p:spTgt spid="15"/>
                                        </p:tgtEl>
                                      </p:cBhvr>
                                    </p:animEffect>
                                    <p:anim calcmode="lin" valueType="num">
                                      <p:cBhvr>
                                        <p:cTn id="48" dur="1000" fill="hold"/>
                                        <p:tgtEl>
                                          <p:spTgt spid="15"/>
                                        </p:tgtEl>
                                        <p:attrNameLst>
                                          <p:attrName>ppt_x</p:attrName>
                                        </p:attrNameLst>
                                      </p:cBhvr>
                                      <p:tavLst>
                                        <p:tav tm="0">
                                          <p:val>
                                            <p:strVal val="#ppt_x"/>
                                          </p:val>
                                        </p:tav>
                                        <p:tav tm="100000">
                                          <p:val>
                                            <p:strVal val="#ppt_x"/>
                                          </p:val>
                                        </p:tav>
                                      </p:tavLst>
                                    </p:anim>
                                    <p:anim calcmode="lin" valueType="num">
                                      <p:cBhvr>
                                        <p:cTn id="49" dur="1000" fill="hold"/>
                                        <p:tgtEl>
                                          <p:spTgt spid="1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0"/>
                                        <p:tgtEl>
                                          <p:spTgt spid="19"/>
                                        </p:tgtEl>
                                      </p:cBhvr>
                                    </p:animEffect>
                                    <p:anim calcmode="lin" valueType="num">
                                      <p:cBhvr>
                                        <p:cTn id="68" dur="1000" fill="hold"/>
                                        <p:tgtEl>
                                          <p:spTgt spid="19"/>
                                        </p:tgtEl>
                                        <p:attrNameLst>
                                          <p:attrName>ppt_x</p:attrName>
                                        </p:attrNameLst>
                                      </p:cBhvr>
                                      <p:tavLst>
                                        <p:tav tm="0">
                                          <p:val>
                                            <p:strVal val="#ppt_x"/>
                                          </p:val>
                                        </p:tav>
                                        <p:tav tm="100000">
                                          <p:val>
                                            <p:strVal val="#ppt_x"/>
                                          </p:val>
                                        </p:tav>
                                      </p:tavLst>
                                    </p:anim>
                                    <p:anim calcmode="lin" valueType="num">
                                      <p:cBhvr>
                                        <p:cTn id="69" dur="1000" fill="hold"/>
                                        <p:tgtEl>
                                          <p:spTgt spid="1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50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anim calcmode="lin" valueType="num">
                                      <p:cBhvr>
                                        <p:cTn id="73" dur="500" fill="hold"/>
                                        <p:tgtEl>
                                          <p:spTgt spid="21"/>
                                        </p:tgtEl>
                                        <p:attrNameLst>
                                          <p:attrName>ppt_x</p:attrName>
                                        </p:attrNameLst>
                                      </p:cBhvr>
                                      <p:tavLst>
                                        <p:tav tm="0">
                                          <p:val>
                                            <p:strVal val="#ppt_x"/>
                                          </p:val>
                                        </p:tav>
                                        <p:tav tm="100000">
                                          <p:val>
                                            <p:strVal val="#ppt_x"/>
                                          </p:val>
                                        </p:tav>
                                      </p:tavLst>
                                    </p:anim>
                                    <p:anim calcmode="lin" valueType="num">
                                      <p:cBhvr>
                                        <p:cTn id="74" dur="500" fill="hold"/>
                                        <p:tgtEl>
                                          <p:spTgt spid="2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50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500"/>
                                        <p:tgtEl>
                                          <p:spTgt spid="22"/>
                                        </p:tgtEl>
                                      </p:cBhvr>
                                    </p:animEffect>
                                    <p:anim calcmode="lin" valueType="num">
                                      <p:cBhvr>
                                        <p:cTn id="78" dur="500" fill="hold"/>
                                        <p:tgtEl>
                                          <p:spTgt spid="22"/>
                                        </p:tgtEl>
                                        <p:attrNameLst>
                                          <p:attrName>ppt_x</p:attrName>
                                        </p:attrNameLst>
                                      </p:cBhvr>
                                      <p:tavLst>
                                        <p:tav tm="0">
                                          <p:val>
                                            <p:strVal val="#ppt_x"/>
                                          </p:val>
                                        </p:tav>
                                        <p:tav tm="100000">
                                          <p:val>
                                            <p:strVal val="#ppt_x"/>
                                          </p:val>
                                        </p:tav>
                                      </p:tavLst>
                                    </p:anim>
                                    <p:anim calcmode="lin" valueType="num">
                                      <p:cBhvr>
                                        <p:cTn id="79" dur="5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31" presetClass="entr" presetSubtype="0" fill="hold" nodeType="click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p:cTn id="84" dur="1000" fill="hold"/>
                                        <p:tgtEl>
                                          <p:spTgt spid="20"/>
                                        </p:tgtEl>
                                        <p:attrNameLst>
                                          <p:attrName>ppt_w</p:attrName>
                                        </p:attrNameLst>
                                      </p:cBhvr>
                                      <p:tavLst>
                                        <p:tav tm="0">
                                          <p:val>
                                            <p:fltVal val="0"/>
                                          </p:val>
                                        </p:tav>
                                        <p:tav tm="100000">
                                          <p:val>
                                            <p:strVal val="#ppt_w"/>
                                          </p:val>
                                        </p:tav>
                                      </p:tavLst>
                                    </p:anim>
                                    <p:anim calcmode="lin" valueType="num">
                                      <p:cBhvr>
                                        <p:cTn id="85" dur="1000" fill="hold"/>
                                        <p:tgtEl>
                                          <p:spTgt spid="20"/>
                                        </p:tgtEl>
                                        <p:attrNameLst>
                                          <p:attrName>ppt_h</p:attrName>
                                        </p:attrNameLst>
                                      </p:cBhvr>
                                      <p:tavLst>
                                        <p:tav tm="0">
                                          <p:val>
                                            <p:fltVal val="0"/>
                                          </p:val>
                                        </p:tav>
                                        <p:tav tm="100000">
                                          <p:val>
                                            <p:strVal val="#ppt_h"/>
                                          </p:val>
                                        </p:tav>
                                      </p:tavLst>
                                    </p:anim>
                                    <p:anim calcmode="lin" valueType="num">
                                      <p:cBhvr>
                                        <p:cTn id="86" dur="1000" fill="hold"/>
                                        <p:tgtEl>
                                          <p:spTgt spid="20"/>
                                        </p:tgtEl>
                                        <p:attrNameLst>
                                          <p:attrName>style.rotation</p:attrName>
                                        </p:attrNameLst>
                                      </p:cBhvr>
                                      <p:tavLst>
                                        <p:tav tm="0">
                                          <p:val>
                                            <p:fltVal val="90"/>
                                          </p:val>
                                        </p:tav>
                                        <p:tav tm="100000">
                                          <p:val>
                                            <p:fltVal val="0"/>
                                          </p:val>
                                        </p:tav>
                                      </p:tavLst>
                                    </p:anim>
                                    <p:animEffect transition="in" filter="fade">
                                      <p:cBhvr>
                                        <p:cTn id="8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bldLvl="0" animBg="1"/>
      <p:bldP spid="11" grpId="0"/>
      <p:bldP spid="12" grpId="0"/>
      <p:bldP spid="13" grpId="0" animBg="1"/>
      <p:bldP spid="14" grpId="0"/>
      <p:bldP spid="15" grpId="0"/>
      <p:bldP spid="16" grpId="0" animBg="1"/>
      <p:bldP spid="17" grpId="0"/>
      <p:bldP spid="18" grpId="0"/>
      <p:bldP spid="19" grpId="0" animBg="1"/>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BEBA8EAE-BF5A-486C-A8C5-ECC9F3942E4B}">
                <a14:imgProps xmlns:a14="http://schemas.microsoft.com/office/drawing/2010/main">
                  <a14:imgLayer r:embed="rId2">
                    <a14:imgEffect>
                      <a14:colorTemperature colorTemp="11200"/>
                    </a14:imgEffect>
                  </a14:imgLayer>
                </a14:imgProps>
              </a:ext>
            </a:extLst>
          </a:blip>
          <a:stretch>
            <a:fillRect/>
          </a:stretch>
        </p:blipFill>
        <p:spPr>
          <a:xfrm flipV="1">
            <a:off x="0" y="0"/>
            <a:ext cx="12192000" cy="6858000"/>
          </a:xfrm>
          <a:prstGeom prst="rect">
            <a:avLst/>
          </a:prstGeom>
        </p:spPr>
      </p:pic>
      <p:pic>
        <p:nvPicPr>
          <p:cNvPr id="7" name="图片 6"/>
          <p:cNvPicPr>
            <a:picLocks noChangeAspect="1"/>
          </p:cNvPicPr>
          <p:nvPr/>
        </p:nvPicPr>
        <p:blipFill>
          <a:blip r:embed="rId3" cstate="screen">
            <a:extLst>
              <a:ext uri="{BEBA8EAE-BF5A-486C-A8C5-ECC9F3942E4B}">
                <a14:imgProps xmlns:a14="http://schemas.microsoft.com/office/drawing/2010/main">
                  <a14:imgLayer r:embed="rId4">
                    <a14:imgEffect>
                      <a14:saturation sat="200000"/>
                    </a14:imgEffect>
                  </a14:imgLayer>
                </a14:imgProps>
              </a:ext>
            </a:extLst>
          </a:blip>
          <a:srcRect/>
          <a:stretch>
            <a:fillRect/>
          </a:stretch>
        </p:blipFill>
        <p:spPr>
          <a:xfrm>
            <a:off x="288344" y="274320"/>
            <a:ext cx="5405519" cy="6858000"/>
          </a:xfrm>
          <a:prstGeom prst="rect">
            <a:avLst/>
          </a:prstGeom>
        </p:spPr>
      </p:pic>
      <p:pic>
        <p:nvPicPr>
          <p:cNvPr id="8" name="图片 7"/>
          <p:cNvPicPr>
            <a:picLocks noChangeAspect="1"/>
          </p:cNvPicPr>
          <p:nvPr/>
        </p:nvPicPr>
        <p:blipFill>
          <a:blip r:embed="rId5">
            <a:extLst>
              <a:ext uri="{BEBA8EAE-BF5A-486C-A8C5-ECC9F3942E4B}">
                <a14:imgProps xmlns:a14="http://schemas.microsoft.com/office/drawing/2010/main">
                  <a14:imgLayer r:embed="rId6">
                    <a14:imgEffect>
                      <a14:colorTemperature colorTemp="8800"/>
                    </a14:imgEffect>
                  </a14:imgLayer>
                </a14:imgProps>
              </a:ext>
            </a:extLst>
          </a:blip>
          <a:stretch>
            <a:fillRect/>
          </a:stretch>
        </p:blipFill>
        <p:spPr>
          <a:xfrm>
            <a:off x="6498139" y="-144998"/>
            <a:ext cx="4468368"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21" presetClass="entr" presetSubtype="1" fill="hold"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2000"/>
                                        <p:tgtEl>
                                          <p:spTgt spid="7"/>
                                        </p:tgtEl>
                                      </p:cBhvr>
                                    </p:animEffect>
                                  </p:childTnLst>
                                </p:cTn>
                              </p:par>
                              <p:par>
                                <p:cTn id="11" presetID="45" presetClass="entr" presetSubtype="0" fill="hold" nodeType="withEffect">
                                  <p:stCondLst>
                                    <p:cond delay="9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anim calcmode="lin" valueType="num">
                                      <p:cBhvr>
                                        <p:cTn id="14" dur="2000" fill="hold"/>
                                        <p:tgtEl>
                                          <p:spTgt spid="8"/>
                                        </p:tgtEl>
                                        <p:attrNameLst>
                                          <p:attrName>ppt_w</p:attrName>
                                        </p:attrNameLst>
                                      </p:cBhvr>
                                      <p:tavLst>
                                        <p:tav tm="0" fmla="#ppt_w*sin(2.5*pi*$)">
                                          <p:val>
                                            <p:fltVal val="0"/>
                                          </p:val>
                                        </p:tav>
                                        <p:tav tm="100000">
                                          <p:val>
                                            <p:fltVal val="1"/>
                                          </p:val>
                                        </p:tav>
                                      </p:tavLst>
                                    </p:anim>
                                    <p:anim calcmode="lin" valueType="num">
                                      <p:cBhvr>
                                        <p:cTn id="15"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BEBA8EAE-BF5A-486C-A8C5-ECC9F3942E4B}">
                <a14:imgProps xmlns:a14="http://schemas.microsoft.com/office/drawing/2010/main">
                  <a14:imgLayer r:embed="rId2">
                    <a14:imgEffect>
                      <a14:colorTemperature colorTemp="11200"/>
                    </a14:imgEffect>
                  </a14:imgLayer>
                </a14:imgProps>
              </a:ext>
            </a:extLst>
          </a:blip>
          <a:stretch>
            <a:fillRect/>
          </a:stretch>
        </p:blipFill>
        <p:spPr>
          <a:xfrm flipV="1">
            <a:off x="0" y="0"/>
            <a:ext cx="12192000" cy="6858000"/>
          </a:xfrm>
          <a:prstGeom prst="rect">
            <a:avLst/>
          </a:prstGeom>
        </p:spPr>
      </p:pic>
      <p:grpSp>
        <p:nvGrpSpPr>
          <p:cNvPr id="5" name="组合 4"/>
          <p:cNvGrpSpPr/>
          <p:nvPr/>
        </p:nvGrpSpPr>
        <p:grpSpPr>
          <a:xfrm>
            <a:off x="4798640" y="3169069"/>
            <a:ext cx="6332204" cy="1735495"/>
            <a:chOff x="1173888" y="3147470"/>
            <a:chExt cx="6332204" cy="1735495"/>
          </a:xfrm>
        </p:grpSpPr>
        <p:sp>
          <p:nvSpPr>
            <p:cNvPr id="9" name="六边形 8"/>
            <p:cNvSpPr/>
            <p:nvPr/>
          </p:nvSpPr>
          <p:spPr>
            <a:xfrm>
              <a:off x="1173888" y="3330221"/>
              <a:ext cx="1074369" cy="1074369"/>
            </a:xfrm>
            <a:prstGeom prst="hexagon">
              <a:avLst/>
            </a:prstGeom>
            <a:gradFill>
              <a:gsLst>
                <a:gs pos="0">
                  <a:srgbClr val="119A8B"/>
                </a:gs>
                <a:gs pos="100000">
                  <a:srgbClr val="21C9B5"/>
                </a:gs>
              </a:gsLst>
              <a:lin ang="7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solidFill>
                    <a:schemeClr val="bg1"/>
                  </a:solidFill>
                  <a:cs typeface="+mn-ea"/>
                  <a:sym typeface="+mn-lt"/>
                </a:rPr>
                <a:t>1</a:t>
              </a:r>
              <a:endParaRPr lang="zh-CN" altLang="en-US" sz="6000" dirty="0">
                <a:solidFill>
                  <a:schemeClr val="bg1"/>
                </a:solidFill>
                <a:cs typeface="+mn-ea"/>
                <a:sym typeface="+mn-lt"/>
              </a:endParaRPr>
            </a:p>
          </p:txBody>
        </p:sp>
        <p:sp>
          <p:nvSpPr>
            <p:cNvPr id="10" name="文本框 9"/>
            <p:cNvSpPr txBox="1"/>
            <p:nvPr/>
          </p:nvSpPr>
          <p:spPr>
            <a:xfrm>
              <a:off x="2723242" y="3147470"/>
              <a:ext cx="3775393" cy="707886"/>
            </a:xfrm>
            <a:prstGeom prst="rect">
              <a:avLst/>
            </a:prstGeom>
            <a:noFill/>
          </p:spPr>
          <p:txBody>
            <a:bodyPr wrap="none" rtlCol="0">
              <a:spAutoFit/>
            </a:bodyPr>
            <a:lstStyle/>
            <a:p>
              <a:r>
                <a:rPr kumimoji="1" lang="zh-CN" altLang="en-US" sz="4000" b="1" dirty="0">
                  <a:solidFill>
                    <a:schemeClr val="bg1"/>
                  </a:solidFill>
                  <a:cs typeface="+mn-ea"/>
                  <a:sym typeface="+mn-lt"/>
                </a:rPr>
                <a:t>请输入您的标题</a:t>
              </a:r>
              <a:endParaRPr kumimoji="1" lang="zh-CN" altLang="en-US" sz="4000" b="1" dirty="0">
                <a:solidFill>
                  <a:schemeClr val="bg1"/>
                </a:solidFill>
                <a:cs typeface="+mn-ea"/>
                <a:sym typeface="+mn-lt"/>
              </a:endParaRPr>
            </a:p>
          </p:txBody>
        </p:sp>
        <p:sp>
          <p:nvSpPr>
            <p:cNvPr id="11" name="Content Placeholder 2"/>
            <p:cNvSpPr txBox="1"/>
            <p:nvPr/>
          </p:nvSpPr>
          <p:spPr>
            <a:xfrm>
              <a:off x="2723241" y="3833310"/>
              <a:ext cx="4782851" cy="104965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kumimoji="1" lang="zh-CN" altLang="en-US" sz="1800" dirty="0">
                  <a:solidFill>
                    <a:schemeClr val="bg1"/>
                  </a:solidFill>
                  <a:cs typeface="+mn-ea"/>
                  <a:sym typeface="+mn-lt"/>
                </a:rPr>
                <a:t>请在此输入您需要的文字内容，感谢您使用第一</a:t>
              </a:r>
              <a:r>
                <a:rPr kumimoji="1" lang="en-US" altLang="zh-CN" sz="1800" dirty="0">
                  <a:solidFill>
                    <a:schemeClr val="bg1"/>
                  </a:solidFill>
                  <a:cs typeface="+mn-ea"/>
                  <a:sym typeface="+mn-lt"/>
                </a:rPr>
                <a:t>PPT</a:t>
              </a:r>
              <a:r>
                <a:rPr kumimoji="1" lang="zh-CN" altLang="en-US" sz="1800" dirty="0">
                  <a:solidFill>
                    <a:schemeClr val="bg1"/>
                  </a:solidFill>
                  <a:cs typeface="+mn-ea"/>
                  <a:sym typeface="+mn-lt"/>
                </a:rPr>
                <a:t>模板。</a:t>
              </a:r>
              <a:endParaRPr kumimoji="1" lang="zh-CN" altLang="en-US" sz="1800" dirty="0">
                <a:solidFill>
                  <a:schemeClr val="bg1"/>
                </a:solidFill>
                <a:cs typeface="+mn-ea"/>
                <a:sym typeface="+mn-lt"/>
              </a:endParaRPr>
            </a:p>
          </p:txBody>
        </p:sp>
      </p:grpSp>
      <p:pic>
        <p:nvPicPr>
          <p:cNvPr id="12" name="图片 11"/>
          <p:cNvPicPr>
            <a:picLocks noChangeAspect="1"/>
          </p:cNvPicPr>
          <p:nvPr/>
        </p:nvPicPr>
        <p:blipFill>
          <a:blip r:embed="rId3" cstate="screen"/>
          <a:srcRect/>
          <a:stretch>
            <a:fillRect/>
          </a:stretch>
        </p:blipFill>
        <p:spPr>
          <a:xfrm>
            <a:off x="-53699" y="1517464"/>
            <a:ext cx="5340536" cy="5340536"/>
          </a:xfrm>
          <a:prstGeom prst="rect">
            <a:avLst/>
          </a:prstGeom>
        </p:spPr>
      </p:pic>
      <p:pic>
        <p:nvPicPr>
          <p:cNvPr id="3" name="图片 2" descr="图片包含 游戏机&#10;&#10;描述已自动生成"/>
          <p:cNvPicPr>
            <a:picLocks noChangeAspect="1"/>
          </p:cNvPicPr>
          <p:nvPr/>
        </p:nvPicPr>
        <p:blipFill>
          <a:blip r:embed="rId4" cstate="screen"/>
          <a:stretch>
            <a:fillRect/>
          </a:stretch>
        </p:blipFill>
        <p:spPr>
          <a:xfrm rot="16836305">
            <a:off x="7553306" y="-834396"/>
            <a:ext cx="2977915" cy="47005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8"/>
          <p:cNvSpPr/>
          <p:nvPr/>
        </p:nvSpPr>
        <p:spPr>
          <a:xfrm>
            <a:off x="6835955" y="2339978"/>
            <a:ext cx="4474925" cy="601282"/>
          </a:xfrm>
          <a:prstGeom prst="roundRect">
            <a:avLst>
              <a:gd name="adj" fmla="val 50000"/>
            </a:avLst>
          </a:prstGeom>
          <a:solidFill>
            <a:schemeClr val="accent6"/>
          </a:solidFill>
          <a:ln w="12700" cap="flat">
            <a:noFill/>
            <a:miter lim="400000"/>
          </a:ln>
          <a:effectLst>
            <a:innerShdw blurRad="63500" dist="50800" dir="18900000">
              <a:prstClr val="black">
                <a:alpha val="50000"/>
              </a:prstClr>
            </a:innerShdw>
          </a:effectLst>
        </p:spPr>
        <p:txBody>
          <a:bodyPr wrap="none" lIns="19050" tIns="19050" rIns="19050" bIns="19050" anchor="ctr">
            <a:normAutofit/>
          </a:bodyPr>
          <a:lstStyle/>
          <a:p>
            <a:pPr algn="ctr">
              <a:defRPr/>
            </a:pPr>
            <a:r>
              <a:rPr lang="zh-CN" altLang="en-US" sz="1600" dirty="0">
                <a:solidFill>
                  <a:schemeClr val="bg1"/>
                </a:solidFill>
                <a:cs typeface="+mn-ea"/>
                <a:sym typeface="+mn-lt"/>
              </a:rPr>
              <a:t>请在此输入标题文字内容</a:t>
            </a:r>
            <a:endParaRPr lang="zh-CN" altLang="en-US" sz="1600" dirty="0">
              <a:solidFill>
                <a:schemeClr val="bg1"/>
              </a:solidFill>
              <a:cs typeface="+mn-ea"/>
              <a:sym typeface="+mn-lt"/>
            </a:endParaRPr>
          </a:p>
        </p:txBody>
      </p:sp>
      <p:sp>
        <p:nvSpPr>
          <p:cNvPr id="6" name="矩形 5"/>
          <p:cNvSpPr/>
          <p:nvPr/>
        </p:nvSpPr>
        <p:spPr>
          <a:xfrm>
            <a:off x="1069202" y="3135521"/>
            <a:ext cx="10241678" cy="1000659"/>
          </a:xfrm>
          <a:prstGeom prst="rect">
            <a:avLst/>
          </a:prstGeom>
        </p:spPr>
        <p:txBody>
          <a:bodyPr wrap="square" lIns="68580" tIns="34290" rIns="68580" bIns="34290">
            <a:spAutoFit/>
            <a:scene3d>
              <a:camera prst="orthographicFront"/>
              <a:lightRig rig="threePt" dir="t"/>
            </a:scene3d>
            <a:sp3d contourW="12700"/>
          </a:bodyPr>
          <a:lstStyle/>
          <a:p>
            <a:pPr>
              <a:lnSpc>
                <a:spcPct val="150000"/>
              </a:lnSpc>
              <a:defRPr/>
            </a:pPr>
            <a:r>
              <a:rPr lang="zh-CN" altLang="en-US" sz="1400" dirty="0">
                <a:solidFill>
                  <a:schemeClr val="tx1">
                    <a:lumMod val="75000"/>
                    <a:lumOff val="25000"/>
                  </a:schemeClr>
                </a:solidFill>
                <a:cs typeface="+mn-ea"/>
                <a:sym typeface="+mn-lt"/>
              </a:rPr>
              <a:t>用户可以在投影仪或者计算机上进行演示也可以将演示文稿打印出来制作成片以便应用到更广泛的领域中用户可以在投影仪或者计算机上进行演示也可以将演示文稿打印出来制作成胶片以便应用到更广泛的领域中用户可以在投影仪或者计算机上进行演示也可以将的领域中用户可以以便应用到更广泛的领域中</a:t>
            </a:r>
            <a:endParaRPr lang="zh-CN" altLang="en-US" sz="1400" dirty="0">
              <a:solidFill>
                <a:schemeClr val="tx1">
                  <a:lumMod val="75000"/>
                  <a:lumOff val="25000"/>
                </a:schemeClr>
              </a:solidFill>
              <a:cs typeface="+mn-ea"/>
              <a:sym typeface="+mn-lt"/>
            </a:endParaRPr>
          </a:p>
        </p:txBody>
      </p:sp>
      <p:sp>
        <p:nvSpPr>
          <p:cNvPr id="41" name="Freeform: Shape 4"/>
          <p:cNvSpPr/>
          <p:nvPr/>
        </p:nvSpPr>
        <p:spPr bwMode="auto">
          <a:xfrm>
            <a:off x="8464042" y="4475320"/>
            <a:ext cx="682223" cy="6822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noFill/>
            <a:miter lim="400000"/>
          </a:ln>
          <a:effectLst>
            <a:innerShdw blurRad="63500" dist="50800" dir="18900000">
              <a:prstClr val="black">
                <a:alpha val="50000"/>
              </a:prstClr>
            </a:innerShdw>
          </a:effectLst>
        </p:spPr>
        <p:txBody>
          <a:bodyPr anchor="ctr"/>
          <a:lstStyle/>
          <a:p>
            <a:pPr algn="ctr">
              <a:defRPr/>
            </a:pPr>
            <a:endParaRPr>
              <a:solidFill>
                <a:schemeClr val="tx1">
                  <a:lumMod val="65000"/>
                  <a:lumOff val="35000"/>
                </a:schemeClr>
              </a:solidFill>
              <a:cs typeface="+mn-ea"/>
              <a:sym typeface="+mn-lt"/>
            </a:endParaRPr>
          </a:p>
        </p:txBody>
      </p:sp>
      <p:sp>
        <p:nvSpPr>
          <p:cNvPr id="42" name="Freeform: Shape 5"/>
          <p:cNvSpPr/>
          <p:nvPr/>
        </p:nvSpPr>
        <p:spPr bwMode="auto">
          <a:xfrm>
            <a:off x="8662928" y="4678830"/>
            <a:ext cx="259014" cy="275202"/>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4"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FFFFFF"/>
          </a:solidFill>
          <a:ln w="12700">
            <a:noFill/>
            <a:miter lim="400000"/>
          </a:ln>
        </p:spPr>
        <p:txBody>
          <a:bodyPr anchor="ctr"/>
          <a:lstStyle/>
          <a:p>
            <a:pPr algn="ctr">
              <a:defRPr/>
            </a:pPr>
            <a:endParaRPr>
              <a:solidFill>
                <a:schemeClr val="tx1">
                  <a:lumMod val="65000"/>
                  <a:lumOff val="35000"/>
                </a:schemeClr>
              </a:solidFill>
              <a:cs typeface="+mn-ea"/>
              <a:sym typeface="+mn-lt"/>
            </a:endParaRPr>
          </a:p>
        </p:txBody>
      </p:sp>
      <p:sp>
        <p:nvSpPr>
          <p:cNvPr id="39" name="Freeform: Shape 8"/>
          <p:cNvSpPr/>
          <p:nvPr/>
        </p:nvSpPr>
        <p:spPr bwMode="auto">
          <a:xfrm>
            <a:off x="3177386" y="4475321"/>
            <a:ext cx="682223" cy="6822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noFill/>
            <a:miter lim="400000"/>
          </a:ln>
          <a:effectLst>
            <a:innerShdw blurRad="63500" dist="50800" dir="18900000">
              <a:prstClr val="black">
                <a:alpha val="50000"/>
              </a:prstClr>
            </a:innerShdw>
          </a:effectLst>
        </p:spPr>
        <p:txBody>
          <a:bodyPr anchor="ctr"/>
          <a:lstStyle/>
          <a:p>
            <a:pPr algn="ctr">
              <a:defRPr/>
            </a:pPr>
            <a:endParaRPr>
              <a:solidFill>
                <a:schemeClr val="tx1">
                  <a:lumMod val="65000"/>
                  <a:lumOff val="35000"/>
                </a:schemeClr>
              </a:solidFill>
              <a:cs typeface="+mn-ea"/>
              <a:sym typeface="+mn-lt"/>
            </a:endParaRPr>
          </a:p>
        </p:txBody>
      </p:sp>
      <p:sp>
        <p:nvSpPr>
          <p:cNvPr id="40" name="Freeform: Shape 9"/>
          <p:cNvSpPr/>
          <p:nvPr/>
        </p:nvSpPr>
        <p:spPr bwMode="auto">
          <a:xfrm>
            <a:off x="3369332" y="4688082"/>
            <a:ext cx="293704" cy="25670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FFFFFF"/>
          </a:solidFill>
          <a:ln w="12700">
            <a:noFill/>
            <a:miter lim="400000"/>
          </a:ln>
        </p:spPr>
        <p:txBody>
          <a:bodyPr anchor="ctr"/>
          <a:lstStyle/>
          <a:p>
            <a:pPr algn="ctr">
              <a:defRPr/>
            </a:pPr>
            <a:endParaRPr>
              <a:solidFill>
                <a:schemeClr val="tx1">
                  <a:lumMod val="65000"/>
                  <a:lumOff val="35000"/>
                </a:schemeClr>
              </a:solidFill>
              <a:cs typeface="+mn-ea"/>
              <a:sym typeface="+mn-lt"/>
            </a:endParaRPr>
          </a:p>
        </p:txBody>
      </p:sp>
      <p:sp>
        <p:nvSpPr>
          <p:cNvPr id="37" name="Freeform: Shape 13"/>
          <p:cNvSpPr/>
          <p:nvPr/>
        </p:nvSpPr>
        <p:spPr bwMode="auto">
          <a:xfrm>
            <a:off x="4937292" y="4475322"/>
            <a:ext cx="682224" cy="6822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noFill/>
            <a:miter lim="400000"/>
          </a:ln>
          <a:effectLst>
            <a:innerShdw blurRad="63500" dist="50800" dir="18900000">
              <a:prstClr val="black">
                <a:alpha val="50000"/>
              </a:prstClr>
            </a:innerShdw>
          </a:effectLst>
        </p:spPr>
        <p:txBody>
          <a:bodyPr anchor="ctr"/>
          <a:lstStyle/>
          <a:p>
            <a:pPr algn="ctr">
              <a:defRPr/>
            </a:pPr>
            <a:endParaRPr>
              <a:solidFill>
                <a:schemeClr val="tx1">
                  <a:lumMod val="65000"/>
                  <a:lumOff val="35000"/>
                </a:schemeClr>
              </a:solidFill>
              <a:cs typeface="+mn-ea"/>
              <a:sym typeface="+mn-lt"/>
            </a:endParaRPr>
          </a:p>
        </p:txBody>
      </p:sp>
      <p:sp>
        <p:nvSpPr>
          <p:cNvPr id="38" name="Freeform: Shape 14"/>
          <p:cNvSpPr/>
          <p:nvPr/>
        </p:nvSpPr>
        <p:spPr bwMode="auto">
          <a:xfrm>
            <a:off x="5152365" y="4676522"/>
            <a:ext cx="261325" cy="279827"/>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FFFFFF"/>
          </a:solidFill>
          <a:ln w="12700">
            <a:noFill/>
            <a:miter lim="400000"/>
          </a:ln>
        </p:spPr>
        <p:txBody>
          <a:bodyPr anchor="ctr"/>
          <a:lstStyle/>
          <a:p>
            <a:pPr algn="ctr">
              <a:defRPr/>
            </a:pPr>
            <a:endParaRPr>
              <a:solidFill>
                <a:schemeClr val="tx1">
                  <a:lumMod val="65000"/>
                  <a:lumOff val="35000"/>
                </a:schemeClr>
              </a:solidFill>
              <a:cs typeface="+mn-ea"/>
              <a:sym typeface="+mn-lt"/>
            </a:endParaRPr>
          </a:p>
        </p:txBody>
      </p:sp>
      <p:sp>
        <p:nvSpPr>
          <p:cNvPr id="35" name="Freeform: Shape 16"/>
          <p:cNvSpPr/>
          <p:nvPr/>
        </p:nvSpPr>
        <p:spPr bwMode="auto">
          <a:xfrm>
            <a:off x="6699509" y="4475323"/>
            <a:ext cx="684536" cy="6822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noFill/>
            <a:miter lim="400000"/>
          </a:ln>
          <a:effectLst>
            <a:innerShdw blurRad="63500" dist="50800" dir="18900000">
              <a:prstClr val="black">
                <a:alpha val="50000"/>
              </a:prstClr>
            </a:innerShdw>
          </a:effectLst>
        </p:spPr>
        <p:txBody>
          <a:bodyPr anchor="ctr"/>
          <a:lstStyle/>
          <a:p>
            <a:pPr algn="ctr">
              <a:defRPr/>
            </a:pPr>
            <a:endParaRPr>
              <a:solidFill>
                <a:schemeClr val="tx1">
                  <a:lumMod val="65000"/>
                  <a:lumOff val="35000"/>
                </a:schemeClr>
              </a:solidFill>
              <a:cs typeface="+mn-ea"/>
              <a:sym typeface="+mn-lt"/>
            </a:endParaRPr>
          </a:p>
        </p:txBody>
      </p:sp>
      <p:sp>
        <p:nvSpPr>
          <p:cNvPr id="36" name="Freeform: Shape 17"/>
          <p:cNvSpPr/>
          <p:nvPr/>
        </p:nvSpPr>
        <p:spPr bwMode="auto">
          <a:xfrm>
            <a:off x="6963148" y="4669584"/>
            <a:ext cx="164196" cy="277515"/>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FFFFFF"/>
          </a:solidFill>
          <a:ln w="12700">
            <a:noFill/>
            <a:miter lim="400000"/>
          </a:ln>
        </p:spPr>
        <p:txBody>
          <a:bodyPr anchor="ctr"/>
          <a:lstStyle/>
          <a:p>
            <a:pPr algn="ctr">
              <a:defRPr/>
            </a:pPr>
            <a:endParaRPr>
              <a:solidFill>
                <a:schemeClr val="tx1">
                  <a:lumMod val="65000"/>
                  <a:lumOff val="35000"/>
                </a:schemeClr>
              </a:solidFill>
              <a:cs typeface="+mn-ea"/>
              <a:sym typeface="+mn-lt"/>
            </a:endParaRPr>
          </a:p>
        </p:txBody>
      </p:sp>
      <p:sp>
        <p:nvSpPr>
          <p:cNvPr id="33" name="Freeform: Shape 20"/>
          <p:cNvSpPr/>
          <p:nvPr/>
        </p:nvSpPr>
        <p:spPr bwMode="auto">
          <a:xfrm>
            <a:off x="1412853" y="4475324"/>
            <a:ext cx="684536" cy="6822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noFill/>
            <a:miter lim="400000"/>
          </a:ln>
          <a:effectLst>
            <a:innerShdw blurRad="63500" dist="50800" dir="18900000">
              <a:prstClr val="black">
                <a:alpha val="50000"/>
              </a:prstClr>
            </a:innerShdw>
          </a:effectLst>
        </p:spPr>
        <p:txBody>
          <a:bodyPr anchor="ctr"/>
          <a:lstStyle/>
          <a:p>
            <a:pPr algn="ctr">
              <a:defRPr/>
            </a:pPr>
            <a:endParaRPr>
              <a:solidFill>
                <a:schemeClr val="tx1">
                  <a:lumMod val="65000"/>
                  <a:lumOff val="35000"/>
                </a:schemeClr>
              </a:solidFill>
              <a:cs typeface="+mn-ea"/>
              <a:sym typeface="+mn-lt"/>
            </a:endParaRPr>
          </a:p>
        </p:txBody>
      </p:sp>
      <p:sp>
        <p:nvSpPr>
          <p:cNvPr id="34" name="Freeform: Shape 21"/>
          <p:cNvSpPr/>
          <p:nvPr/>
        </p:nvSpPr>
        <p:spPr bwMode="auto">
          <a:xfrm>
            <a:off x="1607113" y="4651084"/>
            <a:ext cx="296016" cy="312205"/>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a:noFill/>
            <a:miter lim="400000"/>
          </a:ln>
        </p:spPr>
        <p:txBody>
          <a:bodyPr anchor="ctr"/>
          <a:lstStyle/>
          <a:p>
            <a:pPr algn="ctr">
              <a:defRPr/>
            </a:pPr>
            <a:endParaRPr>
              <a:solidFill>
                <a:schemeClr val="tx1">
                  <a:lumMod val="65000"/>
                  <a:lumOff val="35000"/>
                </a:schemeClr>
              </a:solidFill>
              <a:cs typeface="+mn-ea"/>
              <a:sym typeface="+mn-lt"/>
            </a:endParaRPr>
          </a:p>
        </p:txBody>
      </p:sp>
      <p:sp>
        <p:nvSpPr>
          <p:cNvPr id="31" name="Freeform: Shape 24"/>
          <p:cNvSpPr/>
          <p:nvPr/>
        </p:nvSpPr>
        <p:spPr bwMode="auto">
          <a:xfrm>
            <a:off x="10221635" y="4475325"/>
            <a:ext cx="682223" cy="6822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noFill/>
            <a:miter lim="400000"/>
          </a:ln>
          <a:effectLst>
            <a:innerShdw blurRad="63500" dist="50800" dir="18900000">
              <a:prstClr val="black">
                <a:alpha val="50000"/>
              </a:prstClr>
            </a:innerShdw>
          </a:effectLst>
        </p:spPr>
        <p:txBody>
          <a:bodyPr anchor="ctr"/>
          <a:lstStyle/>
          <a:p>
            <a:pPr algn="ctr">
              <a:defRPr/>
            </a:pPr>
            <a:endParaRPr>
              <a:solidFill>
                <a:schemeClr val="tx1">
                  <a:lumMod val="65000"/>
                  <a:lumOff val="35000"/>
                </a:schemeClr>
              </a:solidFill>
              <a:cs typeface="+mn-ea"/>
              <a:sym typeface="+mn-lt"/>
            </a:endParaRPr>
          </a:p>
        </p:txBody>
      </p:sp>
      <p:sp>
        <p:nvSpPr>
          <p:cNvPr id="32" name="Freeform: Shape 25"/>
          <p:cNvSpPr/>
          <p:nvPr/>
        </p:nvSpPr>
        <p:spPr bwMode="auto">
          <a:xfrm>
            <a:off x="10457522" y="4651085"/>
            <a:ext cx="210448" cy="31220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64" y="0"/>
                  <a:pt x="8150" y="146"/>
                  <a:pt x="6863" y="450"/>
                </a:cubicBezTo>
                <a:cubicBezTo>
                  <a:pt x="5576" y="755"/>
                  <a:pt x="4422" y="1177"/>
                  <a:pt x="3403" y="1706"/>
                </a:cubicBezTo>
                <a:cubicBezTo>
                  <a:pt x="2383" y="2236"/>
                  <a:pt x="1554" y="2892"/>
                  <a:pt x="928" y="3694"/>
                </a:cubicBezTo>
                <a:cubicBezTo>
                  <a:pt x="302" y="4496"/>
                  <a:pt x="0" y="5372"/>
                  <a:pt x="0" y="6300"/>
                </a:cubicBezTo>
                <a:cubicBezTo>
                  <a:pt x="0" y="7753"/>
                  <a:pt x="717" y="9009"/>
                  <a:pt x="2166" y="10069"/>
                </a:cubicBezTo>
                <a:cubicBezTo>
                  <a:pt x="2798" y="10528"/>
                  <a:pt x="3326" y="10932"/>
                  <a:pt x="3741" y="11288"/>
                </a:cubicBezTo>
                <a:cubicBezTo>
                  <a:pt x="4155" y="11644"/>
                  <a:pt x="4556" y="12098"/>
                  <a:pt x="4978" y="12638"/>
                </a:cubicBezTo>
                <a:cubicBezTo>
                  <a:pt x="5399" y="13176"/>
                  <a:pt x="5654" y="13668"/>
                  <a:pt x="5709" y="14138"/>
                </a:cubicBezTo>
                <a:cubicBezTo>
                  <a:pt x="5048" y="14400"/>
                  <a:pt x="4725" y="14794"/>
                  <a:pt x="4725" y="15300"/>
                </a:cubicBezTo>
                <a:cubicBezTo>
                  <a:pt x="4725" y="15647"/>
                  <a:pt x="4880" y="15947"/>
                  <a:pt x="5231" y="16200"/>
                </a:cubicBezTo>
                <a:cubicBezTo>
                  <a:pt x="4880" y="16453"/>
                  <a:pt x="4725" y="16753"/>
                  <a:pt x="4725" y="17100"/>
                </a:cubicBezTo>
                <a:cubicBezTo>
                  <a:pt x="4725" y="17588"/>
                  <a:pt x="5020" y="17972"/>
                  <a:pt x="5653" y="18244"/>
                </a:cubicBezTo>
                <a:cubicBezTo>
                  <a:pt x="5470" y="18459"/>
                  <a:pt x="5400" y="18675"/>
                  <a:pt x="5400" y="18900"/>
                </a:cubicBezTo>
                <a:cubicBezTo>
                  <a:pt x="5400" y="19331"/>
                  <a:pt x="5605" y="19660"/>
                  <a:pt x="6047" y="19894"/>
                </a:cubicBezTo>
                <a:cubicBezTo>
                  <a:pt x="6489" y="20128"/>
                  <a:pt x="7032" y="20250"/>
                  <a:pt x="7678" y="20250"/>
                </a:cubicBezTo>
                <a:cubicBezTo>
                  <a:pt x="7960" y="20662"/>
                  <a:pt x="8382" y="20981"/>
                  <a:pt x="8944" y="21225"/>
                </a:cubicBezTo>
                <a:cubicBezTo>
                  <a:pt x="9506" y="21469"/>
                  <a:pt x="10139" y="21600"/>
                  <a:pt x="10800" y="21600"/>
                </a:cubicBezTo>
                <a:cubicBezTo>
                  <a:pt x="11461" y="21600"/>
                  <a:pt x="12065" y="21469"/>
                  <a:pt x="12628" y="21225"/>
                </a:cubicBezTo>
                <a:cubicBezTo>
                  <a:pt x="13191" y="20981"/>
                  <a:pt x="13613" y="20662"/>
                  <a:pt x="13894" y="20250"/>
                </a:cubicBezTo>
                <a:cubicBezTo>
                  <a:pt x="14541" y="20250"/>
                  <a:pt x="15083" y="20128"/>
                  <a:pt x="15525" y="19894"/>
                </a:cubicBezTo>
                <a:cubicBezTo>
                  <a:pt x="15967" y="19660"/>
                  <a:pt x="16200" y="19331"/>
                  <a:pt x="16200" y="18900"/>
                </a:cubicBezTo>
                <a:cubicBezTo>
                  <a:pt x="16200" y="18675"/>
                  <a:pt x="16102" y="18459"/>
                  <a:pt x="15919" y="18244"/>
                </a:cubicBezTo>
                <a:cubicBezTo>
                  <a:pt x="16552" y="17972"/>
                  <a:pt x="16875" y="17588"/>
                  <a:pt x="16875" y="17100"/>
                </a:cubicBezTo>
                <a:cubicBezTo>
                  <a:pt x="16875" y="16753"/>
                  <a:pt x="16692" y="16453"/>
                  <a:pt x="16341" y="16200"/>
                </a:cubicBezTo>
                <a:cubicBezTo>
                  <a:pt x="16692" y="15947"/>
                  <a:pt x="16875" y="15647"/>
                  <a:pt x="16875" y="15300"/>
                </a:cubicBezTo>
                <a:cubicBezTo>
                  <a:pt x="16875" y="14793"/>
                  <a:pt x="16524" y="14400"/>
                  <a:pt x="15863" y="14138"/>
                </a:cubicBezTo>
                <a:cubicBezTo>
                  <a:pt x="15919" y="13668"/>
                  <a:pt x="16173" y="13176"/>
                  <a:pt x="16594" y="12638"/>
                </a:cubicBezTo>
                <a:cubicBezTo>
                  <a:pt x="17016" y="12098"/>
                  <a:pt x="17417" y="11644"/>
                  <a:pt x="17831" y="11288"/>
                </a:cubicBezTo>
                <a:cubicBezTo>
                  <a:pt x="18247" y="10932"/>
                  <a:pt x="18774" y="10528"/>
                  <a:pt x="19406" y="10069"/>
                </a:cubicBezTo>
                <a:cubicBezTo>
                  <a:pt x="20855" y="9009"/>
                  <a:pt x="21600" y="7753"/>
                  <a:pt x="21600" y="6300"/>
                </a:cubicBezTo>
                <a:cubicBezTo>
                  <a:pt x="21600" y="5372"/>
                  <a:pt x="21271" y="4496"/>
                  <a:pt x="20644" y="3694"/>
                </a:cubicBezTo>
                <a:cubicBezTo>
                  <a:pt x="20018" y="2893"/>
                  <a:pt x="19188" y="2236"/>
                  <a:pt x="18169" y="1706"/>
                </a:cubicBezTo>
                <a:cubicBezTo>
                  <a:pt x="17149" y="1177"/>
                  <a:pt x="15996" y="755"/>
                  <a:pt x="14709" y="450"/>
                </a:cubicBezTo>
                <a:cubicBezTo>
                  <a:pt x="13422" y="146"/>
                  <a:pt x="12136" y="0"/>
                  <a:pt x="10800" y="0"/>
                </a:cubicBezTo>
                <a:close/>
                <a:moveTo>
                  <a:pt x="10800" y="1800"/>
                </a:moveTo>
                <a:cubicBezTo>
                  <a:pt x="11771" y="1800"/>
                  <a:pt x="12719" y="1907"/>
                  <a:pt x="13669" y="2119"/>
                </a:cubicBezTo>
                <a:cubicBezTo>
                  <a:pt x="14617" y="2329"/>
                  <a:pt x="15475" y="2611"/>
                  <a:pt x="16256" y="2981"/>
                </a:cubicBezTo>
                <a:cubicBezTo>
                  <a:pt x="17036" y="3352"/>
                  <a:pt x="17683" y="3825"/>
                  <a:pt x="18169" y="4406"/>
                </a:cubicBezTo>
                <a:cubicBezTo>
                  <a:pt x="18653" y="4988"/>
                  <a:pt x="18900" y="5625"/>
                  <a:pt x="18900" y="6300"/>
                </a:cubicBezTo>
                <a:cubicBezTo>
                  <a:pt x="18900" y="7246"/>
                  <a:pt x="18421" y="8091"/>
                  <a:pt x="17466" y="8831"/>
                </a:cubicBezTo>
                <a:cubicBezTo>
                  <a:pt x="17324" y="8935"/>
                  <a:pt x="17107" y="9094"/>
                  <a:pt x="16819" y="9300"/>
                </a:cubicBezTo>
                <a:cubicBezTo>
                  <a:pt x="16531" y="9507"/>
                  <a:pt x="16312" y="9647"/>
                  <a:pt x="16172" y="9750"/>
                </a:cubicBezTo>
                <a:cubicBezTo>
                  <a:pt x="14372" y="11184"/>
                  <a:pt x="13374" y="12591"/>
                  <a:pt x="13191" y="13950"/>
                </a:cubicBezTo>
                <a:lnTo>
                  <a:pt x="8381" y="13950"/>
                </a:lnTo>
                <a:cubicBezTo>
                  <a:pt x="8198" y="12591"/>
                  <a:pt x="7200" y="11185"/>
                  <a:pt x="5400" y="9750"/>
                </a:cubicBezTo>
                <a:cubicBezTo>
                  <a:pt x="5260" y="9647"/>
                  <a:pt x="5041" y="9507"/>
                  <a:pt x="4753" y="9300"/>
                </a:cubicBezTo>
                <a:cubicBezTo>
                  <a:pt x="4465" y="9094"/>
                  <a:pt x="4275" y="8935"/>
                  <a:pt x="4134" y="8831"/>
                </a:cubicBezTo>
                <a:cubicBezTo>
                  <a:pt x="3179" y="8091"/>
                  <a:pt x="2700" y="7247"/>
                  <a:pt x="2700" y="6300"/>
                </a:cubicBezTo>
                <a:cubicBezTo>
                  <a:pt x="2700" y="5625"/>
                  <a:pt x="2919" y="4988"/>
                  <a:pt x="3403" y="4406"/>
                </a:cubicBezTo>
                <a:cubicBezTo>
                  <a:pt x="3889" y="3825"/>
                  <a:pt x="4536" y="3352"/>
                  <a:pt x="5316" y="2981"/>
                </a:cubicBezTo>
                <a:cubicBezTo>
                  <a:pt x="6096" y="2611"/>
                  <a:pt x="6954" y="2329"/>
                  <a:pt x="7903" y="2119"/>
                </a:cubicBezTo>
                <a:cubicBezTo>
                  <a:pt x="8853" y="1907"/>
                  <a:pt x="9829" y="1800"/>
                  <a:pt x="10800" y="1800"/>
                </a:cubicBezTo>
                <a:close/>
                <a:moveTo>
                  <a:pt x="10688" y="3881"/>
                </a:moveTo>
                <a:cubicBezTo>
                  <a:pt x="10506" y="3881"/>
                  <a:pt x="10343" y="3923"/>
                  <a:pt x="10209" y="4013"/>
                </a:cubicBezTo>
                <a:cubicBezTo>
                  <a:pt x="10075" y="4102"/>
                  <a:pt x="10013" y="4210"/>
                  <a:pt x="10013" y="4331"/>
                </a:cubicBezTo>
                <a:cubicBezTo>
                  <a:pt x="10013" y="4453"/>
                  <a:pt x="10075" y="4561"/>
                  <a:pt x="10209" y="4650"/>
                </a:cubicBezTo>
                <a:cubicBezTo>
                  <a:pt x="10343" y="4739"/>
                  <a:pt x="10506" y="4781"/>
                  <a:pt x="10688" y="4781"/>
                </a:cubicBezTo>
                <a:cubicBezTo>
                  <a:pt x="11420" y="4781"/>
                  <a:pt x="12178" y="4903"/>
                  <a:pt x="12938" y="5138"/>
                </a:cubicBezTo>
                <a:cubicBezTo>
                  <a:pt x="13697" y="5372"/>
                  <a:pt x="14063" y="5700"/>
                  <a:pt x="14063" y="6131"/>
                </a:cubicBezTo>
                <a:cubicBezTo>
                  <a:pt x="14063" y="6253"/>
                  <a:pt x="14126" y="6362"/>
                  <a:pt x="14259" y="6450"/>
                </a:cubicBezTo>
                <a:cubicBezTo>
                  <a:pt x="14393" y="6539"/>
                  <a:pt x="14554" y="6581"/>
                  <a:pt x="14738" y="6581"/>
                </a:cubicBezTo>
                <a:cubicBezTo>
                  <a:pt x="14920" y="6581"/>
                  <a:pt x="15082" y="6539"/>
                  <a:pt x="15216" y="6450"/>
                </a:cubicBezTo>
                <a:cubicBezTo>
                  <a:pt x="15350" y="6362"/>
                  <a:pt x="15413" y="6253"/>
                  <a:pt x="15413" y="6131"/>
                </a:cubicBezTo>
                <a:cubicBezTo>
                  <a:pt x="15413" y="5643"/>
                  <a:pt x="15152" y="5213"/>
                  <a:pt x="14625" y="4856"/>
                </a:cubicBezTo>
                <a:cubicBezTo>
                  <a:pt x="14098" y="4501"/>
                  <a:pt x="13494" y="4256"/>
                  <a:pt x="12797" y="4106"/>
                </a:cubicBezTo>
                <a:cubicBezTo>
                  <a:pt x="12102" y="3957"/>
                  <a:pt x="11391" y="3881"/>
                  <a:pt x="10688" y="3881"/>
                </a:cubicBezTo>
                <a:close/>
              </a:path>
            </a:pathLst>
          </a:custGeom>
          <a:solidFill>
            <a:srgbClr val="FFFFFF"/>
          </a:solidFill>
          <a:ln w="12700">
            <a:noFill/>
            <a:miter lim="400000"/>
          </a:ln>
        </p:spPr>
        <p:txBody>
          <a:bodyPr anchor="ctr"/>
          <a:lstStyle/>
          <a:p>
            <a:pPr algn="ctr">
              <a:defRPr/>
            </a:pPr>
            <a:endParaRPr>
              <a:solidFill>
                <a:schemeClr val="tx1">
                  <a:lumMod val="65000"/>
                  <a:lumOff val="35000"/>
                </a:schemeClr>
              </a:solidFill>
              <a:cs typeface="+mn-ea"/>
              <a:sym typeface="+mn-lt"/>
            </a:endParaRPr>
          </a:p>
        </p:txBody>
      </p:sp>
      <p:sp>
        <p:nvSpPr>
          <p:cNvPr id="20" name="Straight Connector 29"/>
          <p:cNvSpPr/>
          <p:nvPr/>
        </p:nvSpPr>
        <p:spPr bwMode="auto">
          <a:xfrm>
            <a:off x="2296275" y="4808343"/>
            <a:ext cx="679911" cy="0"/>
          </a:xfrm>
          <a:prstGeom prst="line">
            <a:avLst/>
          </a:prstGeom>
          <a:ln w="3175">
            <a:solidFill>
              <a:schemeClr val="bg1">
                <a:lumMod val="75000"/>
              </a:schemeClr>
            </a:solidFill>
            <a:miter lim="400000"/>
            <a:tailEnd type="triangle"/>
          </a:ln>
        </p:spPr>
        <p:txBody>
          <a:bodyPr anchor="ctr"/>
          <a:lstStyle/>
          <a:p>
            <a:pPr algn="ctr">
              <a:defRPr/>
            </a:pPr>
            <a:endParaRPr>
              <a:solidFill>
                <a:schemeClr val="tx1">
                  <a:lumMod val="65000"/>
                  <a:lumOff val="35000"/>
                </a:schemeClr>
              </a:solidFill>
              <a:cs typeface="+mn-ea"/>
              <a:sym typeface="+mn-lt"/>
            </a:endParaRPr>
          </a:p>
        </p:txBody>
      </p:sp>
      <p:sp>
        <p:nvSpPr>
          <p:cNvPr id="21" name="Straight Connector 30"/>
          <p:cNvSpPr/>
          <p:nvPr/>
        </p:nvSpPr>
        <p:spPr bwMode="auto">
          <a:xfrm>
            <a:off x="4067745" y="4808343"/>
            <a:ext cx="679911" cy="0"/>
          </a:xfrm>
          <a:prstGeom prst="line">
            <a:avLst/>
          </a:prstGeom>
          <a:ln w="3175">
            <a:solidFill>
              <a:schemeClr val="bg1">
                <a:lumMod val="75000"/>
              </a:schemeClr>
            </a:solidFill>
            <a:miter lim="400000"/>
            <a:tailEnd type="triangle"/>
          </a:ln>
        </p:spPr>
        <p:txBody>
          <a:bodyPr anchor="ctr"/>
          <a:lstStyle/>
          <a:p>
            <a:pPr algn="ctr">
              <a:defRPr/>
            </a:pPr>
            <a:endParaRPr>
              <a:solidFill>
                <a:schemeClr val="tx1">
                  <a:lumMod val="65000"/>
                  <a:lumOff val="35000"/>
                </a:schemeClr>
              </a:solidFill>
              <a:cs typeface="+mn-ea"/>
              <a:sym typeface="+mn-lt"/>
            </a:endParaRPr>
          </a:p>
        </p:txBody>
      </p:sp>
      <p:sp>
        <p:nvSpPr>
          <p:cNvPr id="22" name="Straight Connector 31"/>
          <p:cNvSpPr/>
          <p:nvPr/>
        </p:nvSpPr>
        <p:spPr bwMode="auto">
          <a:xfrm>
            <a:off x="5820713" y="4808343"/>
            <a:ext cx="679911" cy="0"/>
          </a:xfrm>
          <a:prstGeom prst="line">
            <a:avLst/>
          </a:prstGeom>
          <a:ln w="3175">
            <a:solidFill>
              <a:schemeClr val="bg1">
                <a:lumMod val="75000"/>
              </a:schemeClr>
            </a:solidFill>
            <a:miter lim="400000"/>
            <a:tailEnd type="triangle"/>
          </a:ln>
        </p:spPr>
        <p:txBody>
          <a:bodyPr anchor="ctr"/>
          <a:lstStyle/>
          <a:p>
            <a:pPr algn="ctr">
              <a:defRPr/>
            </a:pPr>
            <a:endParaRPr>
              <a:solidFill>
                <a:schemeClr val="tx1">
                  <a:lumMod val="65000"/>
                  <a:lumOff val="35000"/>
                </a:schemeClr>
              </a:solidFill>
              <a:cs typeface="+mn-ea"/>
              <a:sym typeface="+mn-lt"/>
            </a:endParaRPr>
          </a:p>
        </p:txBody>
      </p:sp>
      <p:sp>
        <p:nvSpPr>
          <p:cNvPr id="23" name="Straight Connector 32"/>
          <p:cNvSpPr/>
          <p:nvPr/>
        </p:nvSpPr>
        <p:spPr bwMode="auto">
          <a:xfrm>
            <a:off x="7582932" y="4808343"/>
            <a:ext cx="679911" cy="0"/>
          </a:xfrm>
          <a:prstGeom prst="line">
            <a:avLst/>
          </a:prstGeom>
          <a:ln w="3175">
            <a:solidFill>
              <a:schemeClr val="bg1">
                <a:lumMod val="75000"/>
              </a:schemeClr>
            </a:solidFill>
            <a:miter lim="400000"/>
            <a:tailEnd type="triangle"/>
          </a:ln>
        </p:spPr>
        <p:txBody>
          <a:bodyPr anchor="ctr"/>
          <a:lstStyle/>
          <a:p>
            <a:pPr algn="ctr">
              <a:defRPr/>
            </a:pPr>
            <a:endParaRPr>
              <a:solidFill>
                <a:schemeClr val="tx1">
                  <a:lumMod val="65000"/>
                  <a:lumOff val="35000"/>
                </a:schemeClr>
              </a:solidFill>
              <a:cs typeface="+mn-ea"/>
              <a:sym typeface="+mn-lt"/>
            </a:endParaRPr>
          </a:p>
        </p:txBody>
      </p:sp>
      <p:sp>
        <p:nvSpPr>
          <p:cNvPr id="24" name="Straight Connector 33"/>
          <p:cNvSpPr/>
          <p:nvPr/>
        </p:nvSpPr>
        <p:spPr bwMode="auto">
          <a:xfrm>
            <a:off x="9322025" y="4808342"/>
            <a:ext cx="679911" cy="0"/>
          </a:xfrm>
          <a:prstGeom prst="line">
            <a:avLst/>
          </a:prstGeom>
          <a:ln w="3175">
            <a:solidFill>
              <a:schemeClr val="bg1">
                <a:lumMod val="75000"/>
              </a:schemeClr>
            </a:solidFill>
            <a:miter lim="400000"/>
            <a:tailEnd type="triangle"/>
          </a:ln>
        </p:spPr>
        <p:txBody>
          <a:bodyPr anchor="ctr"/>
          <a:lstStyle/>
          <a:p>
            <a:pPr algn="ctr">
              <a:defRPr/>
            </a:pPr>
            <a:endParaRPr>
              <a:solidFill>
                <a:schemeClr val="tx1">
                  <a:lumMod val="65000"/>
                  <a:lumOff val="35000"/>
                </a:schemeClr>
              </a:solidFill>
              <a:cs typeface="+mn-ea"/>
              <a:sym typeface="+mn-lt"/>
            </a:endParaRPr>
          </a:p>
        </p:txBody>
      </p:sp>
      <p:sp>
        <p:nvSpPr>
          <p:cNvPr id="44" name="Rectangle: Rounded Corners 28"/>
          <p:cNvSpPr/>
          <p:nvPr/>
        </p:nvSpPr>
        <p:spPr>
          <a:xfrm>
            <a:off x="994613" y="2339978"/>
            <a:ext cx="4474925" cy="601282"/>
          </a:xfrm>
          <a:prstGeom prst="roundRect">
            <a:avLst>
              <a:gd name="adj" fmla="val 50000"/>
            </a:avLst>
          </a:prstGeom>
          <a:solidFill>
            <a:schemeClr val="accent6"/>
          </a:solidFill>
          <a:ln w="12700" cap="flat">
            <a:noFill/>
            <a:miter lim="400000"/>
          </a:ln>
          <a:effectLst>
            <a:innerShdw blurRad="63500" dist="50800" dir="18900000">
              <a:prstClr val="black">
                <a:alpha val="50000"/>
              </a:prstClr>
            </a:innerShdw>
          </a:effectLst>
        </p:spPr>
        <p:txBody>
          <a:bodyPr wrap="none" lIns="19050" tIns="19050" rIns="19050" bIns="19050" anchor="ctr">
            <a:normAutofit/>
          </a:bodyPr>
          <a:lstStyle/>
          <a:p>
            <a:pPr algn="ctr">
              <a:defRPr/>
            </a:pPr>
            <a:r>
              <a:rPr lang="zh-CN" altLang="en-US" sz="1600" dirty="0">
                <a:solidFill>
                  <a:schemeClr val="bg1"/>
                </a:solidFill>
                <a:cs typeface="+mn-ea"/>
                <a:sym typeface="+mn-lt"/>
              </a:rPr>
              <a:t>请在此输入标题文字内容</a:t>
            </a:r>
            <a:endParaRPr lang="zh-CN" altLang="en-US" sz="1600" dirty="0">
              <a:solidFill>
                <a:schemeClr val="bg1"/>
              </a:solidFill>
              <a:cs typeface="+mn-ea"/>
              <a:sym typeface="+mn-lt"/>
            </a:endParaRPr>
          </a:p>
        </p:txBody>
      </p:sp>
      <p:grpSp>
        <p:nvGrpSpPr>
          <p:cNvPr id="4" name="组合 3"/>
          <p:cNvGrpSpPr/>
          <p:nvPr/>
        </p:nvGrpSpPr>
        <p:grpSpPr>
          <a:xfrm>
            <a:off x="197963" y="55693"/>
            <a:ext cx="5962705" cy="961791"/>
            <a:chOff x="197963" y="55693"/>
            <a:chExt cx="5962705" cy="961791"/>
          </a:xfrm>
        </p:grpSpPr>
        <p:grpSp>
          <p:nvGrpSpPr>
            <p:cNvPr id="27" name="组合 26"/>
            <p:cNvGrpSpPr/>
            <p:nvPr/>
          </p:nvGrpSpPr>
          <p:grpSpPr>
            <a:xfrm>
              <a:off x="1176356" y="333516"/>
              <a:ext cx="4984312" cy="605874"/>
              <a:chOff x="321205" y="449363"/>
              <a:chExt cx="4984312" cy="605874"/>
            </a:xfrm>
          </p:grpSpPr>
          <p:sp>
            <p:nvSpPr>
              <p:cNvPr id="28" name="文本框 27"/>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29"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2" name="图片 1"/>
            <p:cNvPicPr>
              <a:picLocks noChangeAspect="1"/>
            </p:cNvPicPr>
            <p:nvPr/>
          </p:nvPicPr>
          <p:blipFill>
            <a:blip r:embed="rId1"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blinds(horizontal)">
                                      <p:cBhvr>
                                        <p:cTn id="13" dur="500"/>
                                        <p:tgtEl>
                                          <p:spTgt spid="4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blinds(horizontal)">
                                      <p:cBhvr>
                                        <p:cTn id="16" dur="500"/>
                                        <p:tgtEl>
                                          <p:spTgt spid="42"/>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blinds(horizontal)">
                                      <p:cBhvr>
                                        <p:cTn id="19" dur="500"/>
                                        <p:tgtEl>
                                          <p:spTgt spid="3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blinds(horizontal)">
                                      <p:cBhvr>
                                        <p:cTn id="22" dur="500"/>
                                        <p:tgtEl>
                                          <p:spTgt spid="4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blinds(horizontal)">
                                      <p:cBhvr>
                                        <p:cTn id="25" dur="500"/>
                                        <p:tgtEl>
                                          <p:spTgt spid="37"/>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blinds(horizontal)">
                                      <p:cBhvr>
                                        <p:cTn id="28" dur="500"/>
                                        <p:tgtEl>
                                          <p:spTgt spid="38"/>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blinds(horizontal)">
                                      <p:cBhvr>
                                        <p:cTn id="31" dur="500"/>
                                        <p:tgtEl>
                                          <p:spTgt spid="35"/>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blinds(horizontal)">
                                      <p:cBhvr>
                                        <p:cTn id="34" dur="500"/>
                                        <p:tgtEl>
                                          <p:spTgt spid="36"/>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blinds(horizontal)">
                                      <p:cBhvr>
                                        <p:cTn id="37" dur="500"/>
                                        <p:tgtEl>
                                          <p:spTgt spid="33"/>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blinds(horizontal)">
                                      <p:cBhvr>
                                        <p:cTn id="40" dur="500"/>
                                        <p:tgtEl>
                                          <p:spTgt spid="3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blinds(horizontal)">
                                      <p:cBhvr>
                                        <p:cTn id="43" dur="500"/>
                                        <p:tgtEl>
                                          <p:spTgt spid="31"/>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blinds(horizontal)">
                                      <p:cBhvr>
                                        <p:cTn id="46" dur="500"/>
                                        <p:tgtEl>
                                          <p:spTgt spid="32"/>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blinds(horizontal)">
                                      <p:cBhvr>
                                        <p:cTn id="49" dur="500"/>
                                        <p:tgtEl>
                                          <p:spTgt spid="20"/>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blinds(horizontal)">
                                      <p:cBhvr>
                                        <p:cTn id="52" dur="500"/>
                                        <p:tgtEl>
                                          <p:spTgt spid="21"/>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blinds(horizontal)">
                                      <p:cBhvr>
                                        <p:cTn id="55" dur="500"/>
                                        <p:tgtEl>
                                          <p:spTgt spid="22"/>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blinds(horizontal)">
                                      <p:cBhvr>
                                        <p:cTn id="58" dur="500"/>
                                        <p:tgtEl>
                                          <p:spTgt spid="23"/>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blinds(horizontal)">
                                      <p:cBhvr>
                                        <p:cTn id="61" dur="500"/>
                                        <p:tgtEl>
                                          <p:spTgt spid="24"/>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blinds(horizontal)">
                                      <p:cBhvr>
                                        <p:cTn id="6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41" grpId="0" animBg="1"/>
      <p:bldP spid="42" grpId="0" animBg="1"/>
      <p:bldP spid="39" grpId="0" animBg="1"/>
      <p:bldP spid="40" grpId="0" animBg="1"/>
      <p:bldP spid="37" grpId="0" animBg="1"/>
      <p:bldP spid="38" grpId="0" animBg="1"/>
      <p:bldP spid="35" grpId="0" animBg="1"/>
      <p:bldP spid="36" grpId="0" animBg="1"/>
      <p:bldP spid="33" grpId="0" animBg="1"/>
      <p:bldP spid="34" grpId="0" animBg="1"/>
      <p:bldP spid="31" grpId="0" animBg="1"/>
      <p:bldP spid="32" grpId="0" animBg="1"/>
      <p:bldP spid="20" grpId="0" animBg="1"/>
      <p:bldP spid="21" grpId="0" animBg="1"/>
      <p:bldP spid="22" grpId="0" animBg="1"/>
      <p:bldP spid="23" grpId="0" animBg="1"/>
      <p:bldP spid="24" grpId="0" animBg="1"/>
      <p:bldP spid="4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形状 4644"/>
          <p:cNvSpPr/>
          <p:nvPr>
            <p:custDataLst>
              <p:tags r:id="rId1"/>
            </p:custDataLst>
          </p:nvPr>
        </p:nvSpPr>
        <p:spPr>
          <a:xfrm>
            <a:off x="812697" y="1705052"/>
            <a:ext cx="8898867" cy="3407939"/>
          </a:xfrm>
          <a:custGeom>
            <a:avLst/>
            <a:gdLst/>
            <a:ahLst/>
            <a:cxnLst>
              <a:cxn ang="0">
                <a:pos x="wd2" y="hd2"/>
              </a:cxn>
              <a:cxn ang="5400000">
                <a:pos x="wd2" y="hd2"/>
              </a:cxn>
              <a:cxn ang="10800000">
                <a:pos x="wd2" y="hd2"/>
              </a:cxn>
              <a:cxn ang="16200000">
                <a:pos x="wd2" y="hd2"/>
              </a:cxn>
            </a:cxnLst>
            <a:rect l="0" t="0" r="r" b="b"/>
            <a:pathLst>
              <a:path w="21600" h="19359" extrusionOk="0">
                <a:moveTo>
                  <a:pt x="0" y="11881"/>
                </a:moveTo>
                <a:cubicBezTo>
                  <a:pt x="1060" y="7692"/>
                  <a:pt x="3310" y="5945"/>
                  <a:pt x="5254" y="7796"/>
                </a:cubicBezTo>
                <a:cubicBezTo>
                  <a:pt x="7606" y="10036"/>
                  <a:pt x="8550" y="16859"/>
                  <a:pt x="10976" y="18786"/>
                </a:cubicBezTo>
                <a:cubicBezTo>
                  <a:pt x="14518" y="21600"/>
                  <a:pt x="17361" y="13534"/>
                  <a:pt x="19648" y="5955"/>
                </a:cubicBezTo>
                <a:cubicBezTo>
                  <a:pt x="20264" y="3912"/>
                  <a:pt x="20915" y="1926"/>
                  <a:pt x="21600" y="0"/>
                </a:cubicBezTo>
              </a:path>
            </a:pathLst>
          </a:custGeom>
          <a:noFill/>
          <a:ln w="25400" cap="rnd" cmpd="sng" algn="ctr">
            <a:solidFill>
              <a:schemeClr val="tx1"/>
            </a:solidFill>
            <a:prstDash val="dash"/>
            <a:miter lim="800000"/>
          </a:ln>
          <a:effectLst/>
        </p:spPr>
        <p:txBody>
          <a:bodyPr rtlCol="0" anchor="ctr"/>
          <a:lstStyle/>
          <a:p>
            <a:pPr algn="ctr"/>
            <a:endParaRPr kern="0" dirty="0">
              <a:solidFill>
                <a:prstClr val="white"/>
              </a:solidFill>
              <a:cs typeface="+mn-ea"/>
              <a:sym typeface="+mn-lt"/>
            </a:endParaRPr>
          </a:p>
        </p:txBody>
      </p:sp>
      <p:sp>
        <p:nvSpPr>
          <p:cNvPr id="18" name="椭圆 17"/>
          <p:cNvSpPr>
            <a:spLocks noChangeAspect="1"/>
          </p:cNvSpPr>
          <p:nvPr/>
        </p:nvSpPr>
        <p:spPr>
          <a:xfrm>
            <a:off x="3146129" y="3114590"/>
            <a:ext cx="637306" cy="637308"/>
          </a:xfrm>
          <a:prstGeom prst="ellipse">
            <a:avLst/>
          </a:prstGeom>
          <a:solidFill>
            <a:schemeClr val="accent6"/>
          </a:solidFill>
          <a:ln w="254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PA_任意多边形 36"/>
          <p:cNvSpPr/>
          <p:nvPr>
            <p:custDataLst>
              <p:tags r:id="rId2"/>
            </p:custDataLst>
          </p:nvPr>
        </p:nvSpPr>
        <p:spPr bwMode="auto">
          <a:xfrm>
            <a:off x="3336834" y="3285449"/>
            <a:ext cx="263090" cy="246910"/>
          </a:xfrm>
          <a:custGeom>
            <a:avLst/>
            <a:gdLst>
              <a:gd name="connsiteX0" fmla="*/ 65187 w 464323"/>
              <a:gd name="connsiteY0" fmla="*/ 348457 h 435769"/>
              <a:gd name="connsiteX1" fmla="*/ 399141 w 464323"/>
              <a:gd name="connsiteY1" fmla="*/ 348457 h 435769"/>
              <a:gd name="connsiteX2" fmla="*/ 406384 w 464323"/>
              <a:gd name="connsiteY2" fmla="*/ 355601 h 435769"/>
              <a:gd name="connsiteX3" fmla="*/ 399141 w 464323"/>
              <a:gd name="connsiteY3" fmla="*/ 362744 h 435769"/>
              <a:gd name="connsiteX4" fmla="*/ 65187 w 464323"/>
              <a:gd name="connsiteY4" fmla="*/ 362744 h 435769"/>
              <a:gd name="connsiteX5" fmla="*/ 57944 w 464323"/>
              <a:gd name="connsiteY5" fmla="*/ 355601 h 435769"/>
              <a:gd name="connsiteX6" fmla="*/ 65187 w 464323"/>
              <a:gd name="connsiteY6" fmla="*/ 348457 h 435769"/>
              <a:gd name="connsiteX7" fmla="*/ 65187 w 464323"/>
              <a:gd name="connsiteY7" fmla="*/ 304800 h 435769"/>
              <a:gd name="connsiteX8" fmla="*/ 399141 w 464323"/>
              <a:gd name="connsiteY8" fmla="*/ 304800 h 435769"/>
              <a:gd name="connsiteX9" fmla="*/ 406384 w 464323"/>
              <a:gd name="connsiteY9" fmla="*/ 311944 h 435769"/>
              <a:gd name="connsiteX10" fmla="*/ 399141 w 464323"/>
              <a:gd name="connsiteY10" fmla="*/ 319087 h 435769"/>
              <a:gd name="connsiteX11" fmla="*/ 65187 w 464323"/>
              <a:gd name="connsiteY11" fmla="*/ 319087 h 435769"/>
              <a:gd name="connsiteX12" fmla="*/ 57944 w 464323"/>
              <a:gd name="connsiteY12" fmla="*/ 311944 h 435769"/>
              <a:gd name="connsiteX13" fmla="*/ 65187 w 464323"/>
              <a:gd name="connsiteY13" fmla="*/ 304800 h 435769"/>
              <a:gd name="connsiteX14" fmla="*/ 65187 w 464323"/>
              <a:gd name="connsiteY14" fmla="*/ 261144 h 435769"/>
              <a:gd name="connsiteX15" fmla="*/ 399141 w 464323"/>
              <a:gd name="connsiteY15" fmla="*/ 261144 h 435769"/>
              <a:gd name="connsiteX16" fmla="*/ 406384 w 464323"/>
              <a:gd name="connsiteY16" fmla="*/ 268288 h 435769"/>
              <a:gd name="connsiteX17" fmla="*/ 399141 w 464323"/>
              <a:gd name="connsiteY17" fmla="*/ 275431 h 435769"/>
              <a:gd name="connsiteX18" fmla="*/ 65187 w 464323"/>
              <a:gd name="connsiteY18" fmla="*/ 275431 h 435769"/>
              <a:gd name="connsiteX19" fmla="*/ 57944 w 464323"/>
              <a:gd name="connsiteY19" fmla="*/ 268288 h 435769"/>
              <a:gd name="connsiteX20" fmla="*/ 65187 w 464323"/>
              <a:gd name="connsiteY20" fmla="*/ 261144 h 435769"/>
              <a:gd name="connsiteX21" fmla="*/ 65187 w 464323"/>
              <a:gd name="connsiteY21" fmla="*/ 217488 h 435769"/>
              <a:gd name="connsiteX22" fmla="*/ 399141 w 464323"/>
              <a:gd name="connsiteY22" fmla="*/ 217488 h 435769"/>
              <a:gd name="connsiteX23" fmla="*/ 406384 w 464323"/>
              <a:gd name="connsiteY23" fmla="*/ 224632 h 435769"/>
              <a:gd name="connsiteX24" fmla="*/ 399141 w 464323"/>
              <a:gd name="connsiteY24" fmla="*/ 231775 h 435769"/>
              <a:gd name="connsiteX25" fmla="*/ 65187 w 464323"/>
              <a:gd name="connsiteY25" fmla="*/ 231775 h 435769"/>
              <a:gd name="connsiteX26" fmla="*/ 57944 w 464323"/>
              <a:gd name="connsiteY26" fmla="*/ 224632 h 435769"/>
              <a:gd name="connsiteX27" fmla="*/ 65187 w 464323"/>
              <a:gd name="connsiteY27" fmla="*/ 217488 h 435769"/>
              <a:gd name="connsiteX28" fmla="*/ 224747 w 464323"/>
              <a:gd name="connsiteY28" fmla="*/ 173832 h 435769"/>
              <a:gd name="connsiteX29" fmla="*/ 399133 w 464323"/>
              <a:gd name="connsiteY29" fmla="*/ 173832 h 435769"/>
              <a:gd name="connsiteX30" fmla="*/ 406401 w 464323"/>
              <a:gd name="connsiteY30" fmla="*/ 181373 h 435769"/>
              <a:gd name="connsiteX31" fmla="*/ 399133 w 464323"/>
              <a:gd name="connsiteY31" fmla="*/ 188912 h 435769"/>
              <a:gd name="connsiteX32" fmla="*/ 224747 w 464323"/>
              <a:gd name="connsiteY32" fmla="*/ 188912 h 435769"/>
              <a:gd name="connsiteX33" fmla="*/ 217488 w 464323"/>
              <a:gd name="connsiteY33" fmla="*/ 181373 h 435769"/>
              <a:gd name="connsiteX34" fmla="*/ 224747 w 464323"/>
              <a:gd name="connsiteY34" fmla="*/ 173832 h 435769"/>
              <a:gd name="connsiteX35" fmla="*/ 224764 w 464323"/>
              <a:gd name="connsiteY35" fmla="*/ 130175 h 435769"/>
              <a:gd name="connsiteX36" fmla="*/ 297525 w 464323"/>
              <a:gd name="connsiteY36" fmla="*/ 130175 h 435769"/>
              <a:gd name="connsiteX37" fmla="*/ 304801 w 464323"/>
              <a:gd name="connsiteY37" fmla="*/ 137716 h 435769"/>
              <a:gd name="connsiteX38" fmla="*/ 297525 w 464323"/>
              <a:gd name="connsiteY38" fmla="*/ 145256 h 435769"/>
              <a:gd name="connsiteX39" fmla="*/ 224764 w 464323"/>
              <a:gd name="connsiteY39" fmla="*/ 145256 h 435769"/>
              <a:gd name="connsiteX40" fmla="*/ 217488 w 464323"/>
              <a:gd name="connsiteY40" fmla="*/ 137716 h 435769"/>
              <a:gd name="connsiteX41" fmla="*/ 224764 w 464323"/>
              <a:gd name="connsiteY41" fmla="*/ 130175 h 435769"/>
              <a:gd name="connsiteX42" fmla="*/ 87042 w 464323"/>
              <a:gd name="connsiteY42" fmla="*/ 101402 h 435769"/>
              <a:gd name="connsiteX43" fmla="*/ 87042 w 464323"/>
              <a:gd name="connsiteY43" fmla="*/ 159743 h 435769"/>
              <a:gd name="connsiteX44" fmla="*/ 159809 w 464323"/>
              <a:gd name="connsiteY44" fmla="*/ 159743 h 435769"/>
              <a:gd name="connsiteX45" fmla="*/ 159809 w 464323"/>
              <a:gd name="connsiteY45" fmla="*/ 101402 h 435769"/>
              <a:gd name="connsiteX46" fmla="*/ 224764 w 464323"/>
              <a:gd name="connsiteY46" fmla="*/ 86519 h 435769"/>
              <a:gd name="connsiteX47" fmla="*/ 297525 w 464323"/>
              <a:gd name="connsiteY47" fmla="*/ 86519 h 435769"/>
              <a:gd name="connsiteX48" fmla="*/ 304801 w 464323"/>
              <a:gd name="connsiteY48" fmla="*/ 94060 h 435769"/>
              <a:gd name="connsiteX49" fmla="*/ 297525 w 464323"/>
              <a:gd name="connsiteY49" fmla="*/ 101599 h 435769"/>
              <a:gd name="connsiteX50" fmla="*/ 224764 w 464323"/>
              <a:gd name="connsiteY50" fmla="*/ 101599 h 435769"/>
              <a:gd name="connsiteX51" fmla="*/ 217488 w 464323"/>
              <a:gd name="connsiteY51" fmla="*/ 94060 h 435769"/>
              <a:gd name="connsiteX52" fmla="*/ 224764 w 464323"/>
              <a:gd name="connsiteY52" fmla="*/ 86519 h 435769"/>
              <a:gd name="connsiteX53" fmla="*/ 72490 w 464323"/>
              <a:gd name="connsiteY53" fmla="*/ 72232 h 435769"/>
              <a:gd name="connsiteX54" fmla="*/ 174361 w 464323"/>
              <a:gd name="connsiteY54" fmla="*/ 72232 h 435769"/>
              <a:gd name="connsiteX55" fmla="*/ 188907 w 464323"/>
              <a:gd name="connsiteY55" fmla="*/ 86817 h 435769"/>
              <a:gd name="connsiteX56" fmla="*/ 188907 w 464323"/>
              <a:gd name="connsiteY56" fmla="*/ 174328 h 435769"/>
              <a:gd name="connsiteX57" fmla="*/ 174361 w 464323"/>
              <a:gd name="connsiteY57" fmla="*/ 188908 h 435769"/>
              <a:gd name="connsiteX58" fmla="*/ 72490 w 464323"/>
              <a:gd name="connsiteY58" fmla="*/ 188908 h 435769"/>
              <a:gd name="connsiteX59" fmla="*/ 57944 w 464323"/>
              <a:gd name="connsiteY59" fmla="*/ 174328 h 435769"/>
              <a:gd name="connsiteX60" fmla="*/ 57944 w 464323"/>
              <a:gd name="connsiteY60" fmla="*/ 86817 h 435769"/>
              <a:gd name="connsiteX61" fmla="*/ 72490 w 464323"/>
              <a:gd name="connsiteY61" fmla="*/ 72232 h 435769"/>
              <a:gd name="connsiteX62" fmla="*/ 348258 w 464323"/>
              <a:gd name="connsiteY62" fmla="*/ 29051 h 435769"/>
              <a:gd name="connsiteX63" fmla="*/ 348258 w 464323"/>
              <a:gd name="connsiteY63" fmla="*/ 87154 h 435769"/>
              <a:gd name="connsiteX64" fmla="*/ 348215 w 464323"/>
              <a:gd name="connsiteY64" fmla="*/ 87154 h 435769"/>
              <a:gd name="connsiteX65" fmla="*/ 377237 w 464323"/>
              <a:gd name="connsiteY65" fmla="*/ 116205 h 435769"/>
              <a:gd name="connsiteX66" fmla="*/ 391747 w 464323"/>
              <a:gd name="connsiteY66" fmla="*/ 116205 h 435769"/>
              <a:gd name="connsiteX67" fmla="*/ 435323 w 464323"/>
              <a:gd name="connsiteY67" fmla="*/ 116205 h 435769"/>
              <a:gd name="connsiteX68" fmla="*/ 43511 w 464323"/>
              <a:gd name="connsiteY68" fmla="*/ 29051 h 435769"/>
              <a:gd name="connsiteX69" fmla="*/ 29000 w 464323"/>
              <a:gd name="connsiteY69" fmla="*/ 43577 h 435769"/>
              <a:gd name="connsiteX70" fmla="*/ 29000 w 464323"/>
              <a:gd name="connsiteY70" fmla="*/ 392192 h 435769"/>
              <a:gd name="connsiteX71" fmla="*/ 43511 w 464323"/>
              <a:gd name="connsiteY71" fmla="*/ 406718 h 435769"/>
              <a:gd name="connsiteX72" fmla="*/ 420812 w 464323"/>
              <a:gd name="connsiteY72" fmla="*/ 406718 h 435769"/>
              <a:gd name="connsiteX73" fmla="*/ 435323 w 464323"/>
              <a:gd name="connsiteY73" fmla="*/ 392192 h 435769"/>
              <a:gd name="connsiteX74" fmla="*/ 435323 w 464323"/>
              <a:gd name="connsiteY74" fmla="*/ 130731 h 435769"/>
              <a:gd name="connsiteX75" fmla="*/ 391747 w 464323"/>
              <a:gd name="connsiteY75" fmla="*/ 130731 h 435769"/>
              <a:gd name="connsiteX76" fmla="*/ 377237 w 464323"/>
              <a:gd name="connsiteY76" fmla="*/ 130731 h 435769"/>
              <a:gd name="connsiteX77" fmla="*/ 333704 w 464323"/>
              <a:gd name="connsiteY77" fmla="*/ 87154 h 435769"/>
              <a:gd name="connsiteX78" fmla="*/ 333747 w 464323"/>
              <a:gd name="connsiteY78" fmla="*/ 87154 h 435769"/>
              <a:gd name="connsiteX79" fmla="*/ 333747 w 464323"/>
              <a:gd name="connsiteY79" fmla="*/ 29051 h 435769"/>
              <a:gd name="connsiteX80" fmla="*/ 43511 w 464323"/>
              <a:gd name="connsiteY80" fmla="*/ 0 h 435769"/>
              <a:gd name="connsiteX81" fmla="*/ 348258 w 464323"/>
              <a:gd name="connsiteY81" fmla="*/ 0 h 435769"/>
              <a:gd name="connsiteX82" fmla="*/ 368767 w 464323"/>
              <a:gd name="connsiteY82" fmla="*/ 8493 h 435769"/>
              <a:gd name="connsiteX83" fmla="*/ 455831 w 464323"/>
              <a:gd name="connsiteY83" fmla="*/ 95647 h 435769"/>
              <a:gd name="connsiteX84" fmla="*/ 464323 w 464323"/>
              <a:gd name="connsiteY84" fmla="*/ 116205 h 435769"/>
              <a:gd name="connsiteX85" fmla="*/ 464323 w 464323"/>
              <a:gd name="connsiteY85" fmla="*/ 392192 h 435769"/>
              <a:gd name="connsiteX86" fmla="*/ 420812 w 464323"/>
              <a:gd name="connsiteY86" fmla="*/ 435769 h 435769"/>
              <a:gd name="connsiteX87" fmla="*/ 43511 w 464323"/>
              <a:gd name="connsiteY87" fmla="*/ 435769 h 435769"/>
              <a:gd name="connsiteX88" fmla="*/ 0 w 464323"/>
              <a:gd name="connsiteY88" fmla="*/ 392192 h 435769"/>
              <a:gd name="connsiteX89" fmla="*/ 0 w 464323"/>
              <a:gd name="connsiteY89" fmla="*/ 43577 h 435769"/>
              <a:gd name="connsiteX90" fmla="*/ 43511 w 464323"/>
              <a:gd name="connsiteY90" fmla="*/ 0 h 435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464323" h="435769">
                <a:moveTo>
                  <a:pt x="65187" y="348457"/>
                </a:moveTo>
                <a:lnTo>
                  <a:pt x="399141" y="348457"/>
                </a:lnTo>
                <a:cubicBezTo>
                  <a:pt x="403125" y="348457"/>
                  <a:pt x="406384" y="351652"/>
                  <a:pt x="406384" y="355601"/>
                </a:cubicBezTo>
                <a:cubicBezTo>
                  <a:pt x="406384" y="359536"/>
                  <a:pt x="403125" y="362744"/>
                  <a:pt x="399141" y="362744"/>
                </a:cubicBezTo>
                <a:lnTo>
                  <a:pt x="65187" y="362744"/>
                </a:lnTo>
                <a:cubicBezTo>
                  <a:pt x="61187" y="362744"/>
                  <a:pt x="57944" y="359536"/>
                  <a:pt x="57944" y="355601"/>
                </a:cubicBezTo>
                <a:cubicBezTo>
                  <a:pt x="57944" y="351652"/>
                  <a:pt x="61187" y="348457"/>
                  <a:pt x="65187" y="348457"/>
                </a:cubicBezTo>
                <a:close/>
                <a:moveTo>
                  <a:pt x="65187" y="304800"/>
                </a:moveTo>
                <a:lnTo>
                  <a:pt x="399141" y="304800"/>
                </a:lnTo>
                <a:cubicBezTo>
                  <a:pt x="403125" y="304800"/>
                  <a:pt x="406384" y="307995"/>
                  <a:pt x="406384" y="311944"/>
                </a:cubicBezTo>
                <a:cubicBezTo>
                  <a:pt x="406384" y="315879"/>
                  <a:pt x="403125" y="319087"/>
                  <a:pt x="399141" y="319087"/>
                </a:cubicBezTo>
                <a:lnTo>
                  <a:pt x="65187" y="319087"/>
                </a:lnTo>
                <a:cubicBezTo>
                  <a:pt x="61187" y="319087"/>
                  <a:pt x="57944" y="315879"/>
                  <a:pt x="57944" y="311944"/>
                </a:cubicBezTo>
                <a:cubicBezTo>
                  <a:pt x="57944" y="307995"/>
                  <a:pt x="61187" y="304800"/>
                  <a:pt x="65187" y="304800"/>
                </a:cubicBezTo>
                <a:close/>
                <a:moveTo>
                  <a:pt x="65187" y="261144"/>
                </a:moveTo>
                <a:lnTo>
                  <a:pt x="399141" y="261144"/>
                </a:lnTo>
                <a:cubicBezTo>
                  <a:pt x="403125" y="261144"/>
                  <a:pt x="406384" y="264339"/>
                  <a:pt x="406384" y="268288"/>
                </a:cubicBezTo>
                <a:cubicBezTo>
                  <a:pt x="406384" y="272223"/>
                  <a:pt x="403125" y="275431"/>
                  <a:pt x="399141" y="275431"/>
                </a:cubicBezTo>
                <a:lnTo>
                  <a:pt x="65187" y="275431"/>
                </a:lnTo>
                <a:cubicBezTo>
                  <a:pt x="61187" y="275431"/>
                  <a:pt x="57944" y="272223"/>
                  <a:pt x="57944" y="268288"/>
                </a:cubicBezTo>
                <a:cubicBezTo>
                  <a:pt x="57944" y="264339"/>
                  <a:pt x="61187" y="261144"/>
                  <a:pt x="65187" y="261144"/>
                </a:cubicBezTo>
                <a:close/>
                <a:moveTo>
                  <a:pt x="65187" y="217488"/>
                </a:moveTo>
                <a:lnTo>
                  <a:pt x="399141" y="217488"/>
                </a:lnTo>
                <a:cubicBezTo>
                  <a:pt x="403125" y="217488"/>
                  <a:pt x="406384" y="220683"/>
                  <a:pt x="406384" y="224632"/>
                </a:cubicBezTo>
                <a:cubicBezTo>
                  <a:pt x="406384" y="228580"/>
                  <a:pt x="403125" y="231775"/>
                  <a:pt x="399141" y="231775"/>
                </a:cubicBezTo>
                <a:lnTo>
                  <a:pt x="65187" y="231775"/>
                </a:lnTo>
                <a:cubicBezTo>
                  <a:pt x="61187" y="231775"/>
                  <a:pt x="57944" y="228580"/>
                  <a:pt x="57944" y="224632"/>
                </a:cubicBezTo>
                <a:cubicBezTo>
                  <a:pt x="57944" y="220683"/>
                  <a:pt x="61187" y="217488"/>
                  <a:pt x="65187" y="217488"/>
                </a:cubicBezTo>
                <a:close/>
                <a:moveTo>
                  <a:pt x="224747" y="173832"/>
                </a:moveTo>
                <a:lnTo>
                  <a:pt x="399133" y="173832"/>
                </a:lnTo>
                <a:cubicBezTo>
                  <a:pt x="403130" y="173832"/>
                  <a:pt x="406401" y="177204"/>
                  <a:pt x="406401" y="181373"/>
                </a:cubicBezTo>
                <a:cubicBezTo>
                  <a:pt x="406401" y="185540"/>
                  <a:pt x="403130" y="188912"/>
                  <a:pt x="399133" y="188912"/>
                </a:cubicBezTo>
                <a:lnTo>
                  <a:pt x="224747" y="188912"/>
                </a:lnTo>
                <a:cubicBezTo>
                  <a:pt x="220715" y="188912"/>
                  <a:pt x="217488" y="185540"/>
                  <a:pt x="217488" y="181373"/>
                </a:cubicBezTo>
                <a:cubicBezTo>
                  <a:pt x="217488" y="177204"/>
                  <a:pt x="220715" y="173832"/>
                  <a:pt x="224747" y="173832"/>
                </a:cubicBezTo>
                <a:close/>
                <a:moveTo>
                  <a:pt x="224764" y="130175"/>
                </a:moveTo>
                <a:lnTo>
                  <a:pt x="297525" y="130175"/>
                </a:lnTo>
                <a:cubicBezTo>
                  <a:pt x="301531" y="130175"/>
                  <a:pt x="304801" y="133548"/>
                  <a:pt x="304801" y="137716"/>
                </a:cubicBezTo>
                <a:cubicBezTo>
                  <a:pt x="304801" y="141884"/>
                  <a:pt x="301531" y="145256"/>
                  <a:pt x="297525" y="145256"/>
                </a:cubicBezTo>
                <a:lnTo>
                  <a:pt x="224764" y="145256"/>
                </a:lnTo>
                <a:cubicBezTo>
                  <a:pt x="220726" y="145256"/>
                  <a:pt x="217488" y="141884"/>
                  <a:pt x="217488" y="137716"/>
                </a:cubicBezTo>
                <a:cubicBezTo>
                  <a:pt x="217488" y="133548"/>
                  <a:pt x="220726" y="130175"/>
                  <a:pt x="224764" y="130175"/>
                </a:cubicBezTo>
                <a:close/>
                <a:moveTo>
                  <a:pt x="87042" y="101402"/>
                </a:moveTo>
                <a:cubicBezTo>
                  <a:pt x="87042" y="101402"/>
                  <a:pt x="87042" y="159743"/>
                  <a:pt x="87042" y="159743"/>
                </a:cubicBezTo>
                <a:lnTo>
                  <a:pt x="159809" y="159743"/>
                </a:lnTo>
                <a:lnTo>
                  <a:pt x="159809" y="101402"/>
                </a:lnTo>
                <a:close/>
                <a:moveTo>
                  <a:pt x="224764" y="86519"/>
                </a:moveTo>
                <a:lnTo>
                  <a:pt x="297525" y="86519"/>
                </a:lnTo>
                <a:cubicBezTo>
                  <a:pt x="301531" y="86519"/>
                  <a:pt x="304801" y="89891"/>
                  <a:pt x="304801" y="94060"/>
                </a:cubicBezTo>
                <a:cubicBezTo>
                  <a:pt x="304801" y="98227"/>
                  <a:pt x="301531" y="101599"/>
                  <a:pt x="297525" y="101599"/>
                </a:cubicBezTo>
                <a:lnTo>
                  <a:pt x="224764" y="101599"/>
                </a:lnTo>
                <a:cubicBezTo>
                  <a:pt x="220726" y="101599"/>
                  <a:pt x="217488" y="98227"/>
                  <a:pt x="217488" y="94060"/>
                </a:cubicBezTo>
                <a:cubicBezTo>
                  <a:pt x="217488" y="89891"/>
                  <a:pt x="220726" y="86519"/>
                  <a:pt x="224764" y="86519"/>
                </a:cubicBezTo>
                <a:close/>
                <a:moveTo>
                  <a:pt x="72490" y="72232"/>
                </a:moveTo>
                <a:lnTo>
                  <a:pt x="174361" y="72232"/>
                </a:lnTo>
                <a:cubicBezTo>
                  <a:pt x="182401" y="72232"/>
                  <a:pt x="188907" y="78752"/>
                  <a:pt x="188907" y="86817"/>
                </a:cubicBezTo>
                <a:lnTo>
                  <a:pt x="188907" y="174328"/>
                </a:lnTo>
                <a:cubicBezTo>
                  <a:pt x="188907" y="182388"/>
                  <a:pt x="182401" y="188908"/>
                  <a:pt x="174361" y="188908"/>
                </a:cubicBezTo>
                <a:lnTo>
                  <a:pt x="72490" y="188908"/>
                </a:lnTo>
                <a:cubicBezTo>
                  <a:pt x="64450" y="188908"/>
                  <a:pt x="57944" y="182388"/>
                  <a:pt x="57944" y="174328"/>
                </a:cubicBezTo>
                <a:lnTo>
                  <a:pt x="57944" y="86817"/>
                </a:lnTo>
                <a:cubicBezTo>
                  <a:pt x="57944" y="78752"/>
                  <a:pt x="64450" y="72232"/>
                  <a:pt x="72490" y="72232"/>
                </a:cubicBezTo>
                <a:close/>
                <a:moveTo>
                  <a:pt x="348258" y="29051"/>
                </a:moveTo>
                <a:lnTo>
                  <a:pt x="348258" y="87154"/>
                </a:lnTo>
                <a:lnTo>
                  <a:pt x="348215" y="87154"/>
                </a:lnTo>
                <a:cubicBezTo>
                  <a:pt x="348215" y="103172"/>
                  <a:pt x="361242" y="116205"/>
                  <a:pt x="377237" y="116205"/>
                </a:cubicBezTo>
                <a:lnTo>
                  <a:pt x="391747" y="116205"/>
                </a:lnTo>
                <a:cubicBezTo>
                  <a:pt x="391747" y="116205"/>
                  <a:pt x="435323" y="116205"/>
                  <a:pt x="435323" y="116205"/>
                </a:cubicBezTo>
                <a:close/>
                <a:moveTo>
                  <a:pt x="43511" y="29051"/>
                </a:moveTo>
                <a:cubicBezTo>
                  <a:pt x="35492" y="29051"/>
                  <a:pt x="29000" y="35547"/>
                  <a:pt x="29000" y="43577"/>
                </a:cubicBezTo>
                <a:lnTo>
                  <a:pt x="29000" y="392192"/>
                </a:lnTo>
                <a:cubicBezTo>
                  <a:pt x="29000" y="400202"/>
                  <a:pt x="35492" y="406718"/>
                  <a:pt x="43511" y="406718"/>
                </a:cubicBezTo>
                <a:lnTo>
                  <a:pt x="420812" y="406718"/>
                </a:lnTo>
                <a:cubicBezTo>
                  <a:pt x="428830" y="406718"/>
                  <a:pt x="435323" y="400202"/>
                  <a:pt x="435323" y="392192"/>
                </a:cubicBezTo>
                <a:cubicBezTo>
                  <a:pt x="435323" y="392192"/>
                  <a:pt x="435323" y="130731"/>
                  <a:pt x="435323" y="130731"/>
                </a:cubicBezTo>
                <a:lnTo>
                  <a:pt x="391747" y="130731"/>
                </a:lnTo>
                <a:lnTo>
                  <a:pt x="377237" y="130731"/>
                </a:lnTo>
                <a:cubicBezTo>
                  <a:pt x="353202" y="130731"/>
                  <a:pt x="333704" y="111222"/>
                  <a:pt x="333704" y="87154"/>
                </a:cubicBezTo>
                <a:lnTo>
                  <a:pt x="333747" y="87154"/>
                </a:lnTo>
                <a:lnTo>
                  <a:pt x="333747" y="29051"/>
                </a:lnTo>
                <a:close/>
                <a:moveTo>
                  <a:pt x="43511" y="0"/>
                </a:moveTo>
                <a:lnTo>
                  <a:pt x="348258" y="0"/>
                </a:lnTo>
                <a:cubicBezTo>
                  <a:pt x="355933" y="0"/>
                  <a:pt x="363328" y="3046"/>
                  <a:pt x="368767" y="8493"/>
                </a:cubicBezTo>
                <a:lnTo>
                  <a:pt x="455831" y="95647"/>
                </a:lnTo>
                <a:cubicBezTo>
                  <a:pt x="461270" y="101094"/>
                  <a:pt x="464323" y="108498"/>
                  <a:pt x="464323" y="116205"/>
                </a:cubicBezTo>
                <a:lnTo>
                  <a:pt x="464323" y="392192"/>
                </a:lnTo>
                <a:cubicBezTo>
                  <a:pt x="464323" y="416220"/>
                  <a:pt x="444803" y="435769"/>
                  <a:pt x="420812" y="435769"/>
                </a:cubicBezTo>
                <a:lnTo>
                  <a:pt x="43511" y="435769"/>
                </a:lnTo>
                <a:cubicBezTo>
                  <a:pt x="19520" y="435769"/>
                  <a:pt x="0" y="416220"/>
                  <a:pt x="0" y="392192"/>
                </a:cubicBezTo>
                <a:lnTo>
                  <a:pt x="0" y="43577"/>
                </a:lnTo>
                <a:cubicBezTo>
                  <a:pt x="0" y="19529"/>
                  <a:pt x="19520" y="0"/>
                  <a:pt x="43511" y="0"/>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16" name="椭圆 15"/>
          <p:cNvSpPr>
            <a:spLocks noChangeAspect="1"/>
          </p:cNvSpPr>
          <p:nvPr/>
        </p:nvSpPr>
        <p:spPr>
          <a:xfrm>
            <a:off x="4444616" y="4427099"/>
            <a:ext cx="637306" cy="637308"/>
          </a:xfrm>
          <a:prstGeom prst="ellipse">
            <a:avLst/>
          </a:prstGeom>
          <a:solidFill>
            <a:schemeClr val="accent6"/>
          </a:solidFill>
          <a:ln w="254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PA_任意多边形 38"/>
          <p:cNvSpPr/>
          <p:nvPr>
            <p:custDataLst>
              <p:tags r:id="rId3"/>
            </p:custDataLst>
          </p:nvPr>
        </p:nvSpPr>
        <p:spPr bwMode="auto">
          <a:xfrm>
            <a:off x="4640792" y="4602924"/>
            <a:ext cx="263098" cy="255456"/>
          </a:xfrm>
          <a:custGeom>
            <a:avLst/>
            <a:gdLst>
              <a:gd name="connsiteX0" fmla="*/ 261540 w 464338"/>
              <a:gd name="connsiteY0" fmla="*/ 246856 h 450850"/>
              <a:gd name="connsiteX1" fmla="*/ 290512 w 464338"/>
              <a:gd name="connsiteY1" fmla="*/ 276225 h 450850"/>
              <a:gd name="connsiteX2" fmla="*/ 261540 w 464338"/>
              <a:gd name="connsiteY2" fmla="*/ 305592 h 450850"/>
              <a:gd name="connsiteX3" fmla="*/ 232568 w 464338"/>
              <a:gd name="connsiteY3" fmla="*/ 276225 h 450850"/>
              <a:gd name="connsiteX4" fmla="*/ 261540 w 464338"/>
              <a:gd name="connsiteY4" fmla="*/ 246856 h 450850"/>
              <a:gd name="connsiteX5" fmla="*/ 419120 w 464338"/>
              <a:gd name="connsiteY5" fmla="*/ 213403 h 450850"/>
              <a:gd name="connsiteX6" fmla="*/ 418654 w 464338"/>
              <a:gd name="connsiteY6" fmla="*/ 214300 h 450850"/>
              <a:gd name="connsiteX7" fmla="*/ 415019 w 464338"/>
              <a:gd name="connsiteY7" fmla="*/ 221000 h 450850"/>
              <a:gd name="connsiteX8" fmla="*/ 391786 w 464338"/>
              <a:gd name="connsiteY8" fmla="*/ 232689 h 450850"/>
              <a:gd name="connsiteX9" fmla="*/ 261191 w 464338"/>
              <a:gd name="connsiteY9" fmla="*/ 232689 h 450850"/>
              <a:gd name="connsiteX10" fmla="*/ 217652 w 464338"/>
              <a:gd name="connsiteY10" fmla="*/ 276313 h 450850"/>
              <a:gd name="connsiteX11" fmla="*/ 261191 w 464338"/>
              <a:gd name="connsiteY11" fmla="*/ 319958 h 450850"/>
              <a:gd name="connsiteX12" fmla="*/ 410319 w 464338"/>
              <a:gd name="connsiteY12" fmla="*/ 319958 h 450850"/>
              <a:gd name="connsiteX13" fmla="*/ 435303 w 464338"/>
              <a:gd name="connsiteY13" fmla="*/ 261765 h 450850"/>
              <a:gd name="connsiteX14" fmla="*/ 419120 w 464338"/>
              <a:gd name="connsiteY14" fmla="*/ 213403 h 450850"/>
              <a:gd name="connsiteX15" fmla="*/ 29019 w 464338"/>
              <a:gd name="connsiteY15" fmla="*/ 141642 h 450850"/>
              <a:gd name="connsiteX16" fmla="*/ 29019 w 464338"/>
              <a:gd name="connsiteY16" fmla="*/ 370845 h 450850"/>
              <a:gd name="connsiteX17" fmla="*/ 79807 w 464338"/>
              <a:gd name="connsiteY17" fmla="*/ 421754 h 450850"/>
              <a:gd name="connsiteX18" fmla="*/ 340998 w 464338"/>
              <a:gd name="connsiteY18" fmla="*/ 421754 h 450850"/>
              <a:gd name="connsiteX19" fmla="*/ 391786 w 464338"/>
              <a:gd name="connsiteY19" fmla="*/ 370845 h 450850"/>
              <a:gd name="connsiteX20" fmla="*/ 391786 w 464338"/>
              <a:gd name="connsiteY20" fmla="*/ 349033 h 450850"/>
              <a:gd name="connsiteX21" fmla="*/ 261191 w 464338"/>
              <a:gd name="connsiteY21" fmla="*/ 349033 h 450850"/>
              <a:gd name="connsiteX22" fmla="*/ 188633 w 464338"/>
              <a:gd name="connsiteY22" fmla="*/ 276313 h 450850"/>
              <a:gd name="connsiteX23" fmla="*/ 261191 w 464338"/>
              <a:gd name="connsiteY23" fmla="*/ 203592 h 450850"/>
              <a:gd name="connsiteX24" fmla="*/ 391786 w 464338"/>
              <a:gd name="connsiteY24" fmla="*/ 203592 h 450850"/>
              <a:gd name="connsiteX25" fmla="*/ 391786 w 464338"/>
              <a:gd name="connsiteY25" fmla="*/ 174517 h 450850"/>
              <a:gd name="connsiteX26" fmla="*/ 377266 w 464338"/>
              <a:gd name="connsiteY26" fmla="*/ 159969 h 450850"/>
              <a:gd name="connsiteX27" fmla="*/ 319228 w 464338"/>
              <a:gd name="connsiteY27" fmla="*/ 159969 h 450850"/>
              <a:gd name="connsiteX28" fmla="*/ 79807 w 464338"/>
              <a:gd name="connsiteY28" fmla="*/ 159969 h 450850"/>
              <a:gd name="connsiteX29" fmla="*/ 29019 w 464338"/>
              <a:gd name="connsiteY29" fmla="*/ 141642 h 450850"/>
              <a:gd name="connsiteX30" fmla="*/ 58016 w 464338"/>
              <a:gd name="connsiteY30" fmla="*/ 116345 h 450850"/>
              <a:gd name="connsiteX31" fmla="*/ 58016 w 464338"/>
              <a:gd name="connsiteY31" fmla="*/ 125800 h 450850"/>
              <a:gd name="connsiteX32" fmla="*/ 79807 w 464338"/>
              <a:gd name="connsiteY32" fmla="*/ 130872 h 450850"/>
              <a:gd name="connsiteX33" fmla="*/ 319228 w 464338"/>
              <a:gd name="connsiteY33" fmla="*/ 130872 h 450850"/>
              <a:gd name="connsiteX34" fmla="*/ 362745 w 464338"/>
              <a:gd name="connsiteY34" fmla="*/ 130872 h 450850"/>
              <a:gd name="connsiteX35" fmla="*/ 362745 w 464338"/>
              <a:gd name="connsiteY35" fmla="*/ 116345 h 450850"/>
              <a:gd name="connsiteX36" fmla="*/ 58016 w 464338"/>
              <a:gd name="connsiteY36" fmla="*/ 116345 h 450850"/>
              <a:gd name="connsiteX37" fmla="*/ 58016 w 464338"/>
              <a:gd name="connsiteY37" fmla="*/ 87248 h 450850"/>
              <a:gd name="connsiteX38" fmla="*/ 58016 w 464338"/>
              <a:gd name="connsiteY38" fmla="*/ 101796 h 450850"/>
              <a:gd name="connsiteX39" fmla="*/ 362745 w 464338"/>
              <a:gd name="connsiteY39" fmla="*/ 101796 h 450850"/>
              <a:gd name="connsiteX40" fmla="*/ 362745 w 464338"/>
              <a:gd name="connsiteY40" fmla="*/ 87248 h 450850"/>
              <a:gd name="connsiteX41" fmla="*/ 58016 w 464338"/>
              <a:gd name="connsiteY41" fmla="*/ 58172 h 450850"/>
              <a:gd name="connsiteX42" fmla="*/ 58016 w 464338"/>
              <a:gd name="connsiteY42" fmla="*/ 72700 h 450850"/>
              <a:gd name="connsiteX43" fmla="*/ 362745 w 464338"/>
              <a:gd name="connsiteY43" fmla="*/ 72700 h 450850"/>
              <a:gd name="connsiteX44" fmla="*/ 362745 w 464338"/>
              <a:gd name="connsiteY44" fmla="*/ 58172 h 450850"/>
              <a:gd name="connsiteX45" fmla="*/ 79807 w 464338"/>
              <a:gd name="connsiteY45" fmla="*/ 29076 h 450850"/>
              <a:gd name="connsiteX46" fmla="*/ 29019 w 464338"/>
              <a:gd name="connsiteY46" fmla="*/ 79984 h 450850"/>
              <a:gd name="connsiteX47" fmla="*/ 43517 w 464338"/>
              <a:gd name="connsiteY47" fmla="*/ 115510 h 450850"/>
              <a:gd name="connsiteX48" fmla="*/ 43517 w 464338"/>
              <a:gd name="connsiteY48" fmla="*/ 87248 h 450850"/>
              <a:gd name="connsiteX49" fmla="*/ 43517 w 464338"/>
              <a:gd name="connsiteY49" fmla="*/ 58172 h 450850"/>
              <a:gd name="connsiteX50" fmla="*/ 58016 w 464338"/>
              <a:gd name="connsiteY50" fmla="*/ 43624 h 450850"/>
              <a:gd name="connsiteX51" fmla="*/ 362745 w 464338"/>
              <a:gd name="connsiteY51" fmla="*/ 43624 h 450850"/>
              <a:gd name="connsiteX52" fmla="*/ 377266 w 464338"/>
              <a:gd name="connsiteY52" fmla="*/ 58172 h 450850"/>
              <a:gd name="connsiteX53" fmla="*/ 377266 w 464338"/>
              <a:gd name="connsiteY53" fmla="*/ 87248 h 450850"/>
              <a:gd name="connsiteX54" fmla="*/ 377266 w 464338"/>
              <a:gd name="connsiteY54" fmla="*/ 116345 h 450850"/>
              <a:gd name="connsiteX55" fmla="*/ 377266 w 464338"/>
              <a:gd name="connsiteY55" fmla="*/ 130872 h 450850"/>
              <a:gd name="connsiteX56" fmla="*/ 391786 w 464338"/>
              <a:gd name="connsiteY56" fmla="*/ 133544 h 450850"/>
              <a:gd name="connsiteX57" fmla="*/ 391786 w 464338"/>
              <a:gd name="connsiteY57" fmla="*/ 87248 h 450850"/>
              <a:gd name="connsiteX58" fmla="*/ 391786 w 464338"/>
              <a:gd name="connsiteY58" fmla="*/ 79984 h 450850"/>
              <a:gd name="connsiteX59" fmla="*/ 391786 w 464338"/>
              <a:gd name="connsiteY59" fmla="*/ 43624 h 450850"/>
              <a:gd name="connsiteX60" fmla="*/ 377266 w 464338"/>
              <a:gd name="connsiteY60" fmla="*/ 29076 h 450850"/>
              <a:gd name="connsiteX61" fmla="*/ 319228 w 464338"/>
              <a:gd name="connsiteY61" fmla="*/ 29076 h 450850"/>
              <a:gd name="connsiteX62" fmla="*/ 79807 w 464338"/>
              <a:gd name="connsiteY62" fmla="*/ 0 h 450850"/>
              <a:gd name="connsiteX63" fmla="*/ 319228 w 464338"/>
              <a:gd name="connsiteY63" fmla="*/ 0 h 450850"/>
              <a:gd name="connsiteX64" fmla="*/ 377266 w 464338"/>
              <a:gd name="connsiteY64" fmla="*/ 0 h 450850"/>
              <a:gd name="connsiteX65" fmla="*/ 420805 w 464338"/>
              <a:gd name="connsiteY65" fmla="*/ 43624 h 450850"/>
              <a:gd name="connsiteX66" fmla="*/ 420805 w 464338"/>
              <a:gd name="connsiteY66" fmla="*/ 79984 h 450850"/>
              <a:gd name="connsiteX67" fmla="*/ 420805 w 464338"/>
              <a:gd name="connsiteY67" fmla="*/ 87248 h 450850"/>
              <a:gd name="connsiteX68" fmla="*/ 420805 w 464338"/>
              <a:gd name="connsiteY68" fmla="*/ 174517 h 450850"/>
              <a:gd name="connsiteX69" fmla="*/ 420827 w 464338"/>
              <a:gd name="connsiteY69" fmla="*/ 174517 h 450850"/>
              <a:gd name="connsiteX70" fmla="*/ 420827 w 464338"/>
              <a:gd name="connsiteY70" fmla="*/ 349033 h 450850"/>
              <a:gd name="connsiteX71" fmla="*/ 420805 w 464338"/>
              <a:gd name="connsiteY71" fmla="*/ 349033 h 450850"/>
              <a:gd name="connsiteX72" fmla="*/ 420805 w 464338"/>
              <a:gd name="connsiteY72" fmla="*/ 370845 h 450850"/>
              <a:gd name="connsiteX73" fmla="*/ 340998 w 464338"/>
              <a:gd name="connsiteY73" fmla="*/ 450850 h 450850"/>
              <a:gd name="connsiteX74" fmla="*/ 79807 w 464338"/>
              <a:gd name="connsiteY74" fmla="*/ 450850 h 450850"/>
              <a:gd name="connsiteX75" fmla="*/ 0 w 464338"/>
              <a:gd name="connsiteY75" fmla="*/ 370845 h 450850"/>
              <a:gd name="connsiteX76" fmla="*/ 0 w 464338"/>
              <a:gd name="connsiteY76" fmla="*/ 79984 h 450850"/>
              <a:gd name="connsiteX77" fmla="*/ 79807 w 464338"/>
              <a:gd name="connsiteY77" fmla="*/ 0 h 45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64338" h="450850">
                <a:moveTo>
                  <a:pt x="261540" y="246856"/>
                </a:moveTo>
                <a:cubicBezTo>
                  <a:pt x="277531" y="246856"/>
                  <a:pt x="290512" y="260021"/>
                  <a:pt x="290512" y="276225"/>
                </a:cubicBezTo>
                <a:cubicBezTo>
                  <a:pt x="290512" y="292427"/>
                  <a:pt x="277531" y="305592"/>
                  <a:pt x="261540" y="305592"/>
                </a:cubicBezTo>
                <a:cubicBezTo>
                  <a:pt x="245546" y="305592"/>
                  <a:pt x="232568" y="292427"/>
                  <a:pt x="232568" y="276225"/>
                </a:cubicBezTo>
                <a:cubicBezTo>
                  <a:pt x="232568" y="260021"/>
                  <a:pt x="245546" y="246856"/>
                  <a:pt x="261540" y="246856"/>
                </a:cubicBezTo>
                <a:close/>
                <a:moveTo>
                  <a:pt x="419120" y="213403"/>
                </a:moveTo>
                <a:cubicBezTo>
                  <a:pt x="419009" y="213716"/>
                  <a:pt x="418765" y="213966"/>
                  <a:pt x="418654" y="214300"/>
                </a:cubicBezTo>
                <a:cubicBezTo>
                  <a:pt x="417701" y="216680"/>
                  <a:pt x="416526" y="218976"/>
                  <a:pt x="415019" y="221000"/>
                </a:cubicBezTo>
                <a:cubicBezTo>
                  <a:pt x="409610" y="228222"/>
                  <a:pt x="400742" y="232564"/>
                  <a:pt x="391786" y="232689"/>
                </a:cubicBezTo>
                <a:lnTo>
                  <a:pt x="261191" y="232689"/>
                </a:lnTo>
                <a:cubicBezTo>
                  <a:pt x="237182" y="232689"/>
                  <a:pt x="217652" y="252268"/>
                  <a:pt x="217652" y="276313"/>
                </a:cubicBezTo>
                <a:cubicBezTo>
                  <a:pt x="217652" y="300379"/>
                  <a:pt x="237182" y="319958"/>
                  <a:pt x="261191" y="319958"/>
                </a:cubicBezTo>
                <a:lnTo>
                  <a:pt x="410319" y="319958"/>
                </a:lnTo>
                <a:cubicBezTo>
                  <a:pt x="426303" y="304888"/>
                  <a:pt x="435303" y="284140"/>
                  <a:pt x="435303" y="261765"/>
                </a:cubicBezTo>
                <a:cubicBezTo>
                  <a:pt x="435303" y="243918"/>
                  <a:pt x="429561" y="227095"/>
                  <a:pt x="419120" y="213403"/>
                </a:cubicBezTo>
                <a:close/>
                <a:moveTo>
                  <a:pt x="29019" y="141642"/>
                </a:moveTo>
                <a:lnTo>
                  <a:pt x="29019" y="370845"/>
                </a:lnTo>
                <a:cubicBezTo>
                  <a:pt x="29019" y="398961"/>
                  <a:pt x="51742" y="421754"/>
                  <a:pt x="79807" y="421754"/>
                </a:cubicBezTo>
                <a:lnTo>
                  <a:pt x="340998" y="421754"/>
                </a:lnTo>
                <a:cubicBezTo>
                  <a:pt x="369041" y="421754"/>
                  <a:pt x="391786" y="398961"/>
                  <a:pt x="391786" y="370845"/>
                </a:cubicBezTo>
                <a:cubicBezTo>
                  <a:pt x="391786" y="370845"/>
                  <a:pt x="391786" y="349033"/>
                  <a:pt x="391786" y="349033"/>
                </a:cubicBezTo>
                <a:lnTo>
                  <a:pt x="261191" y="349033"/>
                </a:lnTo>
                <a:cubicBezTo>
                  <a:pt x="221110" y="349033"/>
                  <a:pt x="188633" y="316493"/>
                  <a:pt x="188633" y="276313"/>
                </a:cubicBezTo>
                <a:cubicBezTo>
                  <a:pt x="188633" y="236154"/>
                  <a:pt x="221110" y="203592"/>
                  <a:pt x="261191" y="203592"/>
                </a:cubicBezTo>
                <a:lnTo>
                  <a:pt x="391786" y="203592"/>
                </a:lnTo>
                <a:lnTo>
                  <a:pt x="391786" y="174517"/>
                </a:lnTo>
                <a:cubicBezTo>
                  <a:pt x="391786" y="166481"/>
                  <a:pt x="385269" y="159969"/>
                  <a:pt x="377266" y="159969"/>
                </a:cubicBezTo>
                <a:lnTo>
                  <a:pt x="319228" y="159969"/>
                </a:lnTo>
                <a:lnTo>
                  <a:pt x="79807" y="159969"/>
                </a:lnTo>
                <a:cubicBezTo>
                  <a:pt x="60521" y="159969"/>
                  <a:pt x="42808" y="153081"/>
                  <a:pt x="29019" y="141642"/>
                </a:cubicBezTo>
                <a:close/>
                <a:moveTo>
                  <a:pt x="58016" y="116345"/>
                </a:moveTo>
                <a:lnTo>
                  <a:pt x="58016" y="125800"/>
                </a:lnTo>
                <a:cubicBezTo>
                  <a:pt x="64644" y="128973"/>
                  <a:pt x="71960" y="130872"/>
                  <a:pt x="79807" y="130872"/>
                </a:cubicBezTo>
                <a:lnTo>
                  <a:pt x="319228" y="130872"/>
                </a:lnTo>
                <a:lnTo>
                  <a:pt x="362745" y="130872"/>
                </a:lnTo>
                <a:lnTo>
                  <a:pt x="362745" y="116345"/>
                </a:lnTo>
                <a:cubicBezTo>
                  <a:pt x="362745" y="116345"/>
                  <a:pt x="58016" y="116345"/>
                  <a:pt x="58016" y="116345"/>
                </a:cubicBezTo>
                <a:close/>
                <a:moveTo>
                  <a:pt x="58016" y="87248"/>
                </a:moveTo>
                <a:lnTo>
                  <a:pt x="58016" y="101796"/>
                </a:lnTo>
                <a:lnTo>
                  <a:pt x="362745" y="101796"/>
                </a:lnTo>
                <a:cubicBezTo>
                  <a:pt x="362745" y="101796"/>
                  <a:pt x="362745" y="87248"/>
                  <a:pt x="362745" y="87248"/>
                </a:cubicBezTo>
                <a:close/>
                <a:moveTo>
                  <a:pt x="58016" y="58172"/>
                </a:moveTo>
                <a:lnTo>
                  <a:pt x="58016" y="72700"/>
                </a:lnTo>
                <a:lnTo>
                  <a:pt x="362745" y="72700"/>
                </a:lnTo>
                <a:cubicBezTo>
                  <a:pt x="362745" y="72700"/>
                  <a:pt x="362745" y="58172"/>
                  <a:pt x="362745" y="58172"/>
                </a:cubicBezTo>
                <a:close/>
                <a:moveTo>
                  <a:pt x="79807" y="29076"/>
                </a:moveTo>
                <a:cubicBezTo>
                  <a:pt x="51742" y="29076"/>
                  <a:pt x="29019" y="51869"/>
                  <a:pt x="29019" y="79984"/>
                </a:cubicBezTo>
                <a:cubicBezTo>
                  <a:pt x="29019" y="93823"/>
                  <a:pt x="34561" y="106326"/>
                  <a:pt x="43517" y="115510"/>
                </a:cubicBezTo>
                <a:lnTo>
                  <a:pt x="43517" y="87248"/>
                </a:lnTo>
                <a:lnTo>
                  <a:pt x="43517" y="58172"/>
                </a:lnTo>
                <a:cubicBezTo>
                  <a:pt x="43517" y="50116"/>
                  <a:pt x="50013" y="43624"/>
                  <a:pt x="58016" y="43624"/>
                </a:cubicBezTo>
                <a:lnTo>
                  <a:pt x="362745" y="43624"/>
                </a:lnTo>
                <a:cubicBezTo>
                  <a:pt x="370748" y="43624"/>
                  <a:pt x="377266" y="50116"/>
                  <a:pt x="377266" y="58172"/>
                </a:cubicBezTo>
                <a:lnTo>
                  <a:pt x="377266" y="87248"/>
                </a:lnTo>
                <a:lnTo>
                  <a:pt x="377266" y="116345"/>
                </a:lnTo>
                <a:lnTo>
                  <a:pt x="377266" y="130872"/>
                </a:lnTo>
                <a:cubicBezTo>
                  <a:pt x="382387" y="130872"/>
                  <a:pt x="387197" y="131936"/>
                  <a:pt x="391786" y="133544"/>
                </a:cubicBezTo>
                <a:lnTo>
                  <a:pt x="391786" y="87248"/>
                </a:lnTo>
                <a:lnTo>
                  <a:pt x="391786" y="79984"/>
                </a:lnTo>
                <a:lnTo>
                  <a:pt x="391786" y="43624"/>
                </a:lnTo>
                <a:cubicBezTo>
                  <a:pt x="391786" y="35588"/>
                  <a:pt x="385269" y="29076"/>
                  <a:pt x="377266" y="29076"/>
                </a:cubicBezTo>
                <a:lnTo>
                  <a:pt x="319228" y="29076"/>
                </a:lnTo>
                <a:close/>
                <a:moveTo>
                  <a:pt x="79807" y="0"/>
                </a:moveTo>
                <a:lnTo>
                  <a:pt x="319228" y="0"/>
                </a:lnTo>
                <a:lnTo>
                  <a:pt x="377266" y="0"/>
                </a:lnTo>
                <a:cubicBezTo>
                  <a:pt x="401296" y="0"/>
                  <a:pt x="420805" y="19516"/>
                  <a:pt x="420805" y="43624"/>
                </a:cubicBezTo>
                <a:lnTo>
                  <a:pt x="420805" y="79984"/>
                </a:lnTo>
                <a:lnTo>
                  <a:pt x="420805" y="87248"/>
                </a:lnTo>
                <a:lnTo>
                  <a:pt x="420805" y="174517"/>
                </a:lnTo>
                <a:lnTo>
                  <a:pt x="420827" y="174517"/>
                </a:lnTo>
                <a:cubicBezTo>
                  <a:pt x="478842" y="218162"/>
                  <a:pt x="478842" y="305388"/>
                  <a:pt x="420827" y="349033"/>
                </a:cubicBezTo>
                <a:lnTo>
                  <a:pt x="420805" y="349033"/>
                </a:lnTo>
                <a:lnTo>
                  <a:pt x="420805" y="370845"/>
                </a:lnTo>
                <a:cubicBezTo>
                  <a:pt x="420805" y="414949"/>
                  <a:pt x="384980" y="450850"/>
                  <a:pt x="340998" y="450850"/>
                </a:cubicBezTo>
                <a:lnTo>
                  <a:pt x="79807" y="450850"/>
                </a:lnTo>
                <a:cubicBezTo>
                  <a:pt x="35780" y="450850"/>
                  <a:pt x="0" y="414949"/>
                  <a:pt x="0" y="370845"/>
                </a:cubicBezTo>
                <a:lnTo>
                  <a:pt x="0" y="79984"/>
                </a:lnTo>
                <a:cubicBezTo>
                  <a:pt x="0" y="35880"/>
                  <a:pt x="35780" y="0"/>
                  <a:pt x="79807" y="0"/>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14" name="椭圆 13"/>
          <p:cNvSpPr>
            <a:spLocks noChangeAspect="1"/>
          </p:cNvSpPr>
          <p:nvPr/>
        </p:nvSpPr>
        <p:spPr>
          <a:xfrm>
            <a:off x="6237748" y="4718503"/>
            <a:ext cx="637306" cy="637308"/>
          </a:xfrm>
          <a:prstGeom prst="ellipse">
            <a:avLst/>
          </a:prstGeom>
          <a:solidFill>
            <a:schemeClr val="accent6"/>
          </a:solidFill>
          <a:ln w="254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PA_任意多边形 40"/>
          <p:cNvSpPr/>
          <p:nvPr>
            <p:custDataLst>
              <p:tags r:id="rId4"/>
            </p:custDataLst>
          </p:nvPr>
        </p:nvSpPr>
        <p:spPr bwMode="auto">
          <a:xfrm>
            <a:off x="6424856" y="4930117"/>
            <a:ext cx="263090" cy="214078"/>
          </a:xfrm>
          <a:custGeom>
            <a:avLst/>
            <a:gdLst>
              <a:gd name="connsiteX0" fmla="*/ 348258 w 464323"/>
              <a:gd name="connsiteY0" fmla="*/ 290628 h 377825"/>
              <a:gd name="connsiteX1" fmla="*/ 319237 w 464323"/>
              <a:gd name="connsiteY1" fmla="*/ 319682 h 377825"/>
              <a:gd name="connsiteX2" fmla="*/ 348258 w 464323"/>
              <a:gd name="connsiteY2" fmla="*/ 348754 h 377825"/>
              <a:gd name="connsiteX3" fmla="*/ 377279 w 464323"/>
              <a:gd name="connsiteY3" fmla="*/ 319682 h 377825"/>
              <a:gd name="connsiteX4" fmla="*/ 348258 w 464323"/>
              <a:gd name="connsiteY4" fmla="*/ 290628 h 377825"/>
              <a:gd name="connsiteX5" fmla="*/ 159618 w 464323"/>
              <a:gd name="connsiteY5" fmla="*/ 290628 h 377825"/>
              <a:gd name="connsiteX6" fmla="*/ 130597 w 464323"/>
              <a:gd name="connsiteY6" fmla="*/ 319682 h 377825"/>
              <a:gd name="connsiteX7" fmla="*/ 159618 w 464323"/>
              <a:gd name="connsiteY7" fmla="*/ 348754 h 377825"/>
              <a:gd name="connsiteX8" fmla="*/ 188640 w 464323"/>
              <a:gd name="connsiteY8" fmla="*/ 319682 h 377825"/>
              <a:gd name="connsiteX9" fmla="*/ 159618 w 464323"/>
              <a:gd name="connsiteY9" fmla="*/ 290628 h 377825"/>
              <a:gd name="connsiteX10" fmla="*/ 333640 w 464323"/>
              <a:gd name="connsiteY10" fmla="*/ 130472 h 377825"/>
              <a:gd name="connsiteX11" fmla="*/ 333640 w 464323"/>
              <a:gd name="connsiteY11" fmla="*/ 217983 h 377825"/>
              <a:gd name="connsiteX12" fmla="*/ 391845 w 464323"/>
              <a:gd name="connsiteY12" fmla="*/ 217983 h 377825"/>
              <a:gd name="connsiteX13" fmla="*/ 391845 w 464323"/>
              <a:gd name="connsiteY13" fmla="*/ 196105 h 377825"/>
              <a:gd name="connsiteX14" fmla="*/ 348192 w 464323"/>
              <a:gd name="connsiteY14" fmla="*/ 130472 h 377825"/>
              <a:gd name="connsiteX15" fmla="*/ 333640 w 464323"/>
              <a:gd name="connsiteY15" fmla="*/ 115887 h 377825"/>
              <a:gd name="connsiteX16" fmla="*/ 348192 w 464323"/>
              <a:gd name="connsiteY16" fmla="*/ 115887 h 377825"/>
              <a:gd name="connsiteX17" fmla="*/ 360299 w 464323"/>
              <a:gd name="connsiteY17" fmla="*/ 122380 h 377825"/>
              <a:gd name="connsiteX18" fmla="*/ 403955 w 464323"/>
              <a:gd name="connsiteY18" fmla="*/ 188013 h 377825"/>
              <a:gd name="connsiteX19" fmla="*/ 406401 w 464323"/>
              <a:gd name="connsiteY19" fmla="*/ 196105 h 377825"/>
              <a:gd name="connsiteX20" fmla="*/ 406401 w 464323"/>
              <a:gd name="connsiteY20" fmla="*/ 217983 h 377825"/>
              <a:gd name="connsiteX21" fmla="*/ 391845 w 464323"/>
              <a:gd name="connsiteY21" fmla="*/ 232563 h 377825"/>
              <a:gd name="connsiteX22" fmla="*/ 333640 w 464323"/>
              <a:gd name="connsiteY22" fmla="*/ 232563 h 377825"/>
              <a:gd name="connsiteX23" fmla="*/ 319088 w 464323"/>
              <a:gd name="connsiteY23" fmla="*/ 217983 h 377825"/>
              <a:gd name="connsiteX24" fmla="*/ 319088 w 464323"/>
              <a:gd name="connsiteY24" fmla="*/ 130472 h 377825"/>
              <a:gd name="connsiteX25" fmla="*/ 333640 w 464323"/>
              <a:gd name="connsiteY25" fmla="*/ 115887 h 377825"/>
              <a:gd name="connsiteX26" fmla="*/ 304726 w 464323"/>
              <a:gd name="connsiteY26" fmla="*/ 101716 h 377825"/>
              <a:gd name="connsiteX27" fmla="*/ 304726 w 464323"/>
              <a:gd name="connsiteY27" fmla="*/ 203431 h 377825"/>
              <a:gd name="connsiteX28" fmla="*/ 261193 w 464323"/>
              <a:gd name="connsiteY28" fmla="*/ 247038 h 377825"/>
              <a:gd name="connsiteX29" fmla="*/ 72554 w 464323"/>
              <a:gd name="connsiteY29" fmla="*/ 247038 h 377825"/>
              <a:gd name="connsiteX30" fmla="*/ 72554 w 464323"/>
              <a:gd name="connsiteY30" fmla="*/ 290628 h 377825"/>
              <a:gd name="connsiteX31" fmla="*/ 87065 w 464323"/>
              <a:gd name="connsiteY31" fmla="*/ 305164 h 377825"/>
              <a:gd name="connsiteX32" fmla="*/ 103617 w 464323"/>
              <a:gd name="connsiteY32" fmla="*/ 305164 h 377825"/>
              <a:gd name="connsiteX33" fmla="*/ 159618 w 464323"/>
              <a:gd name="connsiteY33" fmla="*/ 261557 h 377825"/>
              <a:gd name="connsiteX34" fmla="*/ 215597 w 464323"/>
              <a:gd name="connsiteY34" fmla="*/ 305164 h 377825"/>
              <a:gd name="connsiteX35" fmla="*/ 292257 w 464323"/>
              <a:gd name="connsiteY35" fmla="*/ 305164 h 377825"/>
              <a:gd name="connsiteX36" fmla="*/ 348258 w 464323"/>
              <a:gd name="connsiteY36" fmla="*/ 261557 h 377825"/>
              <a:gd name="connsiteX37" fmla="*/ 404216 w 464323"/>
              <a:gd name="connsiteY37" fmla="*/ 305164 h 377825"/>
              <a:gd name="connsiteX38" fmla="*/ 420812 w 464323"/>
              <a:gd name="connsiteY38" fmla="*/ 305164 h 377825"/>
              <a:gd name="connsiteX39" fmla="*/ 435323 w 464323"/>
              <a:gd name="connsiteY39" fmla="*/ 290628 h 377825"/>
              <a:gd name="connsiteX40" fmla="*/ 435323 w 464323"/>
              <a:gd name="connsiteY40" fmla="*/ 203431 h 377825"/>
              <a:gd name="connsiteX41" fmla="*/ 432872 w 464323"/>
              <a:gd name="connsiteY41" fmla="*/ 195367 h 377825"/>
              <a:gd name="connsiteX42" fmla="*/ 374829 w 464323"/>
              <a:gd name="connsiteY42" fmla="*/ 108188 h 377825"/>
              <a:gd name="connsiteX43" fmla="*/ 362769 w 464323"/>
              <a:gd name="connsiteY43" fmla="*/ 101716 h 377825"/>
              <a:gd name="connsiteX44" fmla="*/ 43511 w 464323"/>
              <a:gd name="connsiteY44" fmla="*/ 29054 h 377825"/>
              <a:gd name="connsiteX45" fmla="*/ 29000 w 464323"/>
              <a:gd name="connsiteY45" fmla="*/ 43590 h 377825"/>
              <a:gd name="connsiteX46" fmla="*/ 29000 w 464323"/>
              <a:gd name="connsiteY46" fmla="*/ 203431 h 377825"/>
              <a:gd name="connsiteX47" fmla="*/ 43511 w 464323"/>
              <a:gd name="connsiteY47" fmla="*/ 217967 h 377825"/>
              <a:gd name="connsiteX48" fmla="*/ 261193 w 464323"/>
              <a:gd name="connsiteY48" fmla="*/ 217967 h 377825"/>
              <a:gd name="connsiteX49" fmla="*/ 275704 w 464323"/>
              <a:gd name="connsiteY49" fmla="*/ 203431 h 377825"/>
              <a:gd name="connsiteX50" fmla="*/ 275704 w 464323"/>
              <a:gd name="connsiteY50" fmla="*/ 101716 h 377825"/>
              <a:gd name="connsiteX51" fmla="*/ 275704 w 464323"/>
              <a:gd name="connsiteY51" fmla="*/ 72644 h 377825"/>
              <a:gd name="connsiteX52" fmla="*/ 275704 w 464323"/>
              <a:gd name="connsiteY52" fmla="*/ 43590 h 377825"/>
              <a:gd name="connsiteX53" fmla="*/ 261193 w 464323"/>
              <a:gd name="connsiteY53" fmla="*/ 29054 h 377825"/>
              <a:gd name="connsiteX54" fmla="*/ 43511 w 464323"/>
              <a:gd name="connsiteY54" fmla="*/ 0 h 377825"/>
              <a:gd name="connsiteX55" fmla="*/ 261193 w 464323"/>
              <a:gd name="connsiteY55" fmla="*/ 0 h 377825"/>
              <a:gd name="connsiteX56" fmla="*/ 304726 w 464323"/>
              <a:gd name="connsiteY56" fmla="*/ 43590 h 377825"/>
              <a:gd name="connsiteX57" fmla="*/ 304726 w 464323"/>
              <a:gd name="connsiteY57" fmla="*/ 72644 h 377825"/>
              <a:gd name="connsiteX58" fmla="*/ 362769 w 464323"/>
              <a:gd name="connsiteY58" fmla="*/ 72644 h 377825"/>
              <a:gd name="connsiteX59" fmla="*/ 398970 w 464323"/>
              <a:gd name="connsiteY59" fmla="*/ 92060 h 377825"/>
              <a:gd name="connsiteX60" fmla="*/ 457013 w 464323"/>
              <a:gd name="connsiteY60" fmla="*/ 179257 h 377825"/>
              <a:gd name="connsiteX61" fmla="*/ 464323 w 464323"/>
              <a:gd name="connsiteY61" fmla="*/ 203431 h 377825"/>
              <a:gd name="connsiteX62" fmla="*/ 464323 w 464323"/>
              <a:gd name="connsiteY62" fmla="*/ 290628 h 377825"/>
              <a:gd name="connsiteX63" fmla="*/ 420812 w 464323"/>
              <a:gd name="connsiteY63" fmla="*/ 334218 h 377825"/>
              <a:gd name="connsiteX64" fmla="*/ 404216 w 464323"/>
              <a:gd name="connsiteY64" fmla="*/ 334218 h 377825"/>
              <a:gd name="connsiteX65" fmla="*/ 348258 w 464323"/>
              <a:gd name="connsiteY65" fmla="*/ 377825 h 377825"/>
              <a:gd name="connsiteX66" fmla="*/ 292257 w 464323"/>
              <a:gd name="connsiteY66" fmla="*/ 334218 h 377825"/>
              <a:gd name="connsiteX67" fmla="*/ 215597 w 464323"/>
              <a:gd name="connsiteY67" fmla="*/ 334218 h 377825"/>
              <a:gd name="connsiteX68" fmla="*/ 159618 w 464323"/>
              <a:gd name="connsiteY68" fmla="*/ 377825 h 377825"/>
              <a:gd name="connsiteX69" fmla="*/ 103617 w 464323"/>
              <a:gd name="connsiteY69" fmla="*/ 334218 h 377825"/>
              <a:gd name="connsiteX70" fmla="*/ 87065 w 464323"/>
              <a:gd name="connsiteY70" fmla="*/ 334218 h 377825"/>
              <a:gd name="connsiteX71" fmla="*/ 43532 w 464323"/>
              <a:gd name="connsiteY71" fmla="*/ 290628 h 377825"/>
              <a:gd name="connsiteX72" fmla="*/ 43532 w 464323"/>
              <a:gd name="connsiteY72" fmla="*/ 247038 h 377825"/>
              <a:gd name="connsiteX73" fmla="*/ 43511 w 464323"/>
              <a:gd name="connsiteY73" fmla="*/ 247038 h 377825"/>
              <a:gd name="connsiteX74" fmla="*/ 0 w 464323"/>
              <a:gd name="connsiteY74" fmla="*/ 203431 h 377825"/>
              <a:gd name="connsiteX75" fmla="*/ 0 w 464323"/>
              <a:gd name="connsiteY75" fmla="*/ 43590 h 377825"/>
              <a:gd name="connsiteX76" fmla="*/ 43511 w 464323"/>
              <a:gd name="connsiteY76" fmla="*/ 0 h 377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64323" h="377825">
                <a:moveTo>
                  <a:pt x="348258" y="290628"/>
                </a:moveTo>
                <a:cubicBezTo>
                  <a:pt x="332221" y="290628"/>
                  <a:pt x="319237" y="303660"/>
                  <a:pt x="319237" y="319682"/>
                </a:cubicBezTo>
                <a:cubicBezTo>
                  <a:pt x="319237" y="335722"/>
                  <a:pt x="332221" y="348754"/>
                  <a:pt x="348258" y="348754"/>
                </a:cubicBezTo>
                <a:cubicBezTo>
                  <a:pt x="364274" y="348754"/>
                  <a:pt x="377279" y="335722"/>
                  <a:pt x="377279" y="319682"/>
                </a:cubicBezTo>
                <a:cubicBezTo>
                  <a:pt x="377279" y="303660"/>
                  <a:pt x="364274" y="290628"/>
                  <a:pt x="348258" y="290628"/>
                </a:cubicBezTo>
                <a:close/>
                <a:moveTo>
                  <a:pt x="159618" y="290628"/>
                </a:moveTo>
                <a:cubicBezTo>
                  <a:pt x="143581" y="290628"/>
                  <a:pt x="130597" y="303660"/>
                  <a:pt x="130597" y="319682"/>
                </a:cubicBezTo>
                <a:cubicBezTo>
                  <a:pt x="130597" y="335722"/>
                  <a:pt x="143581" y="348754"/>
                  <a:pt x="159618" y="348754"/>
                </a:cubicBezTo>
                <a:cubicBezTo>
                  <a:pt x="175634" y="348754"/>
                  <a:pt x="188640" y="335722"/>
                  <a:pt x="188640" y="319682"/>
                </a:cubicBezTo>
                <a:cubicBezTo>
                  <a:pt x="188640" y="303660"/>
                  <a:pt x="175634" y="290628"/>
                  <a:pt x="159618" y="290628"/>
                </a:cubicBezTo>
                <a:close/>
                <a:moveTo>
                  <a:pt x="333640" y="130472"/>
                </a:moveTo>
                <a:lnTo>
                  <a:pt x="333640" y="217983"/>
                </a:lnTo>
                <a:lnTo>
                  <a:pt x="391845" y="217983"/>
                </a:lnTo>
                <a:cubicBezTo>
                  <a:pt x="391845" y="217983"/>
                  <a:pt x="391845" y="196105"/>
                  <a:pt x="391845" y="196105"/>
                </a:cubicBezTo>
                <a:lnTo>
                  <a:pt x="348192" y="130472"/>
                </a:lnTo>
                <a:close/>
                <a:moveTo>
                  <a:pt x="333640" y="115887"/>
                </a:moveTo>
                <a:lnTo>
                  <a:pt x="348192" y="115887"/>
                </a:lnTo>
                <a:cubicBezTo>
                  <a:pt x="353051" y="115887"/>
                  <a:pt x="357599" y="118318"/>
                  <a:pt x="360299" y="122380"/>
                </a:cubicBezTo>
                <a:cubicBezTo>
                  <a:pt x="360299" y="122380"/>
                  <a:pt x="403955" y="188013"/>
                  <a:pt x="403955" y="188013"/>
                </a:cubicBezTo>
                <a:cubicBezTo>
                  <a:pt x="405548" y="190406"/>
                  <a:pt x="406401" y="193226"/>
                  <a:pt x="406401" y="196105"/>
                </a:cubicBezTo>
                <a:lnTo>
                  <a:pt x="406401" y="217983"/>
                </a:lnTo>
                <a:cubicBezTo>
                  <a:pt x="406401" y="226043"/>
                  <a:pt x="399889" y="232563"/>
                  <a:pt x="391845" y="232563"/>
                </a:cubicBezTo>
                <a:lnTo>
                  <a:pt x="333640" y="232563"/>
                </a:lnTo>
                <a:cubicBezTo>
                  <a:pt x="325596" y="232563"/>
                  <a:pt x="319088" y="226043"/>
                  <a:pt x="319088" y="217983"/>
                </a:cubicBezTo>
                <a:lnTo>
                  <a:pt x="319088" y="130472"/>
                </a:lnTo>
                <a:cubicBezTo>
                  <a:pt x="319088" y="122407"/>
                  <a:pt x="325596" y="115887"/>
                  <a:pt x="333640" y="115887"/>
                </a:cubicBezTo>
                <a:close/>
                <a:moveTo>
                  <a:pt x="304726" y="101716"/>
                </a:moveTo>
                <a:lnTo>
                  <a:pt x="304726" y="203431"/>
                </a:lnTo>
                <a:cubicBezTo>
                  <a:pt x="304726" y="227482"/>
                  <a:pt x="285185" y="247038"/>
                  <a:pt x="261193" y="247038"/>
                </a:cubicBezTo>
                <a:lnTo>
                  <a:pt x="72554" y="247038"/>
                </a:lnTo>
                <a:lnTo>
                  <a:pt x="72554" y="290628"/>
                </a:lnTo>
                <a:cubicBezTo>
                  <a:pt x="72554" y="298657"/>
                  <a:pt x="79046" y="305164"/>
                  <a:pt x="87065" y="305164"/>
                </a:cubicBezTo>
                <a:lnTo>
                  <a:pt x="103617" y="305164"/>
                </a:lnTo>
                <a:cubicBezTo>
                  <a:pt x="110110" y="280150"/>
                  <a:pt x="132639" y="261557"/>
                  <a:pt x="159618" y="261557"/>
                </a:cubicBezTo>
                <a:cubicBezTo>
                  <a:pt x="186576" y="261557"/>
                  <a:pt x="209105" y="280150"/>
                  <a:pt x="215597" y="305164"/>
                </a:cubicBezTo>
                <a:lnTo>
                  <a:pt x="292257" y="305164"/>
                </a:lnTo>
                <a:cubicBezTo>
                  <a:pt x="298749" y="280150"/>
                  <a:pt x="321279" y="261557"/>
                  <a:pt x="348258" y="261557"/>
                </a:cubicBezTo>
                <a:cubicBezTo>
                  <a:pt x="375194" y="261557"/>
                  <a:pt x="397724" y="280150"/>
                  <a:pt x="404216" y="305164"/>
                </a:cubicBezTo>
                <a:lnTo>
                  <a:pt x="420812" y="305164"/>
                </a:lnTo>
                <a:cubicBezTo>
                  <a:pt x="428830" y="305164"/>
                  <a:pt x="435323" y="298657"/>
                  <a:pt x="435323" y="290628"/>
                </a:cubicBezTo>
                <a:cubicBezTo>
                  <a:pt x="435323" y="290628"/>
                  <a:pt x="435323" y="203431"/>
                  <a:pt x="435323" y="203431"/>
                </a:cubicBezTo>
                <a:cubicBezTo>
                  <a:pt x="435323" y="200562"/>
                  <a:pt x="434463" y="197764"/>
                  <a:pt x="432872" y="195367"/>
                </a:cubicBezTo>
                <a:lnTo>
                  <a:pt x="374829" y="108188"/>
                </a:lnTo>
                <a:cubicBezTo>
                  <a:pt x="372142" y="104147"/>
                  <a:pt x="367606" y="101716"/>
                  <a:pt x="362769" y="101716"/>
                </a:cubicBezTo>
                <a:close/>
                <a:moveTo>
                  <a:pt x="43511" y="29054"/>
                </a:moveTo>
                <a:cubicBezTo>
                  <a:pt x="35514" y="29054"/>
                  <a:pt x="29000" y="35561"/>
                  <a:pt x="29000" y="43590"/>
                </a:cubicBezTo>
                <a:lnTo>
                  <a:pt x="29000" y="203431"/>
                </a:lnTo>
                <a:cubicBezTo>
                  <a:pt x="29000" y="211460"/>
                  <a:pt x="35514" y="217967"/>
                  <a:pt x="43511" y="217967"/>
                </a:cubicBezTo>
                <a:cubicBezTo>
                  <a:pt x="43511" y="217967"/>
                  <a:pt x="261193" y="217967"/>
                  <a:pt x="261193" y="217967"/>
                </a:cubicBezTo>
                <a:cubicBezTo>
                  <a:pt x="269212" y="217967"/>
                  <a:pt x="275704" y="211460"/>
                  <a:pt x="275704" y="203431"/>
                </a:cubicBezTo>
                <a:lnTo>
                  <a:pt x="275704" y="101716"/>
                </a:lnTo>
                <a:lnTo>
                  <a:pt x="275704" y="72644"/>
                </a:lnTo>
                <a:lnTo>
                  <a:pt x="275704" y="43590"/>
                </a:lnTo>
                <a:cubicBezTo>
                  <a:pt x="275704" y="35561"/>
                  <a:pt x="269212" y="29054"/>
                  <a:pt x="261193" y="29054"/>
                </a:cubicBezTo>
                <a:close/>
                <a:moveTo>
                  <a:pt x="43511" y="0"/>
                </a:moveTo>
                <a:lnTo>
                  <a:pt x="261193" y="0"/>
                </a:lnTo>
                <a:cubicBezTo>
                  <a:pt x="285185" y="0"/>
                  <a:pt x="304726" y="19539"/>
                  <a:pt x="304726" y="43590"/>
                </a:cubicBezTo>
                <a:lnTo>
                  <a:pt x="304726" y="72644"/>
                </a:lnTo>
                <a:lnTo>
                  <a:pt x="362769" y="72644"/>
                </a:lnTo>
                <a:cubicBezTo>
                  <a:pt x="377323" y="72644"/>
                  <a:pt x="390866" y="79903"/>
                  <a:pt x="398970" y="92060"/>
                </a:cubicBezTo>
                <a:lnTo>
                  <a:pt x="457013" y="179257"/>
                </a:lnTo>
                <a:cubicBezTo>
                  <a:pt x="461807" y="186429"/>
                  <a:pt x="464323" y="194808"/>
                  <a:pt x="464323" y="203431"/>
                </a:cubicBezTo>
                <a:lnTo>
                  <a:pt x="464323" y="290628"/>
                </a:lnTo>
                <a:cubicBezTo>
                  <a:pt x="464323" y="314662"/>
                  <a:pt x="444803" y="334218"/>
                  <a:pt x="420812" y="334218"/>
                </a:cubicBezTo>
                <a:lnTo>
                  <a:pt x="404216" y="334218"/>
                </a:lnTo>
                <a:cubicBezTo>
                  <a:pt x="397724" y="359231"/>
                  <a:pt x="375194" y="377825"/>
                  <a:pt x="348258" y="377825"/>
                </a:cubicBezTo>
                <a:cubicBezTo>
                  <a:pt x="321279" y="377825"/>
                  <a:pt x="298749" y="359231"/>
                  <a:pt x="292257" y="334218"/>
                </a:cubicBezTo>
                <a:lnTo>
                  <a:pt x="215597" y="334218"/>
                </a:lnTo>
                <a:cubicBezTo>
                  <a:pt x="209105" y="359231"/>
                  <a:pt x="186576" y="377825"/>
                  <a:pt x="159618" y="377825"/>
                </a:cubicBezTo>
                <a:cubicBezTo>
                  <a:pt x="132639" y="377825"/>
                  <a:pt x="110110" y="359231"/>
                  <a:pt x="103617" y="334218"/>
                </a:cubicBezTo>
                <a:lnTo>
                  <a:pt x="87065" y="334218"/>
                </a:lnTo>
                <a:cubicBezTo>
                  <a:pt x="63052" y="334218"/>
                  <a:pt x="43532" y="314662"/>
                  <a:pt x="43532" y="290628"/>
                </a:cubicBezTo>
                <a:lnTo>
                  <a:pt x="43532" y="247038"/>
                </a:lnTo>
                <a:lnTo>
                  <a:pt x="43511" y="247038"/>
                </a:lnTo>
                <a:cubicBezTo>
                  <a:pt x="19520" y="247038"/>
                  <a:pt x="0" y="227482"/>
                  <a:pt x="0" y="203431"/>
                </a:cubicBezTo>
                <a:lnTo>
                  <a:pt x="0" y="43590"/>
                </a:lnTo>
                <a:cubicBezTo>
                  <a:pt x="0" y="19539"/>
                  <a:pt x="19520" y="0"/>
                  <a:pt x="43511" y="0"/>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12" name="椭圆 11"/>
          <p:cNvSpPr>
            <a:spLocks noChangeAspect="1"/>
          </p:cNvSpPr>
          <p:nvPr/>
        </p:nvSpPr>
        <p:spPr>
          <a:xfrm>
            <a:off x="7695699" y="3583767"/>
            <a:ext cx="637306" cy="637308"/>
          </a:xfrm>
          <a:prstGeom prst="ellipse">
            <a:avLst/>
          </a:prstGeom>
          <a:solidFill>
            <a:schemeClr val="accent6"/>
          </a:solidFill>
          <a:ln w="254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 name="PA_任意多边形 42"/>
          <p:cNvSpPr/>
          <p:nvPr>
            <p:custDataLst>
              <p:tags r:id="rId5"/>
            </p:custDataLst>
          </p:nvPr>
        </p:nvSpPr>
        <p:spPr bwMode="auto">
          <a:xfrm>
            <a:off x="7888599" y="3778971"/>
            <a:ext cx="263552" cy="246900"/>
          </a:xfrm>
          <a:custGeom>
            <a:avLst/>
            <a:gdLst>
              <a:gd name="connsiteX0" fmla="*/ 73207 w 465138"/>
              <a:gd name="connsiteY0" fmla="*/ 72480 h 435749"/>
              <a:gd name="connsiteX1" fmla="*/ 73207 w 465138"/>
              <a:gd name="connsiteY1" fmla="*/ 276031 h 435749"/>
              <a:gd name="connsiteX2" fmla="*/ 391898 w 465138"/>
              <a:gd name="connsiteY2" fmla="*/ 276031 h 435749"/>
              <a:gd name="connsiteX3" fmla="*/ 391898 w 465138"/>
              <a:gd name="connsiteY3" fmla="*/ 72480 h 435749"/>
              <a:gd name="connsiteX4" fmla="*/ 391898 w 465138"/>
              <a:gd name="connsiteY4" fmla="*/ 57944 h 435749"/>
              <a:gd name="connsiteX5" fmla="*/ 406400 w 465138"/>
              <a:gd name="connsiteY5" fmla="*/ 72480 h 435749"/>
              <a:gd name="connsiteX6" fmla="*/ 406400 w 465138"/>
              <a:gd name="connsiteY6" fmla="*/ 275967 h 435749"/>
              <a:gd name="connsiteX7" fmla="*/ 391898 w 465138"/>
              <a:gd name="connsiteY7" fmla="*/ 290502 h 435749"/>
              <a:gd name="connsiteX8" fmla="*/ 73207 w 465138"/>
              <a:gd name="connsiteY8" fmla="*/ 290502 h 435749"/>
              <a:gd name="connsiteX9" fmla="*/ 58737 w 465138"/>
              <a:gd name="connsiteY9" fmla="*/ 275967 h 435749"/>
              <a:gd name="connsiteX10" fmla="*/ 58737 w 465138"/>
              <a:gd name="connsiteY10" fmla="*/ 72480 h 435749"/>
              <a:gd name="connsiteX11" fmla="*/ 73207 w 465138"/>
              <a:gd name="connsiteY11" fmla="*/ 57998 h 435749"/>
              <a:gd name="connsiteX12" fmla="*/ 43585 w 465138"/>
              <a:gd name="connsiteY12" fmla="*/ 29051 h 435749"/>
              <a:gd name="connsiteX13" fmla="*/ 29050 w 465138"/>
              <a:gd name="connsiteY13" fmla="*/ 43577 h 435749"/>
              <a:gd name="connsiteX14" fmla="*/ 29050 w 465138"/>
              <a:gd name="connsiteY14" fmla="*/ 334130 h 435749"/>
              <a:gd name="connsiteX15" fmla="*/ 43585 w 465138"/>
              <a:gd name="connsiteY15" fmla="*/ 348656 h 435749"/>
              <a:gd name="connsiteX16" fmla="*/ 174405 w 465138"/>
              <a:gd name="connsiteY16" fmla="*/ 348656 h 435749"/>
              <a:gd name="connsiteX17" fmla="*/ 290690 w 465138"/>
              <a:gd name="connsiteY17" fmla="*/ 348656 h 435749"/>
              <a:gd name="connsiteX18" fmla="*/ 421532 w 465138"/>
              <a:gd name="connsiteY18" fmla="*/ 348656 h 435749"/>
              <a:gd name="connsiteX19" fmla="*/ 436046 w 465138"/>
              <a:gd name="connsiteY19" fmla="*/ 334130 h 435749"/>
              <a:gd name="connsiteX20" fmla="*/ 436046 w 465138"/>
              <a:gd name="connsiteY20" fmla="*/ 43577 h 435749"/>
              <a:gd name="connsiteX21" fmla="*/ 421532 w 465138"/>
              <a:gd name="connsiteY21" fmla="*/ 29051 h 435749"/>
              <a:gd name="connsiteX22" fmla="*/ 43585 w 465138"/>
              <a:gd name="connsiteY22" fmla="*/ 0 h 435749"/>
              <a:gd name="connsiteX23" fmla="*/ 421532 w 465138"/>
              <a:gd name="connsiteY23" fmla="*/ 0 h 435749"/>
              <a:gd name="connsiteX24" fmla="*/ 465138 w 465138"/>
              <a:gd name="connsiteY24" fmla="*/ 43577 h 435749"/>
              <a:gd name="connsiteX25" fmla="*/ 465138 w 465138"/>
              <a:gd name="connsiteY25" fmla="*/ 334130 h 435749"/>
              <a:gd name="connsiteX26" fmla="*/ 421661 w 465138"/>
              <a:gd name="connsiteY26" fmla="*/ 377687 h 435749"/>
              <a:gd name="connsiteX27" fmla="*/ 276154 w 465138"/>
              <a:gd name="connsiteY27" fmla="*/ 377687 h 435749"/>
              <a:gd name="connsiteX28" fmla="*/ 276154 w 465138"/>
              <a:gd name="connsiteY28" fmla="*/ 395360 h 435749"/>
              <a:gd name="connsiteX29" fmla="*/ 366899 w 465138"/>
              <a:gd name="connsiteY29" fmla="*/ 407142 h 435749"/>
              <a:gd name="connsiteX30" fmla="*/ 377903 w 465138"/>
              <a:gd name="connsiteY30" fmla="*/ 421223 h 435749"/>
              <a:gd name="connsiteX31" fmla="*/ 363368 w 465138"/>
              <a:gd name="connsiteY31" fmla="*/ 435749 h 435749"/>
              <a:gd name="connsiteX32" fmla="*/ 101728 w 465138"/>
              <a:gd name="connsiteY32" fmla="*/ 435749 h 435749"/>
              <a:gd name="connsiteX33" fmla="*/ 87192 w 465138"/>
              <a:gd name="connsiteY33" fmla="*/ 421223 h 435749"/>
              <a:gd name="connsiteX34" fmla="*/ 98218 w 465138"/>
              <a:gd name="connsiteY34" fmla="*/ 407142 h 435749"/>
              <a:gd name="connsiteX35" fmla="*/ 188941 w 465138"/>
              <a:gd name="connsiteY35" fmla="*/ 395360 h 435749"/>
              <a:gd name="connsiteX36" fmla="*/ 188941 w 465138"/>
              <a:gd name="connsiteY36" fmla="*/ 377687 h 435749"/>
              <a:gd name="connsiteX37" fmla="*/ 43456 w 465138"/>
              <a:gd name="connsiteY37" fmla="*/ 377687 h 435749"/>
              <a:gd name="connsiteX38" fmla="*/ 0 w 465138"/>
              <a:gd name="connsiteY38" fmla="*/ 334130 h 435749"/>
              <a:gd name="connsiteX39" fmla="*/ 0 w 465138"/>
              <a:gd name="connsiteY39" fmla="*/ 43577 h 435749"/>
              <a:gd name="connsiteX40" fmla="*/ 43585 w 465138"/>
              <a:gd name="connsiteY40" fmla="*/ 0 h 435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65138" h="435749">
                <a:moveTo>
                  <a:pt x="73207" y="72480"/>
                </a:moveTo>
                <a:lnTo>
                  <a:pt x="73207" y="276031"/>
                </a:lnTo>
                <a:lnTo>
                  <a:pt x="391898" y="276031"/>
                </a:lnTo>
                <a:cubicBezTo>
                  <a:pt x="391898" y="276031"/>
                  <a:pt x="391898" y="72480"/>
                  <a:pt x="391898" y="72480"/>
                </a:cubicBezTo>
                <a:close/>
                <a:moveTo>
                  <a:pt x="391898" y="57944"/>
                </a:moveTo>
                <a:cubicBezTo>
                  <a:pt x="399914" y="57944"/>
                  <a:pt x="406400" y="64437"/>
                  <a:pt x="406400" y="72480"/>
                </a:cubicBezTo>
                <a:lnTo>
                  <a:pt x="406400" y="275967"/>
                </a:lnTo>
                <a:cubicBezTo>
                  <a:pt x="406400" y="284010"/>
                  <a:pt x="399914" y="290502"/>
                  <a:pt x="391898" y="290502"/>
                </a:cubicBezTo>
                <a:lnTo>
                  <a:pt x="73207" y="290502"/>
                </a:lnTo>
                <a:cubicBezTo>
                  <a:pt x="65208" y="290502"/>
                  <a:pt x="58737" y="284010"/>
                  <a:pt x="58737" y="275967"/>
                </a:cubicBezTo>
                <a:lnTo>
                  <a:pt x="58737" y="72480"/>
                </a:lnTo>
                <a:cubicBezTo>
                  <a:pt x="58737" y="64437"/>
                  <a:pt x="65208" y="57998"/>
                  <a:pt x="73207" y="57998"/>
                </a:cubicBezTo>
                <a:close/>
                <a:moveTo>
                  <a:pt x="43585" y="29051"/>
                </a:moveTo>
                <a:cubicBezTo>
                  <a:pt x="35553" y="29051"/>
                  <a:pt x="29050" y="35548"/>
                  <a:pt x="29050" y="43577"/>
                </a:cubicBezTo>
                <a:lnTo>
                  <a:pt x="29050" y="334130"/>
                </a:lnTo>
                <a:cubicBezTo>
                  <a:pt x="29050" y="342139"/>
                  <a:pt x="35553" y="348656"/>
                  <a:pt x="43585" y="348656"/>
                </a:cubicBezTo>
                <a:lnTo>
                  <a:pt x="174405" y="348656"/>
                </a:lnTo>
                <a:lnTo>
                  <a:pt x="290690" y="348656"/>
                </a:lnTo>
                <a:lnTo>
                  <a:pt x="421532" y="348656"/>
                </a:lnTo>
                <a:cubicBezTo>
                  <a:pt x="429521" y="348656"/>
                  <a:pt x="436046" y="342139"/>
                  <a:pt x="436046" y="334130"/>
                </a:cubicBezTo>
                <a:cubicBezTo>
                  <a:pt x="436046" y="334130"/>
                  <a:pt x="436046" y="43577"/>
                  <a:pt x="436046" y="43577"/>
                </a:cubicBezTo>
                <a:cubicBezTo>
                  <a:pt x="436046" y="35548"/>
                  <a:pt x="429521" y="29051"/>
                  <a:pt x="421532" y="29051"/>
                </a:cubicBezTo>
                <a:close/>
                <a:moveTo>
                  <a:pt x="43585" y="0"/>
                </a:moveTo>
                <a:lnTo>
                  <a:pt x="421532" y="0"/>
                </a:lnTo>
                <a:cubicBezTo>
                  <a:pt x="445585" y="0"/>
                  <a:pt x="465138" y="19489"/>
                  <a:pt x="465138" y="43577"/>
                </a:cubicBezTo>
                <a:lnTo>
                  <a:pt x="465138" y="334130"/>
                </a:lnTo>
                <a:cubicBezTo>
                  <a:pt x="465138" y="358158"/>
                  <a:pt x="445671" y="377626"/>
                  <a:pt x="421661" y="377687"/>
                </a:cubicBezTo>
                <a:lnTo>
                  <a:pt x="276154" y="377687"/>
                </a:lnTo>
                <a:lnTo>
                  <a:pt x="276154" y="395360"/>
                </a:lnTo>
                <a:lnTo>
                  <a:pt x="366899" y="407142"/>
                </a:lnTo>
                <a:cubicBezTo>
                  <a:pt x="373381" y="408776"/>
                  <a:pt x="377903" y="414566"/>
                  <a:pt x="377903" y="421223"/>
                </a:cubicBezTo>
                <a:cubicBezTo>
                  <a:pt x="377903" y="429253"/>
                  <a:pt x="371422" y="435749"/>
                  <a:pt x="363368" y="435749"/>
                </a:cubicBezTo>
                <a:lnTo>
                  <a:pt x="101728" y="435749"/>
                </a:lnTo>
                <a:cubicBezTo>
                  <a:pt x="93695" y="435749"/>
                  <a:pt x="87192" y="429253"/>
                  <a:pt x="87192" y="421223"/>
                </a:cubicBezTo>
                <a:cubicBezTo>
                  <a:pt x="87192" y="414566"/>
                  <a:pt x="91736" y="408776"/>
                  <a:pt x="98218" y="407142"/>
                </a:cubicBezTo>
                <a:lnTo>
                  <a:pt x="188941" y="395360"/>
                </a:lnTo>
                <a:lnTo>
                  <a:pt x="188941" y="377687"/>
                </a:lnTo>
                <a:lnTo>
                  <a:pt x="43456" y="377687"/>
                </a:lnTo>
                <a:cubicBezTo>
                  <a:pt x="19446" y="377626"/>
                  <a:pt x="0" y="358158"/>
                  <a:pt x="0" y="334130"/>
                </a:cubicBezTo>
                <a:lnTo>
                  <a:pt x="0" y="43577"/>
                </a:lnTo>
                <a:cubicBezTo>
                  <a:pt x="0" y="19489"/>
                  <a:pt x="19489" y="0"/>
                  <a:pt x="43585" y="0"/>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19050" tIns="19050" rIns="19050" bIns="19050" anchor="ctr">
            <a:noAutofit/>
          </a:bodyP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10" name="椭圆 9"/>
          <p:cNvSpPr>
            <a:spLocks noChangeAspect="1"/>
          </p:cNvSpPr>
          <p:nvPr/>
        </p:nvSpPr>
        <p:spPr>
          <a:xfrm>
            <a:off x="8593070" y="2338304"/>
            <a:ext cx="637306" cy="637308"/>
          </a:xfrm>
          <a:prstGeom prst="ellipse">
            <a:avLst/>
          </a:prstGeom>
          <a:solidFill>
            <a:schemeClr val="accent6"/>
          </a:solidFill>
          <a:ln w="25400">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PA_AutoShape 4"/>
          <p:cNvSpPr/>
          <p:nvPr>
            <p:custDataLst>
              <p:tags r:id="rId6"/>
            </p:custDataLst>
          </p:nvPr>
        </p:nvSpPr>
        <p:spPr bwMode="auto">
          <a:xfrm>
            <a:off x="8784444" y="2529409"/>
            <a:ext cx="254556" cy="255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21" name="文本框 20"/>
          <p:cNvSpPr txBox="1"/>
          <p:nvPr/>
        </p:nvSpPr>
        <p:spPr>
          <a:xfrm>
            <a:off x="8971141" y="3100183"/>
            <a:ext cx="1962344" cy="338554"/>
          </a:xfrm>
          <a:prstGeom prst="rect">
            <a:avLst/>
          </a:prstGeom>
          <a:noFill/>
        </p:spPr>
        <p:txBody>
          <a:bodyPr wrap="square" rtlCol="0">
            <a:spAutoFit/>
            <a:scene3d>
              <a:camera prst="orthographicFront"/>
              <a:lightRig rig="threePt" dir="t"/>
            </a:scene3d>
            <a:sp3d contourW="12700"/>
          </a:bodyPr>
          <a:lstStyle/>
          <a:p>
            <a:r>
              <a:rPr lang="zh-CN" altLang="en-US" sz="1600" b="1" u="sng" dirty="0">
                <a:solidFill>
                  <a:schemeClr val="tx1">
                    <a:lumMod val="75000"/>
                    <a:lumOff val="25000"/>
                  </a:schemeClr>
                </a:solidFill>
                <a:cs typeface="+mn-ea"/>
                <a:sym typeface="+mn-lt"/>
              </a:rPr>
              <a:t>标题文字添加</a:t>
            </a:r>
            <a:endParaRPr lang="zh-CN" altLang="en-US" sz="1600" b="1" u="sng" dirty="0">
              <a:solidFill>
                <a:schemeClr val="tx1">
                  <a:lumMod val="75000"/>
                  <a:lumOff val="25000"/>
                </a:schemeClr>
              </a:solidFill>
              <a:cs typeface="+mn-ea"/>
              <a:sym typeface="+mn-lt"/>
            </a:endParaRPr>
          </a:p>
        </p:txBody>
      </p:sp>
      <p:sp>
        <p:nvSpPr>
          <p:cNvPr id="24" name="文本框 23"/>
          <p:cNvSpPr txBox="1"/>
          <p:nvPr/>
        </p:nvSpPr>
        <p:spPr>
          <a:xfrm>
            <a:off x="6071362" y="2305133"/>
            <a:ext cx="1962344" cy="338554"/>
          </a:xfrm>
          <a:prstGeom prst="rect">
            <a:avLst/>
          </a:prstGeom>
          <a:noFill/>
        </p:spPr>
        <p:txBody>
          <a:bodyPr wrap="square" rtlCol="0">
            <a:spAutoFit/>
            <a:scene3d>
              <a:camera prst="orthographicFront"/>
              <a:lightRig rig="threePt" dir="t"/>
            </a:scene3d>
            <a:sp3d contourW="12700"/>
          </a:bodyPr>
          <a:lstStyle/>
          <a:p>
            <a:r>
              <a:rPr lang="zh-CN" altLang="en-US" sz="1600" b="1" u="sng" dirty="0">
                <a:solidFill>
                  <a:schemeClr val="tx1">
                    <a:lumMod val="75000"/>
                    <a:lumOff val="25000"/>
                  </a:schemeClr>
                </a:solidFill>
                <a:cs typeface="+mn-ea"/>
                <a:sym typeface="+mn-lt"/>
              </a:rPr>
              <a:t>标题文字添加</a:t>
            </a:r>
            <a:endParaRPr lang="zh-CN" altLang="en-US" sz="1600" b="1" u="sng" dirty="0">
              <a:solidFill>
                <a:schemeClr val="tx1">
                  <a:lumMod val="75000"/>
                  <a:lumOff val="25000"/>
                </a:schemeClr>
              </a:solidFill>
              <a:cs typeface="+mn-ea"/>
              <a:sym typeface="+mn-lt"/>
            </a:endParaRPr>
          </a:p>
        </p:txBody>
      </p:sp>
      <p:sp>
        <p:nvSpPr>
          <p:cNvPr id="27" name="文本框 26"/>
          <p:cNvSpPr txBox="1"/>
          <p:nvPr/>
        </p:nvSpPr>
        <p:spPr>
          <a:xfrm>
            <a:off x="7238170" y="4780701"/>
            <a:ext cx="1962344" cy="338554"/>
          </a:xfrm>
          <a:prstGeom prst="rect">
            <a:avLst/>
          </a:prstGeom>
          <a:noFill/>
        </p:spPr>
        <p:txBody>
          <a:bodyPr wrap="square" rtlCol="0">
            <a:spAutoFit/>
            <a:scene3d>
              <a:camera prst="orthographicFront"/>
              <a:lightRig rig="threePt" dir="t"/>
            </a:scene3d>
            <a:sp3d contourW="12700"/>
          </a:bodyPr>
          <a:lstStyle/>
          <a:p>
            <a:r>
              <a:rPr lang="zh-CN" altLang="en-US" sz="1600" b="1" u="sng" dirty="0">
                <a:solidFill>
                  <a:schemeClr val="tx1">
                    <a:lumMod val="75000"/>
                    <a:lumOff val="25000"/>
                  </a:schemeClr>
                </a:solidFill>
                <a:cs typeface="+mn-ea"/>
                <a:sym typeface="+mn-lt"/>
              </a:rPr>
              <a:t>标题文字添加</a:t>
            </a:r>
            <a:endParaRPr lang="zh-CN" altLang="en-US" sz="1600" b="1" u="sng" dirty="0">
              <a:solidFill>
                <a:schemeClr val="tx1">
                  <a:lumMod val="75000"/>
                  <a:lumOff val="25000"/>
                </a:schemeClr>
              </a:solidFill>
              <a:cs typeface="+mn-ea"/>
              <a:sym typeface="+mn-lt"/>
            </a:endParaRPr>
          </a:p>
        </p:txBody>
      </p:sp>
      <p:sp>
        <p:nvSpPr>
          <p:cNvPr id="30" name="文本框 29"/>
          <p:cNvSpPr txBox="1"/>
          <p:nvPr/>
        </p:nvSpPr>
        <p:spPr>
          <a:xfrm>
            <a:off x="3749653" y="5160966"/>
            <a:ext cx="1962344" cy="338554"/>
          </a:xfrm>
          <a:prstGeom prst="rect">
            <a:avLst/>
          </a:prstGeom>
          <a:noFill/>
        </p:spPr>
        <p:txBody>
          <a:bodyPr wrap="square" rtlCol="0">
            <a:spAutoFit/>
            <a:scene3d>
              <a:camera prst="orthographicFront"/>
              <a:lightRig rig="threePt" dir="t"/>
            </a:scene3d>
            <a:sp3d contourW="12700"/>
          </a:bodyPr>
          <a:lstStyle/>
          <a:p>
            <a:r>
              <a:rPr lang="zh-CN" altLang="en-US" sz="1600" b="1" u="sng" dirty="0">
                <a:solidFill>
                  <a:schemeClr val="tx1">
                    <a:lumMod val="75000"/>
                    <a:lumOff val="25000"/>
                  </a:schemeClr>
                </a:solidFill>
                <a:cs typeface="+mn-ea"/>
                <a:sym typeface="+mn-lt"/>
              </a:rPr>
              <a:t>标题文字添加</a:t>
            </a:r>
            <a:endParaRPr lang="zh-CN" altLang="en-US" sz="1600" b="1" u="sng" dirty="0">
              <a:solidFill>
                <a:schemeClr val="tx1">
                  <a:lumMod val="75000"/>
                  <a:lumOff val="25000"/>
                </a:schemeClr>
              </a:solidFill>
              <a:cs typeface="+mn-ea"/>
              <a:sym typeface="+mn-lt"/>
            </a:endParaRPr>
          </a:p>
        </p:txBody>
      </p:sp>
      <p:sp>
        <p:nvSpPr>
          <p:cNvPr id="33" name="文本框 32"/>
          <p:cNvSpPr txBox="1"/>
          <p:nvPr/>
        </p:nvSpPr>
        <p:spPr>
          <a:xfrm>
            <a:off x="2690130" y="1811162"/>
            <a:ext cx="1962344" cy="338554"/>
          </a:xfrm>
          <a:prstGeom prst="rect">
            <a:avLst/>
          </a:prstGeom>
          <a:noFill/>
        </p:spPr>
        <p:txBody>
          <a:bodyPr wrap="square" rtlCol="0">
            <a:spAutoFit/>
            <a:scene3d>
              <a:camera prst="orthographicFront"/>
              <a:lightRig rig="threePt" dir="t"/>
            </a:scene3d>
            <a:sp3d contourW="12700"/>
          </a:bodyPr>
          <a:lstStyle/>
          <a:p>
            <a:r>
              <a:rPr lang="zh-CN" altLang="en-US" sz="1600" b="1" u="sng" dirty="0">
                <a:solidFill>
                  <a:schemeClr val="tx1">
                    <a:lumMod val="75000"/>
                    <a:lumOff val="25000"/>
                  </a:schemeClr>
                </a:solidFill>
                <a:cs typeface="+mn-ea"/>
                <a:sym typeface="+mn-lt"/>
              </a:rPr>
              <a:t>标题文字添加</a:t>
            </a:r>
            <a:endParaRPr lang="zh-CN" altLang="en-US" sz="1600" b="1" u="sng" dirty="0">
              <a:solidFill>
                <a:schemeClr val="tx1">
                  <a:lumMod val="75000"/>
                  <a:lumOff val="25000"/>
                </a:schemeClr>
              </a:solidFill>
              <a:cs typeface="+mn-ea"/>
              <a:sym typeface="+mn-lt"/>
            </a:endParaRPr>
          </a:p>
        </p:txBody>
      </p:sp>
      <p:sp>
        <p:nvSpPr>
          <p:cNvPr id="35" name="矩形 34"/>
          <p:cNvSpPr/>
          <p:nvPr/>
        </p:nvSpPr>
        <p:spPr>
          <a:xfrm>
            <a:off x="2690131" y="2101536"/>
            <a:ext cx="2610528" cy="700576"/>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单击此处添加您的文字内容</a:t>
            </a: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本模板的所有素材和逻辑图表</a:t>
            </a:r>
            <a:endParaRPr lang="zh-CN" altLang="en-US" sz="1400" dirty="0">
              <a:solidFill>
                <a:schemeClr val="tx1">
                  <a:lumMod val="75000"/>
                  <a:lumOff val="25000"/>
                </a:schemeClr>
              </a:solidFill>
              <a:cs typeface="+mn-ea"/>
              <a:sym typeface="+mn-lt"/>
            </a:endParaRPr>
          </a:p>
        </p:txBody>
      </p:sp>
      <p:sp>
        <p:nvSpPr>
          <p:cNvPr id="36" name="矩形 35"/>
          <p:cNvSpPr/>
          <p:nvPr/>
        </p:nvSpPr>
        <p:spPr>
          <a:xfrm>
            <a:off x="6065885" y="2595932"/>
            <a:ext cx="2610528" cy="702180"/>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单击此处添加您的文字内容</a:t>
            </a: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本模板的所有素材和逻辑图表</a:t>
            </a:r>
            <a:endParaRPr lang="zh-CN" altLang="en-US" sz="1400" dirty="0">
              <a:solidFill>
                <a:schemeClr val="tx1">
                  <a:lumMod val="75000"/>
                  <a:lumOff val="25000"/>
                </a:schemeClr>
              </a:solidFill>
              <a:cs typeface="+mn-ea"/>
              <a:sym typeface="+mn-lt"/>
            </a:endParaRPr>
          </a:p>
        </p:txBody>
      </p:sp>
      <p:sp>
        <p:nvSpPr>
          <p:cNvPr id="37" name="矩形 36"/>
          <p:cNvSpPr/>
          <p:nvPr/>
        </p:nvSpPr>
        <p:spPr>
          <a:xfrm>
            <a:off x="3743025" y="5463279"/>
            <a:ext cx="2610528" cy="705834"/>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单击此处添加您的文字内容</a:t>
            </a: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本模板的所有素材和逻辑图表</a:t>
            </a:r>
            <a:endParaRPr lang="zh-CN" altLang="en-US" sz="1400" dirty="0">
              <a:solidFill>
                <a:schemeClr val="tx1">
                  <a:lumMod val="75000"/>
                  <a:lumOff val="25000"/>
                </a:schemeClr>
              </a:solidFill>
              <a:cs typeface="+mn-ea"/>
              <a:sym typeface="+mn-lt"/>
            </a:endParaRPr>
          </a:p>
        </p:txBody>
      </p:sp>
      <p:sp>
        <p:nvSpPr>
          <p:cNvPr id="38" name="矩形 37"/>
          <p:cNvSpPr/>
          <p:nvPr/>
        </p:nvSpPr>
        <p:spPr>
          <a:xfrm>
            <a:off x="7239832" y="5051903"/>
            <a:ext cx="2610528" cy="705834"/>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单击此处添加您的文字内容</a:t>
            </a: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本模板的所有素材和逻辑图表</a:t>
            </a:r>
            <a:endParaRPr lang="zh-CN" altLang="en-US" sz="1400" dirty="0">
              <a:solidFill>
                <a:schemeClr val="tx1">
                  <a:lumMod val="75000"/>
                  <a:lumOff val="25000"/>
                </a:schemeClr>
              </a:solidFill>
              <a:cs typeface="+mn-ea"/>
              <a:sym typeface="+mn-lt"/>
            </a:endParaRPr>
          </a:p>
        </p:txBody>
      </p:sp>
      <p:sp>
        <p:nvSpPr>
          <p:cNvPr id="39" name="矩形 38"/>
          <p:cNvSpPr/>
          <p:nvPr/>
        </p:nvSpPr>
        <p:spPr>
          <a:xfrm>
            <a:off x="8985745" y="3393211"/>
            <a:ext cx="2610528" cy="705834"/>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单击此处添加您的文字内容</a:t>
            </a: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本模板的所有素材和逻辑图表</a:t>
            </a:r>
            <a:endParaRPr lang="zh-CN" altLang="en-US" sz="1400" dirty="0">
              <a:solidFill>
                <a:schemeClr val="tx1">
                  <a:lumMod val="75000"/>
                  <a:lumOff val="25000"/>
                </a:schemeClr>
              </a:solidFill>
              <a:cs typeface="+mn-ea"/>
              <a:sym typeface="+mn-lt"/>
            </a:endParaRPr>
          </a:p>
        </p:txBody>
      </p:sp>
      <p:pic>
        <p:nvPicPr>
          <p:cNvPr id="3" name="图片 2"/>
          <p:cNvPicPr>
            <a:picLocks noChangeAspect="1"/>
          </p:cNvPicPr>
          <p:nvPr/>
        </p:nvPicPr>
        <p:blipFill>
          <a:blip r:embed="rId7" cstate="screen">
            <a:extLst>
              <a:ext uri="{BEBA8EAE-BF5A-486C-A8C5-ECC9F3942E4B}">
                <a14:imgProps xmlns:a14="http://schemas.microsoft.com/office/drawing/2010/main">
                  <a14:imgLayer r:embed="rId8">
                    <a14:imgEffect>
                      <a14:colorTemperature colorTemp="11200"/>
                    </a14:imgEffect>
                  </a14:imgLayer>
                </a14:imgProps>
              </a:ext>
            </a:extLst>
          </a:blip>
          <a:srcRect/>
          <a:stretch>
            <a:fillRect/>
          </a:stretch>
        </p:blipFill>
        <p:spPr>
          <a:xfrm>
            <a:off x="656604" y="3736826"/>
            <a:ext cx="2489525" cy="2486006"/>
          </a:xfrm>
          <a:prstGeom prst="rect">
            <a:avLst/>
          </a:prstGeom>
          <a:effectLst>
            <a:outerShdw blurRad="152400" dist="50800" dir="2700000" algn="tl" rotWithShape="0">
              <a:prstClr val="black">
                <a:alpha val="40000"/>
              </a:prstClr>
            </a:outerShdw>
          </a:effectLst>
        </p:spPr>
      </p:pic>
      <p:grpSp>
        <p:nvGrpSpPr>
          <p:cNvPr id="32" name="组合 31"/>
          <p:cNvGrpSpPr/>
          <p:nvPr/>
        </p:nvGrpSpPr>
        <p:grpSpPr>
          <a:xfrm>
            <a:off x="197963" y="55693"/>
            <a:ext cx="5962705" cy="961791"/>
            <a:chOff x="197963" y="55693"/>
            <a:chExt cx="5962705" cy="961791"/>
          </a:xfrm>
        </p:grpSpPr>
        <p:grpSp>
          <p:nvGrpSpPr>
            <p:cNvPr id="34" name="组合 33"/>
            <p:cNvGrpSpPr/>
            <p:nvPr/>
          </p:nvGrpSpPr>
          <p:grpSpPr>
            <a:xfrm>
              <a:off x="1176356" y="333516"/>
              <a:ext cx="4984312" cy="605874"/>
              <a:chOff x="321205" y="449363"/>
              <a:chExt cx="4984312" cy="605874"/>
            </a:xfrm>
          </p:grpSpPr>
          <p:sp>
            <p:nvSpPr>
              <p:cNvPr id="41" name="文本框 40"/>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42"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40" name="图片 39"/>
            <p:cNvPicPr>
              <a:picLocks noChangeAspect="1"/>
            </p:cNvPicPr>
            <p:nvPr/>
          </p:nvPicPr>
          <p:blipFill>
            <a:blip r:embed="rId9"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linds(horizontal)">
                                      <p:cBhvr>
                                        <p:cTn id="16" dur="500"/>
                                        <p:tgtEl>
                                          <p:spTgt spid="1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blinds(horizontal)">
                                      <p:cBhvr>
                                        <p:cTn id="19" dur="500"/>
                                        <p:tgtEl>
                                          <p:spTgt spid="1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linds(horizontal)">
                                      <p:cBhvr>
                                        <p:cTn id="25" dur="500"/>
                                        <p:tgtEl>
                                          <p:spTgt spid="15"/>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linds(horizontal)">
                                      <p:cBhvr>
                                        <p:cTn id="31" dur="500"/>
                                        <p:tgtEl>
                                          <p:spTgt spid="1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linds(horizontal)">
                                      <p:cBhvr>
                                        <p:cTn id="34" dur="500"/>
                                        <p:tgtEl>
                                          <p:spTgt spid="10"/>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linds(horizontal)">
                                      <p:cBhvr>
                                        <p:cTn id="37" dur="500"/>
                                        <p:tgtEl>
                                          <p:spTgt spid="11"/>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blinds(horizontal)">
                                      <p:cBhvr>
                                        <p:cTn id="40" dur="500"/>
                                        <p:tgtEl>
                                          <p:spTgt spid="21"/>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blinds(horizontal)">
                                      <p:cBhvr>
                                        <p:cTn id="43" dur="500"/>
                                        <p:tgtEl>
                                          <p:spTgt spid="24"/>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linds(horizontal)">
                                      <p:cBhvr>
                                        <p:cTn id="46" dur="500"/>
                                        <p:tgtEl>
                                          <p:spTgt spid="27"/>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blinds(horizontal)">
                                      <p:cBhvr>
                                        <p:cTn id="49" dur="500"/>
                                        <p:tgtEl>
                                          <p:spTgt spid="30"/>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blinds(horizontal)">
                                      <p:cBhvr>
                                        <p:cTn id="52" dur="500"/>
                                        <p:tgtEl>
                                          <p:spTgt spid="33"/>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blinds(horizontal)">
                                      <p:cBhvr>
                                        <p:cTn id="55" dur="500"/>
                                        <p:tgtEl>
                                          <p:spTgt spid="35"/>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blinds(horizontal)">
                                      <p:cBhvr>
                                        <p:cTn id="58" dur="500"/>
                                        <p:tgtEl>
                                          <p:spTgt spid="36"/>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blinds(horizontal)">
                                      <p:cBhvr>
                                        <p:cTn id="61" dur="500"/>
                                        <p:tgtEl>
                                          <p:spTgt spid="37"/>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blinds(horizontal)">
                                      <p:cBhvr>
                                        <p:cTn id="64" dur="500"/>
                                        <p:tgtEl>
                                          <p:spTgt spid="38"/>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blinds(horizontal)">
                                      <p:cBhvr>
                                        <p:cTn id="6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19" grpId="0" animBg="1"/>
      <p:bldP spid="16" grpId="0" animBg="1"/>
      <p:bldP spid="17" grpId="0" animBg="1"/>
      <p:bldP spid="14" grpId="0" animBg="1"/>
      <p:bldP spid="15" grpId="0" animBg="1"/>
      <p:bldP spid="12" grpId="0" animBg="1"/>
      <p:bldP spid="13" grpId="0" animBg="1"/>
      <p:bldP spid="10" grpId="0" animBg="1"/>
      <p:bldP spid="11" grpId="0" animBg="1"/>
      <p:bldP spid="21" grpId="0"/>
      <p:bldP spid="24" grpId="0"/>
      <p:bldP spid="27" grpId="0"/>
      <p:bldP spid="30" grpId="0"/>
      <p:bldP spid="33"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
          <p:cNvSpPr>
            <a:spLocks noChangeArrowheads="1"/>
          </p:cNvSpPr>
          <p:nvPr/>
        </p:nvSpPr>
        <p:spPr bwMode="auto">
          <a:xfrm rot="10800000">
            <a:off x="1780632" y="1552493"/>
            <a:ext cx="2014689" cy="1218699"/>
          </a:xfrm>
          <a:prstGeom prst="wave">
            <a:avLst/>
          </a:prstGeom>
          <a:solidFill>
            <a:schemeClr val="accent6"/>
          </a:solidFill>
          <a:ln>
            <a:noFill/>
          </a:ln>
          <a:effectLst>
            <a:innerShdw blurRad="63500" dist="50800" dir="8100000">
              <a:prstClr val="black">
                <a:alpha val="50000"/>
              </a:prstClr>
            </a:innerShdw>
          </a:effectLst>
        </p:spPr>
        <p:txBody>
          <a:bodyPr wrap="none" anchor="ctr"/>
          <a:lstStyle/>
          <a:p>
            <a:endParaRPr lang="zh-CN" altLang="en-US">
              <a:cs typeface="+mn-ea"/>
              <a:sym typeface="+mn-lt"/>
            </a:endParaRPr>
          </a:p>
        </p:txBody>
      </p:sp>
      <p:sp>
        <p:nvSpPr>
          <p:cNvPr id="4" name="Freeform 41"/>
          <p:cNvSpPr>
            <a:spLocks noEditPoints="1" noChangeArrowheads="1"/>
          </p:cNvSpPr>
          <p:nvPr/>
        </p:nvSpPr>
        <p:spPr bwMode="auto">
          <a:xfrm>
            <a:off x="2543800" y="1950751"/>
            <a:ext cx="556452" cy="506881"/>
          </a:xfrm>
          <a:custGeom>
            <a:avLst/>
            <a:gdLst>
              <a:gd name="T0" fmla="*/ 2147483647 w 67"/>
              <a:gd name="T1" fmla="*/ 96449383 h 60"/>
              <a:gd name="T2" fmla="*/ 2147483647 w 67"/>
              <a:gd name="T3" fmla="*/ 0 h 60"/>
              <a:gd name="T4" fmla="*/ 2147483647 w 67"/>
              <a:gd name="T5" fmla="*/ 0 h 60"/>
              <a:gd name="T6" fmla="*/ 2056695422 w 67"/>
              <a:gd name="T7" fmla="*/ 96449383 h 60"/>
              <a:gd name="T8" fmla="*/ 2056695422 w 67"/>
              <a:gd name="T9" fmla="*/ 241119985 h 60"/>
              <a:gd name="T10" fmla="*/ 2147483647 w 67"/>
              <a:gd name="T11" fmla="*/ 675124846 h 60"/>
              <a:gd name="T12" fmla="*/ 2147483647 w 67"/>
              <a:gd name="T13" fmla="*/ 96449383 h 60"/>
              <a:gd name="T14" fmla="*/ 2147483647 w 67"/>
              <a:gd name="T15" fmla="*/ 1494920294 h 60"/>
              <a:gd name="T16" fmla="*/ 1682751421 w 67"/>
              <a:gd name="T17" fmla="*/ 96449383 h 60"/>
              <a:gd name="T18" fmla="*/ 1449038985 w 67"/>
              <a:gd name="T19" fmla="*/ 96449383 h 60"/>
              <a:gd name="T20" fmla="*/ 93487709 w 67"/>
              <a:gd name="T21" fmla="*/ 1494920294 h 60"/>
              <a:gd name="T22" fmla="*/ 93487709 w 67"/>
              <a:gd name="T23" fmla="*/ 1736040279 h 60"/>
              <a:gd name="T24" fmla="*/ 186975419 w 67"/>
              <a:gd name="T25" fmla="*/ 1784261498 h 60"/>
              <a:gd name="T26" fmla="*/ 327200146 w 67"/>
              <a:gd name="T27" fmla="*/ 1736040279 h 60"/>
              <a:gd name="T28" fmla="*/ 1589263712 w 67"/>
              <a:gd name="T29" fmla="*/ 434011806 h 60"/>
              <a:gd name="T30" fmla="*/ 2147483647 w 67"/>
              <a:gd name="T31" fmla="*/ 1736040279 h 60"/>
              <a:gd name="T32" fmla="*/ 2147483647 w 67"/>
              <a:gd name="T33" fmla="*/ 1736040279 h 60"/>
              <a:gd name="T34" fmla="*/ 2147483647 w 67"/>
              <a:gd name="T35" fmla="*/ 1494920294 h 60"/>
              <a:gd name="T36" fmla="*/ 420687855 w 67"/>
              <a:gd name="T37" fmla="*/ 1784261498 h 60"/>
              <a:gd name="T38" fmla="*/ 420687855 w 67"/>
              <a:gd name="T39" fmla="*/ 2147483647 h 60"/>
              <a:gd name="T40" fmla="*/ 607663274 w 67"/>
              <a:gd name="T41" fmla="*/ 2147483647 h 60"/>
              <a:gd name="T42" fmla="*/ 1308807421 w 67"/>
              <a:gd name="T43" fmla="*/ 2147483647 h 60"/>
              <a:gd name="T44" fmla="*/ 1308807421 w 67"/>
              <a:gd name="T45" fmla="*/ 2025381482 h 60"/>
              <a:gd name="T46" fmla="*/ 1355551275 w 67"/>
              <a:gd name="T47" fmla="*/ 1977153319 h 60"/>
              <a:gd name="T48" fmla="*/ 1776239131 w 67"/>
              <a:gd name="T49" fmla="*/ 1977153319 h 60"/>
              <a:gd name="T50" fmla="*/ 1822982985 w 67"/>
              <a:gd name="T51" fmla="*/ 2025381482 h 60"/>
              <a:gd name="T52" fmla="*/ 1822982985 w 67"/>
              <a:gd name="T53" fmla="*/ 2147483647 h 60"/>
              <a:gd name="T54" fmla="*/ 2147483647 w 67"/>
              <a:gd name="T55" fmla="*/ 2147483647 h 60"/>
              <a:gd name="T56" fmla="*/ 2147483647 w 67"/>
              <a:gd name="T57" fmla="*/ 2147483647 h 60"/>
              <a:gd name="T58" fmla="*/ 2147483647 w 67"/>
              <a:gd name="T59" fmla="*/ 1832482717 h 60"/>
              <a:gd name="T60" fmla="*/ 1589263712 w 67"/>
              <a:gd name="T61" fmla="*/ 626903627 h 60"/>
              <a:gd name="T62" fmla="*/ 420687855 w 67"/>
              <a:gd name="T63" fmla="*/ 1784261498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cs typeface="+mn-ea"/>
              <a:sym typeface="+mn-lt"/>
            </a:endParaRPr>
          </a:p>
        </p:txBody>
      </p:sp>
      <p:sp>
        <p:nvSpPr>
          <p:cNvPr id="5" name="TextBox 39"/>
          <p:cNvSpPr txBox="1">
            <a:spLocks noChangeArrowheads="1"/>
          </p:cNvSpPr>
          <p:nvPr/>
        </p:nvSpPr>
        <p:spPr bwMode="auto">
          <a:xfrm>
            <a:off x="4501511" y="2083713"/>
            <a:ext cx="5999812" cy="77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8230" tIns="39115" rIns="78230" bIns="391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600" dirty="0">
                <a:solidFill>
                  <a:srgbClr val="0D0D0D"/>
                </a:solidFill>
                <a:latin typeface="+mn-lt"/>
                <a:ea typeface="+mn-ea"/>
                <a:cs typeface="+mn-ea"/>
                <a:sym typeface="+mn-lt"/>
              </a:rPr>
              <a:t>单击此处添加文本单击此处添加文本 单击此处添加文本单击此处添加文本单击此处添加文本</a:t>
            </a:r>
            <a:endParaRPr lang="en-US" altLang="zh-CN" sz="1600" dirty="0">
              <a:solidFill>
                <a:srgbClr val="0D0D0D"/>
              </a:solidFill>
              <a:latin typeface="+mn-lt"/>
              <a:ea typeface="+mn-ea"/>
              <a:cs typeface="+mn-ea"/>
              <a:sym typeface="+mn-lt"/>
            </a:endParaRPr>
          </a:p>
        </p:txBody>
      </p:sp>
      <p:sp>
        <p:nvSpPr>
          <p:cNvPr id="6" name="TextBox 40"/>
          <p:cNvSpPr txBox="1">
            <a:spLocks noChangeArrowheads="1"/>
          </p:cNvSpPr>
          <p:nvPr/>
        </p:nvSpPr>
        <p:spPr bwMode="auto">
          <a:xfrm>
            <a:off x="3873036" y="1676401"/>
            <a:ext cx="3237132" cy="32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764" tIns="25882" rIns="51764" bIns="25882">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b="1" dirty="0">
                <a:solidFill>
                  <a:srgbClr val="404040"/>
                </a:solidFill>
                <a:latin typeface="+mn-lt"/>
                <a:ea typeface="+mn-ea"/>
                <a:cs typeface="+mn-ea"/>
                <a:sym typeface="+mn-lt"/>
              </a:rPr>
              <a:t>（一）</a:t>
            </a:r>
            <a:r>
              <a:rPr lang="zh-CN" altLang="en-US" b="1" dirty="0">
                <a:solidFill>
                  <a:srgbClr val="404040"/>
                </a:solidFill>
                <a:latin typeface="+mn-lt"/>
                <a:ea typeface="+mn-ea"/>
                <a:cs typeface="+mn-ea"/>
                <a:sym typeface="+mn-lt"/>
              </a:rPr>
              <a:t>单击填加标题</a:t>
            </a:r>
            <a:endParaRPr lang="zh-CN" altLang="en-US" b="1" dirty="0">
              <a:solidFill>
                <a:srgbClr val="404040"/>
              </a:solidFill>
              <a:latin typeface="+mn-lt"/>
              <a:ea typeface="+mn-ea"/>
              <a:cs typeface="+mn-ea"/>
              <a:sym typeface="+mn-lt"/>
            </a:endParaRPr>
          </a:p>
        </p:txBody>
      </p:sp>
      <p:sp>
        <p:nvSpPr>
          <p:cNvPr id="8" name="Freeform 1"/>
          <p:cNvSpPr>
            <a:spLocks noChangeArrowheads="1"/>
          </p:cNvSpPr>
          <p:nvPr/>
        </p:nvSpPr>
        <p:spPr bwMode="auto">
          <a:xfrm rot="10800000">
            <a:off x="1780632" y="4599965"/>
            <a:ext cx="2014689" cy="1276319"/>
          </a:xfrm>
          <a:prstGeom prst="wave">
            <a:avLst/>
          </a:prstGeom>
          <a:solidFill>
            <a:schemeClr val="accent6"/>
          </a:solidFill>
          <a:ln>
            <a:noFill/>
          </a:ln>
          <a:effectLst>
            <a:innerShdw blurRad="63500" dist="50800" dir="8100000">
              <a:prstClr val="black">
                <a:alpha val="50000"/>
              </a:prstClr>
            </a:innerShdw>
          </a:effectLst>
        </p:spPr>
        <p:txBody>
          <a:bodyPr wrap="none" anchor="ctr"/>
          <a:lstStyle/>
          <a:p>
            <a:endParaRPr lang="zh-CN" altLang="en-US">
              <a:cs typeface="+mn-ea"/>
              <a:sym typeface="+mn-lt"/>
            </a:endParaRPr>
          </a:p>
        </p:txBody>
      </p:sp>
      <p:pic>
        <p:nvPicPr>
          <p:cNvPr id="9" name="Picture 2"/>
          <p:cNvPicPr>
            <a:picLocks noChangeAspect="1" noChangeArrowheads="1"/>
          </p:cNvPicPr>
          <p:nvPr/>
        </p:nvPicPr>
        <p:blipFill>
          <a:blip r:embed="rId1" cstate="screen"/>
          <a:srcRect/>
          <a:stretch>
            <a:fillRect/>
          </a:stretch>
        </p:blipFill>
        <p:spPr bwMode="auto">
          <a:xfrm>
            <a:off x="2642855" y="5100557"/>
            <a:ext cx="421129" cy="44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44"/>
          <p:cNvSpPr txBox="1">
            <a:spLocks noChangeArrowheads="1"/>
          </p:cNvSpPr>
          <p:nvPr/>
        </p:nvSpPr>
        <p:spPr bwMode="auto">
          <a:xfrm>
            <a:off x="4501511" y="3666074"/>
            <a:ext cx="5999812" cy="77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8230" tIns="39115" rIns="78230" bIns="391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600" dirty="0">
                <a:solidFill>
                  <a:srgbClr val="0D0D0D"/>
                </a:solidFill>
                <a:latin typeface="+mn-lt"/>
                <a:ea typeface="+mn-ea"/>
                <a:cs typeface="+mn-ea"/>
                <a:sym typeface="+mn-lt"/>
              </a:rPr>
              <a:t>单击此处添加文本单击此处添加文本 单击此处添加文本单击此处添加文本单击此处添加文本</a:t>
            </a:r>
            <a:endParaRPr lang="en-US" altLang="zh-CN" sz="1600" dirty="0">
              <a:solidFill>
                <a:srgbClr val="0D0D0D"/>
              </a:solidFill>
              <a:latin typeface="+mn-lt"/>
              <a:ea typeface="+mn-ea"/>
              <a:cs typeface="+mn-ea"/>
              <a:sym typeface="+mn-lt"/>
            </a:endParaRPr>
          </a:p>
        </p:txBody>
      </p:sp>
      <p:sp>
        <p:nvSpPr>
          <p:cNvPr id="11" name="TextBox 45"/>
          <p:cNvSpPr txBox="1">
            <a:spLocks noChangeArrowheads="1"/>
          </p:cNvSpPr>
          <p:nvPr/>
        </p:nvSpPr>
        <p:spPr bwMode="auto">
          <a:xfrm>
            <a:off x="3873036" y="3256633"/>
            <a:ext cx="3237132" cy="32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764" tIns="25882" rIns="51764" bIns="25882">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zh-CN" b="1" dirty="0">
                <a:solidFill>
                  <a:srgbClr val="404040"/>
                </a:solidFill>
                <a:latin typeface="+mn-lt"/>
                <a:ea typeface="+mn-ea"/>
                <a:cs typeface="+mn-ea"/>
                <a:sym typeface="+mn-lt"/>
              </a:rPr>
              <a:t>（</a:t>
            </a:r>
            <a:r>
              <a:rPr lang="zh-CN" altLang="en-US" b="1" dirty="0">
                <a:solidFill>
                  <a:srgbClr val="404040"/>
                </a:solidFill>
                <a:latin typeface="+mn-lt"/>
                <a:ea typeface="+mn-ea"/>
                <a:cs typeface="+mn-ea"/>
                <a:sym typeface="+mn-lt"/>
              </a:rPr>
              <a:t>二</a:t>
            </a:r>
            <a:r>
              <a:rPr lang="zh-CN" altLang="zh-CN" b="1" dirty="0">
                <a:solidFill>
                  <a:srgbClr val="404040"/>
                </a:solidFill>
                <a:latin typeface="+mn-lt"/>
                <a:ea typeface="+mn-ea"/>
                <a:cs typeface="+mn-ea"/>
                <a:sym typeface="+mn-lt"/>
              </a:rPr>
              <a:t>）</a:t>
            </a:r>
            <a:r>
              <a:rPr lang="zh-CN" altLang="en-US" b="1" dirty="0">
                <a:solidFill>
                  <a:srgbClr val="404040"/>
                </a:solidFill>
                <a:latin typeface="+mn-lt"/>
                <a:ea typeface="+mn-ea"/>
                <a:cs typeface="+mn-ea"/>
                <a:sym typeface="+mn-lt"/>
              </a:rPr>
              <a:t>单击填加标题</a:t>
            </a:r>
            <a:endParaRPr lang="zh-CN" altLang="en-US" b="1" dirty="0">
              <a:solidFill>
                <a:srgbClr val="404040"/>
              </a:solidFill>
              <a:latin typeface="+mn-lt"/>
              <a:ea typeface="+mn-ea"/>
              <a:cs typeface="+mn-ea"/>
              <a:sym typeface="+mn-lt"/>
            </a:endParaRPr>
          </a:p>
        </p:txBody>
      </p:sp>
      <p:sp>
        <p:nvSpPr>
          <p:cNvPr id="12" name="TextBox 46"/>
          <p:cNvSpPr txBox="1">
            <a:spLocks noChangeArrowheads="1"/>
          </p:cNvSpPr>
          <p:nvPr/>
        </p:nvSpPr>
        <p:spPr bwMode="auto">
          <a:xfrm>
            <a:off x="4501511" y="5190934"/>
            <a:ext cx="5999812" cy="774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8230" tIns="39115" rIns="78230" bIns="391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600" dirty="0">
                <a:solidFill>
                  <a:srgbClr val="0D0D0D"/>
                </a:solidFill>
                <a:latin typeface="+mn-lt"/>
                <a:ea typeface="+mn-ea"/>
                <a:cs typeface="+mn-ea"/>
                <a:sym typeface="+mn-lt"/>
              </a:rPr>
              <a:t>单击此处添加文本单击此处添加文本 单击此处添加文本单击此处添加文本单击此处添加文本</a:t>
            </a:r>
            <a:endParaRPr lang="en-US" altLang="zh-CN" sz="1600" dirty="0">
              <a:solidFill>
                <a:srgbClr val="0D0D0D"/>
              </a:solidFill>
              <a:latin typeface="+mn-lt"/>
              <a:ea typeface="+mn-ea"/>
              <a:cs typeface="+mn-ea"/>
              <a:sym typeface="+mn-lt"/>
            </a:endParaRPr>
          </a:p>
        </p:txBody>
      </p:sp>
      <p:sp>
        <p:nvSpPr>
          <p:cNvPr id="13" name="TextBox 47"/>
          <p:cNvSpPr txBox="1">
            <a:spLocks noChangeArrowheads="1"/>
          </p:cNvSpPr>
          <p:nvPr/>
        </p:nvSpPr>
        <p:spPr bwMode="auto">
          <a:xfrm>
            <a:off x="3873036" y="4783623"/>
            <a:ext cx="3237132" cy="329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764" tIns="25882" rIns="51764" bIns="25882">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zh-CN" b="1" dirty="0">
                <a:solidFill>
                  <a:srgbClr val="404040"/>
                </a:solidFill>
                <a:latin typeface="+mn-lt"/>
                <a:ea typeface="+mn-ea"/>
                <a:cs typeface="+mn-ea"/>
                <a:sym typeface="+mn-lt"/>
              </a:rPr>
              <a:t>（</a:t>
            </a:r>
            <a:r>
              <a:rPr lang="zh-CN" altLang="en-US" b="1" dirty="0">
                <a:solidFill>
                  <a:srgbClr val="404040"/>
                </a:solidFill>
                <a:latin typeface="+mn-lt"/>
                <a:ea typeface="+mn-ea"/>
                <a:cs typeface="+mn-ea"/>
                <a:sym typeface="+mn-lt"/>
              </a:rPr>
              <a:t>三</a:t>
            </a:r>
            <a:r>
              <a:rPr lang="zh-CN" altLang="zh-CN" b="1" dirty="0">
                <a:solidFill>
                  <a:srgbClr val="404040"/>
                </a:solidFill>
                <a:latin typeface="+mn-lt"/>
                <a:ea typeface="+mn-ea"/>
                <a:cs typeface="+mn-ea"/>
                <a:sym typeface="+mn-lt"/>
              </a:rPr>
              <a:t>）</a:t>
            </a:r>
            <a:r>
              <a:rPr lang="zh-CN" altLang="en-US" b="1" dirty="0">
                <a:solidFill>
                  <a:srgbClr val="404040"/>
                </a:solidFill>
                <a:latin typeface="+mn-lt"/>
                <a:ea typeface="+mn-ea"/>
                <a:cs typeface="+mn-ea"/>
                <a:sym typeface="+mn-lt"/>
              </a:rPr>
              <a:t>单击填加标题</a:t>
            </a:r>
            <a:endParaRPr lang="zh-CN" altLang="en-US" b="1" dirty="0">
              <a:solidFill>
                <a:srgbClr val="404040"/>
              </a:solidFill>
              <a:latin typeface="+mn-lt"/>
              <a:ea typeface="+mn-ea"/>
              <a:cs typeface="+mn-ea"/>
              <a:sym typeface="+mn-lt"/>
            </a:endParaRPr>
          </a:p>
        </p:txBody>
      </p:sp>
      <p:sp>
        <p:nvSpPr>
          <p:cNvPr id="15" name="Freeform 1"/>
          <p:cNvSpPr>
            <a:spLocks noChangeArrowheads="1"/>
          </p:cNvSpPr>
          <p:nvPr/>
        </p:nvSpPr>
        <p:spPr bwMode="auto">
          <a:xfrm rot="10800000">
            <a:off x="1780632" y="3072976"/>
            <a:ext cx="2014689" cy="1276318"/>
          </a:xfrm>
          <a:prstGeom prst="wave">
            <a:avLst/>
          </a:prstGeom>
          <a:solidFill>
            <a:schemeClr val="accent6"/>
          </a:solidFill>
          <a:ln>
            <a:noFill/>
          </a:ln>
          <a:effectLst>
            <a:innerShdw blurRad="63500" dist="50800" dir="8100000">
              <a:prstClr val="black">
                <a:alpha val="50000"/>
              </a:prstClr>
            </a:innerShdw>
          </a:effectLst>
        </p:spPr>
        <p:txBody>
          <a:bodyPr wrap="none" anchor="ctr"/>
          <a:lstStyle/>
          <a:p>
            <a:endParaRPr lang="zh-CN" altLang="en-US">
              <a:cs typeface="+mn-ea"/>
              <a:sym typeface="+mn-lt"/>
            </a:endParaRPr>
          </a:p>
        </p:txBody>
      </p:sp>
      <p:grpSp>
        <p:nvGrpSpPr>
          <p:cNvPr id="16" name="Group 2"/>
          <p:cNvGrpSpPr/>
          <p:nvPr/>
        </p:nvGrpSpPr>
        <p:grpSpPr bwMode="auto">
          <a:xfrm>
            <a:off x="2493711" y="3412577"/>
            <a:ext cx="624867" cy="635167"/>
            <a:chOff x="1569458" y="688424"/>
            <a:chExt cx="334962" cy="331788"/>
          </a:xfrm>
          <a:solidFill>
            <a:schemeClr val="bg1"/>
          </a:solidFill>
        </p:grpSpPr>
        <p:sp>
          <p:nvSpPr>
            <p:cNvPr id="17"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defRPr/>
              </a:pPr>
              <a:endParaRPr lang="en-US" noProof="1">
                <a:cs typeface="+mn-ea"/>
                <a:sym typeface="+mn-lt"/>
              </a:endParaRPr>
            </a:p>
          </p:txBody>
        </p:sp>
        <p:sp>
          <p:nvSpPr>
            <p:cNvPr id="18"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defRPr/>
              </a:pPr>
              <a:endParaRPr lang="en-US" noProof="1">
                <a:cs typeface="+mn-ea"/>
                <a:sym typeface="+mn-lt"/>
              </a:endParaRPr>
            </a:p>
          </p:txBody>
        </p:sp>
        <p:sp>
          <p:nvSpPr>
            <p:cNvPr id="19"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defRPr/>
              </a:pPr>
              <a:endParaRPr lang="en-US" noProof="1">
                <a:cs typeface="+mn-ea"/>
                <a:sym typeface="+mn-lt"/>
              </a:endParaRPr>
            </a:p>
          </p:txBody>
        </p:sp>
        <p:sp>
          <p:nvSpPr>
            <p:cNvPr id="20"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defRPr/>
              </a:pPr>
              <a:endParaRPr lang="en-US" noProof="1">
                <a:cs typeface="+mn-ea"/>
                <a:sym typeface="+mn-lt"/>
              </a:endParaRPr>
            </a:p>
          </p:txBody>
        </p:sp>
        <p:sp>
          <p:nvSpPr>
            <p:cNvPr id="21"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defRPr/>
              </a:pPr>
              <a:endParaRPr lang="en-US" noProof="1">
                <a:cs typeface="+mn-ea"/>
                <a:sym typeface="+mn-lt"/>
              </a:endParaRPr>
            </a:p>
          </p:txBody>
        </p:sp>
        <p:sp>
          <p:nvSpPr>
            <p:cNvPr id="22"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eaLnBrk="1" fontAlgn="auto" hangingPunct="1">
                <a:defRPr/>
              </a:pPr>
              <a:endParaRPr lang="en-US" noProof="1">
                <a:cs typeface="+mn-ea"/>
                <a:sym typeface="+mn-lt"/>
              </a:endParaRPr>
            </a:p>
          </p:txBody>
        </p:sp>
      </p:grpSp>
      <p:grpSp>
        <p:nvGrpSpPr>
          <p:cNvPr id="28" name="组合 27"/>
          <p:cNvGrpSpPr/>
          <p:nvPr/>
        </p:nvGrpSpPr>
        <p:grpSpPr>
          <a:xfrm>
            <a:off x="197963" y="55693"/>
            <a:ext cx="5962705" cy="961791"/>
            <a:chOff x="197963" y="55693"/>
            <a:chExt cx="5962705" cy="961791"/>
          </a:xfrm>
        </p:grpSpPr>
        <p:grpSp>
          <p:nvGrpSpPr>
            <p:cNvPr id="29" name="组合 28"/>
            <p:cNvGrpSpPr/>
            <p:nvPr/>
          </p:nvGrpSpPr>
          <p:grpSpPr>
            <a:xfrm>
              <a:off x="1176356" y="333516"/>
              <a:ext cx="4984312" cy="605874"/>
              <a:chOff x="321205" y="449363"/>
              <a:chExt cx="4984312" cy="605874"/>
            </a:xfrm>
          </p:grpSpPr>
          <p:sp>
            <p:nvSpPr>
              <p:cNvPr id="31" name="文本框 30"/>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32"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30" name="图片 29"/>
            <p:cNvPicPr>
              <a:picLocks noChangeAspect="1"/>
            </p:cNvPicPr>
            <p:nvPr/>
          </p:nvPicPr>
          <p:blipFill>
            <a:blip r:embed="rId2"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heckerboard(across)">
                                      <p:cBhvr>
                                        <p:cTn id="10" dur="500"/>
                                        <p:tgtEl>
                                          <p:spTgt spid="4"/>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across)">
                                      <p:cBhvr>
                                        <p:cTn id="16" dur="500"/>
                                        <p:tgtEl>
                                          <p:spTgt spid="6"/>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checkerboard(across)">
                                      <p:cBhvr>
                                        <p:cTn id="19" dur="500"/>
                                        <p:tgtEl>
                                          <p:spTgt spid="8"/>
                                        </p:tgtEl>
                                      </p:cBhvr>
                                    </p:animEffect>
                                  </p:childTnLst>
                                </p:cTn>
                              </p:par>
                              <p:par>
                                <p:cTn id="20" presetID="5" presetClass="entr" presetSubtype="1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heckerboard(across)">
                                      <p:cBhvr>
                                        <p:cTn id="22" dur="500"/>
                                        <p:tgtEl>
                                          <p:spTgt spid="9"/>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checkerboard(across)">
                                      <p:cBhvr>
                                        <p:cTn id="25" dur="500"/>
                                        <p:tgtEl>
                                          <p:spTgt spid="10"/>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checkerboard(across)">
                                      <p:cBhvr>
                                        <p:cTn id="28" dur="500"/>
                                        <p:tgtEl>
                                          <p:spTgt spid="11"/>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checkerboard(across)">
                                      <p:cBhvr>
                                        <p:cTn id="31" dur="500"/>
                                        <p:tgtEl>
                                          <p:spTgt spid="12"/>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checkerboard(across)">
                                      <p:cBhvr>
                                        <p:cTn id="34" dur="500"/>
                                        <p:tgtEl>
                                          <p:spTgt spid="13"/>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checkerboard(across)">
                                      <p:cBhvr>
                                        <p:cTn id="37" dur="500"/>
                                        <p:tgtEl>
                                          <p:spTgt spid="15"/>
                                        </p:tgtEl>
                                      </p:cBhvr>
                                    </p:animEffect>
                                  </p:childTnLst>
                                </p:cTn>
                              </p:par>
                              <p:par>
                                <p:cTn id="38" presetID="5" presetClass="entr" presetSubtype="1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checkerboard(across)">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8" grpId="0" animBg="1"/>
      <p:bldP spid="10" grpId="0"/>
      <p:bldP spid="11" grpId="0"/>
      <p:bldP spid="12" grpId="0"/>
      <p:bldP spid="13" grpId="0"/>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27"/>
          <p:cNvSpPr/>
          <p:nvPr/>
        </p:nvSpPr>
        <p:spPr>
          <a:xfrm>
            <a:off x="1287557" y="1957716"/>
            <a:ext cx="4303239" cy="1502688"/>
          </a:xfrm>
          <a:prstGeom prst="roundRect">
            <a:avLst>
              <a:gd name="adj" fmla="val 11847"/>
            </a:avLst>
          </a:prstGeom>
          <a:solidFill>
            <a:schemeClr val="bg1">
              <a:lumMod val="85000"/>
            </a:schemeClr>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cs typeface="+mn-ea"/>
              <a:sym typeface="+mn-lt"/>
            </a:endParaRPr>
          </a:p>
        </p:txBody>
      </p:sp>
      <p:sp>
        <p:nvSpPr>
          <p:cNvPr id="28" name="任意多边形 228"/>
          <p:cNvSpPr/>
          <p:nvPr/>
        </p:nvSpPr>
        <p:spPr>
          <a:xfrm>
            <a:off x="1481853" y="1778189"/>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solidFill>
            <a:schemeClr val="accent6"/>
          </a:solidFill>
          <a:ln w="15200" cap="flat">
            <a:noFill/>
            <a:bevel/>
          </a:ln>
          <a:effectLst>
            <a:innerShdw blurRad="63500" dist="50800" dir="18900000">
              <a:prstClr val="black">
                <a:alpha val="50000"/>
              </a:prstClr>
            </a:innerShdw>
          </a:effectLst>
        </p:spPr>
        <p:txBody>
          <a:bodyPr wrap="square" lIns="36000" tIns="0" rIns="36000" bIns="0" rtlCol="0" anchor="ctr"/>
          <a:lstStyle/>
          <a:p>
            <a:pPr algn="ctr">
              <a:lnSpc>
                <a:spcPct val="100000"/>
              </a:lnSpc>
            </a:pPr>
            <a:endParaRPr sz="1065" b="1" dirty="0">
              <a:solidFill>
                <a:srgbClr val="FFFFFF"/>
              </a:solidFill>
              <a:cs typeface="+mn-ea"/>
              <a:sym typeface="+mn-lt"/>
            </a:endParaRPr>
          </a:p>
        </p:txBody>
      </p:sp>
      <p:sp>
        <p:nvSpPr>
          <p:cNvPr id="25" name="文本框 24"/>
          <p:cNvSpPr txBox="1"/>
          <p:nvPr/>
        </p:nvSpPr>
        <p:spPr>
          <a:xfrm>
            <a:off x="1666223" y="1776965"/>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bg1"/>
                </a:solidFill>
                <a:cs typeface="+mn-ea"/>
                <a:sym typeface="+mn-lt"/>
              </a:rPr>
              <a:t>标题文字添加</a:t>
            </a:r>
            <a:endParaRPr lang="zh-CN" altLang="en-US" b="1" dirty="0">
              <a:solidFill>
                <a:schemeClr val="bg1"/>
              </a:solidFill>
              <a:cs typeface="+mn-ea"/>
              <a:sym typeface="+mn-lt"/>
            </a:endParaRPr>
          </a:p>
        </p:txBody>
      </p:sp>
      <p:sp>
        <p:nvSpPr>
          <p:cNvPr id="26" name="文本框 25"/>
          <p:cNvSpPr txBox="1"/>
          <p:nvPr/>
        </p:nvSpPr>
        <p:spPr>
          <a:xfrm>
            <a:off x="1592586" y="2259619"/>
            <a:ext cx="3607451" cy="1156855"/>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请在此输入您需要的文字内容</a:t>
            </a:r>
            <a:endParaRPr lang="en-US" altLang="zh-CN" sz="1600"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感谢您使用我们的</a:t>
            </a:r>
            <a:r>
              <a:rPr lang="en-US" altLang="zh-CN" sz="1600" dirty="0">
                <a:solidFill>
                  <a:schemeClr val="tx1">
                    <a:lumMod val="75000"/>
                    <a:lumOff val="25000"/>
                  </a:schemeClr>
                </a:solidFill>
                <a:cs typeface="+mn-ea"/>
                <a:sym typeface="+mn-lt"/>
              </a:rPr>
              <a:t>PPT</a:t>
            </a:r>
            <a:r>
              <a:rPr lang="zh-CN" altLang="en-US" sz="1600" dirty="0">
                <a:solidFill>
                  <a:schemeClr val="tx1">
                    <a:lumMod val="75000"/>
                    <a:lumOff val="25000"/>
                  </a:schemeClr>
                </a:solidFill>
                <a:cs typeface="+mn-ea"/>
                <a:sym typeface="+mn-lt"/>
              </a:rPr>
              <a:t>模板</a:t>
            </a:r>
            <a:endParaRPr lang="zh-CN" altLang="en-US" sz="1600"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请在此输入您需要的文字内容</a:t>
            </a:r>
            <a:endParaRPr lang="zh-CN" altLang="en-US" sz="1400" dirty="0">
              <a:solidFill>
                <a:schemeClr val="tx1">
                  <a:lumMod val="75000"/>
                  <a:lumOff val="25000"/>
                </a:schemeClr>
              </a:solidFill>
              <a:cs typeface="+mn-ea"/>
              <a:sym typeface="+mn-lt"/>
            </a:endParaRPr>
          </a:p>
        </p:txBody>
      </p:sp>
      <p:sp>
        <p:nvSpPr>
          <p:cNvPr id="29" name="圆角矩形 227"/>
          <p:cNvSpPr/>
          <p:nvPr/>
        </p:nvSpPr>
        <p:spPr>
          <a:xfrm>
            <a:off x="6769194" y="1957716"/>
            <a:ext cx="4303239" cy="1502688"/>
          </a:xfrm>
          <a:prstGeom prst="roundRect">
            <a:avLst>
              <a:gd name="adj" fmla="val 11847"/>
            </a:avLst>
          </a:prstGeom>
          <a:solidFill>
            <a:schemeClr val="bg1">
              <a:lumMod val="85000"/>
            </a:schemeClr>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cs typeface="+mn-ea"/>
              <a:sym typeface="+mn-lt"/>
            </a:endParaRPr>
          </a:p>
        </p:txBody>
      </p:sp>
      <p:sp>
        <p:nvSpPr>
          <p:cNvPr id="30" name="任意多边形 228"/>
          <p:cNvSpPr/>
          <p:nvPr/>
        </p:nvSpPr>
        <p:spPr>
          <a:xfrm>
            <a:off x="6963490" y="1778189"/>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solidFill>
            <a:schemeClr val="accent6"/>
          </a:solidFill>
          <a:ln w="15200" cap="flat">
            <a:noFill/>
            <a:bevel/>
          </a:ln>
          <a:effectLst>
            <a:innerShdw blurRad="63500" dist="50800" dir="18900000">
              <a:prstClr val="black">
                <a:alpha val="50000"/>
              </a:prstClr>
            </a:innerShdw>
          </a:effectLst>
        </p:spPr>
        <p:txBody>
          <a:bodyPr wrap="square" lIns="36000" tIns="0" rIns="36000" bIns="0" rtlCol="0" anchor="ctr"/>
          <a:lstStyle/>
          <a:p>
            <a:pPr algn="ctr">
              <a:lnSpc>
                <a:spcPct val="100000"/>
              </a:lnSpc>
            </a:pPr>
            <a:endParaRPr sz="1065" b="1" dirty="0">
              <a:solidFill>
                <a:srgbClr val="FFFFFF"/>
              </a:solidFill>
              <a:cs typeface="+mn-ea"/>
              <a:sym typeface="+mn-lt"/>
            </a:endParaRPr>
          </a:p>
        </p:txBody>
      </p:sp>
      <p:sp>
        <p:nvSpPr>
          <p:cNvPr id="31" name="文本框 30"/>
          <p:cNvSpPr txBox="1"/>
          <p:nvPr/>
        </p:nvSpPr>
        <p:spPr>
          <a:xfrm>
            <a:off x="7147860" y="1776965"/>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bg1"/>
                </a:solidFill>
                <a:cs typeface="+mn-ea"/>
                <a:sym typeface="+mn-lt"/>
              </a:rPr>
              <a:t>标题文字添加</a:t>
            </a:r>
            <a:endParaRPr lang="zh-CN" altLang="en-US" b="1" dirty="0">
              <a:solidFill>
                <a:schemeClr val="bg1"/>
              </a:solidFill>
              <a:cs typeface="+mn-ea"/>
              <a:sym typeface="+mn-lt"/>
            </a:endParaRPr>
          </a:p>
        </p:txBody>
      </p:sp>
      <p:sp>
        <p:nvSpPr>
          <p:cNvPr id="32" name="文本框 31"/>
          <p:cNvSpPr txBox="1"/>
          <p:nvPr/>
        </p:nvSpPr>
        <p:spPr>
          <a:xfrm>
            <a:off x="7074223" y="2259619"/>
            <a:ext cx="3607451" cy="1153521"/>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请在此输入您需要的文字内容</a:t>
            </a:r>
            <a:endParaRPr lang="en-US" altLang="zh-CN" sz="1600"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感谢您使用我们的</a:t>
            </a:r>
            <a:r>
              <a:rPr lang="en-US" altLang="zh-CN" sz="1600" dirty="0">
                <a:solidFill>
                  <a:schemeClr val="tx1">
                    <a:lumMod val="75000"/>
                    <a:lumOff val="25000"/>
                  </a:schemeClr>
                </a:solidFill>
                <a:cs typeface="+mn-ea"/>
                <a:sym typeface="+mn-lt"/>
              </a:rPr>
              <a:t>PPT</a:t>
            </a:r>
            <a:r>
              <a:rPr lang="zh-CN" altLang="en-US" sz="1600" dirty="0">
                <a:solidFill>
                  <a:schemeClr val="tx1">
                    <a:lumMod val="75000"/>
                    <a:lumOff val="25000"/>
                  </a:schemeClr>
                </a:solidFill>
                <a:cs typeface="+mn-ea"/>
                <a:sym typeface="+mn-lt"/>
              </a:rPr>
              <a:t>模板</a:t>
            </a:r>
            <a:endParaRPr lang="zh-CN" altLang="en-US" sz="1600"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请在此输入您需要的文字内容</a:t>
            </a:r>
            <a:endParaRPr lang="zh-CN" altLang="en-US" sz="1600" dirty="0">
              <a:solidFill>
                <a:schemeClr val="tx1">
                  <a:lumMod val="75000"/>
                  <a:lumOff val="25000"/>
                </a:schemeClr>
              </a:solidFill>
              <a:cs typeface="+mn-ea"/>
              <a:sym typeface="+mn-lt"/>
            </a:endParaRPr>
          </a:p>
        </p:txBody>
      </p:sp>
      <p:sp>
        <p:nvSpPr>
          <p:cNvPr id="33" name="圆角矩形 227"/>
          <p:cNvSpPr/>
          <p:nvPr/>
        </p:nvSpPr>
        <p:spPr>
          <a:xfrm>
            <a:off x="1287557" y="4396116"/>
            <a:ext cx="4303239" cy="1502688"/>
          </a:xfrm>
          <a:prstGeom prst="roundRect">
            <a:avLst>
              <a:gd name="adj" fmla="val 11847"/>
            </a:avLst>
          </a:prstGeom>
          <a:solidFill>
            <a:schemeClr val="bg1">
              <a:lumMod val="85000"/>
            </a:schemeClr>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cs typeface="+mn-ea"/>
              <a:sym typeface="+mn-lt"/>
            </a:endParaRPr>
          </a:p>
        </p:txBody>
      </p:sp>
      <p:sp>
        <p:nvSpPr>
          <p:cNvPr id="34" name="任意多边形 228"/>
          <p:cNvSpPr/>
          <p:nvPr/>
        </p:nvSpPr>
        <p:spPr>
          <a:xfrm>
            <a:off x="1481853" y="4216589"/>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solidFill>
            <a:schemeClr val="accent6"/>
          </a:solidFill>
          <a:ln w="15200" cap="flat">
            <a:noFill/>
            <a:bevel/>
          </a:ln>
          <a:effectLst>
            <a:innerShdw blurRad="63500" dist="50800" dir="18900000">
              <a:prstClr val="black">
                <a:alpha val="50000"/>
              </a:prstClr>
            </a:innerShdw>
          </a:effectLst>
        </p:spPr>
        <p:txBody>
          <a:bodyPr wrap="square" lIns="36000" tIns="0" rIns="36000" bIns="0" rtlCol="0" anchor="ctr"/>
          <a:lstStyle/>
          <a:p>
            <a:pPr algn="ctr">
              <a:lnSpc>
                <a:spcPct val="100000"/>
              </a:lnSpc>
            </a:pPr>
            <a:endParaRPr sz="1065" b="1" dirty="0">
              <a:solidFill>
                <a:srgbClr val="FFFFFF"/>
              </a:solidFill>
              <a:cs typeface="+mn-ea"/>
              <a:sym typeface="+mn-lt"/>
            </a:endParaRPr>
          </a:p>
        </p:txBody>
      </p:sp>
      <p:sp>
        <p:nvSpPr>
          <p:cNvPr id="35" name="文本框 34"/>
          <p:cNvSpPr txBox="1"/>
          <p:nvPr/>
        </p:nvSpPr>
        <p:spPr>
          <a:xfrm>
            <a:off x="1666223" y="4215365"/>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bg1"/>
                </a:solidFill>
                <a:cs typeface="+mn-ea"/>
                <a:sym typeface="+mn-lt"/>
              </a:rPr>
              <a:t>标题文字添加</a:t>
            </a:r>
            <a:endParaRPr lang="zh-CN" altLang="en-US" b="1" dirty="0">
              <a:solidFill>
                <a:schemeClr val="bg1"/>
              </a:solidFill>
              <a:cs typeface="+mn-ea"/>
              <a:sym typeface="+mn-lt"/>
            </a:endParaRPr>
          </a:p>
        </p:txBody>
      </p:sp>
      <p:sp>
        <p:nvSpPr>
          <p:cNvPr id="36" name="文本框 35"/>
          <p:cNvSpPr txBox="1"/>
          <p:nvPr/>
        </p:nvSpPr>
        <p:spPr>
          <a:xfrm>
            <a:off x="1592586" y="4698019"/>
            <a:ext cx="3607451" cy="1156855"/>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请在此输入您需要的文字内容</a:t>
            </a:r>
            <a:endParaRPr lang="en-US" altLang="zh-CN" sz="1600"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感谢您使用我们的</a:t>
            </a:r>
            <a:r>
              <a:rPr lang="en-US" altLang="zh-CN" sz="1600" dirty="0">
                <a:solidFill>
                  <a:schemeClr val="tx1">
                    <a:lumMod val="75000"/>
                    <a:lumOff val="25000"/>
                  </a:schemeClr>
                </a:solidFill>
                <a:cs typeface="+mn-ea"/>
                <a:sym typeface="+mn-lt"/>
              </a:rPr>
              <a:t>PPT</a:t>
            </a:r>
            <a:r>
              <a:rPr lang="zh-CN" altLang="en-US" sz="1600" dirty="0">
                <a:solidFill>
                  <a:schemeClr val="tx1">
                    <a:lumMod val="75000"/>
                    <a:lumOff val="25000"/>
                  </a:schemeClr>
                </a:solidFill>
                <a:cs typeface="+mn-ea"/>
                <a:sym typeface="+mn-lt"/>
              </a:rPr>
              <a:t>模板</a:t>
            </a:r>
            <a:endParaRPr lang="zh-CN" altLang="en-US" sz="1600"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请在此输入您需要的文字内容</a:t>
            </a:r>
            <a:endParaRPr lang="zh-CN" altLang="en-US" sz="1600" dirty="0">
              <a:solidFill>
                <a:schemeClr val="tx1">
                  <a:lumMod val="75000"/>
                  <a:lumOff val="25000"/>
                </a:schemeClr>
              </a:solidFill>
              <a:cs typeface="+mn-ea"/>
              <a:sym typeface="+mn-lt"/>
            </a:endParaRPr>
          </a:p>
        </p:txBody>
      </p:sp>
      <p:sp>
        <p:nvSpPr>
          <p:cNvPr id="37" name="圆角矩形 227"/>
          <p:cNvSpPr/>
          <p:nvPr/>
        </p:nvSpPr>
        <p:spPr>
          <a:xfrm>
            <a:off x="6769194" y="4396116"/>
            <a:ext cx="4303239" cy="1502688"/>
          </a:xfrm>
          <a:prstGeom prst="roundRect">
            <a:avLst>
              <a:gd name="adj" fmla="val 11847"/>
            </a:avLst>
          </a:prstGeom>
          <a:solidFill>
            <a:schemeClr val="bg1">
              <a:lumMod val="85000"/>
            </a:schemeClr>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cs typeface="+mn-ea"/>
              <a:sym typeface="+mn-lt"/>
            </a:endParaRPr>
          </a:p>
        </p:txBody>
      </p:sp>
      <p:sp>
        <p:nvSpPr>
          <p:cNvPr id="38" name="任意多边形 228"/>
          <p:cNvSpPr/>
          <p:nvPr/>
        </p:nvSpPr>
        <p:spPr>
          <a:xfrm>
            <a:off x="6963490" y="4216589"/>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solidFill>
            <a:schemeClr val="accent6"/>
          </a:solidFill>
          <a:ln w="15200" cap="flat">
            <a:noFill/>
            <a:bevel/>
          </a:ln>
          <a:effectLst>
            <a:innerShdw blurRad="63500" dist="50800" dir="18900000">
              <a:prstClr val="black">
                <a:alpha val="50000"/>
              </a:prstClr>
            </a:innerShdw>
          </a:effectLst>
        </p:spPr>
        <p:txBody>
          <a:bodyPr wrap="square" lIns="36000" tIns="0" rIns="36000" bIns="0" rtlCol="0" anchor="ctr"/>
          <a:lstStyle/>
          <a:p>
            <a:pPr algn="ctr">
              <a:lnSpc>
                <a:spcPct val="100000"/>
              </a:lnSpc>
            </a:pPr>
            <a:endParaRPr sz="1065" b="1" dirty="0">
              <a:solidFill>
                <a:srgbClr val="FFFFFF"/>
              </a:solidFill>
              <a:cs typeface="+mn-ea"/>
              <a:sym typeface="+mn-lt"/>
            </a:endParaRPr>
          </a:p>
        </p:txBody>
      </p:sp>
      <p:sp>
        <p:nvSpPr>
          <p:cNvPr id="39" name="文本框 38"/>
          <p:cNvSpPr txBox="1"/>
          <p:nvPr/>
        </p:nvSpPr>
        <p:spPr>
          <a:xfrm>
            <a:off x="7147860" y="4215365"/>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bg1"/>
                </a:solidFill>
                <a:cs typeface="+mn-ea"/>
                <a:sym typeface="+mn-lt"/>
              </a:rPr>
              <a:t>标题文字添加</a:t>
            </a:r>
            <a:endParaRPr lang="zh-CN" altLang="en-US" b="1" dirty="0">
              <a:solidFill>
                <a:schemeClr val="bg1"/>
              </a:solidFill>
              <a:cs typeface="+mn-ea"/>
              <a:sym typeface="+mn-lt"/>
            </a:endParaRPr>
          </a:p>
        </p:txBody>
      </p:sp>
      <p:sp>
        <p:nvSpPr>
          <p:cNvPr id="40" name="文本框 39"/>
          <p:cNvSpPr txBox="1"/>
          <p:nvPr/>
        </p:nvSpPr>
        <p:spPr>
          <a:xfrm>
            <a:off x="7074223" y="4698019"/>
            <a:ext cx="3607451" cy="1153521"/>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请在此输入您需要的文字内容</a:t>
            </a:r>
            <a:endParaRPr lang="en-US" altLang="zh-CN" sz="1600"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感谢您使用我们的</a:t>
            </a:r>
            <a:r>
              <a:rPr lang="en-US" altLang="zh-CN" sz="1600" dirty="0">
                <a:solidFill>
                  <a:schemeClr val="tx1">
                    <a:lumMod val="75000"/>
                    <a:lumOff val="25000"/>
                  </a:schemeClr>
                </a:solidFill>
                <a:cs typeface="+mn-ea"/>
                <a:sym typeface="+mn-lt"/>
              </a:rPr>
              <a:t>PPT</a:t>
            </a:r>
            <a:r>
              <a:rPr lang="zh-CN" altLang="en-US" sz="1600" dirty="0">
                <a:solidFill>
                  <a:schemeClr val="tx1">
                    <a:lumMod val="75000"/>
                    <a:lumOff val="25000"/>
                  </a:schemeClr>
                </a:solidFill>
                <a:cs typeface="+mn-ea"/>
                <a:sym typeface="+mn-lt"/>
              </a:rPr>
              <a:t>模板</a:t>
            </a:r>
            <a:endParaRPr lang="zh-CN" altLang="en-US" sz="1600" dirty="0">
              <a:solidFill>
                <a:schemeClr val="tx1">
                  <a:lumMod val="75000"/>
                  <a:lumOff val="25000"/>
                </a:schemeClr>
              </a:solidFill>
              <a:cs typeface="+mn-ea"/>
              <a:sym typeface="+mn-lt"/>
            </a:endParaRPr>
          </a:p>
          <a:p>
            <a:pPr marL="285750" indent="-285750">
              <a:lnSpc>
                <a:spcPct val="150000"/>
              </a:lnSpc>
              <a:buFont typeface="Wingdings" panose="05000000000000000000" pitchFamily="2" charset="2"/>
              <a:buChar char="n"/>
            </a:pPr>
            <a:r>
              <a:rPr lang="zh-CN" altLang="en-US" sz="1600" dirty="0">
                <a:solidFill>
                  <a:schemeClr val="tx1">
                    <a:lumMod val="75000"/>
                    <a:lumOff val="25000"/>
                  </a:schemeClr>
                </a:solidFill>
                <a:cs typeface="+mn-ea"/>
                <a:sym typeface="+mn-lt"/>
              </a:rPr>
              <a:t>请在此输入您需要的文字内容</a:t>
            </a:r>
            <a:endParaRPr lang="zh-CN" altLang="en-US" sz="1600" dirty="0">
              <a:solidFill>
                <a:schemeClr val="tx1">
                  <a:lumMod val="75000"/>
                  <a:lumOff val="25000"/>
                </a:schemeClr>
              </a:solidFill>
              <a:cs typeface="+mn-ea"/>
              <a:sym typeface="+mn-lt"/>
            </a:endParaRPr>
          </a:p>
        </p:txBody>
      </p:sp>
      <p:grpSp>
        <p:nvGrpSpPr>
          <p:cNvPr id="23" name="组合 22"/>
          <p:cNvGrpSpPr/>
          <p:nvPr/>
        </p:nvGrpSpPr>
        <p:grpSpPr>
          <a:xfrm>
            <a:off x="197963" y="55693"/>
            <a:ext cx="5962705" cy="961791"/>
            <a:chOff x="197963" y="55693"/>
            <a:chExt cx="5962705" cy="961791"/>
          </a:xfrm>
        </p:grpSpPr>
        <p:grpSp>
          <p:nvGrpSpPr>
            <p:cNvPr id="24" name="组合 23"/>
            <p:cNvGrpSpPr/>
            <p:nvPr/>
          </p:nvGrpSpPr>
          <p:grpSpPr>
            <a:xfrm>
              <a:off x="1176356" y="333516"/>
              <a:ext cx="4984312" cy="605874"/>
              <a:chOff x="321205" y="449363"/>
              <a:chExt cx="4984312" cy="605874"/>
            </a:xfrm>
          </p:grpSpPr>
          <p:sp>
            <p:nvSpPr>
              <p:cNvPr id="42" name="文本框 41"/>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43"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41" name="图片 40"/>
            <p:cNvPicPr>
              <a:picLocks noChangeAspect="1"/>
            </p:cNvPicPr>
            <p:nvPr/>
          </p:nvPicPr>
          <p:blipFill>
            <a:blip r:embed="rId1"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linds(horizontal)">
                                      <p:cBhvr>
                                        <p:cTn id="7" dur="500"/>
                                        <p:tgtEl>
                                          <p:spTgt spid="2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blinds(horizontal)">
                                      <p:cBhvr>
                                        <p:cTn id="10" dur="500"/>
                                        <p:tgtEl>
                                          <p:spTgt spid="2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blinds(horizontal)">
                                      <p:cBhvr>
                                        <p:cTn id="13" dur="500"/>
                                        <p:tgtEl>
                                          <p:spTgt spid="2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linds(horizontal)">
                                      <p:cBhvr>
                                        <p:cTn id="16" dur="500"/>
                                        <p:tgtEl>
                                          <p:spTgt spid="2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linds(horizontal)">
                                      <p:cBhvr>
                                        <p:cTn id="19" dur="500"/>
                                        <p:tgtEl>
                                          <p:spTgt spid="2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blinds(horizontal)">
                                      <p:cBhvr>
                                        <p:cTn id="22" dur="500"/>
                                        <p:tgtEl>
                                          <p:spTgt spid="3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blinds(horizontal)">
                                      <p:cBhvr>
                                        <p:cTn id="25" dur="500"/>
                                        <p:tgtEl>
                                          <p:spTgt spid="3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blinds(horizontal)">
                                      <p:cBhvr>
                                        <p:cTn id="28" dur="500"/>
                                        <p:tgtEl>
                                          <p:spTgt spid="32"/>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blinds(horizontal)">
                                      <p:cBhvr>
                                        <p:cTn id="31" dur="500"/>
                                        <p:tgtEl>
                                          <p:spTgt spid="3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blinds(horizontal)">
                                      <p:cBhvr>
                                        <p:cTn id="34" dur="500"/>
                                        <p:tgtEl>
                                          <p:spTgt spid="34"/>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blinds(horizontal)">
                                      <p:cBhvr>
                                        <p:cTn id="37" dur="500"/>
                                        <p:tgtEl>
                                          <p:spTgt spid="35"/>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blinds(horizontal)">
                                      <p:cBhvr>
                                        <p:cTn id="40" dur="500"/>
                                        <p:tgtEl>
                                          <p:spTgt spid="36"/>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blinds(horizontal)">
                                      <p:cBhvr>
                                        <p:cTn id="43" dur="500"/>
                                        <p:tgtEl>
                                          <p:spTgt spid="37"/>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blinds(horizontal)">
                                      <p:cBhvr>
                                        <p:cTn id="46" dur="500"/>
                                        <p:tgtEl>
                                          <p:spTgt spid="38"/>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blinds(horizontal)">
                                      <p:cBhvr>
                                        <p:cTn id="49" dur="500"/>
                                        <p:tgtEl>
                                          <p:spTgt spid="39"/>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blinds(horizontal)">
                                      <p:cBhvr>
                                        <p:cTn id="5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5" grpId="0"/>
      <p:bldP spid="26" grpId="0"/>
      <p:bldP spid="29" grpId="0" animBg="1"/>
      <p:bldP spid="30" grpId="0" animBg="1"/>
      <p:bldP spid="31" grpId="0"/>
      <p:bldP spid="32" grpId="0"/>
      <p:bldP spid="33" grpId="0" animBg="1"/>
      <p:bldP spid="34" grpId="0" animBg="1"/>
      <p:bldP spid="35" grpId="0"/>
      <p:bldP spid="36" grpId="0"/>
      <p:bldP spid="37" grpId="0" animBg="1"/>
      <p:bldP spid="38" grpId="0" animBg="1"/>
      <p:bldP spid="39" grpId="0"/>
      <p:bldP spid="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BEBA8EAE-BF5A-486C-A8C5-ECC9F3942E4B}">
                <a14:imgProps xmlns:a14="http://schemas.microsoft.com/office/drawing/2010/main">
                  <a14:imgLayer r:embed="rId2">
                    <a14:imgEffect>
                      <a14:colorTemperature colorTemp="11200"/>
                    </a14:imgEffect>
                  </a14:imgLayer>
                </a14:imgProps>
              </a:ext>
            </a:extLst>
          </a:blip>
          <a:stretch>
            <a:fillRect/>
          </a:stretch>
        </p:blipFill>
        <p:spPr>
          <a:xfrm flipV="1">
            <a:off x="0" y="0"/>
            <a:ext cx="12192000" cy="6858000"/>
          </a:xfrm>
          <a:prstGeom prst="rect">
            <a:avLst/>
          </a:prstGeom>
        </p:spPr>
      </p:pic>
      <p:grpSp>
        <p:nvGrpSpPr>
          <p:cNvPr id="5" name="组合 4"/>
          <p:cNvGrpSpPr/>
          <p:nvPr/>
        </p:nvGrpSpPr>
        <p:grpSpPr>
          <a:xfrm>
            <a:off x="4798640" y="3169069"/>
            <a:ext cx="6332204" cy="1735495"/>
            <a:chOff x="1173888" y="3147470"/>
            <a:chExt cx="6332204" cy="1735495"/>
          </a:xfrm>
        </p:grpSpPr>
        <p:sp>
          <p:nvSpPr>
            <p:cNvPr id="9" name="六边形 8"/>
            <p:cNvSpPr/>
            <p:nvPr/>
          </p:nvSpPr>
          <p:spPr>
            <a:xfrm>
              <a:off x="1173888" y="3330221"/>
              <a:ext cx="1074369" cy="1074369"/>
            </a:xfrm>
            <a:prstGeom prst="hexagon">
              <a:avLst/>
            </a:prstGeom>
            <a:gradFill>
              <a:gsLst>
                <a:gs pos="0">
                  <a:srgbClr val="119A8B"/>
                </a:gs>
                <a:gs pos="100000">
                  <a:srgbClr val="21C9B5"/>
                </a:gs>
              </a:gsLst>
              <a:lin ang="78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solidFill>
                    <a:schemeClr val="bg1"/>
                  </a:solidFill>
                  <a:cs typeface="+mn-ea"/>
                  <a:sym typeface="+mn-lt"/>
                </a:rPr>
                <a:t>2</a:t>
              </a:r>
              <a:endParaRPr lang="zh-CN" altLang="en-US" sz="6000" dirty="0">
                <a:solidFill>
                  <a:schemeClr val="bg1"/>
                </a:solidFill>
                <a:cs typeface="+mn-ea"/>
                <a:sym typeface="+mn-lt"/>
              </a:endParaRPr>
            </a:p>
          </p:txBody>
        </p:sp>
        <p:sp>
          <p:nvSpPr>
            <p:cNvPr id="10" name="文本框 9"/>
            <p:cNvSpPr txBox="1"/>
            <p:nvPr/>
          </p:nvSpPr>
          <p:spPr>
            <a:xfrm>
              <a:off x="2723242" y="3147470"/>
              <a:ext cx="3775393" cy="707886"/>
            </a:xfrm>
            <a:prstGeom prst="rect">
              <a:avLst/>
            </a:prstGeom>
            <a:noFill/>
          </p:spPr>
          <p:txBody>
            <a:bodyPr wrap="none" rtlCol="0">
              <a:spAutoFit/>
            </a:bodyPr>
            <a:lstStyle/>
            <a:p>
              <a:r>
                <a:rPr kumimoji="1" lang="zh-CN" altLang="en-US" sz="4000" b="1" dirty="0">
                  <a:solidFill>
                    <a:schemeClr val="bg1"/>
                  </a:solidFill>
                  <a:cs typeface="+mn-ea"/>
                  <a:sym typeface="+mn-lt"/>
                </a:rPr>
                <a:t>请输入您的标题</a:t>
              </a:r>
              <a:endParaRPr kumimoji="1" lang="zh-CN" altLang="en-US" sz="4000" b="1" dirty="0">
                <a:solidFill>
                  <a:schemeClr val="bg1"/>
                </a:solidFill>
                <a:cs typeface="+mn-ea"/>
                <a:sym typeface="+mn-lt"/>
              </a:endParaRPr>
            </a:p>
          </p:txBody>
        </p:sp>
        <p:sp>
          <p:nvSpPr>
            <p:cNvPr id="11" name="Content Placeholder 2"/>
            <p:cNvSpPr txBox="1"/>
            <p:nvPr/>
          </p:nvSpPr>
          <p:spPr>
            <a:xfrm>
              <a:off x="2723241" y="3833310"/>
              <a:ext cx="4782851" cy="104965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kumimoji="1" lang="zh-CN" altLang="en-US" sz="1800" dirty="0">
                  <a:solidFill>
                    <a:schemeClr val="bg1"/>
                  </a:solidFill>
                  <a:cs typeface="+mn-ea"/>
                  <a:sym typeface="+mn-lt"/>
                </a:rPr>
                <a:t>请在此输入您需要的文字内容，感谢您使用第一</a:t>
              </a:r>
              <a:r>
                <a:rPr kumimoji="1" lang="en-US" altLang="zh-CN" sz="1800" dirty="0">
                  <a:solidFill>
                    <a:schemeClr val="bg1"/>
                  </a:solidFill>
                  <a:cs typeface="+mn-ea"/>
                  <a:sym typeface="+mn-lt"/>
                </a:rPr>
                <a:t>PPT</a:t>
              </a:r>
              <a:r>
                <a:rPr kumimoji="1" lang="zh-CN" altLang="en-US" sz="1800" dirty="0">
                  <a:solidFill>
                    <a:schemeClr val="bg1"/>
                  </a:solidFill>
                  <a:cs typeface="+mn-ea"/>
                  <a:sym typeface="+mn-lt"/>
                </a:rPr>
                <a:t>模板。</a:t>
              </a:r>
              <a:endParaRPr kumimoji="1" lang="zh-CN" altLang="en-US" sz="1800" dirty="0">
                <a:solidFill>
                  <a:schemeClr val="bg1"/>
                </a:solidFill>
                <a:cs typeface="+mn-ea"/>
                <a:sym typeface="+mn-lt"/>
              </a:endParaRPr>
            </a:p>
          </p:txBody>
        </p:sp>
      </p:grpSp>
      <p:pic>
        <p:nvPicPr>
          <p:cNvPr id="12" name="图片 11"/>
          <p:cNvPicPr>
            <a:picLocks noChangeAspect="1"/>
          </p:cNvPicPr>
          <p:nvPr/>
        </p:nvPicPr>
        <p:blipFill>
          <a:blip r:embed="rId3" cstate="screen"/>
          <a:srcRect/>
          <a:stretch>
            <a:fillRect/>
          </a:stretch>
        </p:blipFill>
        <p:spPr>
          <a:xfrm>
            <a:off x="-53699" y="1517464"/>
            <a:ext cx="5340536" cy="5340536"/>
          </a:xfrm>
          <a:prstGeom prst="rect">
            <a:avLst/>
          </a:prstGeom>
        </p:spPr>
      </p:pic>
      <p:pic>
        <p:nvPicPr>
          <p:cNvPr id="3" name="图片 2" descr="图片包含 游戏机&#10;&#10;描述已自动生成"/>
          <p:cNvPicPr>
            <a:picLocks noChangeAspect="1"/>
          </p:cNvPicPr>
          <p:nvPr/>
        </p:nvPicPr>
        <p:blipFill>
          <a:blip r:embed="rId4" cstate="screen"/>
          <a:stretch>
            <a:fillRect/>
          </a:stretch>
        </p:blipFill>
        <p:spPr>
          <a:xfrm rot="16836305">
            <a:off x="7553306" y="-834396"/>
            <a:ext cx="2977915" cy="470052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37"/>
          <p:cNvCxnSpPr/>
          <p:nvPr/>
        </p:nvCxnSpPr>
        <p:spPr>
          <a:xfrm>
            <a:off x="1519378" y="2656536"/>
            <a:ext cx="9024799" cy="0"/>
          </a:xfrm>
          <a:prstGeom prst="line">
            <a:avLst/>
          </a:prstGeom>
          <a:ln w="12700" cap="rnd">
            <a:solidFill>
              <a:schemeClr val="bg1">
                <a:lumMod val="75000"/>
              </a:schemeClr>
            </a:solidFill>
            <a:prstDash val="sysDash"/>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4" name="îSliḍê"/>
          <p:cNvSpPr txBox="1"/>
          <p:nvPr/>
        </p:nvSpPr>
        <p:spPr>
          <a:xfrm>
            <a:off x="1429095" y="3121231"/>
            <a:ext cx="846235" cy="597338"/>
          </a:xfrm>
          <a:prstGeom prst="rect">
            <a:avLst/>
          </a:prstGeom>
          <a:noFill/>
        </p:spPr>
        <p:txBody>
          <a:bodyPr wrap="none" lIns="90000" tIns="46800" rIns="90000" bIns="46800" rtlCol="0" anchor="ctr" anchorCtr="0">
            <a:normAutofit/>
            <a:scene3d>
              <a:camera prst="orthographicFront"/>
              <a:lightRig rig="threePt" dir="t"/>
            </a:scene3d>
            <a:sp3d contourW="12700"/>
          </a:bodyPr>
          <a:lstStyle/>
          <a:p>
            <a:r>
              <a:rPr lang="en-US" altLang="zh-CN" sz="2800" dirty="0">
                <a:solidFill>
                  <a:schemeClr val="accent6"/>
                </a:solidFill>
                <a:cs typeface="+mn-ea"/>
                <a:sym typeface="+mn-lt"/>
              </a:rPr>
              <a:t>60</a:t>
            </a:r>
            <a:r>
              <a:rPr lang="en-US" altLang="zh-CN" dirty="0">
                <a:solidFill>
                  <a:schemeClr val="accent6"/>
                </a:solidFill>
                <a:cs typeface="+mn-ea"/>
                <a:sym typeface="+mn-lt"/>
              </a:rPr>
              <a:t>%</a:t>
            </a:r>
            <a:endParaRPr lang="zh-CN" altLang="en-US" sz="2800" dirty="0">
              <a:solidFill>
                <a:schemeClr val="accent6"/>
              </a:solidFill>
              <a:cs typeface="+mn-ea"/>
              <a:sym typeface="+mn-lt"/>
            </a:endParaRPr>
          </a:p>
        </p:txBody>
      </p:sp>
      <p:cxnSp>
        <p:nvCxnSpPr>
          <p:cNvPr id="5" name="直接连接符 40"/>
          <p:cNvCxnSpPr/>
          <p:nvPr/>
        </p:nvCxnSpPr>
        <p:spPr>
          <a:xfrm>
            <a:off x="1540000" y="3637751"/>
            <a:ext cx="2498724" cy="0"/>
          </a:xfrm>
          <a:prstGeom prst="line">
            <a:avLst/>
          </a:prstGeom>
          <a:ln w="12700" cap="rnd">
            <a:solidFill>
              <a:schemeClr val="bg1">
                <a:lumMod val="75000"/>
              </a:schemeClr>
            </a:solidFill>
            <a:prstDash val="sysDash"/>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6" name="ïsľiḍe"/>
          <p:cNvSpPr txBox="1"/>
          <p:nvPr/>
        </p:nvSpPr>
        <p:spPr>
          <a:xfrm>
            <a:off x="1429095" y="4759466"/>
            <a:ext cx="846235" cy="597338"/>
          </a:xfrm>
          <a:prstGeom prst="rect">
            <a:avLst/>
          </a:prstGeom>
          <a:noFill/>
        </p:spPr>
        <p:txBody>
          <a:bodyPr wrap="none" lIns="90000" tIns="46800" rIns="90000" bIns="46800" rtlCol="0" anchor="ctr" anchorCtr="0">
            <a:normAutofit/>
            <a:scene3d>
              <a:camera prst="orthographicFront"/>
              <a:lightRig rig="threePt" dir="t"/>
            </a:scene3d>
            <a:sp3d contourW="12700"/>
          </a:bodyPr>
          <a:lstStyle/>
          <a:p>
            <a:r>
              <a:rPr lang="en-US" altLang="zh-CN" sz="2800" dirty="0">
                <a:solidFill>
                  <a:schemeClr val="accent6"/>
                </a:solidFill>
                <a:cs typeface="+mn-ea"/>
                <a:sym typeface="+mn-lt"/>
              </a:rPr>
              <a:t>30%</a:t>
            </a:r>
            <a:endParaRPr lang="zh-CN" altLang="en-US" sz="2800" dirty="0">
              <a:solidFill>
                <a:schemeClr val="accent6"/>
              </a:solidFill>
              <a:cs typeface="+mn-ea"/>
              <a:sym typeface="+mn-lt"/>
            </a:endParaRPr>
          </a:p>
        </p:txBody>
      </p:sp>
      <p:cxnSp>
        <p:nvCxnSpPr>
          <p:cNvPr id="7" name="直接连接符 42"/>
          <p:cNvCxnSpPr/>
          <p:nvPr/>
        </p:nvCxnSpPr>
        <p:spPr>
          <a:xfrm>
            <a:off x="1540000" y="5275986"/>
            <a:ext cx="2498724"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2222746" y="3222960"/>
            <a:ext cx="2133781" cy="400110"/>
          </a:xfrm>
          <a:prstGeom prst="rect">
            <a:avLst/>
          </a:prstGeom>
          <a:noFill/>
        </p:spPr>
        <p:txBody>
          <a:bodyPr wrap="square" rtlCol="0">
            <a:spAutoFit/>
            <a:scene3d>
              <a:camera prst="orthographicFront"/>
              <a:lightRig rig="threePt" dir="t"/>
            </a:scene3d>
            <a:sp3d contourW="12700"/>
          </a:bodyPr>
          <a:lstStyle/>
          <a:p>
            <a:r>
              <a:rPr lang="zh-CN" altLang="en-US" sz="2000" b="1" dirty="0">
                <a:solidFill>
                  <a:schemeClr val="tx1">
                    <a:lumMod val="75000"/>
                    <a:lumOff val="25000"/>
                  </a:schemeClr>
                </a:solidFill>
                <a:cs typeface="+mn-ea"/>
                <a:sym typeface="+mn-lt"/>
              </a:rPr>
              <a:t>标题文字添加</a:t>
            </a:r>
            <a:endParaRPr lang="zh-CN" altLang="en-US" sz="2000" b="1" dirty="0">
              <a:solidFill>
                <a:schemeClr val="tx1">
                  <a:lumMod val="75000"/>
                  <a:lumOff val="25000"/>
                </a:schemeClr>
              </a:solidFill>
              <a:cs typeface="+mn-ea"/>
              <a:sym typeface="+mn-lt"/>
            </a:endParaRPr>
          </a:p>
        </p:txBody>
      </p:sp>
      <p:sp>
        <p:nvSpPr>
          <p:cNvPr id="10" name="文本框 9"/>
          <p:cNvSpPr txBox="1"/>
          <p:nvPr/>
        </p:nvSpPr>
        <p:spPr>
          <a:xfrm>
            <a:off x="2222746" y="4848576"/>
            <a:ext cx="2133781" cy="400110"/>
          </a:xfrm>
          <a:prstGeom prst="rect">
            <a:avLst/>
          </a:prstGeom>
          <a:noFill/>
        </p:spPr>
        <p:txBody>
          <a:bodyPr wrap="square" rtlCol="0">
            <a:spAutoFit/>
            <a:scene3d>
              <a:camera prst="orthographicFront"/>
              <a:lightRig rig="threePt" dir="t"/>
            </a:scene3d>
            <a:sp3d contourW="12700"/>
          </a:bodyPr>
          <a:lstStyle/>
          <a:p>
            <a:r>
              <a:rPr lang="zh-CN" altLang="en-US" sz="2000" b="1" dirty="0">
                <a:solidFill>
                  <a:schemeClr val="tx1">
                    <a:lumMod val="75000"/>
                    <a:lumOff val="25000"/>
                  </a:schemeClr>
                </a:solidFill>
                <a:cs typeface="+mn-ea"/>
                <a:sym typeface="+mn-lt"/>
              </a:rPr>
              <a:t>标题文字添加</a:t>
            </a:r>
            <a:endParaRPr lang="zh-CN" altLang="en-US" sz="2000" b="1" dirty="0">
              <a:solidFill>
                <a:schemeClr val="tx1">
                  <a:lumMod val="75000"/>
                  <a:lumOff val="25000"/>
                </a:schemeClr>
              </a:solidFill>
              <a:cs typeface="+mn-ea"/>
              <a:sym typeface="+mn-lt"/>
            </a:endParaRPr>
          </a:p>
        </p:txBody>
      </p:sp>
      <p:sp>
        <p:nvSpPr>
          <p:cNvPr id="15" name="îŝļíḍe"/>
          <p:cNvSpPr txBox="1"/>
          <p:nvPr/>
        </p:nvSpPr>
        <p:spPr>
          <a:xfrm>
            <a:off x="8019952" y="3121231"/>
            <a:ext cx="846235" cy="597338"/>
          </a:xfrm>
          <a:prstGeom prst="rect">
            <a:avLst/>
          </a:prstGeom>
          <a:noFill/>
        </p:spPr>
        <p:txBody>
          <a:bodyPr wrap="none" lIns="90000" tIns="46800" rIns="90000" bIns="46800" rtlCol="0" anchor="ctr" anchorCtr="0">
            <a:normAutofit/>
            <a:scene3d>
              <a:camera prst="orthographicFront"/>
              <a:lightRig rig="threePt" dir="t"/>
            </a:scene3d>
            <a:sp3d contourW="12700"/>
          </a:bodyPr>
          <a:lstStyle/>
          <a:p>
            <a:r>
              <a:rPr lang="en-US" altLang="zh-CN" sz="2800" dirty="0">
                <a:solidFill>
                  <a:schemeClr val="accent6"/>
                </a:solidFill>
                <a:cs typeface="+mn-ea"/>
                <a:sym typeface="+mn-lt"/>
              </a:rPr>
              <a:t>40%</a:t>
            </a:r>
            <a:endParaRPr lang="zh-CN" altLang="en-US" sz="2800" dirty="0">
              <a:solidFill>
                <a:schemeClr val="accent6"/>
              </a:solidFill>
              <a:cs typeface="+mn-ea"/>
              <a:sym typeface="+mn-lt"/>
            </a:endParaRPr>
          </a:p>
        </p:txBody>
      </p:sp>
      <p:cxnSp>
        <p:nvCxnSpPr>
          <p:cNvPr id="16" name="直接连接符 51"/>
          <p:cNvCxnSpPr/>
          <p:nvPr/>
        </p:nvCxnSpPr>
        <p:spPr>
          <a:xfrm>
            <a:off x="8130857" y="3637751"/>
            <a:ext cx="2498724" cy="0"/>
          </a:xfrm>
          <a:prstGeom prst="line">
            <a:avLst/>
          </a:prstGeom>
          <a:ln w="12700" cap="rnd">
            <a:solidFill>
              <a:schemeClr val="bg1">
                <a:lumMod val="75000"/>
              </a:schemeClr>
            </a:solidFill>
            <a:prstDash val="sysDash"/>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7" name="ïṥļiḑe"/>
          <p:cNvSpPr txBox="1"/>
          <p:nvPr/>
        </p:nvSpPr>
        <p:spPr>
          <a:xfrm>
            <a:off x="8019952" y="4759466"/>
            <a:ext cx="846235" cy="597338"/>
          </a:xfrm>
          <a:prstGeom prst="rect">
            <a:avLst/>
          </a:prstGeom>
          <a:noFill/>
        </p:spPr>
        <p:txBody>
          <a:bodyPr wrap="none" lIns="90000" tIns="46800" rIns="90000" bIns="46800" rtlCol="0" anchor="ctr" anchorCtr="0">
            <a:normAutofit/>
            <a:scene3d>
              <a:camera prst="orthographicFront"/>
              <a:lightRig rig="threePt" dir="t"/>
            </a:scene3d>
            <a:sp3d contourW="12700"/>
          </a:bodyPr>
          <a:lstStyle/>
          <a:p>
            <a:r>
              <a:rPr lang="en-US" altLang="zh-CN" sz="2800" dirty="0">
                <a:solidFill>
                  <a:schemeClr val="accent6"/>
                </a:solidFill>
                <a:cs typeface="+mn-ea"/>
                <a:sym typeface="+mn-lt"/>
              </a:rPr>
              <a:t>52%</a:t>
            </a:r>
            <a:endParaRPr lang="zh-CN" altLang="en-US" sz="2800" dirty="0">
              <a:solidFill>
                <a:schemeClr val="accent6"/>
              </a:solidFill>
              <a:cs typeface="+mn-ea"/>
              <a:sym typeface="+mn-lt"/>
            </a:endParaRPr>
          </a:p>
        </p:txBody>
      </p:sp>
      <p:cxnSp>
        <p:nvCxnSpPr>
          <p:cNvPr id="18" name="直接连接符 53"/>
          <p:cNvCxnSpPr/>
          <p:nvPr/>
        </p:nvCxnSpPr>
        <p:spPr>
          <a:xfrm>
            <a:off x="8130857" y="5275986"/>
            <a:ext cx="2498724" cy="0"/>
          </a:xfrm>
          <a:prstGeom prst="line">
            <a:avLst/>
          </a:prstGeom>
          <a:ln w="12700" cap="rnd">
            <a:solidFill>
              <a:schemeClr val="bg1">
                <a:lumMod val="75000"/>
              </a:schemeClr>
            </a:solidFill>
            <a:prstDash val="sysDash"/>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8811543" y="3222960"/>
            <a:ext cx="2133781" cy="400110"/>
          </a:xfrm>
          <a:prstGeom prst="rect">
            <a:avLst/>
          </a:prstGeom>
          <a:noFill/>
        </p:spPr>
        <p:txBody>
          <a:bodyPr wrap="square" rtlCol="0">
            <a:spAutoFit/>
            <a:scene3d>
              <a:camera prst="orthographicFront"/>
              <a:lightRig rig="threePt" dir="t"/>
            </a:scene3d>
            <a:sp3d contourW="12700"/>
          </a:bodyPr>
          <a:lstStyle/>
          <a:p>
            <a:r>
              <a:rPr lang="zh-CN" altLang="en-US" sz="2000" b="1" dirty="0">
                <a:solidFill>
                  <a:schemeClr val="tx1">
                    <a:lumMod val="75000"/>
                    <a:lumOff val="25000"/>
                  </a:schemeClr>
                </a:solidFill>
                <a:cs typeface="+mn-ea"/>
                <a:sym typeface="+mn-lt"/>
              </a:rPr>
              <a:t>标题文字添加</a:t>
            </a:r>
            <a:endParaRPr lang="zh-CN" altLang="en-US" sz="2000" b="1" dirty="0">
              <a:solidFill>
                <a:schemeClr val="tx1">
                  <a:lumMod val="75000"/>
                  <a:lumOff val="25000"/>
                </a:schemeClr>
              </a:solidFill>
              <a:cs typeface="+mn-ea"/>
              <a:sym typeface="+mn-lt"/>
            </a:endParaRPr>
          </a:p>
        </p:txBody>
      </p:sp>
      <p:sp>
        <p:nvSpPr>
          <p:cNvPr id="21" name="文本框 20"/>
          <p:cNvSpPr txBox="1"/>
          <p:nvPr/>
        </p:nvSpPr>
        <p:spPr>
          <a:xfrm>
            <a:off x="8811543" y="4848576"/>
            <a:ext cx="2133781" cy="400110"/>
          </a:xfrm>
          <a:prstGeom prst="rect">
            <a:avLst/>
          </a:prstGeom>
          <a:noFill/>
        </p:spPr>
        <p:txBody>
          <a:bodyPr wrap="square" rtlCol="0">
            <a:spAutoFit/>
            <a:scene3d>
              <a:camera prst="orthographicFront"/>
              <a:lightRig rig="threePt" dir="t"/>
            </a:scene3d>
            <a:sp3d contourW="12700"/>
          </a:bodyPr>
          <a:lstStyle/>
          <a:p>
            <a:r>
              <a:rPr lang="zh-CN" altLang="en-US" sz="2000" b="1" dirty="0">
                <a:solidFill>
                  <a:schemeClr val="tx1">
                    <a:lumMod val="75000"/>
                    <a:lumOff val="25000"/>
                  </a:schemeClr>
                </a:solidFill>
                <a:cs typeface="+mn-ea"/>
                <a:sym typeface="+mn-lt"/>
              </a:rPr>
              <a:t>标题文字添加</a:t>
            </a:r>
            <a:endParaRPr lang="zh-CN" altLang="en-US" sz="2000" b="1" dirty="0">
              <a:solidFill>
                <a:schemeClr val="tx1">
                  <a:lumMod val="75000"/>
                  <a:lumOff val="25000"/>
                </a:schemeClr>
              </a:solidFill>
              <a:cs typeface="+mn-ea"/>
              <a:sym typeface="+mn-lt"/>
            </a:endParaRPr>
          </a:p>
        </p:txBody>
      </p:sp>
      <p:sp>
        <p:nvSpPr>
          <p:cNvPr id="26" name="文本框 25"/>
          <p:cNvSpPr txBox="1"/>
          <p:nvPr/>
        </p:nvSpPr>
        <p:spPr>
          <a:xfrm>
            <a:off x="1490424" y="1542507"/>
            <a:ext cx="2133781" cy="400110"/>
          </a:xfrm>
          <a:prstGeom prst="rect">
            <a:avLst/>
          </a:prstGeom>
          <a:noFill/>
        </p:spPr>
        <p:txBody>
          <a:bodyPr wrap="square" rtlCol="0">
            <a:spAutoFit/>
            <a:scene3d>
              <a:camera prst="orthographicFront"/>
              <a:lightRig rig="threePt" dir="t"/>
            </a:scene3d>
            <a:sp3d contourW="12700"/>
          </a:bodyPr>
          <a:lstStyle/>
          <a:p>
            <a:r>
              <a:rPr lang="zh-CN" altLang="en-US" sz="2000" b="1" dirty="0">
                <a:solidFill>
                  <a:schemeClr val="tx1">
                    <a:lumMod val="75000"/>
                    <a:lumOff val="25000"/>
                  </a:schemeClr>
                </a:solidFill>
                <a:cs typeface="+mn-ea"/>
                <a:sym typeface="+mn-lt"/>
              </a:rPr>
              <a:t>标题文字添加</a:t>
            </a:r>
            <a:endParaRPr lang="zh-CN" altLang="en-US" sz="2000" b="1" dirty="0">
              <a:solidFill>
                <a:schemeClr val="tx1">
                  <a:lumMod val="75000"/>
                  <a:lumOff val="25000"/>
                </a:schemeClr>
              </a:solidFill>
              <a:cs typeface="+mn-ea"/>
              <a:sym typeface="+mn-lt"/>
            </a:endParaRPr>
          </a:p>
        </p:txBody>
      </p:sp>
      <p:sp>
        <p:nvSpPr>
          <p:cNvPr id="27" name="文本框 26"/>
          <p:cNvSpPr txBox="1"/>
          <p:nvPr/>
        </p:nvSpPr>
        <p:spPr>
          <a:xfrm>
            <a:off x="1490425" y="1900107"/>
            <a:ext cx="9196624" cy="700576"/>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dirty="0">
                <a:solidFill>
                  <a:srgbClr val="404040"/>
                </a:solidFill>
                <a:cs typeface="+mn-ea"/>
                <a:sym typeface="+mn-lt"/>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400" dirty="0">
              <a:solidFill>
                <a:srgbClr val="404040"/>
              </a:solidFill>
              <a:cs typeface="+mn-ea"/>
              <a:sym typeface="+mn-lt"/>
            </a:endParaRPr>
          </a:p>
        </p:txBody>
      </p:sp>
      <p:sp>
        <p:nvSpPr>
          <p:cNvPr id="29" name="矩形 28"/>
          <p:cNvSpPr/>
          <p:nvPr/>
        </p:nvSpPr>
        <p:spPr>
          <a:xfrm>
            <a:off x="1490423" y="3678449"/>
            <a:ext cx="2612127" cy="700576"/>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单击此处添加您的文字内容</a:t>
            </a: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本模板的所有素材和逻辑图表</a:t>
            </a:r>
            <a:endParaRPr lang="zh-CN" altLang="en-US" sz="1400" dirty="0">
              <a:solidFill>
                <a:schemeClr val="tx1">
                  <a:lumMod val="75000"/>
                  <a:lumOff val="25000"/>
                </a:schemeClr>
              </a:solidFill>
              <a:cs typeface="+mn-ea"/>
              <a:sym typeface="+mn-lt"/>
            </a:endParaRPr>
          </a:p>
        </p:txBody>
      </p:sp>
      <p:sp>
        <p:nvSpPr>
          <p:cNvPr id="30" name="矩形 29"/>
          <p:cNvSpPr/>
          <p:nvPr/>
        </p:nvSpPr>
        <p:spPr>
          <a:xfrm>
            <a:off x="1490423" y="5321500"/>
            <a:ext cx="2612127" cy="705834"/>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单击此处添加您的文字内容</a:t>
            </a: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本模板的所有素材和逻辑图表</a:t>
            </a:r>
            <a:endParaRPr lang="zh-CN" altLang="en-US" sz="1400" dirty="0">
              <a:solidFill>
                <a:schemeClr val="tx1">
                  <a:lumMod val="75000"/>
                  <a:lumOff val="25000"/>
                </a:schemeClr>
              </a:solidFill>
              <a:cs typeface="+mn-ea"/>
              <a:sym typeface="+mn-lt"/>
            </a:endParaRPr>
          </a:p>
        </p:txBody>
      </p:sp>
      <p:sp>
        <p:nvSpPr>
          <p:cNvPr id="31" name="矩形 30"/>
          <p:cNvSpPr/>
          <p:nvPr/>
        </p:nvSpPr>
        <p:spPr>
          <a:xfrm>
            <a:off x="8073443" y="3637751"/>
            <a:ext cx="2612127" cy="702180"/>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单击此处添加您的文字内容</a:t>
            </a: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本模板的所有素材和逻辑图表</a:t>
            </a:r>
            <a:endParaRPr lang="zh-CN" altLang="en-US" sz="1400" dirty="0">
              <a:solidFill>
                <a:schemeClr val="tx1">
                  <a:lumMod val="75000"/>
                  <a:lumOff val="25000"/>
                </a:schemeClr>
              </a:solidFill>
              <a:cs typeface="+mn-ea"/>
              <a:sym typeface="+mn-lt"/>
            </a:endParaRPr>
          </a:p>
        </p:txBody>
      </p:sp>
      <p:sp>
        <p:nvSpPr>
          <p:cNvPr id="32" name="矩形 31"/>
          <p:cNvSpPr/>
          <p:nvPr/>
        </p:nvSpPr>
        <p:spPr>
          <a:xfrm>
            <a:off x="8073443" y="5280802"/>
            <a:ext cx="2612127" cy="705834"/>
          </a:xfrm>
          <a:prstGeom prst="rect">
            <a:avLst/>
          </a:prstGeom>
        </p:spPr>
        <p:txBody>
          <a:bodyPr wrap="square">
            <a:spAutoFit/>
          </a:bodyPr>
          <a:lstStyle/>
          <a:p>
            <a:pPr>
              <a:lnSpc>
                <a:spcPct val="150000"/>
              </a:lnSpc>
            </a:pPr>
            <a:r>
              <a:rPr lang="zh-CN" altLang="en-US" sz="1400" dirty="0">
                <a:solidFill>
                  <a:schemeClr val="tx1">
                    <a:lumMod val="75000"/>
                    <a:lumOff val="25000"/>
                  </a:schemeClr>
                </a:solidFill>
                <a:cs typeface="+mn-ea"/>
                <a:sym typeface="+mn-lt"/>
              </a:rPr>
              <a:t>单击此处添加您的文字内容</a:t>
            </a:r>
            <a:endParaRPr lang="en-US" altLang="zh-CN" sz="1400" dirty="0">
              <a:solidFill>
                <a:schemeClr val="tx1">
                  <a:lumMod val="75000"/>
                  <a:lumOff val="25000"/>
                </a:schemeClr>
              </a:solidFill>
              <a:cs typeface="+mn-ea"/>
              <a:sym typeface="+mn-lt"/>
            </a:endParaRPr>
          </a:p>
          <a:p>
            <a:pPr>
              <a:lnSpc>
                <a:spcPct val="150000"/>
              </a:lnSpc>
            </a:pPr>
            <a:r>
              <a:rPr lang="zh-CN" altLang="en-US" sz="1400" dirty="0">
                <a:solidFill>
                  <a:schemeClr val="tx1">
                    <a:lumMod val="75000"/>
                    <a:lumOff val="25000"/>
                  </a:schemeClr>
                </a:solidFill>
                <a:cs typeface="+mn-ea"/>
                <a:sym typeface="+mn-lt"/>
              </a:rPr>
              <a:t>本模板的所有素材和逻辑图表</a:t>
            </a:r>
            <a:endParaRPr lang="zh-CN" altLang="en-US" sz="1400" dirty="0">
              <a:solidFill>
                <a:schemeClr val="tx1">
                  <a:lumMod val="75000"/>
                  <a:lumOff val="25000"/>
                </a:schemeClr>
              </a:solidFill>
              <a:cs typeface="+mn-ea"/>
              <a:sym typeface="+mn-lt"/>
            </a:endParaRPr>
          </a:p>
        </p:txBody>
      </p:sp>
      <p:pic>
        <p:nvPicPr>
          <p:cNvPr id="3" name="图片 2"/>
          <p:cNvPicPr>
            <a:picLocks noChangeAspect="1"/>
          </p:cNvPicPr>
          <p:nvPr/>
        </p:nvPicPr>
        <p:blipFill>
          <a:blip r:embed="rId1" cstate="screen">
            <a:extLst>
              <a:ext uri="{BEBA8EAE-BF5A-486C-A8C5-ECC9F3942E4B}">
                <a14:imgProps xmlns:a14="http://schemas.microsoft.com/office/drawing/2010/main">
                  <a14:imgLayer r:embed="rId2">
                    <a14:imgEffect>
                      <a14:colorTemperature colorTemp="5300"/>
                    </a14:imgEffect>
                  </a14:imgLayer>
                </a14:imgProps>
              </a:ext>
            </a:extLst>
          </a:blip>
          <a:srcRect/>
          <a:stretch>
            <a:fillRect/>
          </a:stretch>
        </p:blipFill>
        <p:spPr>
          <a:xfrm>
            <a:off x="4262409" y="3253296"/>
            <a:ext cx="3343706" cy="2755213"/>
          </a:xfrm>
          <a:prstGeom prst="rect">
            <a:avLst/>
          </a:prstGeom>
        </p:spPr>
      </p:pic>
      <p:grpSp>
        <p:nvGrpSpPr>
          <p:cNvPr id="34" name="组合 33"/>
          <p:cNvGrpSpPr/>
          <p:nvPr/>
        </p:nvGrpSpPr>
        <p:grpSpPr>
          <a:xfrm>
            <a:off x="197963" y="55693"/>
            <a:ext cx="5962705" cy="961791"/>
            <a:chOff x="197963" y="55693"/>
            <a:chExt cx="5962705" cy="961791"/>
          </a:xfrm>
        </p:grpSpPr>
        <p:grpSp>
          <p:nvGrpSpPr>
            <p:cNvPr id="35" name="组合 34"/>
            <p:cNvGrpSpPr/>
            <p:nvPr/>
          </p:nvGrpSpPr>
          <p:grpSpPr>
            <a:xfrm>
              <a:off x="1176356" y="333516"/>
              <a:ext cx="4984312" cy="605874"/>
              <a:chOff x="321205" y="449363"/>
              <a:chExt cx="4984312" cy="605874"/>
            </a:xfrm>
          </p:grpSpPr>
          <p:sp>
            <p:nvSpPr>
              <p:cNvPr id="37" name="文本框 36"/>
              <p:cNvSpPr txBox="1"/>
              <p:nvPr/>
            </p:nvSpPr>
            <p:spPr>
              <a:xfrm>
                <a:off x="350403" y="449363"/>
                <a:ext cx="1800493" cy="369332"/>
              </a:xfrm>
              <a:prstGeom prst="rect">
                <a:avLst/>
              </a:prstGeom>
              <a:noFill/>
            </p:spPr>
            <p:txBody>
              <a:bodyPr wrap="none" rtlCol="0">
                <a:spAutoFit/>
              </a:bodyPr>
              <a:lstStyle/>
              <a:p>
                <a:r>
                  <a:rPr kumimoji="1" lang="zh-CN" altLang="en-US" dirty="0">
                    <a:solidFill>
                      <a:srgbClr val="052235"/>
                    </a:solidFill>
                    <a:cs typeface="+mn-ea"/>
                    <a:sym typeface="+mn-lt"/>
                  </a:rPr>
                  <a:t>请输入标题内容</a:t>
                </a:r>
                <a:endParaRPr kumimoji="1" lang="zh-CN" altLang="en-US" dirty="0">
                  <a:solidFill>
                    <a:srgbClr val="052235"/>
                  </a:solidFill>
                  <a:cs typeface="+mn-ea"/>
                  <a:sym typeface="+mn-lt"/>
                </a:endParaRPr>
              </a:p>
            </p:txBody>
          </p:sp>
          <p:sp>
            <p:nvSpPr>
              <p:cNvPr id="38" name="Content Placeholder 2"/>
              <p:cNvSpPr txBox="1"/>
              <p:nvPr/>
            </p:nvSpPr>
            <p:spPr>
              <a:xfrm>
                <a:off x="321205" y="701457"/>
                <a:ext cx="4984312" cy="353780"/>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altLang="zh-CN" sz="1200" dirty="0">
                    <a:solidFill>
                      <a:schemeClr val="tx1">
                        <a:lumMod val="65000"/>
                        <a:lumOff val="35000"/>
                      </a:schemeClr>
                    </a:solidFill>
                    <a:cs typeface="+mn-ea"/>
                    <a:sym typeface="+mn-lt"/>
                  </a:rPr>
                  <a:t>Efficiently pontificate B2B imperatives for …</a:t>
                </a:r>
                <a:endParaRPr lang="en-US" altLang="zh-CN" sz="1200" dirty="0">
                  <a:solidFill>
                    <a:schemeClr val="tx1">
                      <a:lumMod val="65000"/>
                      <a:lumOff val="35000"/>
                    </a:schemeClr>
                  </a:solidFill>
                  <a:cs typeface="+mn-ea"/>
                  <a:sym typeface="+mn-lt"/>
                </a:endParaRPr>
              </a:p>
            </p:txBody>
          </p:sp>
        </p:grpSp>
        <p:pic>
          <p:nvPicPr>
            <p:cNvPr id="36" name="图片 35"/>
            <p:cNvPicPr>
              <a:picLocks noChangeAspect="1"/>
            </p:cNvPicPr>
            <p:nvPr/>
          </p:nvPicPr>
          <p:blipFill>
            <a:blip r:embed="rId3" cstate="screen"/>
            <a:srcRect/>
            <a:stretch>
              <a:fillRect/>
            </a:stretch>
          </p:blipFill>
          <p:spPr>
            <a:xfrm>
              <a:off x="197963" y="55693"/>
              <a:ext cx="1007591" cy="961791"/>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par>
                                <p:cTn id="17" presetID="3" presetClass="entr" presetSubtype="1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linds(horizontal)">
                                      <p:cBhvr>
                                        <p:cTn id="19" dur="500"/>
                                        <p:tgtEl>
                                          <p:spTgt spid="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linds(horizontal)">
                                      <p:cBhvr>
                                        <p:cTn id="22" dur="500"/>
                                        <p:tgtEl>
                                          <p:spTgt spid="12"/>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linds(horizontal)">
                                      <p:cBhvr>
                                        <p:cTn id="25" dur="500"/>
                                        <p:tgtEl>
                                          <p:spTgt spid="10"/>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linds(horizontal)">
                                      <p:cBhvr>
                                        <p:cTn id="28" dur="500"/>
                                        <p:tgtEl>
                                          <p:spTgt spid="15"/>
                                        </p:tgtEl>
                                      </p:cBhvr>
                                    </p:animEffect>
                                  </p:childTnLst>
                                </p:cTn>
                              </p:par>
                              <p:par>
                                <p:cTn id="29" presetID="3" presetClass="entr" presetSubtype="1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linds(horizontal)">
                                      <p:cBhvr>
                                        <p:cTn id="31" dur="500"/>
                                        <p:tgtEl>
                                          <p:spTgt spid="16"/>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blinds(horizontal)">
                                      <p:cBhvr>
                                        <p:cTn id="34" dur="500"/>
                                        <p:tgtEl>
                                          <p:spTgt spid="17"/>
                                        </p:tgtEl>
                                      </p:cBhvr>
                                    </p:animEffect>
                                  </p:childTnLst>
                                </p:cTn>
                              </p:par>
                              <p:par>
                                <p:cTn id="35" presetID="3" presetClass="entr" presetSubtype="1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linds(horizontal)">
                                      <p:cBhvr>
                                        <p:cTn id="37" dur="500"/>
                                        <p:tgtEl>
                                          <p:spTgt spid="18"/>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blinds(horizontal)">
                                      <p:cBhvr>
                                        <p:cTn id="40" dur="500"/>
                                        <p:tgtEl>
                                          <p:spTgt spid="23"/>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linds(horizontal)">
                                      <p:cBhvr>
                                        <p:cTn id="43" dur="500"/>
                                        <p:tgtEl>
                                          <p:spTgt spid="21"/>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blinds(horizontal)">
                                      <p:cBhvr>
                                        <p:cTn id="46" dur="500"/>
                                        <p:tgtEl>
                                          <p:spTgt spid="2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blinds(horizontal)">
                                      <p:cBhvr>
                                        <p:cTn id="49" dur="500"/>
                                        <p:tgtEl>
                                          <p:spTgt spid="27"/>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blinds(horizontal)">
                                      <p:cBhvr>
                                        <p:cTn id="52" dur="500"/>
                                        <p:tgtEl>
                                          <p:spTgt spid="29"/>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blinds(horizontal)">
                                      <p:cBhvr>
                                        <p:cTn id="55" dur="500"/>
                                        <p:tgtEl>
                                          <p:spTgt spid="30"/>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blinds(horizontal)">
                                      <p:cBhvr>
                                        <p:cTn id="58" dur="500"/>
                                        <p:tgtEl>
                                          <p:spTgt spid="31"/>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blinds(horizontal)">
                                      <p:cBhvr>
                                        <p:cTn id="6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0" grpId="0"/>
      <p:bldP spid="15" grpId="0"/>
      <p:bldP spid="17" grpId="0"/>
      <p:bldP spid="23" grpId="0"/>
      <p:bldP spid="21" grpId="0"/>
      <p:bldP spid="26" grpId="0"/>
      <p:bldP spid="27" grpId="0"/>
      <p:bldP spid="29" grpId="0"/>
      <p:bldP spid="30" grpId="0"/>
      <p:bldP spid="31" grpId="0"/>
      <p:bldP spid="32" grpId="0"/>
    </p:bldLst>
  </p:timing>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PA" val="v4.0.0"/>
</p:tagLst>
</file>

<file path=ppt/tags/tag11.xml><?xml version="1.0" encoding="utf-8"?>
<p:tagLst xmlns:p="http://schemas.openxmlformats.org/presentationml/2006/main">
  <p:tag name="PA" val="v4.0.0"/>
</p:tagLst>
</file>

<file path=ppt/tags/tag12.xml><?xml version="1.0" encoding="utf-8"?>
<p:tagLst xmlns:p="http://schemas.openxmlformats.org/presentationml/2006/main">
  <p:tag name="PA" val="v4.0.0"/>
</p:tagLst>
</file>

<file path=ppt/tags/tag13.xml><?xml version="1.0" encoding="utf-8"?>
<p:tagLst xmlns:p="http://schemas.openxmlformats.org/presentationml/2006/main">
  <p:tag name="PA" val="v4.0.0"/>
</p:tagLst>
</file>

<file path=ppt/tags/tag14.xml><?xml version="1.0" encoding="utf-8"?>
<p:tagLst xmlns:p="http://schemas.openxmlformats.org/presentationml/2006/main">
  <p:tag name="PA" val="v4.0.0"/>
</p:tagLst>
</file>

<file path=ppt/tags/tag15.xml><?xml version="1.0" encoding="utf-8"?>
<p:tagLst xmlns:p="http://schemas.openxmlformats.org/presentationml/2006/main">
  <p:tag name="PA" val="v4.0.0"/>
</p:tagLst>
</file>

<file path=ppt/tags/tag16.xml><?xml version="1.0" encoding="utf-8"?>
<p:tagLst xmlns:p="http://schemas.openxmlformats.org/presentationml/2006/main">
  <p:tag name="PA" val="v4.0.0"/>
</p:tagLst>
</file>

<file path=ppt/tags/tag17.xml><?xml version="1.0" encoding="utf-8"?>
<p:tagLst xmlns:p="http://schemas.openxmlformats.org/presentationml/2006/main">
  <p:tag name="PA" val="v4.0.0"/>
</p:tagLst>
</file>

<file path=ppt/tags/tag18.xml><?xml version="1.0" encoding="utf-8"?>
<p:tagLst xmlns:p="http://schemas.openxmlformats.org/presentationml/2006/main">
  <p:tag name="PA" val="v4.0.0"/>
</p:tagLst>
</file>

<file path=ppt/tags/tag19.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20.xml><?xml version="1.0" encoding="utf-8"?>
<p:tagLst xmlns:p="http://schemas.openxmlformats.org/presentationml/2006/main">
  <p:tag name="PA" val="v4.0.0"/>
</p:tagLst>
</file>

<file path=ppt/tags/tag21.xml><?xml version="1.0" encoding="utf-8"?>
<p:tagLst xmlns:p="http://schemas.openxmlformats.org/presentationml/2006/main">
  <p:tag name="PA" val="v4.0.0"/>
</p:tagLst>
</file>

<file path=ppt/tags/tag22.xml><?xml version="1.0" encoding="utf-8"?>
<p:tagLst xmlns:p="http://schemas.openxmlformats.org/presentationml/2006/main">
  <p:tag name="PA" val="v3.0.0"/>
</p:tagLst>
</file>

<file path=ppt/tags/tag23.xml><?xml version="1.0" encoding="utf-8"?>
<p:tagLst xmlns:p="http://schemas.openxmlformats.org/presentationml/2006/main">
  <p:tag name="PA" val="v3.0.0"/>
</p:tagLst>
</file>

<file path=ppt/tags/tag24.xml><?xml version="1.0" encoding="utf-8"?>
<p:tagLst xmlns:p="http://schemas.openxmlformats.org/presentationml/2006/main">
  <p:tag name="KSO_WPP_MARK_KEY" val="5fa3be92-5fa9-4163-9a3e-f65e6597bf60"/>
  <p:tag name="COMMONDATA" val="eyJoZGlkIjoiYWZlNGNiNjAyNjBkNWIwYTMyZDk3N2Y1MDZlYjJlYzIifQ=="/>
</p:tagLst>
</file>

<file path=ppt/tags/tag3.xml><?xml version="1.0" encoding="utf-8"?>
<p:tagLst xmlns:p="http://schemas.openxmlformats.org/presentationml/2006/main">
  <p:tag name="PA" val="v4.0.0"/>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4.0.0"/>
</p:tagLst>
</file>

<file path=ppt/tags/tag7.xml><?xml version="1.0" encoding="utf-8"?>
<p:tagLst xmlns:p="http://schemas.openxmlformats.org/presentationml/2006/main">
  <p:tag name="PA" val="v4.0.0"/>
</p:tagLst>
</file>

<file path=ppt/tags/tag8.xml><?xml version="1.0" encoding="utf-8"?>
<p:tagLst xmlns:p="http://schemas.openxmlformats.org/presentationml/2006/main">
  <p:tag name="PA" val="v4.0.0"/>
</p:tagLst>
</file>

<file path=ppt/tags/tag9.xml><?xml version="1.0" encoding="utf-8"?>
<p:tagLst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r2k30ekr">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2k30ekr">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3112</Words>
  <Application>WPS 演示</Application>
  <PresentationFormat>宽屏</PresentationFormat>
  <Paragraphs>316</Paragraphs>
  <Slides>20</Slides>
  <Notes>20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20</vt:i4>
      </vt:variant>
    </vt:vector>
  </HeadingPairs>
  <TitlesOfParts>
    <vt:vector size="34" baseType="lpstr">
      <vt:lpstr>Arial</vt:lpstr>
      <vt:lpstr>宋体</vt:lpstr>
      <vt:lpstr>Wingdings</vt:lpstr>
      <vt:lpstr>微软雅黑</vt:lpstr>
      <vt:lpstr>Calibri</vt:lpstr>
      <vt:lpstr>Lato Light</vt:lpstr>
      <vt:lpstr>Segoe Print</vt:lpstr>
      <vt:lpstr>Arial Unicode MS</vt:lpstr>
      <vt:lpstr>等线</vt:lpstr>
      <vt:lpstr>Calibri Light</vt:lpstr>
      <vt:lpstr>Symbol</vt:lpstr>
      <vt:lpstr>微软雅黑 Light</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世界地球日</dc:title>
  <dc:creator>第一PPT</dc:creator>
  <cp:keywords>www.1ppt.com</cp:keywords>
  <dc:description>www.1ppt.com</dc:description>
  <cp:lastModifiedBy>吴为</cp:lastModifiedBy>
  <cp:revision>6</cp:revision>
  <dcterms:created xsi:type="dcterms:W3CDTF">2020-04-10T10:04:00Z</dcterms:created>
  <dcterms:modified xsi:type="dcterms:W3CDTF">2023-04-14T07:44:57Z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23410FE90FA247258F8EA56ED0015BDA_12</vt:lpwstr>
  </property>
  <property fmtid="{D5CDD505-2E9C-101B-9397-08002B2CF9AE}" pid="3" name="KSOProductBuildVer">
    <vt:lpwstr>2052-11.1.0.14036</vt:lpwstr>
  </property>
</Properties>
</file>