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58" r:id="rId4"/>
    <p:sldId id="259" r:id="rId5"/>
    <p:sldId id="257" r:id="rId6"/>
    <p:sldId id="261" r:id="rId7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958" userDrawn="1">
          <p15:clr>
            <a:srgbClr val="A4A3A4"/>
          </p15:clr>
        </p15:guide>
        <p15:guide id="4" pos="57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2E7A"/>
    <a:srgbClr val="544797"/>
    <a:srgbClr val="822985"/>
    <a:srgbClr val="B370AE"/>
    <a:srgbClr val="FDE68D"/>
    <a:srgbClr val="FCC900"/>
    <a:srgbClr val="FBBB01"/>
    <a:srgbClr val="90BD39"/>
    <a:srgbClr val="D7E2A3"/>
    <a:srgbClr val="009C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466" y="461"/>
      </p:cViewPr>
      <p:guideLst>
        <p:guide orient="horz" pos="2160"/>
        <p:guide pos="3840"/>
        <p:guide pos="1958"/>
        <p:guide pos="57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E3B29-ED98-4322-A5EB-EF4663BB04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ECAC-3C87-4F2C-8C64-501B164D7FB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327739" y="4137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循环图表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6674" y="904921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元素循环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Shape 11937"/>
          <p:cNvSpPr/>
          <p:nvPr/>
        </p:nvSpPr>
        <p:spPr>
          <a:xfrm>
            <a:off x="4494559" y="2001982"/>
            <a:ext cx="2713719" cy="1794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354" extrusionOk="0">
                <a:moveTo>
                  <a:pt x="20677" y="3739"/>
                </a:moveTo>
                <a:lnTo>
                  <a:pt x="19560" y="0"/>
                </a:lnTo>
                <a:cubicBezTo>
                  <a:pt x="19335" y="830"/>
                  <a:pt x="19108" y="1663"/>
                  <a:pt x="18883" y="2493"/>
                </a:cubicBezTo>
                <a:cubicBezTo>
                  <a:pt x="12623" y="-1246"/>
                  <a:pt x="5294" y="2076"/>
                  <a:pt x="1798" y="10661"/>
                </a:cubicBezTo>
                <a:cubicBezTo>
                  <a:pt x="730" y="13362"/>
                  <a:pt x="145" y="16269"/>
                  <a:pt x="0" y="19178"/>
                </a:cubicBezTo>
                <a:lnTo>
                  <a:pt x="0" y="20354"/>
                </a:lnTo>
                <a:lnTo>
                  <a:pt x="3640" y="20354"/>
                </a:lnTo>
                <a:cubicBezTo>
                  <a:pt x="3657" y="20122"/>
                  <a:pt x="3672" y="19892"/>
                  <a:pt x="3689" y="19660"/>
                </a:cubicBezTo>
                <a:cubicBezTo>
                  <a:pt x="3737" y="17447"/>
                  <a:pt x="4177" y="15300"/>
                  <a:pt x="4999" y="13293"/>
                </a:cubicBezTo>
                <a:cubicBezTo>
                  <a:pt x="7522" y="6991"/>
                  <a:pt x="12913" y="4569"/>
                  <a:pt x="17428" y="7268"/>
                </a:cubicBezTo>
                <a:lnTo>
                  <a:pt x="16746" y="9692"/>
                </a:lnTo>
                <a:lnTo>
                  <a:pt x="19028" y="8514"/>
                </a:lnTo>
                <a:lnTo>
                  <a:pt x="21600" y="7130"/>
                </a:lnTo>
                <a:lnTo>
                  <a:pt x="20677" y="3739"/>
                </a:lnTo>
                <a:close/>
              </a:path>
            </a:pathLst>
          </a:custGeom>
          <a:gradFill>
            <a:gsLst>
              <a:gs pos="0">
                <a:srgbClr val="7B32B2"/>
              </a:gs>
              <a:gs pos="100000">
                <a:srgbClr val="401A5D"/>
              </a:gs>
            </a:gsLst>
            <a:lin ang="180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" name="Shape 11938"/>
          <p:cNvSpPr/>
          <p:nvPr/>
        </p:nvSpPr>
        <p:spPr>
          <a:xfrm>
            <a:off x="5195936" y="3796493"/>
            <a:ext cx="2719766" cy="1793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289" extrusionOk="0">
                <a:moveTo>
                  <a:pt x="969" y="16564"/>
                </a:moveTo>
                <a:lnTo>
                  <a:pt x="2035" y="20289"/>
                </a:lnTo>
                <a:lnTo>
                  <a:pt x="2760" y="17875"/>
                </a:lnTo>
                <a:cubicBezTo>
                  <a:pt x="8959" y="21600"/>
                  <a:pt x="16322" y="18220"/>
                  <a:pt x="19759" y="9731"/>
                </a:cubicBezTo>
                <a:cubicBezTo>
                  <a:pt x="20873" y="7040"/>
                  <a:pt x="21455" y="4141"/>
                  <a:pt x="21552" y="1242"/>
                </a:cubicBezTo>
                <a:cubicBezTo>
                  <a:pt x="21569" y="828"/>
                  <a:pt x="21583" y="414"/>
                  <a:pt x="21600" y="0"/>
                </a:cubicBezTo>
                <a:lnTo>
                  <a:pt x="17919" y="0"/>
                </a:lnTo>
                <a:lnTo>
                  <a:pt x="17919" y="759"/>
                </a:lnTo>
                <a:cubicBezTo>
                  <a:pt x="17823" y="2899"/>
                  <a:pt x="17434" y="5107"/>
                  <a:pt x="16612" y="7109"/>
                </a:cubicBezTo>
                <a:cubicBezTo>
                  <a:pt x="14046" y="13318"/>
                  <a:pt x="8717" y="15803"/>
                  <a:pt x="4164" y="13042"/>
                </a:cubicBezTo>
                <a:cubicBezTo>
                  <a:pt x="4406" y="12236"/>
                  <a:pt x="4650" y="11433"/>
                  <a:pt x="4891" y="10628"/>
                </a:cubicBezTo>
                <a:lnTo>
                  <a:pt x="2566" y="11869"/>
                </a:lnTo>
                <a:lnTo>
                  <a:pt x="0" y="13249"/>
                </a:lnTo>
                <a:cubicBezTo>
                  <a:pt x="324" y="14353"/>
                  <a:pt x="645" y="15460"/>
                  <a:pt x="969" y="16564"/>
                </a:cubicBezTo>
                <a:close/>
              </a:path>
            </a:pathLst>
          </a:custGeom>
          <a:gradFill>
            <a:gsLst>
              <a:gs pos="53900">
                <a:srgbClr val="FCC900"/>
              </a:gs>
              <a:gs pos="0">
                <a:srgbClr val="FDE68D"/>
              </a:gs>
              <a:gs pos="100000">
                <a:srgbClr val="FBBB01"/>
              </a:gs>
            </a:gsLst>
            <a:lin ang="96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50" name="Group 11941"/>
          <p:cNvGrpSpPr/>
          <p:nvPr/>
        </p:nvGrpSpPr>
        <p:grpSpPr>
          <a:xfrm>
            <a:off x="4264643" y="3932986"/>
            <a:ext cx="1063096" cy="1063095"/>
            <a:chOff x="0" y="0"/>
            <a:chExt cx="805347" cy="805346"/>
          </a:xfrm>
        </p:grpSpPr>
        <p:sp>
          <p:nvSpPr>
            <p:cNvPr id="51" name="Shape 11939"/>
            <p:cNvSpPr/>
            <p:nvPr/>
          </p:nvSpPr>
          <p:spPr>
            <a:xfrm>
              <a:off x="0" y="0"/>
              <a:ext cx="805348" cy="805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  <a:lin ang="18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Roboto condensed"/>
              </a:endParaRPr>
            </a:p>
          </p:txBody>
        </p:sp>
        <p:sp>
          <p:nvSpPr>
            <p:cNvPr id="52" name="Shape 11940"/>
            <p:cNvSpPr/>
            <p:nvPr/>
          </p:nvSpPr>
          <p:spPr>
            <a:xfrm>
              <a:off x="217390" y="173347"/>
              <a:ext cx="587959" cy="63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7" y="0"/>
                  </a:moveTo>
                  <a:cubicBezTo>
                    <a:pt x="20625" y="2217"/>
                    <a:pt x="21600" y="4921"/>
                    <a:pt x="21600" y="7838"/>
                  </a:cubicBezTo>
                  <a:cubicBezTo>
                    <a:pt x="21600" y="15438"/>
                    <a:pt x="14977" y="21600"/>
                    <a:pt x="6807" y="21600"/>
                  </a:cubicBezTo>
                  <a:cubicBezTo>
                    <a:pt x="4340" y="21600"/>
                    <a:pt x="2014" y="21038"/>
                    <a:pt x="0" y="19989"/>
                  </a:cubicBezTo>
                  <a:cubicBezTo>
                    <a:pt x="1272" y="20351"/>
                    <a:pt x="2622" y="20515"/>
                    <a:pt x="4012" y="20515"/>
                  </a:cubicBezTo>
                  <a:cubicBezTo>
                    <a:pt x="12905" y="20515"/>
                    <a:pt x="20114" y="13808"/>
                    <a:pt x="20114" y="5536"/>
                  </a:cubicBezTo>
                  <a:cubicBezTo>
                    <a:pt x="20114" y="3576"/>
                    <a:pt x="19709" y="1705"/>
                    <a:pt x="18947" y="0"/>
                  </a:cubicBezTo>
                  <a:close/>
                </a:path>
              </a:pathLst>
            </a:custGeom>
            <a:gradFill>
              <a:gsLst>
                <a:gs pos="47400">
                  <a:srgbClr val="534597"/>
                </a:gs>
                <a:gs pos="0">
                  <a:srgbClr val="544797">
                    <a:lumMod val="84000"/>
                    <a:lumOff val="16000"/>
                  </a:srgbClr>
                </a:gs>
                <a:gs pos="100000">
                  <a:srgbClr val="3A2E7A"/>
                </a:gs>
              </a:gsLst>
              <a:lin ang="18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Roboto condensed"/>
              </a:endParaRPr>
            </a:p>
          </p:txBody>
        </p:sp>
      </p:grpSp>
      <p:grpSp>
        <p:nvGrpSpPr>
          <p:cNvPr id="53" name="Group 11941"/>
          <p:cNvGrpSpPr/>
          <p:nvPr/>
        </p:nvGrpSpPr>
        <p:grpSpPr>
          <a:xfrm>
            <a:off x="7030442" y="2616804"/>
            <a:ext cx="1063096" cy="1063095"/>
            <a:chOff x="0" y="0"/>
            <a:chExt cx="805347" cy="805346"/>
          </a:xfrm>
        </p:grpSpPr>
        <p:sp>
          <p:nvSpPr>
            <p:cNvPr id="54" name="Shape 11939"/>
            <p:cNvSpPr/>
            <p:nvPr/>
          </p:nvSpPr>
          <p:spPr>
            <a:xfrm>
              <a:off x="0" y="0"/>
              <a:ext cx="805348" cy="805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adFill>
              <a:gsLst>
                <a:gs pos="53900">
                  <a:srgbClr val="FCC900"/>
                </a:gs>
                <a:gs pos="0">
                  <a:srgbClr val="FDE68D"/>
                </a:gs>
                <a:gs pos="100000">
                  <a:srgbClr val="FBBB01"/>
                </a:gs>
              </a:gsLst>
              <a:lin ang="96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Roboto condensed"/>
              </a:endParaRPr>
            </a:p>
          </p:txBody>
        </p:sp>
        <p:sp>
          <p:nvSpPr>
            <p:cNvPr id="55" name="Shape 11940"/>
            <p:cNvSpPr/>
            <p:nvPr/>
          </p:nvSpPr>
          <p:spPr>
            <a:xfrm>
              <a:off x="217390" y="173347"/>
              <a:ext cx="587959" cy="63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7" y="0"/>
                  </a:moveTo>
                  <a:cubicBezTo>
                    <a:pt x="20625" y="2217"/>
                    <a:pt x="21600" y="4921"/>
                    <a:pt x="21600" y="7838"/>
                  </a:cubicBezTo>
                  <a:cubicBezTo>
                    <a:pt x="21600" y="15438"/>
                    <a:pt x="14977" y="21600"/>
                    <a:pt x="6807" y="21600"/>
                  </a:cubicBezTo>
                  <a:cubicBezTo>
                    <a:pt x="4340" y="21600"/>
                    <a:pt x="2014" y="21038"/>
                    <a:pt x="0" y="19989"/>
                  </a:cubicBezTo>
                  <a:cubicBezTo>
                    <a:pt x="1272" y="20351"/>
                    <a:pt x="2622" y="20515"/>
                    <a:pt x="4012" y="20515"/>
                  </a:cubicBezTo>
                  <a:cubicBezTo>
                    <a:pt x="12905" y="20515"/>
                    <a:pt x="20114" y="13808"/>
                    <a:pt x="20114" y="5536"/>
                  </a:cubicBezTo>
                  <a:cubicBezTo>
                    <a:pt x="20114" y="3576"/>
                    <a:pt x="19709" y="1705"/>
                    <a:pt x="18947" y="0"/>
                  </a:cubicBezTo>
                  <a:close/>
                </a:path>
              </a:pathLst>
            </a:custGeom>
            <a:gradFill>
              <a:gsLst>
                <a:gs pos="53900">
                  <a:srgbClr val="FCC900"/>
                </a:gs>
                <a:gs pos="0">
                  <a:srgbClr val="FDE68D"/>
                </a:gs>
                <a:gs pos="100000">
                  <a:srgbClr val="FBBB01"/>
                </a:gs>
              </a:gsLst>
              <a:lin ang="96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  <a:sym typeface="Roboto condensed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5702875" y="3257884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402656" y="4195111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56777" y="4195111"/>
            <a:ext cx="299508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161880" y="2919337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415703" y="2833125"/>
            <a:ext cx="299508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327739" y="4137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循环图表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6674" y="904921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元素循环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Shape 20015"/>
          <p:cNvSpPr/>
          <p:nvPr/>
        </p:nvSpPr>
        <p:spPr>
          <a:xfrm>
            <a:off x="4868948" y="4168406"/>
            <a:ext cx="3256010" cy="1317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600" extrusionOk="0">
                <a:moveTo>
                  <a:pt x="20841" y="0"/>
                </a:moveTo>
                <a:cubicBezTo>
                  <a:pt x="21090" y="1245"/>
                  <a:pt x="21278" y="2503"/>
                  <a:pt x="21404" y="3756"/>
                </a:cubicBezTo>
                <a:cubicBezTo>
                  <a:pt x="21531" y="5008"/>
                  <a:pt x="21595" y="6256"/>
                  <a:pt x="21597" y="7481"/>
                </a:cubicBezTo>
                <a:cubicBezTo>
                  <a:pt x="21600" y="8704"/>
                  <a:pt x="21540" y="9906"/>
                  <a:pt x="21418" y="11066"/>
                </a:cubicBezTo>
                <a:cubicBezTo>
                  <a:pt x="21296" y="12225"/>
                  <a:pt x="21112" y="13345"/>
                  <a:pt x="20865" y="14403"/>
                </a:cubicBezTo>
                <a:cubicBezTo>
                  <a:pt x="20598" y="15546"/>
                  <a:pt x="20270" y="16568"/>
                  <a:pt x="19890" y="17457"/>
                </a:cubicBezTo>
                <a:cubicBezTo>
                  <a:pt x="19510" y="18346"/>
                  <a:pt x="19077" y="19103"/>
                  <a:pt x="18600" y="19717"/>
                </a:cubicBezTo>
                <a:cubicBezTo>
                  <a:pt x="18123" y="20330"/>
                  <a:pt x="17602" y="20801"/>
                  <a:pt x="17044" y="21118"/>
                </a:cubicBezTo>
                <a:cubicBezTo>
                  <a:pt x="16486" y="21436"/>
                  <a:pt x="15892" y="21600"/>
                  <a:pt x="15270" y="21600"/>
                </a:cubicBezTo>
                <a:lnTo>
                  <a:pt x="1426" y="21600"/>
                </a:lnTo>
                <a:lnTo>
                  <a:pt x="0" y="11366"/>
                </a:lnTo>
                <a:lnTo>
                  <a:pt x="2659" y="4641"/>
                </a:lnTo>
                <a:lnTo>
                  <a:pt x="12989" y="4641"/>
                </a:lnTo>
                <a:lnTo>
                  <a:pt x="18343" y="7593"/>
                </a:lnTo>
                <a:lnTo>
                  <a:pt x="20841" y="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100000">
                <a:srgbClr val="0070C0"/>
              </a:gs>
            </a:gsLst>
            <a:lin ang="114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" name="Shape 20020"/>
          <p:cNvSpPr/>
          <p:nvPr/>
        </p:nvSpPr>
        <p:spPr>
          <a:xfrm>
            <a:off x="4067041" y="2287803"/>
            <a:ext cx="1997901" cy="3211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1" h="21600" extrusionOk="0">
                <a:moveTo>
                  <a:pt x="12991" y="0"/>
                </a:moveTo>
                <a:lnTo>
                  <a:pt x="19819" y="804"/>
                </a:lnTo>
                <a:lnTo>
                  <a:pt x="21571" y="4643"/>
                </a:lnTo>
                <a:lnTo>
                  <a:pt x="13036" y="13865"/>
                </a:lnTo>
                <a:lnTo>
                  <a:pt x="7671" y="17284"/>
                </a:lnTo>
                <a:lnTo>
                  <a:pt x="10056" y="21600"/>
                </a:lnTo>
                <a:cubicBezTo>
                  <a:pt x="9071" y="21589"/>
                  <a:pt x="8131" y="21515"/>
                  <a:pt x="7249" y="21380"/>
                </a:cubicBezTo>
                <a:cubicBezTo>
                  <a:pt x="6366" y="21245"/>
                  <a:pt x="5541" y="21050"/>
                  <a:pt x="4786" y="20799"/>
                </a:cubicBezTo>
                <a:cubicBezTo>
                  <a:pt x="4030" y="20547"/>
                  <a:pt x="3345" y="20240"/>
                  <a:pt x="2742" y="19880"/>
                </a:cubicBezTo>
                <a:cubicBezTo>
                  <a:pt x="2139" y="19521"/>
                  <a:pt x="1619" y="19109"/>
                  <a:pt x="1193" y="18650"/>
                </a:cubicBezTo>
                <a:cubicBezTo>
                  <a:pt x="759" y="18181"/>
                  <a:pt x="444" y="17683"/>
                  <a:pt x="247" y="17167"/>
                </a:cubicBezTo>
                <a:cubicBezTo>
                  <a:pt x="50" y="16650"/>
                  <a:pt x="-29" y="16115"/>
                  <a:pt x="10" y="15569"/>
                </a:cubicBezTo>
                <a:cubicBezTo>
                  <a:pt x="48" y="15024"/>
                  <a:pt x="204" y="14469"/>
                  <a:pt x="477" y="13914"/>
                </a:cubicBezTo>
                <a:cubicBezTo>
                  <a:pt x="751" y="13358"/>
                  <a:pt x="1141" y="12802"/>
                  <a:pt x="1647" y="12255"/>
                </a:cubicBezTo>
                <a:lnTo>
                  <a:pt x="12991" y="0"/>
                </a:lnTo>
                <a:close/>
              </a:path>
            </a:pathLst>
          </a:custGeom>
          <a:gradFill>
            <a:gsLst>
              <a:gs pos="53900">
                <a:srgbClr val="3EB2A2"/>
              </a:gs>
              <a:gs pos="0">
                <a:srgbClr val="86CCC1"/>
              </a:gs>
              <a:gs pos="100000">
                <a:srgbClr val="009C87"/>
              </a:gs>
            </a:gsLst>
            <a:lin ang="180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3" name="Shape 20023"/>
          <p:cNvSpPr/>
          <p:nvPr/>
        </p:nvSpPr>
        <p:spPr>
          <a:xfrm>
            <a:off x="5311396" y="1734686"/>
            <a:ext cx="2654692" cy="2820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71" y="0"/>
                </a:moveTo>
                <a:cubicBezTo>
                  <a:pt x="7026" y="0"/>
                  <a:pt x="7666" y="89"/>
                  <a:pt x="8281" y="262"/>
                </a:cubicBezTo>
                <a:cubicBezTo>
                  <a:pt x="8896" y="434"/>
                  <a:pt x="9488" y="691"/>
                  <a:pt x="10044" y="1024"/>
                </a:cubicBezTo>
                <a:cubicBezTo>
                  <a:pt x="10600" y="1358"/>
                  <a:pt x="11122" y="1770"/>
                  <a:pt x="11601" y="2254"/>
                </a:cubicBezTo>
                <a:cubicBezTo>
                  <a:pt x="12080" y="2737"/>
                  <a:pt x="12515" y="3293"/>
                  <a:pt x="12897" y="3915"/>
                </a:cubicBezTo>
                <a:lnTo>
                  <a:pt x="21600" y="18090"/>
                </a:lnTo>
                <a:lnTo>
                  <a:pt x="18629" y="21600"/>
                </a:lnTo>
                <a:lnTo>
                  <a:pt x="13362" y="20496"/>
                </a:lnTo>
                <a:lnTo>
                  <a:pt x="6933" y="10023"/>
                </a:lnTo>
                <a:lnTo>
                  <a:pt x="5294" y="4611"/>
                </a:lnTo>
                <a:lnTo>
                  <a:pt x="0" y="3670"/>
                </a:lnTo>
                <a:cubicBezTo>
                  <a:pt x="383" y="3086"/>
                  <a:pt x="814" y="2564"/>
                  <a:pt x="1285" y="2111"/>
                </a:cubicBezTo>
                <a:cubicBezTo>
                  <a:pt x="1757" y="1657"/>
                  <a:pt x="2268" y="1271"/>
                  <a:pt x="2810" y="959"/>
                </a:cubicBezTo>
                <a:cubicBezTo>
                  <a:pt x="3352" y="646"/>
                  <a:pt x="3926" y="406"/>
                  <a:pt x="4522" y="245"/>
                </a:cubicBezTo>
                <a:cubicBezTo>
                  <a:pt x="5119" y="83"/>
                  <a:pt x="5738" y="0"/>
                  <a:pt x="6371" y="0"/>
                </a:cubicBezTo>
                <a:close/>
              </a:path>
            </a:pathLst>
          </a:custGeom>
          <a:gradFill>
            <a:gsLst>
              <a:gs pos="54500">
                <a:srgbClr val="B0CE69"/>
              </a:gs>
              <a:gs pos="0">
                <a:srgbClr val="D7E2A3"/>
              </a:gs>
              <a:gs pos="100000">
                <a:srgbClr val="90BD39"/>
              </a:gs>
            </a:gsLst>
            <a:lin ang="21594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6" name="文本框 35"/>
          <p:cNvSpPr txBox="1"/>
          <p:nvPr/>
        </p:nvSpPr>
        <p:spPr>
          <a:xfrm rot="18075073">
            <a:off x="4200392" y="331524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关键词添加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 rot="3615817">
            <a:off x="6008270" y="2997273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关键词添加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451385" y="472232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关键词添加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70914" y="2433732"/>
            <a:ext cx="3346832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70914" y="3228105"/>
            <a:ext cx="3346832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850454" y="2365317"/>
            <a:ext cx="3346832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850454" y="3159690"/>
            <a:ext cx="3346832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719326" y="5593410"/>
            <a:ext cx="3346832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327739" y="4137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循环图表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6674" y="904921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元素循环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Shape 20070"/>
          <p:cNvSpPr/>
          <p:nvPr/>
        </p:nvSpPr>
        <p:spPr>
          <a:xfrm>
            <a:off x="4392776" y="2104738"/>
            <a:ext cx="1207877" cy="24245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25" y="0"/>
                </a:moveTo>
                <a:cubicBezTo>
                  <a:pt x="16975" y="11"/>
                  <a:pt x="16430" y="34"/>
                  <a:pt x="15888" y="69"/>
                </a:cubicBezTo>
                <a:cubicBezTo>
                  <a:pt x="15346" y="105"/>
                  <a:pt x="14809" y="152"/>
                  <a:pt x="14277" y="211"/>
                </a:cubicBezTo>
                <a:cubicBezTo>
                  <a:pt x="13746" y="271"/>
                  <a:pt x="13219" y="342"/>
                  <a:pt x="12698" y="425"/>
                </a:cubicBezTo>
                <a:cubicBezTo>
                  <a:pt x="12177" y="509"/>
                  <a:pt x="11664" y="604"/>
                  <a:pt x="11155" y="711"/>
                </a:cubicBezTo>
                <a:cubicBezTo>
                  <a:pt x="10611" y="826"/>
                  <a:pt x="10081" y="953"/>
                  <a:pt x="9565" y="1092"/>
                </a:cubicBezTo>
                <a:cubicBezTo>
                  <a:pt x="9049" y="1231"/>
                  <a:pt x="8549" y="1382"/>
                  <a:pt x="8064" y="1545"/>
                </a:cubicBezTo>
                <a:cubicBezTo>
                  <a:pt x="7580" y="1708"/>
                  <a:pt x="7110" y="1883"/>
                  <a:pt x="6657" y="2069"/>
                </a:cubicBezTo>
                <a:cubicBezTo>
                  <a:pt x="6205" y="2255"/>
                  <a:pt x="5769" y="2452"/>
                  <a:pt x="5351" y="2661"/>
                </a:cubicBezTo>
                <a:cubicBezTo>
                  <a:pt x="4933" y="2870"/>
                  <a:pt x="4537" y="3087"/>
                  <a:pt x="4164" y="3313"/>
                </a:cubicBezTo>
                <a:cubicBezTo>
                  <a:pt x="3791" y="3538"/>
                  <a:pt x="3441" y="3772"/>
                  <a:pt x="3114" y="4014"/>
                </a:cubicBezTo>
                <a:cubicBezTo>
                  <a:pt x="2787" y="4255"/>
                  <a:pt x="2485" y="4505"/>
                  <a:pt x="2206" y="4762"/>
                </a:cubicBezTo>
                <a:cubicBezTo>
                  <a:pt x="1927" y="5019"/>
                  <a:pt x="1672" y="5284"/>
                  <a:pt x="1442" y="5555"/>
                </a:cubicBezTo>
                <a:cubicBezTo>
                  <a:pt x="1202" y="5837"/>
                  <a:pt x="993" y="6123"/>
                  <a:pt x="813" y="6413"/>
                </a:cubicBezTo>
                <a:cubicBezTo>
                  <a:pt x="633" y="6703"/>
                  <a:pt x="482" y="6996"/>
                  <a:pt x="362" y="7292"/>
                </a:cubicBezTo>
                <a:cubicBezTo>
                  <a:pt x="242" y="7589"/>
                  <a:pt x="151" y="7888"/>
                  <a:pt x="91" y="8190"/>
                </a:cubicBezTo>
                <a:cubicBezTo>
                  <a:pt x="30" y="8492"/>
                  <a:pt x="0" y="8797"/>
                  <a:pt x="0" y="9104"/>
                </a:cubicBezTo>
                <a:lnTo>
                  <a:pt x="0" y="21600"/>
                </a:lnTo>
                <a:lnTo>
                  <a:pt x="7001" y="19562"/>
                </a:lnTo>
                <a:lnTo>
                  <a:pt x="14003" y="21600"/>
                </a:lnTo>
                <a:lnTo>
                  <a:pt x="14003" y="9104"/>
                </a:lnTo>
                <a:cubicBezTo>
                  <a:pt x="14003" y="8844"/>
                  <a:pt x="14096" y="8595"/>
                  <a:pt x="14267" y="8365"/>
                </a:cubicBezTo>
                <a:cubicBezTo>
                  <a:pt x="14437" y="8135"/>
                  <a:pt x="14686" y="7924"/>
                  <a:pt x="14996" y="7739"/>
                </a:cubicBezTo>
                <a:cubicBezTo>
                  <a:pt x="15306" y="7554"/>
                  <a:pt x="15678" y="7396"/>
                  <a:pt x="16095" y="7272"/>
                </a:cubicBezTo>
                <a:cubicBezTo>
                  <a:pt x="16513" y="7149"/>
                  <a:pt x="16977" y="7059"/>
                  <a:pt x="17470" y="7013"/>
                </a:cubicBezTo>
                <a:lnTo>
                  <a:pt x="21600" y="3483"/>
                </a:lnTo>
                <a:lnTo>
                  <a:pt x="17525" y="0"/>
                </a:lnTo>
                <a:close/>
              </a:path>
            </a:pathLst>
          </a:custGeom>
          <a:gradFill>
            <a:gsLst>
              <a:gs pos="47400">
                <a:srgbClr val="534597"/>
              </a:gs>
              <a:gs pos="0">
                <a:srgbClr val="544797">
                  <a:lumMod val="84000"/>
                  <a:lumOff val="16000"/>
                </a:srgbClr>
              </a:gs>
              <a:gs pos="100000">
                <a:srgbClr val="3A2E7A"/>
              </a:gs>
            </a:gsLst>
            <a:lin ang="180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6" name="Shape 20073"/>
          <p:cNvSpPr/>
          <p:nvPr/>
        </p:nvSpPr>
        <p:spPr>
          <a:xfrm>
            <a:off x="4399703" y="4347695"/>
            <a:ext cx="2425313" cy="1207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597"/>
                </a:moveTo>
                <a:lnTo>
                  <a:pt x="9105" y="7597"/>
                </a:lnTo>
                <a:cubicBezTo>
                  <a:pt x="8845" y="7597"/>
                  <a:pt x="8596" y="7504"/>
                  <a:pt x="8366" y="7333"/>
                </a:cubicBezTo>
                <a:cubicBezTo>
                  <a:pt x="8135" y="7162"/>
                  <a:pt x="7924" y="6914"/>
                  <a:pt x="7739" y="6604"/>
                </a:cubicBezTo>
                <a:cubicBezTo>
                  <a:pt x="7555" y="6294"/>
                  <a:pt x="7396" y="5922"/>
                  <a:pt x="7273" y="5504"/>
                </a:cubicBezTo>
                <a:cubicBezTo>
                  <a:pt x="7149" y="5087"/>
                  <a:pt x="7060" y="4623"/>
                  <a:pt x="7013" y="4129"/>
                </a:cubicBezTo>
                <a:lnTo>
                  <a:pt x="3483" y="0"/>
                </a:lnTo>
                <a:lnTo>
                  <a:pt x="0" y="4076"/>
                </a:lnTo>
                <a:cubicBezTo>
                  <a:pt x="11" y="4624"/>
                  <a:pt x="34" y="5170"/>
                  <a:pt x="69" y="5712"/>
                </a:cubicBezTo>
                <a:cubicBezTo>
                  <a:pt x="105" y="6253"/>
                  <a:pt x="152" y="6790"/>
                  <a:pt x="211" y="7322"/>
                </a:cubicBezTo>
                <a:cubicBezTo>
                  <a:pt x="271" y="7854"/>
                  <a:pt x="342" y="8380"/>
                  <a:pt x="425" y="8901"/>
                </a:cubicBezTo>
                <a:cubicBezTo>
                  <a:pt x="508" y="9422"/>
                  <a:pt x="604" y="9937"/>
                  <a:pt x="711" y="10445"/>
                </a:cubicBezTo>
                <a:cubicBezTo>
                  <a:pt x="826" y="10988"/>
                  <a:pt x="953" y="11519"/>
                  <a:pt x="1092" y="12035"/>
                </a:cubicBezTo>
                <a:cubicBezTo>
                  <a:pt x="1231" y="12551"/>
                  <a:pt x="1382" y="13051"/>
                  <a:pt x="1545" y="13536"/>
                </a:cubicBezTo>
                <a:cubicBezTo>
                  <a:pt x="1708" y="14021"/>
                  <a:pt x="1883" y="14490"/>
                  <a:pt x="2069" y="14943"/>
                </a:cubicBezTo>
                <a:cubicBezTo>
                  <a:pt x="2255" y="15395"/>
                  <a:pt x="2452" y="15831"/>
                  <a:pt x="2661" y="16249"/>
                </a:cubicBezTo>
                <a:cubicBezTo>
                  <a:pt x="2870" y="16668"/>
                  <a:pt x="3087" y="17063"/>
                  <a:pt x="3312" y="17437"/>
                </a:cubicBezTo>
                <a:cubicBezTo>
                  <a:pt x="3538" y="17809"/>
                  <a:pt x="3772" y="18160"/>
                  <a:pt x="4014" y="18486"/>
                </a:cubicBezTo>
                <a:cubicBezTo>
                  <a:pt x="4255" y="18813"/>
                  <a:pt x="4505" y="19116"/>
                  <a:pt x="4762" y="19395"/>
                </a:cubicBezTo>
                <a:cubicBezTo>
                  <a:pt x="5019" y="19674"/>
                  <a:pt x="5284" y="19929"/>
                  <a:pt x="5555" y="20159"/>
                </a:cubicBezTo>
                <a:cubicBezTo>
                  <a:pt x="5837" y="20398"/>
                  <a:pt x="6123" y="20608"/>
                  <a:pt x="6413" y="20788"/>
                </a:cubicBezTo>
                <a:cubicBezTo>
                  <a:pt x="6702" y="20968"/>
                  <a:pt x="6996" y="21119"/>
                  <a:pt x="7292" y="21238"/>
                </a:cubicBezTo>
                <a:cubicBezTo>
                  <a:pt x="7589" y="21359"/>
                  <a:pt x="7888" y="21449"/>
                  <a:pt x="8190" y="21509"/>
                </a:cubicBezTo>
                <a:cubicBezTo>
                  <a:pt x="8493" y="21570"/>
                  <a:pt x="8798" y="21600"/>
                  <a:pt x="9104" y="21600"/>
                </a:cubicBezTo>
                <a:lnTo>
                  <a:pt x="21600" y="21600"/>
                </a:lnTo>
                <a:lnTo>
                  <a:pt x="19562" y="14598"/>
                </a:lnTo>
                <a:lnTo>
                  <a:pt x="21600" y="7597"/>
                </a:lnTo>
                <a:close/>
              </a:path>
            </a:pathLst>
          </a:custGeom>
          <a:gradFill>
            <a:gsLst>
              <a:gs pos="53900">
                <a:srgbClr val="FCC900"/>
              </a:gs>
              <a:gs pos="0">
                <a:srgbClr val="FDE68D"/>
              </a:gs>
              <a:gs pos="100000">
                <a:srgbClr val="FBBB01"/>
              </a:gs>
            </a:gsLst>
            <a:lin ang="96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7" name="Shape 20076"/>
          <p:cNvSpPr/>
          <p:nvPr/>
        </p:nvSpPr>
        <p:spPr>
          <a:xfrm>
            <a:off x="6668851" y="3149753"/>
            <a:ext cx="1207877" cy="24245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99" y="2037"/>
                </a:moveTo>
                <a:lnTo>
                  <a:pt x="7597" y="0"/>
                </a:lnTo>
                <a:lnTo>
                  <a:pt x="7597" y="12495"/>
                </a:lnTo>
                <a:cubicBezTo>
                  <a:pt x="7597" y="12755"/>
                  <a:pt x="7504" y="13004"/>
                  <a:pt x="7333" y="13234"/>
                </a:cubicBezTo>
                <a:cubicBezTo>
                  <a:pt x="7162" y="13465"/>
                  <a:pt x="6914" y="13676"/>
                  <a:pt x="6604" y="13861"/>
                </a:cubicBezTo>
                <a:cubicBezTo>
                  <a:pt x="6294" y="14045"/>
                  <a:pt x="5922" y="14203"/>
                  <a:pt x="5505" y="14327"/>
                </a:cubicBezTo>
                <a:cubicBezTo>
                  <a:pt x="5087" y="14451"/>
                  <a:pt x="4623" y="14540"/>
                  <a:pt x="4130" y="14587"/>
                </a:cubicBezTo>
                <a:lnTo>
                  <a:pt x="0" y="18117"/>
                </a:lnTo>
                <a:lnTo>
                  <a:pt x="4075" y="21600"/>
                </a:lnTo>
                <a:cubicBezTo>
                  <a:pt x="4625" y="21589"/>
                  <a:pt x="5170" y="21566"/>
                  <a:pt x="5712" y="21531"/>
                </a:cubicBezTo>
                <a:cubicBezTo>
                  <a:pt x="6254" y="21496"/>
                  <a:pt x="6791" y="21448"/>
                  <a:pt x="7323" y="21389"/>
                </a:cubicBezTo>
                <a:cubicBezTo>
                  <a:pt x="7854" y="21329"/>
                  <a:pt x="8381" y="21258"/>
                  <a:pt x="8902" y="21175"/>
                </a:cubicBezTo>
                <a:cubicBezTo>
                  <a:pt x="9423" y="21091"/>
                  <a:pt x="9937" y="20996"/>
                  <a:pt x="10445" y="20889"/>
                </a:cubicBezTo>
                <a:cubicBezTo>
                  <a:pt x="10989" y="20774"/>
                  <a:pt x="11519" y="20647"/>
                  <a:pt x="12035" y="20508"/>
                </a:cubicBezTo>
                <a:cubicBezTo>
                  <a:pt x="12551" y="20369"/>
                  <a:pt x="13051" y="20218"/>
                  <a:pt x="13536" y="20055"/>
                </a:cubicBezTo>
                <a:cubicBezTo>
                  <a:pt x="14020" y="19892"/>
                  <a:pt x="14489" y="19717"/>
                  <a:pt x="14943" y="19531"/>
                </a:cubicBezTo>
                <a:cubicBezTo>
                  <a:pt x="15395" y="19345"/>
                  <a:pt x="15831" y="19148"/>
                  <a:pt x="16249" y="18939"/>
                </a:cubicBezTo>
                <a:cubicBezTo>
                  <a:pt x="16667" y="18730"/>
                  <a:pt x="17063" y="18513"/>
                  <a:pt x="17436" y="18287"/>
                </a:cubicBezTo>
                <a:cubicBezTo>
                  <a:pt x="17809" y="18062"/>
                  <a:pt x="18159" y="17828"/>
                  <a:pt x="18486" y="17586"/>
                </a:cubicBezTo>
                <a:cubicBezTo>
                  <a:pt x="18813" y="17345"/>
                  <a:pt x="19115" y="17095"/>
                  <a:pt x="19394" y="16838"/>
                </a:cubicBezTo>
                <a:cubicBezTo>
                  <a:pt x="19674" y="16581"/>
                  <a:pt x="19929" y="16316"/>
                  <a:pt x="20158" y="16045"/>
                </a:cubicBezTo>
                <a:cubicBezTo>
                  <a:pt x="20398" y="15763"/>
                  <a:pt x="20607" y="15476"/>
                  <a:pt x="20787" y="15187"/>
                </a:cubicBezTo>
                <a:cubicBezTo>
                  <a:pt x="20968" y="14898"/>
                  <a:pt x="21118" y="14604"/>
                  <a:pt x="21238" y="14308"/>
                </a:cubicBezTo>
                <a:cubicBezTo>
                  <a:pt x="21359" y="14011"/>
                  <a:pt x="21449" y="13712"/>
                  <a:pt x="21509" y="13410"/>
                </a:cubicBezTo>
                <a:cubicBezTo>
                  <a:pt x="21570" y="13108"/>
                  <a:pt x="21600" y="12803"/>
                  <a:pt x="21600" y="12496"/>
                </a:cubicBezTo>
                <a:lnTo>
                  <a:pt x="21600" y="0"/>
                </a:lnTo>
                <a:lnTo>
                  <a:pt x="14599" y="2037"/>
                </a:lnTo>
                <a:close/>
              </a:path>
            </a:pathLst>
          </a:custGeom>
          <a:gradFill>
            <a:gsLst>
              <a:gs pos="54500">
                <a:srgbClr val="B0CE69"/>
              </a:gs>
              <a:gs pos="0">
                <a:srgbClr val="D7E2A3"/>
              </a:gs>
              <a:gs pos="100000">
                <a:srgbClr val="90BD39"/>
              </a:gs>
            </a:gsLst>
            <a:lin ang="21594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8" name="Shape 20079"/>
          <p:cNvSpPr/>
          <p:nvPr/>
        </p:nvSpPr>
        <p:spPr>
          <a:xfrm>
            <a:off x="5445042" y="2104738"/>
            <a:ext cx="2425313" cy="1207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30" y="15888"/>
                </a:moveTo>
                <a:cubicBezTo>
                  <a:pt x="21495" y="15347"/>
                  <a:pt x="21448" y="14810"/>
                  <a:pt x="21388" y="14277"/>
                </a:cubicBezTo>
                <a:cubicBezTo>
                  <a:pt x="21329" y="13746"/>
                  <a:pt x="21258" y="13219"/>
                  <a:pt x="21175" y="12699"/>
                </a:cubicBezTo>
                <a:cubicBezTo>
                  <a:pt x="21091" y="12178"/>
                  <a:pt x="20996" y="11664"/>
                  <a:pt x="20889" y="11155"/>
                </a:cubicBezTo>
                <a:cubicBezTo>
                  <a:pt x="20774" y="10611"/>
                  <a:pt x="20647" y="10081"/>
                  <a:pt x="20508" y="9565"/>
                </a:cubicBezTo>
                <a:cubicBezTo>
                  <a:pt x="20369" y="9050"/>
                  <a:pt x="20218" y="8549"/>
                  <a:pt x="20055" y="8064"/>
                </a:cubicBezTo>
                <a:cubicBezTo>
                  <a:pt x="19892" y="7579"/>
                  <a:pt x="19717" y="7110"/>
                  <a:pt x="19531" y="6658"/>
                </a:cubicBezTo>
                <a:cubicBezTo>
                  <a:pt x="19345" y="6205"/>
                  <a:pt x="19148" y="5769"/>
                  <a:pt x="18938" y="5351"/>
                </a:cubicBezTo>
                <a:cubicBezTo>
                  <a:pt x="18730" y="4933"/>
                  <a:pt x="18513" y="4537"/>
                  <a:pt x="18287" y="4164"/>
                </a:cubicBezTo>
                <a:cubicBezTo>
                  <a:pt x="18062" y="3791"/>
                  <a:pt x="17828" y="3441"/>
                  <a:pt x="17586" y="3114"/>
                </a:cubicBezTo>
                <a:cubicBezTo>
                  <a:pt x="17344" y="2788"/>
                  <a:pt x="17095" y="2485"/>
                  <a:pt x="16838" y="2206"/>
                </a:cubicBezTo>
                <a:cubicBezTo>
                  <a:pt x="16580" y="1927"/>
                  <a:pt x="16316" y="1672"/>
                  <a:pt x="16044" y="1442"/>
                </a:cubicBezTo>
                <a:cubicBezTo>
                  <a:pt x="15763" y="1203"/>
                  <a:pt x="15477" y="993"/>
                  <a:pt x="15187" y="812"/>
                </a:cubicBezTo>
                <a:cubicBezTo>
                  <a:pt x="14897" y="633"/>
                  <a:pt x="14604" y="482"/>
                  <a:pt x="14307" y="362"/>
                </a:cubicBezTo>
                <a:cubicBezTo>
                  <a:pt x="14011" y="242"/>
                  <a:pt x="13711" y="152"/>
                  <a:pt x="13409" y="91"/>
                </a:cubicBezTo>
                <a:cubicBezTo>
                  <a:pt x="13107" y="30"/>
                  <a:pt x="12802" y="0"/>
                  <a:pt x="12496" y="0"/>
                </a:cubicBezTo>
                <a:lnTo>
                  <a:pt x="0" y="0"/>
                </a:lnTo>
                <a:lnTo>
                  <a:pt x="2038" y="7002"/>
                </a:lnTo>
                <a:lnTo>
                  <a:pt x="0" y="14003"/>
                </a:lnTo>
                <a:lnTo>
                  <a:pt x="12496" y="14003"/>
                </a:lnTo>
                <a:cubicBezTo>
                  <a:pt x="12756" y="14003"/>
                  <a:pt x="13004" y="14096"/>
                  <a:pt x="13234" y="14267"/>
                </a:cubicBezTo>
                <a:cubicBezTo>
                  <a:pt x="13465" y="14438"/>
                  <a:pt x="13676" y="14686"/>
                  <a:pt x="13861" y="14997"/>
                </a:cubicBezTo>
                <a:cubicBezTo>
                  <a:pt x="14046" y="15307"/>
                  <a:pt x="14203" y="15678"/>
                  <a:pt x="14327" y="16096"/>
                </a:cubicBezTo>
                <a:cubicBezTo>
                  <a:pt x="14451" y="16514"/>
                  <a:pt x="14540" y="16978"/>
                  <a:pt x="14587" y="17470"/>
                </a:cubicBezTo>
                <a:lnTo>
                  <a:pt x="18117" y="21600"/>
                </a:lnTo>
                <a:lnTo>
                  <a:pt x="21600" y="17525"/>
                </a:lnTo>
                <a:cubicBezTo>
                  <a:pt x="21589" y="16975"/>
                  <a:pt x="21566" y="16429"/>
                  <a:pt x="21530" y="15888"/>
                </a:cubicBezTo>
                <a:close/>
              </a:path>
            </a:pathLst>
          </a:custGeom>
          <a:gradFill>
            <a:gsLst>
              <a:gs pos="53900">
                <a:srgbClr val="3EB2A2"/>
              </a:gs>
              <a:gs pos="0">
                <a:srgbClr val="86CCC1"/>
              </a:gs>
              <a:gs pos="100000">
                <a:srgbClr val="009C87"/>
              </a:gs>
            </a:gsLst>
            <a:lin ang="180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/>
            <a:endParaRPr kern="0">
              <a:solidFill>
                <a:sysClr val="windowText" lastClr="000000"/>
              </a:solidFill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9" name="Shape 20081"/>
          <p:cNvSpPr/>
          <p:nvPr/>
        </p:nvSpPr>
        <p:spPr>
          <a:xfrm>
            <a:off x="5406844" y="3114906"/>
            <a:ext cx="1453277" cy="1453277"/>
          </a:xfrm>
          <a:prstGeom prst="roundRect">
            <a:avLst>
              <a:gd name="adj" fmla="val 10359"/>
            </a:avLst>
          </a:prstGeom>
          <a:solidFill>
            <a:srgbClr val="59595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algn="ctr" defTabSz="457200">
              <a:def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 b="1" ker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Roboto condensed"/>
              <a:sym typeface="Roboto condensed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33372" y="339980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935284" y="219396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038865" y="3772481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375731" y="3397521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06734" y="4860999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74987" y="3327449"/>
            <a:ext cx="2883158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133855" y="3394827"/>
            <a:ext cx="2883158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383354" y="1642112"/>
            <a:ext cx="5500254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345873" y="5624143"/>
            <a:ext cx="5500254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9956"/>
          <p:cNvSpPr/>
          <p:nvPr/>
        </p:nvSpPr>
        <p:spPr>
          <a:xfrm>
            <a:off x="4618732" y="1825116"/>
            <a:ext cx="2020508" cy="1301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18407" y="145"/>
                </a:moveTo>
                <a:lnTo>
                  <a:pt x="21600" y="7949"/>
                </a:lnTo>
                <a:lnTo>
                  <a:pt x="17136" y="13257"/>
                </a:lnTo>
                <a:cubicBezTo>
                  <a:pt x="17080" y="13251"/>
                  <a:pt x="17023" y="13247"/>
                  <a:pt x="16967" y="13244"/>
                </a:cubicBezTo>
                <a:cubicBezTo>
                  <a:pt x="16910" y="13239"/>
                  <a:pt x="16853" y="13235"/>
                  <a:pt x="16796" y="13234"/>
                </a:cubicBezTo>
                <a:cubicBezTo>
                  <a:pt x="16740" y="13231"/>
                  <a:pt x="16682" y="13229"/>
                  <a:pt x="16626" y="13229"/>
                </a:cubicBezTo>
                <a:cubicBezTo>
                  <a:pt x="16568" y="13227"/>
                  <a:pt x="16511" y="13227"/>
                  <a:pt x="16454" y="13228"/>
                </a:cubicBezTo>
                <a:cubicBezTo>
                  <a:pt x="15499" y="13238"/>
                  <a:pt x="14576" y="13459"/>
                  <a:pt x="13703" y="13860"/>
                </a:cubicBezTo>
                <a:cubicBezTo>
                  <a:pt x="12830" y="14262"/>
                  <a:pt x="12007" y="14845"/>
                  <a:pt x="11252" y="15581"/>
                </a:cubicBezTo>
                <a:cubicBezTo>
                  <a:pt x="10498" y="16316"/>
                  <a:pt x="9812" y="17204"/>
                  <a:pt x="9211" y="18217"/>
                </a:cubicBezTo>
                <a:cubicBezTo>
                  <a:pt x="8611" y="19229"/>
                  <a:pt x="8098" y="20366"/>
                  <a:pt x="7689" y="21599"/>
                </a:cubicBezTo>
                <a:lnTo>
                  <a:pt x="5837" y="13505"/>
                </a:lnTo>
                <a:lnTo>
                  <a:pt x="0" y="15821"/>
                </a:lnTo>
                <a:cubicBezTo>
                  <a:pt x="216" y="15149"/>
                  <a:pt x="450" y="14493"/>
                  <a:pt x="699" y="13852"/>
                </a:cubicBezTo>
                <a:cubicBezTo>
                  <a:pt x="948" y="13211"/>
                  <a:pt x="1214" y="12585"/>
                  <a:pt x="1495" y="11977"/>
                </a:cubicBezTo>
                <a:cubicBezTo>
                  <a:pt x="1776" y="11368"/>
                  <a:pt x="2073" y="10777"/>
                  <a:pt x="2385" y="10201"/>
                </a:cubicBezTo>
                <a:cubicBezTo>
                  <a:pt x="2698" y="9625"/>
                  <a:pt x="3027" y="9069"/>
                  <a:pt x="3370" y="8528"/>
                </a:cubicBezTo>
                <a:cubicBezTo>
                  <a:pt x="3791" y="7867"/>
                  <a:pt x="4229" y="7241"/>
                  <a:pt x="4684" y="6651"/>
                </a:cubicBezTo>
                <a:cubicBezTo>
                  <a:pt x="5139" y="6060"/>
                  <a:pt x="5611" y="5507"/>
                  <a:pt x="6099" y="4989"/>
                </a:cubicBezTo>
                <a:cubicBezTo>
                  <a:pt x="6587" y="4471"/>
                  <a:pt x="7091" y="3991"/>
                  <a:pt x="7610" y="3548"/>
                </a:cubicBezTo>
                <a:cubicBezTo>
                  <a:pt x="8129" y="3105"/>
                  <a:pt x="8663" y="2700"/>
                  <a:pt x="9211" y="2334"/>
                </a:cubicBezTo>
                <a:cubicBezTo>
                  <a:pt x="9779" y="1953"/>
                  <a:pt x="10357" y="1620"/>
                  <a:pt x="10942" y="1332"/>
                </a:cubicBezTo>
                <a:cubicBezTo>
                  <a:pt x="11527" y="1044"/>
                  <a:pt x="12120" y="802"/>
                  <a:pt x="12719" y="608"/>
                </a:cubicBezTo>
                <a:cubicBezTo>
                  <a:pt x="13319" y="413"/>
                  <a:pt x="13926" y="265"/>
                  <a:pt x="14538" y="163"/>
                </a:cubicBezTo>
                <a:cubicBezTo>
                  <a:pt x="15150" y="63"/>
                  <a:pt x="15769" y="8"/>
                  <a:pt x="16391" y="1"/>
                </a:cubicBezTo>
                <a:cubicBezTo>
                  <a:pt x="16561" y="-1"/>
                  <a:pt x="16730" y="1"/>
                  <a:pt x="16899" y="6"/>
                </a:cubicBezTo>
                <a:cubicBezTo>
                  <a:pt x="17068" y="11"/>
                  <a:pt x="17236" y="20"/>
                  <a:pt x="17404" y="32"/>
                </a:cubicBezTo>
                <a:cubicBezTo>
                  <a:pt x="17572" y="43"/>
                  <a:pt x="17740" y="59"/>
                  <a:pt x="17906" y="78"/>
                </a:cubicBezTo>
                <a:cubicBezTo>
                  <a:pt x="18074" y="96"/>
                  <a:pt x="18241" y="120"/>
                  <a:pt x="18407" y="145"/>
                </a:cubicBezTo>
                <a:close/>
              </a:path>
            </a:pathLst>
          </a:custGeom>
          <a:gradFill>
            <a:gsLst>
              <a:gs pos="53900">
                <a:srgbClr val="3EB2A2"/>
              </a:gs>
              <a:gs pos="0">
                <a:srgbClr val="86CCC1"/>
              </a:gs>
              <a:gs pos="100000">
                <a:srgbClr val="009C87"/>
              </a:gs>
            </a:gsLst>
            <a:lin ang="180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" name="Shape 19961"/>
          <p:cNvSpPr/>
          <p:nvPr/>
        </p:nvSpPr>
        <p:spPr>
          <a:xfrm>
            <a:off x="4441254" y="2720380"/>
            <a:ext cx="1067594" cy="2066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600" extrusionOk="0">
                <a:moveTo>
                  <a:pt x="13880" y="0"/>
                </a:moveTo>
                <a:lnTo>
                  <a:pt x="17428" y="5182"/>
                </a:lnTo>
                <a:cubicBezTo>
                  <a:pt x="17212" y="5463"/>
                  <a:pt x="17022" y="5751"/>
                  <a:pt x="16858" y="6043"/>
                </a:cubicBezTo>
                <a:cubicBezTo>
                  <a:pt x="16694" y="6336"/>
                  <a:pt x="16555" y="6635"/>
                  <a:pt x="16444" y="6938"/>
                </a:cubicBezTo>
                <a:cubicBezTo>
                  <a:pt x="16334" y="7242"/>
                  <a:pt x="16251" y="7550"/>
                  <a:pt x="16196" y="7863"/>
                </a:cubicBezTo>
                <a:cubicBezTo>
                  <a:pt x="16141" y="8175"/>
                  <a:pt x="16115" y="8492"/>
                  <a:pt x="16120" y="8812"/>
                </a:cubicBezTo>
                <a:cubicBezTo>
                  <a:pt x="16130" y="9473"/>
                  <a:pt x="16267" y="10118"/>
                  <a:pt x="16520" y="10741"/>
                </a:cubicBezTo>
                <a:cubicBezTo>
                  <a:pt x="16773" y="11365"/>
                  <a:pt x="17142" y="11965"/>
                  <a:pt x="17614" y="12539"/>
                </a:cubicBezTo>
                <a:cubicBezTo>
                  <a:pt x="18087" y="13111"/>
                  <a:pt x="18664" y="13656"/>
                  <a:pt x="19330" y="14166"/>
                </a:cubicBezTo>
                <a:cubicBezTo>
                  <a:pt x="19997" y="14676"/>
                  <a:pt x="20755" y="15151"/>
                  <a:pt x="21592" y="15586"/>
                </a:cubicBezTo>
                <a:lnTo>
                  <a:pt x="11123" y="15729"/>
                </a:lnTo>
                <a:lnTo>
                  <a:pt x="10402" y="21600"/>
                </a:lnTo>
                <a:cubicBezTo>
                  <a:pt x="9594" y="21188"/>
                  <a:pt x="8829" y="20759"/>
                  <a:pt x="8109" y="20314"/>
                </a:cubicBezTo>
                <a:cubicBezTo>
                  <a:pt x="7389" y="19868"/>
                  <a:pt x="6712" y="19407"/>
                  <a:pt x="6081" y="18929"/>
                </a:cubicBezTo>
                <a:cubicBezTo>
                  <a:pt x="5449" y="18453"/>
                  <a:pt x="4864" y="17960"/>
                  <a:pt x="4324" y="17453"/>
                </a:cubicBezTo>
                <a:cubicBezTo>
                  <a:pt x="3784" y="16946"/>
                  <a:pt x="3290" y="16424"/>
                  <a:pt x="2844" y="15889"/>
                </a:cubicBezTo>
                <a:cubicBezTo>
                  <a:pt x="2381" y="15333"/>
                  <a:pt x="1973" y="14770"/>
                  <a:pt x="1622" y="14198"/>
                </a:cubicBezTo>
                <a:cubicBezTo>
                  <a:pt x="1272" y="13626"/>
                  <a:pt x="978" y="13047"/>
                  <a:pt x="741" y="12461"/>
                </a:cubicBezTo>
                <a:cubicBezTo>
                  <a:pt x="503" y="11875"/>
                  <a:pt x="323" y="11282"/>
                  <a:pt x="199" y="10684"/>
                </a:cubicBezTo>
                <a:cubicBezTo>
                  <a:pt x="76" y="10086"/>
                  <a:pt x="10" y="9481"/>
                  <a:pt x="1" y="8873"/>
                </a:cubicBezTo>
                <a:cubicBezTo>
                  <a:pt x="-8" y="8264"/>
                  <a:pt x="42" y="7660"/>
                  <a:pt x="148" y="7061"/>
                </a:cubicBezTo>
                <a:cubicBezTo>
                  <a:pt x="254" y="6462"/>
                  <a:pt x="419" y="5868"/>
                  <a:pt x="639" y="5280"/>
                </a:cubicBezTo>
                <a:cubicBezTo>
                  <a:pt x="859" y="4693"/>
                  <a:pt x="1138" y="4111"/>
                  <a:pt x="1473" y="3537"/>
                </a:cubicBezTo>
                <a:cubicBezTo>
                  <a:pt x="1808" y="2962"/>
                  <a:pt x="2198" y="2395"/>
                  <a:pt x="2645" y="1837"/>
                </a:cubicBezTo>
                <a:cubicBezTo>
                  <a:pt x="2671" y="1804"/>
                  <a:pt x="2698" y="1771"/>
                  <a:pt x="2725" y="1738"/>
                </a:cubicBezTo>
                <a:cubicBezTo>
                  <a:pt x="2752" y="1706"/>
                  <a:pt x="2779" y="1674"/>
                  <a:pt x="2806" y="1641"/>
                </a:cubicBezTo>
                <a:cubicBezTo>
                  <a:pt x="2832" y="1607"/>
                  <a:pt x="2860" y="1575"/>
                  <a:pt x="2887" y="1542"/>
                </a:cubicBezTo>
                <a:cubicBezTo>
                  <a:pt x="2914" y="1510"/>
                  <a:pt x="2942" y="1478"/>
                  <a:pt x="2969" y="1445"/>
                </a:cubicBezTo>
                <a:lnTo>
                  <a:pt x="13880" y="0"/>
                </a:lnTo>
                <a:close/>
              </a:path>
            </a:pathLst>
          </a:custGeom>
          <a:gradFill>
            <a:gsLst>
              <a:gs pos="47400">
                <a:srgbClr val="534597"/>
              </a:gs>
              <a:gs pos="0">
                <a:srgbClr val="544797">
                  <a:lumMod val="84000"/>
                  <a:lumOff val="16000"/>
                </a:srgbClr>
              </a:gs>
              <a:gs pos="100000">
                <a:srgbClr val="3A2E7A"/>
              </a:gs>
            </a:gsLst>
            <a:lin ang="180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4" name="Shape 19964"/>
          <p:cNvSpPr/>
          <p:nvPr/>
        </p:nvSpPr>
        <p:spPr>
          <a:xfrm>
            <a:off x="6319781" y="1846937"/>
            <a:ext cx="1539955" cy="1771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1" y="22"/>
                </a:moveTo>
                <a:cubicBezTo>
                  <a:pt x="2171" y="86"/>
                  <a:pt x="2638" y="162"/>
                  <a:pt x="3103" y="250"/>
                </a:cubicBezTo>
                <a:cubicBezTo>
                  <a:pt x="3568" y="338"/>
                  <a:pt x="4029" y="438"/>
                  <a:pt x="4487" y="550"/>
                </a:cubicBezTo>
                <a:cubicBezTo>
                  <a:pt x="4945" y="662"/>
                  <a:pt x="5400" y="786"/>
                  <a:pt x="5851" y="921"/>
                </a:cubicBezTo>
                <a:cubicBezTo>
                  <a:pt x="6302" y="1058"/>
                  <a:pt x="6750" y="1205"/>
                  <a:pt x="7193" y="1365"/>
                </a:cubicBezTo>
                <a:cubicBezTo>
                  <a:pt x="7917" y="1625"/>
                  <a:pt x="8621" y="1914"/>
                  <a:pt x="9307" y="2231"/>
                </a:cubicBezTo>
                <a:cubicBezTo>
                  <a:pt x="9992" y="2548"/>
                  <a:pt x="10658" y="2892"/>
                  <a:pt x="11304" y="3265"/>
                </a:cubicBezTo>
                <a:cubicBezTo>
                  <a:pt x="11949" y="3637"/>
                  <a:pt x="12574" y="4036"/>
                  <a:pt x="13178" y="4463"/>
                </a:cubicBezTo>
                <a:cubicBezTo>
                  <a:pt x="13782" y="4889"/>
                  <a:pt x="14364" y="5342"/>
                  <a:pt x="14923" y="5821"/>
                </a:cubicBezTo>
                <a:cubicBezTo>
                  <a:pt x="15482" y="6299"/>
                  <a:pt x="16012" y="6799"/>
                  <a:pt x="16511" y="7317"/>
                </a:cubicBezTo>
                <a:cubicBezTo>
                  <a:pt x="17011" y="7835"/>
                  <a:pt x="17480" y="8373"/>
                  <a:pt x="17918" y="8928"/>
                </a:cubicBezTo>
                <a:cubicBezTo>
                  <a:pt x="18356" y="9483"/>
                  <a:pt x="18762" y="10057"/>
                  <a:pt x="19137" y="10648"/>
                </a:cubicBezTo>
                <a:cubicBezTo>
                  <a:pt x="19512" y="11239"/>
                  <a:pt x="19854" y="11847"/>
                  <a:pt x="20165" y="12471"/>
                </a:cubicBezTo>
                <a:cubicBezTo>
                  <a:pt x="20321" y="12787"/>
                  <a:pt x="20469" y="13105"/>
                  <a:pt x="20607" y="13425"/>
                </a:cubicBezTo>
                <a:cubicBezTo>
                  <a:pt x="20746" y="13746"/>
                  <a:pt x="20874" y="14069"/>
                  <a:pt x="20994" y="14394"/>
                </a:cubicBezTo>
                <a:cubicBezTo>
                  <a:pt x="21114" y="14719"/>
                  <a:pt x="21225" y="15046"/>
                  <a:pt x="21325" y="15375"/>
                </a:cubicBezTo>
                <a:cubicBezTo>
                  <a:pt x="21426" y="15704"/>
                  <a:pt x="21518" y="16035"/>
                  <a:pt x="21600" y="16368"/>
                </a:cubicBezTo>
                <a:lnTo>
                  <a:pt x="16612" y="21600"/>
                </a:lnTo>
                <a:lnTo>
                  <a:pt x="10536" y="17973"/>
                </a:lnTo>
                <a:cubicBezTo>
                  <a:pt x="10216" y="16895"/>
                  <a:pt x="9717" y="15880"/>
                  <a:pt x="9069" y="14952"/>
                </a:cubicBezTo>
                <a:cubicBezTo>
                  <a:pt x="8421" y="14024"/>
                  <a:pt x="7623" y="13183"/>
                  <a:pt x="6706" y="12455"/>
                </a:cubicBezTo>
                <a:cubicBezTo>
                  <a:pt x="5789" y="11726"/>
                  <a:pt x="4752" y="11111"/>
                  <a:pt x="3625" y="10632"/>
                </a:cubicBezTo>
                <a:cubicBezTo>
                  <a:pt x="2497" y="10154"/>
                  <a:pt x="1279" y="9813"/>
                  <a:pt x="0" y="9635"/>
                </a:cubicBezTo>
                <a:lnTo>
                  <a:pt x="5760" y="5794"/>
                </a:lnTo>
                <a:lnTo>
                  <a:pt x="1533" y="0"/>
                </a:lnTo>
                <a:cubicBezTo>
                  <a:pt x="1547" y="2"/>
                  <a:pt x="1561" y="3"/>
                  <a:pt x="1575" y="5"/>
                </a:cubicBezTo>
                <a:cubicBezTo>
                  <a:pt x="1589" y="7"/>
                  <a:pt x="1603" y="9"/>
                  <a:pt x="1617" y="11"/>
                </a:cubicBezTo>
                <a:cubicBezTo>
                  <a:pt x="1631" y="13"/>
                  <a:pt x="1645" y="15"/>
                  <a:pt x="1659" y="16"/>
                </a:cubicBezTo>
                <a:cubicBezTo>
                  <a:pt x="1673" y="18"/>
                  <a:pt x="1687" y="20"/>
                  <a:pt x="1701" y="22"/>
                </a:cubicBezTo>
                <a:close/>
              </a:path>
            </a:pathLst>
          </a:custGeom>
          <a:gradFill>
            <a:gsLst>
              <a:gs pos="54500">
                <a:srgbClr val="B0CE69"/>
              </a:gs>
              <a:gs pos="0">
                <a:srgbClr val="D7E2A3"/>
              </a:gs>
              <a:gs pos="100000">
                <a:srgbClr val="90BD39"/>
              </a:gs>
            </a:gsLst>
            <a:lin ang="21594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" name="Shape 19969"/>
          <p:cNvSpPr/>
          <p:nvPr/>
        </p:nvSpPr>
        <p:spPr>
          <a:xfrm>
            <a:off x="5009182" y="4268010"/>
            <a:ext cx="1946786" cy="1012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7" extrusionOk="0">
                <a:moveTo>
                  <a:pt x="17426" y="2392"/>
                </a:moveTo>
                <a:lnTo>
                  <a:pt x="15795" y="13011"/>
                </a:lnTo>
                <a:lnTo>
                  <a:pt x="21600" y="17450"/>
                </a:lnTo>
                <a:cubicBezTo>
                  <a:pt x="21499" y="17551"/>
                  <a:pt x="21396" y="17651"/>
                  <a:pt x="21293" y="17750"/>
                </a:cubicBezTo>
                <a:cubicBezTo>
                  <a:pt x="21191" y="17847"/>
                  <a:pt x="21087" y="17944"/>
                  <a:pt x="20984" y="18039"/>
                </a:cubicBezTo>
                <a:cubicBezTo>
                  <a:pt x="20880" y="18134"/>
                  <a:pt x="20776" y="18227"/>
                  <a:pt x="20671" y="18319"/>
                </a:cubicBezTo>
                <a:cubicBezTo>
                  <a:pt x="20567" y="18410"/>
                  <a:pt x="20461" y="18501"/>
                  <a:pt x="20355" y="18587"/>
                </a:cubicBezTo>
                <a:cubicBezTo>
                  <a:pt x="19767" y="19079"/>
                  <a:pt x="19168" y="19509"/>
                  <a:pt x="18562" y="19880"/>
                </a:cubicBezTo>
                <a:cubicBezTo>
                  <a:pt x="17955" y="20252"/>
                  <a:pt x="17341" y="20563"/>
                  <a:pt x="16719" y="20814"/>
                </a:cubicBezTo>
                <a:cubicBezTo>
                  <a:pt x="16098" y="21065"/>
                  <a:pt x="15468" y="21256"/>
                  <a:pt x="14834" y="21387"/>
                </a:cubicBezTo>
                <a:cubicBezTo>
                  <a:pt x="14199" y="21518"/>
                  <a:pt x="13559" y="21588"/>
                  <a:pt x="12913" y="21596"/>
                </a:cubicBezTo>
                <a:cubicBezTo>
                  <a:pt x="12649" y="21600"/>
                  <a:pt x="12386" y="21593"/>
                  <a:pt x="12124" y="21577"/>
                </a:cubicBezTo>
                <a:cubicBezTo>
                  <a:pt x="11862" y="21560"/>
                  <a:pt x="11600" y="21533"/>
                  <a:pt x="11340" y="21496"/>
                </a:cubicBezTo>
                <a:cubicBezTo>
                  <a:pt x="11079" y="21460"/>
                  <a:pt x="10820" y="21412"/>
                  <a:pt x="10561" y="21356"/>
                </a:cubicBezTo>
                <a:cubicBezTo>
                  <a:pt x="10303" y="21297"/>
                  <a:pt x="10046" y="21230"/>
                  <a:pt x="9789" y="21153"/>
                </a:cubicBezTo>
                <a:cubicBezTo>
                  <a:pt x="9418" y="21041"/>
                  <a:pt x="9048" y="20908"/>
                  <a:pt x="8681" y="20752"/>
                </a:cubicBezTo>
                <a:cubicBezTo>
                  <a:pt x="8314" y="20598"/>
                  <a:pt x="7949" y="20423"/>
                  <a:pt x="7587" y="20226"/>
                </a:cubicBezTo>
                <a:cubicBezTo>
                  <a:pt x="7225" y="20030"/>
                  <a:pt x="6866" y="19813"/>
                  <a:pt x="6510" y="19574"/>
                </a:cubicBezTo>
                <a:cubicBezTo>
                  <a:pt x="6153" y="19336"/>
                  <a:pt x="5799" y="19077"/>
                  <a:pt x="5449" y="18797"/>
                </a:cubicBezTo>
                <a:cubicBezTo>
                  <a:pt x="4947" y="18397"/>
                  <a:pt x="4457" y="17956"/>
                  <a:pt x="3978" y="17480"/>
                </a:cubicBezTo>
                <a:cubicBezTo>
                  <a:pt x="3499" y="17003"/>
                  <a:pt x="3032" y="16488"/>
                  <a:pt x="2577" y="15935"/>
                </a:cubicBezTo>
                <a:cubicBezTo>
                  <a:pt x="2122" y="15383"/>
                  <a:pt x="1680" y="14794"/>
                  <a:pt x="1250" y="14168"/>
                </a:cubicBezTo>
                <a:cubicBezTo>
                  <a:pt x="821" y="13543"/>
                  <a:pt x="404" y="12882"/>
                  <a:pt x="0" y="12183"/>
                </a:cubicBezTo>
                <a:lnTo>
                  <a:pt x="393" y="297"/>
                </a:lnTo>
                <a:lnTo>
                  <a:pt x="6230" y="0"/>
                </a:lnTo>
                <a:cubicBezTo>
                  <a:pt x="6578" y="552"/>
                  <a:pt x="6945" y="1063"/>
                  <a:pt x="7329" y="1526"/>
                </a:cubicBezTo>
                <a:cubicBezTo>
                  <a:pt x="7712" y="1990"/>
                  <a:pt x="8113" y="2404"/>
                  <a:pt x="8528" y="2768"/>
                </a:cubicBezTo>
                <a:cubicBezTo>
                  <a:pt x="8943" y="3132"/>
                  <a:pt x="9373" y="3445"/>
                  <a:pt x="9815" y="3701"/>
                </a:cubicBezTo>
                <a:cubicBezTo>
                  <a:pt x="10257" y="3957"/>
                  <a:pt x="10712" y="4158"/>
                  <a:pt x="11176" y="4298"/>
                </a:cubicBezTo>
                <a:cubicBezTo>
                  <a:pt x="11312" y="4339"/>
                  <a:pt x="11450" y="4375"/>
                  <a:pt x="11587" y="4405"/>
                </a:cubicBezTo>
                <a:cubicBezTo>
                  <a:pt x="11725" y="4436"/>
                  <a:pt x="11864" y="4461"/>
                  <a:pt x="12003" y="4481"/>
                </a:cubicBezTo>
                <a:cubicBezTo>
                  <a:pt x="12143" y="4501"/>
                  <a:pt x="12283" y="4515"/>
                  <a:pt x="12424" y="4525"/>
                </a:cubicBezTo>
                <a:cubicBezTo>
                  <a:pt x="12565" y="4534"/>
                  <a:pt x="12706" y="4537"/>
                  <a:pt x="12849" y="4536"/>
                </a:cubicBezTo>
                <a:cubicBezTo>
                  <a:pt x="13260" y="4529"/>
                  <a:pt x="13667" y="4477"/>
                  <a:pt x="14065" y="4380"/>
                </a:cubicBezTo>
                <a:cubicBezTo>
                  <a:pt x="14464" y="4284"/>
                  <a:pt x="14856" y="4143"/>
                  <a:pt x="15238" y="3961"/>
                </a:cubicBezTo>
                <a:cubicBezTo>
                  <a:pt x="15622" y="3777"/>
                  <a:pt x="15996" y="3554"/>
                  <a:pt x="16362" y="3293"/>
                </a:cubicBezTo>
                <a:cubicBezTo>
                  <a:pt x="16726" y="3031"/>
                  <a:pt x="17081" y="2730"/>
                  <a:pt x="17426" y="2392"/>
                </a:cubicBezTo>
                <a:close/>
              </a:path>
            </a:pathLst>
          </a:custGeom>
          <a:gradFill>
            <a:gsLst>
              <a:gs pos="0">
                <a:srgbClr val="B370AE"/>
              </a:gs>
              <a:gs pos="100000">
                <a:srgbClr val="822985"/>
              </a:gs>
            </a:gsLst>
            <a:lin ang="102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" name="Shape 19971"/>
          <p:cNvSpPr/>
          <p:nvPr/>
        </p:nvSpPr>
        <p:spPr>
          <a:xfrm>
            <a:off x="6516370" y="3266281"/>
            <a:ext cx="1376170" cy="17769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600" extrusionOk="0">
                <a:moveTo>
                  <a:pt x="21232" y="0"/>
                </a:moveTo>
                <a:cubicBezTo>
                  <a:pt x="21289" y="270"/>
                  <a:pt x="21339" y="542"/>
                  <a:pt x="21384" y="814"/>
                </a:cubicBezTo>
                <a:cubicBezTo>
                  <a:pt x="21428" y="1087"/>
                  <a:pt x="21464" y="1361"/>
                  <a:pt x="21495" y="1635"/>
                </a:cubicBezTo>
                <a:cubicBezTo>
                  <a:pt x="21525" y="1909"/>
                  <a:pt x="21548" y="2185"/>
                  <a:pt x="21564" y="2461"/>
                </a:cubicBezTo>
                <a:cubicBezTo>
                  <a:pt x="21582" y="2738"/>
                  <a:pt x="21591" y="3015"/>
                  <a:pt x="21594" y="3294"/>
                </a:cubicBezTo>
                <a:cubicBezTo>
                  <a:pt x="21600" y="4001"/>
                  <a:pt x="21562" y="4704"/>
                  <a:pt x="21479" y="5402"/>
                </a:cubicBezTo>
                <a:cubicBezTo>
                  <a:pt x="21396" y="6098"/>
                  <a:pt x="21269" y="6789"/>
                  <a:pt x="21097" y="7472"/>
                </a:cubicBezTo>
                <a:cubicBezTo>
                  <a:pt x="20926" y="8156"/>
                  <a:pt x="20710" y="8832"/>
                  <a:pt x="20450" y="9501"/>
                </a:cubicBezTo>
                <a:cubicBezTo>
                  <a:pt x="20191" y="10169"/>
                  <a:pt x="19887" y="10828"/>
                  <a:pt x="19540" y="11478"/>
                </a:cubicBezTo>
                <a:cubicBezTo>
                  <a:pt x="19205" y="12105"/>
                  <a:pt x="18833" y="12716"/>
                  <a:pt x="18426" y="13310"/>
                </a:cubicBezTo>
                <a:cubicBezTo>
                  <a:pt x="18017" y="13905"/>
                  <a:pt x="17574" y="14482"/>
                  <a:pt x="17095" y="15042"/>
                </a:cubicBezTo>
                <a:cubicBezTo>
                  <a:pt x="16616" y="15603"/>
                  <a:pt x="16102" y="16145"/>
                  <a:pt x="15553" y="16668"/>
                </a:cubicBezTo>
                <a:cubicBezTo>
                  <a:pt x="15004" y="17192"/>
                  <a:pt x="14421" y="17697"/>
                  <a:pt x="13805" y="18181"/>
                </a:cubicBezTo>
                <a:cubicBezTo>
                  <a:pt x="13379" y="18517"/>
                  <a:pt x="12940" y="18840"/>
                  <a:pt x="12490" y="19150"/>
                </a:cubicBezTo>
                <a:cubicBezTo>
                  <a:pt x="12040" y="19460"/>
                  <a:pt x="11577" y="19758"/>
                  <a:pt x="11104" y="20043"/>
                </a:cubicBezTo>
                <a:cubicBezTo>
                  <a:pt x="10631" y="20329"/>
                  <a:pt x="10145" y="20601"/>
                  <a:pt x="9649" y="20860"/>
                </a:cubicBezTo>
                <a:cubicBezTo>
                  <a:pt x="9152" y="21120"/>
                  <a:pt x="8645" y="21367"/>
                  <a:pt x="8127" y="21600"/>
                </a:cubicBezTo>
                <a:lnTo>
                  <a:pt x="0" y="19100"/>
                </a:lnTo>
                <a:lnTo>
                  <a:pt x="2342" y="12963"/>
                </a:lnTo>
                <a:cubicBezTo>
                  <a:pt x="3362" y="12458"/>
                  <a:pt x="4296" y="11856"/>
                  <a:pt x="5121" y="11176"/>
                </a:cubicBezTo>
                <a:cubicBezTo>
                  <a:pt x="5947" y="10495"/>
                  <a:pt x="6666" y="9736"/>
                  <a:pt x="7255" y="8914"/>
                </a:cubicBezTo>
                <a:cubicBezTo>
                  <a:pt x="7844" y="8092"/>
                  <a:pt x="8305" y="7207"/>
                  <a:pt x="8616" y="6276"/>
                </a:cubicBezTo>
                <a:cubicBezTo>
                  <a:pt x="8928" y="5346"/>
                  <a:pt x="9090" y="4370"/>
                  <a:pt x="9080" y="3364"/>
                </a:cubicBezTo>
                <a:cubicBezTo>
                  <a:pt x="9078" y="3223"/>
                  <a:pt x="9074" y="3083"/>
                  <a:pt x="9066" y="2943"/>
                </a:cubicBezTo>
                <a:cubicBezTo>
                  <a:pt x="9059" y="2804"/>
                  <a:pt x="9047" y="2665"/>
                  <a:pt x="9032" y="2527"/>
                </a:cubicBezTo>
                <a:cubicBezTo>
                  <a:pt x="9018" y="2389"/>
                  <a:pt x="9000" y="2251"/>
                  <a:pt x="8979" y="2115"/>
                </a:cubicBezTo>
                <a:cubicBezTo>
                  <a:pt x="8958" y="1979"/>
                  <a:pt x="8934" y="1843"/>
                  <a:pt x="8907" y="1707"/>
                </a:cubicBezTo>
                <a:lnTo>
                  <a:pt x="15598" y="5273"/>
                </a:lnTo>
                <a:lnTo>
                  <a:pt x="21232" y="0"/>
                </a:lnTo>
                <a:close/>
              </a:path>
            </a:pathLst>
          </a:custGeom>
          <a:gradFill>
            <a:gsLst>
              <a:gs pos="53900">
                <a:srgbClr val="FCC900"/>
              </a:gs>
              <a:gs pos="0">
                <a:srgbClr val="FDE68D"/>
              </a:gs>
              <a:gs pos="100000">
                <a:srgbClr val="FBBB01"/>
              </a:gs>
            </a:gsLst>
            <a:lin ang="9600000" scaled="0"/>
          </a:gra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>
                <a:solidFill/>
              </a:u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" name="Shape 19992"/>
          <p:cNvSpPr/>
          <p:nvPr/>
        </p:nvSpPr>
        <p:spPr>
          <a:xfrm>
            <a:off x="5461250" y="2861127"/>
            <a:ext cx="1374579" cy="1374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595959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Roboto condensed"/>
                <a:ea typeface="Roboto condensed"/>
                <a:cs typeface="Roboto condensed"/>
                <a:sym typeface="Roboto condensed"/>
              </a:defRPr>
            </a:pPr>
            <a:endParaRPr kumimoji="0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Roboto condensed"/>
              <a:sym typeface="Roboto condensed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27739" y="4137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循环图表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6674" y="904921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元素循环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48320" y="2050734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78128" y="2490213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04345" y="4069625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96713" y="4470922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71721" y="3412243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43227" y="3157613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3108325" y="2050734"/>
            <a:ext cx="196041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108325" y="3549826"/>
            <a:ext cx="1283566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108325" y="5048919"/>
            <a:ext cx="205554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742670" y="2655643"/>
            <a:ext cx="1345912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678348" y="4470922"/>
            <a:ext cx="1410234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1145810" y="1768714"/>
            <a:ext cx="1933338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45810" y="3142609"/>
            <a:ext cx="1933338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45810" y="4516504"/>
            <a:ext cx="1933338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264574" y="2274686"/>
            <a:ext cx="1933338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264574" y="3931598"/>
            <a:ext cx="1933338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327739" y="4137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循环图表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86674" y="904921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元素循环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36433" y="2098963"/>
            <a:ext cx="3719133" cy="3454809"/>
            <a:chOff x="4454525" y="1911350"/>
            <a:chExt cx="3279775" cy="3046677"/>
          </a:xfrm>
        </p:grpSpPr>
        <p:sp>
          <p:nvSpPr>
            <p:cNvPr id="27" name="Freeform 5"/>
            <p:cNvSpPr/>
            <p:nvPr/>
          </p:nvSpPr>
          <p:spPr bwMode="auto">
            <a:xfrm>
              <a:off x="6597650" y="3259138"/>
              <a:ext cx="1136650" cy="1444625"/>
            </a:xfrm>
            <a:custGeom>
              <a:avLst/>
              <a:gdLst>
                <a:gd name="T0" fmla="*/ 451 w 459"/>
                <a:gd name="T1" fmla="*/ 0 h 584"/>
                <a:gd name="T2" fmla="*/ 458 w 459"/>
                <a:gd name="T3" fmla="*/ 54 h 584"/>
                <a:gd name="T4" fmla="*/ 456 w 459"/>
                <a:gd name="T5" fmla="*/ 109 h 584"/>
                <a:gd name="T6" fmla="*/ 444 w 459"/>
                <a:gd name="T7" fmla="*/ 162 h 584"/>
                <a:gd name="T8" fmla="*/ 423 w 459"/>
                <a:gd name="T9" fmla="*/ 210 h 584"/>
                <a:gd name="T10" fmla="*/ 233 w 459"/>
                <a:gd name="T11" fmla="*/ 540 h 584"/>
                <a:gd name="T12" fmla="*/ 226 w 459"/>
                <a:gd name="T13" fmla="*/ 551 h 584"/>
                <a:gd name="T14" fmla="*/ 218 w 459"/>
                <a:gd name="T15" fmla="*/ 563 h 584"/>
                <a:gd name="T16" fmla="*/ 209 w 459"/>
                <a:gd name="T17" fmla="*/ 574 h 584"/>
                <a:gd name="T18" fmla="*/ 200 w 459"/>
                <a:gd name="T19" fmla="*/ 584 h 584"/>
                <a:gd name="T20" fmla="*/ 30 w 459"/>
                <a:gd name="T21" fmla="*/ 548 h 584"/>
                <a:gd name="T22" fmla="*/ 0 w 459"/>
                <a:gd name="T23" fmla="*/ 387 h 584"/>
                <a:gd name="T24" fmla="*/ 180 w 459"/>
                <a:gd name="T25" fmla="*/ 75 h 584"/>
                <a:gd name="T26" fmla="*/ 334 w 459"/>
                <a:gd name="T27" fmla="*/ 129 h 584"/>
                <a:gd name="T28" fmla="*/ 451 w 459"/>
                <a:gd name="T2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584">
                  <a:moveTo>
                    <a:pt x="451" y="0"/>
                  </a:moveTo>
                  <a:cubicBezTo>
                    <a:pt x="455" y="18"/>
                    <a:pt x="458" y="36"/>
                    <a:pt x="458" y="54"/>
                  </a:cubicBezTo>
                  <a:cubicBezTo>
                    <a:pt x="459" y="73"/>
                    <a:pt x="458" y="91"/>
                    <a:pt x="456" y="109"/>
                  </a:cubicBezTo>
                  <a:cubicBezTo>
                    <a:pt x="454" y="127"/>
                    <a:pt x="450" y="145"/>
                    <a:pt x="444" y="162"/>
                  </a:cubicBezTo>
                  <a:cubicBezTo>
                    <a:pt x="439" y="179"/>
                    <a:pt x="432" y="195"/>
                    <a:pt x="423" y="210"/>
                  </a:cubicBezTo>
                  <a:cubicBezTo>
                    <a:pt x="233" y="540"/>
                    <a:pt x="233" y="540"/>
                    <a:pt x="233" y="540"/>
                  </a:cubicBezTo>
                  <a:cubicBezTo>
                    <a:pt x="231" y="544"/>
                    <a:pt x="228" y="548"/>
                    <a:pt x="226" y="551"/>
                  </a:cubicBezTo>
                  <a:cubicBezTo>
                    <a:pt x="223" y="555"/>
                    <a:pt x="221" y="559"/>
                    <a:pt x="218" y="563"/>
                  </a:cubicBezTo>
                  <a:cubicBezTo>
                    <a:pt x="215" y="567"/>
                    <a:pt x="212" y="570"/>
                    <a:pt x="209" y="574"/>
                  </a:cubicBezTo>
                  <a:cubicBezTo>
                    <a:pt x="206" y="577"/>
                    <a:pt x="203" y="581"/>
                    <a:pt x="200" y="584"/>
                  </a:cubicBezTo>
                  <a:cubicBezTo>
                    <a:pt x="30" y="548"/>
                    <a:pt x="30" y="548"/>
                    <a:pt x="30" y="548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180" y="75"/>
                    <a:pt x="180" y="75"/>
                    <a:pt x="180" y="75"/>
                  </a:cubicBezTo>
                  <a:cubicBezTo>
                    <a:pt x="334" y="129"/>
                    <a:pt x="334" y="129"/>
                    <a:pt x="334" y="129"/>
                  </a:cubicBezTo>
                  <a:lnTo>
                    <a:pt x="451" y="0"/>
                  </a:lnTo>
                  <a:close/>
                </a:path>
              </a:pathLst>
            </a:custGeom>
            <a:gradFill>
              <a:gsLst>
                <a:gs pos="53900">
                  <a:srgbClr val="FCC900"/>
                </a:gs>
                <a:gs pos="0">
                  <a:srgbClr val="FDE68D"/>
                </a:gs>
                <a:gs pos="100000">
                  <a:srgbClr val="FBBB01"/>
                </a:gs>
              </a:gsLst>
              <a:lin ang="96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lang="zh-CN" altLang="en-US"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4454525" y="2160588"/>
              <a:ext cx="1138238" cy="1444625"/>
            </a:xfrm>
            <a:custGeom>
              <a:avLst/>
              <a:gdLst>
                <a:gd name="T0" fmla="*/ 8 w 459"/>
                <a:gd name="T1" fmla="*/ 584 h 584"/>
                <a:gd name="T2" fmla="*/ 1 w 459"/>
                <a:gd name="T3" fmla="*/ 530 h 584"/>
                <a:gd name="T4" fmla="*/ 3 w 459"/>
                <a:gd name="T5" fmla="*/ 475 h 584"/>
                <a:gd name="T6" fmla="*/ 15 w 459"/>
                <a:gd name="T7" fmla="*/ 422 h 584"/>
                <a:gd name="T8" fmla="*/ 36 w 459"/>
                <a:gd name="T9" fmla="*/ 374 h 584"/>
                <a:gd name="T10" fmla="*/ 226 w 459"/>
                <a:gd name="T11" fmla="*/ 44 h 584"/>
                <a:gd name="T12" fmla="*/ 233 w 459"/>
                <a:gd name="T13" fmla="*/ 33 h 584"/>
                <a:gd name="T14" fmla="*/ 241 w 459"/>
                <a:gd name="T15" fmla="*/ 21 h 584"/>
                <a:gd name="T16" fmla="*/ 250 w 459"/>
                <a:gd name="T17" fmla="*/ 10 h 584"/>
                <a:gd name="T18" fmla="*/ 259 w 459"/>
                <a:gd name="T19" fmla="*/ 0 h 584"/>
                <a:gd name="T20" fmla="*/ 429 w 459"/>
                <a:gd name="T21" fmla="*/ 37 h 584"/>
                <a:gd name="T22" fmla="*/ 459 w 459"/>
                <a:gd name="T23" fmla="*/ 198 h 584"/>
                <a:gd name="T24" fmla="*/ 279 w 459"/>
                <a:gd name="T25" fmla="*/ 510 h 584"/>
                <a:gd name="T26" fmla="*/ 125 w 459"/>
                <a:gd name="T27" fmla="*/ 456 h 584"/>
                <a:gd name="T28" fmla="*/ 8 w 459"/>
                <a:gd name="T29" fmla="*/ 58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584">
                  <a:moveTo>
                    <a:pt x="8" y="584"/>
                  </a:moveTo>
                  <a:cubicBezTo>
                    <a:pt x="4" y="566"/>
                    <a:pt x="2" y="548"/>
                    <a:pt x="1" y="530"/>
                  </a:cubicBezTo>
                  <a:cubicBezTo>
                    <a:pt x="0" y="512"/>
                    <a:pt x="1" y="493"/>
                    <a:pt x="3" y="475"/>
                  </a:cubicBezTo>
                  <a:cubicBezTo>
                    <a:pt x="5" y="457"/>
                    <a:pt x="9" y="439"/>
                    <a:pt x="15" y="422"/>
                  </a:cubicBezTo>
                  <a:cubicBezTo>
                    <a:pt x="20" y="405"/>
                    <a:pt x="27" y="389"/>
                    <a:pt x="36" y="374"/>
                  </a:cubicBezTo>
                  <a:cubicBezTo>
                    <a:pt x="226" y="44"/>
                    <a:pt x="226" y="44"/>
                    <a:pt x="226" y="44"/>
                  </a:cubicBezTo>
                  <a:cubicBezTo>
                    <a:pt x="229" y="40"/>
                    <a:pt x="231" y="37"/>
                    <a:pt x="233" y="33"/>
                  </a:cubicBezTo>
                  <a:cubicBezTo>
                    <a:pt x="236" y="29"/>
                    <a:pt x="239" y="25"/>
                    <a:pt x="241" y="21"/>
                  </a:cubicBezTo>
                  <a:cubicBezTo>
                    <a:pt x="244" y="18"/>
                    <a:pt x="247" y="14"/>
                    <a:pt x="250" y="10"/>
                  </a:cubicBezTo>
                  <a:cubicBezTo>
                    <a:pt x="253" y="7"/>
                    <a:pt x="256" y="3"/>
                    <a:pt x="259" y="0"/>
                  </a:cubicBezTo>
                  <a:cubicBezTo>
                    <a:pt x="429" y="37"/>
                    <a:pt x="429" y="37"/>
                    <a:pt x="429" y="37"/>
                  </a:cubicBezTo>
                  <a:cubicBezTo>
                    <a:pt x="459" y="198"/>
                    <a:pt x="459" y="198"/>
                    <a:pt x="459" y="198"/>
                  </a:cubicBezTo>
                  <a:cubicBezTo>
                    <a:pt x="279" y="510"/>
                    <a:pt x="279" y="510"/>
                    <a:pt x="279" y="510"/>
                  </a:cubicBezTo>
                  <a:cubicBezTo>
                    <a:pt x="125" y="456"/>
                    <a:pt x="125" y="456"/>
                    <a:pt x="125" y="456"/>
                  </a:cubicBezTo>
                  <a:lnTo>
                    <a:pt x="8" y="584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180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9"/>
            <p:cNvSpPr/>
            <p:nvPr/>
          </p:nvSpPr>
          <p:spPr bwMode="auto">
            <a:xfrm>
              <a:off x="5138738" y="1911350"/>
              <a:ext cx="1693863" cy="690563"/>
            </a:xfrm>
            <a:custGeom>
              <a:avLst/>
              <a:gdLst>
                <a:gd name="T0" fmla="*/ 0 w 684"/>
                <a:gd name="T1" fmla="*/ 81 h 279"/>
                <a:gd name="T2" fmla="*/ 43 w 684"/>
                <a:gd name="T3" fmla="*/ 48 h 279"/>
                <a:gd name="T4" fmla="*/ 92 w 684"/>
                <a:gd name="T5" fmla="*/ 22 h 279"/>
                <a:gd name="T6" fmla="*/ 144 w 684"/>
                <a:gd name="T7" fmla="*/ 6 h 279"/>
                <a:gd name="T8" fmla="*/ 196 w 684"/>
                <a:gd name="T9" fmla="*/ 0 h 279"/>
                <a:gd name="T10" fmla="*/ 576 w 684"/>
                <a:gd name="T11" fmla="*/ 0 h 279"/>
                <a:gd name="T12" fmla="*/ 590 w 684"/>
                <a:gd name="T13" fmla="*/ 1 h 279"/>
                <a:gd name="T14" fmla="*/ 604 w 684"/>
                <a:gd name="T15" fmla="*/ 2 h 279"/>
                <a:gd name="T16" fmla="*/ 618 w 684"/>
                <a:gd name="T17" fmla="*/ 4 h 279"/>
                <a:gd name="T18" fmla="*/ 631 w 684"/>
                <a:gd name="T19" fmla="*/ 7 h 279"/>
                <a:gd name="T20" fmla="*/ 684 w 684"/>
                <a:gd name="T21" fmla="*/ 172 h 279"/>
                <a:gd name="T22" fmla="*/ 560 w 684"/>
                <a:gd name="T23" fmla="*/ 279 h 279"/>
                <a:gd name="T24" fmla="*/ 200 w 684"/>
                <a:gd name="T25" fmla="*/ 279 h 279"/>
                <a:gd name="T26" fmla="*/ 170 w 684"/>
                <a:gd name="T27" fmla="*/ 118 h 279"/>
                <a:gd name="T28" fmla="*/ 0 w 684"/>
                <a:gd name="T29" fmla="*/ 8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4" h="279">
                  <a:moveTo>
                    <a:pt x="0" y="81"/>
                  </a:moveTo>
                  <a:cubicBezTo>
                    <a:pt x="13" y="69"/>
                    <a:pt x="28" y="58"/>
                    <a:pt x="43" y="48"/>
                  </a:cubicBezTo>
                  <a:cubicBezTo>
                    <a:pt x="59" y="38"/>
                    <a:pt x="75" y="29"/>
                    <a:pt x="92" y="22"/>
                  </a:cubicBezTo>
                  <a:cubicBezTo>
                    <a:pt x="109" y="15"/>
                    <a:pt x="126" y="10"/>
                    <a:pt x="144" y="6"/>
                  </a:cubicBezTo>
                  <a:cubicBezTo>
                    <a:pt x="161" y="2"/>
                    <a:pt x="179" y="0"/>
                    <a:pt x="196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81" y="0"/>
                    <a:pt x="585" y="1"/>
                    <a:pt x="590" y="1"/>
                  </a:cubicBezTo>
                  <a:cubicBezTo>
                    <a:pt x="595" y="1"/>
                    <a:pt x="599" y="2"/>
                    <a:pt x="604" y="2"/>
                  </a:cubicBezTo>
                  <a:cubicBezTo>
                    <a:pt x="608" y="3"/>
                    <a:pt x="613" y="3"/>
                    <a:pt x="618" y="4"/>
                  </a:cubicBezTo>
                  <a:cubicBezTo>
                    <a:pt x="622" y="5"/>
                    <a:pt x="627" y="6"/>
                    <a:pt x="631" y="7"/>
                  </a:cubicBezTo>
                  <a:cubicBezTo>
                    <a:pt x="684" y="172"/>
                    <a:pt x="684" y="172"/>
                    <a:pt x="684" y="172"/>
                  </a:cubicBezTo>
                  <a:cubicBezTo>
                    <a:pt x="560" y="279"/>
                    <a:pt x="560" y="279"/>
                    <a:pt x="560" y="279"/>
                  </a:cubicBezTo>
                  <a:cubicBezTo>
                    <a:pt x="200" y="279"/>
                    <a:pt x="200" y="279"/>
                    <a:pt x="200" y="279"/>
                  </a:cubicBezTo>
                  <a:cubicBezTo>
                    <a:pt x="170" y="118"/>
                    <a:pt x="170" y="118"/>
                    <a:pt x="170" y="118"/>
                  </a:cubicBezTo>
                  <a:lnTo>
                    <a:pt x="0" y="81"/>
                  </a:lnTo>
                  <a:close/>
                </a:path>
              </a:pathLst>
            </a:custGeom>
            <a:gradFill>
              <a:gsLst>
                <a:gs pos="53900">
                  <a:srgbClr val="3EB2A2"/>
                </a:gs>
                <a:gs pos="0">
                  <a:srgbClr val="86CCC1"/>
                </a:gs>
                <a:gs pos="100000">
                  <a:srgbClr val="009C87"/>
                </a:gs>
              </a:gsLst>
              <a:lin ang="180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lang="zh-CN" altLang="en-US"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endParaRPr>
            </a:p>
          </p:txBody>
        </p:sp>
        <p:sp>
          <p:nvSpPr>
            <p:cNvPr id="38" name="Freeform 10"/>
            <p:cNvSpPr/>
            <p:nvPr/>
          </p:nvSpPr>
          <p:spPr bwMode="auto">
            <a:xfrm>
              <a:off x="6583363" y="1943100"/>
              <a:ext cx="1116013" cy="1579563"/>
            </a:xfrm>
            <a:custGeom>
              <a:avLst/>
              <a:gdLst>
                <a:gd name="T0" fmla="*/ 71 w 451"/>
                <a:gd name="T1" fmla="*/ 0 h 638"/>
                <a:gd name="T2" fmla="*/ 121 w 451"/>
                <a:gd name="T3" fmla="*/ 21 h 638"/>
                <a:gd name="T4" fmla="*/ 168 w 451"/>
                <a:gd name="T5" fmla="*/ 50 h 638"/>
                <a:gd name="T6" fmla="*/ 208 w 451"/>
                <a:gd name="T7" fmla="*/ 87 h 638"/>
                <a:gd name="T8" fmla="*/ 239 w 451"/>
                <a:gd name="T9" fmla="*/ 129 h 638"/>
                <a:gd name="T10" fmla="*/ 429 w 451"/>
                <a:gd name="T11" fmla="*/ 459 h 638"/>
                <a:gd name="T12" fmla="*/ 436 w 451"/>
                <a:gd name="T13" fmla="*/ 471 h 638"/>
                <a:gd name="T14" fmla="*/ 442 w 451"/>
                <a:gd name="T15" fmla="*/ 483 h 638"/>
                <a:gd name="T16" fmla="*/ 447 w 451"/>
                <a:gd name="T17" fmla="*/ 496 h 638"/>
                <a:gd name="T18" fmla="*/ 451 w 451"/>
                <a:gd name="T19" fmla="*/ 510 h 638"/>
                <a:gd name="T20" fmla="*/ 335 w 451"/>
                <a:gd name="T21" fmla="*/ 638 h 638"/>
                <a:gd name="T22" fmla="*/ 180 w 451"/>
                <a:gd name="T23" fmla="*/ 584 h 638"/>
                <a:gd name="T24" fmla="*/ 0 w 451"/>
                <a:gd name="T25" fmla="*/ 272 h 638"/>
                <a:gd name="T26" fmla="*/ 124 w 451"/>
                <a:gd name="T27" fmla="*/ 165 h 638"/>
                <a:gd name="T28" fmla="*/ 71 w 451"/>
                <a:gd name="T29" fmla="*/ 0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1" h="638">
                  <a:moveTo>
                    <a:pt x="71" y="0"/>
                  </a:moveTo>
                  <a:cubicBezTo>
                    <a:pt x="88" y="5"/>
                    <a:pt x="105" y="12"/>
                    <a:pt x="121" y="21"/>
                  </a:cubicBezTo>
                  <a:cubicBezTo>
                    <a:pt x="138" y="29"/>
                    <a:pt x="153" y="39"/>
                    <a:pt x="168" y="50"/>
                  </a:cubicBezTo>
                  <a:cubicBezTo>
                    <a:pt x="182" y="61"/>
                    <a:pt x="196" y="74"/>
                    <a:pt x="208" y="87"/>
                  </a:cubicBezTo>
                  <a:cubicBezTo>
                    <a:pt x="220" y="100"/>
                    <a:pt x="230" y="114"/>
                    <a:pt x="239" y="129"/>
                  </a:cubicBezTo>
                  <a:cubicBezTo>
                    <a:pt x="429" y="459"/>
                    <a:pt x="429" y="459"/>
                    <a:pt x="429" y="459"/>
                  </a:cubicBezTo>
                  <a:cubicBezTo>
                    <a:pt x="431" y="463"/>
                    <a:pt x="434" y="467"/>
                    <a:pt x="436" y="471"/>
                  </a:cubicBezTo>
                  <a:cubicBezTo>
                    <a:pt x="438" y="475"/>
                    <a:pt x="440" y="479"/>
                    <a:pt x="442" y="483"/>
                  </a:cubicBezTo>
                  <a:cubicBezTo>
                    <a:pt x="443" y="488"/>
                    <a:pt x="445" y="492"/>
                    <a:pt x="447" y="496"/>
                  </a:cubicBezTo>
                  <a:cubicBezTo>
                    <a:pt x="448" y="501"/>
                    <a:pt x="450" y="505"/>
                    <a:pt x="451" y="510"/>
                  </a:cubicBezTo>
                  <a:cubicBezTo>
                    <a:pt x="335" y="638"/>
                    <a:pt x="335" y="638"/>
                    <a:pt x="335" y="638"/>
                  </a:cubicBezTo>
                  <a:cubicBezTo>
                    <a:pt x="180" y="584"/>
                    <a:pt x="180" y="584"/>
                    <a:pt x="180" y="584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124" y="165"/>
                    <a:pt x="124" y="165"/>
                    <a:pt x="124" y="165"/>
                  </a:cubicBezTo>
                  <a:lnTo>
                    <a:pt x="71" y="0"/>
                  </a:lnTo>
                  <a:close/>
                </a:path>
              </a:pathLst>
            </a:custGeom>
            <a:gradFill>
              <a:gsLst>
                <a:gs pos="54500">
                  <a:srgbClr val="B0CE69"/>
                </a:gs>
                <a:gs pos="0">
                  <a:srgbClr val="D7E2A3"/>
                </a:gs>
                <a:gs pos="100000">
                  <a:srgbClr val="90BD39"/>
                </a:gs>
              </a:gsLst>
              <a:lin ang="21594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lang="zh-CN" altLang="en-US"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endParaRPr>
            </a:p>
          </p:txBody>
        </p:sp>
        <p:sp>
          <p:nvSpPr>
            <p:cNvPr id="48" name="Freeform 9"/>
            <p:cNvSpPr/>
            <p:nvPr/>
          </p:nvSpPr>
          <p:spPr bwMode="auto">
            <a:xfrm flipH="1" flipV="1">
              <a:off x="5369937" y="4256088"/>
              <a:ext cx="1693863" cy="690563"/>
            </a:xfrm>
            <a:custGeom>
              <a:avLst/>
              <a:gdLst>
                <a:gd name="T0" fmla="*/ 0 w 684"/>
                <a:gd name="T1" fmla="*/ 81 h 279"/>
                <a:gd name="T2" fmla="*/ 43 w 684"/>
                <a:gd name="T3" fmla="*/ 48 h 279"/>
                <a:gd name="T4" fmla="*/ 92 w 684"/>
                <a:gd name="T5" fmla="*/ 22 h 279"/>
                <a:gd name="T6" fmla="*/ 144 w 684"/>
                <a:gd name="T7" fmla="*/ 6 h 279"/>
                <a:gd name="T8" fmla="*/ 196 w 684"/>
                <a:gd name="T9" fmla="*/ 0 h 279"/>
                <a:gd name="T10" fmla="*/ 576 w 684"/>
                <a:gd name="T11" fmla="*/ 0 h 279"/>
                <a:gd name="T12" fmla="*/ 590 w 684"/>
                <a:gd name="T13" fmla="*/ 1 h 279"/>
                <a:gd name="T14" fmla="*/ 604 w 684"/>
                <a:gd name="T15" fmla="*/ 2 h 279"/>
                <a:gd name="T16" fmla="*/ 618 w 684"/>
                <a:gd name="T17" fmla="*/ 4 h 279"/>
                <a:gd name="T18" fmla="*/ 631 w 684"/>
                <a:gd name="T19" fmla="*/ 7 h 279"/>
                <a:gd name="T20" fmla="*/ 684 w 684"/>
                <a:gd name="T21" fmla="*/ 172 h 279"/>
                <a:gd name="T22" fmla="*/ 560 w 684"/>
                <a:gd name="T23" fmla="*/ 279 h 279"/>
                <a:gd name="T24" fmla="*/ 200 w 684"/>
                <a:gd name="T25" fmla="*/ 279 h 279"/>
                <a:gd name="T26" fmla="*/ 170 w 684"/>
                <a:gd name="T27" fmla="*/ 118 h 279"/>
                <a:gd name="T28" fmla="*/ 0 w 684"/>
                <a:gd name="T29" fmla="*/ 8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4" h="279">
                  <a:moveTo>
                    <a:pt x="0" y="81"/>
                  </a:moveTo>
                  <a:cubicBezTo>
                    <a:pt x="13" y="69"/>
                    <a:pt x="28" y="58"/>
                    <a:pt x="43" y="48"/>
                  </a:cubicBezTo>
                  <a:cubicBezTo>
                    <a:pt x="59" y="38"/>
                    <a:pt x="75" y="29"/>
                    <a:pt x="92" y="22"/>
                  </a:cubicBezTo>
                  <a:cubicBezTo>
                    <a:pt x="109" y="15"/>
                    <a:pt x="126" y="10"/>
                    <a:pt x="144" y="6"/>
                  </a:cubicBezTo>
                  <a:cubicBezTo>
                    <a:pt x="161" y="2"/>
                    <a:pt x="179" y="0"/>
                    <a:pt x="196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81" y="0"/>
                    <a:pt x="585" y="1"/>
                    <a:pt x="590" y="1"/>
                  </a:cubicBezTo>
                  <a:cubicBezTo>
                    <a:pt x="595" y="1"/>
                    <a:pt x="599" y="2"/>
                    <a:pt x="604" y="2"/>
                  </a:cubicBezTo>
                  <a:cubicBezTo>
                    <a:pt x="608" y="3"/>
                    <a:pt x="613" y="3"/>
                    <a:pt x="618" y="4"/>
                  </a:cubicBezTo>
                  <a:cubicBezTo>
                    <a:pt x="622" y="5"/>
                    <a:pt x="627" y="6"/>
                    <a:pt x="631" y="7"/>
                  </a:cubicBezTo>
                  <a:cubicBezTo>
                    <a:pt x="684" y="172"/>
                    <a:pt x="684" y="172"/>
                    <a:pt x="684" y="172"/>
                  </a:cubicBezTo>
                  <a:cubicBezTo>
                    <a:pt x="560" y="279"/>
                    <a:pt x="560" y="279"/>
                    <a:pt x="560" y="279"/>
                  </a:cubicBezTo>
                  <a:cubicBezTo>
                    <a:pt x="200" y="279"/>
                    <a:pt x="200" y="279"/>
                    <a:pt x="200" y="279"/>
                  </a:cubicBezTo>
                  <a:cubicBezTo>
                    <a:pt x="170" y="118"/>
                    <a:pt x="170" y="118"/>
                    <a:pt x="170" y="118"/>
                  </a:cubicBezTo>
                  <a:lnTo>
                    <a:pt x="0" y="81"/>
                  </a:lnTo>
                  <a:close/>
                </a:path>
              </a:pathLst>
            </a:custGeom>
            <a:gradFill>
              <a:gsLst>
                <a:gs pos="0">
                  <a:srgbClr val="B370AE"/>
                </a:gs>
                <a:gs pos="100000">
                  <a:srgbClr val="822985"/>
                </a:gs>
              </a:gsLst>
              <a:lin ang="2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lang="zh-CN" altLang="en-US"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endParaRPr>
            </a:p>
          </p:txBody>
        </p:sp>
        <p:sp>
          <p:nvSpPr>
            <p:cNvPr id="49" name="Freeform 9"/>
            <p:cNvSpPr/>
            <p:nvPr/>
          </p:nvSpPr>
          <p:spPr bwMode="auto">
            <a:xfrm rot="3567288" flipH="1" flipV="1">
              <a:off x="4291806" y="3765814"/>
              <a:ext cx="1693863" cy="690563"/>
            </a:xfrm>
            <a:custGeom>
              <a:avLst/>
              <a:gdLst>
                <a:gd name="T0" fmla="*/ 0 w 684"/>
                <a:gd name="T1" fmla="*/ 81 h 279"/>
                <a:gd name="T2" fmla="*/ 43 w 684"/>
                <a:gd name="T3" fmla="*/ 48 h 279"/>
                <a:gd name="T4" fmla="*/ 92 w 684"/>
                <a:gd name="T5" fmla="*/ 22 h 279"/>
                <a:gd name="T6" fmla="*/ 144 w 684"/>
                <a:gd name="T7" fmla="*/ 6 h 279"/>
                <a:gd name="T8" fmla="*/ 196 w 684"/>
                <a:gd name="T9" fmla="*/ 0 h 279"/>
                <a:gd name="T10" fmla="*/ 576 w 684"/>
                <a:gd name="T11" fmla="*/ 0 h 279"/>
                <a:gd name="T12" fmla="*/ 590 w 684"/>
                <a:gd name="T13" fmla="*/ 1 h 279"/>
                <a:gd name="T14" fmla="*/ 604 w 684"/>
                <a:gd name="T15" fmla="*/ 2 h 279"/>
                <a:gd name="T16" fmla="*/ 618 w 684"/>
                <a:gd name="T17" fmla="*/ 4 h 279"/>
                <a:gd name="T18" fmla="*/ 631 w 684"/>
                <a:gd name="T19" fmla="*/ 7 h 279"/>
                <a:gd name="T20" fmla="*/ 684 w 684"/>
                <a:gd name="T21" fmla="*/ 172 h 279"/>
                <a:gd name="T22" fmla="*/ 560 w 684"/>
                <a:gd name="T23" fmla="*/ 279 h 279"/>
                <a:gd name="T24" fmla="*/ 200 w 684"/>
                <a:gd name="T25" fmla="*/ 279 h 279"/>
                <a:gd name="T26" fmla="*/ 170 w 684"/>
                <a:gd name="T27" fmla="*/ 118 h 279"/>
                <a:gd name="T28" fmla="*/ 0 w 684"/>
                <a:gd name="T29" fmla="*/ 8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4" h="279">
                  <a:moveTo>
                    <a:pt x="0" y="81"/>
                  </a:moveTo>
                  <a:cubicBezTo>
                    <a:pt x="13" y="69"/>
                    <a:pt x="28" y="58"/>
                    <a:pt x="43" y="48"/>
                  </a:cubicBezTo>
                  <a:cubicBezTo>
                    <a:pt x="59" y="38"/>
                    <a:pt x="75" y="29"/>
                    <a:pt x="92" y="22"/>
                  </a:cubicBezTo>
                  <a:cubicBezTo>
                    <a:pt x="109" y="15"/>
                    <a:pt x="126" y="10"/>
                    <a:pt x="144" y="6"/>
                  </a:cubicBezTo>
                  <a:cubicBezTo>
                    <a:pt x="161" y="2"/>
                    <a:pt x="179" y="0"/>
                    <a:pt x="196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81" y="0"/>
                    <a:pt x="585" y="1"/>
                    <a:pt x="590" y="1"/>
                  </a:cubicBezTo>
                  <a:cubicBezTo>
                    <a:pt x="595" y="1"/>
                    <a:pt x="599" y="2"/>
                    <a:pt x="604" y="2"/>
                  </a:cubicBezTo>
                  <a:cubicBezTo>
                    <a:pt x="608" y="3"/>
                    <a:pt x="613" y="3"/>
                    <a:pt x="618" y="4"/>
                  </a:cubicBezTo>
                  <a:cubicBezTo>
                    <a:pt x="622" y="5"/>
                    <a:pt x="627" y="6"/>
                    <a:pt x="631" y="7"/>
                  </a:cubicBezTo>
                  <a:cubicBezTo>
                    <a:pt x="684" y="172"/>
                    <a:pt x="684" y="172"/>
                    <a:pt x="684" y="172"/>
                  </a:cubicBezTo>
                  <a:cubicBezTo>
                    <a:pt x="560" y="279"/>
                    <a:pt x="560" y="279"/>
                    <a:pt x="560" y="279"/>
                  </a:cubicBezTo>
                  <a:cubicBezTo>
                    <a:pt x="200" y="279"/>
                    <a:pt x="200" y="279"/>
                    <a:pt x="200" y="279"/>
                  </a:cubicBezTo>
                  <a:cubicBezTo>
                    <a:pt x="170" y="118"/>
                    <a:pt x="170" y="118"/>
                    <a:pt x="170" y="118"/>
                  </a:cubicBezTo>
                  <a:lnTo>
                    <a:pt x="0" y="81"/>
                  </a:lnTo>
                  <a:close/>
                </a:path>
              </a:pathLst>
            </a:custGeom>
            <a:gradFill>
              <a:gsLst>
                <a:gs pos="47400">
                  <a:srgbClr val="534597"/>
                </a:gs>
                <a:gs pos="0">
                  <a:srgbClr val="544797">
                    <a:lumMod val="84000"/>
                    <a:lumOff val="16000"/>
                  </a:srgbClr>
                </a:gs>
                <a:gs pos="100000">
                  <a:srgbClr val="3A2E7A"/>
                </a:gs>
              </a:gsLst>
              <a:lin ang="2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/>
              <a:endParaRPr lang="zh-CN" altLang="en-US" kern="0">
                <a:solidFill>
                  <a:sysClr val="windowText" lastClr="000000"/>
                </a:solidFill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4572968" y="2932273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520470" y="4147906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695890" y="4856948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883097" y="4232843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910998" y="2919342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667562" y="2198110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82932" y="2637191"/>
            <a:ext cx="299508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92553" y="4523883"/>
            <a:ext cx="299508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056568" y="4503475"/>
            <a:ext cx="299508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056568" y="2490497"/>
            <a:ext cx="2995086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305624" y="1612843"/>
            <a:ext cx="5580750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305625" y="5764888"/>
            <a:ext cx="5580750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一段话描述该关键词，描述关键词要简洁大方，提炼好关键词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5d201920-f841-46a9-93d5-a4016ab193d6"/>
  <p:tag name="COMMONDATA" val="eyJjb3VudCI6MSwiaGRpZCI6ImFmZTRjYjYwMjYwZDViMGEzMmQ5NzdmNTA2ZWIyZWMyIiwidXNlckNvdW50Ijox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</Words>
  <Application>WPS 演示</Application>
  <PresentationFormat>宽屏</PresentationFormat>
  <Paragraphs>130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Calibri</vt:lpstr>
      <vt:lpstr>Roboto condensed</vt:lpstr>
      <vt:lpstr>等线</vt:lpstr>
      <vt:lpstr>Arial Unicode MS</vt:lpstr>
      <vt:lpstr>等线 Light</vt:lpstr>
      <vt:lpstr>Segoe Print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WIN10</dc:creator>
  <cp:lastModifiedBy>吴为</cp:lastModifiedBy>
  <cp:revision>13</cp:revision>
  <dcterms:created xsi:type="dcterms:W3CDTF">2019-04-08T05:40:00Z</dcterms:created>
  <dcterms:modified xsi:type="dcterms:W3CDTF">2023-04-04T04:04:59Z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KSOTemplateUUID">
    <vt:lpwstr>v1.0_mb_NfBusbzTcYGWfM83lIXKNA==</vt:lpwstr>
  </property>
  <property fmtid="{D5CDD505-2E9C-101B-9397-08002B2CF9AE}" pid="4" name="ICV">
    <vt:lpwstr>C0E2E6304FC8492DB1F2FAE248B3574F</vt:lpwstr>
  </property>
</Properties>
</file>