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</p:sldIdLst>
  <p:sldSz cx="11522075" cy="8640445"/>
  <p:notesSz cx="6858000" cy="9144000"/>
  <p:custDataLst>
    <p:tags r:id="rId1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5759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518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7284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304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88036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3456305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403225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460883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 showGuides="1">
      <p:cViewPr varScale="1">
        <p:scale>
          <a:sx n="83" d="100"/>
          <a:sy n="83" d="100"/>
        </p:scale>
        <p:origin x="2046" y="8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47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83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7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75770" y="4126338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76436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436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76436F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EC2139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2139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213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EC2139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FCC709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CC70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CC709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FCC709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A4CD28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A4CD2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A4CD2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A4CD28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118CE7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118CE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118CE7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118CE7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F15A2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15A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15A23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F15A23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77963" y="1405954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77963" y="2131154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34982" y="2318679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697807" y="2943689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697807" y="3279228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697807" y="4135863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697807" y="4471402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697807" y="5413121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697807" y="5748660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51864" y="2943689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51864" y="3279228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828226" y="4135863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828226" y="4471402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332168" y="2974276"/>
            <a:ext cx="209550" cy="210865"/>
          </a:xfrm>
          <a:prstGeom prst="ellipse">
            <a:avLst/>
          </a:prstGeom>
          <a:solidFill>
            <a:srgbClr val="76436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332168" y="4198200"/>
            <a:ext cx="209550" cy="210865"/>
          </a:xfrm>
          <a:prstGeom prst="ellipse">
            <a:avLst/>
          </a:prstGeom>
          <a:solidFill>
            <a:srgbClr val="F15A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332168" y="5431171"/>
            <a:ext cx="209550" cy="210865"/>
          </a:xfrm>
          <a:prstGeom prst="ellipse">
            <a:avLst/>
          </a:prstGeom>
          <a:solidFill>
            <a:srgbClr val="118C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492408" y="2974276"/>
            <a:ext cx="209550" cy="210865"/>
          </a:xfrm>
          <a:prstGeom prst="ellipse">
            <a:avLst/>
          </a:prstGeom>
          <a:solidFill>
            <a:srgbClr val="A4CD2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492408" y="4198200"/>
            <a:ext cx="209550" cy="210865"/>
          </a:xfrm>
          <a:prstGeom prst="ellipse">
            <a:avLst/>
          </a:prstGeom>
          <a:solidFill>
            <a:srgbClr val="FCC7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79605" y="2943689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79605" y="3279228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43787" y="3006026"/>
            <a:ext cx="209550" cy="210865"/>
          </a:xfrm>
          <a:prstGeom prst="ellipse">
            <a:avLst/>
          </a:prstGeom>
          <a:solidFill>
            <a:srgbClr val="EC213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86209" y="4101967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AFC1C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C1CC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AFC1CC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37257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725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72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F37257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F68D5C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68D5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68D5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F68D5C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F4D27A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4D27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4D27A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F4D27A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517281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51728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517281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517281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7895A2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7895A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7895A2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7895A2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88402" y="1381583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88402" y="2106783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45421" y="2294308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696325" y="291931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696325" y="325485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696325" y="4111492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696325" y="4447031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696325" y="5388750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696325" y="5724289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934410" y="291931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934410" y="325485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910772" y="4111492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910772" y="4447031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330686" y="2949905"/>
            <a:ext cx="209550" cy="210865"/>
          </a:xfrm>
          <a:prstGeom prst="ellipse">
            <a:avLst/>
          </a:prstGeom>
          <a:solidFill>
            <a:srgbClr val="AFC1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330686" y="4173829"/>
            <a:ext cx="209550" cy="210865"/>
          </a:xfrm>
          <a:prstGeom prst="ellipse">
            <a:avLst/>
          </a:prstGeom>
          <a:solidFill>
            <a:srgbClr val="7895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330686" y="5406800"/>
            <a:ext cx="209550" cy="210865"/>
          </a:xfrm>
          <a:prstGeom prst="ellipse">
            <a:avLst/>
          </a:prstGeom>
          <a:solidFill>
            <a:srgbClr val="5172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574954" y="2949905"/>
            <a:ext cx="209550" cy="210865"/>
          </a:xfrm>
          <a:prstGeom prst="ellipse">
            <a:avLst/>
          </a:prstGeom>
          <a:solidFill>
            <a:srgbClr val="F4D27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574954" y="4173829"/>
            <a:ext cx="209550" cy="210865"/>
          </a:xfrm>
          <a:prstGeom prst="ellipse">
            <a:avLst/>
          </a:prstGeom>
          <a:solidFill>
            <a:srgbClr val="F68D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90044" y="291931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90044" y="325485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54226" y="2981655"/>
            <a:ext cx="209550" cy="210865"/>
          </a:xfrm>
          <a:prstGeom prst="ellipse">
            <a:avLst/>
          </a:prstGeom>
          <a:solidFill>
            <a:srgbClr val="F372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86209" y="4137913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DB33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34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DB334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E94C6F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4C6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4C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E94C6F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54273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54273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542733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542733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5A6A62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5A6A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5A6A62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5A6A62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C6D5CD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C6D5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C6D5C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C6D5CD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FDF2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DF2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DF200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FDF200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88402" y="1417529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88402" y="2142729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45421" y="2330254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624317" y="295526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624317" y="329080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624317" y="414743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624317" y="448297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624317" y="5424696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624317" y="5760235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62402" y="295526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62402" y="329080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838764" y="414743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838764" y="448297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258678" y="2985851"/>
            <a:ext cx="209550" cy="210865"/>
          </a:xfrm>
          <a:prstGeom prst="ellipse">
            <a:avLst/>
          </a:prstGeom>
          <a:solidFill>
            <a:srgbClr val="DB33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258678" y="4209775"/>
            <a:ext cx="209550" cy="210865"/>
          </a:xfrm>
          <a:prstGeom prst="ellipse">
            <a:avLst/>
          </a:prstGeom>
          <a:solidFill>
            <a:srgbClr val="FDF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258678" y="5442746"/>
            <a:ext cx="209550" cy="210865"/>
          </a:xfrm>
          <a:prstGeom prst="ellipse">
            <a:avLst/>
          </a:prstGeom>
          <a:solidFill>
            <a:srgbClr val="C6D5C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502946" y="2985851"/>
            <a:ext cx="209550" cy="210865"/>
          </a:xfrm>
          <a:prstGeom prst="ellipse">
            <a:avLst/>
          </a:prstGeom>
          <a:solidFill>
            <a:srgbClr val="5A6A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502946" y="4209775"/>
            <a:ext cx="209550" cy="210865"/>
          </a:xfrm>
          <a:prstGeom prst="ellipse">
            <a:avLst/>
          </a:prstGeom>
          <a:solidFill>
            <a:srgbClr val="5427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90044" y="295526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90044" y="329080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54226" y="3017601"/>
            <a:ext cx="209550" cy="210865"/>
          </a:xfrm>
          <a:prstGeom prst="ellipse">
            <a:avLst/>
          </a:prstGeom>
          <a:solidFill>
            <a:srgbClr val="E94C6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78331" y="4114763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5E412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E412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5E412F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00C8F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8F8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8F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00C8F8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59C4C5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59C4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59C4C5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59C4C5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FFC33C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FC3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FC33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FFC33C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FBE2B4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BE2B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BE2B4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FBE2B4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FF4C65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F4C6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F4C65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FF4C65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80524" y="1394379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80524" y="2119579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37543" y="2307104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523839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523839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523839" y="412428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523839" y="445982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523839" y="5401546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523839" y="5737085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08224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08224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784586" y="412428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784586" y="445982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158200" y="2962701"/>
            <a:ext cx="209550" cy="210865"/>
          </a:xfrm>
          <a:prstGeom prst="ellipse">
            <a:avLst/>
          </a:prstGeom>
          <a:solidFill>
            <a:srgbClr val="5E41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158200" y="4186625"/>
            <a:ext cx="209550" cy="210865"/>
          </a:xfrm>
          <a:prstGeom prst="ellipse">
            <a:avLst/>
          </a:prstGeom>
          <a:solidFill>
            <a:srgbClr val="FF4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158200" y="5419596"/>
            <a:ext cx="209550" cy="210865"/>
          </a:xfrm>
          <a:prstGeom prst="ellipse">
            <a:avLst/>
          </a:prstGeom>
          <a:solidFill>
            <a:srgbClr val="FBE2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448768" y="2962701"/>
            <a:ext cx="209550" cy="210865"/>
          </a:xfrm>
          <a:prstGeom prst="ellipse">
            <a:avLst/>
          </a:prstGeom>
          <a:solidFill>
            <a:srgbClr val="FFC3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448768" y="4186625"/>
            <a:ext cx="209550" cy="210865"/>
          </a:xfrm>
          <a:prstGeom prst="ellipse">
            <a:avLst/>
          </a:prstGeom>
          <a:solidFill>
            <a:srgbClr val="59C4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82166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82166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46348" y="2994451"/>
            <a:ext cx="209550" cy="210865"/>
          </a:xfrm>
          <a:prstGeom prst="ellipse">
            <a:avLst/>
          </a:prstGeom>
          <a:solidFill>
            <a:srgbClr val="00C8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80889" y="4111587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D0C91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C91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D0C91F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588C73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8C73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8C7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588C73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F2E394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2E3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2E394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F2E394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F2AE72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2AE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2AE72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F2AE72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D96459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D964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D96459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D96459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8C4646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8C464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8C4646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8C4646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83082" y="1391203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83082" y="2116403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40101" y="2303928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521281" y="292893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521281" y="326447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521281" y="4121112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521281" y="4456651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521281" y="5398370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521281" y="5733909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08224" y="292893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08224" y="326447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784586" y="4121112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784586" y="4456651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155642" y="2959525"/>
            <a:ext cx="209550" cy="210865"/>
          </a:xfrm>
          <a:prstGeom prst="ellipse">
            <a:avLst/>
          </a:prstGeom>
          <a:solidFill>
            <a:srgbClr val="D0C9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155642" y="4183449"/>
            <a:ext cx="209550" cy="210865"/>
          </a:xfrm>
          <a:prstGeom prst="ellipse">
            <a:avLst/>
          </a:prstGeom>
          <a:solidFill>
            <a:srgbClr val="8C46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155642" y="5416420"/>
            <a:ext cx="209550" cy="210865"/>
          </a:xfrm>
          <a:prstGeom prst="ellipse">
            <a:avLst/>
          </a:prstGeom>
          <a:solidFill>
            <a:srgbClr val="D964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399910" y="2959525"/>
            <a:ext cx="209550" cy="210865"/>
          </a:xfrm>
          <a:prstGeom prst="ellipse">
            <a:avLst/>
          </a:prstGeom>
          <a:solidFill>
            <a:srgbClr val="F2AE7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399910" y="4183449"/>
            <a:ext cx="209550" cy="210865"/>
          </a:xfrm>
          <a:prstGeom prst="ellipse">
            <a:avLst/>
          </a:prstGeom>
          <a:solidFill>
            <a:srgbClr val="F2E3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84724" y="292893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84724" y="326447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48906" y="2991275"/>
            <a:ext cx="209550" cy="210865"/>
          </a:xfrm>
          <a:prstGeom prst="ellipse">
            <a:avLst/>
          </a:prstGeom>
          <a:solidFill>
            <a:srgbClr val="588C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80889" y="4114763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FF56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568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FFF568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28BE9B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BE9B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BE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28BE9B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92DCE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92DCE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92DCE0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92DCE0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609194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6091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609194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609194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EF995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EF99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EF9950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EF9950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D79C8C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D79C8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D79C8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D79C8C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83082" y="1394379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83082" y="2119579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40101" y="2307104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521281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521281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521281" y="412428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521281" y="445982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521281" y="5401546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521281" y="5737085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08224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08224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784586" y="412428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784586" y="445982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155642" y="2962701"/>
            <a:ext cx="209550" cy="210865"/>
          </a:xfrm>
          <a:prstGeom prst="ellipse">
            <a:avLst/>
          </a:prstGeom>
          <a:solidFill>
            <a:srgbClr val="FFF56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155642" y="4186625"/>
            <a:ext cx="209550" cy="210865"/>
          </a:xfrm>
          <a:prstGeom prst="ellipse">
            <a:avLst/>
          </a:prstGeom>
          <a:solidFill>
            <a:srgbClr val="D79C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155642" y="5419596"/>
            <a:ext cx="209550" cy="210865"/>
          </a:xfrm>
          <a:prstGeom prst="ellipse">
            <a:avLst/>
          </a:prstGeom>
          <a:solidFill>
            <a:srgbClr val="EF99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448768" y="2962701"/>
            <a:ext cx="209550" cy="210865"/>
          </a:xfrm>
          <a:prstGeom prst="ellipse">
            <a:avLst/>
          </a:prstGeom>
          <a:solidFill>
            <a:srgbClr val="6091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448768" y="4186625"/>
            <a:ext cx="209550" cy="210865"/>
          </a:xfrm>
          <a:prstGeom prst="ellipse">
            <a:avLst/>
          </a:prstGeom>
          <a:solidFill>
            <a:srgbClr val="92DCE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84724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84724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48906" y="2994451"/>
            <a:ext cx="209550" cy="210865"/>
          </a:xfrm>
          <a:prstGeom prst="ellipse">
            <a:avLst/>
          </a:prstGeom>
          <a:solidFill>
            <a:srgbClr val="28B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77192" y="4126338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C0392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392B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C0392B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5B9BD5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16A085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16A08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16A085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16A085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FFC000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9BBB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9BBB59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9BBB59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2C3F5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2C3F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2C3F50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2C3F50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79385" y="1405954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79385" y="2131154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36404" y="2318679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531062" y="2943689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531062" y="3279228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531062" y="4135863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531062" y="4471402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531062" y="5413121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531062" y="5748660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08224" y="2943689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08224" y="3279228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784586" y="4135863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784586" y="4471402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165423" y="2974276"/>
            <a:ext cx="209550" cy="210865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165423" y="4198200"/>
            <a:ext cx="209550" cy="210865"/>
          </a:xfrm>
          <a:prstGeom prst="ellipse">
            <a:avLst/>
          </a:prstGeom>
          <a:solidFill>
            <a:srgbClr val="2C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165423" y="5431171"/>
            <a:ext cx="209550" cy="210865"/>
          </a:xfrm>
          <a:prstGeom prst="ellipse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448768" y="2974276"/>
            <a:ext cx="209550" cy="210865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448768" y="4198200"/>
            <a:ext cx="209550" cy="210865"/>
          </a:xfrm>
          <a:prstGeom prst="ellipse">
            <a:avLst/>
          </a:prstGeom>
          <a:solidFill>
            <a:srgbClr val="16A0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81027" y="2943689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81027" y="3279228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45209" y="3006026"/>
            <a:ext cx="209550" cy="210865"/>
          </a:xfrm>
          <a:prstGeom prst="ellipse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6"/>
          <p:cNvGrpSpPr/>
          <p:nvPr/>
        </p:nvGrpSpPr>
        <p:grpSpPr>
          <a:xfrm flipH="1">
            <a:off x="680889" y="4114763"/>
            <a:ext cx="10870193" cy="3638852"/>
            <a:chOff x="-1" y="3219148"/>
            <a:chExt cx="10870193" cy="3638852"/>
          </a:xfrm>
        </p:grpSpPr>
        <p:grpSp>
          <p:nvGrpSpPr>
            <p:cNvPr id="56" name="Group 7"/>
            <p:cNvGrpSpPr/>
            <p:nvPr/>
          </p:nvGrpSpPr>
          <p:grpSpPr>
            <a:xfrm>
              <a:off x="8407979" y="5698593"/>
              <a:ext cx="2462213" cy="1159407"/>
              <a:chOff x="8407979" y="5698593"/>
              <a:chExt cx="2462213" cy="1159407"/>
            </a:xfrm>
          </p:grpSpPr>
          <p:sp>
            <p:nvSpPr>
              <p:cNvPr id="82" name="Freeform 33"/>
              <p:cNvSpPr/>
              <p:nvPr/>
            </p:nvSpPr>
            <p:spPr bwMode="auto">
              <a:xfrm>
                <a:off x="8407979" y="5698594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4D89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83" name="Freeform 34"/>
              <p:cNvSpPr/>
              <p:nvPr/>
            </p:nvSpPr>
            <p:spPr>
              <a:xfrm>
                <a:off x="8407979" y="6541556"/>
                <a:ext cx="1816100" cy="316444"/>
              </a:xfrm>
              <a:custGeom>
                <a:avLst/>
                <a:gdLst>
                  <a:gd name="connsiteX0" fmla="*/ 0 w 1816100"/>
                  <a:gd name="connsiteY0" fmla="*/ 0 h 316444"/>
                  <a:gd name="connsiteX1" fmla="*/ 1816100 w 1816100"/>
                  <a:gd name="connsiteY1" fmla="*/ 0 h 316444"/>
                  <a:gd name="connsiteX2" fmla="*/ 1816100 w 1816100"/>
                  <a:gd name="connsiteY2" fmla="*/ 316444 h 316444"/>
                  <a:gd name="connsiteX3" fmla="*/ 0 w 1816100"/>
                  <a:gd name="connsiteY3" fmla="*/ 316444 h 316444"/>
                  <a:gd name="connsiteX4" fmla="*/ 0 w 1816100"/>
                  <a:gd name="connsiteY4" fmla="*/ 0 h 31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0" h="316444">
                    <a:moveTo>
                      <a:pt x="0" y="0"/>
                    </a:moveTo>
                    <a:lnTo>
                      <a:pt x="1816100" y="0"/>
                    </a:lnTo>
                    <a:lnTo>
                      <a:pt x="1816100" y="316444"/>
                    </a:lnTo>
                    <a:lnTo>
                      <a:pt x="0" y="3164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8963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4" name="Freeform 35"/>
              <p:cNvSpPr/>
              <p:nvPr/>
            </p:nvSpPr>
            <p:spPr>
              <a:xfrm>
                <a:off x="10214555" y="5698593"/>
                <a:ext cx="646113" cy="1159406"/>
              </a:xfrm>
              <a:custGeom>
                <a:avLst/>
                <a:gdLst>
                  <a:gd name="connsiteX0" fmla="*/ 646113 w 646113"/>
                  <a:gd name="connsiteY0" fmla="*/ 0 h 1159406"/>
                  <a:gd name="connsiteX1" fmla="*/ 646113 w 646113"/>
                  <a:gd name="connsiteY1" fmla="*/ 421481 h 1159406"/>
                  <a:gd name="connsiteX2" fmla="*/ 646113 w 646113"/>
                  <a:gd name="connsiteY2" fmla="*/ 496887 h 1159406"/>
                  <a:gd name="connsiteX3" fmla="*/ 646113 w 646113"/>
                  <a:gd name="connsiteY3" fmla="*/ 842962 h 1159406"/>
                  <a:gd name="connsiteX4" fmla="*/ 646113 w 646113"/>
                  <a:gd name="connsiteY4" fmla="*/ 918368 h 1159406"/>
                  <a:gd name="connsiteX5" fmla="*/ 646113 w 646113"/>
                  <a:gd name="connsiteY5" fmla="*/ 1159406 h 1159406"/>
                  <a:gd name="connsiteX6" fmla="*/ 0 w 646113"/>
                  <a:gd name="connsiteY6" fmla="*/ 1159406 h 1159406"/>
                  <a:gd name="connsiteX7" fmla="*/ 0 w 646113"/>
                  <a:gd name="connsiteY7" fmla="*/ 842962 h 1159406"/>
                  <a:gd name="connsiteX8" fmla="*/ 646113 w 646113"/>
                  <a:gd name="connsiteY8" fmla="*/ 0 h 115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113" h="1159406">
                    <a:moveTo>
                      <a:pt x="646113" y="0"/>
                    </a:moveTo>
                    <a:lnTo>
                      <a:pt x="646113" y="421481"/>
                    </a:lnTo>
                    <a:lnTo>
                      <a:pt x="646113" y="496887"/>
                    </a:lnTo>
                    <a:lnTo>
                      <a:pt x="646113" y="842962"/>
                    </a:lnTo>
                    <a:lnTo>
                      <a:pt x="646113" y="918368"/>
                    </a:lnTo>
                    <a:lnTo>
                      <a:pt x="646113" y="1159406"/>
                    </a:lnTo>
                    <a:lnTo>
                      <a:pt x="0" y="1159406"/>
                    </a:lnTo>
                    <a:lnTo>
                      <a:pt x="0" y="842962"/>
                    </a:lnTo>
                    <a:lnTo>
                      <a:pt x="646113" y="0"/>
                    </a:lnTo>
                    <a:close/>
                  </a:path>
                </a:pathLst>
              </a:custGeom>
              <a:solidFill>
                <a:srgbClr val="4D8963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8"/>
            <p:cNvGrpSpPr/>
            <p:nvPr/>
          </p:nvGrpSpPr>
          <p:grpSpPr>
            <a:xfrm>
              <a:off x="-1" y="3219148"/>
              <a:ext cx="1813456" cy="3638852"/>
              <a:chOff x="-1" y="3219148"/>
              <a:chExt cx="1813456" cy="3638852"/>
            </a:xfrm>
          </p:grpSpPr>
          <p:sp>
            <p:nvSpPr>
              <p:cNvPr id="78" name="Freeform 29"/>
              <p:cNvSpPr/>
              <p:nvPr/>
            </p:nvSpPr>
            <p:spPr bwMode="auto">
              <a:xfrm>
                <a:off x="1167342" y="3219148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9F0251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>
              <a:xfrm>
                <a:off x="-1" y="4057122"/>
                <a:ext cx="1167342" cy="496888"/>
              </a:xfrm>
              <a:custGeom>
                <a:avLst/>
                <a:gdLst>
                  <a:gd name="connsiteX0" fmla="*/ 0 w 1167342"/>
                  <a:gd name="connsiteY0" fmla="*/ 0 h 496888"/>
                  <a:gd name="connsiteX1" fmla="*/ 1167342 w 1167342"/>
                  <a:gd name="connsiteY1" fmla="*/ 0 h 496888"/>
                  <a:gd name="connsiteX2" fmla="*/ 1167342 w 1167342"/>
                  <a:gd name="connsiteY2" fmla="*/ 496888 h 496888"/>
                  <a:gd name="connsiteX3" fmla="*/ 0 w 1167342"/>
                  <a:gd name="connsiteY3" fmla="*/ 496888 h 496888"/>
                  <a:gd name="connsiteX4" fmla="*/ 0 w 1167342"/>
                  <a:gd name="connsiteY4" fmla="*/ 0 h 49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7342" h="496888">
                    <a:moveTo>
                      <a:pt x="0" y="0"/>
                    </a:moveTo>
                    <a:lnTo>
                      <a:pt x="1167342" y="0"/>
                    </a:lnTo>
                    <a:lnTo>
                      <a:pt x="1167342" y="496888"/>
                    </a:lnTo>
                    <a:lnTo>
                      <a:pt x="0" y="496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F025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0" name="Freeform 31"/>
              <p:cNvSpPr/>
              <p:nvPr/>
            </p:nvSpPr>
            <p:spPr>
              <a:xfrm>
                <a:off x="0" y="3228673"/>
                <a:ext cx="1813455" cy="842963"/>
              </a:xfrm>
              <a:custGeom>
                <a:avLst/>
                <a:gdLst>
                  <a:gd name="connsiteX0" fmla="*/ 0 w 1813455"/>
                  <a:gd name="connsiteY0" fmla="*/ 0 h 842963"/>
                  <a:gd name="connsiteX1" fmla="*/ 1813455 w 1813455"/>
                  <a:gd name="connsiteY1" fmla="*/ 0 h 842963"/>
                  <a:gd name="connsiteX2" fmla="*/ 1167342 w 1813455"/>
                  <a:gd name="connsiteY2" fmla="*/ 842963 h 842963"/>
                  <a:gd name="connsiteX3" fmla="*/ 0 w 1813455"/>
                  <a:gd name="connsiteY3" fmla="*/ 842963 h 842963"/>
                  <a:gd name="connsiteX4" fmla="*/ 0 w 1813455"/>
                  <a:gd name="connsiteY4" fmla="*/ 0 h 84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3455" h="842963">
                    <a:moveTo>
                      <a:pt x="0" y="0"/>
                    </a:moveTo>
                    <a:lnTo>
                      <a:pt x="1813455" y="0"/>
                    </a:lnTo>
                    <a:lnTo>
                      <a:pt x="1167342" y="842963"/>
                    </a:lnTo>
                    <a:lnTo>
                      <a:pt x="0" y="8429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F025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81" name="Rectangle 32"/>
              <p:cNvSpPr/>
              <p:nvPr/>
            </p:nvSpPr>
            <p:spPr>
              <a:xfrm>
                <a:off x="0" y="4554009"/>
                <a:ext cx="1157817" cy="2303991"/>
              </a:xfrm>
              <a:prstGeom prst="rect">
                <a:avLst/>
              </a:prstGeom>
              <a:gradFill>
                <a:gsLst>
                  <a:gs pos="0">
                    <a:srgbClr val="9F0251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9"/>
            <p:cNvGrpSpPr/>
            <p:nvPr/>
          </p:nvGrpSpPr>
          <p:grpSpPr>
            <a:xfrm>
              <a:off x="1157767" y="3707721"/>
              <a:ext cx="2462263" cy="3150279"/>
              <a:chOff x="1157767" y="3707721"/>
              <a:chExt cx="2462263" cy="3150279"/>
            </a:xfrm>
          </p:grpSpPr>
          <p:sp>
            <p:nvSpPr>
              <p:cNvPr id="74" name="Rectangle 25"/>
              <p:cNvSpPr>
                <a:spLocks noChangeArrowheads="1"/>
              </p:cNvSpPr>
              <p:nvPr/>
            </p:nvSpPr>
            <p:spPr bwMode="auto">
              <a:xfrm>
                <a:off x="1157817" y="4554009"/>
                <a:ext cx="1816100" cy="496888"/>
              </a:xfrm>
              <a:prstGeom prst="rect">
                <a:avLst/>
              </a:prstGeom>
              <a:solidFill>
                <a:srgbClr val="EC799A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5" name="Freeform 26"/>
              <p:cNvSpPr/>
              <p:nvPr/>
            </p:nvSpPr>
            <p:spPr bwMode="auto">
              <a:xfrm>
                <a:off x="1157817" y="3711046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EC79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6" name="Freeform 27"/>
              <p:cNvSpPr/>
              <p:nvPr/>
            </p:nvSpPr>
            <p:spPr bwMode="auto">
              <a:xfrm>
                <a:off x="2973917" y="3707721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EC799A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7" name="Rectangle 28"/>
              <p:cNvSpPr/>
              <p:nvPr/>
            </p:nvSpPr>
            <p:spPr>
              <a:xfrm>
                <a:off x="1157767" y="5041371"/>
                <a:ext cx="1813505" cy="1816629"/>
              </a:xfrm>
              <a:prstGeom prst="rect">
                <a:avLst/>
              </a:prstGeom>
              <a:gradFill>
                <a:gsLst>
                  <a:gs pos="0">
                    <a:srgbClr val="EC799A"/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10"/>
            <p:cNvGrpSpPr/>
            <p:nvPr/>
          </p:nvGrpSpPr>
          <p:grpSpPr>
            <a:xfrm>
              <a:off x="2969204" y="4207933"/>
              <a:ext cx="2462213" cy="2650067"/>
              <a:chOff x="2969204" y="4207933"/>
              <a:chExt cx="2462213" cy="2650067"/>
            </a:xfrm>
          </p:grpSpPr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2969204" y="5050896"/>
                <a:ext cx="1816100" cy="496888"/>
              </a:xfrm>
              <a:prstGeom prst="rect">
                <a:avLst/>
              </a:prstGeom>
              <a:solidFill>
                <a:srgbClr val="E0CC97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1" name="Freeform 22"/>
              <p:cNvSpPr/>
              <p:nvPr/>
            </p:nvSpPr>
            <p:spPr bwMode="auto">
              <a:xfrm>
                <a:off x="2969204" y="4207933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E0CC9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2" name="Freeform 23"/>
              <p:cNvSpPr/>
              <p:nvPr/>
            </p:nvSpPr>
            <p:spPr bwMode="auto">
              <a:xfrm>
                <a:off x="4785304" y="4207933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E0CC97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73" name="Rectangle 24"/>
              <p:cNvSpPr/>
              <p:nvPr/>
            </p:nvSpPr>
            <p:spPr>
              <a:xfrm>
                <a:off x="2971272" y="5544458"/>
                <a:ext cx="1811338" cy="1313542"/>
              </a:xfrm>
              <a:prstGeom prst="rect">
                <a:avLst/>
              </a:prstGeom>
              <a:gradFill>
                <a:gsLst>
                  <a:gs pos="0">
                    <a:srgbClr val="E0CC97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11"/>
            <p:cNvGrpSpPr/>
            <p:nvPr/>
          </p:nvGrpSpPr>
          <p:grpSpPr>
            <a:xfrm>
              <a:off x="4777847" y="4695295"/>
              <a:ext cx="2469670" cy="2162704"/>
              <a:chOff x="4777847" y="4695295"/>
              <a:chExt cx="2469670" cy="2162704"/>
            </a:xfrm>
          </p:grpSpPr>
          <p:sp>
            <p:nvSpPr>
              <p:cNvPr id="66" name="Rectangle 17"/>
              <p:cNvSpPr>
                <a:spLocks noChangeArrowheads="1"/>
              </p:cNvSpPr>
              <p:nvPr/>
            </p:nvSpPr>
            <p:spPr bwMode="auto">
              <a:xfrm>
                <a:off x="4777847" y="5547783"/>
                <a:ext cx="1823557" cy="496888"/>
              </a:xfrm>
              <a:prstGeom prst="rect">
                <a:avLst/>
              </a:prstGeom>
              <a:solidFill>
                <a:srgbClr val="E1B378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7" name="Freeform 18"/>
              <p:cNvSpPr/>
              <p:nvPr/>
            </p:nvSpPr>
            <p:spPr bwMode="auto">
              <a:xfrm>
                <a:off x="4785304" y="4704820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E1B37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8" name="Freeform 19"/>
              <p:cNvSpPr/>
              <p:nvPr/>
            </p:nvSpPr>
            <p:spPr bwMode="auto">
              <a:xfrm>
                <a:off x="6601404" y="4695295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E1B37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9" name="Rectangle 20"/>
              <p:cNvSpPr/>
              <p:nvPr/>
            </p:nvSpPr>
            <p:spPr>
              <a:xfrm>
                <a:off x="4782559" y="6035144"/>
                <a:ext cx="1818795" cy="822855"/>
              </a:xfrm>
              <a:prstGeom prst="rect">
                <a:avLst/>
              </a:prstGeom>
              <a:gradFill>
                <a:gsLst>
                  <a:gs pos="0">
                    <a:srgbClr val="E1B378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12"/>
            <p:cNvGrpSpPr/>
            <p:nvPr/>
          </p:nvGrpSpPr>
          <p:grpSpPr>
            <a:xfrm>
              <a:off x="6591879" y="5201707"/>
              <a:ext cx="2462213" cy="1656292"/>
              <a:chOff x="6591879" y="5201707"/>
              <a:chExt cx="2462213" cy="1656292"/>
            </a:xfrm>
          </p:grpSpPr>
          <p:sp>
            <p:nvSpPr>
              <p:cNvPr id="62" name="Rectangle 13"/>
              <p:cNvSpPr>
                <a:spLocks noChangeArrowheads="1"/>
              </p:cNvSpPr>
              <p:nvPr/>
            </p:nvSpPr>
            <p:spPr bwMode="auto">
              <a:xfrm>
                <a:off x="6591879" y="6044670"/>
                <a:ext cx="1816100" cy="496888"/>
              </a:xfrm>
              <a:prstGeom prst="rect">
                <a:avLst/>
              </a:prstGeom>
              <a:solidFill>
                <a:srgbClr val="69A58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3" name="Freeform 14"/>
              <p:cNvSpPr/>
              <p:nvPr/>
            </p:nvSpPr>
            <p:spPr bwMode="auto">
              <a:xfrm>
                <a:off x="6591879" y="5201707"/>
                <a:ext cx="2462213" cy="842963"/>
              </a:xfrm>
              <a:custGeom>
                <a:avLst/>
                <a:gdLst>
                  <a:gd name="T0" fmla="*/ 1551 w 1551"/>
                  <a:gd name="T1" fmla="*/ 0 h 531"/>
                  <a:gd name="T2" fmla="*/ 1144 w 1551"/>
                  <a:gd name="T3" fmla="*/ 531 h 531"/>
                  <a:gd name="T4" fmla="*/ 0 w 1551"/>
                  <a:gd name="T5" fmla="*/ 531 h 531"/>
                  <a:gd name="T6" fmla="*/ 405 w 1551"/>
                  <a:gd name="T7" fmla="*/ 0 h 531"/>
                  <a:gd name="T8" fmla="*/ 1551 w 1551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1" h="531">
                    <a:moveTo>
                      <a:pt x="1551" y="0"/>
                    </a:moveTo>
                    <a:lnTo>
                      <a:pt x="1144" y="531"/>
                    </a:lnTo>
                    <a:lnTo>
                      <a:pt x="0" y="531"/>
                    </a:lnTo>
                    <a:lnTo>
                      <a:pt x="405" y="0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69A5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4" name="Freeform 15"/>
              <p:cNvSpPr/>
              <p:nvPr/>
            </p:nvSpPr>
            <p:spPr bwMode="auto">
              <a:xfrm>
                <a:off x="8407979" y="5201707"/>
                <a:ext cx="646113" cy="1339850"/>
              </a:xfrm>
              <a:custGeom>
                <a:avLst/>
                <a:gdLst>
                  <a:gd name="T0" fmla="*/ 0 w 407"/>
                  <a:gd name="T1" fmla="*/ 844 h 844"/>
                  <a:gd name="T2" fmla="*/ 407 w 407"/>
                  <a:gd name="T3" fmla="*/ 313 h 844"/>
                  <a:gd name="T4" fmla="*/ 407 w 407"/>
                  <a:gd name="T5" fmla="*/ 0 h 844"/>
                  <a:gd name="T6" fmla="*/ 0 w 407"/>
                  <a:gd name="T7" fmla="*/ 531 h 844"/>
                  <a:gd name="T8" fmla="*/ 0 w 407"/>
                  <a:gd name="T9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7" h="844">
                    <a:moveTo>
                      <a:pt x="0" y="844"/>
                    </a:moveTo>
                    <a:lnTo>
                      <a:pt x="407" y="313"/>
                    </a:lnTo>
                    <a:lnTo>
                      <a:pt x="407" y="0"/>
                    </a:lnTo>
                    <a:lnTo>
                      <a:pt x="0" y="531"/>
                    </a:lnTo>
                    <a:lnTo>
                      <a:pt x="0" y="844"/>
                    </a:lnTo>
                    <a:close/>
                  </a:path>
                </a:pathLst>
              </a:custGeom>
              <a:solidFill>
                <a:srgbClr val="69A583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</a:endParaRPr>
              </a:p>
            </p:txBody>
          </p:sp>
          <p:sp>
            <p:nvSpPr>
              <p:cNvPr id="65" name="Rectangle 16"/>
              <p:cNvSpPr/>
              <p:nvPr/>
            </p:nvSpPr>
            <p:spPr>
              <a:xfrm>
                <a:off x="6596641" y="6532030"/>
                <a:ext cx="1811288" cy="325969"/>
              </a:xfrm>
              <a:prstGeom prst="rect">
                <a:avLst/>
              </a:prstGeom>
              <a:gradFill>
                <a:gsLst>
                  <a:gs pos="0">
                    <a:srgbClr val="69A583">
                      <a:lumMod val="75000"/>
                    </a:srgbClr>
                  </a:gs>
                  <a:gs pos="100000">
                    <a:sysClr val="window" lastClr="FFFFFF">
                      <a:alpha val="50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Title 1"/>
          <p:cNvSpPr txBox="1"/>
          <p:nvPr/>
        </p:nvSpPr>
        <p:spPr>
          <a:xfrm>
            <a:off x="883082" y="1394379"/>
            <a:ext cx="9144000" cy="69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Design Stages</a:t>
            </a:r>
            <a:endParaRPr kumimoji="0" lang="en-A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86" name="Subtitle 2"/>
          <p:cNvSpPr txBox="1"/>
          <p:nvPr/>
        </p:nvSpPr>
        <p:spPr>
          <a:xfrm>
            <a:off x="883082" y="2119579"/>
            <a:ext cx="9144000" cy="37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is lorem ipsum dolor sit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7" name="Freeform 42"/>
          <p:cNvSpPr>
            <a:spLocks noEditPoints="1"/>
          </p:cNvSpPr>
          <p:nvPr/>
        </p:nvSpPr>
        <p:spPr bwMode="auto">
          <a:xfrm rot="898892">
            <a:off x="8540101" y="2307104"/>
            <a:ext cx="1952512" cy="1988124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sp>
        <p:nvSpPr>
          <p:cNvPr id="88" name="Text Placeholder 8"/>
          <p:cNvSpPr txBox="1"/>
          <p:nvPr/>
        </p:nvSpPr>
        <p:spPr>
          <a:xfrm>
            <a:off x="521281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Inspiration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89" name="Text Placeholder 9"/>
          <p:cNvSpPr txBox="1"/>
          <p:nvPr/>
        </p:nvSpPr>
        <p:spPr>
          <a:xfrm>
            <a:off x="521281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0" name="Text Placeholder 8"/>
          <p:cNvSpPr txBox="1"/>
          <p:nvPr/>
        </p:nvSpPr>
        <p:spPr>
          <a:xfrm>
            <a:off x="521281" y="412428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Analysis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1" name="Text Placeholder 9"/>
          <p:cNvSpPr txBox="1"/>
          <p:nvPr/>
        </p:nvSpPr>
        <p:spPr>
          <a:xfrm>
            <a:off x="521281" y="445982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2" name="Text Placeholder 8"/>
          <p:cNvSpPr txBox="1"/>
          <p:nvPr/>
        </p:nvSpPr>
        <p:spPr>
          <a:xfrm>
            <a:off x="521281" y="5401546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Blue-print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3" name="Text Placeholder 9"/>
          <p:cNvSpPr txBox="1"/>
          <p:nvPr/>
        </p:nvSpPr>
        <p:spPr>
          <a:xfrm>
            <a:off x="521281" y="5737085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4" name="Text Placeholder 8"/>
          <p:cNvSpPr txBox="1"/>
          <p:nvPr/>
        </p:nvSpPr>
        <p:spPr>
          <a:xfrm>
            <a:off x="2808224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Design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5" name="Text Placeholder 9"/>
          <p:cNvSpPr txBox="1"/>
          <p:nvPr/>
        </p:nvSpPr>
        <p:spPr>
          <a:xfrm>
            <a:off x="2808224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6" name="Text Placeholder 8"/>
          <p:cNvSpPr txBox="1"/>
          <p:nvPr/>
        </p:nvSpPr>
        <p:spPr>
          <a:xfrm>
            <a:off x="2784586" y="4124288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Beta-test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7" name="Text Placeholder 9"/>
          <p:cNvSpPr txBox="1"/>
          <p:nvPr/>
        </p:nvSpPr>
        <p:spPr>
          <a:xfrm>
            <a:off x="2784586" y="4459827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98" name="Oval 64"/>
          <p:cNvSpPr/>
          <p:nvPr/>
        </p:nvSpPr>
        <p:spPr>
          <a:xfrm>
            <a:off x="155642" y="2962701"/>
            <a:ext cx="209550" cy="210865"/>
          </a:xfrm>
          <a:prstGeom prst="ellipse">
            <a:avLst/>
          </a:prstGeom>
          <a:solidFill>
            <a:srgbClr val="4D896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155642" y="4186625"/>
            <a:ext cx="209550" cy="210865"/>
          </a:xfrm>
          <a:prstGeom prst="ellipse">
            <a:avLst/>
          </a:prstGeom>
          <a:solidFill>
            <a:srgbClr val="69A58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0" name="Oval 66"/>
          <p:cNvSpPr/>
          <p:nvPr/>
        </p:nvSpPr>
        <p:spPr>
          <a:xfrm>
            <a:off x="155642" y="5419596"/>
            <a:ext cx="209550" cy="210865"/>
          </a:xfrm>
          <a:prstGeom prst="ellipse">
            <a:avLst/>
          </a:prstGeom>
          <a:solidFill>
            <a:srgbClr val="E1B37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1" name="Oval 67"/>
          <p:cNvSpPr/>
          <p:nvPr/>
        </p:nvSpPr>
        <p:spPr>
          <a:xfrm>
            <a:off x="2448768" y="2962701"/>
            <a:ext cx="209550" cy="210865"/>
          </a:xfrm>
          <a:prstGeom prst="ellipse">
            <a:avLst/>
          </a:prstGeom>
          <a:solidFill>
            <a:srgbClr val="E0CC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2" name="Oval 68"/>
          <p:cNvSpPr/>
          <p:nvPr/>
        </p:nvSpPr>
        <p:spPr>
          <a:xfrm>
            <a:off x="2448768" y="4186625"/>
            <a:ext cx="209550" cy="210865"/>
          </a:xfrm>
          <a:prstGeom prst="ellipse">
            <a:avLst/>
          </a:prstGeom>
          <a:solidFill>
            <a:srgbClr val="EC79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03" name="Text Placeholder 8"/>
          <p:cNvSpPr txBox="1"/>
          <p:nvPr/>
        </p:nvSpPr>
        <p:spPr>
          <a:xfrm>
            <a:off x="4984724" y="2932114"/>
            <a:ext cx="1656669" cy="335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Launch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4" name="Text Placeholder 9"/>
          <p:cNvSpPr txBox="1"/>
          <p:nvPr/>
        </p:nvSpPr>
        <p:spPr>
          <a:xfrm>
            <a:off x="4984724" y="3267653"/>
            <a:ext cx="1656669" cy="69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ea typeface="Roboto" panose="02000000000000000000" pitchFamily="2" charset="0"/>
                <a:cs typeface="+mn-cs"/>
              </a:rPr>
              <a:t>Lorem ipsum dolor sit amet soransen ikea tressa peta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05" name="Oval 71"/>
          <p:cNvSpPr/>
          <p:nvPr/>
        </p:nvSpPr>
        <p:spPr>
          <a:xfrm>
            <a:off x="4648906" y="2994451"/>
            <a:ext cx="209550" cy="210865"/>
          </a:xfrm>
          <a:prstGeom prst="ellipse">
            <a:avLst/>
          </a:prstGeom>
          <a:solidFill>
            <a:srgbClr val="9F02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73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build="p"/>
      <p:bldP spid="87" grpId="0" animBg="1"/>
      <p:bldP spid="88" grpId="0" build="p"/>
      <p:bldP spid="89" grpId="0" build="p"/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animBg="1"/>
      <p:bldP spid="99" grpId="0" animBg="1"/>
      <p:bldP spid="100" grpId="0" animBg="1"/>
      <p:bldP spid="101" grpId="0" animBg="1"/>
      <p:bldP spid="102" grpId="0" animBg="1"/>
      <p:bldP spid="103" grpId="0" build="p"/>
      <p:bldP spid="104" grpId="0" build="p"/>
      <p:bldP spid="105" grpId="0" animBg="1"/>
    </p:bldLst>
  </p:timing>
</p:sld>
</file>

<file path=ppt/tags/tag1.xml><?xml version="1.0" encoding="utf-8"?>
<p:tagLst xmlns:p="http://schemas.openxmlformats.org/presentationml/2006/main">
  <p:tag name="KSO_WPP_MARK_KEY" val="64eaa108-ef7b-45b1-a5cb-baf023cb1bae"/>
  <p:tag name="COMMONDATA" val="eyJoZGlkIjoiYWZlNGNiNjAyNjBkNWIwYTMyZDk3N2Y1MDZlYjJlYz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3264</Words>
  <Application>WPS 演示</Application>
  <PresentationFormat>自定义</PresentationFormat>
  <Paragraphs>224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Lato Light</vt:lpstr>
      <vt:lpstr>Roboto</vt:lpstr>
      <vt:lpstr>Times New Roman</vt:lpstr>
      <vt:lpstr>Lato Light</vt:lpstr>
      <vt:lpstr>Arial</vt:lpstr>
      <vt:lpstr>Segoe Print</vt:lpstr>
      <vt:lpstr>Calibri Light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吴为</cp:lastModifiedBy>
  <cp:revision>1381</cp:revision>
  <dcterms:created xsi:type="dcterms:W3CDTF">2009-02-11T05:37:00Z</dcterms:created>
  <dcterms:modified xsi:type="dcterms:W3CDTF">2023-04-04T03:46:36Z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ICV">
    <vt:lpwstr>B0B74B2CF13045818A7C116CAF59C8F2</vt:lpwstr>
  </property>
  <property fmtid="{D5CDD505-2E9C-101B-9397-08002B2CF9AE}" pid="5" name="KSOProductBuildVer">
    <vt:lpwstr>2052-11.1.0.13703</vt:lpwstr>
  </property>
</Properties>
</file>