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427" r:id="rId3"/>
    <p:sldId id="428" r:id="rId4"/>
    <p:sldId id="429" r:id="rId5"/>
    <p:sldId id="430" r:id="rId6"/>
    <p:sldId id="431" r:id="rId7"/>
    <p:sldId id="432" r:id="rId8"/>
    <p:sldId id="433" r:id="rId9"/>
    <p:sldId id="434" r:id="rId10"/>
  </p:sldIdLst>
  <p:sldSz cx="11522075" cy="8640445"/>
  <p:notesSz cx="6858000" cy="9144000"/>
  <p:custDataLst>
    <p:tags r:id="rId16"/>
  </p:custDataLst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57594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115189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72847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230441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880360" algn="l" defTabSz="115189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3456305" algn="l" defTabSz="115189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4032250" algn="l" defTabSz="115189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4608830" algn="l" defTabSz="115189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722" userDrawn="1">
          <p15:clr>
            <a:srgbClr val="A4A3A4"/>
          </p15:clr>
        </p15:guide>
        <p15:guide id="2" pos="362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990099"/>
    <a:srgbClr val="FF3399"/>
    <a:srgbClr val="66FF33"/>
    <a:srgbClr val="99FF66"/>
    <a:srgbClr val="FFCC66"/>
    <a:srgbClr val="FF9900"/>
    <a:srgbClr val="FFFFFF"/>
    <a:srgbClr val="FFCC00"/>
    <a:srgbClr val="00206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570" autoAdjust="0"/>
    <p:restoredTop sz="95672" autoAdjust="0"/>
  </p:normalViewPr>
  <p:slideViewPr>
    <p:cSldViewPr showGuides="1">
      <p:cViewPr varScale="1">
        <p:scale>
          <a:sx n="83" d="100"/>
          <a:sy n="83" d="100"/>
        </p:scale>
        <p:origin x="2046" y="84"/>
      </p:cViewPr>
      <p:guideLst>
        <p:guide orient="horz" pos="2722"/>
        <p:guide pos="3629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1.xml"/><Relationship Id="rId15" Type="http://schemas.openxmlformats.org/officeDocument/2006/relationships/tableStyles" Target="tableStyles.xml"/><Relationship Id="rId14" Type="http://schemas.openxmlformats.org/officeDocument/2006/relationships/viewProps" Target="viewProps.xml"/><Relationship Id="rId13" Type="http://schemas.openxmlformats.org/officeDocument/2006/relationships/presProps" Target="presProps.xml"/><Relationship Id="rId12" Type="http://schemas.openxmlformats.org/officeDocument/2006/relationships/handoutMaster" Target="handoutMasters/handoutMaster1.xml"/><Relationship Id="rId11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151890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5945" algn="l" defTabSz="1151890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1890" algn="l" defTabSz="1151890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8470" algn="l" defTabSz="1151890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4415" algn="l" defTabSz="1151890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0360" algn="l" defTabSz="1151890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6305" algn="l" defTabSz="1151890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2250" algn="l" defTabSz="1151890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08830" algn="l" defTabSz="1151890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864156" y="2684237"/>
            <a:ext cx="9793764" cy="1852164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728311" y="4896432"/>
            <a:ext cx="8065453" cy="220819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759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1518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7278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3044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8803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4563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0322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608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353504" y="346033"/>
            <a:ext cx="2592467" cy="7372651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576104" y="346033"/>
            <a:ext cx="7585366" cy="7372651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10164" y="5552492"/>
            <a:ext cx="9793764" cy="1716152"/>
          </a:xfrm>
        </p:spPr>
        <p:txBody>
          <a:bodyPr anchor="t"/>
          <a:lstStyle>
            <a:lvl1pPr algn="l">
              <a:defRPr sz="5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10164" y="3662326"/>
            <a:ext cx="9793764" cy="1890166"/>
          </a:xfrm>
        </p:spPr>
        <p:txBody>
          <a:bodyPr anchor="b"/>
          <a:lstStyle>
            <a:lvl1pPr marL="0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1pPr>
            <a:lvl2pPr marL="575945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2pPr>
            <a:lvl3pPr marL="115189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3pPr>
            <a:lvl4pPr marL="172783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4pPr>
            <a:lvl5pPr marL="230441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5pPr>
            <a:lvl6pPr marL="288036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6pPr>
            <a:lvl7pPr marL="345630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7pPr>
            <a:lvl8pPr marL="403225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8pPr>
            <a:lvl9pPr marL="460819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76104" y="2016180"/>
            <a:ext cx="5088916" cy="5702504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5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857055" y="2016180"/>
            <a:ext cx="5088916" cy="5702504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5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576104" y="1934171"/>
            <a:ext cx="5090917" cy="806071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75945" indent="0">
              <a:buNone/>
              <a:defRPr sz="2500" b="1"/>
            </a:lvl2pPr>
            <a:lvl3pPr marL="1151890" indent="0">
              <a:buNone/>
              <a:defRPr sz="2300" b="1"/>
            </a:lvl3pPr>
            <a:lvl4pPr marL="1727835" indent="0">
              <a:buNone/>
              <a:defRPr sz="2000" b="1"/>
            </a:lvl4pPr>
            <a:lvl5pPr marL="2304415" indent="0">
              <a:buNone/>
              <a:defRPr sz="2000" b="1"/>
            </a:lvl5pPr>
            <a:lvl6pPr marL="2880360" indent="0">
              <a:buNone/>
              <a:defRPr sz="2000" b="1"/>
            </a:lvl6pPr>
            <a:lvl7pPr marL="3456305" indent="0">
              <a:buNone/>
              <a:defRPr sz="2000" b="1"/>
            </a:lvl7pPr>
            <a:lvl8pPr marL="4032250" indent="0">
              <a:buNone/>
              <a:defRPr sz="2000" b="1"/>
            </a:lvl8pPr>
            <a:lvl9pPr marL="4608195" indent="0">
              <a:buNone/>
              <a:defRPr sz="20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76104" y="2740242"/>
            <a:ext cx="5090917" cy="4978440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5853056" y="1934171"/>
            <a:ext cx="5092917" cy="806071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75945" indent="0">
              <a:buNone/>
              <a:defRPr sz="2500" b="1"/>
            </a:lvl2pPr>
            <a:lvl3pPr marL="1151890" indent="0">
              <a:buNone/>
              <a:defRPr sz="2300" b="1"/>
            </a:lvl3pPr>
            <a:lvl4pPr marL="1727835" indent="0">
              <a:buNone/>
              <a:defRPr sz="2000" b="1"/>
            </a:lvl4pPr>
            <a:lvl5pPr marL="2304415" indent="0">
              <a:buNone/>
              <a:defRPr sz="2000" b="1"/>
            </a:lvl5pPr>
            <a:lvl6pPr marL="2880360" indent="0">
              <a:buNone/>
              <a:defRPr sz="2000" b="1"/>
            </a:lvl6pPr>
            <a:lvl7pPr marL="3456305" indent="0">
              <a:buNone/>
              <a:defRPr sz="2000" b="1"/>
            </a:lvl7pPr>
            <a:lvl8pPr marL="4032250" indent="0">
              <a:buNone/>
              <a:defRPr sz="2000" b="1"/>
            </a:lvl8pPr>
            <a:lvl9pPr marL="4608195" indent="0">
              <a:buNone/>
              <a:defRPr sz="20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5853056" y="2740242"/>
            <a:ext cx="5092917" cy="4978440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76106" y="344032"/>
            <a:ext cx="3790683" cy="1464129"/>
          </a:xfrm>
        </p:spPr>
        <p:txBody>
          <a:bodyPr anchor="b"/>
          <a:lstStyle>
            <a:lvl1pPr algn="l">
              <a:defRPr sz="25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04811" y="344032"/>
            <a:ext cx="6441160" cy="7374652"/>
          </a:xfrm>
        </p:spPr>
        <p:txBody>
          <a:bodyPr/>
          <a:lstStyle>
            <a:lvl1pPr>
              <a:defRPr sz="4000"/>
            </a:lvl1pPr>
            <a:lvl2pPr>
              <a:defRPr sz="3500"/>
            </a:lvl2pPr>
            <a:lvl3pPr>
              <a:defRPr sz="30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576106" y="1808161"/>
            <a:ext cx="3790683" cy="5910523"/>
          </a:xfrm>
        </p:spPr>
        <p:txBody>
          <a:bodyPr/>
          <a:lstStyle>
            <a:lvl1pPr marL="0" indent="0">
              <a:buNone/>
              <a:defRPr sz="1800"/>
            </a:lvl1pPr>
            <a:lvl2pPr marL="575945" indent="0">
              <a:buNone/>
              <a:defRPr sz="1500"/>
            </a:lvl2pPr>
            <a:lvl3pPr marL="1151890" indent="0">
              <a:buNone/>
              <a:defRPr sz="1300"/>
            </a:lvl3pPr>
            <a:lvl4pPr marL="1727835" indent="0">
              <a:buNone/>
              <a:defRPr sz="1100"/>
            </a:lvl4pPr>
            <a:lvl5pPr marL="2304415" indent="0">
              <a:buNone/>
              <a:defRPr sz="1100"/>
            </a:lvl5pPr>
            <a:lvl6pPr marL="2880360" indent="0">
              <a:buNone/>
              <a:defRPr sz="1100"/>
            </a:lvl6pPr>
            <a:lvl7pPr marL="3456305" indent="0">
              <a:buNone/>
              <a:defRPr sz="1100"/>
            </a:lvl7pPr>
            <a:lvl8pPr marL="4032250" indent="0">
              <a:buNone/>
              <a:defRPr sz="1100"/>
            </a:lvl8pPr>
            <a:lvl9pPr marL="4608195" indent="0">
              <a:buNone/>
              <a:defRPr sz="11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258407" y="6048534"/>
            <a:ext cx="6913245" cy="714064"/>
          </a:xfrm>
        </p:spPr>
        <p:txBody>
          <a:bodyPr anchor="b"/>
          <a:lstStyle>
            <a:lvl1pPr algn="l">
              <a:defRPr sz="25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258407" y="772068"/>
            <a:ext cx="6913245" cy="5184458"/>
          </a:xfrm>
        </p:spPr>
        <p:txBody>
          <a:bodyPr/>
          <a:lstStyle>
            <a:lvl1pPr marL="0" indent="0">
              <a:buNone/>
              <a:defRPr sz="4000"/>
            </a:lvl1pPr>
            <a:lvl2pPr marL="575945" indent="0">
              <a:buNone/>
              <a:defRPr sz="3500"/>
            </a:lvl2pPr>
            <a:lvl3pPr marL="1151890" indent="0">
              <a:buNone/>
              <a:defRPr sz="3000"/>
            </a:lvl3pPr>
            <a:lvl4pPr marL="1727835" indent="0">
              <a:buNone/>
              <a:defRPr sz="2500"/>
            </a:lvl4pPr>
            <a:lvl5pPr marL="2304415" indent="0">
              <a:buNone/>
              <a:defRPr sz="2500"/>
            </a:lvl5pPr>
            <a:lvl6pPr marL="2880360" indent="0">
              <a:buNone/>
              <a:defRPr sz="2500"/>
            </a:lvl6pPr>
            <a:lvl7pPr marL="3456305" indent="0">
              <a:buNone/>
              <a:defRPr sz="2500"/>
            </a:lvl7pPr>
            <a:lvl8pPr marL="4032250" indent="0">
              <a:buNone/>
              <a:defRPr sz="2500"/>
            </a:lvl8pPr>
            <a:lvl9pPr marL="4608195" indent="0">
              <a:buNone/>
              <a:defRPr sz="2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258407" y="6762599"/>
            <a:ext cx="6913245" cy="1014089"/>
          </a:xfrm>
        </p:spPr>
        <p:txBody>
          <a:bodyPr/>
          <a:lstStyle>
            <a:lvl1pPr marL="0" indent="0">
              <a:buNone/>
              <a:defRPr sz="1800"/>
            </a:lvl1pPr>
            <a:lvl2pPr marL="575945" indent="0">
              <a:buNone/>
              <a:defRPr sz="1500"/>
            </a:lvl2pPr>
            <a:lvl3pPr marL="1151890" indent="0">
              <a:buNone/>
              <a:defRPr sz="1300"/>
            </a:lvl3pPr>
            <a:lvl4pPr marL="1727835" indent="0">
              <a:buNone/>
              <a:defRPr sz="1100"/>
            </a:lvl4pPr>
            <a:lvl5pPr marL="2304415" indent="0">
              <a:buNone/>
              <a:defRPr sz="1100"/>
            </a:lvl5pPr>
            <a:lvl6pPr marL="2880360" indent="0">
              <a:buNone/>
              <a:defRPr sz="1100"/>
            </a:lvl6pPr>
            <a:lvl7pPr marL="3456305" indent="0">
              <a:buNone/>
              <a:defRPr sz="1100"/>
            </a:lvl7pPr>
            <a:lvl8pPr marL="4032250" indent="0">
              <a:buNone/>
              <a:defRPr sz="1100"/>
            </a:lvl8pPr>
            <a:lvl9pPr marL="4608195" indent="0">
              <a:buNone/>
              <a:defRPr sz="11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576104" y="346031"/>
            <a:ext cx="10369868" cy="1440127"/>
          </a:xfrm>
          <a:prstGeom prst="rect">
            <a:avLst/>
          </a:prstGeom>
        </p:spPr>
        <p:txBody>
          <a:bodyPr vert="horz" lIns="115207" tIns="57603" rIns="115207" bIns="57603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576104" y="2016180"/>
            <a:ext cx="10369868" cy="5702504"/>
          </a:xfrm>
          <a:prstGeom prst="rect">
            <a:avLst/>
          </a:prstGeom>
        </p:spPr>
        <p:txBody>
          <a:bodyPr vert="horz" lIns="115207" tIns="57603" rIns="115207" bIns="57603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576104" y="8008709"/>
            <a:ext cx="2688484" cy="460041"/>
          </a:xfrm>
          <a:prstGeom prst="rect">
            <a:avLst/>
          </a:prstGeom>
        </p:spPr>
        <p:txBody>
          <a:bodyPr vert="horz" lIns="115207" tIns="57603" rIns="115207" bIns="57603" rtlCol="0" anchor="ctr"/>
          <a:lstStyle>
            <a:lvl1pPr algn="l">
              <a:defRPr sz="1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151890" fontAlgn="auto">
              <a:spcBef>
                <a:spcPts val="0"/>
              </a:spcBef>
              <a:spcAft>
                <a:spcPts val="0"/>
              </a:spcAft>
            </a:pPr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  <a:ea typeface="宋体" panose="02010600030101010101" pitchFamily="2" charset="-122"/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936709" y="8008709"/>
            <a:ext cx="3648657" cy="460041"/>
          </a:xfrm>
          <a:prstGeom prst="rect">
            <a:avLst/>
          </a:prstGeom>
        </p:spPr>
        <p:txBody>
          <a:bodyPr vert="horz" lIns="115207" tIns="57603" rIns="115207" bIns="57603" rtlCol="0" anchor="ctr"/>
          <a:lstStyle>
            <a:lvl1pPr algn="ctr">
              <a:defRPr sz="1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151890"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257487" y="8008709"/>
            <a:ext cx="2688484" cy="460041"/>
          </a:xfrm>
          <a:prstGeom prst="rect">
            <a:avLst/>
          </a:prstGeom>
        </p:spPr>
        <p:txBody>
          <a:bodyPr vert="horz" lIns="115207" tIns="57603" rIns="115207" bIns="57603" rtlCol="0" anchor="ctr"/>
          <a:lstStyle>
            <a:lvl1pPr algn="r">
              <a:defRPr sz="1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151890" fontAlgn="auto">
              <a:spcBef>
                <a:spcPts val="0"/>
              </a:spcBef>
              <a:spcAft>
                <a:spcPts val="0"/>
              </a:spcAft>
            </a:pPr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  <a:ea typeface="宋体" panose="02010600030101010101" pitchFamily="2" charset="-122"/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151890" rtl="0" eaLnBrk="1" latinLnBrk="0" hangingPunct="1">
        <a:spcBef>
          <a:spcPct val="0"/>
        </a:spcBef>
        <a:buNone/>
        <a:defRPr sz="5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31800" indent="-431800" algn="l" defTabSz="1151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1pPr>
      <a:lvl2pPr marL="935990" indent="-360045" algn="l" defTabSz="1151890" rtl="0" eaLnBrk="1" latinLnBrk="0" hangingPunct="1">
        <a:spcBef>
          <a:spcPct val="20000"/>
        </a:spcBef>
        <a:buFont typeface="Arial" panose="020B0604020202020204" pitchFamily="34" charset="0"/>
        <a:buChar char="–"/>
        <a:defRPr sz="3500" kern="1200">
          <a:solidFill>
            <a:schemeClr val="tx1"/>
          </a:solidFill>
          <a:latin typeface="+mn-lt"/>
          <a:ea typeface="+mn-ea"/>
          <a:cs typeface="+mn-cs"/>
        </a:defRPr>
      </a:lvl2pPr>
      <a:lvl3pPr marL="1440180" indent="-288290" algn="l" defTabSz="1151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016125" indent="-288290" algn="l" defTabSz="1151890" rtl="0" eaLnBrk="1" latinLnBrk="0" hangingPunct="1">
        <a:spcBef>
          <a:spcPct val="20000"/>
        </a:spcBef>
        <a:buFont typeface="Arial" panose="020B0604020202020204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92070" indent="-288290" algn="l" defTabSz="1151890" rtl="0" eaLnBrk="1" latinLnBrk="0" hangingPunct="1">
        <a:spcBef>
          <a:spcPct val="20000"/>
        </a:spcBef>
        <a:buFont typeface="Arial" panose="020B0604020202020204" pitchFamily="34" charset="0"/>
        <a:buChar char="»"/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68015" indent="-288290" algn="l" defTabSz="1151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743960" indent="-288290" algn="l" defTabSz="1151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320540" indent="-288290" algn="l" defTabSz="1151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4896485" indent="-288290" algn="l" defTabSz="1151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151890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75945" algn="l" defTabSz="1151890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51890" algn="l" defTabSz="1151890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27835" algn="l" defTabSz="1151890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04415" algn="l" defTabSz="1151890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80360" algn="l" defTabSz="1151890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56305" algn="l" defTabSz="1151890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032250" algn="l" defTabSz="1151890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608195" algn="l" defTabSz="1151890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6"/>
          <p:cNvGrpSpPr/>
          <p:nvPr/>
        </p:nvGrpSpPr>
        <p:grpSpPr>
          <a:xfrm flipH="1">
            <a:off x="675770" y="4126338"/>
            <a:ext cx="10870193" cy="3638852"/>
            <a:chOff x="-1" y="3219148"/>
            <a:chExt cx="10870193" cy="3638852"/>
          </a:xfrm>
        </p:grpSpPr>
        <p:grpSp>
          <p:nvGrpSpPr>
            <p:cNvPr id="56" name="Group 7"/>
            <p:cNvGrpSpPr/>
            <p:nvPr/>
          </p:nvGrpSpPr>
          <p:grpSpPr>
            <a:xfrm>
              <a:off x="8407979" y="5698593"/>
              <a:ext cx="2462213" cy="1159407"/>
              <a:chOff x="8407979" y="5698593"/>
              <a:chExt cx="2462213" cy="1159407"/>
            </a:xfrm>
          </p:grpSpPr>
          <p:sp>
            <p:nvSpPr>
              <p:cNvPr id="82" name="Freeform 33"/>
              <p:cNvSpPr/>
              <p:nvPr/>
            </p:nvSpPr>
            <p:spPr bwMode="auto">
              <a:xfrm>
                <a:off x="8407979" y="5698594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76436F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83" name="Freeform 34"/>
              <p:cNvSpPr/>
              <p:nvPr/>
            </p:nvSpPr>
            <p:spPr>
              <a:xfrm>
                <a:off x="8407979" y="6541556"/>
                <a:ext cx="1816100" cy="316444"/>
              </a:xfrm>
              <a:custGeom>
                <a:avLst/>
                <a:gdLst>
                  <a:gd name="connsiteX0" fmla="*/ 0 w 1816100"/>
                  <a:gd name="connsiteY0" fmla="*/ 0 h 316444"/>
                  <a:gd name="connsiteX1" fmla="*/ 1816100 w 1816100"/>
                  <a:gd name="connsiteY1" fmla="*/ 0 h 316444"/>
                  <a:gd name="connsiteX2" fmla="*/ 1816100 w 1816100"/>
                  <a:gd name="connsiteY2" fmla="*/ 316444 h 316444"/>
                  <a:gd name="connsiteX3" fmla="*/ 0 w 1816100"/>
                  <a:gd name="connsiteY3" fmla="*/ 316444 h 316444"/>
                  <a:gd name="connsiteX4" fmla="*/ 0 w 1816100"/>
                  <a:gd name="connsiteY4" fmla="*/ 0 h 316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6100" h="316444">
                    <a:moveTo>
                      <a:pt x="0" y="0"/>
                    </a:moveTo>
                    <a:lnTo>
                      <a:pt x="1816100" y="0"/>
                    </a:lnTo>
                    <a:lnTo>
                      <a:pt x="1816100" y="316444"/>
                    </a:lnTo>
                    <a:lnTo>
                      <a:pt x="0" y="31644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76436F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4" name="Freeform 35"/>
              <p:cNvSpPr/>
              <p:nvPr/>
            </p:nvSpPr>
            <p:spPr>
              <a:xfrm>
                <a:off x="10214555" y="5698593"/>
                <a:ext cx="646113" cy="1159406"/>
              </a:xfrm>
              <a:custGeom>
                <a:avLst/>
                <a:gdLst>
                  <a:gd name="connsiteX0" fmla="*/ 646113 w 646113"/>
                  <a:gd name="connsiteY0" fmla="*/ 0 h 1159406"/>
                  <a:gd name="connsiteX1" fmla="*/ 646113 w 646113"/>
                  <a:gd name="connsiteY1" fmla="*/ 421481 h 1159406"/>
                  <a:gd name="connsiteX2" fmla="*/ 646113 w 646113"/>
                  <a:gd name="connsiteY2" fmla="*/ 496887 h 1159406"/>
                  <a:gd name="connsiteX3" fmla="*/ 646113 w 646113"/>
                  <a:gd name="connsiteY3" fmla="*/ 842962 h 1159406"/>
                  <a:gd name="connsiteX4" fmla="*/ 646113 w 646113"/>
                  <a:gd name="connsiteY4" fmla="*/ 918368 h 1159406"/>
                  <a:gd name="connsiteX5" fmla="*/ 646113 w 646113"/>
                  <a:gd name="connsiteY5" fmla="*/ 1159406 h 1159406"/>
                  <a:gd name="connsiteX6" fmla="*/ 0 w 646113"/>
                  <a:gd name="connsiteY6" fmla="*/ 1159406 h 1159406"/>
                  <a:gd name="connsiteX7" fmla="*/ 0 w 646113"/>
                  <a:gd name="connsiteY7" fmla="*/ 842962 h 1159406"/>
                  <a:gd name="connsiteX8" fmla="*/ 646113 w 646113"/>
                  <a:gd name="connsiteY8" fmla="*/ 0 h 1159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46113" h="1159406">
                    <a:moveTo>
                      <a:pt x="646113" y="0"/>
                    </a:moveTo>
                    <a:lnTo>
                      <a:pt x="646113" y="421481"/>
                    </a:lnTo>
                    <a:lnTo>
                      <a:pt x="646113" y="496887"/>
                    </a:lnTo>
                    <a:lnTo>
                      <a:pt x="646113" y="842962"/>
                    </a:lnTo>
                    <a:lnTo>
                      <a:pt x="646113" y="918368"/>
                    </a:lnTo>
                    <a:lnTo>
                      <a:pt x="646113" y="1159406"/>
                    </a:lnTo>
                    <a:lnTo>
                      <a:pt x="0" y="1159406"/>
                    </a:lnTo>
                    <a:lnTo>
                      <a:pt x="0" y="842962"/>
                    </a:lnTo>
                    <a:lnTo>
                      <a:pt x="646113" y="0"/>
                    </a:lnTo>
                    <a:close/>
                  </a:path>
                </a:pathLst>
              </a:custGeom>
              <a:solidFill>
                <a:srgbClr val="76436F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7" name="Group 8"/>
            <p:cNvGrpSpPr/>
            <p:nvPr/>
          </p:nvGrpSpPr>
          <p:grpSpPr>
            <a:xfrm>
              <a:off x="-1" y="3219148"/>
              <a:ext cx="1813456" cy="3638852"/>
              <a:chOff x="-1" y="3219148"/>
              <a:chExt cx="1813456" cy="3638852"/>
            </a:xfrm>
          </p:grpSpPr>
          <p:sp>
            <p:nvSpPr>
              <p:cNvPr id="78" name="Freeform 29"/>
              <p:cNvSpPr/>
              <p:nvPr/>
            </p:nvSpPr>
            <p:spPr bwMode="auto">
              <a:xfrm>
                <a:off x="1167342" y="3219148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EC2139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9" name="Freeform 30"/>
              <p:cNvSpPr/>
              <p:nvPr/>
            </p:nvSpPr>
            <p:spPr>
              <a:xfrm>
                <a:off x="-1" y="4057122"/>
                <a:ext cx="1167342" cy="496888"/>
              </a:xfrm>
              <a:custGeom>
                <a:avLst/>
                <a:gdLst>
                  <a:gd name="connsiteX0" fmla="*/ 0 w 1167342"/>
                  <a:gd name="connsiteY0" fmla="*/ 0 h 496888"/>
                  <a:gd name="connsiteX1" fmla="*/ 1167342 w 1167342"/>
                  <a:gd name="connsiteY1" fmla="*/ 0 h 496888"/>
                  <a:gd name="connsiteX2" fmla="*/ 1167342 w 1167342"/>
                  <a:gd name="connsiteY2" fmla="*/ 496888 h 496888"/>
                  <a:gd name="connsiteX3" fmla="*/ 0 w 1167342"/>
                  <a:gd name="connsiteY3" fmla="*/ 496888 h 496888"/>
                  <a:gd name="connsiteX4" fmla="*/ 0 w 1167342"/>
                  <a:gd name="connsiteY4" fmla="*/ 0 h 496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7342" h="496888">
                    <a:moveTo>
                      <a:pt x="0" y="0"/>
                    </a:moveTo>
                    <a:lnTo>
                      <a:pt x="1167342" y="0"/>
                    </a:lnTo>
                    <a:lnTo>
                      <a:pt x="1167342" y="496888"/>
                    </a:lnTo>
                    <a:lnTo>
                      <a:pt x="0" y="49688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C2139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0" name="Freeform 31"/>
              <p:cNvSpPr/>
              <p:nvPr/>
            </p:nvSpPr>
            <p:spPr>
              <a:xfrm>
                <a:off x="0" y="3228673"/>
                <a:ext cx="1813455" cy="842963"/>
              </a:xfrm>
              <a:custGeom>
                <a:avLst/>
                <a:gdLst>
                  <a:gd name="connsiteX0" fmla="*/ 0 w 1813455"/>
                  <a:gd name="connsiteY0" fmla="*/ 0 h 842963"/>
                  <a:gd name="connsiteX1" fmla="*/ 1813455 w 1813455"/>
                  <a:gd name="connsiteY1" fmla="*/ 0 h 842963"/>
                  <a:gd name="connsiteX2" fmla="*/ 1167342 w 1813455"/>
                  <a:gd name="connsiteY2" fmla="*/ 842963 h 842963"/>
                  <a:gd name="connsiteX3" fmla="*/ 0 w 1813455"/>
                  <a:gd name="connsiteY3" fmla="*/ 842963 h 842963"/>
                  <a:gd name="connsiteX4" fmla="*/ 0 w 1813455"/>
                  <a:gd name="connsiteY4" fmla="*/ 0 h 842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3455" h="842963">
                    <a:moveTo>
                      <a:pt x="0" y="0"/>
                    </a:moveTo>
                    <a:lnTo>
                      <a:pt x="1813455" y="0"/>
                    </a:lnTo>
                    <a:lnTo>
                      <a:pt x="1167342" y="842963"/>
                    </a:lnTo>
                    <a:lnTo>
                      <a:pt x="0" y="84296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C213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1" name="Rectangle 32"/>
              <p:cNvSpPr/>
              <p:nvPr/>
            </p:nvSpPr>
            <p:spPr>
              <a:xfrm>
                <a:off x="0" y="4554009"/>
                <a:ext cx="1157817" cy="2303991"/>
              </a:xfrm>
              <a:prstGeom prst="rect">
                <a:avLst/>
              </a:prstGeom>
              <a:gradFill>
                <a:gsLst>
                  <a:gs pos="0">
                    <a:srgbClr val="EC2139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8" name="Group 9"/>
            <p:cNvGrpSpPr/>
            <p:nvPr/>
          </p:nvGrpSpPr>
          <p:grpSpPr>
            <a:xfrm>
              <a:off x="1157767" y="3707721"/>
              <a:ext cx="2462263" cy="3150279"/>
              <a:chOff x="1157767" y="3707721"/>
              <a:chExt cx="2462263" cy="3150279"/>
            </a:xfrm>
          </p:grpSpPr>
          <p:sp>
            <p:nvSpPr>
              <p:cNvPr id="74" name="Rectangle 25"/>
              <p:cNvSpPr>
                <a:spLocks noChangeArrowheads="1"/>
              </p:cNvSpPr>
              <p:nvPr/>
            </p:nvSpPr>
            <p:spPr bwMode="auto">
              <a:xfrm>
                <a:off x="1157817" y="4554009"/>
                <a:ext cx="1816100" cy="496888"/>
              </a:xfrm>
              <a:prstGeom prst="rect">
                <a:avLst/>
              </a:prstGeom>
              <a:solidFill>
                <a:srgbClr val="FCC709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5" name="Freeform 26"/>
              <p:cNvSpPr/>
              <p:nvPr/>
            </p:nvSpPr>
            <p:spPr bwMode="auto">
              <a:xfrm>
                <a:off x="1157817" y="3711046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CC709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6" name="Freeform 27"/>
              <p:cNvSpPr/>
              <p:nvPr/>
            </p:nvSpPr>
            <p:spPr bwMode="auto">
              <a:xfrm>
                <a:off x="2973917" y="3707721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CC709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7" name="Rectangle 28"/>
              <p:cNvSpPr/>
              <p:nvPr/>
            </p:nvSpPr>
            <p:spPr>
              <a:xfrm>
                <a:off x="1157767" y="5041371"/>
                <a:ext cx="1813505" cy="1816629"/>
              </a:xfrm>
              <a:prstGeom prst="rect">
                <a:avLst/>
              </a:prstGeom>
              <a:gradFill>
                <a:gsLst>
                  <a:gs pos="0">
                    <a:srgbClr val="FCC709"/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9" name="Group 10"/>
            <p:cNvGrpSpPr/>
            <p:nvPr/>
          </p:nvGrpSpPr>
          <p:grpSpPr>
            <a:xfrm>
              <a:off x="2969204" y="4207933"/>
              <a:ext cx="2462213" cy="2650067"/>
              <a:chOff x="2969204" y="4207933"/>
              <a:chExt cx="2462213" cy="2650067"/>
            </a:xfrm>
          </p:grpSpPr>
          <p:sp>
            <p:nvSpPr>
              <p:cNvPr id="70" name="Rectangle 21"/>
              <p:cNvSpPr>
                <a:spLocks noChangeArrowheads="1"/>
              </p:cNvSpPr>
              <p:nvPr/>
            </p:nvSpPr>
            <p:spPr bwMode="auto">
              <a:xfrm>
                <a:off x="2969204" y="5050896"/>
                <a:ext cx="1816100" cy="496888"/>
              </a:xfrm>
              <a:prstGeom prst="rect">
                <a:avLst/>
              </a:prstGeom>
              <a:solidFill>
                <a:srgbClr val="A4CD28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1" name="Freeform 22"/>
              <p:cNvSpPr/>
              <p:nvPr/>
            </p:nvSpPr>
            <p:spPr bwMode="auto">
              <a:xfrm>
                <a:off x="2969204" y="4207933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A4CD28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2" name="Freeform 23"/>
              <p:cNvSpPr/>
              <p:nvPr/>
            </p:nvSpPr>
            <p:spPr bwMode="auto">
              <a:xfrm>
                <a:off x="4785304" y="4207933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A4CD28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3" name="Rectangle 24"/>
              <p:cNvSpPr/>
              <p:nvPr/>
            </p:nvSpPr>
            <p:spPr>
              <a:xfrm>
                <a:off x="2971272" y="5544458"/>
                <a:ext cx="1811338" cy="1313542"/>
              </a:xfrm>
              <a:prstGeom prst="rect">
                <a:avLst/>
              </a:prstGeom>
              <a:gradFill>
                <a:gsLst>
                  <a:gs pos="0">
                    <a:srgbClr val="A4CD28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11"/>
            <p:cNvGrpSpPr/>
            <p:nvPr/>
          </p:nvGrpSpPr>
          <p:grpSpPr>
            <a:xfrm>
              <a:off x="4777847" y="4695295"/>
              <a:ext cx="2469670" cy="2162704"/>
              <a:chOff x="4777847" y="4695295"/>
              <a:chExt cx="2469670" cy="2162704"/>
            </a:xfrm>
          </p:grpSpPr>
          <p:sp>
            <p:nvSpPr>
              <p:cNvPr id="66" name="Rectangle 17"/>
              <p:cNvSpPr>
                <a:spLocks noChangeArrowheads="1"/>
              </p:cNvSpPr>
              <p:nvPr/>
            </p:nvSpPr>
            <p:spPr bwMode="auto">
              <a:xfrm>
                <a:off x="4777847" y="5547783"/>
                <a:ext cx="1823557" cy="496888"/>
              </a:xfrm>
              <a:prstGeom prst="rect">
                <a:avLst/>
              </a:prstGeom>
              <a:solidFill>
                <a:srgbClr val="118CE7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7" name="Freeform 18"/>
              <p:cNvSpPr/>
              <p:nvPr/>
            </p:nvSpPr>
            <p:spPr bwMode="auto">
              <a:xfrm>
                <a:off x="4785304" y="4704820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118CE7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8" name="Freeform 19"/>
              <p:cNvSpPr/>
              <p:nvPr/>
            </p:nvSpPr>
            <p:spPr bwMode="auto">
              <a:xfrm>
                <a:off x="6601404" y="4695295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118CE7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9" name="Rectangle 20"/>
              <p:cNvSpPr/>
              <p:nvPr/>
            </p:nvSpPr>
            <p:spPr>
              <a:xfrm>
                <a:off x="4782559" y="6035144"/>
                <a:ext cx="1818795" cy="822855"/>
              </a:xfrm>
              <a:prstGeom prst="rect">
                <a:avLst/>
              </a:prstGeom>
              <a:gradFill>
                <a:gsLst>
                  <a:gs pos="0">
                    <a:srgbClr val="118CE7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1" name="Group 12"/>
            <p:cNvGrpSpPr/>
            <p:nvPr/>
          </p:nvGrpSpPr>
          <p:grpSpPr>
            <a:xfrm>
              <a:off x="6591879" y="5201707"/>
              <a:ext cx="2462213" cy="1656292"/>
              <a:chOff x="6591879" y="5201707"/>
              <a:chExt cx="2462213" cy="1656292"/>
            </a:xfrm>
          </p:grpSpPr>
          <p:sp>
            <p:nvSpPr>
              <p:cNvPr id="62" name="Rectangle 13"/>
              <p:cNvSpPr>
                <a:spLocks noChangeArrowheads="1"/>
              </p:cNvSpPr>
              <p:nvPr/>
            </p:nvSpPr>
            <p:spPr bwMode="auto">
              <a:xfrm>
                <a:off x="6591879" y="6044670"/>
                <a:ext cx="1816100" cy="496888"/>
              </a:xfrm>
              <a:prstGeom prst="rect">
                <a:avLst/>
              </a:prstGeom>
              <a:solidFill>
                <a:srgbClr val="F15A23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3" name="Freeform 14"/>
              <p:cNvSpPr/>
              <p:nvPr/>
            </p:nvSpPr>
            <p:spPr bwMode="auto">
              <a:xfrm>
                <a:off x="6591879" y="5201707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15A2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4" name="Freeform 15"/>
              <p:cNvSpPr/>
              <p:nvPr/>
            </p:nvSpPr>
            <p:spPr bwMode="auto">
              <a:xfrm>
                <a:off x="8407979" y="5201707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15A23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5" name="Rectangle 16"/>
              <p:cNvSpPr/>
              <p:nvPr/>
            </p:nvSpPr>
            <p:spPr>
              <a:xfrm>
                <a:off x="6596641" y="6532030"/>
                <a:ext cx="1811288" cy="325969"/>
              </a:xfrm>
              <a:prstGeom prst="rect">
                <a:avLst/>
              </a:prstGeom>
              <a:gradFill>
                <a:gsLst>
                  <a:gs pos="0">
                    <a:srgbClr val="F15A23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</p:grpSp>
      <p:sp>
        <p:nvSpPr>
          <p:cNvPr id="85" name="Title 1"/>
          <p:cNvSpPr txBox="1"/>
          <p:nvPr/>
        </p:nvSpPr>
        <p:spPr>
          <a:xfrm>
            <a:off x="877963" y="1405954"/>
            <a:ext cx="9144000" cy="69749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id-ID" sz="4000" b="0" i="0" u="none" strike="noStrike" kern="1200" cap="none" spc="0" normalizeH="0" baseline="0" noProof="0">
                <a:ln>
                  <a:noFill/>
                </a:ln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j-cs"/>
              </a:rPr>
              <a:t>Design Stages</a:t>
            </a:r>
            <a:endParaRPr kumimoji="0" lang="en-AU" sz="40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>
                  <a:lumMod val="65000"/>
                  <a:lumOff val="35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j-cs"/>
            </a:endParaRPr>
          </a:p>
        </p:txBody>
      </p:sp>
      <p:sp>
        <p:nvSpPr>
          <p:cNvPr id="86" name="Subtitle 2"/>
          <p:cNvSpPr txBox="1"/>
          <p:nvPr/>
        </p:nvSpPr>
        <p:spPr>
          <a:xfrm>
            <a:off x="877963" y="2131154"/>
            <a:ext cx="9144000" cy="3742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Business is lorem ipsum dolor sit</a:t>
            </a:r>
            <a:endParaRPr kumimoji="0" lang="en-AU" sz="14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7" name="Freeform 42"/>
          <p:cNvSpPr>
            <a:spLocks noEditPoints="1"/>
          </p:cNvSpPr>
          <p:nvPr/>
        </p:nvSpPr>
        <p:spPr bwMode="auto">
          <a:xfrm rot="898892">
            <a:off x="8534982" y="2318679"/>
            <a:ext cx="1952512" cy="1988124"/>
          </a:xfrm>
          <a:custGeom>
            <a:avLst/>
            <a:gdLst>
              <a:gd name="T0" fmla="*/ 135 w 672"/>
              <a:gd name="T1" fmla="*/ 480 h 684"/>
              <a:gd name="T2" fmla="*/ 153 w 672"/>
              <a:gd name="T3" fmla="*/ 484 h 684"/>
              <a:gd name="T4" fmla="*/ 222 w 672"/>
              <a:gd name="T5" fmla="*/ 369 h 684"/>
              <a:gd name="T6" fmla="*/ 195 w 672"/>
              <a:gd name="T7" fmla="*/ 345 h 684"/>
              <a:gd name="T8" fmla="*/ 178 w 672"/>
              <a:gd name="T9" fmla="*/ 318 h 684"/>
              <a:gd name="T10" fmla="*/ 165 w 672"/>
              <a:gd name="T11" fmla="*/ 281 h 684"/>
              <a:gd name="T12" fmla="*/ 176 w 672"/>
              <a:gd name="T13" fmla="*/ 218 h 684"/>
              <a:gd name="T14" fmla="*/ 214 w 672"/>
              <a:gd name="T15" fmla="*/ 190 h 684"/>
              <a:gd name="T16" fmla="*/ 206 w 672"/>
              <a:gd name="T17" fmla="*/ 334 h 684"/>
              <a:gd name="T18" fmla="*/ 270 w 672"/>
              <a:gd name="T19" fmla="*/ 354 h 684"/>
              <a:gd name="T20" fmla="*/ 293 w 672"/>
              <a:gd name="T21" fmla="*/ 388 h 684"/>
              <a:gd name="T22" fmla="*/ 313 w 672"/>
              <a:gd name="T23" fmla="*/ 440 h 684"/>
              <a:gd name="T24" fmla="*/ 270 w 672"/>
              <a:gd name="T25" fmla="*/ 537 h 684"/>
              <a:gd name="T26" fmla="*/ 229 w 672"/>
              <a:gd name="T27" fmla="*/ 590 h 684"/>
              <a:gd name="T28" fmla="*/ 231 w 672"/>
              <a:gd name="T29" fmla="*/ 634 h 684"/>
              <a:gd name="T30" fmla="*/ 300 w 672"/>
              <a:gd name="T31" fmla="*/ 671 h 684"/>
              <a:gd name="T32" fmla="*/ 279 w 672"/>
              <a:gd name="T33" fmla="*/ 637 h 684"/>
              <a:gd name="T34" fmla="*/ 275 w 672"/>
              <a:gd name="T35" fmla="*/ 617 h 684"/>
              <a:gd name="T36" fmla="*/ 310 w 672"/>
              <a:gd name="T37" fmla="*/ 606 h 684"/>
              <a:gd name="T38" fmla="*/ 332 w 672"/>
              <a:gd name="T39" fmla="*/ 529 h 684"/>
              <a:gd name="T40" fmla="*/ 376 w 672"/>
              <a:gd name="T41" fmla="*/ 400 h 684"/>
              <a:gd name="T42" fmla="*/ 424 w 672"/>
              <a:gd name="T43" fmla="*/ 326 h 684"/>
              <a:gd name="T44" fmla="*/ 490 w 672"/>
              <a:gd name="T45" fmla="*/ 346 h 684"/>
              <a:gd name="T46" fmla="*/ 531 w 672"/>
              <a:gd name="T47" fmla="*/ 390 h 684"/>
              <a:gd name="T48" fmla="*/ 563 w 672"/>
              <a:gd name="T49" fmla="*/ 422 h 684"/>
              <a:gd name="T50" fmla="*/ 578 w 672"/>
              <a:gd name="T51" fmla="*/ 455 h 684"/>
              <a:gd name="T52" fmla="*/ 624 w 672"/>
              <a:gd name="T53" fmla="*/ 444 h 684"/>
              <a:gd name="T54" fmla="*/ 643 w 672"/>
              <a:gd name="T55" fmla="*/ 403 h 684"/>
              <a:gd name="T56" fmla="*/ 604 w 672"/>
              <a:gd name="T57" fmla="*/ 405 h 684"/>
              <a:gd name="T58" fmla="*/ 586 w 672"/>
              <a:gd name="T59" fmla="*/ 399 h 684"/>
              <a:gd name="T60" fmla="*/ 565 w 672"/>
              <a:gd name="T61" fmla="*/ 379 h 684"/>
              <a:gd name="T62" fmla="*/ 527 w 672"/>
              <a:gd name="T63" fmla="*/ 321 h 684"/>
              <a:gd name="T64" fmla="*/ 493 w 672"/>
              <a:gd name="T65" fmla="*/ 271 h 684"/>
              <a:gd name="T66" fmla="*/ 420 w 672"/>
              <a:gd name="T67" fmla="*/ 265 h 684"/>
              <a:gd name="T68" fmla="*/ 397 w 672"/>
              <a:gd name="T69" fmla="*/ 225 h 684"/>
              <a:gd name="T70" fmla="*/ 443 w 672"/>
              <a:gd name="T71" fmla="*/ 187 h 684"/>
              <a:gd name="T72" fmla="*/ 483 w 672"/>
              <a:gd name="T73" fmla="*/ 138 h 684"/>
              <a:gd name="T74" fmla="*/ 479 w 672"/>
              <a:gd name="T75" fmla="*/ 126 h 684"/>
              <a:gd name="T76" fmla="*/ 466 w 672"/>
              <a:gd name="T77" fmla="*/ 129 h 684"/>
              <a:gd name="T78" fmla="*/ 456 w 672"/>
              <a:gd name="T79" fmla="*/ 134 h 684"/>
              <a:gd name="T80" fmla="*/ 448 w 672"/>
              <a:gd name="T81" fmla="*/ 130 h 684"/>
              <a:gd name="T82" fmla="*/ 424 w 672"/>
              <a:gd name="T83" fmla="*/ 129 h 684"/>
              <a:gd name="T84" fmla="*/ 413 w 672"/>
              <a:gd name="T85" fmla="*/ 175 h 684"/>
              <a:gd name="T86" fmla="*/ 370 w 672"/>
              <a:gd name="T87" fmla="*/ 195 h 684"/>
              <a:gd name="T88" fmla="*/ 333 w 672"/>
              <a:gd name="T89" fmla="*/ 134 h 684"/>
              <a:gd name="T90" fmla="*/ 306 w 672"/>
              <a:gd name="T91" fmla="*/ 95 h 684"/>
              <a:gd name="T92" fmla="*/ 321 w 672"/>
              <a:gd name="T93" fmla="*/ 66 h 684"/>
              <a:gd name="T94" fmla="*/ 314 w 672"/>
              <a:gd name="T95" fmla="*/ 31 h 684"/>
              <a:gd name="T96" fmla="*/ 303 w 672"/>
              <a:gd name="T97" fmla="*/ 6 h 684"/>
              <a:gd name="T98" fmla="*/ 243 w 672"/>
              <a:gd name="T99" fmla="*/ 17 h 684"/>
              <a:gd name="T100" fmla="*/ 240 w 672"/>
              <a:gd name="T101" fmla="*/ 61 h 684"/>
              <a:gd name="T102" fmla="*/ 254 w 672"/>
              <a:gd name="T103" fmla="*/ 79 h 684"/>
              <a:gd name="T104" fmla="*/ 205 w 672"/>
              <a:gd name="T105" fmla="*/ 106 h 684"/>
              <a:gd name="T106" fmla="*/ 175 w 672"/>
              <a:gd name="T107" fmla="*/ 135 h 684"/>
              <a:gd name="T108" fmla="*/ 125 w 672"/>
              <a:gd name="T109" fmla="*/ 237 h 684"/>
              <a:gd name="T110" fmla="*/ 135 w 672"/>
              <a:gd name="T111" fmla="*/ 282 h 684"/>
              <a:gd name="T112" fmla="*/ 101 w 672"/>
              <a:gd name="T113" fmla="*/ 287 h 684"/>
              <a:gd name="T114" fmla="*/ 66 w 672"/>
              <a:gd name="T115" fmla="*/ 274 h 684"/>
              <a:gd name="T116" fmla="*/ 132 w 672"/>
              <a:gd name="T117" fmla="*/ 307 h 684"/>
              <a:gd name="T118" fmla="*/ 146 w 672"/>
              <a:gd name="T119" fmla="*/ 309 h 684"/>
              <a:gd name="T120" fmla="*/ 164 w 672"/>
              <a:gd name="T121" fmla="*/ 319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72" h="684">
                <a:moveTo>
                  <a:pt x="4" y="397"/>
                </a:moveTo>
                <a:cubicBezTo>
                  <a:pt x="5" y="397"/>
                  <a:pt x="6" y="397"/>
                  <a:pt x="7" y="398"/>
                </a:cubicBezTo>
                <a:cubicBezTo>
                  <a:pt x="8" y="398"/>
                  <a:pt x="9" y="399"/>
                  <a:pt x="9" y="399"/>
                </a:cubicBezTo>
                <a:cubicBezTo>
                  <a:pt x="9" y="399"/>
                  <a:pt x="9" y="399"/>
                  <a:pt x="9" y="401"/>
                </a:cubicBezTo>
                <a:cubicBezTo>
                  <a:pt x="9" y="402"/>
                  <a:pt x="10" y="403"/>
                  <a:pt x="12" y="403"/>
                </a:cubicBezTo>
                <a:cubicBezTo>
                  <a:pt x="13" y="404"/>
                  <a:pt x="15" y="403"/>
                  <a:pt x="15" y="403"/>
                </a:cubicBezTo>
                <a:cubicBezTo>
                  <a:pt x="15" y="403"/>
                  <a:pt x="48" y="424"/>
                  <a:pt x="55" y="429"/>
                </a:cubicBezTo>
                <a:cubicBezTo>
                  <a:pt x="63" y="433"/>
                  <a:pt x="80" y="444"/>
                  <a:pt x="88" y="450"/>
                </a:cubicBezTo>
                <a:cubicBezTo>
                  <a:pt x="97" y="455"/>
                  <a:pt x="108" y="462"/>
                  <a:pt x="114" y="466"/>
                </a:cubicBezTo>
                <a:cubicBezTo>
                  <a:pt x="120" y="470"/>
                  <a:pt x="126" y="474"/>
                  <a:pt x="129" y="476"/>
                </a:cubicBezTo>
                <a:cubicBezTo>
                  <a:pt x="133" y="478"/>
                  <a:pt x="135" y="479"/>
                  <a:pt x="135" y="479"/>
                </a:cubicBezTo>
                <a:cubicBezTo>
                  <a:pt x="135" y="479"/>
                  <a:pt x="135" y="480"/>
                  <a:pt x="135" y="480"/>
                </a:cubicBezTo>
                <a:cubicBezTo>
                  <a:pt x="135" y="480"/>
                  <a:pt x="134" y="481"/>
                  <a:pt x="135" y="482"/>
                </a:cubicBezTo>
                <a:cubicBezTo>
                  <a:pt x="136" y="483"/>
                  <a:pt x="136" y="483"/>
                  <a:pt x="138" y="483"/>
                </a:cubicBezTo>
                <a:cubicBezTo>
                  <a:pt x="139" y="484"/>
                  <a:pt x="140" y="483"/>
                  <a:pt x="140" y="483"/>
                </a:cubicBezTo>
                <a:cubicBezTo>
                  <a:pt x="140" y="483"/>
                  <a:pt x="141" y="483"/>
                  <a:pt x="141" y="484"/>
                </a:cubicBezTo>
                <a:cubicBezTo>
                  <a:pt x="141" y="484"/>
                  <a:pt x="142" y="484"/>
                  <a:pt x="142" y="485"/>
                </a:cubicBezTo>
                <a:cubicBezTo>
                  <a:pt x="143" y="486"/>
                  <a:pt x="144" y="486"/>
                  <a:pt x="144" y="487"/>
                </a:cubicBezTo>
                <a:cubicBezTo>
                  <a:pt x="145" y="488"/>
                  <a:pt x="146" y="488"/>
                  <a:pt x="146" y="488"/>
                </a:cubicBezTo>
                <a:cubicBezTo>
                  <a:pt x="147" y="488"/>
                  <a:pt x="148" y="487"/>
                  <a:pt x="148" y="487"/>
                </a:cubicBezTo>
                <a:cubicBezTo>
                  <a:pt x="148" y="487"/>
                  <a:pt x="149" y="487"/>
                  <a:pt x="149" y="486"/>
                </a:cubicBezTo>
                <a:cubicBezTo>
                  <a:pt x="150" y="485"/>
                  <a:pt x="150" y="485"/>
                  <a:pt x="150" y="485"/>
                </a:cubicBezTo>
                <a:cubicBezTo>
                  <a:pt x="150" y="485"/>
                  <a:pt x="151" y="485"/>
                  <a:pt x="151" y="485"/>
                </a:cubicBezTo>
                <a:cubicBezTo>
                  <a:pt x="151" y="485"/>
                  <a:pt x="153" y="484"/>
                  <a:pt x="153" y="484"/>
                </a:cubicBezTo>
                <a:cubicBezTo>
                  <a:pt x="153" y="484"/>
                  <a:pt x="153" y="484"/>
                  <a:pt x="154" y="485"/>
                </a:cubicBezTo>
                <a:cubicBezTo>
                  <a:pt x="154" y="485"/>
                  <a:pt x="156" y="484"/>
                  <a:pt x="156" y="484"/>
                </a:cubicBezTo>
                <a:cubicBezTo>
                  <a:pt x="156" y="484"/>
                  <a:pt x="157" y="484"/>
                  <a:pt x="157" y="484"/>
                </a:cubicBezTo>
                <a:cubicBezTo>
                  <a:pt x="158" y="483"/>
                  <a:pt x="158" y="482"/>
                  <a:pt x="158" y="482"/>
                </a:cubicBezTo>
                <a:cubicBezTo>
                  <a:pt x="159" y="481"/>
                  <a:pt x="159" y="480"/>
                  <a:pt x="160" y="479"/>
                </a:cubicBezTo>
                <a:cubicBezTo>
                  <a:pt x="160" y="478"/>
                  <a:pt x="160" y="478"/>
                  <a:pt x="160" y="478"/>
                </a:cubicBezTo>
                <a:cubicBezTo>
                  <a:pt x="160" y="478"/>
                  <a:pt x="168" y="463"/>
                  <a:pt x="171" y="458"/>
                </a:cubicBezTo>
                <a:cubicBezTo>
                  <a:pt x="175" y="452"/>
                  <a:pt x="185" y="433"/>
                  <a:pt x="190" y="424"/>
                </a:cubicBezTo>
                <a:cubicBezTo>
                  <a:pt x="195" y="415"/>
                  <a:pt x="202" y="403"/>
                  <a:pt x="206" y="396"/>
                </a:cubicBezTo>
                <a:cubicBezTo>
                  <a:pt x="210" y="388"/>
                  <a:pt x="218" y="375"/>
                  <a:pt x="219" y="373"/>
                </a:cubicBezTo>
                <a:cubicBezTo>
                  <a:pt x="219" y="372"/>
                  <a:pt x="220" y="371"/>
                  <a:pt x="220" y="371"/>
                </a:cubicBezTo>
                <a:cubicBezTo>
                  <a:pt x="221" y="370"/>
                  <a:pt x="221" y="370"/>
                  <a:pt x="222" y="369"/>
                </a:cubicBezTo>
                <a:cubicBezTo>
                  <a:pt x="222" y="368"/>
                  <a:pt x="223" y="368"/>
                  <a:pt x="223" y="368"/>
                </a:cubicBezTo>
                <a:cubicBezTo>
                  <a:pt x="224" y="367"/>
                  <a:pt x="225" y="366"/>
                  <a:pt x="224" y="365"/>
                </a:cubicBezTo>
                <a:cubicBezTo>
                  <a:pt x="224" y="363"/>
                  <a:pt x="222" y="363"/>
                  <a:pt x="221" y="363"/>
                </a:cubicBezTo>
                <a:cubicBezTo>
                  <a:pt x="220" y="362"/>
                  <a:pt x="219" y="361"/>
                  <a:pt x="219" y="361"/>
                </a:cubicBezTo>
                <a:cubicBezTo>
                  <a:pt x="218" y="361"/>
                  <a:pt x="218" y="361"/>
                  <a:pt x="217" y="360"/>
                </a:cubicBezTo>
                <a:cubicBezTo>
                  <a:pt x="216" y="359"/>
                  <a:pt x="211" y="356"/>
                  <a:pt x="208" y="355"/>
                </a:cubicBezTo>
                <a:cubicBezTo>
                  <a:pt x="205" y="353"/>
                  <a:pt x="202" y="351"/>
                  <a:pt x="202" y="351"/>
                </a:cubicBezTo>
                <a:cubicBezTo>
                  <a:pt x="202" y="351"/>
                  <a:pt x="202" y="351"/>
                  <a:pt x="202" y="350"/>
                </a:cubicBezTo>
                <a:cubicBezTo>
                  <a:pt x="203" y="349"/>
                  <a:pt x="202" y="349"/>
                  <a:pt x="202" y="349"/>
                </a:cubicBezTo>
                <a:cubicBezTo>
                  <a:pt x="201" y="349"/>
                  <a:pt x="201" y="349"/>
                  <a:pt x="201" y="348"/>
                </a:cubicBezTo>
                <a:cubicBezTo>
                  <a:pt x="201" y="348"/>
                  <a:pt x="199" y="347"/>
                  <a:pt x="197" y="346"/>
                </a:cubicBezTo>
                <a:cubicBezTo>
                  <a:pt x="196" y="345"/>
                  <a:pt x="195" y="345"/>
                  <a:pt x="195" y="345"/>
                </a:cubicBezTo>
                <a:cubicBezTo>
                  <a:pt x="194" y="346"/>
                  <a:pt x="193" y="346"/>
                  <a:pt x="193" y="346"/>
                </a:cubicBezTo>
                <a:cubicBezTo>
                  <a:pt x="193" y="346"/>
                  <a:pt x="172" y="332"/>
                  <a:pt x="170" y="331"/>
                </a:cubicBezTo>
                <a:cubicBezTo>
                  <a:pt x="168" y="330"/>
                  <a:pt x="166" y="328"/>
                  <a:pt x="166" y="328"/>
                </a:cubicBezTo>
                <a:cubicBezTo>
                  <a:pt x="166" y="328"/>
                  <a:pt x="166" y="327"/>
                  <a:pt x="166" y="327"/>
                </a:cubicBezTo>
                <a:cubicBezTo>
                  <a:pt x="167" y="326"/>
                  <a:pt x="166" y="326"/>
                  <a:pt x="166" y="326"/>
                </a:cubicBezTo>
                <a:cubicBezTo>
                  <a:pt x="166" y="326"/>
                  <a:pt x="166" y="325"/>
                  <a:pt x="167" y="325"/>
                </a:cubicBezTo>
                <a:cubicBezTo>
                  <a:pt x="167" y="324"/>
                  <a:pt x="168" y="324"/>
                  <a:pt x="168" y="324"/>
                </a:cubicBezTo>
                <a:cubicBezTo>
                  <a:pt x="169" y="324"/>
                  <a:pt x="169" y="323"/>
                  <a:pt x="171" y="321"/>
                </a:cubicBezTo>
                <a:cubicBezTo>
                  <a:pt x="173" y="318"/>
                  <a:pt x="173" y="317"/>
                  <a:pt x="173" y="317"/>
                </a:cubicBezTo>
                <a:cubicBezTo>
                  <a:pt x="173" y="317"/>
                  <a:pt x="173" y="317"/>
                  <a:pt x="174" y="316"/>
                </a:cubicBezTo>
                <a:cubicBezTo>
                  <a:pt x="174" y="316"/>
                  <a:pt x="174" y="317"/>
                  <a:pt x="176" y="317"/>
                </a:cubicBezTo>
                <a:cubicBezTo>
                  <a:pt x="177" y="318"/>
                  <a:pt x="177" y="318"/>
                  <a:pt x="178" y="318"/>
                </a:cubicBezTo>
                <a:cubicBezTo>
                  <a:pt x="178" y="317"/>
                  <a:pt x="179" y="317"/>
                  <a:pt x="178" y="315"/>
                </a:cubicBezTo>
                <a:cubicBezTo>
                  <a:pt x="178" y="314"/>
                  <a:pt x="177" y="311"/>
                  <a:pt x="177" y="311"/>
                </a:cubicBezTo>
                <a:cubicBezTo>
                  <a:pt x="177" y="311"/>
                  <a:pt x="177" y="311"/>
                  <a:pt x="177" y="310"/>
                </a:cubicBezTo>
                <a:cubicBezTo>
                  <a:pt x="177" y="309"/>
                  <a:pt x="177" y="308"/>
                  <a:pt x="177" y="306"/>
                </a:cubicBezTo>
                <a:cubicBezTo>
                  <a:pt x="178" y="305"/>
                  <a:pt x="177" y="304"/>
                  <a:pt x="177" y="302"/>
                </a:cubicBezTo>
                <a:cubicBezTo>
                  <a:pt x="176" y="301"/>
                  <a:pt x="176" y="300"/>
                  <a:pt x="175" y="298"/>
                </a:cubicBezTo>
                <a:cubicBezTo>
                  <a:pt x="175" y="296"/>
                  <a:pt x="175" y="295"/>
                  <a:pt x="175" y="294"/>
                </a:cubicBezTo>
                <a:cubicBezTo>
                  <a:pt x="175" y="292"/>
                  <a:pt x="174" y="291"/>
                  <a:pt x="173" y="290"/>
                </a:cubicBezTo>
                <a:cubicBezTo>
                  <a:pt x="172" y="289"/>
                  <a:pt x="171" y="287"/>
                  <a:pt x="170" y="287"/>
                </a:cubicBezTo>
                <a:cubicBezTo>
                  <a:pt x="170" y="286"/>
                  <a:pt x="169" y="285"/>
                  <a:pt x="168" y="284"/>
                </a:cubicBezTo>
                <a:cubicBezTo>
                  <a:pt x="168" y="284"/>
                  <a:pt x="168" y="283"/>
                  <a:pt x="167" y="282"/>
                </a:cubicBezTo>
                <a:cubicBezTo>
                  <a:pt x="166" y="282"/>
                  <a:pt x="165" y="281"/>
                  <a:pt x="165" y="281"/>
                </a:cubicBezTo>
                <a:cubicBezTo>
                  <a:pt x="165" y="281"/>
                  <a:pt x="166" y="281"/>
                  <a:pt x="166" y="280"/>
                </a:cubicBezTo>
                <a:cubicBezTo>
                  <a:pt x="167" y="280"/>
                  <a:pt x="167" y="280"/>
                  <a:pt x="167" y="278"/>
                </a:cubicBezTo>
                <a:cubicBezTo>
                  <a:pt x="167" y="276"/>
                  <a:pt x="167" y="275"/>
                  <a:pt x="168" y="271"/>
                </a:cubicBezTo>
                <a:cubicBezTo>
                  <a:pt x="168" y="267"/>
                  <a:pt x="168" y="266"/>
                  <a:pt x="169" y="262"/>
                </a:cubicBezTo>
                <a:cubicBezTo>
                  <a:pt x="169" y="258"/>
                  <a:pt x="169" y="256"/>
                  <a:pt x="170" y="253"/>
                </a:cubicBezTo>
                <a:cubicBezTo>
                  <a:pt x="170" y="250"/>
                  <a:pt x="171" y="248"/>
                  <a:pt x="171" y="245"/>
                </a:cubicBezTo>
                <a:cubicBezTo>
                  <a:pt x="172" y="242"/>
                  <a:pt x="172" y="241"/>
                  <a:pt x="172" y="240"/>
                </a:cubicBezTo>
                <a:cubicBezTo>
                  <a:pt x="172" y="238"/>
                  <a:pt x="172" y="237"/>
                  <a:pt x="172" y="235"/>
                </a:cubicBezTo>
                <a:cubicBezTo>
                  <a:pt x="172" y="234"/>
                  <a:pt x="172" y="233"/>
                  <a:pt x="172" y="231"/>
                </a:cubicBezTo>
                <a:cubicBezTo>
                  <a:pt x="172" y="229"/>
                  <a:pt x="173" y="228"/>
                  <a:pt x="173" y="227"/>
                </a:cubicBezTo>
                <a:cubicBezTo>
                  <a:pt x="174" y="225"/>
                  <a:pt x="174" y="224"/>
                  <a:pt x="175" y="223"/>
                </a:cubicBezTo>
                <a:cubicBezTo>
                  <a:pt x="175" y="222"/>
                  <a:pt x="176" y="221"/>
                  <a:pt x="176" y="218"/>
                </a:cubicBezTo>
                <a:cubicBezTo>
                  <a:pt x="177" y="216"/>
                  <a:pt x="177" y="215"/>
                  <a:pt x="177" y="213"/>
                </a:cubicBezTo>
                <a:cubicBezTo>
                  <a:pt x="178" y="211"/>
                  <a:pt x="177" y="209"/>
                  <a:pt x="177" y="209"/>
                </a:cubicBezTo>
                <a:cubicBezTo>
                  <a:pt x="177" y="209"/>
                  <a:pt x="178" y="209"/>
                  <a:pt x="179" y="208"/>
                </a:cubicBezTo>
                <a:cubicBezTo>
                  <a:pt x="180" y="206"/>
                  <a:pt x="181" y="205"/>
                  <a:pt x="183" y="202"/>
                </a:cubicBezTo>
                <a:cubicBezTo>
                  <a:pt x="185" y="200"/>
                  <a:pt x="186" y="199"/>
                  <a:pt x="187" y="198"/>
                </a:cubicBezTo>
                <a:cubicBezTo>
                  <a:pt x="188" y="197"/>
                  <a:pt x="188" y="196"/>
                  <a:pt x="189" y="195"/>
                </a:cubicBezTo>
                <a:cubicBezTo>
                  <a:pt x="192" y="193"/>
                  <a:pt x="194" y="191"/>
                  <a:pt x="198" y="188"/>
                </a:cubicBezTo>
                <a:cubicBezTo>
                  <a:pt x="202" y="185"/>
                  <a:pt x="205" y="182"/>
                  <a:pt x="207" y="180"/>
                </a:cubicBezTo>
                <a:cubicBezTo>
                  <a:pt x="209" y="178"/>
                  <a:pt x="210" y="178"/>
                  <a:pt x="210" y="178"/>
                </a:cubicBezTo>
                <a:cubicBezTo>
                  <a:pt x="210" y="178"/>
                  <a:pt x="210" y="178"/>
                  <a:pt x="211" y="180"/>
                </a:cubicBezTo>
                <a:cubicBezTo>
                  <a:pt x="211" y="181"/>
                  <a:pt x="212" y="182"/>
                  <a:pt x="212" y="184"/>
                </a:cubicBezTo>
                <a:cubicBezTo>
                  <a:pt x="213" y="185"/>
                  <a:pt x="213" y="187"/>
                  <a:pt x="214" y="190"/>
                </a:cubicBezTo>
                <a:cubicBezTo>
                  <a:pt x="214" y="192"/>
                  <a:pt x="214" y="194"/>
                  <a:pt x="213" y="199"/>
                </a:cubicBezTo>
                <a:cubicBezTo>
                  <a:pt x="213" y="204"/>
                  <a:pt x="212" y="208"/>
                  <a:pt x="211" y="212"/>
                </a:cubicBezTo>
                <a:cubicBezTo>
                  <a:pt x="211" y="217"/>
                  <a:pt x="210" y="221"/>
                  <a:pt x="210" y="222"/>
                </a:cubicBezTo>
                <a:cubicBezTo>
                  <a:pt x="209" y="223"/>
                  <a:pt x="209" y="224"/>
                  <a:pt x="208" y="226"/>
                </a:cubicBezTo>
                <a:cubicBezTo>
                  <a:pt x="206" y="228"/>
                  <a:pt x="205" y="229"/>
                  <a:pt x="204" y="231"/>
                </a:cubicBezTo>
                <a:cubicBezTo>
                  <a:pt x="204" y="233"/>
                  <a:pt x="204" y="235"/>
                  <a:pt x="204" y="242"/>
                </a:cubicBezTo>
                <a:cubicBezTo>
                  <a:pt x="204" y="248"/>
                  <a:pt x="203" y="260"/>
                  <a:pt x="203" y="268"/>
                </a:cubicBezTo>
                <a:cubicBezTo>
                  <a:pt x="203" y="276"/>
                  <a:pt x="203" y="283"/>
                  <a:pt x="202" y="290"/>
                </a:cubicBezTo>
                <a:cubicBezTo>
                  <a:pt x="202" y="297"/>
                  <a:pt x="202" y="304"/>
                  <a:pt x="202" y="309"/>
                </a:cubicBezTo>
                <a:cubicBezTo>
                  <a:pt x="202" y="314"/>
                  <a:pt x="202" y="320"/>
                  <a:pt x="202" y="324"/>
                </a:cubicBezTo>
                <a:cubicBezTo>
                  <a:pt x="202" y="327"/>
                  <a:pt x="202" y="330"/>
                  <a:pt x="202" y="332"/>
                </a:cubicBezTo>
                <a:cubicBezTo>
                  <a:pt x="202" y="333"/>
                  <a:pt x="204" y="333"/>
                  <a:pt x="206" y="334"/>
                </a:cubicBezTo>
                <a:cubicBezTo>
                  <a:pt x="209" y="334"/>
                  <a:pt x="211" y="335"/>
                  <a:pt x="212" y="335"/>
                </a:cubicBezTo>
                <a:cubicBezTo>
                  <a:pt x="213" y="335"/>
                  <a:pt x="213" y="336"/>
                  <a:pt x="213" y="337"/>
                </a:cubicBezTo>
                <a:cubicBezTo>
                  <a:pt x="214" y="337"/>
                  <a:pt x="213" y="338"/>
                  <a:pt x="214" y="340"/>
                </a:cubicBezTo>
                <a:cubicBezTo>
                  <a:pt x="214" y="341"/>
                  <a:pt x="217" y="342"/>
                  <a:pt x="220" y="343"/>
                </a:cubicBezTo>
                <a:cubicBezTo>
                  <a:pt x="222" y="344"/>
                  <a:pt x="224" y="345"/>
                  <a:pt x="225" y="346"/>
                </a:cubicBezTo>
                <a:cubicBezTo>
                  <a:pt x="226" y="346"/>
                  <a:pt x="226" y="346"/>
                  <a:pt x="227" y="348"/>
                </a:cubicBezTo>
                <a:cubicBezTo>
                  <a:pt x="228" y="350"/>
                  <a:pt x="230" y="351"/>
                  <a:pt x="233" y="352"/>
                </a:cubicBezTo>
                <a:cubicBezTo>
                  <a:pt x="236" y="353"/>
                  <a:pt x="238" y="354"/>
                  <a:pt x="241" y="355"/>
                </a:cubicBezTo>
                <a:cubicBezTo>
                  <a:pt x="244" y="356"/>
                  <a:pt x="248" y="357"/>
                  <a:pt x="251" y="358"/>
                </a:cubicBezTo>
                <a:cubicBezTo>
                  <a:pt x="254" y="359"/>
                  <a:pt x="255" y="359"/>
                  <a:pt x="258" y="359"/>
                </a:cubicBezTo>
                <a:cubicBezTo>
                  <a:pt x="260" y="360"/>
                  <a:pt x="262" y="359"/>
                  <a:pt x="265" y="358"/>
                </a:cubicBezTo>
                <a:cubicBezTo>
                  <a:pt x="268" y="356"/>
                  <a:pt x="269" y="355"/>
                  <a:pt x="270" y="354"/>
                </a:cubicBezTo>
                <a:cubicBezTo>
                  <a:pt x="270" y="354"/>
                  <a:pt x="271" y="353"/>
                  <a:pt x="271" y="353"/>
                </a:cubicBezTo>
                <a:cubicBezTo>
                  <a:pt x="271" y="353"/>
                  <a:pt x="271" y="354"/>
                  <a:pt x="273" y="356"/>
                </a:cubicBezTo>
                <a:cubicBezTo>
                  <a:pt x="274" y="357"/>
                  <a:pt x="276" y="358"/>
                  <a:pt x="277" y="359"/>
                </a:cubicBezTo>
                <a:cubicBezTo>
                  <a:pt x="277" y="359"/>
                  <a:pt x="277" y="359"/>
                  <a:pt x="278" y="360"/>
                </a:cubicBezTo>
                <a:cubicBezTo>
                  <a:pt x="278" y="361"/>
                  <a:pt x="279" y="361"/>
                  <a:pt x="280" y="363"/>
                </a:cubicBezTo>
                <a:cubicBezTo>
                  <a:pt x="281" y="365"/>
                  <a:pt x="282" y="364"/>
                  <a:pt x="283" y="365"/>
                </a:cubicBezTo>
                <a:cubicBezTo>
                  <a:pt x="284" y="365"/>
                  <a:pt x="285" y="366"/>
                  <a:pt x="285" y="367"/>
                </a:cubicBezTo>
                <a:cubicBezTo>
                  <a:pt x="286" y="368"/>
                  <a:pt x="284" y="368"/>
                  <a:pt x="284" y="370"/>
                </a:cubicBezTo>
                <a:cubicBezTo>
                  <a:pt x="284" y="373"/>
                  <a:pt x="286" y="375"/>
                  <a:pt x="287" y="376"/>
                </a:cubicBezTo>
                <a:cubicBezTo>
                  <a:pt x="288" y="377"/>
                  <a:pt x="289" y="378"/>
                  <a:pt x="289" y="379"/>
                </a:cubicBezTo>
                <a:cubicBezTo>
                  <a:pt x="289" y="379"/>
                  <a:pt x="289" y="380"/>
                  <a:pt x="290" y="380"/>
                </a:cubicBezTo>
                <a:cubicBezTo>
                  <a:pt x="290" y="382"/>
                  <a:pt x="291" y="384"/>
                  <a:pt x="293" y="388"/>
                </a:cubicBezTo>
                <a:cubicBezTo>
                  <a:pt x="295" y="392"/>
                  <a:pt x="296" y="396"/>
                  <a:pt x="298" y="399"/>
                </a:cubicBezTo>
                <a:cubicBezTo>
                  <a:pt x="299" y="402"/>
                  <a:pt x="300" y="406"/>
                  <a:pt x="302" y="410"/>
                </a:cubicBezTo>
                <a:cubicBezTo>
                  <a:pt x="303" y="411"/>
                  <a:pt x="304" y="413"/>
                  <a:pt x="305" y="414"/>
                </a:cubicBezTo>
                <a:cubicBezTo>
                  <a:pt x="305" y="415"/>
                  <a:pt x="306" y="417"/>
                  <a:pt x="307" y="418"/>
                </a:cubicBezTo>
                <a:cubicBezTo>
                  <a:pt x="308" y="420"/>
                  <a:pt x="308" y="421"/>
                  <a:pt x="309" y="423"/>
                </a:cubicBezTo>
                <a:cubicBezTo>
                  <a:pt x="310" y="425"/>
                  <a:pt x="311" y="426"/>
                  <a:pt x="311" y="426"/>
                </a:cubicBezTo>
                <a:cubicBezTo>
                  <a:pt x="312" y="427"/>
                  <a:pt x="311" y="428"/>
                  <a:pt x="311" y="429"/>
                </a:cubicBezTo>
                <a:cubicBezTo>
                  <a:pt x="311" y="430"/>
                  <a:pt x="312" y="431"/>
                  <a:pt x="312" y="431"/>
                </a:cubicBezTo>
                <a:cubicBezTo>
                  <a:pt x="312" y="432"/>
                  <a:pt x="312" y="432"/>
                  <a:pt x="312" y="434"/>
                </a:cubicBezTo>
                <a:cubicBezTo>
                  <a:pt x="312" y="436"/>
                  <a:pt x="313" y="437"/>
                  <a:pt x="313" y="437"/>
                </a:cubicBezTo>
                <a:cubicBezTo>
                  <a:pt x="313" y="438"/>
                  <a:pt x="314" y="439"/>
                  <a:pt x="314" y="439"/>
                </a:cubicBezTo>
                <a:cubicBezTo>
                  <a:pt x="314" y="439"/>
                  <a:pt x="314" y="439"/>
                  <a:pt x="313" y="440"/>
                </a:cubicBezTo>
                <a:cubicBezTo>
                  <a:pt x="312" y="441"/>
                  <a:pt x="311" y="442"/>
                  <a:pt x="310" y="443"/>
                </a:cubicBezTo>
                <a:cubicBezTo>
                  <a:pt x="308" y="445"/>
                  <a:pt x="307" y="448"/>
                  <a:pt x="308" y="450"/>
                </a:cubicBezTo>
                <a:cubicBezTo>
                  <a:pt x="308" y="452"/>
                  <a:pt x="309" y="453"/>
                  <a:pt x="309" y="453"/>
                </a:cubicBezTo>
                <a:cubicBezTo>
                  <a:pt x="309" y="453"/>
                  <a:pt x="308" y="455"/>
                  <a:pt x="306" y="458"/>
                </a:cubicBezTo>
                <a:cubicBezTo>
                  <a:pt x="304" y="461"/>
                  <a:pt x="302" y="465"/>
                  <a:pt x="300" y="469"/>
                </a:cubicBezTo>
                <a:cubicBezTo>
                  <a:pt x="298" y="473"/>
                  <a:pt x="296" y="478"/>
                  <a:pt x="295" y="480"/>
                </a:cubicBezTo>
                <a:cubicBezTo>
                  <a:pt x="295" y="481"/>
                  <a:pt x="294" y="481"/>
                  <a:pt x="293" y="482"/>
                </a:cubicBezTo>
                <a:cubicBezTo>
                  <a:pt x="292" y="484"/>
                  <a:pt x="290" y="486"/>
                  <a:pt x="288" y="488"/>
                </a:cubicBezTo>
                <a:cubicBezTo>
                  <a:pt x="287" y="490"/>
                  <a:pt x="284" y="497"/>
                  <a:pt x="282" y="502"/>
                </a:cubicBezTo>
                <a:cubicBezTo>
                  <a:pt x="280" y="507"/>
                  <a:pt x="278" y="517"/>
                  <a:pt x="277" y="521"/>
                </a:cubicBezTo>
                <a:cubicBezTo>
                  <a:pt x="276" y="526"/>
                  <a:pt x="275" y="529"/>
                  <a:pt x="274" y="531"/>
                </a:cubicBezTo>
                <a:cubicBezTo>
                  <a:pt x="272" y="533"/>
                  <a:pt x="272" y="535"/>
                  <a:pt x="270" y="537"/>
                </a:cubicBezTo>
                <a:cubicBezTo>
                  <a:pt x="268" y="539"/>
                  <a:pt x="264" y="542"/>
                  <a:pt x="261" y="546"/>
                </a:cubicBezTo>
                <a:cubicBezTo>
                  <a:pt x="259" y="550"/>
                  <a:pt x="256" y="553"/>
                  <a:pt x="254" y="556"/>
                </a:cubicBezTo>
                <a:cubicBezTo>
                  <a:pt x="253" y="559"/>
                  <a:pt x="251" y="562"/>
                  <a:pt x="249" y="565"/>
                </a:cubicBezTo>
                <a:cubicBezTo>
                  <a:pt x="248" y="567"/>
                  <a:pt x="246" y="570"/>
                  <a:pt x="245" y="573"/>
                </a:cubicBezTo>
                <a:cubicBezTo>
                  <a:pt x="243" y="576"/>
                  <a:pt x="243" y="577"/>
                  <a:pt x="243" y="577"/>
                </a:cubicBezTo>
                <a:cubicBezTo>
                  <a:pt x="243" y="577"/>
                  <a:pt x="242" y="577"/>
                  <a:pt x="242" y="577"/>
                </a:cubicBezTo>
                <a:cubicBezTo>
                  <a:pt x="242" y="576"/>
                  <a:pt x="241" y="578"/>
                  <a:pt x="240" y="580"/>
                </a:cubicBezTo>
                <a:cubicBezTo>
                  <a:pt x="239" y="582"/>
                  <a:pt x="239" y="583"/>
                  <a:pt x="238" y="585"/>
                </a:cubicBezTo>
                <a:cubicBezTo>
                  <a:pt x="237" y="586"/>
                  <a:pt x="237" y="587"/>
                  <a:pt x="237" y="587"/>
                </a:cubicBezTo>
                <a:cubicBezTo>
                  <a:pt x="237" y="587"/>
                  <a:pt x="237" y="587"/>
                  <a:pt x="236" y="588"/>
                </a:cubicBezTo>
                <a:cubicBezTo>
                  <a:pt x="235" y="588"/>
                  <a:pt x="233" y="588"/>
                  <a:pt x="231" y="589"/>
                </a:cubicBezTo>
                <a:cubicBezTo>
                  <a:pt x="230" y="589"/>
                  <a:pt x="229" y="590"/>
                  <a:pt x="229" y="590"/>
                </a:cubicBezTo>
                <a:cubicBezTo>
                  <a:pt x="229" y="590"/>
                  <a:pt x="229" y="590"/>
                  <a:pt x="228" y="591"/>
                </a:cubicBezTo>
                <a:cubicBezTo>
                  <a:pt x="227" y="591"/>
                  <a:pt x="225" y="592"/>
                  <a:pt x="222" y="594"/>
                </a:cubicBezTo>
                <a:cubicBezTo>
                  <a:pt x="219" y="597"/>
                  <a:pt x="217" y="600"/>
                  <a:pt x="217" y="600"/>
                </a:cubicBezTo>
                <a:cubicBezTo>
                  <a:pt x="217" y="600"/>
                  <a:pt x="217" y="600"/>
                  <a:pt x="216" y="601"/>
                </a:cubicBezTo>
                <a:cubicBezTo>
                  <a:pt x="216" y="601"/>
                  <a:pt x="215" y="601"/>
                  <a:pt x="214" y="603"/>
                </a:cubicBezTo>
                <a:cubicBezTo>
                  <a:pt x="212" y="604"/>
                  <a:pt x="211" y="604"/>
                  <a:pt x="210" y="606"/>
                </a:cubicBezTo>
                <a:cubicBezTo>
                  <a:pt x="208" y="608"/>
                  <a:pt x="209" y="611"/>
                  <a:pt x="210" y="615"/>
                </a:cubicBezTo>
                <a:cubicBezTo>
                  <a:pt x="211" y="618"/>
                  <a:pt x="213" y="620"/>
                  <a:pt x="217" y="625"/>
                </a:cubicBezTo>
                <a:cubicBezTo>
                  <a:pt x="220" y="629"/>
                  <a:pt x="224" y="633"/>
                  <a:pt x="226" y="635"/>
                </a:cubicBezTo>
                <a:cubicBezTo>
                  <a:pt x="227" y="636"/>
                  <a:pt x="228" y="637"/>
                  <a:pt x="228" y="637"/>
                </a:cubicBezTo>
                <a:cubicBezTo>
                  <a:pt x="228" y="637"/>
                  <a:pt x="229" y="636"/>
                  <a:pt x="229" y="635"/>
                </a:cubicBezTo>
                <a:cubicBezTo>
                  <a:pt x="230" y="634"/>
                  <a:pt x="231" y="634"/>
                  <a:pt x="231" y="634"/>
                </a:cubicBezTo>
                <a:cubicBezTo>
                  <a:pt x="231" y="634"/>
                  <a:pt x="231" y="635"/>
                  <a:pt x="233" y="638"/>
                </a:cubicBezTo>
                <a:cubicBezTo>
                  <a:pt x="236" y="641"/>
                  <a:pt x="238" y="646"/>
                  <a:pt x="238" y="646"/>
                </a:cubicBezTo>
                <a:cubicBezTo>
                  <a:pt x="238" y="646"/>
                  <a:pt x="238" y="646"/>
                  <a:pt x="240" y="649"/>
                </a:cubicBezTo>
                <a:cubicBezTo>
                  <a:pt x="240" y="650"/>
                  <a:pt x="242" y="653"/>
                  <a:pt x="243" y="655"/>
                </a:cubicBezTo>
                <a:cubicBezTo>
                  <a:pt x="245" y="658"/>
                  <a:pt x="247" y="660"/>
                  <a:pt x="248" y="661"/>
                </a:cubicBezTo>
                <a:cubicBezTo>
                  <a:pt x="254" y="667"/>
                  <a:pt x="259" y="670"/>
                  <a:pt x="266" y="674"/>
                </a:cubicBezTo>
                <a:cubicBezTo>
                  <a:pt x="274" y="679"/>
                  <a:pt x="281" y="681"/>
                  <a:pt x="285" y="682"/>
                </a:cubicBezTo>
                <a:cubicBezTo>
                  <a:pt x="289" y="683"/>
                  <a:pt x="291" y="684"/>
                  <a:pt x="293" y="683"/>
                </a:cubicBezTo>
                <a:cubicBezTo>
                  <a:pt x="294" y="683"/>
                  <a:pt x="296" y="682"/>
                  <a:pt x="298" y="681"/>
                </a:cubicBezTo>
                <a:cubicBezTo>
                  <a:pt x="299" y="679"/>
                  <a:pt x="299" y="677"/>
                  <a:pt x="299" y="676"/>
                </a:cubicBezTo>
                <a:cubicBezTo>
                  <a:pt x="299" y="675"/>
                  <a:pt x="299" y="675"/>
                  <a:pt x="299" y="674"/>
                </a:cubicBezTo>
                <a:cubicBezTo>
                  <a:pt x="300" y="673"/>
                  <a:pt x="300" y="673"/>
                  <a:pt x="300" y="671"/>
                </a:cubicBezTo>
                <a:cubicBezTo>
                  <a:pt x="300" y="668"/>
                  <a:pt x="299" y="667"/>
                  <a:pt x="297" y="665"/>
                </a:cubicBezTo>
                <a:cubicBezTo>
                  <a:pt x="296" y="662"/>
                  <a:pt x="293" y="660"/>
                  <a:pt x="292" y="658"/>
                </a:cubicBezTo>
                <a:cubicBezTo>
                  <a:pt x="290" y="656"/>
                  <a:pt x="289" y="655"/>
                  <a:pt x="288" y="653"/>
                </a:cubicBezTo>
                <a:cubicBezTo>
                  <a:pt x="288" y="652"/>
                  <a:pt x="287" y="652"/>
                  <a:pt x="287" y="651"/>
                </a:cubicBezTo>
                <a:cubicBezTo>
                  <a:pt x="286" y="651"/>
                  <a:pt x="286" y="650"/>
                  <a:pt x="285" y="649"/>
                </a:cubicBezTo>
                <a:cubicBezTo>
                  <a:pt x="285" y="649"/>
                  <a:pt x="284" y="648"/>
                  <a:pt x="283" y="648"/>
                </a:cubicBezTo>
                <a:cubicBezTo>
                  <a:pt x="282" y="647"/>
                  <a:pt x="282" y="646"/>
                  <a:pt x="282" y="645"/>
                </a:cubicBezTo>
                <a:cubicBezTo>
                  <a:pt x="282" y="644"/>
                  <a:pt x="281" y="643"/>
                  <a:pt x="281" y="643"/>
                </a:cubicBezTo>
                <a:cubicBezTo>
                  <a:pt x="280" y="643"/>
                  <a:pt x="280" y="641"/>
                  <a:pt x="280" y="641"/>
                </a:cubicBezTo>
                <a:cubicBezTo>
                  <a:pt x="280" y="640"/>
                  <a:pt x="280" y="640"/>
                  <a:pt x="280" y="639"/>
                </a:cubicBezTo>
                <a:cubicBezTo>
                  <a:pt x="279" y="639"/>
                  <a:pt x="279" y="638"/>
                  <a:pt x="279" y="638"/>
                </a:cubicBezTo>
                <a:cubicBezTo>
                  <a:pt x="279" y="638"/>
                  <a:pt x="279" y="637"/>
                  <a:pt x="279" y="637"/>
                </a:cubicBezTo>
                <a:cubicBezTo>
                  <a:pt x="279" y="636"/>
                  <a:pt x="279" y="636"/>
                  <a:pt x="279" y="636"/>
                </a:cubicBezTo>
                <a:cubicBezTo>
                  <a:pt x="278" y="635"/>
                  <a:pt x="278" y="634"/>
                  <a:pt x="278" y="634"/>
                </a:cubicBezTo>
                <a:cubicBezTo>
                  <a:pt x="278" y="633"/>
                  <a:pt x="278" y="633"/>
                  <a:pt x="278" y="632"/>
                </a:cubicBezTo>
                <a:cubicBezTo>
                  <a:pt x="278" y="632"/>
                  <a:pt x="278" y="632"/>
                  <a:pt x="277" y="631"/>
                </a:cubicBezTo>
                <a:cubicBezTo>
                  <a:pt x="277" y="631"/>
                  <a:pt x="277" y="630"/>
                  <a:pt x="277" y="629"/>
                </a:cubicBezTo>
                <a:cubicBezTo>
                  <a:pt x="277" y="628"/>
                  <a:pt x="277" y="628"/>
                  <a:pt x="277" y="628"/>
                </a:cubicBezTo>
                <a:cubicBezTo>
                  <a:pt x="277" y="627"/>
                  <a:pt x="277" y="627"/>
                  <a:pt x="276" y="627"/>
                </a:cubicBezTo>
                <a:cubicBezTo>
                  <a:pt x="276" y="627"/>
                  <a:pt x="276" y="624"/>
                  <a:pt x="275" y="624"/>
                </a:cubicBezTo>
                <a:cubicBezTo>
                  <a:pt x="276" y="623"/>
                  <a:pt x="276" y="623"/>
                  <a:pt x="275" y="623"/>
                </a:cubicBezTo>
                <a:cubicBezTo>
                  <a:pt x="275" y="623"/>
                  <a:pt x="275" y="622"/>
                  <a:pt x="275" y="621"/>
                </a:cubicBezTo>
                <a:cubicBezTo>
                  <a:pt x="274" y="620"/>
                  <a:pt x="274" y="620"/>
                  <a:pt x="274" y="620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6" y="617"/>
                  <a:pt x="276" y="616"/>
                </a:cubicBezTo>
                <a:cubicBezTo>
                  <a:pt x="276" y="615"/>
                  <a:pt x="275" y="614"/>
                  <a:pt x="274" y="614"/>
                </a:cubicBezTo>
                <a:cubicBezTo>
                  <a:pt x="274" y="613"/>
                  <a:pt x="274" y="613"/>
                  <a:pt x="273" y="612"/>
                </a:cubicBezTo>
                <a:cubicBezTo>
                  <a:pt x="273" y="611"/>
                  <a:pt x="272" y="610"/>
                  <a:pt x="272" y="610"/>
                </a:cubicBezTo>
                <a:cubicBezTo>
                  <a:pt x="273" y="607"/>
                  <a:pt x="273" y="607"/>
                  <a:pt x="273" y="607"/>
                </a:cubicBezTo>
                <a:cubicBezTo>
                  <a:pt x="273" y="607"/>
                  <a:pt x="276" y="607"/>
                  <a:pt x="279" y="608"/>
                </a:cubicBezTo>
                <a:cubicBezTo>
                  <a:pt x="280" y="609"/>
                  <a:pt x="282" y="609"/>
                  <a:pt x="283" y="609"/>
                </a:cubicBezTo>
                <a:cubicBezTo>
                  <a:pt x="284" y="609"/>
                  <a:pt x="285" y="609"/>
                  <a:pt x="287" y="609"/>
                </a:cubicBezTo>
                <a:cubicBezTo>
                  <a:pt x="290" y="610"/>
                  <a:pt x="294" y="609"/>
                  <a:pt x="298" y="609"/>
                </a:cubicBezTo>
                <a:cubicBezTo>
                  <a:pt x="301" y="609"/>
                  <a:pt x="304" y="608"/>
                  <a:pt x="307" y="607"/>
                </a:cubicBezTo>
                <a:cubicBezTo>
                  <a:pt x="310" y="607"/>
                  <a:pt x="310" y="607"/>
                  <a:pt x="310" y="606"/>
                </a:cubicBezTo>
                <a:cubicBezTo>
                  <a:pt x="310" y="604"/>
                  <a:pt x="311" y="603"/>
                  <a:pt x="311" y="600"/>
                </a:cubicBezTo>
                <a:cubicBezTo>
                  <a:pt x="311" y="597"/>
                  <a:pt x="311" y="596"/>
                  <a:pt x="311" y="596"/>
                </a:cubicBezTo>
                <a:cubicBezTo>
                  <a:pt x="311" y="595"/>
                  <a:pt x="310" y="595"/>
                  <a:pt x="310" y="595"/>
                </a:cubicBezTo>
                <a:cubicBezTo>
                  <a:pt x="310" y="595"/>
                  <a:pt x="310" y="594"/>
                  <a:pt x="309" y="592"/>
                </a:cubicBezTo>
                <a:cubicBezTo>
                  <a:pt x="309" y="590"/>
                  <a:pt x="309" y="587"/>
                  <a:pt x="309" y="582"/>
                </a:cubicBezTo>
                <a:cubicBezTo>
                  <a:pt x="308" y="577"/>
                  <a:pt x="308" y="573"/>
                  <a:pt x="308" y="570"/>
                </a:cubicBezTo>
                <a:cubicBezTo>
                  <a:pt x="308" y="567"/>
                  <a:pt x="308" y="567"/>
                  <a:pt x="308" y="567"/>
                </a:cubicBezTo>
                <a:cubicBezTo>
                  <a:pt x="308" y="567"/>
                  <a:pt x="309" y="565"/>
                  <a:pt x="311" y="560"/>
                </a:cubicBezTo>
                <a:cubicBezTo>
                  <a:pt x="313" y="556"/>
                  <a:pt x="314" y="554"/>
                  <a:pt x="315" y="551"/>
                </a:cubicBezTo>
                <a:cubicBezTo>
                  <a:pt x="316" y="549"/>
                  <a:pt x="316" y="549"/>
                  <a:pt x="317" y="548"/>
                </a:cubicBezTo>
                <a:cubicBezTo>
                  <a:pt x="318" y="547"/>
                  <a:pt x="317" y="547"/>
                  <a:pt x="321" y="542"/>
                </a:cubicBezTo>
                <a:cubicBezTo>
                  <a:pt x="324" y="537"/>
                  <a:pt x="327" y="535"/>
                  <a:pt x="332" y="529"/>
                </a:cubicBezTo>
                <a:cubicBezTo>
                  <a:pt x="337" y="524"/>
                  <a:pt x="343" y="516"/>
                  <a:pt x="346" y="513"/>
                </a:cubicBezTo>
                <a:cubicBezTo>
                  <a:pt x="349" y="509"/>
                  <a:pt x="356" y="501"/>
                  <a:pt x="360" y="496"/>
                </a:cubicBezTo>
                <a:cubicBezTo>
                  <a:pt x="363" y="493"/>
                  <a:pt x="365" y="490"/>
                  <a:pt x="367" y="488"/>
                </a:cubicBezTo>
                <a:cubicBezTo>
                  <a:pt x="369" y="486"/>
                  <a:pt x="369" y="485"/>
                  <a:pt x="370" y="484"/>
                </a:cubicBezTo>
                <a:cubicBezTo>
                  <a:pt x="372" y="480"/>
                  <a:pt x="372" y="480"/>
                  <a:pt x="373" y="478"/>
                </a:cubicBezTo>
                <a:cubicBezTo>
                  <a:pt x="373" y="477"/>
                  <a:pt x="374" y="477"/>
                  <a:pt x="375" y="473"/>
                </a:cubicBezTo>
                <a:cubicBezTo>
                  <a:pt x="376" y="469"/>
                  <a:pt x="376" y="467"/>
                  <a:pt x="376" y="466"/>
                </a:cubicBezTo>
                <a:cubicBezTo>
                  <a:pt x="376" y="464"/>
                  <a:pt x="377" y="464"/>
                  <a:pt x="377" y="460"/>
                </a:cubicBezTo>
                <a:cubicBezTo>
                  <a:pt x="377" y="457"/>
                  <a:pt x="377" y="454"/>
                  <a:pt x="378" y="449"/>
                </a:cubicBezTo>
                <a:cubicBezTo>
                  <a:pt x="378" y="445"/>
                  <a:pt x="378" y="436"/>
                  <a:pt x="377" y="429"/>
                </a:cubicBezTo>
                <a:cubicBezTo>
                  <a:pt x="377" y="422"/>
                  <a:pt x="377" y="420"/>
                  <a:pt x="377" y="414"/>
                </a:cubicBezTo>
                <a:cubicBezTo>
                  <a:pt x="376" y="408"/>
                  <a:pt x="376" y="405"/>
                  <a:pt x="376" y="400"/>
                </a:cubicBezTo>
                <a:cubicBezTo>
                  <a:pt x="375" y="395"/>
                  <a:pt x="375" y="391"/>
                  <a:pt x="375" y="386"/>
                </a:cubicBezTo>
                <a:cubicBezTo>
                  <a:pt x="375" y="380"/>
                  <a:pt x="374" y="377"/>
                  <a:pt x="374" y="373"/>
                </a:cubicBezTo>
                <a:cubicBezTo>
                  <a:pt x="374" y="369"/>
                  <a:pt x="374" y="367"/>
                  <a:pt x="374" y="364"/>
                </a:cubicBezTo>
                <a:cubicBezTo>
                  <a:pt x="373" y="361"/>
                  <a:pt x="373" y="360"/>
                  <a:pt x="374" y="358"/>
                </a:cubicBezTo>
                <a:cubicBezTo>
                  <a:pt x="374" y="355"/>
                  <a:pt x="375" y="351"/>
                  <a:pt x="375" y="346"/>
                </a:cubicBezTo>
                <a:cubicBezTo>
                  <a:pt x="376" y="340"/>
                  <a:pt x="376" y="338"/>
                  <a:pt x="376" y="338"/>
                </a:cubicBezTo>
                <a:cubicBezTo>
                  <a:pt x="376" y="338"/>
                  <a:pt x="379" y="338"/>
                  <a:pt x="382" y="337"/>
                </a:cubicBezTo>
                <a:cubicBezTo>
                  <a:pt x="385" y="337"/>
                  <a:pt x="386" y="337"/>
                  <a:pt x="387" y="337"/>
                </a:cubicBezTo>
                <a:cubicBezTo>
                  <a:pt x="389" y="337"/>
                  <a:pt x="395" y="336"/>
                  <a:pt x="400" y="335"/>
                </a:cubicBezTo>
                <a:cubicBezTo>
                  <a:pt x="405" y="334"/>
                  <a:pt x="407" y="333"/>
                  <a:pt x="409" y="332"/>
                </a:cubicBezTo>
                <a:cubicBezTo>
                  <a:pt x="410" y="331"/>
                  <a:pt x="411" y="332"/>
                  <a:pt x="415" y="330"/>
                </a:cubicBezTo>
                <a:cubicBezTo>
                  <a:pt x="418" y="329"/>
                  <a:pt x="421" y="328"/>
                  <a:pt x="424" y="326"/>
                </a:cubicBezTo>
                <a:cubicBezTo>
                  <a:pt x="428" y="325"/>
                  <a:pt x="429" y="325"/>
                  <a:pt x="435" y="323"/>
                </a:cubicBezTo>
                <a:cubicBezTo>
                  <a:pt x="440" y="322"/>
                  <a:pt x="446" y="320"/>
                  <a:pt x="446" y="320"/>
                </a:cubicBezTo>
                <a:cubicBezTo>
                  <a:pt x="446" y="320"/>
                  <a:pt x="447" y="321"/>
                  <a:pt x="448" y="321"/>
                </a:cubicBezTo>
                <a:cubicBezTo>
                  <a:pt x="449" y="321"/>
                  <a:pt x="450" y="321"/>
                  <a:pt x="453" y="321"/>
                </a:cubicBezTo>
                <a:cubicBezTo>
                  <a:pt x="456" y="322"/>
                  <a:pt x="458" y="322"/>
                  <a:pt x="460" y="322"/>
                </a:cubicBezTo>
                <a:cubicBezTo>
                  <a:pt x="462" y="322"/>
                  <a:pt x="464" y="323"/>
                  <a:pt x="464" y="323"/>
                </a:cubicBezTo>
                <a:cubicBezTo>
                  <a:pt x="464" y="323"/>
                  <a:pt x="465" y="323"/>
                  <a:pt x="465" y="324"/>
                </a:cubicBezTo>
                <a:cubicBezTo>
                  <a:pt x="465" y="325"/>
                  <a:pt x="466" y="327"/>
                  <a:pt x="466" y="329"/>
                </a:cubicBezTo>
                <a:cubicBezTo>
                  <a:pt x="467" y="330"/>
                  <a:pt x="468" y="330"/>
                  <a:pt x="470" y="331"/>
                </a:cubicBezTo>
                <a:cubicBezTo>
                  <a:pt x="473" y="331"/>
                  <a:pt x="476" y="332"/>
                  <a:pt x="476" y="332"/>
                </a:cubicBezTo>
                <a:cubicBezTo>
                  <a:pt x="476" y="332"/>
                  <a:pt x="476" y="333"/>
                  <a:pt x="479" y="336"/>
                </a:cubicBezTo>
                <a:cubicBezTo>
                  <a:pt x="481" y="339"/>
                  <a:pt x="484" y="341"/>
                  <a:pt x="490" y="346"/>
                </a:cubicBezTo>
                <a:cubicBezTo>
                  <a:pt x="492" y="348"/>
                  <a:pt x="494" y="350"/>
                  <a:pt x="495" y="351"/>
                </a:cubicBezTo>
                <a:cubicBezTo>
                  <a:pt x="497" y="353"/>
                  <a:pt x="499" y="354"/>
                  <a:pt x="499" y="354"/>
                </a:cubicBezTo>
                <a:cubicBezTo>
                  <a:pt x="499" y="354"/>
                  <a:pt x="498" y="355"/>
                  <a:pt x="498" y="358"/>
                </a:cubicBezTo>
                <a:cubicBezTo>
                  <a:pt x="498" y="361"/>
                  <a:pt x="498" y="362"/>
                  <a:pt x="498" y="362"/>
                </a:cubicBezTo>
                <a:cubicBezTo>
                  <a:pt x="498" y="363"/>
                  <a:pt x="497" y="363"/>
                  <a:pt x="497" y="364"/>
                </a:cubicBezTo>
                <a:cubicBezTo>
                  <a:pt x="497" y="365"/>
                  <a:pt x="498" y="366"/>
                  <a:pt x="500" y="367"/>
                </a:cubicBezTo>
                <a:cubicBezTo>
                  <a:pt x="502" y="368"/>
                  <a:pt x="503" y="369"/>
                  <a:pt x="504" y="370"/>
                </a:cubicBezTo>
                <a:cubicBezTo>
                  <a:pt x="506" y="371"/>
                  <a:pt x="508" y="373"/>
                  <a:pt x="509" y="374"/>
                </a:cubicBezTo>
                <a:cubicBezTo>
                  <a:pt x="511" y="376"/>
                  <a:pt x="513" y="377"/>
                  <a:pt x="514" y="378"/>
                </a:cubicBezTo>
                <a:cubicBezTo>
                  <a:pt x="515" y="380"/>
                  <a:pt x="515" y="379"/>
                  <a:pt x="517" y="381"/>
                </a:cubicBezTo>
                <a:cubicBezTo>
                  <a:pt x="519" y="382"/>
                  <a:pt x="524" y="386"/>
                  <a:pt x="526" y="388"/>
                </a:cubicBezTo>
                <a:cubicBezTo>
                  <a:pt x="529" y="389"/>
                  <a:pt x="531" y="390"/>
                  <a:pt x="531" y="390"/>
                </a:cubicBezTo>
                <a:cubicBezTo>
                  <a:pt x="531" y="390"/>
                  <a:pt x="531" y="391"/>
                  <a:pt x="531" y="392"/>
                </a:cubicBezTo>
                <a:cubicBezTo>
                  <a:pt x="531" y="394"/>
                  <a:pt x="532" y="395"/>
                  <a:pt x="533" y="396"/>
                </a:cubicBezTo>
                <a:cubicBezTo>
                  <a:pt x="533" y="396"/>
                  <a:pt x="533" y="397"/>
                  <a:pt x="534" y="398"/>
                </a:cubicBezTo>
                <a:cubicBezTo>
                  <a:pt x="536" y="399"/>
                  <a:pt x="538" y="401"/>
                  <a:pt x="541" y="403"/>
                </a:cubicBezTo>
                <a:cubicBezTo>
                  <a:pt x="543" y="404"/>
                  <a:pt x="543" y="404"/>
                  <a:pt x="544" y="404"/>
                </a:cubicBezTo>
                <a:cubicBezTo>
                  <a:pt x="545" y="404"/>
                  <a:pt x="546" y="405"/>
                  <a:pt x="548" y="405"/>
                </a:cubicBezTo>
                <a:cubicBezTo>
                  <a:pt x="549" y="405"/>
                  <a:pt x="551" y="405"/>
                  <a:pt x="551" y="405"/>
                </a:cubicBezTo>
                <a:cubicBezTo>
                  <a:pt x="551" y="405"/>
                  <a:pt x="552" y="407"/>
                  <a:pt x="554" y="409"/>
                </a:cubicBezTo>
                <a:cubicBezTo>
                  <a:pt x="555" y="410"/>
                  <a:pt x="557" y="413"/>
                  <a:pt x="558" y="414"/>
                </a:cubicBezTo>
                <a:cubicBezTo>
                  <a:pt x="559" y="416"/>
                  <a:pt x="559" y="416"/>
                  <a:pt x="560" y="417"/>
                </a:cubicBezTo>
                <a:cubicBezTo>
                  <a:pt x="561" y="417"/>
                  <a:pt x="561" y="419"/>
                  <a:pt x="562" y="420"/>
                </a:cubicBezTo>
                <a:cubicBezTo>
                  <a:pt x="563" y="421"/>
                  <a:pt x="562" y="421"/>
                  <a:pt x="563" y="422"/>
                </a:cubicBezTo>
                <a:cubicBezTo>
                  <a:pt x="564" y="422"/>
                  <a:pt x="564" y="423"/>
                  <a:pt x="564" y="424"/>
                </a:cubicBezTo>
                <a:cubicBezTo>
                  <a:pt x="565" y="424"/>
                  <a:pt x="565" y="425"/>
                  <a:pt x="565" y="425"/>
                </a:cubicBezTo>
                <a:cubicBezTo>
                  <a:pt x="565" y="426"/>
                  <a:pt x="566" y="426"/>
                  <a:pt x="566" y="427"/>
                </a:cubicBezTo>
                <a:cubicBezTo>
                  <a:pt x="566" y="428"/>
                  <a:pt x="567" y="428"/>
                  <a:pt x="567" y="429"/>
                </a:cubicBezTo>
                <a:cubicBezTo>
                  <a:pt x="567" y="429"/>
                  <a:pt x="568" y="430"/>
                  <a:pt x="568" y="431"/>
                </a:cubicBezTo>
                <a:cubicBezTo>
                  <a:pt x="569" y="432"/>
                  <a:pt x="569" y="433"/>
                  <a:pt x="570" y="435"/>
                </a:cubicBezTo>
                <a:cubicBezTo>
                  <a:pt x="571" y="437"/>
                  <a:pt x="571" y="438"/>
                  <a:pt x="571" y="438"/>
                </a:cubicBezTo>
                <a:cubicBezTo>
                  <a:pt x="571" y="438"/>
                  <a:pt x="571" y="438"/>
                  <a:pt x="570" y="438"/>
                </a:cubicBezTo>
                <a:cubicBezTo>
                  <a:pt x="570" y="439"/>
                  <a:pt x="571" y="440"/>
                  <a:pt x="571" y="440"/>
                </a:cubicBezTo>
                <a:cubicBezTo>
                  <a:pt x="571" y="440"/>
                  <a:pt x="571" y="440"/>
                  <a:pt x="571" y="441"/>
                </a:cubicBezTo>
                <a:cubicBezTo>
                  <a:pt x="571" y="442"/>
                  <a:pt x="571" y="443"/>
                  <a:pt x="572" y="446"/>
                </a:cubicBezTo>
                <a:cubicBezTo>
                  <a:pt x="573" y="448"/>
                  <a:pt x="576" y="452"/>
                  <a:pt x="578" y="455"/>
                </a:cubicBezTo>
                <a:cubicBezTo>
                  <a:pt x="581" y="458"/>
                  <a:pt x="583" y="459"/>
                  <a:pt x="583" y="459"/>
                </a:cubicBezTo>
                <a:cubicBezTo>
                  <a:pt x="583" y="459"/>
                  <a:pt x="582" y="459"/>
                  <a:pt x="582" y="460"/>
                </a:cubicBezTo>
                <a:cubicBezTo>
                  <a:pt x="582" y="461"/>
                  <a:pt x="582" y="461"/>
                  <a:pt x="583" y="462"/>
                </a:cubicBezTo>
                <a:cubicBezTo>
                  <a:pt x="584" y="464"/>
                  <a:pt x="585" y="465"/>
                  <a:pt x="586" y="466"/>
                </a:cubicBezTo>
                <a:cubicBezTo>
                  <a:pt x="587" y="468"/>
                  <a:pt x="588" y="468"/>
                  <a:pt x="590" y="468"/>
                </a:cubicBezTo>
                <a:cubicBezTo>
                  <a:pt x="591" y="468"/>
                  <a:pt x="592" y="467"/>
                  <a:pt x="593" y="466"/>
                </a:cubicBezTo>
                <a:cubicBezTo>
                  <a:pt x="595" y="466"/>
                  <a:pt x="596" y="465"/>
                  <a:pt x="598" y="463"/>
                </a:cubicBezTo>
                <a:cubicBezTo>
                  <a:pt x="602" y="461"/>
                  <a:pt x="609" y="456"/>
                  <a:pt x="611" y="455"/>
                </a:cubicBezTo>
                <a:cubicBezTo>
                  <a:pt x="613" y="453"/>
                  <a:pt x="613" y="453"/>
                  <a:pt x="613" y="452"/>
                </a:cubicBezTo>
                <a:cubicBezTo>
                  <a:pt x="613" y="451"/>
                  <a:pt x="614" y="449"/>
                  <a:pt x="614" y="449"/>
                </a:cubicBezTo>
                <a:cubicBezTo>
                  <a:pt x="614" y="448"/>
                  <a:pt x="617" y="447"/>
                  <a:pt x="620" y="446"/>
                </a:cubicBezTo>
                <a:cubicBezTo>
                  <a:pt x="622" y="445"/>
                  <a:pt x="623" y="444"/>
                  <a:pt x="624" y="444"/>
                </a:cubicBezTo>
                <a:cubicBezTo>
                  <a:pt x="625" y="444"/>
                  <a:pt x="625" y="444"/>
                  <a:pt x="630" y="441"/>
                </a:cubicBezTo>
                <a:cubicBezTo>
                  <a:pt x="635" y="439"/>
                  <a:pt x="639" y="435"/>
                  <a:pt x="645" y="430"/>
                </a:cubicBezTo>
                <a:cubicBezTo>
                  <a:pt x="652" y="424"/>
                  <a:pt x="656" y="419"/>
                  <a:pt x="662" y="411"/>
                </a:cubicBezTo>
                <a:cubicBezTo>
                  <a:pt x="668" y="404"/>
                  <a:pt x="671" y="398"/>
                  <a:pt x="672" y="396"/>
                </a:cubicBezTo>
                <a:cubicBezTo>
                  <a:pt x="672" y="395"/>
                  <a:pt x="671" y="394"/>
                  <a:pt x="670" y="394"/>
                </a:cubicBezTo>
                <a:cubicBezTo>
                  <a:pt x="670" y="393"/>
                  <a:pt x="668" y="394"/>
                  <a:pt x="668" y="394"/>
                </a:cubicBezTo>
                <a:cubicBezTo>
                  <a:pt x="668" y="394"/>
                  <a:pt x="668" y="394"/>
                  <a:pt x="668" y="393"/>
                </a:cubicBezTo>
                <a:cubicBezTo>
                  <a:pt x="667" y="392"/>
                  <a:pt x="666" y="391"/>
                  <a:pt x="663" y="392"/>
                </a:cubicBezTo>
                <a:cubicBezTo>
                  <a:pt x="661" y="392"/>
                  <a:pt x="659" y="393"/>
                  <a:pt x="656" y="395"/>
                </a:cubicBezTo>
                <a:cubicBezTo>
                  <a:pt x="653" y="397"/>
                  <a:pt x="652" y="398"/>
                  <a:pt x="650" y="399"/>
                </a:cubicBezTo>
                <a:cubicBezTo>
                  <a:pt x="649" y="399"/>
                  <a:pt x="647" y="400"/>
                  <a:pt x="646" y="401"/>
                </a:cubicBezTo>
                <a:cubicBezTo>
                  <a:pt x="645" y="401"/>
                  <a:pt x="645" y="401"/>
                  <a:pt x="643" y="403"/>
                </a:cubicBezTo>
                <a:cubicBezTo>
                  <a:pt x="642" y="404"/>
                  <a:pt x="641" y="404"/>
                  <a:pt x="640" y="404"/>
                </a:cubicBezTo>
                <a:cubicBezTo>
                  <a:pt x="639" y="404"/>
                  <a:pt x="636" y="405"/>
                  <a:pt x="634" y="405"/>
                </a:cubicBezTo>
                <a:cubicBezTo>
                  <a:pt x="632" y="406"/>
                  <a:pt x="631" y="406"/>
                  <a:pt x="630" y="406"/>
                </a:cubicBezTo>
                <a:cubicBezTo>
                  <a:pt x="629" y="406"/>
                  <a:pt x="629" y="406"/>
                  <a:pt x="627" y="406"/>
                </a:cubicBezTo>
                <a:cubicBezTo>
                  <a:pt x="626" y="406"/>
                  <a:pt x="625" y="406"/>
                  <a:pt x="624" y="406"/>
                </a:cubicBezTo>
                <a:cubicBezTo>
                  <a:pt x="623" y="406"/>
                  <a:pt x="622" y="406"/>
                  <a:pt x="622" y="405"/>
                </a:cubicBezTo>
                <a:cubicBezTo>
                  <a:pt x="621" y="405"/>
                  <a:pt x="620" y="405"/>
                  <a:pt x="620" y="406"/>
                </a:cubicBezTo>
                <a:cubicBezTo>
                  <a:pt x="619" y="406"/>
                  <a:pt x="618" y="406"/>
                  <a:pt x="618" y="405"/>
                </a:cubicBezTo>
                <a:cubicBezTo>
                  <a:pt x="617" y="405"/>
                  <a:pt x="617" y="405"/>
                  <a:pt x="616" y="405"/>
                </a:cubicBezTo>
                <a:cubicBezTo>
                  <a:pt x="615" y="406"/>
                  <a:pt x="614" y="405"/>
                  <a:pt x="612" y="404"/>
                </a:cubicBezTo>
                <a:cubicBezTo>
                  <a:pt x="609" y="404"/>
                  <a:pt x="608" y="404"/>
                  <a:pt x="606" y="404"/>
                </a:cubicBezTo>
                <a:cubicBezTo>
                  <a:pt x="606" y="404"/>
                  <a:pt x="605" y="404"/>
                  <a:pt x="604" y="405"/>
                </a:cubicBezTo>
                <a:cubicBezTo>
                  <a:pt x="604" y="405"/>
                  <a:pt x="604" y="405"/>
                  <a:pt x="603" y="405"/>
                </a:cubicBezTo>
                <a:cubicBezTo>
                  <a:pt x="603" y="404"/>
                  <a:pt x="602" y="404"/>
                  <a:pt x="601" y="405"/>
                </a:cubicBezTo>
                <a:cubicBezTo>
                  <a:pt x="600" y="405"/>
                  <a:pt x="601" y="405"/>
                  <a:pt x="601" y="405"/>
                </a:cubicBezTo>
                <a:cubicBezTo>
                  <a:pt x="601" y="405"/>
                  <a:pt x="601" y="405"/>
                  <a:pt x="600" y="406"/>
                </a:cubicBezTo>
                <a:cubicBezTo>
                  <a:pt x="599" y="406"/>
                  <a:pt x="599" y="406"/>
                  <a:pt x="599" y="406"/>
                </a:cubicBezTo>
                <a:cubicBezTo>
                  <a:pt x="598" y="405"/>
                  <a:pt x="598" y="405"/>
                  <a:pt x="598" y="405"/>
                </a:cubicBezTo>
                <a:cubicBezTo>
                  <a:pt x="597" y="405"/>
                  <a:pt x="597" y="405"/>
                  <a:pt x="597" y="405"/>
                </a:cubicBezTo>
                <a:cubicBezTo>
                  <a:pt x="596" y="405"/>
                  <a:pt x="596" y="404"/>
                  <a:pt x="594" y="404"/>
                </a:cubicBezTo>
                <a:cubicBezTo>
                  <a:pt x="593" y="403"/>
                  <a:pt x="592" y="403"/>
                  <a:pt x="592" y="403"/>
                </a:cubicBezTo>
                <a:cubicBezTo>
                  <a:pt x="592" y="402"/>
                  <a:pt x="592" y="402"/>
                  <a:pt x="591" y="402"/>
                </a:cubicBezTo>
                <a:cubicBezTo>
                  <a:pt x="590" y="402"/>
                  <a:pt x="589" y="401"/>
                  <a:pt x="588" y="401"/>
                </a:cubicBezTo>
                <a:cubicBezTo>
                  <a:pt x="587" y="400"/>
                  <a:pt x="587" y="400"/>
                  <a:pt x="586" y="399"/>
                </a:cubicBezTo>
                <a:cubicBezTo>
                  <a:pt x="585" y="399"/>
                  <a:pt x="586" y="399"/>
                  <a:pt x="584" y="398"/>
                </a:cubicBezTo>
                <a:cubicBezTo>
                  <a:pt x="583" y="398"/>
                  <a:pt x="583" y="397"/>
                  <a:pt x="583" y="397"/>
                </a:cubicBezTo>
                <a:cubicBezTo>
                  <a:pt x="582" y="397"/>
                  <a:pt x="582" y="397"/>
                  <a:pt x="582" y="396"/>
                </a:cubicBezTo>
                <a:cubicBezTo>
                  <a:pt x="582" y="395"/>
                  <a:pt x="581" y="396"/>
                  <a:pt x="580" y="395"/>
                </a:cubicBezTo>
                <a:cubicBezTo>
                  <a:pt x="579" y="395"/>
                  <a:pt x="579" y="394"/>
                  <a:pt x="578" y="394"/>
                </a:cubicBezTo>
                <a:cubicBezTo>
                  <a:pt x="577" y="393"/>
                  <a:pt x="577" y="392"/>
                  <a:pt x="576" y="392"/>
                </a:cubicBezTo>
                <a:cubicBezTo>
                  <a:pt x="576" y="392"/>
                  <a:pt x="575" y="391"/>
                  <a:pt x="575" y="391"/>
                </a:cubicBezTo>
                <a:cubicBezTo>
                  <a:pt x="575" y="391"/>
                  <a:pt x="575" y="390"/>
                  <a:pt x="574" y="390"/>
                </a:cubicBezTo>
                <a:cubicBezTo>
                  <a:pt x="573" y="390"/>
                  <a:pt x="572" y="388"/>
                  <a:pt x="571" y="387"/>
                </a:cubicBezTo>
                <a:cubicBezTo>
                  <a:pt x="569" y="386"/>
                  <a:pt x="569" y="385"/>
                  <a:pt x="569" y="385"/>
                </a:cubicBezTo>
                <a:cubicBezTo>
                  <a:pt x="569" y="385"/>
                  <a:pt x="569" y="384"/>
                  <a:pt x="568" y="383"/>
                </a:cubicBezTo>
                <a:cubicBezTo>
                  <a:pt x="567" y="383"/>
                  <a:pt x="566" y="381"/>
                  <a:pt x="565" y="379"/>
                </a:cubicBezTo>
                <a:cubicBezTo>
                  <a:pt x="564" y="378"/>
                  <a:pt x="563" y="378"/>
                  <a:pt x="562" y="377"/>
                </a:cubicBezTo>
                <a:cubicBezTo>
                  <a:pt x="561" y="375"/>
                  <a:pt x="560" y="373"/>
                  <a:pt x="560" y="373"/>
                </a:cubicBezTo>
                <a:cubicBezTo>
                  <a:pt x="559" y="373"/>
                  <a:pt x="559" y="373"/>
                  <a:pt x="559" y="372"/>
                </a:cubicBezTo>
                <a:cubicBezTo>
                  <a:pt x="558" y="371"/>
                  <a:pt x="555" y="369"/>
                  <a:pt x="555" y="368"/>
                </a:cubicBezTo>
                <a:cubicBezTo>
                  <a:pt x="554" y="366"/>
                  <a:pt x="553" y="365"/>
                  <a:pt x="552" y="364"/>
                </a:cubicBezTo>
                <a:cubicBezTo>
                  <a:pt x="552" y="363"/>
                  <a:pt x="551" y="362"/>
                  <a:pt x="550" y="360"/>
                </a:cubicBezTo>
                <a:cubicBezTo>
                  <a:pt x="548" y="357"/>
                  <a:pt x="548" y="356"/>
                  <a:pt x="547" y="356"/>
                </a:cubicBezTo>
                <a:cubicBezTo>
                  <a:pt x="546" y="355"/>
                  <a:pt x="544" y="351"/>
                  <a:pt x="542" y="348"/>
                </a:cubicBezTo>
                <a:cubicBezTo>
                  <a:pt x="541" y="345"/>
                  <a:pt x="538" y="342"/>
                  <a:pt x="537" y="339"/>
                </a:cubicBezTo>
                <a:cubicBezTo>
                  <a:pt x="536" y="338"/>
                  <a:pt x="535" y="336"/>
                  <a:pt x="534" y="334"/>
                </a:cubicBezTo>
                <a:cubicBezTo>
                  <a:pt x="533" y="332"/>
                  <a:pt x="532" y="330"/>
                  <a:pt x="531" y="330"/>
                </a:cubicBezTo>
                <a:cubicBezTo>
                  <a:pt x="531" y="329"/>
                  <a:pt x="531" y="328"/>
                  <a:pt x="527" y="321"/>
                </a:cubicBezTo>
                <a:cubicBezTo>
                  <a:pt x="526" y="320"/>
                  <a:pt x="526" y="318"/>
                  <a:pt x="525" y="317"/>
                </a:cubicBezTo>
                <a:cubicBezTo>
                  <a:pt x="524" y="316"/>
                  <a:pt x="524" y="315"/>
                  <a:pt x="523" y="314"/>
                </a:cubicBezTo>
                <a:cubicBezTo>
                  <a:pt x="522" y="311"/>
                  <a:pt x="520" y="309"/>
                  <a:pt x="519" y="307"/>
                </a:cubicBezTo>
                <a:cubicBezTo>
                  <a:pt x="518" y="304"/>
                  <a:pt x="516" y="301"/>
                  <a:pt x="515" y="299"/>
                </a:cubicBezTo>
                <a:cubicBezTo>
                  <a:pt x="513" y="296"/>
                  <a:pt x="513" y="295"/>
                  <a:pt x="513" y="295"/>
                </a:cubicBezTo>
                <a:cubicBezTo>
                  <a:pt x="513" y="295"/>
                  <a:pt x="513" y="294"/>
                  <a:pt x="512" y="291"/>
                </a:cubicBezTo>
                <a:cubicBezTo>
                  <a:pt x="512" y="288"/>
                  <a:pt x="510" y="286"/>
                  <a:pt x="508" y="283"/>
                </a:cubicBezTo>
                <a:cubicBezTo>
                  <a:pt x="507" y="280"/>
                  <a:pt x="504" y="279"/>
                  <a:pt x="504" y="279"/>
                </a:cubicBezTo>
                <a:cubicBezTo>
                  <a:pt x="504" y="279"/>
                  <a:pt x="503" y="277"/>
                  <a:pt x="501" y="275"/>
                </a:cubicBezTo>
                <a:cubicBezTo>
                  <a:pt x="500" y="273"/>
                  <a:pt x="499" y="273"/>
                  <a:pt x="498" y="273"/>
                </a:cubicBezTo>
                <a:cubicBezTo>
                  <a:pt x="497" y="272"/>
                  <a:pt x="497" y="272"/>
                  <a:pt x="496" y="272"/>
                </a:cubicBezTo>
                <a:cubicBezTo>
                  <a:pt x="495" y="272"/>
                  <a:pt x="494" y="272"/>
                  <a:pt x="493" y="271"/>
                </a:cubicBezTo>
                <a:cubicBezTo>
                  <a:pt x="491" y="270"/>
                  <a:pt x="487" y="270"/>
                  <a:pt x="486" y="270"/>
                </a:cubicBezTo>
                <a:cubicBezTo>
                  <a:pt x="484" y="270"/>
                  <a:pt x="483" y="269"/>
                  <a:pt x="482" y="268"/>
                </a:cubicBezTo>
                <a:cubicBezTo>
                  <a:pt x="480" y="268"/>
                  <a:pt x="478" y="268"/>
                  <a:pt x="477" y="267"/>
                </a:cubicBezTo>
                <a:cubicBezTo>
                  <a:pt x="475" y="267"/>
                  <a:pt x="474" y="267"/>
                  <a:pt x="471" y="267"/>
                </a:cubicBezTo>
                <a:cubicBezTo>
                  <a:pt x="468" y="267"/>
                  <a:pt x="465" y="266"/>
                  <a:pt x="462" y="266"/>
                </a:cubicBezTo>
                <a:cubicBezTo>
                  <a:pt x="460" y="266"/>
                  <a:pt x="458" y="266"/>
                  <a:pt x="456" y="266"/>
                </a:cubicBezTo>
                <a:cubicBezTo>
                  <a:pt x="453" y="265"/>
                  <a:pt x="452" y="266"/>
                  <a:pt x="449" y="266"/>
                </a:cubicBezTo>
                <a:cubicBezTo>
                  <a:pt x="447" y="266"/>
                  <a:pt x="446" y="266"/>
                  <a:pt x="444" y="266"/>
                </a:cubicBezTo>
                <a:cubicBezTo>
                  <a:pt x="441" y="266"/>
                  <a:pt x="438" y="266"/>
                  <a:pt x="435" y="266"/>
                </a:cubicBezTo>
                <a:cubicBezTo>
                  <a:pt x="431" y="266"/>
                  <a:pt x="424" y="266"/>
                  <a:pt x="424" y="266"/>
                </a:cubicBezTo>
                <a:cubicBezTo>
                  <a:pt x="424" y="266"/>
                  <a:pt x="424" y="266"/>
                  <a:pt x="423" y="266"/>
                </a:cubicBezTo>
                <a:cubicBezTo>
                  <a:pt x="422" y="265"/>
                  <a:pt x="422" y="265"/>
                  <a:pt x="420" y="265"/>
                </a:cubicBezTo>
                <a:cubicBezTo>
                  <a:pt x="418" y="265"/>
                  <a:pt x="415" y="265"/>
                  <a:pt x="410" y="264"/>
                </a:cubicBezTo>
                <a:cubicBezTo>
                  <a:pt x="405" y="264"/>
                  <a:pt x="400" y="263"/>
                  <a:pt x="395" y="262"/>
                </a:cubicBezTo>
                <a:cubicBezTo>
                  <a:pt x="393" y="262"/>
                  <a:pt x="391" y="261"/>
                  <a:pt x="389" y="261"/>
                </a:cubicBezTo>
                <a:cubicBezTo>
                  <a:pt x="388" y="261"/>
                  <a:pt x="386" y="261"/>
                  <a:pt x="385" y="260"/>
                </a:cubicBezTo>
                <a:cubicBezTo>
                  <a:pt x="383" y="260"/>
                  <a:pt x="381" y="260"/>
                  <a:pt x="381" y="260"/>
                </a:cubicBezTo>
                <a:cubicBezTo>
                  <a:pt x="381" y="260"/>
                  <a:pt x="381" y="259"/>
                  <a:pt x="382" y="257"/>
                </a:cubicBezTo>
                <a:cubicBezTo>
                  <a:pt x="382" y="255"/>
                  <a:pt x="382" y="253"/>
                  <a:pt x="383" y="251"/>
                </a:cubicBezTo>
                <a:cubicBezTo>
                  <a:pt x="383" y="248"/>
                  <a:pt x="383" y="247"/>
                  <a:pt x="381" y="244"/>
                </a:cubicBezTo>
                <a:cubicBezTo>
                  <a:pt x="379" y="240"/>
                  <a:pt x="377" y="237"/>
                  <a:pt x="377" y="237"/>
                </a:cubicBezTo>
                <a:cubicBezTo>
                  <a:pt x="377" y="237"/>
                  <a:pt x="378" y="237"/>
                  <a:pt x="379" y="236"/>
                </a:cubicBezTo>
                <a:cubicBezTo>
                  <a:pt x="380" y="235"/>
                  <a:pt x="382" y="233"/>
                  <a:pt x="386" y="231"/>
                </a:cubicBezTo>
                <a:cubicBezTo>
                  <a:pt x="390" y="228"/>
                  <a:pt x="394" y="226"/>
                  <a:pt x="397" y="225"/>
                </a:cubicBezTo>
                <a:cubicBezTo>
                  <a:pt x="400" y="223"/>
                  <a:pt x="403" y="222"/>
                  <a:pt x="406" y="221"/>
                </a:cubicBezTo>
                <a:cubicBezTo>
                  <a:pt x="409" y="220"/>
                  <a:pt x="410" y="220"/>
                  <a:pt x="415" y="218"/>
                </a:cubicBezTo>
                <a:cubicBezTo>
                  <a:pt x="419" y="215"/>
                  <a:pt x="422" y="214"/>
                  <a:pt x="426" y="213"/>
                </a:cubicBezTo>
                <a:cubicBezTo>
                  <a:pt x="429" y="211"/>
                  <a:pt x="433" y="210"/>
                  <a:pt x="435" y="209"/>
                </a:cubicBezTo>
                <a:cubicBezTo>
                  <a:pt x="438" y="208"/>
                  <a:pt x="441" y="207"/>
                  <a:pt x="442" y="206"/>
                </a:cubicBezTo>
                <a:cubicBezTo>
                  <a:pt x="443" y="206"/>
                  <a:pt x="444" y="206"/>
                  <a:pt x="443" y="206"/>
                </a:cubicBezTo>
                <a:cubicBezTo>
                  <a:pt x="443" y="205"/>
                  <a:pt x="443" y="205"/>
                  <a:pt x="443" y="203"/>
                </a:cubicBezTo>
                <a:cubicBezTo>
                  <a:pt x="442" y="201"/>
                  <a:pt x="442" y="199"/>
                  <a:pt x="441" y="197"/>
                </a:cubicBezTo>
                <a:cubicBezTo>
                  <a:pt x="441" y="194"/>
                  <a:pt x="440" y="192"/>
                  <a:pt x="440" y="192"/>
                </a:cubicBezTo>
                <a:cubicBezTo>
                  <a:pt x="440" y="192"/>
                  <a:pt x="441" y="191"/>
                  <a:pt x="441" y="191"/>
                </a:cubicBezTo>
                <a:cubicBezTo>
                  <a:pt x="441" y="191"/>
                  <a:pt x="442" y="190"/>
                  <a:pt x="442" y="190"/>
                </a:cubicBezTo>
                <a:cubicBezTo>
                  <a:pt x="443" y="189"/>
                  <a:pt x="443" y="188"/>
                  <a:pt x="443" y="187"/>
                </a:cubicBezTo>
                <a:cubicBezTo>
                  <a:pt x="443" y="187"/>
                  <a:pt x="443" y="187"/>
                  <a:pt x="443" y="185"/>
                </a:cubicBezTo>
                <a:cubicBezTo>
                  <a:pt x="443" y="183"/>
                  <a:pt x="443" y="180"/>
                  <a:pt x="443" y="180"/>
                </a:cubicBezTo>
                <a:cubicBezTo>
                  <a:pt x="443" y="180"/>
                  <a:pt x="447" y="178"/>
                  <a:pt x="450" y="176"/>
                </a:cubicBezTo>
                <a:cubicBezTo>
                  <a:pt x="454" y="173"/>
                  <a:pt x="455" y="172"/>
                  <a:pt x="458" y="170"/>
                </a:cubicBezTo>
                <a:cubicBezTo>
                  <a:pt x="461" y="167"/>
                  <a:pt x="462" y="165"/>
                  <a:pt x="464" y="163"/>
                </a:cubicBezTo>
                <a:cubicBezTo>
                  <a:pt x="465" y="161"/>
                  <a:pt x="467" y="159"/>
                  <a:pt x="468" y="157"/>
                </a:cubicBezTo>
                <a:cubicBezTo>
                  <a:pt x="469" y="155"/>
                  <a:pt x="470" y="154"/>
                  <a:pt x="471" y="153"/>
                </a:cubicBezTo>
                <a:cubicBezTo>
                  <a:pt x="472" y="152"/>
                  <a:pt x="473" y="151"/>
                  <a:pt x="474" y="149"/>
                </a:cubicBezTo>
                <a:cubicBezTo>
                  <a:pt x="475" y="148"/>
                  <a:pt x="476" y="148"/>
                  <a:pt x="477" y="146"/>
                </a:cubicBezTo>
                <a:cubicBezTo>
                  <a:pt x="478" y="145"/>
                  <a:pt x="479" y="145"/>
                  <a:pt x="479" y="144"/>
                </a:cubicBezTo>
                <a:cubicBezTo>
                  <a:pt x="480" y="143"/>
                  <a:pt x="480" y="143"/>
                  <a:pt x="481" y="142"/>
                </a:cubicBezTo>
                <a:cubicBezTo>
                  <a:pt x="482" y="141"/>
                  <a:pt x="483" y="140"/>
                  <a:pt x="483" y="138"/>
                </a:cubicBezTo>
                <a:cubicBezTo>
                  <a:pt x="484" y="136"/>
                  <a:pt x="483" y="135"/>
                  <a:pt x="482" y="135"/>
                </a:cubicBezTo>
                <a:cubicBezTo>
                  <a:pt x="480" y="134"/>
                  <a:pt x="479" y="135"/>
                  <a:pt x="478" y="136"/>
                </a:cubicBezTo>
                <a:cubicBezTo>
                  <a:pt x="477" y="137"/>
                  <a:pt x="476" y="140"/>
                  <a:pt x="475" y="141"/>
                </a:cubicBezTo>
                <a:cubicBezTo>
                  <a:pt x="474" y="142"/>
                  <a:pt x="473" y="142"/>
                  <a:pt x="472" y="143"/>
                </a:cubicBezTo>
                <a:cubicBezTo>
                  <a:pt x="470" y="144"/>
                  <a:pt x="469" y="145"/>
                  <a:pt x="468" y="146"/>
                </a:cubicBezTo>
                <a:cubicBezTo>
                  <a:pt x="468" y="147"/>
                  <a:pt x="467" y="148"/>
                  <a:pt x="467" y="148"/>
                </a:cubicBezTo>
                <a:cubicBezTo>
                  <a:pt x="466" y="148"/>
                  <a:pt x="466" y="147"/>
                  <a:pt x="466" y="146"/>
                </a:cubicBezTo>
                <a:cubicBezTo>
                  <a:pt x="466" y="145"/>
                  <a:pt x="466" y="145"/>
                  <a:pt x="467" y="143"/>
                </a:cubicBezTo>
                <a:cubicBezTo>
                  <a:pt x="468" y="142"/>
                  <a:pt x="469" y="141"/>
                  <a:pt x="471" y="140"/>
                </a:cubicBezTo>
                <a:cubicBezTo>
                  <a:pt x="472" y="138"/>
                  <a:pt x="472" y="137"/>
                  <a:pt x="473" y="136"/>
                </a:cubicBezTo>
                <a:cubicBezTo>
                  <a:pt x="474" y="133"/>
                  <a:pt x="476" y="131"/>
                  <a:pt x="477" y="130"/>
                </a:cubicBezTo>
                <a:cubicBezTo>
                  <a:pt x="478" y="128"/>
                  <a:pt x="479" y="127"/>
                  <a:pt x="479" y="126"/>
                </a:cubicBezTo>
                <a:cubicBezTo>
                  <a:pt x="480" y="124"/>
                  <a:pt x="481" y="124"/>
                  <a:pt x="481" y="122"/>
                </a:cubicBezTo>
                <a:cubicBezTo>
                  <a:pt x="481" y="121"/>
                  <a:pt x="480" y="120"/>
                  <a:pt x="479" y="119"/>
                </a:cubicBezTo>
                <a:cubicBezTo>
                  <a:pt x="477" y="119"/>
                  <a:pt x="476" y="120"/>
                  <a:pt x="475" y="122"/>
                </a:cubicBezTo>
                <a:cubicBezTo>
                  <a:pt x="474" y="123"/>
                  <a:pt x="473" y="125"/>
                  <a:pt x="472" y="127"/>
                </a:cubicBezTo>
                <a:cubicBezTo>
                  <a:pt x="470" y="129"/>
                  <a:pt x="470" y="130"/>
                  <a:pt x="468" y="132"/>
                </a:cubicBezTo>
                <a:cubicBezTo>
                  <a:pt x="467" y="133"/>
                  <a:pt x="466" y="134"/>
                  <a:pt x="466" y="135"/>
                </a:cubicBezTo>
                <a:cubicBezTo>
                  <a:pt x="465" y="136"/>
                  <a:pt x="464" y="137"/>
                  <a:pt x="464" y="138"/>
                </a:cubicBezTo>
                <a:cubicBezTo>
                  <a:pt x="463" y="139"/>
                  <a:pt x="463" y="139"/>
                  <a:pt x="462" y="140"/>
                </a:cubicBezTo>
                <a:cubicBezTo>
                  <a:pt x="462" y="140"/>
                  <a:pt x="461" y="138"/>
                  <a:pt x="461" y="138"/>
                </a:cubicBezTo>
                <a:cubicBezTo>
                  <a:pt x="461" y="138"/>
                  <a:pt x="461" y="138"/>
                  <a:pt x="462" y="137"/>
                </a:cubicBezTo>
                <a:cubicBezTo>
                  <a:pt x="462" y="136"/>
                  <a:pt x="464" y="134"/>
                  <a:pt x="465" y="133"/>
                </a:cubicBezTo>
                <a:cubicBezTo>
                  <a:pt x="466" y="131"/>
                  <a:pt x="466" y="130"/>
                  <a:pt x="466" y="129"/>
                </a:cubicBezTo>
                <a:cubicBezTo>
                  <a:pt x="467" y="128"/>
                  <a:pt x="468" y="126"/>
                  <a:pt x="469" y="124"/>
                </a:cubicBezTo>
                <a:cubicBezTo>
                  <a:pt x="470" y="122"/>
                  <a:pt x="470" y="122"/>
                  <a:pt x="471" y="120"/>
                </a:cubicBezTo>
                <a:cubicBezTo>
                  <a:pt x="472" y="119"/>
                  <a:pt x="472" y="118"/>
                  <a:pt x="473" y="117"/>
                </a:cubicBezTo>
                <a:cubicBezTo>
                  <a:pt x="473" y="115"/>
                  <a:pt x="474" y="115"/>
                  <a:pt x="474" y="113"/>
                </a:cubicBezTo>
                <a:cubicBezTo>
                  <a:pt x="474" y="111"/>
                  <a:pt x="472" y="110"/>
                  <a:pt x="471" y="110"/>
                </a:cubicBezTo>
                <a:cubicBezTo>
                  <a:pt x="469" y="110"/>
                  <a:pt x="468" y="112"/>
                  <a:pt x="467" y="114"/>
                </a:cubicBezTo>
                <a:cubicBezTo>
                  <a:pt x="466" y="116"/>
                  <a:pt x="465" y="118"/>
                  <a:pt x="464" y="120"/>
                </a:cubicBezTo>
                <a:cubicBezTo>
                  <a:pt x="463" y="122"/>
                  <a:pt x="462" y="123"/>
                  <a:pt x="461" y="124"/>
                </a:cubicBezTo>
                <a:cubicBezTo>
                  <a:pt x="460" y="125"/>
                  <a:pt x="460" y="126"/>
                  <a:pt x="460" y="127"/>
                </a:cubicBezTo>
                <a:cubicBezTo>
                  <a:pt x="460" y="128"/>
                  <a:pt x="459" y="128"/>
                  <a:pt x="459" y="129"/>
                </a:cubicBezTo>
                <a:cubicBezTo>
                  <a:pt x="458" y="130"/>
                  <a:pt x="458" y="131"/>
                  <a:pt x="457" y="132"/>
                </a:cubicBezTo>
                <a:cubicBezTo>
                  <a:pt x="457" y="133"/>
                  <a:pt x="456" y="134"/>
                  <a:pt x="456" y="134"/>
                </a:cubicBezTo>
                <a:cubicBezTo>
                  <a:pt x="455" y="135"/>
                  <a:pt x="455" y="134"/>
                  <a:pt x="455" y="134"/>
                </a:cubicBezTo>
                <a:cubicBezTo>
                  <a:pt x="454" y="134"/>
                  <a:pt x="454" y="132"/>
                  <a:pt x="455" y="131"/>
                </a:cubicBezTo>
                <a:cubicBezTo>
                  <a:pt x="455" y="129"/>
                  <a:pt x="455" y="128"/>
                  <a:pt x="456" y="127"/>
                </a:cubicBezTo>
                <a:cubicBezTo>
                  <a:pt x="456" y="125"/>
                  <a:pt x="456" y="124"/>
                  <a:pt x="457" y="121"/>
                </a:cubicBezTo>
                <a:cubicBezTo>
                  <a:pt x="458" y="119"/>
                  <a:pt x="459" y="118"/>
                  <a:pt x="460" y="116"/>
                </a:cubicBezTo>
                <a:cubicBezTo>
                  <a:pt x="461" y="114"/>
                  <a:pt x="461" y="112"/>
                  <a:pt x="462" y="110"/>
                </a:cubicBezTo>
                <a:cubicBezTo>
                  <a:pt x="462" y="108"/>
                  <a:pt x="460" y="107"/>
                  <a:pt x="458" y="108"/>
                </a:cubicBezTo>
                <a:cubicBezTo>
                  <a:pt x="456" y="108"/>
                  <a:pt x="455" y="111"/>
                  <a:pt x="454" y="112"/>
                </a:cubicBezTo>
                <a:cubicBezTo>
                  <a:pt x="454" y="113"/>
                  <a:pt x="453" y="115"/>
                  <a:pt x="453" y="116"/>
                </a:cubicBezTo>
                <a:cubicBezTo>
                  <a:pt x="452" y="117"/>
                  <a:pt x="452" y="118"/>
                  <a:pt x="451" y="119"/>
                </a:cubicBezTo>
                <a:cubicBezTo>
                  <a:pt x="450" y="121"/>
                  <a:pt x="450" y="121"/>
                  <a:pt x="449" y="124"/>
                </a:cubicBezTo>
                <a:cubicBezTo>
                  <a:pt x="448" y="126"/>
                  <a:pt x="448" y="127"/>
                  <a:pt x="448" y="130"/>
                </a:cubicBezTo>
                <a:cubicBezTo>
                  <a:pt x="447" y="132"/>
                  <a:pt x="446" y="133"/>
                  <a:pt x="446" y="134"/>
                </a:cubicBezTo>
                <a:cubicBezTo>
                  <a:pt x="445" y="135"/>
                  <a:pt x="445" y="136"/>
                  <a:pt x="444" y="137"/>
                </a:cubicBezTo>
                <a:cubicBezTo>
                  <a:pt x="444" y="139"/>
                  <a:pt x="442" y="139"/>
                  <a:pt x="441" y="140"/>
                </a:cubicBezTo>
                <a:cubicBezTo>
                  <a:pt x="440" y="140"/>
                  <a:pt x="437" y="142"/>
                  <a:pt x="437" y="142"/>
                </a:cubicBezTo>
                <a:cubicBezTo>
                  <a:pt x="436" y="143"/>
                  <a:pt x="436" y="142"/>
                  <a:pt x="436" y="142"/>
                </a:cubicBezTo>
                <a:cubicBezTo>
                  <a:pt x="435" y="141"/>
                  <a:pt x="435" y="141"/>
                  <a:pt x="435" y="140"/>
                </a:cubicBezTo>
                <a:cubicBezTo>
                  <a:pt x="435" y="139"/>
                  <a:pt x="435" y="138"/>
                  <a:pt x="435" y="137"/>
                </a:cubicBezTo>
                <a:cubicBezTo>
                  <a:pt x="434" y="136"/>
                  <a:pt x="434" y="135"/>
                  <a:pt x="433" y="134"/>
                </a:cubicBezTo>
                <a:cubicBezTo>
                  <a:pt x="433" y="133"/>
                  <a:pt x="433" y="132"/>
                  <a:pt x="431" y="129"/>
                </a:cubicBezTo>
                <a:cubicBezTo>
                  <a:pt x="430" y="127"/>
                  <a:pt x="428" y="126"/>
                  <a:pt x="427" y="125"/>
                </a:cubicBezTo>
                <a:cubicBezTo>
                  <a:pt x="426" y="125"/>
                  <a:pt x="425" y="125"/>
                  <a:pt x="424" y="126"/>
                </a:cubicBezTo>
                <a:cubicBezTo>
                  <a:pt x="423" y="127"/>
                  <a:pt x="424" y="128"/>
                  <a:pt x="424" y="129"/>
                </a:cubicBezTo>
                <a:cubicBezTo>
                  <a:pt x="425" y="129"/>
                  <a:pt x="425" y="131"/>
                  <a:pt x="426" y="133"/>
                </a:cubicBezTo>
                <a:cubicBezTo>
                  <a:pt x="426" y="135"/>
                  <a:pt x="427" y="136"/>
                  <a:pt x="427" y="138"/>
                </a:cubicBezTo>
                <a:cubicBezTo>
                  <a:pt x="427" y="140"/>
                  <a:pt x="427" y="141"/>
                  <a:pt x="427" y="143"/>
                </a:cubicBezTo>
                <a:cubicBezTo>
                  <a:pt x="427" y="144"/>
                  <a:pt x="426" y="145"/>
                  <a:pt x="426" y="147"/>
                </a:cubicBezTo>
                <a:cubicBezTo>
                  <a:pt x="426" y="149"/>
                  <a:pt x="427" y="152"/>
                  <a:pt x="428" y="154"/>
                </a:cubicBezTo>
                <a:cubicBezTo>
                  <a:pt x="428" y="157"/>
                  <a:pt x="428" y="158"/>
                  <a:pt x="429" y="160"/>
                </a:cubicBezTo>
                <a:cubicBezTo>
                  <a:pt x="429" y="163"/>
                  <a:pt x="429" y="163"/>
                  <a:pt x="429" y="164"/>
                </a:cubicBezTo>
                <a:cubicBezTo>
                  <a:pt x="428" y="165"/>
                  <a:pt x="426" y="167"/>
                  <a:pt x="426" y="167"/>
                </a:cubicBezTo>
                <a:cubicBezTo>
                  <a:pt x="426" y="167"/>
                  <a:pt x="426" y="167"/>
                  <a:pt x="425" y="167"/>
                </a:cubicBezTo>
                <a:cubicBezTo>
                  <a:pt x="425" y="167"/>
                  <a:pt x="425" y="167"/>
                  <a:pt x="424" y="168"/>
                </a:cubicBezTo>
                <a:cubicBezTo>
                  <a:pt x="424" y="168"/>
                  <a:pt x="423" y="169"/>
                  <a:pt x="421" y="170"/>
                </a:cubicBezTo>
                <a:cubicBezTo>
                  <a:pt x="419" y="171"/>
                  <a:pt x="417" y="173"/>
                  <a:pt x="413" y="175"/>
                </a:cubicBezTo>
                <a:cubicBezTo>
                  <a:pt x="409" y="177"/>
                  <a:pt x="407" y="178"/>
                  <a:pt x="406" y="179"/>
                </a:cubicBezTo>
                <a:cubicBezTo>
                  <a:pt x="404" y="179"/>
                  <a:pt x="401" y="182"/>
                  <a:pt x="400" y="183"/>
                </a:cubicBezTo>
                <a:cubicBezTo>
                  <a:pt x="399" y="184"/>
                  <a:pt x="398" y="186"/>
                  <a:pt x="398" y="186"/>
                </a:cubicBezTo>
                <a:cubicBezTo>
                  <a:pt x="398" y="186"/>
                  <a:pt x="398" y="186"/>
                  <a:pt x="397" y="185"/>
                </a:cubicBezTo>
                <a:cubicBezTo>
                  <a:pt x="396" y="185"/>
                  <a:pt x="394" y="185"/>
                  <a:pt x="393" y="186"/>
                </a:cubicBezTo>
                <a:cubicBezTo>
                  <a:pt x="391" y="186"/>
                  <a:pt x="387" y="188"/>
                  <a:pt x="386" y="189"/>
                </a:cubicBezTo>
                <a:cubicBezTo>
                  <a:pt x="385" y="190"/>
                  <a:pt x="383" y="190"/>
                  <a:pt x="383" y="192"/>
                </a:cubicBezTo>
                <a:cubicBezTo>
                  <a:pt x="382" y="193"/>
                  <a:pt x="381" y="194"/>
                  <a:pt x="381" y="194"/>
                </a:cubicBezTo>
                <a:cubicBezTo>
                  <a:pt x="381" y="194"/>
                  <a:pt x="380" y="195"/>
                  <a:pt x="378" y="195"/>
                </a:cubicBezTo>
                <a:cubicBezTo>
                  <a:pt x="375" y="196"/>
                  <a:pt x="374" y="196"/>
                  <a:pt x="373" y="196"/>
                </a:cubicBezTo>
                <a:cubicBezTo>
                  <a:pt x="373" y="196"/>
                  <a:pt x="372" y="196"/>
                  <a:pt x="371" y="196"/>
                </a:cubicBezTo>
                <a:cubicBezTo>
                  <a:pt x="371" y="196"/>
                  <a:pt x="371" y="195"/>
                  <a:pt x="370" y="195"/>
                </a:cubicBezTo>
                <a:cubicBezTo>
                  <a:pt x="369" y="195"/>
                  <a:pt x="369" y="195"/>
                  <a:pt x="369" y="195"/>
                </a:cubicBezTo>
                <a:cubicBezTo>
                  <a:pt x="369" y="195"/>
                  <a:pt x="368" y="194"/>
                  <a:pt x="367" y="191"/>
                </a:cubicBezTo>
                <a:cubicBezTo>
                  <a:pt x="367" y="189"/>
                  <a:pt x="366" y="187"/>
                  <a:pt x="365" y="185"/>
                </a:cubicBezTo>
                <a:cubicBezTo>
                  <a:pt x="365" y="184"/>
                  <a:pt x="364" y="182"/>
                  <a:pt x="363" y="181"/>
                </a:cubicBezTo>
                <a:cubicBezTo>
                  <a:pt x="362" y="178"/>
                  <a:pt x="361" y="176"/>
                  <a:pt x="360" y="174"/>
                </a:cubicBezTo>
                <a:cubicBezTo>
                  <a:pt x="359" y="173"/>
                  <a:pt x="358" y="171"/>
                  <a:pt x="357" y="170"/>
                </a:cubicBezTo>
                <a:cubicBezTo>
                  <a:pt x="355" y="168"/>
                  <a:pt x="354" y="166"/>
                  <a:pt x="353" y="164"/>
                </a:cubicBezTo>
                <a:cubicBezTo>
                  <a:pt x="352" y="163"/>
                  <a:pt x="352" y="162"/>
                  <a:pt x="352" y="161"/>
                </a:cubicBezTo>
                <a:cubicBezTo>
                  <a:pt x="351" y="160"/>
                  <a:pt x="350" y="157"/>
                  <a:pt x="347" y="152"/>
                </a:cubicBezTo>
                <a:cubicBezTo>
                  <a:pt x="346" y="149"/>
                  <a:pt x="344" y="147"/>
                  <a:pt x="343" y="145"/>
                </a:cubicBezTo>
                <a:cubicBezTo>
                  <a:pt x="341" y="142"/>
                  <a:pt x="339" y="140"/>
                  <a:pt x="338" y="139"/>
                </a:cubicBezTo>
                <a:cubicBezTo>
                  <a:pt x="336" y="137"/>
                  <a:pt x="335" y="135"/>
                  <a:pt x="333" y="134"/>
                </a:cubicBezTo>
                <a:cubicBezTo>
                  <a:pt x="332" y="133"/>
                  <a:pt x="332" y="132"/>
                  <a:pt x="331" y="132"/>
                </a:cubicBezTo>
                <a:cubicBezTo>
                  <a:pt x="330" y="130"/>
                  <a:pt x="329" y="130"/>
                  <a:pt x="328" y="128"/>
                </a:cubicBezTo>
                <a:cubicBezTo>
                  <a:pt x="327" y="127"/>
                  <a:pt x="326" y="126"/>
                  <a:pt x="323" y="123"/>
                </a:cubicBezTo>
                <a:cubicBezTo>
                  <a:pt x="320" y="119"/>
                  <a:pt x="316" y="116"/>
                  <a:pt x="314" y="113"/>
                </a:cubicBezTo>
                <a:cubicBezTo>
                  <a:pt x="311" y="111"/>
                  <a:pt x="310" y="109"/>
                  <a:pt x="309" y="108"/>
                </a:cubicBezTo>
                <a:cubicBezTo>
                  <a:pt x="308" y="108"/>
                  <a:pt x="307" y="106"/>
                  <a:pt x="306" y="105"/>
                </a:cubicBezTo>
                <a:cubicBezTo>
                  <a:pt x="304" y="103"/>
                  <a:pt x="302" y="102"/>
                  <a:pt x="302" y="102"/>
                </a:cubicBezTo>
                <a:cubicBezTo>
                  <a:pt x="302" y="100"/>
                  <a:pt x="302" y="100"/>
                  <a:pt x="302" y="100"/>
                </a:cubicBezTo>
                <a:cubicBezTo>
                  <a:pt x="302" y="100"/>
                  <a:pt x="302" y="100"/>
                  <a:pt x="303" y="99"/>
                </a:cubicBezTo>
                <a:cubicBezTo>
                  <a:pt x="304" y="98"/>
                  <a:pt x="304" y="97"/>
                  <a:pt x="304" y="96"/>
                </a:cubicBezTo>
                <a:cubicBezTo>
                  <a:pt x="303" y="96"/>
                  <a:pt x="304" y="96"/>
                  <a:pt x="304" y="96"/>
                </a:cubicBezTo>
                <a:cubicBezTo>
                  <a:pt x="305" y="96"/>
                  <a:pt x="305" y="95"/>
                  <a:pt x="306" y="95"/>
                </a:cubicBezTo>
                <a:cubicBezTo>
                  <a:pt x="307" y="94"/>
                  <a:pt x="309" y="93"/>
                  <a:pt x="310" y="93"/>
                </a:cubicBezTo>
                <a:cubicBezTo>
                  <a:pt x="311" y="92"/>
                  <a:pt x="311" y="92"/>
                  <a:pt x="312" y="91"/>
                </a:cubicBezTo>
                <a:cubicBezTo>
                  <a:pt x="313" y="90"/>
                  <a:pt x="314" y="90"/>
                  <a:pt x="316" y="89"/>
                </a:cubicBezTo>
                <a:cubicBezTo>
                  <a:pt x="317" y="88"/>
                  <a:pt x="318" y="87"/>
                  <a:pt x="319" y="86"/>
                </a:cubicBezTo>
                <a:cubicBezTo>
                  <a:pt x="320" y="84"/>
                  <a:pt x="319" y="83"/>
                  <a:pt x="319" y="82"/>
                </a:cubicBezTo>
                <a:cubicBezTo>
                  <a:pt x="319" y="81"/>
                  <a:pt x="318" y="79"/>
                  <a:pt x="318" y="79"/>
                </a:cubicBezTo>
                <a:cubicBezTo>
                  <a:pt x="318" y="79"/>
                  <a:pt x="318" y="78"/>
                  <a:pt x="318" y="77"/>
                </a:cubicBezTo>
                <a:cubicBezTo>
                  <a:pt x="319" y="76"/>
                  <a:pt x="320" y="75"/>
                  <a:pt x="320" y="74"/>
                </a:cubicBezTo>
                <a:cubicBezTo>
                  <a:pt x="321" y="74"/>
                  <a:pt x="320" y="72"/>
                  <a:pt x="319" y="71"/>
                </a:cubicBezTo>
                <a:cubicBezTo>
                  <a:pt x="318" y="70"/>
                  <a:pt x="317" y="70"/>
                  <a:pt x="317" y="70"/>
                </a:cubicBezTo>
                <a:cubicBezTo>
                  <a:pt x="317" y="70"/>
                  <a:pt x="318" y="69"/>
                  <a:pt x="319" y="68"/>
                </a:cubicBezTo>
                <a:cubicBezTo>
                  <a:pt x="320" y="68"/>
                  <a:pt x="320" y="67"/>
                  <a:pt x="321" y="66"/>
                </a:cubicBezTo>
                <a:cubicBezTo>
                  <a:pt x="322" y="65"/>
                  <a:pt x="322" y="64"/>
                  <a:pt x="321" y="63"/>
                </a:cubicBezTo>
                <a:cubicBezTo>
                  <a:pt x="321" y="62"/>
                  <a:pt x="321" y="61"/>
                  <a:pt x="321" y="59"/>
                </a:cubicBezTo>
                <a:cubicBezTo>
                  <a:pt x="321" y="58"/>
                  <a:pt x="321" y="57"/>
                  <a:pt x="322" y="57"/>
                </a:cubicBezTo>
                <a:cubicBezTo>
                  <a:pt x="323" y="56"/>
                  <a:pt x="324" y="56"/>
                  <a:pt x="325" y="56"/>
                </a:cubicBezTo>
                <a:cubicBezTo>
                  <a:pt x="326" y="56"/>
                  <a:pt x="327" y="55"/>
                  <a:pt x="327" y="54"/>
                </a:cubicBezTo>
                <a:cubicBezTo>
                  <a:pt x="328" y="52"/>
                  <a:pt x="326" y="51"/>
                  <a:pt x="325" y="49"/>
                </a:cubicBezTo>
                <a:cubicBezTo>
                  <a:pt x="323" y="48"/>
                  <a:pt x="322" y="46"/>
                  <a:pt x="320" y="44"/>
                </a:cubicBezTo>
                <a:cubicBezTo>
                  <a:pt x="318" y="43"/>
                  <a:pt x="317" y="43"/>
                  <a:pt x="316" y="42"/>
                </a:cubicBezTo>
                <a:cubicBezTo>
                  <a:pt x="316" y="41"/>
                  <a:pt x="316" y="41"/>
                  <a:pt x="315" y="41"/>
                </a:cubicBezTo>
                <a:cubicBezTo>
                  <a:pt x="314" y="39"/>
                  <a:pt x="315" y="36"/>
                  <a:pt x="315" y="35"/>
                </a:cubicBezTo>
                <a:cubicBezTo>
                  <a:pt x="316" y="34"/>
                  <a:pt x="315" y="33"/>
                  <a:pt x="315" y="33"/>
                </a:cubicBezTo>
                <a:cubicBezTo>
                  <a:pt x="314" y="33"/>
                  <a:pt x="315" y="32"/>
                  <a:pt x="314" y="31"/>
                </a:cubicBezTo>
                <a:cubicBezTo>
                  <a:pt x="313" y="29"/>
                  <a:pt x="313" y="30"/>
                  <a:pt x="313" y="30"/>
                </a:cubicBezTo>
                <a:cubicBezTo>
                  <a:pt x="313" y="30"/>
                  <a:pt x="313" y="29"/>
                  <a:pt x="312" y="28"/>
                </a:cubicBezTo>
                <a:cubicBezTo>
                  <a:pt x="312" y="28"/>
                  <a:pt x="312" y="26"/>
                  <a:pt x="311" y="26"/>
                </a:cubicBezTo>
                <a:cubicBezTo>
                  <a:pt x="310" y="25"/>
                  <a:pt x="310" y="25"/>
                  <a:pt x="310" y="24"/>
                </a:cubicBezTo>
                <a:cubicBezTo>
                  <a:pt x="310" y="24"/>
                  <a:pt x="310" y="23"/>
                  <a:pt x="310" y="23"/>
                </a:cubicBezTo>
                <a:cubicBezTo>
                  <a:pt x="309" y="23"/>
                  <a:pt x="309" y="22"/>
                  <a:pt x="309" y="22"/>
                </a:cubicBezTo>
                <a:cubicBezTo>
                  <a:pt x="309" y="21"/>
                  <a:pt x="308" y="20"/>
                  <a:pt x="308" y="20"/>
                </a:cubicBezTo>
                <a:cubicBezTo>
                  <a:pt x="307" y="20"/>
                  <a:pt x="307" y="19"/>
                  <a:pt x="307" y="18"/>
                </a:cubicBezTo>
                <a:cubicBezTo>
                  <a:pt x="306" y="17"/>
                  <a:pt x="305" y="16"/>
                  <a:pt x="305" y="16"/>
                </a:cubicBezTo>
                <a:cubicBezTo>
                  <a:pt x="305" y="16"/>
                  <a:pt x="306" y="16"/>
                  <a:pt x="306" y="16"/>
                </a:cubicBezTo>
                <a:cubicBezTo>
                  <a:pt x="306" y="15"/>
                  <a:pt x="307" y="15"/>
                  <a:pt x="307" y="12"/>
                </a:cubicBezTo>
                <a:cubicBezTo>
                  <a:pt x="307" y="10"/>
                  <a:pt x="305" y="8"/>
                  <a:pt x="303" y="6"/>
                </a:cubicBezTo>
                <a:cubicBezTo>
                  <a:pt x="301" y="5"/>
                  <a:pt x="298" y="3"/>
                  <a:pt x="296" y="2"/>
                </a:cubicBezTo>
                <a:cubicBezTo>
                  <a:pt x="294" y="1"/>
                  <a:pt x="291" y="1"/>
                  <a:pt x="290" y="1"/>
                </a:cubicBezTo>
                <a:cubicBezTo>
                  <a:pt x="288" y="1"/>
                  <a:pt x="285" y="1"/>
                  <a:pt x="283" y="1"/>
                </a:cubicBezTo>
                <a:cubicBezTo>
                  <a:pt x="281" y="1"/>
                  <a:pt x="280" y="0"/>
                  <a:pt x="278" y="1"/>
                </a:cubicBezTo>
                <a:cubicBezTo>
                  <a:pt x="276" y="1"/>
                  <a:pt x="275" y="2"/>
                  <a:pt x="274" y="2"/>
                </a:cubicBezTo>
                <a:cubicBezTo>
                  <a:pt x="273" y="2"/>
                  <a:pt x="271" y="2"/>
                  <a:pt x="269" y="2"/>
                </a:cubicBezTo>
                <a:cubicBezTo>
                  <a:pt x="268" y="2"/>
                  <a:pt x="266" y="3"/>
                  <a:pt x="265" y="3"/>
                </a:cubicBezTo>
                <a:cubicBezTo>
                  <a:pt x="263" y="3"/>
                  <a:pt x="261" y="4"/>
                  <a:pt x="260" y="4"/>
                </a:cubicBezTo>
                <a:cubicBezTo>
                  <a:pt x="259" y="5"/>
                  <a:pt x="257" y="5"/>
                  <a:pt x="256" y="6"/>
                </a:cubicBezTo>
                <a:cubicBezTo>
                  <a:pt x="255" y="6"/>
                  <a:pt x="254" y="7"/>
                  <a:pt x="253" y="8"/>
                </a:cubicBezTo>
                <a:cubicBezTo>
                  <a:pt x="251" y="8"/>
                  <a:pt x="250" y="10"/>
                  <a:pt x="248" y="11"/>
                </a:cubicBezTo>
                <a:cubicBezTo>
                  <a:pt x="247" y="13"/>
                  <a:pt x="246" y="14"/>
                  <a:pt x="243" y="17"/>
                </a:cubicBezTo>
                <a:cubicBezTo>
                  <a:pt x="240" y="20"/>
                  <a:pt x="241" y="22"/>
                  <a:pt x="240" y="23"/>
                </a:cubicBezTo>
                <a:cubicBezTo>
                  <a:pt x="239" y="25"/>
                  <a:pt x="239" y="26"/>
                  <a:pt x="238" y="28"/>
                </a:cubicBezTo>
                <a:cubicBezTo>
                  <a:pt x="238" y="29"/>
                  <a:pt x="238" y="30"/>
                  <a:pt x="237" y="31"/>
                </a:cubicBezTo>
                <a:cubicBezTo>
                  <a:pt x="237" y="33"/>
                  <a:pt x="237" y="34"/>
                  <a:pt x="237" y="37"/>
                </a:cubicBezTo>
                <a:cubicBezTo>
                  <a:pt x="237" y="39"/>
                  <a:pt x="237" y="40"/>
                  <a:pt x="237" y="41"/>
                </a:cubicBezTo>
                <a:cubicBezTo>
                  <a:pt x="237" y="42"/>
                  <a:pt x="238" y="42"/>
                  <a:pt x="238" y="43"/>
                </a:cubicBezTo>
                <a:cubicBezTo>
                  <a:pt x="238" y="44"/>
                  <a:pt x="237" y="44"/>
                  <a:pt x="237" y="45"/>
                </a:cubicBezTo>
                <a:cubicBezTo>
                  <a:pt x="237" y="47"/>
                  <a:pt x="238" y="48"/>
                  <a:pt x="238" y="49"/>
                </a:cubicBezTo>
                <a:cubicBezTo>
                  <a:pt x="238" y="49"/>
                  <a:pt x="238" y="50"/>
                  <a:pt x="238" y="51"/>
                </a:cubicBezTo>
                <a:cubicBezTo>
                  <a:pt x="238" y="51"/>
                  <a:pt x="238" y="52"/>
                  <a:pt x="238" y="53"/>
                </a:cubicBezTo>
                <a:cubicBezTo>
                  <a:pt x="238" y="56"/>
                  <a:pt x="239" y="57"/>
                  <a:pt x="239" y="59"/>
                </a:cubicBezTo>
                <a:cubicBezTo>
                  <a:pt x="239" y="60"/>
                  <a:pt x="240" y="60"/>
                  <a:pt x="240" y="61"/>
                </a:cubicBezTo>
                <a:cubicBezTo>
                  <a:pt x="240" y="61"/>
                  <a:pt x="240" y="61"/>
                  <a:pt x="240" y="62"/>
                </a:cubicBezTo>
                <a:cubicBezTo>
                  <a:pt x="240" y="62"/>
                  <a:pt x="241" y="63"/>
                  <a:pt x="241" y="64"/>
                </a:cubicBezTo>
                <a:cubicBezTo>
                  <a:pt x="242" y="65"/>
                  <a:pt x="242" y="66"/>
                  <a:pt x="243" y="66"/>
                </a:cubicBezTo>
                <a:cubicBezTo>
                  <a:pt x="243" y="67"/>
                  <a:pt x="243" y="68"/>
                  <a:pt x="244" y="69"/>
                </a:cubicBezTo>
                <a:cubicBezTo>
                  <a:pt x="244" y="69"/>
                  <a:pt x="244" y="70"/>
                  <a:pt x="244" y="70"/>
                </a:cubicBezTo>
                <a:cubicBezTo>
                  <a:pt x="244" y="71"/>
                  <a:pt x="244" y="72"/>
                  <a:pt x="244" y="73"/>
                </a:cubicBezTo>
                <a:cubicBezTo>
                  <a:pt x="245" y="73"/>
                  <a:pt x="245" y="74"/>
                  <a:pt x="246" y="74"/>
                </a:cubicBezTo>
                <a:cubicBezTo>
                  <a:pt x="246" y="75"/>
                  <a:pt x="246" y="75"/>
                  <a:pt x="246" y="76"/>
                </a:cubicBezTo>
                <a:cubicBezTo>
                  <a:pt x="246" y="76"/>
                  <a:pt x="247" y="76"/>
                  <a:pt x="247" y="77"/>
                </a:cubicBezTo>
                <a:cubicBezTo>
                  <a:pt x="248" y="78"/>
                  <a:pt x="249" y="78"/>
                  <a:pt x="249" y="79"/>
                </a:cubicBezTo>
                <a:cubicBezTo>
                  <a:pt x="250" y="79"/>
                  <a:pt x="251" y="80"/>
                  <a:pt x="252" y="79"/>
                </a:cubicBezTo>
                <a:cubicBezTo>
                  <a:pt x="253" y="79"/>
                  <a:pt x="254" y="79"/>
                  <a:pt x="254" y="79"/>
                </a:cubicBezTo>
                <a:cubicBezTo>
                  <a:pt x="254" y="79"/>
                  <a:pt x="254" y="80"/>
                  <a:pt x="254" y="81"/>
                </a:cubicBezTo>
                <a:cubicBezTo>
                  <a:pt x="254" y="82"/>
                  <a:pt x="253" y="83"/>
                  <a:pt x="252" y="85"/>
                </a:cubicBezTo>
                <a:cubicBezTo>
                  <a:pt x="252" y="86"/>
                  <a:pt x="251" y="87"/>
                  <a:pt x="251" y="88"/>
                </a:cubicBezTo>
                <a:cubicBezTo>
                  <a:pt x="250" y="88"/>
                  <a:pt x="248" y="87"/>
                  <a:pt x="246" y="86"/>
                </a:cubicBezTo>
                <a:cubicBezTo>
                  <a:pt x="244" y="86"/>
                  <a:pt x="244" y="86"/>
                  <a:pt x="239" y="86"/>
                </a:cubicBezTo>
                <a:cubicBezTo>
                  <a:pt x="238" y="86"/>
                  <a:pt x="236" y="86"/>
                  <a:pt x="235" y="86"/>
                </a:cubicBezTo>
                <a:cubicBezTo>
                  <a:pt x="234" y="86"/>
                  <a:pt x="232" y="87"/>
                  <a:pt x="230" y="87"/>
                </a:cubicBezTo>
                <a:cubicBezTo>
                  <a:pt x="229" y="87"/>
                  <a:pt x="228" y="88"/>
                  <a:pt x="227" y="88"/>
                </a:cubicBezTo>
                <a:cubicBezTo>
                  <a:pt x="224" y="89"/>
                  <a:pt x="223" y="90"/>
                  <a:pt x="220" y="92"/>
                </a:cubicBezTo>
                <a:cubicBezTo>
                  <a:pt x="218" y="93"/>
                  <a:pt x="215" y="95"/>
                  <a:pt x="214" y="97"/>
                </a:cubicBezTo>
                <a:cubicBezTo>
                  <a:pt x="212" y="98"/>
                  <a:pt x="211" y="99"/>
                  <a:pt x="209" y="101"/>
                </a:cubicBezTo>
                <a:cubicBezTo>
                  <a:pt x="207" y="103"/>
                  <a:pt x="206" y="104"/>
                  <a:pt x="205" y="106"/>
                </a:cubicBezTo>
                <a:cubicBezTo>
                  <a:pt x="204" y="108"/>
                  <a:pt x="204" y="108"/>
                  <a:pt x="203" y="110"/>
                </a:cubicBezTo>
                <a:cubicBezTo>
                  <a:pt x="203" y="112"/>
                  <a:pt x="203" y="113"/>
                  <a:pt x="203" y="114"/>
                </a:cubicBezTo>
                <a:cubicBezTo>
                  <a:pt x="202" y="116"/>
                  <a:pt x="202" y="117"/>
                  <a:pt x="202" y="117"/>
                </a:cubicBezTo>
                <a:cubicBezTo>
                  <a:pt x="202" y="117"/>
                  <a:pt x="201" y="118"/>
                  <a:pt x="200" y="119"/>
                </a:cubicBezTo>
                <a:cubicBezTo>
                  <a:pt x="198" y="119"/>
                  <a:pt x="197" y="121"/>
                  <a:pt x="196" y="122"/>
                </a:cubicBezTo>
                <a:cubicBezTo>
                  <a:pt x="195" y="122"/>
                  <a:pt x="194" y="122"/>
                  <a:pt x="194" y="122"/>
                </a:cubicBezTo>
                <a:cubicBezTo>
                  <a:pt x="193" y="122"/>
                  <a:pt x="193" y="122"/>
                  <a:pt x="191" y="124"/>
                </a:cubicBezTo>
                <a:cubicBezTo>
                  <a:pt x="189" y="125"/>
                  <a:pt x="188" y="127"/>
                  <a:pt x="187" y="129"/>
                </a:cubicBezTo>
                <a:cubicBezTo>
                  <a:pt x="186" y="130"/>
                  <a:pt x="186" y="131"/>
                  <a:pt x="185" y="132"/>
                </a:cubicBezTo>
                <a:cubicBezTo>
                  <a:pt x="184" y="132"/>
                  <a:pt x="183" y="133"/>
                  <a:pt x="183" y="133"/>
                </a:cubicBezTo>
                <a:cubicBezTo>
                  <a:pt x="182" y="133"/>
                  <a:pt x="181" y="134"/>
                  <a:pt x="180" y="134"/>
                </a:cubicBezTo>
                <a:cubicBezTo>
                  <a:pt x="178" y="134"/>
                  <a:pt x="178" y="134"/>
                  <a:pt x="175" y="135"/>
                </a:cubicBezTo>
                <a:cubicBezTo>
                  <a:pt x="173" y="136"/>
                  <a:pt x="171" y="137"/>
                  <a:pt x="170" y="138"/>
                </a:cubicBezTo>
                <a:cubicBezTo>
                  <a:pt x="169" y="139"/>
                  <a:pt x="168" y="140"/>
                  <a:pt x="167" y="141"/>
                </a:cubicBezTo>
                <a:cubicBezTo>
                  <a:pt x="165" y="142"/>
                  <a:pt x="165" y="142"/>
                  <a:pt x="161" y="144"/>
                </a:cubicBezTo>
                <a:cubicBezTo>
                  <a:pt x="160" y="145"/>
                  <a:pt x="158" y="146"/>
                  <a:pt x="157" y="147"/>
                </a:cubicBezTo>
                <a:cubicBezTo>
                  <a:pt x="156" y="148"/>
                  <a:pt x="155" y="148"/>
                  <a:pt x="154" y="149"/>
                </a:cubicBezTo>
                <a:cubicBezTo>
                  <a:pt x="152" y="151"/>
                  <a:pt x="150" y="152"/>
                  <a:pt x="147" y="154"/>
                </a:cubicBezTo>
                <a:cubicBezTo>
                  <a:pt x="144" y="156"/>
                  <a:pt x="141" y="159"/>
                  <a:pt x="140" y="162"/>
                </a:cubicBezTo>
                <a:cubicBezTo>
                  <a:pt x="138" y="165"/>
                  <a:pt x="137" y="174"/>
                  <a:pt x="135" y="180"/>
                </a:cubicBezTo>
                <a:cubicBezTo>
                  <a:pt x="134" y="187"/>
                  <a:pt x="132" y="200"/>
                  <a:pt x="130" y="205"/>
                </a:cubicBezTo>
                <a:cubicBezTo>
                  <a:pt x="129" y="211"/>
                  <a:pt x="129" y="214"/>
                  <a:pt x="128" y="218"/>
                </a:cubicBezTo>
                <a:cubicBezTo>
                  <a:pt x="127" y="222"/>
                  <a:pt x="127" y="224"/>
                  <a:pt x="126" y="228"/>
                </a:cubicBezTo>
                <a:cubicBezTo>
                  <a:pt x="126" y="232"/>
                  <a:pt x="126" y="232"/>
                  <a:pt x="125" y="237"/>
                </a:cubicBezTo>
                <a:cubicBezTo>
                  <a:pt x="124" y="242"/>
                  <a:pt x="124" y="248"/>
                  <a:pt x="123" y="252"/>
                </a:cubicBezTo>
                <a:cubicBezTo>
                  <a:pt x="123" y="256"/>
                  <a:pt x="122" y="259"/>
                  <a:pt x="122" y="261"/>
                </a:cubicBezTo>
                <a:cubicBezTo>
                  <a:pt x="122" y="262"/>
                  <a:pt x="122" y="264"/>
                  <a:pt x="121" y="265"/>
                </a:cubicBezTo>
                <a:cubicBezTo>
                  <a:pt x="121" y="266"/>
                  <a:pt x="121" y="268"/>
                  <a:pt x="120" y="269"/>
                </a:cubicBezTo>
                <a:cubicBezTo>
                  <a:pt x="120" y="272"/>
                  <a:pt x="119" y="274"/>
                  <a:pt x="119" y="275"/>
                </a:cubicBezTo>
                <a:cubicBezTo>
                  <a:pt x="119" y="275"/>
                  <a:pt x="119" y="275"/>
                  <a:pt x="120" y="275"/>
                </a:cubicBezTo>
                <a:cubicBezTo>
                  <a:pt x="121" y="275"/>
                  <a:pt x="122" y="275"/>
                  <a:pt x="125" y="276"/>
                </a:cubicBezTo>
                <a:cubicBezTo>
                  <a:pt x="129" y="277"/>
                  <a:pt x="134" y="278"/>
                  <a:pt x="134" y="278"/>
                </a:cubicBezTo>
                <a:cubicBezTo>
                  <a:pt x="134" y="278"/>
                  <a:pt x="134" y="279"/>
                  <a:pt x="134" y="279"/>
                </a:cubicBezTo>
                <a:cubicBezTo>
                  <a:pt x="134" y="280"/>
                  <a:pt x="134" y="280"/>
                  <a:pt x="135" y="280"/>
                </a:cubicBezTo>
                <a:cubicBezTo>
                  <a:pt x="135" y="280"/>
                  <a:pt x="136" y="280"/>
                  <a:pt x="136" y="281"/>
                </a:cubicBezTo>
                <a:cubicBezTo>
                  <a:pt x="136" y="281"/>
                  <a:pt x="135" y="281"/>
                  <a:pt x="135" y="282"/>
                </a:cubicBezTo>
                <a:cubicBezTo>
                  <a:pt x="134" y="284"/>
                  <a:pt x="134" y="284"/>
                  <a:pt x="134" y="286"/>
                </a:cubicBezTo>
                <a:cubicBezTo>
                  <a:pt x="133" y="289"/>
                  <a:pt x="133" y="290"/>
                  <a:pt x="133" y="290"/>
                </a:cubicBezTo>
                <a:cubicBezTo>
                  <a:pt x="133" y="290"/>
                  <a:pt x="132" y="291"/>
                  <a:pt x="132" y="291"/>
                </a:cubicBezTo>
                <a:cubicBezTo>
                  <a:pt x="131" y="292"/>
                  <a:pt x="131" y="292"/>
                  <a:pt x="131" y="293"/>
                </a:cubicBezTo>
                <a:cubicBezTo>
                  <a:pt x="130" y="295"/>
                  <a:pt x="128" y="298"/>
                  <a:pt x="128" y="299"/>
                </a:cubicBezTo>
                <a:cubicBezTo>
                  <a:pt x="127" y="301"/>
                  <a:pt x="127" y="301"/>
                  <a:pt x="127" y="301"/>
                </a:cubicBezTo>
                <a:cubicBezTo>
                  <a:pt x="127" y="302"/>
                  <a:pt x="127" y="302"/>
                  <a:pt x="126" y="302"/>
                </a:cubicBezTo>
                <a:cubicBezTo>
                  <a:pt x="126" y="303"/>
                  <a:pt x="126" y="304"/>
                  <a:pt x="126" y="304"/>
                </a:cubicBezTo>
                <a:cubicBezTo>
                  <a:pt x="126" y="304"/>
                  <a:pt x="119" y="300"/>
                  <a:pt x="114" y="296"/>
                </a:cubicBezTo>
                <a:cubicBezTo>
                  <a:pt x="108" y="293"/>
                  <a:pt x="103" y="290"/>
                  <a:pt x="103" y="290"/>
                </a:cubicBezTo>
                <a:cubicBezTo>
                  <a:pt x="103" y="290"/>
                  <a:pt x="103" y="289"/>
                  <a:pt x="103" y="288"/>
                </a:cubicBezTo>
                <a:cubicBezTo>
                  <a:pt x="103" y="288"/>
                  <a:pt x="102" y="287"/>
                  <a:pt x="101" y="287"/>
                </a:cubicBezTo>
                <a:cubicBezTo>
                  <a:pt x="100" y="286"/>
                  <a:pt x="99" y="285"/>
                  <a:pt x="98" y="285"/>
                </a:cubicBezTo>
                <a:cubicBezTo>
                  <a:pt x="97" y="284"/>
                  <a:pt x="96" y="284"/>
                  <a:pt x="95" y="284"/>
                </a:cubicBezTo>
                <a:cubicBezTo>
                  <a:pt x="95" y="284"/>
                  <a:pt x="94" y="284"/>
                  <a:pt x="94" y="284"/>
                </a:cubicBezTo>
                <a:cubicBezTo>
                  <a:pt x="93" y="284"/>
                  <a:pt x="91" y="282"/>
                  <a:pt x="88" y="280"/>
                </a:cubicBezTo>
                <a:cubicBezTo>
                  <a:pt x="84" y="278"/>
                  <a:pt x="84" y="278"/>
                  <a:pt x="82" y="277"/>
                </a:cubicBezTo>
                <a:cubicBezTo>
                  <a:pt x="81" y="276"/>
                  <a:pt x="80" y="275"/>
                  <a:pt x="80" y="274"/>
                </a:cubicBezTo>
                <a:cubicBezTo>
                  <a:pt x="79" y="273"/>
                  <a:pt x="77" y="274"/>
                  <a:pt x="77" y="274"/>
                </a:cubicBezTo>
                <a:cubicBezTo>
                  <a:pt x="76" y="274"/>
                  <a:pt x="75" y="274"/>
                  <a:pt x="75" y="275"/>
                </a:cubicBezTo>
                <a:cubicBezTo>
                  <a:pt x="75" y="275"/>
                  <a:pt x="75" y="275"/>
                  <a:pt x="73" y="275"/>
                </a:cubicBezTo>
                <a:cubicBezTo>
                  <a:pt x="72" y="275"/>
                  <a:pt x="72" y="275"/>
                  <a:pt x="71" y="275"/>
                </a:cubicBezTo>
                <a:cubicBezTo>
                  <a:pt x="70" y="275"/>
                  <a:pt x="69" y="274"/>
                  <a:pt x="68" y="274"/>
                </a:cubicBezTo>
                <a:cubicBezTo>
                  <a:pt x="67" y="274"/>
                  <a:pt x="67" y="274"/>
                  <a:pt x="66" y="274"/>
                </a:cubicBezTo>
                <a:cubicBezTo>
                  <a:pt x="65" y="274"/>
                  <a:pt x="65" y="276"/>
                  <a:pt x="65" y="276"/>
                </a:cubicBezTo>
                <a:cubicBezTo>
                  <a:pt x="64" y="277"/>
                  <a:pt x="64" y="278"/>
                  <a:pt x="64" y="279"/>
                </a:cubicBezTo>
                <a:cubicBezTo>
                  <a:pt x="63" y="280"/>
                  <a:pt x="63" y="281"/>
                  <a:pt x="63" y="281"/>
                </a:cubicBezTo>
                <a:cubicBezTo>
                  <a:pt x="63" y="281"/>
                  <a:pt x="55" y="296"/>
                  <a:pt x="44" y="314"/>
                </a:cubicBezTo>
                <a:cubicBezTo>
                  <a:pt x="39" y="325"/>
                  <a:pt x="33" y="336"/>
                  <a:pt x="27" y="346"/>
                </a:cubicBezTo>
                <a:cubicBezTo>
                  <a:pt x="15" y="369"/>
                  <a:pt x="5" y="388"/>
                  <a:pt x="5" y="388"/>
                </a:cubicBezTo>
                <a:cubicBezTo>
                  <a:pt x="5" y="388"/>
                  <a:pt x="4" y="388"/>
                  <a:pt x="4" y="388"/>
                </a:cubicBezTo>
                <a:cubicBezTo>
                  <a:pt x="3" y="388"/>
                  <a:pt x="3" y="389"/>
                  <a:pt x="3" y="390"/>
                </a:cubicBezTo>
                <a:cubicBezTo>
                  <a:pt x="3" y="391"/>
                  <a:pt x="2" y="391"/>
                  <a:pt x="2" y="391"/>
                </a:cubicBezTo>
                <a:cubicBezTo>
                  <a:pt x="1" y="392"/>
                  <a:pt x="0" y="393"/>
                  <a:pt x="1" y="394"/>
                </a:cubicBezTo>
                <a:cubicBezTo>
                  <a:pt x="1" y="396"/>
                  <a:pt x="3" y="396"/>
                  <a:pt x="4" y="397"/>
                </a:cubicBezTo>
                <a:close/>
                <a:moveTo>
                  <a:pt x="132" y="307"/>
                </a:moveTo>
                <a:cubicBezTo>
                  <a:pt x="132" y="307"/>
                  <a:pt x="132" y="306"/>
                  <a:pt x="132" y="306"/>
                </a:cubicBezTo>
                <a:cubicBezTo>
                  <a:pt x="133" y="305"/>
                  <a:pt x="133" y="304"/>
                  <a:pt x="134" y="303"/>
                </a:cubicBezTo>
                <a:cubicBezTo>
                  <a:pt x="134" y="302"/>
                  <a:pt x="135" y="301"/>
                  <a:pt x="135" y="300"/>
                </a:cubicBezTo>
                <a:cubicBezTo>
                  <a:pt x="136" y="300"/>
                  <a:pt x="136" y="300"/>
                  <a:pt x="136" y="300"/>
                </a:cubicBezTo>
                <a:cubicBezTo>
                  <a:pt x="136" y="300"/>
                  <a:pt x="136" y="300"/>
                  <a:pt x="136" y="301"/>
                </a:cubicBezTo>
                <a:cubicBezTo>
                  <a:pt x="136" y="302"/>
                  <a:pt x="136" y="302"/>
                  <a:pt x="137" y="303"/>
                </a:cubicBezTo>
                <a:cubicBezTo>
                  <a:pt x="138" y="304"/>
                  <a:pt x="139" y="304"/>
                  <a:pt x="139" y="304"/>
                </a:cubicBezTo>
                <a:cubicBezTo>
                  <a:pt x="139" y="304"/>
                  <a:pt x="140" y="305"/>
                  <a:pt x="141" y="305"/>
                </a:cubicBezTo>
                <a:cubicBezTo>
                  <a:pt x="141" y="306"/>
                  <a:pt x="141" y="306"/>
                  <a:pt x="142" y="306"/>
                </a:cubicBezTo>
                <a:cubicBezTo>
                  <a:pt x="142" y="305"/>
                  <a:pt x="143" y="305"/>
                  <a:pt x="143" y="305"/>
                </a:cubicBezTo>
                <a:cubicBezTo>
                  <a:pt x="143" y="305"/>
                  <a:pt x="142" y="307"/>
                  <a:pt x="144" y="308"/>
                </a:cubicBezTo>
                <a:cubicBezTo>
                  <a:pt x="145" y="309"/>
                  <a:pt x="145" y="309"/>
                  <a:pt x="146" y="309"/>
                </a:cubicBezTo>
                <a:cubicBezTo>
                  <a:pt x="148" y="310"/>
                  <a:pt x="148" y="310"/>
                  <a:pt x="148" y="309"/>
                </a:cubicBezTo>
                <a:cubicBezTo>
                  <a:pt x="149" y="309"/>
                  <a:pt x="149" y="309"/>
                  <a:pt x="149" y="309"/>
                </a:cubicBezTo>
                <a:cubicBezTo>
                  <a:pt x="149" y="309"/>
                  <a:pt x="149" y="311"/>
                  <a:pt x="150" y="312"/>
                </a:cubicBezTo>
                <a:cubicBezTo>
                  <a:pt x="151" y="313"/>
                  <a:pt x="152" y="313"/>
                  <a:pt x="153" y="314"/>
                </a:cubicBezTo>
                <a:cubicBezTo>
                  <a:pt x="154" y="314"/>
                  <a:pt x="155" y="314"/>
                  <a:pt x="155" y="313"/>
                </a:cubicBezTo>
                <a:cubicBezTo>
                  <a:pt x="156" y="313"/>
                  <a:pt x="156" y="313"/>
                  <a:pt x="156" y="313"/>
                </a:cubicBezTo>
                <a:cubicBezTo>
                  <a:pt x="156" y="313"/>
                  <a:pt x="156" y="316"/>
                  <a:pt x="157" y="316"/>
                </a:cubicBezTo>
                <a:cubicBezTo>
                  <a:pt x="157" y="317"/>
                  <a:pt x="158" y="317"/>
                  <a:pt x="159" y="318"/>
                </a:cubicBezTo>
                <a:cubicBezTo>
                  <a:pt x="160" y="318"/>
                  <a:pt x="161" y="318"/>
                  <a:pt x="162" y="317"/>
                </a:cubicBezTo>
                <a:cubicBezTo>
                  <a:pt x="163" y="317"/>
                  <a:pt x="163" y="317"/>
                  <a:pt x="164" y="316"/>
                </a:cubicBezTo>
                <a:cubicBezTo>
                  <a:pt x="164" y="316"/>
                  <a:pt x="165" y="316"/>
                  <a:pt x="165" y="316"/>
                </a:cubicBezTo>
                <a:cubicBezTo>
                  <a:pt x="165" y="316"/>
                  <a:pt x="165" y="317"/>
                  <a:pt x="164" y="319"/>
                </a:cubicBezTo>
                <a:cubicBezTo>
                  <a:pt x="163" y="321"/>
                  <a:pt x="162" y="323"/>
                  <a:pt x="162" y="323"/>
                </a:cubicBezTo>
                <a:cubicBezTo>
                  <a:pt x="162" y="323"/>
                  <a:pt x="162" y="322"/>
                  <a:pt x="161" y="323"/>
                </a:cubicBezTo>
                <a:cubicBezTo>
                  <a:pt x="161" y="323"/>
                  <a:pt x="160" y="324"/>
                  <a:pt x="160" y="324"/>
                </a:cubicBezTo>
                <a:cubicBezTo>
                  <a:pt x="160" y="324"/>
                  <a:pt x="160" y="324"/>
                  <a:pt x="160" y="324"/>
                </a:cubicBezTo>
                <a:cubicBezTo>
                  <a:pt x="160" y="324"/>
                  <a:pt x="156" y="322"/>
                  <a:pt x="152" y="320"/>
                </a:cubicBezTo>
                <a:cubicBezTo>
                  <a:pt x="148" y="317"/>
                  <a:pt x="132" y="307"/>
                  <a:pt x="132" y="307"/>
                </a:cubicBezTo>
                <a:close/>
              </a:path>
            </a:pathLst>
          </a:custGeom>
          <a:solidFill>
            <a:sysClr val="window" lastClr="FFFFFF">
              <a:lumMod val="50000"/>
            </a:sysClr>
          </a:solidFill>
          <a:ln w="44450">
            <a:noFill/>
          </a:ln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Lato Light"/>
              <a:ea typeface="+mn-ea"/>
            </a:endParaRPr>
          </a:p>
        </p:txBody>
      </p:sp>
      <p:sp>
        <p:nvSpPr>
          <p:cNvPr id="88" name="Text Placeholder 8"/>
          <p:cNvSpPr txBox="1"/>
          <p:nvPr/>
        </p:nvSpPr>
        <p:spPr>
          <a:xfrm>
            <a:off x="697807" y="2943689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Inspiration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9" name="Text Placeholder 9"/>
          <p:cNvSpPr txBox="1"/>
          <p:nvPr/>
        </p:nvSpPr>
        <p:spPr>
          <a:xfrm>
            <a:off x="697807" y="3279228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0" name="Text Placeholder 8"/>
          <p:cNvSpPr txBox="1"/>
          <p:nvPr/>
        </p:nvSpPr>
        <p:spPr>
          <a:xfrm>
            <a:off x="697807" y="4135863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Analysis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1" name="Text Placeholder 9"/>
          <p:cNvSpPr txBox="1"/>
          <p:nvPr/>
        </p:nvSpPr>
        <p:spPr>
          <a:xfrm>
            <a:off x="697807" y="4471402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2" name="Text Placeholder 8"/>
          <p:cNvSpPr txBox="1"/>
          <p:nvPr/>
        </p:nvSpPr>
        <p:spPr>
          <a:xfrm>
            <a:off x="697807" y="5413121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Blue-print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3" name="Text Placeholder 9"/>
          <p:cNvSpPr txBox="1"/>
          <p:nvPr/>
        </p:nvSpPr>
        <p:spPr>
          <a:xfrm>
            <a:off x="697807" y="5748660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4" name="Text Placeholder 8"/>
          <p:cNvSpPr txBox="1"/>
          <p:nvPr/>
        </p:nvSpPr>
        <p:spPr>
          <a:xfrm>
            <a:off x="2851864" y="2943689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Design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5" name="Text Placeholder 9"/>
          <p:cNvSpPr txBox="1"/>
          <p:nvPr/>
        </p:nvSpPr>
        <p:spPr>
          <a:xfrm>
            <a:off x="2851864" y="3279228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6" name="Text Placeholder 8"/>
          <p:cNvSpPr txBox="1"/>
          <p:nvPr/>
        </p:nvSpPr>
        <p:spPr>
          <a:xfrm>
            <a:off x="2828226" y="4135863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Beta-test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7" name="Text Placeholder 9"/>
          <p:cNvSpPr txBox="1"/>
          <p:nvPr/>
        </p:nvSpPr>
        <p:spPr>
          <a:xfrm>
            <a:off x="2828226" y="4471402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8" name="Oval 64"/>
          <p:cNvSpPr/>
          <p:nvPr/>
        </p:nvSpPr>
        <p:spPr>
          <a:xfrm>
            <a:off x="332168" y="2974276"/>
            <a:ext cx="209550" cy="210865"/>
          </a:xfrm>
          <a:prstGeom prst="ellipse">
            <a:avLst/>
          </a:prstGeom>
          <a:solidFill>
            <a:srgbClr val="76436F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99" name="Oval 65"/>
          <p:cNvSpPr/>
          <p:nvPr/>
        </p:nvSpPr>
        <p:spPr>
          <a:xfrm>
            <a:off x="332168" y="4198200"/>
            <a:ext cx="209550" cy="210865"/>
          </a:xfrm>
          <a:prstGeom prst="ellipse">
            <a:avLst/>
          </a:prstGeom>
          <a:solidFill>
            <a:srgbClr val="F15A23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0" name="Oval 66"/>
          <p:cNvSpPr/>
          <p:nvPr/>
        </p:nvSpPr>
        <p:spPr>
          <a:xfrm>
            <a:off x="332168" y="5431171"/>
            <a:ext cx="209550" cy="210865"/>
          </a:xfrm>
          <a:prstGeom prst="ellipse">
            <a:avLst/>
          </a:prstGeom>
          <a:solidFill>
            <a:srgbClr val="118CE7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1" name="Oval 67"/>
          <p:cNvSpPr/>
          <p:nvPr/>
        </p:nvSpPr>
        <p:spPr>
          <a:xfrm>
            <a:off x="2492408" y="2974276"/>
            <a:ext cx="209550" cy="210865"/>
          </a:xfrm>
          <a:prstGeom prst="ellipse">
            <a:avLst/>
          </a:prstGeom>
          <a:solidFill>
            <a:srgbClr val="A4CD28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2" name="Oval 68"/>
          <p:cNvSpPr/>
          <p:nvPr/>
        </p:nvSpPr>
        <p:spPr>
          <a:xfrm>
            <a:off x="2492408" y="4198200"/>
            <a:ext cx="209550" cy="210865"/>
          </a:xfrm>
          <a:prstGeom prst="ellipse">
            <a:avLst/>
          </a:prstGeom>
          <a:solidFill>
            <a:srgbClr val="FCC709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3" name="Text Placeholder 8"/>
          <p:cNvSpPr txBox="1"/>
          <p:nvPr/>
        </p:nvSpPr>
        <p:spPr>
          <a:xfrm>
            <a:off x="4979605" y="2943689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Launch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4" name="Text Placeholder 9"/>
          <p:cNvSpPr txBox="1"/>
          <p:nvPr/>
        </p:nvSpPr>
        <p:spPr>
          <a:xfrm>
            <a:off x="4979605" y="3279228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5" name="Oval 71"/>
          <p:cNvSpPr/>
          <p:nvPr/>
        </p:nvSpPr>
        <p:spPr>
          <a:xfrm>
            <a:off x="4643787" y="3006026"/>
            <a:ext cx="209550" cy="210865"/>
          </a:xfrm>
          <a:prstGeom prst="ellipse">
            <a:avLst/>
          </a:prstGeom>
          <a:solidFill>
            <a:srgbClr val="EC2139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0"/>
                            </p:stCondLst>
                            <p:childTnLst>
                              <p:par>
                                <p:cTn id="5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5500"/>
                            </p:stCondLst>
                            <p:childTnLst>
                              <p:par>
                                <p:cTn id="5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6000"/>
                            </p:stCondLst>
                            <p:childTnLst>
                              <p:par>
                                <p:cTn id="6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65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7500"/>
                            </p:stCondLst>
                            <p:childTnLst>
                              <p:par>
                                <p:cTn id="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8000"/>
                            </p:stCondLst>
                            <p:childTnLst>
                              <p:par>
                                <p:cTn id="7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9000"/>
                            </p:stCondLst>
                            <p:childTnLst>
                              <p:par>
                                <p:cTn id="8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9500"/>
                            </p:stCondLst>
                            <p:childTnLst>
                              <p:par>
                                <p:cTn id="9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10000"/>
                            </p:stCondLst>
                            <p:childTnLst>
                              <p:par>
                                <p:cTn id="9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1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 build="p"/>
      <p:bldP spid="87" grpId="0" animBg="1"/>
      <p:bldP spid="88" grpId="0" build="p"/>
      <p:bldP spid="89" grpId="0" build="p"/>
      <p:bldP spid="90" grpId="0" build="p"/>
      <p:bldP spid="91" grpId="0" build="p"/>
      <p:bldP spid="92" grpId="0" build="p"/>
      <p:bldP spid="93" grpId="0" build="p"/>
      <p:bldP spid="94" grpId="0" build="p"/>
      <p:bldP spid="95" grpId="0" build="p"/>
      <p:bldP spid="96" grpId="0" build="p"/>
      <p:bldP spid="97" grpId="0" build="p"/>
      <p:bldP spid="98" grpId="0" animBg="1"/>
      <p:bldP spid="99" grpId="0" animBg="1"/>
      <p:bldP spid="100" grpId="0" animBg="1"/>
      <p:bldP spid="101" grpId="0" animBg="1"/>
      <p:bldP spid="102" grpId="0" animBg="1"/>
      <p:bldP spid="103" grpId="0" build="p"/>
      <p:bldP spid="104" grpId="0" build="p"/>
      <p:bldP spid="10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6"/>
          <p:cNvGrpSpPr/>
          <p:nvPr/>
        </p:nvGrpSpPr>
        <p:grpSpPr>
          <a:xfrm flipH="1">
            <a:off x="686209" y="4101967"/>
            <a:ext cx="10870193" cy="3638852"/>
            <a:chOff x="-1" y="3219148"/>
            <a:chExt cx="10870193" cy="3638852"/>
          </a:xfrm>
        </p:grpSpPr>
        <p:grpSp>
          <p:nvGrpSpPr>
            <p:cNvPr id="56" name="Group 7"/>
            <p:cNvGrpSpPr/>
            <p:nvPr/>
          </p:nvGrpSpPr>
          <p:grpSpPr>
            <a:xfrm>
              <a:off x="8407979" y="5698593"/>
              <a:ext cx="2462213" cy="1159407"/>
              <a:chOff x="8407979" y="5698593"/>
              <a:chExt cx="2462213" cy="1159407"/>
            </a:xfrm>
          </p:grpSpPr>
          <p:sp>
            <p:nvSpPr>
              <p:cNvPr id="82" name="Freeform 33"/>
              <p:cNvSpPr/>
              <p:nvPr/>
            </p:nvSpPr>
            <p:spPr bwMode="auto">
              <a:xfrm>
                <a:off x="8407979" y="5698594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AFC1CC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83" name="Freeform 34"/>
              <p:cNvSpPr/>
              <p:nvPr/>
            </p:nvSpPr>
            <p:spPr>
              <a:xfrm>
                <a:off x="8407979" y="6541556"/>
                <a:ext cx="1816100" cy="316444"/>
              </a:xfrm>
              <a:custGeom>
                <a:avLst/>
                <a:gdLst>
                  <a:gd name="connsiteX0" fmla="*/ 0 w 1816100"/>
                  <a:gd name="connsiteY0" fmla="*/ 0 h 316444"/>
                  <a:gd name="connsiteX1" fmla="*/ 1816100 w 1816100"/>
                  <a:gd name="connsiteY1" fmla="*/ 0 h 316444"/>
                  <a:gd name="connsiteX2" fmla="*/ 1816100 w 1816100"/>
                  <a:gd name="connsiteY2" fmla="*/ 316444 h 316444"/>
                  <a:gd name="connsiteX3" fmla="*/ 0 w 1816100"/>
                  <a:gd name="connsiteY3" fmla="*/ 316444 h 316444"/>
                  <a:gd name="connsiteX4" fmla="*/ 0 w 1816100"/>
                  <a:gd name="connsiteY4" fmla="*/ 0 h 316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6100" h="316444">
                    <a:moveTo>
                      <a:pt x="0" y="0"/>
                    </a:moveTo>
                    <a:lnTo>
                      <a:pt x="1816100" y="0"/>
                    </a:lnTo>
                    <a:lnTo>
                      <a:pt x="1816100" y="316444"/>
                    </a:lnTo>
                    <a:lnTo>
                      <a:pt x="0" y="31644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AFC1CC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4" name="Freeform 35"/>
              <p:cNvSpPr/>
              <p:nvPr/>
            </p:nvSpPr>
            <p:spPr>
              <a:xfrm>
                <a:off x="10214555" y="5698593"/>
                <a:ext cx="646113" cy="1159406"/>
              </a:xfrm>
              <a:custGeom>
                <a:avLst/>
                <a:gdLst>
                  <a:gd name="connsiteX0" fmla="*/ 646113 w 646113"/>
                  <a:gd name="connsiteY0" fmla="*/ 0 h 1159406"/>
                  <a:gd name="connsiteX1" fmla="*/ 646113 w 646113"/>
                  <a:gd name="connsiteY1" fmla="*/ 421481 h 1159406"/>
                  <a:gd name="connsiteX2" fmla="*/ 646113 w 646113"/>
                  <a:gd name="connsiteY2" fmla="*/ 496887 h 1159406"/>
                  <a:gd name="connsiteX3" fmla="*/ 646113 w 646113"/>
                  <a:gd name="connsiteY3" fmla="*/ 842962 h 1159406"/>
                  <a:gd name="connsiteX4" fmla="*/ 646113 w 646113"/>
                  <a:gd name="connsiteY4" fmla="*/ 918368 h 1159406"/>
                  <a:gd name="connsiteX5" fmla="*/ 646113 w 646113"/>
                  <a:gd name="connsiteY5" fmla="*/ 1159406 h 1159406"/>
                  <a:gd name="connsiteX6" fmla="*/ 0 w 646113"/>
                  <a:gd name="connsiteY6" fmla="*/ 1159406 h 1159406"/>
                  <a:gd name="connsiteX7" fmla="*/ 0 w 646113"/>
                  <a:gd name="connsiteY7" fmla="*/ 842962 h 1159406"/>
                  <a:gd name="connsiteX8" fmla="*/ 646113 w 646113"/>
                  <a:gd name="connsiteY8" fmla="*/ 0 h 1159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46113" h="1159406">
                    <a:moveTo>
                      <a:pt x="646113" y="0"/>
                    </a:moveTo>
                    <a:lnTo>
                      <a:pt x="646113" y="421481"/>
                    </a:lnTo>
                    <a:lnTo>
                      <a:pt x="646113" y="496887"/>
                    </a:lnTo>
                    <a:lnTo>
                      <a:pt x="646113" y="842962"/>
                    </a:lnTo>
                    <a:lnTo>
                      <a:pt x="646113" y="918368"/>
                    </a:lnTo>
                    <a:lnTo>
                      <a:pt x="646113" y="1159406"/>
                    </a:lnTo>
                    <a:lnTo>
                      <a:pt x="0" y="1159406"/>
                    </a:lnTo>
                    <a:lnTo>
                      <a:pt x="0" y="842962"/>
                    </a:lnTo>
                    <a:lnTo>
                      <a:pt x="646113" y="0"/>
                    </a:lnTo>
                    <a:close/>
                  </a:path>
                </a:pathLst>
              </a:custGeom>
              <a:solidFill>
                <a:srgbClr val="AFC1CC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7" name="Group 8"/>
            <p:cNvGrpSpPr/>
            <p:nvPr/>
          </p:nvGrpSpPr>
          <p:grpSpPr>
            <a:xfrm>
              <a:off x="-1" y="3219148"/>
              <a:ext cx="1813456" cy="3638852"/>
              <a:chOff x="-1" y="3219148"/>
              <a:chExt cx="1813456" cy="3638852"/>
            </a:xfrm>
          </p:grpSpPr>
          <p:sp>
            <p:nvSpPr>
              <p:cNvPr id="78" name="Freeform 29"/>
              <p:cNvSpPr/>
              <p:nvPr/>
            </p:nvSpPr>
            <p:spPr bwMode="auto">
              <a:xfrm>
                <a:off x="1167342" y="3219148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37257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9" name="Freeform 30"/>
              <p:cNvSpPr/>
              <p:nvPr/>
            </p:nvSpPr>
            <p:spPr>
              <a:xfrm>
                <a:off x="-1" y="4057122"/>
                <a:ext cx="1167342" cy="496888"/>
              </a:xfrm>
              <a:custGeom>
                <a:avLst/>
                <a:gdLst>
                  <a:gd name="connsiteX0" fmla="*/ 0 w 1167342"/>
                  <a:gd name="connsiteY0" fmla="*/ 0 h 496888"/>
                  <a:gd name="connsiteX1" fmla="*/ 1167342 w 1167342"/>
                  <a:gd name="connsiteY1" fmla="*/ 0 h 496888"/>
                  <a:gd name="connsiteX2" fmla="*/ 1167342 w 1167342"/>
                  <a:gd name="connsiteY2" fmla="*/ 496888 h 496888"/>
                  <a:gd name="connsiteX3" fmla="*/ 0 w 1167342"/>
                  <a:gd name="connsiteY3" fmla="*/ 496888 h 496888"/>
                  <a:gd name="connsiteX4" fmla="*/ 0 w 1167342"/>
                  <a:gd name="connsiteY4" fmla="*/ 0 h 496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7342" h="496888">
                    <a:moveTo>
                      <a:pt x="0" y="0"/>
                    </a:moveTo>
                    <a:lnTo>
                      <a:pt x="1167342" y="0"/>
                    </a:lnTo>
                    <a:lnTo>
                      <a:pt x="1167342" y="496888"/>
                    </a:lnTo>
                    <a:lnTo>
                      <a:pt x="0" y="49688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37257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0" name="Freeform 31"/>
              <p:cNvSpPr/>
              <p:nvPr/>
            </p:nvSpPr>
            <p:spPr>
              <a:xfrm>
                <a:off x="0" y="3228673"/>
                <a:ext cx="1813455" cy="842963"/>
              </a:xfrm>
              <a:custGeom>
                <a:avLst/>
                <a:gdLst>
                  <a:gd name="connsiteX0" fmla="*/ 0 w 1813455"/>
                  <a:gd name="connsiteY0" fmla="*/ 0 h 842963"/>
                  <a:gd name="connsiteX1" fmla="*/ 1813455 w 1813455"/>
                  <a:gd name="connsiteY1" fmla="*/ 0 h 842963"/>
                  <a:gd name="connsiteX2" fmla="*/ 1167342 w 1813455"/>
                  <a:gd name="connsiteY2" fmla="*/ 842963 h 842963"/>
                  <a:gd name="connsiteX3" fmla="*/ 0 w 1813455"/>
                  <a:gd name="connsiteY3" fmla="*/ 842963 h 842963"/>
                  <a:gd name="connsiteX4" fmla="*/ 0 w 1813455"/>
                  <a:gd name="connsiteY4" fmla="*/ 0 h 842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3455" h="842963">
                    <a:moveTo>
                      <a:pt x="0" y="0"/>
                    </a:moveTo>
                    <a:lnTo>
                      <a:pt x="1813455" y="0"/>
                    </a:lnTo>
                    <a:lnTo>
                      <a:pt x="1167342" y="842963"/>
                    </a:lnTo>
                    <a:lnTo>
                      <a:pt x="0" y="84296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37257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1" name="Rectangle 32"/>
              <p:cNvSpPr/>
              <p:nvPr/>
            </p:nvSpPr>
            <p:spPr>
              <a:xfrm>
                <a:off x="0" y="4554009"/>
                <a:ext cx="1157817" cy="2303991"/>
              </a:xfrm>
              <a:prstGeom prst="rect">
                <a:avLst/>
              </a:prstGeom>
              <a:gradFill>
                <a:gsLst>
                  <a:gs pos="0">
                    <a:srgbClr val="F37257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8" name="Group 9"/>
            <p:cNvGrpSpPr/>
            <p:nvPr/>
          </p:nvGrpSpPr>
          <p:grpSpPr>
            <a:xfrm>
              <a:off x="1157767" y="3707721"/>
              <a:ext cx="2462263" cy="3150279"/>
              <a:chOff x="1157767" y="3707721"/>
              <a:chExt cx="2462263" cy="3150279"/>
            </a:xfrm>
          </p:grpSpPr>
          <p:sp>
            <p:nvSpPr>
              <p:cNvPr id="74" name="Rectangle 25"/>
              <p:cNvSpPr>
                <a:spLocks noChangeArrowheads="1"/>
              </p:cNvSpPr>
              <p:nvPr/>
            </p:nvSpPr>
            <p:spPr bwMode="auto">
              <a:xfrm>
                <a:off x="1157817" y="4554009"/>
                <a:ext cx="1816100" cy="496888"/>
              </a:xfrm>
              <a:prstGeom prst="rect">
                <a:avLst/>
              </a:prstGeom>
              <a:solidFill>
                <a:srgbClr val="F68D5C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5" name="Freeform 26"/>
              <p:cNvSpPr/>
              <p:nvPr/>
            </p:nvSpPr>
            <p:spPr bwMode="auto">
              <a:xfrm>
                <a:off x="1157817" y="3711046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68D5C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6" name="Freeform 27"/>
              <p:cNvSpPr/>
              <p:nvPr/>
            </p:nvSpPr>
            <p:spPr bwMode="auto">
              <a:xfrm>
                <a:off x="2973917" y="3707721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68D5C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7" name="Rectangle 28"/>
              <p:cNvSpPr/>
              <p:nvPr/>
            </p:nvSpPr>
            <p:spPr>
              <a:xfrm>
                <a:off x="1157767" y="5041371"/>
                <a:ext cx="1813505" cy="1816629"/>
              </a:xfrm>
              <a:prstGeom prst="rect">
                <a:avLst/>
              </a:prstGeom>
              <a:gradFill>
                <a:gsLst>
                  <a:gs pos="0">
                    <a:srgbClr val="F68D5C"/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9" name="Group 10"/>
            <p:cNvGrpSpPr/>
            <p:nvPr/>
          </p:nvGrpSpPr>
          <p:grpSpPr>
            <a:xfrm>
              <a:off x="2969204" y="4207933"/>
              <a:ext cx="2462213" cy="2650067"/>
              <a:chOff x="2969204" y="4207933"/>
              <a:chExt cx="2462213" cy="2650067"/>
            </a:xfrm>
          </p:grpSpPr>
          <p:sp>
            <p:nvSpPr>
              <p:cNvPr id="70" name="Rectangle 21"/>
              <p:cNvSpPr>
                <a:spLocks noChangeArrowheads="1"/>
              </p:cNvSpPr>
              <p:nvPr/>
            </p:nvSpPr>
            <p:spPr bwMode="auto">
              <a:xfrm>
                <a:off x="2969204" y="5050896"/>
                <a:ext cx="1816100" cy="496888"/>
              </a:xfrm>
              <a:prstGeom prst="rect">
                <a:avLst/>
              </a:prstGeom>
              <a:solidFill>
                <a:srgbClr val="F4D27A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1" name="Freeform 22"/>
              <p:cNvSpPr/>
              <p:nvPr/>
            </p:nvSpPr>
            <p:spPr bwMode="auto">
              <a:xfrm>
                <a:off x="2969204" y="4207933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4D27A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2" name="Freeform 23"/>
              <p:cNvSpPr/>
              <p:nvPr/>
            </p:nvSpPr>
            <p:spPr bwMode="auto">
              <a:xfrm>
                <a:off x="4785304" y="4207933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4D27A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3" name="Rectangle 24"/>
              <p:cNvSpPr/>
              <p:nvPr/>
            </p:nvSpPr>
            <p:spPr>
              <a:xfrm>
                <a:off x="2971272" y="5544458"/>
                <a:ext cx="1811338" cy="1313542"/>
              </a:xfrm>
              <a:prstGeom prst="rect">
                <a:avLst/>
              </a:prstGeom>
              <a:gradFill>
                <a:gsLst>
                  <a:gs pos="0">
                    <a:srgbClr val="F4D27A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11"/>
            <p:cNvGrpSpPr/>
            <p:nvPr/>
          </p:nvGrpSpPr>
          <p:grpSpPr>
            <a:xfrm>
              <a:off x="4777847" y="4695295"/>
              <a:ext cx="2469670" cy="2162704"/>
              <a:chOff x="4777847" y="4695295"/>
              <a:chExt cx="2469670" cy="2162704"/>
            </a:xfrm>
          </p:grpSpPr>
          <p:sp>
            <p:nvSpPr>
              <p:cNvPr id="66" name="Rectangle 17"/>
              <p:cNvSpPr>
                <a:spLocks noChangeArrowheads="1"/>
              </p:cNvSpPr>
              <p:nvPr/>
            </p:nvSpPr>
            <p:spPr bwMode="auto">
              <a:xfrm>
                <a:off x="4777847" y="5547783"/>
                <a:ext cx="1823557" cy="496888"/>
              </a:xfrm>
              <a:prstGeom prst="rect">
                <a:avLst/>
              </a:prstGeom>
              <a:solidFill>
                <a:srgbClr val="517281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7" name="Freeform 18"/>
              <p:cNvSpPr/>
              <p:nvPr/>
            </p:nvSpPr>
            <p:spPr bwMode="auto">
              <a:xfrm>
                <a:off x="4785304" y="4704820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51728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8" name="Freeform 19"/>
              <p:cNvSpPr/>
              <p:nvPr/>
            </p:nvSpPr>
            <p:spPr bwMode="auto">
              <a:xfrm>
                <a:off x="6601404" y="4695295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517281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9" name="Rectangle 20"/>
              <p:cNvSpPr/>
              <p:nvPr/>
            </p:nvSpPr>
            <p:spPr>
              <a:xfrm>
                <a:off x="4782559" y="6035144"/>
                <a:ext cx="1818795" cy="822855"/>
              </a:xfrm>
              <a:prstGeom prst="rect">
                <a:avLst/>
              </a:prstGeom>
              <a:gradFill>
                <a:gsLst>
                  <a:gs pos="0">
                    <a:srgbClr val="517281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1" name="Group 12"/>
            <p:cNvGrpSpPr/>
            <p:nvPr/>
          </p:nvGrpSpPr>
          <p:grpSpPr>
            <a:xfrm>
              <a:off x="6591879" y="5201707"/>
              <a:ext cx="2462213" cy="1656292"/>
              <a:chOff x="6591879" y="5201707"/>
              <a:chExt cx="2462213" cy="1656292"/>
            </a:xfrm>
          </p:grpSpPr>
          <p:sp>
            <p:nvSpPr>
              <p:cNvPr id="62" name="Rectangle 13"/>
              <p:cNvSpPr>
                <a:spLocks noChangeArrowheads="1"/>
              </p:cNvSpPr>
              <p:nvPr/>
            </p:nvSpPr>
            <p:spPr bwMode="auto">
              <a:xfrm>
                <a:off x="6591879" y="6044670"/>
                <a:ext cx="1816100" cy="496888"/>
              </a:xfrm>
              <a:prstGeom prst="rect">
                <a:avLst/>
              </a:prstGeom>
              <a:solidFill>
                <a:srgbClr val="7895A2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3" name="Freeform 14"/>
              <p:cNvSpPr/>
              <p:nvPr/>
            </p:nvSpPr>
            <p:spPr bwMode="auto">
              <a:xfrm>
                <a:off x="6591879" y="5201707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7895A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4" name="Freeform 15"/>
              <p:cNvSpPr/>
              <p:nvPr/>
            </p:nvSpPr>
            <p:spPr bwMode="auto">
              <a:xfrm>
                <a:off x="8407979" y="5201707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7895A2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5" name="Rectangle 16"/>
              <p:cNvSpPr/>
              <p:nvPr/>
            </p:nvSpPr>
            <p:spPr>
              <a:xfrm>
                <a:off x="6596641" y="6532030"/>
                <a:ext cx="1811288" cy="325969"/>
              </a:xfrm>
              <a:prstGeom prst="rect">
                <a:avLst/>
              </a:prstGeom>
              <a:gradFill>
                <a:gsLst>
                  <a:gs pos="0">
                    <a:srgbClr val="7895A2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</p:grpSp>
      <p:sp>
        <p:nvSpPr>
          <p:cNvPr id="85" name="Title 1"/>
          <p:cNvSpPr txBox="1"/>
          <p:nvPr/>
        </p:nvSpPr>
        <p:spPr>
          <a:xfrm>
            <a:off x="888402" y="1381583"/>
            <a:ext cx="9144000" cy="69749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id-ID" sz="4000" b="0" i="0" u="none" strike="noStrike" kern="1200" cap="none" spc="0" normalizeH="0" baseline="0" noProof="0">
                <a:ln>
                  <a:noFill/>
                </a:ln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j-cs"/>
              </a:rPr>
              <a:t>Design Stages</a:t>
            </a:r>
            <a:endParaRPr kumimoji="0" lang="en-AU" sz="40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>
                  <a:lumMod val="65000"/>
                  <a:lumOff val="35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j-cs"/>
            </a:endParaRPr>
          </a:p>
        </p:txBody>
      </p:sp>
      <p:sp>
        <p:nvSpPr>
          <p:cNvPr id="86" name="Subtitle 2"/>
          <p:cNvSpPr txBox="1"/>
          <p:nvPr/>
        </p:nvSpPr>
        <p:spPr>
          <a:xfrm>
            <a:off x="888402" y="2106783"/>
            <a:ext cx="9144000" cy="3742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Business is lorem ipsum dolor sit</a:t>
            </a:r>
            <a:endParaRPr kumimoji="0" lang="en-AU" sz="14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7" name="Freeform 42"/>
          <p:cNvSpPr>
            <a:spLocks noEditPoints="1"/>
          </p:cNvSpPr>
          <p:nvPr/>
        </p:nvSpPr>
        <p:spPr bwMode="auto">
          <a:xfrm rot="898892">
            <a:off x="8545421" y="2294308"/>
            <a:ext cx="1952512" cy="1988124"/>
          </a:xfrm>
          <a:custGeom>
            <a:avLst/>
            <a:gdLst>
              <a:gd name="T0" fmla="*/ 135 w 672"/>
              <a:gd name="T1" fmla="*/ 480 h 684"/>
              <a:gd name="T2" fmla="*/ 153 w 672"/>
              <a:gd name="T3" fmla="*/ 484 h 684"/>
              <a:gd name="T4" fmla="*/ 222 w 672"/>
              <a:gd name="T5" fmla="*/ 369 h 684"/>
              <a:gd name="T6" fmla="*/ 195 w 672"/>
              <a:gd name="T7" fmla="*/ 345 h 684"/>
              <a:gd name="T8" fmla="*/ 178 w 672"/>
              <a:gd name="T9" fmla="*/ 318 h 684"/>
              <a:gd name="T10" fmla="*/ 165 w 672"/>
              <a:gd name="T11" fmla="*/ 281 h 684"/>
              <a:gd name="T12" fmla="*/ 176 w 672"/>
              <a:gd name="T13" fmla="*/ 218 h 684"/>
              <a:gd name="T14" fmla="*/ 214 w 672"/>
              <a:gd name="T15" fmla="*/ 190 h 684"/>
              <a:gd name="T16" fmla="*/ 206 w 672"/>
              <a:gd name="T17" fmla="*/ 334 h 684"/>
              <a:gd name="T18" fmla="*/ 270 w 672"/>
              <a:gd name="T19" fmla="*/ 354 h 684"/>
              <a:gd name="T20" fmla="*/ 293 w 672"/>
              <a:gd name="T21" fmla="*/ 388 h 684"/>
              <a:gd name="T22" fmla="*/ 313 w 672"/>
              <a:gd name="T23" fmla="*/ 440 h 684"/>
              <a:gd name="T24" fmla="*/ 270 w 672"/>
              <a:gd name="T25" fmla="*/ 537 h 684"/>
              <a:gd name="T26" fmla="*/ 229 w 672"/>
              <a:gd name="T27" fmla="*/ 590 h 684"/>
              <a:gd name="T28" fmla="*/ 231 w 672"/>
              <a:gd name="T29" fmla="*/ 634 h 684"/>
              <a:gd name="T30" fmla="*/ 300 w 672"/>
              <a:gd name="T31" fmla="*/ 671 h 684"/>
              <a:gd name="T32" fmla="*/ 279 w 672"/>
              <a:gd name="T33" fmla="*/ 637 h 684"/>
              <a:gd name="T34" fmla="*/ 275 w 672"/>
              <a:gd name="T35" fmla="*/ 617 h 684"/>
              <a:gd name="T36" fmla="*/ 310 w 672"/>
              <a:gd name="T37" fmla="*/ 606 h 684"/>
              <a:gd name="T38" fmla="*/ 332 w 672"/>
              <a:gd name="T39" fmla="*/ 529 h 684"/>
              <a:gd name="T40" fmla="*/ 376 w 672"/>
              <a:gd name="T41" fmla="*/ 400 h 684"/>
              <a:gd name="T42" fmla="*/ 424 w 672"/>
              <a:gd name="T43" fmla="*/ 326 h 684"/>
              <a:gd name="T44" fmla="*/ 490 w 672"/>
              <a:gd name="T45" fmla="*/ 346 h 684"/>
              <a:gd name="T46" fmla="*/ 531 w 672"/>
              <a:gd name="T47" fmla="*/ 390 h 684"/>
              <a:gd name="T48" fmla="*/ 563 w 672"/>
              <a:gd name="T49" fmla="*/ 422 h 684"/>
              <a:gd name="T50" fmla="*/ 578 w 672"/>
              <a:gd name="T51" fmla="*/ 455 h 684"/>
              <a:gd name="T52" fmla="*/ 624 w 672"/>
              <a:gd name="T53" fmla="*/ 444 h 684"/>
              <a:gd name="T54" fmla="*/ 643 w 672"/>
              <a:gd name="T55" fmla="*/ 403 h 684"/>
              <a:gd name="T56" fmla="*/ 604 w 672"/>
              <a:gd name="T57" fmla="*/ 405 h 684"/>
              <a:gd name="T58" fmla="*/ 586 w 672"/>
              <a:gd name="T59" fmla="*/ 399 h 684"/>
              <a:gd name="T60" fmla="*/ 565 w 672"/>
              <a:gd name="T61" fmla="*/ 379 h 684"/>
              <a:gd name="T62" fmla="*/ 527 w 672"/>
              <a:gd name="T63" fmla="*/ 321 h 684"/>
              <a:gd name="T64" fmla="*/ 493 w 672"/>
              <a:gd name="T65" fmla="*/ 271 h 684"/>
              <a:gd name="T66" fmla="*/ 420 w 672"/>
              <a:gd name="T67" fmla="*/ 265 h 684"/>
              <a:gd name="T68" fmla="*/ 397 w 672"/>
              <a:gd name="T69" fmla="*/ 225 h 684"/>
              <a:gd name="T70" fmla="*/ 443 w 672"/>
              <a:gd name="T71" fmla="*/ 187 h 684"/>
              <a:gd name="T72" fmla="*/ 483 w 672"/>
              <a:gd name="T73" fmla="*/ 138 h 684"/>
              <a:gd name="T74" fmla="*/ 479 w 672"/>
              <a:gd name="T75" fmla="*/ 126 h 684"/>
              <a:gd name="T76" fmla="*/ 466 w 672"/>
              <a:gd name="T77" fmla="*/ 129 h 684"/>
              <a:gd name="T78" fmla="*/ 456 w 672"/>
              <a:gd name="T79" fmla="*/ 134 h 684"/>
              <a:gd name="T80" fmla="*/ 448 w 672"/>
              <a:gd name="T81" fmla="*/ 130 h 684"/>
              <a:gd name="T82" fmla="*/ 424 w 672"/>
              <a:gd name="T83" fmla="*/ 129 h 684"/>
              <a:gd name="T84" fmla="*/ 413 w 672"/>
              <a:gd name="T85" fmla="*/ 175 h 684"/>
              <a:gd name="T86" fmla="*/ 370 w 672"/>
              <a:gd name="T87" fmla="*/ 195 h 684"/>
              <a:gd name="T88" fmla="*/ 333 w 672"/>
              <a:gd name="T89" fmla="*/ 134 h 684"/>
              <a:gd name="T90" fmla="*/ 306 w 672"/>
              <a:gd name="T91" fmla="*/ 95 h 684"/>
              <a:gd name="T92" fmla="*/ 321 w 672"/>
              <a:gd name="T93" fmla="*/ 66 h 684"/>
              <a:gd name="T94" fmla="*/ 314 w 672"/>
              <a:gd name="T95" fmla="*/ 31 h 684"/>
              <a:gd name="T96" fmla="*/ 303 w 672"/>
              <a:gd name="T97" fmla="*/ 6 h 684"/>
              <a:gd name="T98" fmla="*/ 243 w 672"/>
              <a:gd name="T99" fmla="*/ 17 h 684"/>
              <a:gd name="T100" fmla="*/ 240 w 672"/>
              <a:gd name="T101" fmla="*/ 61 h 684"/>
              <a:gd name="T102" fmla="*/ 254 w 672"/>
              <a:gd name="T103" fmla="*/ 79 h 684"/>
              <a:gd name="T104" fmla="*/ 205 w 672"/>
              <a:gd name="T105" fmla="*/ 106 h 684"/>
              <a:gd name="T106" fmla="*/ 175 w 672"/>
              <a:gd name="T107" fmla="*/ 135 h 684"/>
              <a:gd name="T108" fmla="*/ 125 w 672"/>
              <a:gd name="T109" fmla="*/ 237 h 684"/>
              <a:gd name="T110" fmla="*/ 135 w 672"/>
              <a:gd name="T111" fmla="*/ 282 h 684"/>
              <a:gd name="T112" fmla="*/ 101 w 672"/>
              <a:gd name="T113" fmla="*/ 287 h 684"/>
              <a:gd name="T114" fmla="*/ 66 w 672"/>
              <a:gd name="T115" fmla="*/ 274 h 684"/>
              <a:gd name="T116" fmla="*/ 132 w 672"/>
              <a:gd name="T117" fmla="*/ 307 h 684"/>
              <a:gd name="T118" fmla="*/ 146 w 672"/>
              <a:gd name="T119" fmla="*/ 309 h 684"/>
              <a:gd name="T120" fmla="*/ 164 w 672"/>
              <a:gd name="T121" fmla="*/ 319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72" h="684">
                <a:moveTo>
                  <a:pt x="4" y="397"/>
                </a:moveTo>
                <a:cubicBezTo>
                  <a:pt x="5" y="397"/>
                  <a:pt x="6" y="397"/>
                  <a:pt x="7" y="398"/>
                </a:cubicBezTo>
                <a:cubicBezTo>
                  <a:pt x="8" y="398"/>
                  <a:pt x="9" y="399"/>
                  <a:pt x="9" y="399"/>
                </a:cubicBezTo>
                <a:cubicBezTo>
                  <a:pt x="9" y="399"/>
                  <a:pt x="9" y="399"/>
                  <a:pt x="9" y="401"/>
                </a:cubicBezTo>
                <a:cubicBezTo>
                  <a:pt x="9" y="402"/>
                  <a:pt x="10" y="403"/>
                  <a:pt x="12" y="403"/>
                </a:cubicBezTo>
                <a:cubicBezTo>
                  <a:pt x="13" y="404"/>
                  <a:pt x="15" y="403"/>
                  <a:pt x="15" y="403"/>
                </a:cubicBezTo>
                <a:cubicBezTo>
                  <a:pt x="15" y="403"/>
                  <a:pt x="48" y="424"/>
                  <a:pt x="55" y="429"/>
                </a:cubicBezTo>
                <a:cubicBezTo>
                  <a:pt x="63" y="433"/>
                  <a:pt x="80" y="444"/>
                  <a:pt x="88" y="450"/>
                </a:cubicBezTo>
                <a:cubicBezTo>
                  <a:pt x="97" y="455"/>
                  <a:pt x="108" y="462"/>
                  <a:pt x="114" y="466"/>
                </a:cubicBezTo>
                <a:cubicBezTo>
                  <a:pt x="120" y="470"/>
                  <a:pt x="126" y="474"/>
                  <a:pt x="129" y="476"/>
                </a:cubicBezTo>
                <a:cubicBezTo>
                  <a:pt x="133" y="478"/>
                  <a:pt x="135" y="479"/>
                  <a:pt x="135" y="479"/>
                </a:cubicBezTo>
                <a:cubicBezTo>
                  <a:pt x="135" y="479"/>
                  <a:pt x="135" y="480"/>
                  <a:pt x="135" y="480"/>
                </a:cubicBezTo>
                <a:cubicBezTo>
                  <a:pt x="135" y="480"/>
                  <a:pt x="134" y="481"/>
                  <a:pt x="135" y="482"/>
                </a:cubicBezTo>
                <a:cubicBezTo>
                  <a:pt x="136" y="483"/>
                  <a:pt x="136" y="483"/>
                  <a:pt x="138" y="483"/>
                </a:cubicBezTo>
                <a:cubicBezTo>
                  <a:pt x="139" y="484"/>
                  <a:pt x="140" y="483"/>
                  <a:pt x="140" y="483"/>
                </a:cubicBezTo>
                <a:cubicBezTo>
                  <a:pt x="140" y="483"/>
                  <a:pt x="141" y="483"/>
                  <a:pt x="141" y="484"/>
                </a:cubicBezTo>
                <a:cubicBezTo>
                  <a:pt x="141" y="484"/>
                  <a:pt x="142" y="484"/>
                  <a:pt x="142" y="485"/>
                </a:cubicBezTo>
                <a:cubicBezTo>
                  <a:pt x="143" y="486"/>
                  <a:pt x="144" y="486"/>
                  <a:pt x="144" y="487"/>
                </a:cubicBezTo>
                <a:cubicBezTo>
                  <a:pt x="145" y="488"/>
                  <a:pt x="146" y="488"/>
                  <a:pt x="146" y="488"/>
                </a:cubicBezTo>
                <a:cubicBezTo>
                  <a:pt x="147" y="488"/>
                  <a:pt x="148" y="487"/>
                  <a:pt x="148" y="487"/>
                </a:cubicBezTo>
                <a:cubicBezTo>
                  <a:pt x="148" y="487"/>
                  <a:pt x="149" y="487"/>
                  <a:pt x="149" y="486"/>
                </a:cubicBezTo>
                <a:cubicBezTo>
                  <a:pt x="150" y="485"/>
                  <a:pt x="150" y="485"/>
                  <a:pt x="150" y="485"/>
                </a:cubicBezTo>
                <a:cubicBezTo>
                  <a:pt x="150" y="485"/>
                  <a:pt x="151" y="485"/>
                  <a:pt x="151" y="485"/>
                </a:cubicBezTo>
                <a:cubicBezTo>
                  <a:pt x="151" y="485"/>
                  <a:pt x="153" y="484"/>
                  <a:pt x="153" y="484"/>
                </a:cubicBezTo>
                <a:cubicBezTo>
                  <a:pt x="153" y="484"/>
                  <a:pt x="153" y="484"/>
                  <a:pt x="154" y="485"/>
                </a:cubicBezTo>
                <a:cubicBezTo>
                  <a:pt x="154" y="485"/>
                  <a:pt x="156" y="484"/>
                  <a:pt x="156" y="484"/>
                </a:cubicBezTo>
                <a:cubicBezTo>
                  <a:pt x="156" y="484"/>
                  <a:pt x="157" y="484"/>
                  <a:pt x="157" y="484"/>
                </a:cubicBezTo>
                <a:cubicBezTo>
                  <a:pt x="158" y="483"/>
                  <a:pt x="158" y="482"/>
                  <a:pt x="158" y="482"/>
                </a:cubicBezTo>
                <a:cubicBezTo>
                  <a:pt x="159" y="481"/>
                  <a:pt x="159" y="480"/>
                  <a:pt x="160" y="479"/>
                </a:cubicBezTo>
                <a:cubicBezTo>
                  <a:pt x="160" y="478"/>
                  <a:pt x="160" y="478"/>
                  <a:pt x="160" y="478"/>
                </a:cubicBezTo>
                <a:cubicBezTo>
                  <a:pt x="160" y="478"/>
                  <a:pt x="168" y="463"/>
                  <a:pt x="171" y="458"/>
                </a:cubicBezTo>
                <a:cubicBezTo>
                  <a:pt x="175" y="452"/>
                  <a:pt x="185" y="433"/>
                  <a:pt x="190" y="424"/>
                </a:cubicBezTo>
                <a:cubicBezTo>
                  <a:pt x="195" y="415"/>
                  <a:pt x="202" y="403"/>
                  <a:pt x="206" y="396"/>
                </a:cubicBezTo>
                <a:cubicBezTo>
                  <a:pt x="210" y="388"/>
                  <a:pt x="218" y="375"/>
                  <a:pt x="219" y="373"/>
                </a:cubicBezTo>
                <a:cubicBezTo>
                  <a:pt x="219" y="372"/>
                  <a:pt x="220" y="371"/>
                  <a:pt x="220" y="371"/>
                </a:cubicBezTo>
                <a:cubicBezTo>
                  <a:pt x="221" y="370"/>
                  <a:pt x="221" y="370"/>
                  <a:pt x="222" y="369"/>
                </a:cubicBezTo>
                <a:cubicBezTo>
                  <a:pt x="222" y="368"/>
                  <a:pt x="223" y="368"/>
                  <a:pt x="223" y="368"/>
                </a:cubicBezTo>
                <a:cubicBezTo>
                  <a:pt x="224" y="367"/>
                  <a:pt x="225" y="366"/>
                  <a:pt x="224" y="365"/>
                </a:cubicBezTo>
                <a:cubicBezTo>
                  <a:pt x="224" y="363"/>
                  <a:pt x="222" y="363"/>
                  <a:pt x="221" y="363"/>
                </a:cubicBezTo>
                <a:cubicBezTo>
                  <a:pt x="220" y="362"/>
                  <a:pt x="219" y="361"/>
                  <a:pt x="219" y="361"/>
                </a:cubicBezTo>
                <a:cubicBezTo>
                  <a:pt x="218" y="361"/>
                  <a:pt x="218" y="361"/>
                  <a:pt x="217" y="360"/>
                </a:cubicBezTo>
                <a:cubicBezTo>
                  <a:pt x="216" y="359"/>
                  <a:pt x="211" y="356"/>
                  <a:pt x="208" y="355"/>
                </a:cubicBezTo>
                <a:cubicBezTo>
                  <a:pt x="205" y="353"/>
                  <a:pt x="202" y="351"/>
                  <a:pt x="202" y="351"/>
                </a:cubicBezTo>
                <a:cubicBezTo>
                  <a:pt x="202" y="351"/>
                  <a:pt x="202" y="351"/>
                  <a:pt x="202" y="350"/>
                </a:cubicBezTo>
                <a:cubicBezTo>
                  <a:pt x="203" y="349"/>
                  <a:pt x="202" y="349"/>
                  <a:pt x="202" y="349"/>
                </a:cubicBezTo>
                <a:cubicBezTo>
                  <a:pt x="201" y="349"/>
                  <a:pt x="201" y="349"/>
                  <a:pt x="201" y="348"/>
                </a:cubicBezTo>
                <a:cubicBezTo>
                  <a:pt x="201" y="348"/>
                  <a:pt x="199" y="347"/>
                  <a:pt x="197" y="346"/>
                </a:cubicBezTo>
                <a:cubicBezTo>
                  <a:pt x="196" y="345"/>
                  <a:pt x="195" y="345"/>
                  <a:pt x="195" y="345"/>
                </a:cubicBezTo>
                <a:cubicBezTo>
                  <a:pt x="194" y="346"/>
                  <a:pt x="193" y="346"/>
                  <a:pt x="193" y="346"/>
                </a:cubicBezTo>
                <a:cubicBezTo>
                  <a:pt x="193" y="346"/>
                  <a:pt x="172" y="332"/>
                  <a:pt x="170" y="331"/>
                </a:cubicBezTo>
                <a:cubicBezTo>
                  <a:pt x="168" y="330"/>
                  <a:pt x="166" y="328"/>
                  <a:pt x="166" y="328"/>
                </a:cubicBezTo>
                <a:cubicBezTo>
                  <a:pt x="166" y="328"/>
                  <a:pt x="166" y="327"/>
                  <a:pt x="166" y="327"/>
                </a:cubicBezTo>
                <a:cubicBezTo>
                  <a:pt x="167" y="326"/>
                  <a:pt x="166" y="326"/>
                  <a:pt x="166" y="326"/>
                </a:cubicBezTo>
                <a:cubicBezTo>
                  <a:pt x="166" y="326"/>
                  <a:pt x="166" y="325"/>
                  <a:pt x="167" y="325"/>
                </a:cubicBezTo>
                <a:cubicBezTo>
                  <a:pt x="167" y="324"/>
                  <a:pt x="168" y="324"/>
                  <a:pt x="168" y="324"/>
                </a:cubicBezTo>
                <a:cubicBezTo>
                  <a:pt x="169" y="324"/>
                  <a:pt x="169" y="323"/>
                  <a:pt x="171" y="321"/>
                </a:cubicBezTo>
                <a:cubicBezTo>
                  <a:pt x="173" y="318"/>
                  <a:pt x="173" y="317"/>
                  <a:pt x="173" y="317"/>
                </a:cubicBezTo>
                <a:cubicBezTo>
                  <a:pt x="173" y="317"/>
                  <a:pt x="173" y="317"/>
                  <a:pt x="174" y="316"/>
                </a:cubicBezTo>
                <a:cubicBezTo>
                  <a:pt x="174" y="316"/>
                  <a:pt x="174" y="317"/>
                  <a:pt x="176" y="317"/>
                </a:cubicBezTo>
                <a:cubicBezTo>
                  <a:pt x="177" y="318"/>
                  <a:pt x="177" y="318"/>
                  <a:pt x="178" y="318"/>
                </a:cubicBezTo>
                <a:cubicBezTo>
                  <a:pt x="178" y="317"/>
                  <a:pt x="179" y="317"/>
                  <a:pt x="178" y="315"/>
                </a:cubicBezTo>
                <a:cubicBezTo>
                  <a:pt x="178" y="314"/>
                  <a:pt x="177" y="311"/>
                  <a:pt x="177" y="311"/>
                </a:cubicBezTo>
                <a:cubicBezTo>
                  <a:pt x="177" y="311"/>
                  <a:pt x="177" y="311"/>
                  <a:pt x="177" y="310"/>
                </a:cubicBezTo>
                <a:cubicBezTo>
                  <a:pt x="177" y="309"/>
                  <a:pt x="177" y="308"/>
                  <a:pt x="177" y="306"/>
                </a:cubicBezTo>
                <a:cubicBezTo>
                  <a:pt x="178" y="305"/>
                  <a:pt x="177" y="304"/>
                  <a:pt x="177" y="302"/>
                </a:cubicBezTo>
                <a:cubicBezTo>
                  <a:pt x="176" y="301"/>
                  <a:pt x="176" y="300"/>
                  <a:pt x="175" y="298"/>
                </a:cubicBezTo>
                <a:cubicBezTo>
                  <a:pt x="175" y="296"/>
                  <a:pt x="175" y="295"/>
                  <a:pt x="175" y="294"/>
                </a:cubicBezTo>
                <a:cubicBezTo>
                  <a:pt x="175" y="292"/>
                  <a:pt x="174" y="291"/>
                  <a:pt x="173" y="290"/>
                </a:cubicBezTo>
                <a:cubicBezTo>
                  <a:pt x="172" y="289"/>
                  <a:pt x="171" y="287"/>
                  <a:pt x="170" y="287"/>
                </a:cubicBezTo>
                <a:cubicBezTo>
                  <a:pt x="170" y="286"/>
                  <a:pt x="169" y="285"/>
                  <a:pt x="168" y="284"/>
                </a:cubicBezTo>
                <a:cubicBezTo>
                  <a:pt x="168" y="284"/>
                  <a:pt x="168" y="283"/>
                  <a:pt x="167" y="282"/>
                </a:cubicBezTo>
                <a:cubicBezTo>
                  <a:pt x="166" y="282"/>
                  <a:pt x="165" y="281"/>
                  <a:pt x="165" y="281"/>
                </a:cubicBezTo>
                <a:cubicBezTo>
                  <a:pt x="165" y="281"/>
                  <a:pt x="166" y="281"/>
                  <a:pt x="166" y="280"/>
                </a:cubicBezTo>
                <a:cubicBezTo>
                  <a:pt x="167" y="280"/>
                  <a:pt x="167" y="280"/>
                  <a:pt x="167" y="278"/>
                </a:cubicBezTo>
                <a:cubicBezTo>
                  <a:pt x="167" y="276"/>
                  <a:pt x="167" y="275"/>
                  <a:pt x="168" y="271"/>
                </a:cubicBezTo>
                <a:cubicBezTo>
                  <a:pt x="168" y="267"/>
                  <a:pt x="168" y="266"/>
                  <a:pt x="169" y="262"/>
                </a:cubicBezTo>
                <a:cubicBezTo>
                  <a:pt x="169" y="258"/>
                  <a:pt x="169" y="256"/>
                  <a:pt x="170" y="253"/>
                </a:cubicBezTo>
                <a:cubicBezTo>
                  <a:pt x="170" y="250"/>
                  <a:pt x="171" y="248"/>
                  <a:pt x="171" y="245"/>
                </a:cubicBezTo>
                <a:cubicBezTo>
                  <a:pt x="172" y="242"/>
                  <a:pt x="172" y="241"/>
                  <a:pt x="172" y="240"/>
                </a:cubicBezTo>
                <a:cubicBezTo>
                  <a:pt x="172" y="238"/>
                  <a:pt x="172" y="237"/>
                  <a:pt x="172" y="235"/>
                </a:cubicBezTo>
                <a:cubicBezTo>
                  <a:pt x="172" y="234"/>
                  <a:pt x="172" y="233"/>
                  <a:pt x="172" y="231"/>
                </a:cubicBezTo>
                <a:cubicBezTo>
                  <a:pt x="172" y="229"/>
                  <a:pt x="173" y="228"/>
                  <a:pt x="173" y="227"/>
                </a:cubicBezTo>
                <a:cubicBezTo>
                  <a:pt x="174" y="225"/>
                  <a:pt x="174" y="224"/>
                  <a:pt x="175" y="223"/>
                </a:cubicBezTo>
                <a:cubicBezTo>
                  <a:pt x="175" y="222"/>
                  <a:pt x="176" y="221"/>
                  <a:pt x="176" y="218"/>
                </a:cubicBezTo>
                <a:cubicBezTo>
                  <a:pt x="177" y="216"/>
                  <a:pt x="177" y="215"/>
                  <a:pt x="177" y="213"/>
                </a:cubicBezTo>
                <a:cubicBezTo>
                  <a:pt x="178" y="211"/>
                  <a:pt x="177" y="209"/>
                  <a:pt x="177" y="209"/>
                </a:cubicBezTo>
                <a:cubicBezTo>
                  <a:pt x="177" y="209"/>
                  <a:pt x="178" y="209"/>
                  <a:pt x="179" y="208"/>
                </a:cubicBezTo>
                <a:cubicBezTo>
                  <a:pt x="180" y="206"/>
                  <a:pt x="181" y="205"/>
                  <a:pt x="183" y="202"/>
                </a:cubicBezTo>
                <a:cubicBezTo>
                  <a:pt x="185" y="200"/>
                  <a:pt x="186" y="199"/>
                  <a:pt x="187" y="198"/>
                </a:cubicBezTo>
                <a:cubicBezTo>
                  <a:pt x="188" y="197"/>
                  <a:pt x="188" y="196"/>
                  <a:pt x="189" y="195"/>
                </a:cubicBezTo>
                <a:cubicBezTo>
                  <a:pt x="192" y="193"/>
                  <a:pt x="194" y="191"/>
                  <a:pt x="198" y="188"/>
                </a:cubicBezTo>
                <a:cubicBezTo>
                  <a:pt x="202" y="185"/>
                  <a:pt x="205" y="182"/>
                  <a:pt x="207" y="180"/>
                </a:cubicBezTo>
                <a:cubicBezTo>
                  <a:pt x="209" y="178"/>
                  <a:pt x="210" y="178"/>
                  <a:pt x="210" y="178"/>
                </a:cubicBezTo>
                <a:cubicBezTo>
                  <a:pt x="210" y="178"/>
                  <a:pt x="210" y="178"/>
                  <a:pt x="211" y="180"/>
                </a:cubicBezTo>
                <a:cubicBezTo>
                  <a:pt x="211" y="181"/>
                  <a:pt x="212" y="182"/>
                  <a:pt x="212" y="184"/>
                </a:cubicBezTo>
                <a:cubicBezTo>
                  <a:pt x="213" y="185"/>
                  <a:pt x="213" y="187"/>
                  <a:pt x="214" y="190"/>
                </a:cubicBezTo>
                <a:cubicBezTo>
                  <a:pt x="214" y="192"/>
                  <a:pt x="214" y="194"/>
                  <a:pt x="213" y="199"/>
                </a:cubicBezTo>
                <a:cubicBezTo>
                  <a:pt x="213" y="204"/>
                  <a:pt x="212" y="208"/>
                  <a:pt x="211" y="212"/>
                </a:cubicBezTo>
                <a:cubicBezTo>
                  <a:pt x="211" y="217"/>
                  <a:pt x="210" y="221"/>
                  <a:pt x="210" y="222"/>
                </a:cubicBezTo>
                <a:cubicBezTo>
                  <a:pt x="209" y="223"/>
                  <a:pt x="209" y="224"/>
                  <a:pt x="208" y="226"/>
                </a:cubicBezTo>
                <a:cubicBezTo>
                  <a:pt x="206" y="228"/>
                  <a:pt x="205" y="229"/>
                  <a:pt x="204" y="231"/>
                </a:cubicBezTo>
                <a:cubicBezTo>
                  <a:pt x="204" y="233"/>
                  <a:pt x="204" y="235"/>
                  <a:pt x="204" y="242"/>
                </a:cubicBezTo>
                <a:cubicBezTo>
                  <a:pt x="204" y="248"/>
                  <a:pt x="203" y="260"/>
                  <a:pt x="203" y="268"/>
                </a:cubicBezTo>
                <a:cubicBezTo>
                  <a:pt x="203" y="276"/>
                  <a:pt x="203" y="283"/>
                  <a:pt x="202" y="290"/>
                </a:cubicBezTo>
                <a:cubicBezTo>
                  <a:pt x="202" y="297"/>
                  <a:pt x="202" y="304"/>
                  <a:pt x="202" y="309"/>
                </a:cubicBezTo>
                <a:cubicBezTo>
                  <a:pt x="202" y="314"/>
                  <a:pt x="202" y="320"/>
                  <a:pt x="202" y="324"/>
                </a:cubicBezTo>
                <a:cubicBezTo>
                  <a:pt x="202" y="327"/>
                  <a:pt x="202" y="330"/>
                  <a:pt x="202" y="332"/>
                </a:cubicBezTo>
                <a:cubicBezTo>
                  <a:pt x="202" y="333"/>
                  <a:pt x="204" y="333"/>
                  <a:pt x="206" y="334"/>
                </a:cubicBezTo>
                <a:cubicBezTo>
                  <a:pt x="209" y="334"/>
                  <a:pt x="211" y="335"/>
                  <a:pt x="212" y="335"/>
                </a:cubicBezTo>
                <a:cubicBezTo>
                  <a:pt x="213" y="335"/>
                  <a:pt x="213" y="336"/>
                  <a:pt x="213" y="337"/>
                </a:cubicBezTo>
                <a:cubicBezTo>
                  <a:pt x="214" y="337"/>
                  <a:pt x="213" y="338"/>
                  <a:pt x="214" y="340"/>
                </a:cubicBezTo>
                <a:cubicBezTo>
                  <a:pt x="214" y="341"/>
                  <a:pt x="217" y="342"/>
                  <a:pt x="220" y="343"/>
                </a:cubicBezTo>
                <a:cubicBezTo>
                  <a:pt x="222" y="344"/>
                  <a:pt x="224" y="345"/>
                  <a:pt x="225" y="346"/>
                </a:cubicBezTo>
                <a:cubicBezTo>
                  <a:pt x="226" y="346"/>
                  <a:pt x="226" y="346"/>
                  <a:pt x="227" y="348"/>
                </a:cubicBezTo>
                <a:cubicBezTo>
                  <a:pt x="228" y="350"/>
                  <a:pt x="230" y="351"/>
                  <a:pt x="233" y="352"/>
                </a:cubicBezTo>
                <a:cubicBezTo>
                  <a:pt x="236" y="353"/>
                  <a:pt x="238" y="354"/>
                  <a:pt x="241" y="355"/>
                </a:cubicBezTo>
                <a:cubicBezTo>
                  <a:pt x="244" y="356"/>
                  <a:pt x="248" y="357"/>
                  <a:pt x="251" y="358"/>
                </a:cubicBezTo>
                <a:cubicBezTo>
                  <a:pt x="254" y="359"/>
                  <a:pt x="255" y="359"/>
                  <a:pt x="258" y="359"/>
                </a:cubicBezTo>
                <a:cubicBezTo>
                  <a:pt x="260" y="360"/>
                  <a:pt x="262" y="359"/>
                  <a:pt x="265" y="358"/>
                </a:cubicBezTo>
                <a:cubicBezTo>
                  <a:pt x="268" y="356"/>
                  <a:pt x="269" y="355"/>
                  <a:pt x="270" y="354"/>
                </a:cubicBezTo>
                <a:cubicBezTo>
                  <a:pt x="270" y="354"/>
                  <a:pt x="271" y="353"/>
                  <a:pt x="271" y="353"/>
                </a:cubicBezTo>
                <a:cubicBezTo>
                  <a:pt x="271" y="353"/>
                  <a:pt x="271" y="354"/>
                  <a:pt x="273" y="356"/>
                </a:cubicBezTo>
                <a:cubicBezTo>
                  <a:pt x="274" y="357"/>
                  <a:pt x="276" y="358"/>
                  <a:pt x="277" y="359"/>
                </a:cubicBezTo>
                <a:cubicBezTo>
                  <a:pt x="277" y="359"/>
                  <a:pt x="277" y="359"/>
                  <a:pt x="278" y="360"/>
                </a:cubicBezTo>
                <a:cubicBezTo>
                  <a:pt x="278" y="361"/>
                  <a:pt x="279" y="361"/>
                  <a:pt x="280" y="363"/>
                </a:cubicBezTo>
                <a:cubicBezTo>
                  <a:pt x="281" y="365"/>
                  <a:pt x="282" y="364"/>
                  <a:pt x="283" y="365"/>
                </a:cubicBezTo>
                <a:cubicBezTo>
                  <a:pt x="284" y="365"/>
                  <a:pt x="285" y="366"/>
                  <a:pt x="285" y="367"/>
                </a:cubicBezTo>
                <a:cubicBezTo>
                  <a:pt x="286" y="368"/>
                  <a:pt x="284" y="368"/>
                  <a:pt x="284" y="370"/>
                </a:cubicBezTo>
                <a:cubicBezTo>
                  <a:pt x="284" y="373"/>
                  <a:pt x="286" y="375"/>
                  <a:pt x="287" y="376"/>
                </a:cubicBezTo>
                <a:cubicBezTo>
                  <a:pt x="288" y="377"/>
                  <a:pt x="289" y="378"/>
                  <a:pt x="289" y="379"/>
                </a:cubicBezTo>
                <a:cubicBezTo>
                  <a:pt x="289" y="379"/>
                  <a:pt x="289" y="380"/>
                  <a:pt x="290" y="380"/>
                </a:cubicBezTo>
                <a:cubicBezTo>
                  <a:pt x="290" y="382"/>
                  <a:pt x="291" y="384"/>
                  <a:pt x="293" y="388"/>
                </a:cubicBezTo>
                <a:cubicBezTo>
                  <a:pt x="295" y="392"/>
                  <a:pt x="296" y="396"/>
                  <a:pt x="298" y="399"/>
                </a:cubicBezTo>
                <a:cubicBezTo>
                  <a:pt x="299" y="402"/>
                  <a:pt x="300" y="406"/>
                  <a:pt x="302" y="410"/>
                </a:cubicBezTo>
                <a:cubicBezTo>
                  <a:pt x="303" y="411"/>
                  <a:pt x="304" y="413"/>
                  <a:pt x="305" y="414"/>
                </a:cubicBezTo>
                <a:cubicBezTo>
                  <a:pt x="305" y="415"/>
                  <a:pt x="306" y="417"/>
                  <a:pt x="307" y="418"/>
                </a:cubicBezTo>
                <a:cubicBezTo>
                  <a:pt x="308" y="420"/>
                  <a:pt x="308" y="421"/>
                  <a:pt x="309" y="423"/>
                </a:cubicBezTo>
                <a:cubicBezTo>
                  <a:pt x="310" y="425"/>
                  <a:pt x="311" y="426"/>
                  <a:pt x="311" y="426"/>
                </a:cubicBezTo>
                <a:cubicBezTo>
                  <a:pt x="312" y="427"/>
                  <a:pt x="311" y="428"/>
                  <a:pt x="311" y="429"/>
                </a:cubicBezTo>
                <a:cubicBezTo>
                  <a:pt x="311" y="430"/>
                  <a:pt x="312" y="431"/>
                  <a:pt x="312" y="431"/>
                </a:cubicBezTo>
                <a:cubicBezTo>
                  <a:pt x="312" y="432"/>
                  <a:pt x="312" y="432"/>
                  <a:pt x="312" y="434"/>
                </a:cubicBezTo>
                <a:cubicBezTo>
                  <a:pt x="312" y="436"/>
                  <a:pt x="313" y="437"/>
                  <a:pt x="313" y="437"/>
                </a:cubicBezTo>
                <a:cubicBezTo>
                  <a:pt x="313" y="438"/>
                  <a:pt x="314" y="439"/>
                  <a:pt x="314" y="439"/>
                </a:cubicBezTo>
                <a:cubicBezTo>
                  <a:pt x="314" y="439"/>
                  <a:pt x="314" y="439"/>
                  <a:pt x="313" y="440"/>
                </a:cubicBezTo>
                <a:cubicBezTo>
                  <a:pt x="312" y="441"/>
                  <a:pt x="311" y="442"/>
                  <a:pt x="310" y="443"/>
                </a:cubicBezTo>
                <a:cubicBezTo>
                  <a:pt x="308" y="445"/>
                  <a:pt x="307" y="448"/>
                  <a:pt x="308" y="450"/>
                </a:cubicBezTo>
                <a:cubicBezTo>
                  <a:pt x="308" y="452"/>
                  <a:pt x="309" y="453"/>
                  <a:pt x="309" y="453"/>
                </a:cubicBezTo>
                <a:cubicBezTo>
                  <a:pt x="309" y="453"/>
                  <a:pt x="308" y="455"/>
                  <a:pt x="306" y="458"/>
                </a:cubicBezTo>
                <a:cubicBezTo>
                  <a:pt x="304" y="461"/>
                  <a:pt x="302" y="465"/>
                  <a:pt x="300" y="469"/>
                </a:cubicBezTo>
                <a:cubicBezTo>
                  <a:pt x="298" y="473"/>
                  <a:pt x="296" y="478"/>
                  <a:pt x="295" y="480"/>
                </a:cubicBezTo>
                <a:cubicBezTo>
                  <a:pt x="295" y="481"/>
                  <a:pt x="294" y="481"/>
                  <a:pt x="293" y="482"/>
                </a:cubicBezTo>
                <a:cubicBezTo>
                  <a:pt x="292" y="484"/>
                  <a:pt x="290" y="486"/>
                  <a:pt x="288" y="488"/>
                </a:cubicBezTo>
                <a:cubicBezTo>
                  <a:pt x="287" y="490"/>
                  <a:pt x="284" y="497"/>
                  <a:pt x="282" y="502"/>
                </a:cubicBezTo>
                <a:cubicBezTo>
                  <a:pt x="280" y="507"/>
                  <a:pt x="278" y="517"/>
                  <a:pt x="277" y="521"/>
                </a:cubicBezTo>
                <a:cubicBezTo>
                  <a:pt x="276" y="526"/>
                  <a:pt x="275" y="529"/>
                  <a:pt x="274" y="531"/>
                </a:cubicBezTo>
                <a:cubicBezTo>
                  <a:pt x="272" y="533"/>
                  <a:pt x="272" y="535"/>
                  <a:pt x="270" y="537"/>
                </a:cubicBezTo>
                <a:cubicBezTo>
                  <a:pt x="268" y="539"/>
                  <a:pt x="264" y="542"/>
                  <a:pt x="261" y="546"/>
                </a:cubicBezTo>
                <a:cubicBezTo>
                  <a:pt x="259" y="550"/>
                  <a:pt x="256" y="553"/>
                  <a:pt x="254" y="556"/>
                </a:cubicBezTo>
                <a:cubicBezTo>
                  <a:pt x="253" y="559"/>
                  <a:pt x="251" y="562"/>
                  <a:pt x="249" y="565"/>
                </a:cubicBezTo>
                <a:cubicBezTo>
                  <a:pt x="248" y="567"/>
                  <a:pt x="246" y="570"/>
                  <a:pt x="245" y="573"/>
                </a:cubicBezTo>
                <a:cubicBezTo>
                  <a:pt x="243" y="576"/>
                  <a:pt x="243" y="577"/>
                  <a:pt x="243" y="577"/>
                </a:cubicBezTo>
                <a:cubicBezTo>
                  <a:pt x="243" y="577"/>
                  <a:pt x="242" y="577"/>
                  <a:pt x="242" y="577"/>
                </a:cubicBezTo>
                <a:cubicBezTo>
                  <a:pt x="242" y="576"/>
                  <a:pt x="241" y="578"/>
                  <a:pt x="240" y="580"/>
                </a:cubicBezTo>
                <a:cubicBezTo>
                  <a:pt x="239" y="582"/>
                  <a:pt x="239" y="583"/>
                  <a:pt x="238" y="585"/>
                </a:cubicBezTo>
                <a:cubicBezTo>
                  <a:pt x="237" y="586"/>
                  <a:pt x="237" y="587"/>
                  <a:pt x="237" y="587"/>
                </a:cubicBezTo>
                <a:cubicBezTo>
                  <a:pt x="237" y="587"/>
                  <a:pt x="237" y="587"/>
                  <a:pt x="236" y="588"/>
                </a:cubicBezTo>
                <a:cubicBezTo>
                  <a:pt x="235" y="588"/>
                  <a:pt x="233" y="588"/>
                  <a:pt x="231" y="589"/>
                </a:cubicBezTo>
                <a:cubicBezTo>
                  <a:pt x="230" y="589"/>
                  <a:pt x="229" y="590"/>
                  <a:pt x="229" y="590"/>
                </a:cubicBezTo>
                <a:cubicBezTo>
                  <a:pt x="229" y="590"/>
                  <a:pt x="229" y="590"/>
                  <a:pt x="228" y="591"/>
                </a:cubicBezTo>
                <a:cubicBezTo>
                  <a:pt x="227" y="591"/>
                  <a:pt x="225" y="592"/>
                  <a:pt x="222" y="594"/>
                </a:cubicBezTo>
                <a:cubicBezTo>
                  <a:pt x="219" y="597"/>
                  <a:pt x="217" y="600"/>
                  <a:pt x="217" y="600"/>
                </a:cubicBezTo>
                <a:cubicBezTo>
                  <a:pt x="217" y="600"/>
                  <a:pt x="217" y="600"/>
                  <a:pt x="216" y="601"/>
                </a:cubicBezTo>
                <a:cubicBezTo>
                  <a:pt x="216" y="601"/>
                  <a:pt x="215" y="601"/>
                  <a:pt x="214" y="603"/>
                </a:cubicBezTo>
                <a:cubicBezTo>
                  <a:pt x="212" y="604"/>
                  <a:pt x="211" y="604"/>
                  <a:pt x="210" y="606"/>
                </a:cubicBezTo>
                <a:cubicBezTo>
                  <a:pt x="208" y="608"/>
                  <a:pt x="209" y="611"/>
                  <a:pt x="210" y="615"/>
                </a:cubicBezTo>
                <a:cubicBezTo>
                  <a:pt x="211" y="618"/>
                  <a:pt x="213" y="620"/>
                  <a:pt x="217" y="625"/>
                </a:cubicBezTo>
                <a:cubicBezTo>
                  <a:pt x="220" y="629"/>
                  <a:pt x="224" y="633"/>
                  <a:pt x="226" y="635"/>
                </a:cubicBezTo>
                <a:cubicBezTo>
                  <a:pt x="227" y="636"/>
                  <a:pt x="228" y="637"/>
                  <a:pt x="228" y="637"/>
                </a:cubicBezTo>
                <a:cubicBezTo>
                  <a:pt x="228" y="637"/>
                  <a:pt x="229" y="636"/>
                  <a:pt x="229" y="635"/>
                </a:cubicBezTo>
                <a:cubicBezTo>
                  <a:pt x="230" y="634"/>
                  <a:pt x="231" y="634"/>
                  <a:pt x="231" y="634"/>
                </a:cubicBezTo>
                <a:cubicBezTo>
                  <a:pt x="231" y="634"/>
                  <a:pt x="231" y="635"/>
                  <a:pt x="233" y="638"/>
                </a:cubicBezTo>
                <a:cubicBezTo>
                  <a:pt x="236" y="641"/>
                  <a:pt x="238" y="646"/>
                  <a:pt x="238" y="646"/>
                </a:cubicBezTo>
                <a:cubicBezTo>
                  <a:pt x="238" y="646"/>
                  <a:pt x="238" y="646"/>
                  <a:pt x="240" y="649"/>
                </a:cubicBezTo>
                <a:cubicBezTo>
                  <a:pt x="240" y="650"/>
                  <a:pt x="242" y="653"/>
                  <a:pt x="243" y="655"/>
                </a:cubicBezTo>
                <a:cubicBezTo>
                  <a:pt x="245" y="658"/>
                  <a:pt x="247" y="660"/>
                  <a:pt x="248" y="661"/>
                </a:cubicBezTo>
                <a:cubicBezTo>
                  <a:pt x="254" y="667"/>
                  <a:pt x="259" y="670"/>
                  <a:pt x="266" y="674"/>
                </a:cubicBezTo>
                <a:cubicBezTo>
                  <a:pt x="274" y="679"/>
                  <a:pt x="281" y="681"/>
                  <a:pt x="285" y="682"/>
                </a:cubicBezTo>
                <a:cubicBezTo>
                  <a:pt x="289" y="683"/>
                  <a:pt x="291" y="684"/>
                  <a:pt x="293" y="683"/>
                </a:cubicBezTo>
                <a:cubicBezTo>
                  <a:pt x="294" y="683"/>
                  <a:pt x="296" y="682"/>
                  <a:pt x="298" y="681"/>
                </a:cubicBezTo>
                <a:cubicBezTo>
                  <a:pt x="299" y="679"/>
                  <a:pt x="299" y="677"/>
                  <a:pt x="299" y="676"/>
                </a:cubicBezTo>
                <a:cubicBezTo>
                  <a:pt x="299" y="675"/>
                  <a:pt x="299" y="675"/>
                  <a:pt x="299" y="674"/>
                </a:cubicBezTo>
                <a:cubicBezTo>
                  <a:pt x="300" y="673"/>
                  <a:pt x="300" y="673"/>
                  <a:pt x="300" y="671"/>
                </a:cubicBezTo>
                <a:cubicBezTo>
                  <a:pt x="300" y="668"/>
                  <a:pt x="299" y="667"/>
                  <a:pt x="297" y="665"/>
                </a:cubicBezTo>
                <a:cubicBezTo>
                  <a:pt x="296" y="662"/>
                  <a:pt x="293" y="660"/>
                  <a:pt x="292" y="658"/>
                </a:cubicBezTo>
                <a:cubicBezTo>
                  <a:pt x="290" y="656"/>
                  <a:pt x="289" y="655"/>
                  <a:pt x="288" y="653"/>
                </a:cubicBezTo>
                <a:cubicBezTo>
                  <a:pt x="288" y="652"/>
                  <a:pt x="287" y="652"/>
                  <a:pt x="287" y="651"/>
                </a:cubicBezTo>
                <a:cubicBezTo>
                  <a:pt x="286" y="651"/>
                  <a:pt x="286" y="650"/>
                  <a:pt x="285" y="649"/>
                </a:cubicBezTo>
                <a:cubicBezTo>
                  <a:pt x="285" y="649"/>
                  <a:pt x="284" y="648"/>
                  <a:pt x="283" y="648"/>
                </a:cubicBezTo>
                <a:cubicBezTo>
                  <a:pt x="282" y="647"/>
                  <a:pt x="282" y="646"/>
                  <a:pt x="282" y="645"/>
                </a:cubicBezTo>
                <a:cubicBezTo>
                  <a:pt x="282" y="644"/>
                  <a:pt x="281" y="643"/>
                  <a:pt x="281" y="643"/>
                </a:cubicBezTo>
                <a:cubicBezTo>
                  <a:pt x="280" y="643"/>
                  <a:pt x="280" y="641"/>
                  <a:pt x="280" y="641"/>
                </a:cubicBezTo>
                <a:cubicBezTo>
                  <a:pt x="280" y="640"/>
                  <a:pt x="280" y="640"/>
                  <a:pt x="280" y="639"/>
                </a:cubicBezTo>
                <a:cubicBezTo>
                  <a:pt x="279" y="639"/>
                  <a:pt x="279" y="638"/>
                  <a:pt x="279" y="638"/>
                </a:cubicBezTo>
                <a:cubicBezTo>
                  <a:pt x="279" y="638"/>
                  <a:pt x="279" y="637"/>
                  <a:pt x="279" y="637"/>
                </a:cubicBezTo>
                <a:cubicBezTo>
                  <a:pt x="279" y="636"/>
                  <a:pt x="279" y="636"/>
                  <a:pt x="279" y="636"/>
                </a:cubicBezTo>
                <a:cubicBezTo>
                  <a:pt x="278" y="635"/>
                  <a:pt x="278" y="634"/>
                  <a:pt x="278" y="634"/>
                </a:cubicBezTo>
                <a:cubicBezTo>
                  <a:pt x="278" y="633"/>
                  <a:pt x="278" y="633"/>
                  <a:pt x="278" y="632"/>
                </a:cubicBezTo>
                <a:cubicBezTo>
                  <a:pt x="278" y="632"/>
                  <a:pt x="278" y="632"/>
                  <a:pt x="277" y="631"/>
                </a:cubicBezTo>
                <a:cubicBezTo>
                  <a:pt x="277" y="631"/>
                  <a:pt x="277" y="630"/>
                  <a:pt x="277" y="629"/>
                </a:cubicBezTo>
                <a:cubicBezTo>
                  <a:pt x="277" y="628"/>
                  <a:pt x="277" y="628"/>
                  <a:pt x="277" y="628"/>
                </a:cubicBezTo>
                <a:cubicBezTo>
                  <a:pt x="277" y="627"/>
                  <a:pt x="277" y="627"/>
                  <a:pt x="276" y="627"/>
                </a:cubicBezTo>
                <a:cubicBezTo>
                  <a:pt x="276" y="627"/>
                  <a:pt x="276" y="624"/>
                  <a:pt x="275" y="624"/>
                </a:cubicBezTo>
                <a:cubicBezTo>
                  <a:pt x="276" y="623"/>
                  <a:pt x="276" y="623"/>
                  <a:pt x="275" y="623"/>
                </a:cubicBezTo>
                <a:cubicBezTo>
                  <a:pt x="275" y="623"/>
                  <a:pt x="275" y="622"/>
                  <a:pt x="275" y="621"/>
                </a:cubicBezTo>
                <a:cubicBezTo>
                  <a:pt x="274" y="620"/>
                  <a:pt x="274" y="620"/>
                  <a:pt x="274" y="620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6" y="617"/>
                  <a:pt x="276" y="616"/>
                </a:cubicBezTo>
                <a:cubicBezTo>
                  <a:pt x="276" y="615"/>
                  <a:pt x="275" y="614"/>
                  <a:pt x="274" y="614"/>
                </a:cubicBezTo>
                <a:cubicBezTo>
                  <a:pt x="274" y="613"/>
                  <a:pt x="274" y="613"/>
                  <a:pt x="273" y="612"/>
                </a:cubicBezTo>
                <a:cubicBezTo>
                  <a:pt x="273" y="611"/>
                  <a:pt x="272" y="610"/>
                  <a:pt x="272" y="610"/>
                </a:cubicBezTo>
                <a:cubicBezTo>
                  <a:pt x="273" y="607"/>
                  <a:pt x="273" y="607"/>
                  <a:pt x="273" y="607"/>
                </a:cubicBezTo>
                <a:cubicBezTo>
                  <a:pt x="273" y="607"/>
                  <a:pt x="276" y="607"/>
                  <a:pt x="279" y="608"/>
                </a:cubicBezTo>
                <a:cubicBezTo>
                  <a:pt x="280" y="609"/>
                  <a:pt x="282" y="609"/>
                  <a:pt x="283" y="609"/>
                </a:cubicBezTo>
                <a:cubicBezTo>
                  <a:pt x="284" y="609"/>
                  <a:pt x="285" y="609"/>
                  <a:pt x="287" y="609"/>
                </a:cubicBezTo>
                <a:cubicBezTo>
                  <a:pt x="290" y="610"/>
                  <a:pt x="294" y="609"/>
                  <a:pt x="298" y="609"/>
                </a:cubicBezTo>
                <a:cubicBezTo>
                  <a:pt x="301" y="609"/>
                  <a:pt x="304" y="608"/>
                  <a:pt x="307" y="607"/>
                </a:cubicBezTo>
                <a:cubicBezTo>
                  <a:pt x="310" y="607"/>
                  <a:pt x="310" y="607"/>
                  <a:pt x="310" y="606"/>
                </a:cubicBezTo>
                <a:cubicBezTo>
                  <a:pt x="310" y="604"/>
                  <a:pt x="311" y="603"/>
                  <a:pt x="311" y="600"/>
                </a:cubicBezTo>
                <a:cubicBezTo>
                  <a:pt x="311" y="597"/>
                  <a:pt x="311" y="596"/>
                  <a:pt x="311" y="596"/>
                </a:cubicBezTo>
                <a:cubicBezTo>
                  <a:pt x="311" y="595"/>
                  <a:pt x="310" y="595"/>
                  <a:pt x="310" y="595"/>
                </a:cubicBezTo>
                <a:cubicBezTo>
                  <a:pt x="310" y="595"/>
                  <a:pt x="310" y="594"/>
                  <a:pt x="309" y="592"/>
                </a:cubicBezTo>
                <a:cubicBezTo>
                  <a:pt x="309" y="590"/>
                  <a:pt x="309" y="587"/>
                  <a:pt x="309" y="582"/>
                </a:cubicBezTo>
                <a:cubicBezTo>
                  <a:pt x="308" y="577"/>
                  <a:pt x="308" y="573"/>
                  <a:pt x="308" y="570"/>
                </a:cubicBezTo>
                <a:cubicBezTo>
                  <a:pt x="308" y="567"/>
                  <a:pt x="308" y="567"/>
                  <a:pt x="308" y="567"/>
                </a:cubicBezTo>
                <a:cubicBezTo>
                  <a:pt x="308" y="567"/>
                  <a:pt x="309" y="565"/>
                  <a:pt x="311" y="560"/>
                </a:cubicBezTo>
                <a:cubicBezTo>
                  <a:pt x="313" y="556"/>
                  <a:pt x="314" y="554"/>
                  <a:pt x="315" y="551"/>
                </a:cubicBezTo>
                <a:cubicBezTo>
                  <a:pt x="316" y="549"/>
                  <a:pt x="316" y="549"/>
                  <a:pt x="317" y="548"/>
                </a:cubicBezTo>
                <a:cubicBezTo>
                  <a:pt x="318" y="547"/>
                  <a:pt x="317" y="547"/>
                  <a:pt x="321" y="542"/>
                </a:cubicBezTo>
                <a:cubicBezTo>
                  <a:pt x="324" y="537"/>
                  <a:pt x="327" y="535"/>
                  <a:pt x="332" y="529"/>
                </a:cubicBezTo>
                <a:cubicBezTo>
                  <a:pt x="337" y="524"/>
                  <a:pt x="343" y="516"/>
                  <a:pt x="346" y="513"/>
                </a:cubicBezTo>
                <a:cubicBezTo>
                  <a:pt x="349" y="509"/>
                  <a:pt x="356" y="501"/>
                  <a:pt x="360" y="496"/>
                </a:cubicBezTo>
                <a:cubicBezTo>
                  <a:pt x="363" y="493"/>
                  <a:pt x="365" y="490"/>
                  <a:pt x="367" y="488"/>
                </a:cubicBezTo>
                <a:cubicBezTo>
                  <a:pt x="369" y="486"/>
                  <a:pt x="369" y="485"/>
                  <a:pt x="370" y="484"/>
                </a:cubicBezTo>
                <a:cubicBezTo>
                  <a:pt x="372" y="480"/>
                  <a:pt x="372" y="480"/>
                  <a:pt x="373" y="478"/>
                </a:cubicBezTo>
                <a:cubicBezTo>
                  <a:pt x="373" y="477"/>
                  <a:pt x="374" y="477"/>
                  <a:pt x="375" y="473"/>
                </a:cubicBezTo>
                <a:cubicBezTo>
                  <a:pt x="376" y="469"/>
                  <a:pt x="376" y="467"/>
                  <a:pt x="376" y="466"/>
                </a:cubicBezTo>
                <a:cubicBezTo>
                  <a:pt x="376" y="464"/>
                  <a:pt x="377" y="464"/>
                  <a:pt x="377" y="460"/>
                </a:cubicBezTo>
                <a:cubicBezTo>
                  <a:pt x="377" y="457"/>
                  <a:pt x="377" y="454"/>
                  <a:pt x="378" y="449"/>
                </a:cubicBezTo>
                <a:cubicBezTo>
                  <a:pt x="378" y="445"/>
                  <a:pt x="378" y="436"/>
                  <a:pt x="377" y="429"/>
                </a:cubicBezTo>
                <a:cubicBezTo>
                  <a:pt x="377" y="422"/>
                  <a:pt x="377" y="420"/>
                  <a:pt x="377" y="414"/>
                </a:cubicBezTo>
                <a:cubicBezTo>
                  <a:pt x="376" y="408"/>
                  <a:pt x="376" y="405"/>
                  <a:pt x="376" y="400"/>
                </a:cubicBezTo>
                <a:cubicBezTo>
                  <a:pt x="375" y="395"/>
                  <a:pt x="375" y="391"/>
                  <a:pt x="375" y="386"/>
                </a:cubicBezTo>
                <a:cubicBezTo>
                  <a:pt x="375" y="380"/>
                  <a:pt x="374" y="377"/>
                  <a:pt x="374" y="373"/>
                </a:cubicBezTo>
                <a:cubicBezTo>
                  <a:pt x="374" y="369"/>
                  <a:pt x="374" y="367"/>
                  <a:pt x="374" y="364"/>
                </a:cubicBezTo>
                <a:cubicBezTo>
                  <a:pt x="373" y="361"/>
                  <a:pt x="373" y="360"/>
                  <a:pt x="374" y="358"/>
                </a:cubicBezTo>
                <a:cubicBezTo>
                  <a:pt x="374" y="355"/>
                  <a:pt x="375" y="351"/>
                  <a:pt x="375" y="346"/>
                </a:cubicBezTo>
                <a:cubicBezTo>
                  <a:pt x="376" y="340"/>
                  <a:pt x="376" y="338"/>
                  <a:pt x="376" y="338"/>
                </a:cubicBezTo>
                <a:cubicBezTo>
                  <a:pt x="376" y="338"/>
                  <a:pt x="379" y="338"/>
                  <a:pt x="382" y="337"/>
                </a:cubicBezTo>
                <a:cubicBezTo>
                  <a:pt x="385" y="337"/>
                  <a:pt x="386" y="337"/>
                  <a:pt x="387" y="337"/>
                </a:cubicBezTo>
                <a:cubicBezTo>
                  <a:pt x="389" y="337"/>
                  <a:pt x="395" y="336"/>
                  <a:pt x="400" y="335"/>
                </a:cubicBezTo>
                <a:cubicBezTo>
                  <a:pt x="405" y="334"/>
                  <a:pt x="407" y="333"/>
                  <a:pt x="409" y="332"/>
                </a:cubicBezTo>
                <a:cubicBezTo>
                  <a:pt x="410" y="331"/>
                  <a:pt x="411" y="332"/>
                  <a:pt x="415" y="330"/>
                </a:cubicBezTo>
                <a:cubicBezTo>
                  <a:pt x="418" y="329"/>
                  <a:pt x="421" y="328"/>
                  <a:pt x="424" y="326"/>
                </a:cubicBezTo>
                <a:cubicBezTo>
                  <a:pt x="428" y="325"/>
                  <a:pt x="429" y="325"/>
                  <a:pt x="435" y="323"/>
                </a:cubicBezTo>
                <a:cubicBezTo>
                  <a:pt x="440" y="322"/>
                  <a:pt x="446" y="320"/>
                  <a:pt x="446" y="320"/>
                </a:cubicBezTo>
                <a:cubicBezTo>
                  <a:pt x="446" y="320"/>
                  <a:pt x="447" y="321"/>
                  <a:pt x="448" y="321"/>
                </a:cubicBezTo>
                <a:cubicBezTo>
                  <a:pt x="449" y="321"/>
                  <a:pt x="450" y="321"/>
                  <a:pt x="453" y="321"/>
                </a:cubicBezTo>
                <a:cubicBezTo>
                  <a:pt x="456" y="322"/>
                  <a:pt x="458" y="322"/>
                  <a:pt x="460" y="322"/>
                </a:cubicBezTo>
                <a:cubicBezTo>
                  <a:pt x="462" y="322"/>
                  <a:pt x="464" y="323"/>
                  <a:pt x="464" y="323"/>
                </a:cubicBezTo>
                <a:cubicBezTo>
                  <a:pt x="464" y="323"/>
                  <a:pt x="465" y="323"/>
                  <a:pt x="465" y="324"/>
                </a:cubicBezTo>
                <a:cubicBezTo>
                  <a:pt x="465" y="325"/>
                  <a:pt x="466" y="327"/>
                  <a:pt x="466" y="329"/>
                </a:cubicBezTo>
                <a:cubicBezTo>
                  <a:pt x="467" y="330"/>
                  <a:pt x="468" y="330"/>
                  <a:pt x="470" y="331"/>
                </a:cubicBezTo>
                <a:cubicBezTo>
                  <a:pt x="473" y="331"/>
                  <a:pt x="476" y="332"/>
                  <a:pt x="476" y="332"/>
                </a:cubicBezTo>
                <a:cubicBezTo>
                  <a:pt x="476" y="332"/>
                  <a:pt x="476" y="333"/>
                  <a:pt x="479" y="336"/>
                </a:cubicBezTo>
                <a:cubicBezTo>
                  <a:pt x="481" y="339"/>
                  <a:pt x="484" y="341"/>
                  <a:pt x="490" y="346"/>
                </a:cubicBezTo>
                <a:cubicBezTo>
                  <a:pt x="492" y="348"/>
                  <a:pt x="494" y="350"/>
                  <a:pt x="495" y="351"/>
                </a:cubicBezTo>
                <a:cubicBezTo>
                  <a:pt x="497" y="353"/>
                  <a:pt x="499" y="354"/>
                  <a:pt x="499" y="354"/>
                </a:cubicBezTo>
                <a:cubicBezTo>
                  <a:pt x="499" y="354"/>
                  <a:pt x="498" y="355"/>
                  <a:pt x="498" y="358"/>
                </a:cubicBezTo>
                <a:cubicBezTo>
                  <a:pt x="498" y="361"/>
                  <a:pt x="498" y="362"/>
                  <a:pt x="498" y="362"/>
                </a:cubicBezTo>
                <a:cubicBezTo>
                  <a:pt x="498" y="363"/>
                  <a:pt x="497" y="363"/>
                  <a:pt x="497" y="364"/>
                </a:cubicBezTo>
                <a:cubicBezTo>
                  <a:pt x="497" y="365"/>
                  <a:pt x="498" y="366"/>
                  <a:pt x="500" y="367"/>
                </a:cubicBezTo>
                <a:cubicBezTo>
                  <a:pt x="502" y="368"/>
                  <a:pt x="503" y="369"/>
                  <a:pt x="504" y="370"/>
                </a:cubicBezTo>
                <a:cubicBezTo>
                  <a:pt x="506" y="371"/>
                  <a:pt x="508" y="373"/>
                  <a:pt x="509" y="374"/>
                </a:cubicBezTo>
                <a:cubicBezTo>
                  <a:pt x="511" y="376"/>
                  <a:pt x="513" y="377"/>
                  <a:pt x="514" y="378"/>
                </a:cubicBezTo>
                <a:cubicBezTo>
                  <a:pt x="515" y="380"/>
                  <a:pt x="515" y="379"/>
                  <a:pt x="517" y="381"/>
                </a:cubicBezTo>
                <a:cubicBezTo>
                  <a:pt x="519" y="382"/>
                  <a:pt x="524" y="386"/>
                  <a:pt x="526" y="388"/>
                </a:cubicBezTo>
                <a:cubicBezTo>
                  <a:pt x="529" y="389"/>
                  <a:pt x="531" y="390"/>
                  <a:pt x="531" y="390"/>
                </a:cubicBezTo>
                <a:cubicBezTo>
                  <a:pt x="531" y="390"/>
                  <a:pt x="531" y="391"/>
                  <a:pt x="531" y="392"/>
                </a:cubicBezTo>
                <a:cubicBezTo>
                  <a:pt x="531" y="394"/>
                  <a:pt x="532" y="395"/>
                  <a:pt x="533" y="396"/>
                </a:cubicBezTo>
                <a:cubicBezTo>
                  <a:pt x="533" y="396"/>
                  <a:pt x="533" y="397"/>
                  <a:pt x="534" y="398"/>
                </a:cubicBezTo>
                <a:cubicBezTo>
                  <a:pt x="536" y="399"/>
                  <a:pt x="538" y="401"/>
                  <a:pt x="541" y="403"/>
                </a:cubicBezTo>
                <a:cubicBezTo>
                  <a:pt x="543" y="404"/>
                  <a:pt x="543" y="404"/>
                  <a:pt x="544" y="404"/>
                </a:cubicBezTo>
                <a:cubicBezTo>
                  <a:pt x="545" y="404"/>
                  <a:pt x="546" y="405"/>
                  <a:pt x="548" y="405"/>
                </a:cubicBezTo>
                <a:cubicBezTo>
                  <a:pt x="549" y="405"/>
                  <a:pt x="551" y="405"/>
                  <a:pt x="551" y="405"/>
                </a:cubicBezTo>
                <a:cubicBezTo>
                  <a:pt x="551" y="405"/>
                  <a:pt x="552" y="407"/>
                  <a:pt x="554" y="409"/>
                </a:cubicBezTo>
                <a:cubicBezTo>
                  <a:pt x="555" y="410"/>
                  <a:pt x="557" y="413"/>
                  <a:pt x="558" y="414"/>
                </a:cubicBezTo>
                <a:cubicBezTo>
                  <a:pt x="559" y="416"/>
                  <a:pt x="559" y="416"/>
                  <a:pt x="560" y="417"/>
                </a:cubicBezTo>
                <a:cubicBezTo>
                  <a:pt x="561" y="417"/>
                  <a:pt x="561" y="419"/>
                  <a:pt x="562" y="420"/>
                </a:cubicBezTo>
                <a:cubicBezTo>
                  <a:pt x="563" y="421"/>
                  <a:pt x="562" y="421"/>
                  <a:pt x="563" y="422"/>
                </a:cubicBezTo>
                <a:cubicBezTo>
                  <a:pt x="564" y="422"/>
                  <a:pt x="564" y="423"/>
                  <a:pt x="564" y="424"/>
                </a:cubicBezTo>
                <a:cubicBezTo>
                  <a:pt x="565" y="424"/>
                  <a:pt x="565" y="425"/>
                  <a:pt x="565" y="425"/>
                </a:cubicBezTo>
                <a:cubicBezTo>
                  <a:pt x="565" y="426"/>
                  <a:pt x="566" y="426"/>
                  <a:pt x="566" y="427"/>
                </a:cubicBezTo>
                <a:cubicBezTo>
                  <a:pt x="566" y="428"/>
                  <a:pt x="567" y="428"/>
                  <a:pt x="567" y="429"/>
                </a:cubicBezTo>
                <a:cubicBezTo>
                  <a:pt x="567" y="429"/>
                  <a:pt x="568" y="430"/>
                  <a:pt x="568" y="431"/>
                </a:cubicBezTo>
                <a:cubicBezTo>
                  <a:pt x="569" y="432"/>
                  <a:pt x="569" y="433"/>
                  <a:pt x="570" y="435"/>
                </a:cubicBezTo>
                <a:cubicBezTo>
                  <a:pt x="571" y="437"/>
                  <a:pt x="571" y="438"/>
                  <a:pt x="571" y="438"/>
                </a:cubicBezTo>
                <a:cubicBezTo>
                  <a:pt x="571" y="438"/>
                  <a:pt x="571" y="438"/>
                  <a:pt x="570" y="438"/>
                </a:cubicBezTo>
                <a:cubicBezTo>
                  <a:pt x="570" y="439"/>
                  <a:pt x="571" y="440"/>
                  <a:pt x="571" y="440"/>
                </a:cubicBezTo>
                <a:cubicBezTo>
                  <a:pt x="571" y="440"/>
                  <a:pt x="571" y="440"/>
                  <a:pt x="571" y="441"/>
                </a:cubicBezTo>
                <a:cubicBezTo>
                  <a:pt x="571" y="442"/>
                  <a:pt x="571" y="443"/>
                  <a:pt x="572" y="446"/>
                </a:cubicBezTo>
                <a:cubicBezTo>
                  <a:pt x="573" y="448"/>
                  <a:pt x="576" y="452"/>
                  <a:pt x="578" y="455"/>
                </a:cubicBezTo>
                <a:cubicBezTo>
                  <a:pt x="581" y="458"/>
                  <a:pt x="583" y="459"/>
                  <a:pt x="583" y="459"/>
                </a:cubicBezTo>
                <a:cubicBezTo>
                  <a:pt x="583" y="459"/>
                  <a:pt x="582" y="459"/>
                  <a:pt x="582" y="460"/>
                </a:cubicBezTo>
                <a:cubicBezTo>
                  <a:pt x="582" y="461"/>
                  <a:pt x="582" y="461"/>
                  <a:pt x="583" y="462"/>
                </a:cubicBezTo>
                <a:cubicBezTo>
                  <a:pt x="584" y="464"/>
                  <a:pt x="585" y="465"/>
                  <a:pt x="586" y="466"/>
                </a:cubicBezTo>
                <a:cubicBezTo>
                  <a:pt x="587" y="468"/>
                  <a:pt x="588" y="468"/>
                  <a:pt x="590" y="468"/>
                </a:cubicBezTo>
                <a:cubicBezTo>
                  <a:pt x="591" y="468"/>
                  <a:pt x="592" y="467"/>
                  <a:pt x="593" y="466"/>
                </a:cubicBezTo>
                <a:cubicBezTo>
                  <a:pt x="595" y="466"/>
                  <a:pt x="596" y="465"/>
                  <a:pt x="598" y="463"/>
                </a:cubicBezTo>
                <a:cubicBezTo>
                  <a:pt x="602" y="461"/>
                  <a:pt x="609" y="456"/>
                  <a:pt x="611" y="455"/>
                </a:cubicBezTo>
                <a:cubicBezTo>
                  <a:pt x="613" y="453"/>
                  <a:pt x="613" y="453"/>
                  <a:pt x="613" y="452"/>
                </a:cubicBezTo>
                <a:cubicBezTo>
                  <a:pt x="613" y="451"/>
                  <a:pt x="614" y="449"/>
                  <a:pt x="614" y="449"/>
                </a:cubicBezTo>
                <a:cubicBezTo>
                  <a:pt x="614" y="448"/>
                  <a:pt x="617" y="447"/>
                  <a:pt x="620" y="446"/>
                </a:cubicBezTo>
                <a:cubicBezTo>
                  <a:pt x="622" y="445"/>
                  <a:pt x="623" y="444"/>
                  <a:pt x="624" y="444"/>
                </a:cubicBezTo>
                <a:cubicBezTo>
                  <a:pt x="625" y="444"/>
                  <a:pt x="625" y="444"/>
                  <a:pt x="630" y="441"/>
                </a:cubicBezTo>
                <a:cubicBezTo>
                  <a:pt x="635" y="439"/>
                  <a:pt x="639" y="435"/>
                  <a:pt x="645" y="430"/>
                </a:cubicBezTo>
                <a:cubicBezTo>
                  <a:pt x="652" y="424"/>
                  <a:pt x="656" y="419"/>
                  <a:pt x="662" y="411"/>
                </a:cubicBezTo>
                <a:cubicBezTo>
                  <a:pt x="668" y="404"/>
                  <a:pt x="671" y="398"/>
                  <a:pt x="672" y="396"/>
                </a:cubicBezTo>
                <a:cubicBezTo>
                  <a:pt x="672" y="395"/>
                  <a:pt x="671" y="394"/>
                  <a:pt x="670" y="394"/>
                </a:cubicBezTo>
                <a:cubicBezTo>
                  <a:pt x="670" y="393"/>
                  <a:pt x="668" y="394"/>
                  <a:pt x="668" y="394"/>
                </a:cubicBezTo>
                <a:cubicBezTo>
                  <a:pt x="668" y="394"/>
                  <a:pt x="668" y="394"/>
                  <a:pt x="668" y="393"/>
                </a:cubicBezTo>
                <a:cubicBezTo>
                  <a:pt x="667" y="392"/>
                  <a:pt x="666" y="391"/>
                  <a:pt x="663" y="392"/>
                </a:cubicBezTo>
                <a:cubicBezTo>
                  <a:pt x="661" y="392"/>
                  <a:pt x="659" y="393"/>
                  <a:pt x="656" y="395"/>
                </a:cubicBezTo>
                <a:cubicBezTo>
                  <a:pt x="653" y="397"/>
                  <a:pt x="652" y="398"/>
                  <a:pt x="650" y="399"/>
                </a:cubicBezTo>
                <a:cubicBezTo>
                  <a:pt x="649" y="399"/>
                  <a:pt x="647" y="400"/>
                  <a:pt x="646" y="401"/>
                </a:cubicBezTo>
                <a:cubicBezTo>
                  <a:pt x="645" y="401"/>
                  <a:pt x="645" y="401"/>
                  <a:pt x="643" y="403"/>
                </a:cubicBezTo>
                <a:cubicBezTo>
                  <a:pt x="642" y="404"/>
                  <a:pt x="641" y="404"/>
                  <a:pt x="640" y="404"/>
                </a:cubicBezTo>
                <a:cubicBezTo>
                  <a:pt x="639" y="404"/>
                  <a:pt x="636" y="405"/>
                  <a:pt x="634" y="405"/>
                </a:cubicBezTo>
                <a:cubicBezTo>
                  <a:pt x="632" y="406"/>
                  <a:pt x="631" y="406"/>
                  <a:pt x="630" y="406"/>
                </a:cubicBezTo>
                <a:cubicBezTo>
                  <a:pt x="629" y="406"/>
                  <a:pt x="629" y="406"/>
                  <a:pt x="627" y="406"/>
                </a:cubicBezTo>
                <a:cubicBezTo>
                  <a:pt x="626" y="406"/>
                  <a:pt x="625" y="406"/>
                  <a:pt x="624" y="406"/>
                </a:cubicBezTo>
                <a:cubicBezTo>
                  <a:pt x="623" y="406"/>
                  <a:pt x="622" y="406"/>
                  <a:pt x="622" y="405"/>
                </a:cubicBezTo>
                <a:cubicBezTo>
                  <a:pt x="621" y="405"/>
                  <a:pt x="620" y="405"/>
                  <a:pt x="620" y="406"/>
                </a:cubicBezTo>
                <a:cubicBezTo>
                  <a:pt x="619" y="406"/>
                  <a:pt x="618" y="406"/>
                  <a:pt x="618" y="405"/>
                </a:cubicBezTo>
                <a:cubicBezTo>
                  <a:pt x="617" y="405"/>
                  <a:pt x="617" y="405"/>
                  <a:pt x="616" y="405"/>
                </a:cubicBezTo>
                <a:cubicBezTo>
                  <a:pt x="615" y="406"/>
                  <a:pt x="614" y="405"/>
                  <a:pt x="612" y="404"/>
                </a:cubicBezTo>
                <a:cubicBezTo>
                  <a:pt x="609" y="404"/>
                  <a:pt x="608" y="404"/>
                  <a:pt x="606" y="404"/>
                </a:cubicBezTo>
                <a:cubicBezTo>
                  <a:pt x="606" y="404"/>
                  <a:pt x="605" y="404"/>
                  <a:pt x="604" y="405"/>
                </a:cubicBezTo>
                <a:cubicBezTo>
                  <a:pt x="604" y="405"/>
                  <a:pt x="604" y="405"/>
                  <a:pt x="603" y="405"/>
                </a:cubicBezTo>
                <a:cubicBezTo>
                  <a:pt x="603" y="404"/>
                  <a:pt x="602" y="404"/>
                  <a:pt x="601" y="405"/>
                </a:cubicBezTo>
                <a:cubicBezTo>
                  <a:pt x="600" y="405"/>
                  <a:pt x="601" y="405"/>
                  <a:pt x="601" y="405"/>
                </a:cubicBezTo>
                <a:cubicBezTo>
                  <a:pt x="601" y="405"/>
                  <a:pt x="601" y="405"/>
                  <a:pt x="600" y="406"/>
                </a:cubicBezTo>
                <a:cubicBezTo>
                  <a:pt x="599" y="406"/>
                  <a:pt x="599" y="406"/>
                  <a:pt x="599" y="406"/>
                </a:cubicBezTo>
                <a:cubicBezTo>
                  <a:pt x="598" y="405"/>
                  <a:pt x="598" y="405"/>
                  <a:pt x="598" y="405"/>
                </a:cubicBezTo>
                <a:cubicBezTo>
                  <a:pt x="597" y="405"/>
                  <a:pt x="597" y="405"/>
                  <a:pt x="597" y="405"/>
                </a:cubicBezTo>
                <a:cubicBezTo>
                  <a:pt x="596" y="405"/>
                  <a:pt x="596" y="404"/>
                  <a:pt x="594" y="404"/>
                </a:cubicBezTo>
                <a:cubicBezTo>
                  <a:pt x="593" y="403"/>
                  <a:pt x="592" y="403"/>
                  <a:pt x="592" y="403"/>
                </a:cubicBezTo>
                <a:cubicBezTo>
                  <a:pt x="592" y="402"/>
                  <a:pt x="592" y="402"/>
                  <a:pt x="591" y="402"/>
                </a:cubicBezTo>
                <a:cubicBezTo>
                  <a:pt x="590" y="402"/>
                  <a:pt x="589" y="401"/>
                  <a:pt x="588" y="401"/>
                </a:cubicBezTo>
                <a:cubicBezTo>
                  <a:pt x="587" y="400"/>
                  <a:pt x="587" y="400"/>
                  <a:pt x="586" y="399"/>
                </a:cubicBezTo>
                <a:cubicBezTo>
                  <a:pt x="585" y="399"/>
                  <a:pt x="586" y="399"/>
                  <a:pt x="584" y="398"/>
                </a:cubicBezTo>
                <a:cubicBezTo>
                  <a:pt x="583" y="398"/>
                  <a:pt x="583" y="397"/>
                  <a:pt x="583" y="397"/>
                </a:cubicBezTo>
                <a:cubicBezTo>
                  <a:pt x="582" y="397"/>
                  <a:pt x="582" y="397"/>
                  <a:pt x="582" y="396"/>
                </a:cubicBezTo>
                <a:cubicBezTo>
                  <a:pt x="582" y="395"/>
                  <a:pt x="581" y="396"/>
                  <a:pt x="580" y="395"/>
                </a:cubicBezTo>
                <a:cubicBezTo>
                  <a:pt x="579" y="395"/>
                  <a:pt x="579" y="394"/>
                  <a:pt x="578" y="394"/>
                </a:cubicBezTo>
                <a:cubicBezTo>
                  <a:pt x="577" y="393"/>
                  <a:pt x="577" y="392"/>
                  <a:pt x="576" y="392"/>
                </a:cubicBezTo>
                <a:cubicBezTo>
                  <a:pt x="576" y="392"/>
                  <a:pt x="575" y="391"/>
                  <a:pt x="575" y="391"/>
                </a:cubicBezTo>
                <a:cubicBezTo>
                  <a:pt x="575" y="391"/>
                  <a:pt x="575" y="390"/>
                  <a:pt x="574" y="390"/>
                </a:cubicBezTo>
                <a:cubicBezTo>
                  <a:pt x="573" y="390"/>
                  <a:pt x="572" y="388"/>
                  <a:pt x="571" y="387"/>
                </a:cubicBezTo>
                <a:cubicBezTo>
                  <a:pt x="569" y="386"/>
                  <a:pt x="569" y="385"/>
                  <a:pt x="569" y="385"/>
                </a:cubicBezTo>
                <a:cubicBezTo>
                  <a:pt x="569" y="385"/>
                  <a:pt x="569" y="384"/>
                  <a:pt x="568" y="383"/>
                </a:cubicBezTo>
                <a:cubicBezTo>
                  <a:pt x="567" y="383"/>
                  <a:pt x="566" y="381"/>
                  <a:pt x="565" y="379"/>
                </a:cubicBezTo>
                <a:cubicBezTo>
                  <a:pt x="564" y="378"/>
                  <a:pt x="563" y="378"/>
                  <a:pt x="562" y="377"/>
                </a:cubicBezTo>
                <a:cubicBezTo>
                  <a:pt x="561" y="375"/>
                  <a:pt x="560" y="373"/>
                  <a:pt x="560" y="373"/>
                </a:cubicBezTo>
                <a:cubicBezTo>
                  <a:pt x="559" y="373"/>
                  <a:pt x="559" y="373"/>
                  <a:pt x="559" y="372"/>
                </a:cubicBezTo>
                <a:cubicBezTo>
                  <a:pt x="558" y="371"/>
                  <a:pt x="555" y="369"/>
                  <a:pt x="555" y="368"/>
                </a:cubicBezTo>
                <a:cubicBezTo>
                  <a:pt x="554" y="366"/>
                  <a:pt x="553" y="365"/>
                  <a:pt x="552" y="364"/>
                </a:cubicBezTo>
                <a:cubicBezTo>
                  <a:pt x="552" y="363"/>
                  <a:pt x="551" y="362"/>
                  <a:pt x="550" y="360"/>
                </a:cubicBezTo>
                <a:cubicBezTo>
                  <a:pt x="548" y="357"/>
                  <a:pt x="548" y="356"/>
                  <a:pt x="547" y="356"/>
                </a:cubicBezTo>
                <a:cubicBezTo>
                  <a:pt x="546" y="355"/>
                  <a:pt x="544" y="351"/>
                  <a:pt x="542" y="348"/>
                </a:cubicBezTo>
                <a:cubicBezTo>
                  <a:pt x="541" y="345"/>
                  <a:pt x="538" y="342"/>
                  <a:pt x="537" y="339"/>
                </a:cubicBezTo>
                <a:cubicBezTo>
                  <a:pt x="536" y="338"/>
                  <a:pt x="535" y="336"/>
                  <a:pt x="534" y="334"/>
                </a:cubicBezTo>
                <a:cubicBezTo>
                  <a:pt x="533" y="332"/>
                  <a:pt x="532" y="330"/>
                  <a:pt x="531" y="330"/>
                </a:cubicBezTo>
                <a:cubicBezTo>
                  <a:pt x="531" y="329"/>
                  <a:pt x="531" y="328"/>
                  <a:pt x="527" y="321"/>
                </a:cubicBezTo>
                <a:cubicBezTo>
                  <a:pt x="526" y="320"/>
                  <a:pt x="526" y="318"/>
                  <a:pt x="525" y="317"/>
                </a:cubicBezTo>
                <a:cubicBezTo>
                  <a:pt x="524" y="316"/>
                  <a:pt x="524" y="315"/>
                  <a:pt x="523" y="314"/>
                </a:cubicBezTo>
                <a:cubicBezTo>
                  <a:pt x="522" y="311"/>
                  <a:pt x="520" y="309"/>
                  <a:pt x="519" y="307"/>
                </a:cubicBezTo>
                <a:cubicBezTo>
                  <a:pt x="518" y="304"/>
                  <a:pt x="516" y="301"/>
                  <a:pt x="515" y="299"/>
                </a:cubicBezTo>
                <a:cubicBezTo>
                  <a:pt x="513" y="296"/>
                  <a:pt x="513" y="295"/>
                  <a:pt x="513" y="295"/>
                </a:cubicBezTo>
                <a:cubicBezTo>
                  <a:pt x="513" y="295"/>
                  <a:pt x="513" y="294"/>
                  <a:pt x="512" y="291"/>
                </a:cubicBezTo>
                <a:cubicBezTo>
                  <a:pt x="512" y="288"/>
                  <a:pt x="510" y="286"/>
                  <a:pt x="508" y="283"/>
                </a:cubicBezTo>
                <a:cubicBezTo>
                  <a:pt x="507" y="280"/>
                  <a:pt x="504" y="279"/>
                  <a:pt x="504" y="279"/>
                </a:cubicBezTo>
                <a:cubicBezTo>
                  <a:pt x="504" y="279"/>
                  <a:pt x="503" y="277"/>
                  <a:pt x="501" y="275"/>
                </a:cubicBezTo>
                <a:cubicBezTo>
                  <a:pt x="500" y="273"/>
                  <a:pt x="499" y="273"/>
                  <a:pt x="498" y="273"/>
                </a:cubicBezTo>
                <a:cubicBezTo>
                  <a:pt x="497" y="272"/>
                  <a:pt x="497" y="272"/>
                  <a:pt x="496" y="272"/>
                </a:cubicBezTo>
                <a:cubicBezTo>
                  <a:pt x="495" y="272"/>
                  <a:pt x="494" y="272"/>
                  <a:pt x="493" y="271"/>
                </a:cubicBezTo>
                <a:cubicBezTo>
                  <a:pt x="491" y="270"/>
                  <a:pt x="487" y="270"/>
                  <a:pt x="486" y="270"/>
                </a:cubicBezTo>
                <a:cubicBezTo>
                  <a:pt x="484" y="270"/>
                  <a:pt x="483" y="269"/>
                  <a:pt x="482" y="268"/>
                </a:cubicBezTo>
                <a:cubicBezTo>
                  <a:pt x="480" y="268"/>
                  <a:pt x="478" y="268"/>
                  <a:pt x="477" y="267"/>
                </a:cubicBezTo>
                <a:cubicBezTo>
                  <a:pt x="475" y="267"/>
                  <a:pt x="474" y="267"/>
                  <a:pt x="471" y="267"/>
                </a:cubicBezTo>
                <a:cubicBezTo>
                  <a:pt x="468" y="267"/>
                  <a:pt x="465" y="266"/>
                  <a:pt x="462" y="266"/>
                </a:cubicBezTo>
                <a:cubicBezTo>
                  <a:pt x="460" y="266"/>
                  <a:pt x="458" y="266"/>
                  <a:pt x="456" y="266"/>
                </a:cubicBezTo>
                <a:cubicBezTo>
                  <a:pt x="453" y="265"/>
                  <a:pt x="452" y="266"/>
                  <a:pt x="449" y="266"/>
                </a:cubicBezTo>
                <a:cubicBezTo>
                  <a:pt x="447" y="266"/>
                  <a:pt x="446" y="266"/>
                  <a:pt x="444" y="266"/>
                </a:cubicBezTo>
                <a:cubicBezTo>
                  <a:pt x="441" y="266"/>
                  <a:pt x="438" y="266"/>
                  <a:pt x="435" y="266"/>
                </a:cubicBezTo>
                <a:cubicBezTo>
                  <a:pt x="431" y="266"/>
                  <a:pt x="424" y="266"/>
                  <a:pt x="424" y="266"/>
                </a:cubicBezTo>
                <a:cubicBezTo>
                  <a:pt x="424" y="266"/>
                  <a:pt x="424" y="266"/>
                  <a:pt x="423" y="266"/>
                </a:cubicBezTo>
                <a:cubicBezTo>
                  <a:pt x="422" y="265"/>
                  <a:pt x="422" y="265"/>
                  <a:pt x="420" y="265"/>
                </a:cubicBezTo>
                <a:cubicBezTo>
                  <a:pt x="418" y="265"/>
                  <a:pt x="415" y="265"/>
                  <a:pt x="410" y="264"/>
                </a:cubicBezTo>
                <a:cubicBezTo>
                  <a:pt x="405" y="264"/>
                  <a:pt x="400" y="263"/>
                  <a:pt x="395" y="262"/>
                </a:cubicBezTo>
                <a:cubicBezTo>
                  <a:pt x="393" y="262"/>
                  <a:pt x="391" y="261"/>
                  <a:pt x="389" y="261"/>
                </a:cubicBezTo>
                <a:cubicBezTo>
                  <a:pt x="388" y="261"/>
                  <a:pt x="386" y="261"/>
                  <a:pt x="385" y="260"/>
                </a:cubicBezTo>
                <a:cubicBezTo>
                  <a:pt x="383" y="260"/>
                  <a:pt x="381" y="260"/>
                  <a:pt x="381" y="260"/>
                </a:cubicBezTo>
                <a:cubicBezTo>
                  <a:pt x="381" y="260"/>
                  <a:pt x="381" y="259"/>
                  <a:pt x="382" y="257"/>
                </a:cubicBezTo>
                <a:cubicBezTo>
                  <a:pt x="382" y="255"/>
                  <a:pt x="382" y="253"/>
                  <a:pt x="383" y="251"/>
                </a:cubicBezTo>
                <a:cubicBezTo>
                  <a:pt x="383" y="248"/>
                  <a:pt x="383" y="247"/>
                  <a:pt x="381" y="244"/>
                </a:cubicBezTo>
                <a:cubicBezTo>
                  <a:pt x="379" y="240"/>
                  <a:pt x="377" y="237"/>
                  <a:pt x="377" y="237"/>
                </a:cubicBezTo>
                <a:cubicBezTo>
                  <a:pt x="377" y="237"/>
                  <a:pt x="378" y="237"/>
                  <a:pt x="379" y="236"/>
                </a:cubicBezTo>
                <a:cubicBezTo>
                  <a:pt x="380" y="235"/>
                  <a:pt x="382" y="233"/>
                  <a:pt x="386" y="231"/>
                </a:cubicBezTo>
                <a:cubicBezTo>
                  <a:pt x="390" y="228"/>
                  <a:pt x="394" y="226"/>
                  <a:pt x="397" y="225"/>
                </a:cubicBezTo>
                <a:cubicBezTo>
                  <a:pt x="400" y="223"/>
                  <a:pt x="403" y="222"/>
                  <a:pt x="406" y="221"/>
                </a:cubicBezTo>
                <a:cubicBezTo>
                  <a:pt x="409" y="220"/>
                  <a:pt x="410" y="220"/>
                  <a:pt x="415" y="218"/>
                </a:cubicBezTo>
                <a:cubicBezTo>
                  <a:pt x="419" y="215"/>
                  <a:pt x="422" y="214"/>
                  <a:pt x="426" y="213"/>
                </a:cubicBezTo>
                <a:cubicBezTo>
                  <a:pt x="429" y="211"/>
                  <a:pt x="433" y="210"/>
                  <a:pt x="435" y="209"/>
                </a:cubicBezTo>
                <a:cubicBezTo>
                  <a:pt x="438" y="208"/>
                  <a:pt x="441" y="207"/>
                  <a:pt x="442" y="206"/>
                </a:cubicBezTo>
                <a:cubicBezTo>
                  <a:pt x="443" y="206"/>
                  <a:pt x="444" y="206"/>
                  <a:pt x="443" y="206"/>
                </a:cubicBezTo>
                <a:cubicBezTo>
                  <a:pt x="443" y="205"/>
                  <a:pt x="443" y="205"/>
                  <a:pt x="443" y="203"/>
                </a:cubicBezTo>
                <a:cubicBezTo>
                  <a:pt x="442" y="201"/>
                  <a:pt x="442" y="199"/>
                  <a:pt x="441" y="197"/>
                </a:cubicBezTo>
                <a:cubicBezTo>
                  <a:pt x="441" y="194"/>
                  <a:pt x="440" y="192"/>
                  <a:pt x="440" y="192"/>
                </a:cubicBezTo>
                <a:cubicBezTo>
                  <a:pt x="440" y="192"/>
                  <a:pt x="441" y="191"/>
                  <a:pt x="441" y="191"/>
                </a:cubicBezTo>
                <a:cubicBezTo>
                  <a:pt x="441" y="191"/>
                  <a:pt x="442" y="190"/>
                  <a:pt x="442" y="190"/>
                </a:cubicBezTo>
                <a:cubicBezTo>
                  <a:pt x="443" y="189"/>
                  <a:pt x="443" y="188"/>
                  <a:pt x="443" y="187"/>
                </a:cubicBezTo>
                <a:cubicBezTo>
                  <a:pt x="443" y="187"/>
                  <a:pt x="443" y="187"/>
                  <a:pt x="443" y="185"/>
                </a:cubicBezTo>
                <a:cubicBezTo>
                  <a:pt x="443" y="183"/>
                  <a:pt x="443" y="180"/>
                  <a:pt x="443" y="180"/>
                </a:cubicBezTo>
                <a:cubicBezTo>
                  <a:pt x="443" y="180"/>
                  <a:pt x="447" y="178"/>
                  <a:pt x="450" y="176"/>
                </a:cubicBezTo>
                <a:cubicBezTo>
                  <a:pt x="454" y="173"/>
                  <a:pt x="455" y="172"/>
                  <a:pt x="458" y="170"/>
                </a:cubicBezTo>
                <a:cubicBezTo>
                  <a:pt x="461" y="167"/>
                  <a:pt x="462" y="165"/>
                  <a:pt x="464" y="163"/>
                </a:cubicBezTo>
                <a:cubicBezTo>
                  <a:pt x="465" y="161"/>
                  <a:pt x="467" y="159"/>
                  <a:pt x="468" y="157"/>
                </a:cubicBezTo>
                <a:cubicBezTo>
                  <a:pt x="469" y="155"/>
                  <a:pt x="470" y="154"/>
                  <a:pt x="471" y="153"/>
                </a:cubicBezTo>
                <a:cubicBezTo>
                  <a:pt x="472" y="152"/>
                  <a:pt x="473" y="151"/>
                  <a:pt x="474" y="149"/>
                </a:cubicBezTo>
                <a:cubicBezTo>
                  <a:pt x="475" y="148"/>
                  <a:pt x="476" y="148"/>
                  <a:pt x="477" y="146"/>
                </a:cubicBezTo>
                <a:cubicBezTo>
                  <a:pt x="478" y="145"/>
                  <a:pt x="479" y="145"/>
                  <a:pt x="479" y="144"/>
                </a:cubicBezTo>
                <a:cubicBezTo>
                  <a:pt x="480" y="143"/>
                  <a:pt x="480" y="143"/>
                  <a:pt x="481" y="142"/>
                </a:cubicBezTo>
                <a:cubicBezTo>
                  <a:pt x="482" y="141"/>
                  <a:pt x="483" y="140"/>
                  <a:pt x="483" y="138"/>
                </a:cubicBezTo>
                <a:cubicBezTo>
                  <a:pt x="484" y="136"/>
                  <a:pt x="483" y="135"/>
                  <a:pt x="482" y="135"/>
                </a:cubicBezTo>
                <a:cubicBezTo>
                  <a:pt x="480" y="134"/>
                  <a:pt x="479" y="135"/>
                  <a:pt x="478" y="136"/>
                </a:cubicBezTo>
                <a:cubicBezTo>
                  <a:pt x="477" y="137"/>
                  <a:pt x="476" y="140"/>
                  <a:pt x="475" y="141"/>
                </a:cubicBezTo>
                <a:cubicBezTo>
                  <a:pt x="474" y="142"/>
                  <a:pt x="473" y="142"/>
                  <a:pt x="472" y="143"/>
                </a:cubicBezTo>
                <a:cubicBezTo>
                  <a:pt x="470" y="144"/>
                  <a:pt x="469" y="145"/>
                  <a:pt x="468" y="146"/>
                </a:cubicBezTo>
                <a:cubicBezTo>
                  <a:pt x="468" y="147"/>
                  <a:pt x="467" y="148"/>
                  <a:pt x="467" y="148"/>
                </a:cubicBezTo>
                <a:cubicBezTo>
                  <a:pt x="466" y="148"/>
                  <a:pt x="466" y="147"/>
                  <a:pt x="466" y="146"/>
                </a:cubicBezTo>
                <a:cubicBezTo>
                  <a:pt x="466" y="145"/>
                  <a:pt x="466" y="145"/>
                  <a:pt x="467" y="143"/>
                </a:cubicBezTo>
                <a:cubicBezTo>
                  <a:pt x="468" y="142"/>
                  <a:pt x="469" y="141"/>
                  <a:pt x="471" y="140"/>
                </a:cubicBezTo>
                <a:cubicBezTo>
                  <a:pt x="472" y="138"/>
                  <a:pt x="472" y="137"/>
                  <a:pt x="473" y="136"/>
                </a:cubicBezTo>
                <a:cubicBezTo>
                  <a:pt x="474" y="133"/>
                  <a:pt x="476" y="131"/>
                  <a:pt x="477" y="130"/>
                </a:cubicBezTo>
                <a:cubicBezTo>
                  <a:pt x="478" y="128"/>
                  <a:pt x="479" y="127"/>
                  <a:pt x="479" y="126"/>
                </a:cubicBezTo>
                <a:cubicBezTo>
                  <a:pt x="480" y="124"/>
                  <a:pt x="481" y="124"/>
                  <a:pt x="481" y="122"/>
                </a:cubicBezTo>
                <a:cubicBezTo>
                  <a:pt x="481" y="121"/>
                  <a:pt x="480" y="120"/>
                  <a:pt x="479" y="119"/>
                </a:cubicBezTo>
                <a:cubicBezTo>
                  <a:pt x="477" y="119"/>
                  <a:pt x="476" y="120"/>
                  <a:pt x="475" y="122"/>
                </a:cubicBezTo>
                <a:cubicBezTo>
                  <a:pt x="474" y="123"/>
                  <a:pt x="473" y="125"/>
                  <a:pt x="472" y="127"/>
                </a:cubicBezTo>
                <a:cubicBezTo>
                  <a:pt x="470" y="129"/>
                  <a:pt x="470" y="130"/>
                  <a:pt x="468" y="132"/>
                </a:cubicBezTo>
                <a:cubicBezTo>
                  <a:pt x="467" y="133"/>
                  <a:pt x="466" y="134"/>
                  <a:pt x="466" y="135"/>
                </a:cubicBezTo>
                <a:cubicBezTo>
                  <a:pt x="465" y="136"/>
                  <a:pt x="464" y="137"/>
                  <a:pt x="464" y="138"/>
                </a:cubicBezTo>
                <a:cubicBezTo>
                  <a:pt x="463" y="139"/>
                  <a:pt x="463" y="139"/>
                  <a:pt x="462" y="140"/>
                </a:cubicBezTo>
                <a:cubicBezTo>
                  <a:pt x="462" y="140"/>
                  <a:pt x="461" y="138"/>
                  <a:pt x="461" y="138"/>
                </a:cubicBezTo>
                <a:cubicBezTo>
                  <a:pt x="461" y="138"/>
                  <a:pt x="461" y="138"/>
                  <a:pt x="462" y="137"/>
                </a:cubicBezTo>
                <a:cubicBezTo>
                  <a:pt x="462" y="136"/>
                  <a:pt x="464" y="134"/>
                  <a:pt x="465" y="133"/>
                </a:cubicBezTo>
                <a:cubicBezTo>
                  <a:pt x="466" y="131"/>
                  <a:pt x="466" y="130"/>
                  <a:pt x="466" y="129"/>
                </a:cubicBezTo>
                <a:cubicBezTo>
                  <a:pt x="467" y="128"/>
                  <a:pt x="468" y="126"/>
                  <a:pt x="469" y="124"/>
                </a:cubicBezTo>
                <a:cubicBezTo>
                  <a:pt x="470" y="122"/>
                  <a:pt x="470" y="122"/>
                  <a:pt x="471" y="120"/>
                </a:cubicBezTo>
                <a:cubicBezTo>
                  <a:pt x="472" y="119"/>
                  <a:pt x="472" y="118"/>
                  <a:pt x="473" y="117"/>
                </a:cubicBezTo>
                <a:cubicBezTo>
                  <a:pt x="473" y="115"/>
                  <a:pt x="474" y="115"/>
                  <a:pt x="474" y="113"/>
                </a:cubicBezTo>
                <a:cubicBezTo>
                  <a:pt x="474" y="111"/>
                  <a:pt x="472" y="110"/>
                  <a:pt x="471" y="110"/>
                </a:cubicBezTo>
                <a:cubicBezTo>
                  <a:pt x="469" y="110"/>
                  <a:pt x="468" y="112"/>
                  <a:pt x="467" y="114"/>
                </a:cubicBezTo>
                <a:cubicBezTo>
                  <a:pt x="466" y="116"/>
                  <a:pt x="465" y="118"/>
                  <a:pt x="464" y="120"/>
                </a:cubicBezTo>
                <a:cubicBezTo>
                  <a:pt x="463" y="122"/>
                  <a:pt x="462" y="123"/>
                  <a:pt x="461" y="124"/>
                </a:cubicBezTo>
                <a:cubicBezTo>
                  <a:pt x="460" y="125"/>
                  <a:pt x="460" y="126"/>
                  <a:pt x="460" y="127"/>
                </a:cubicBezTo>
                <a:cubicBezTo>
                  <a:pt x="460" y="128"/>
                  <a:pt x="459" y="128"/>
                  <a:pt x="459" y="129"/>
                </a:cubicBezTo>
                <a:cubicBezTo>
                  <a:pt x="458" y="130"/>
                  <a:pt x="458" y="131"/>
                  <a:pt x="457" y="132"/>
                </a:cubicBezTo>
                <a:cubicBezTo>
                  <a:pt x="457" y="133"/>
                  <a:pt x="456" y="134"/>
                  <a:pt x="456" y="134"/>
                </a:cubicBezTo>
                <a:cubicBezTo>
                  <a:pt x="455" y="135"/>
                  <a:pt x="455" y="134"/>
                  <a:pt x="455" y="134"/>
                </a:cubicBezTo>
                <a:cubicBezTo>
                  <a:pt x="454" y="134"/>
                  <a:pt x="454" y="132"/>
                  <a:pt x="455" y="131"/>
                </a:cubicBezTo>
                <a:cubicBezTo>
                  <a:pt x="455" y="129"/>
                  <a:pt x="455" y="128"/>
                  <a:pt x="456" y="127"/>
                </a:cubicBezTo>
                <a:cubicBezTo>
                  <a:pt x="456" y="125"/>
                  <a:pt x="456" y="124"/>
                  <a:pt x="457" y="121"/>
                </a:cubicBezTo>
                <a:cubicBezTo>
                  <a:pt x="458" y="119"/>
                  <a:pt x="459" y="118"/>
                  <a:pt x="460" y="116"/>
                </a:cubicBezTo>
                <a:cubicBezTo>
                  <a:pt x="461" y="114"/>
                  <a:pt x="461" y="112"/>
                  <a:pt x="462" y="110"/>
                </a:cubicBezTo>
                <a:cubicBezTo>
                  <a:pt x="462" y="108"/>
                  <a:pt x="460" y="107"/>
                  <a:pt x="458" y="108"/>
                </a:cubicBezTo>
                <a:cubicBezTo>
                  <a:pt x="456" y="108"/>
                  <a:pt x="455" y="111"/>
                  <a:pt x="454" y="112"/>
                </a:cubicBezTo>
                <a:cubicBezTo>
                  <a:pt x="454" y="113"/>
                  <a:pt x="453" y="115"/>
                  <a:pt x="453" y="116"/>
                </a:cubicBezTo>
                <a:cubicBezTo>
                  <a:pt x="452" y="117"/>
                  <a:pt x="452" y="118"/>
                  <a:pt x="451" y="119"/>
                </a:cubicBezTo>
                <a:cubicBezTo>
                  <a:pt x="450" y="121"/>
                  <a:pt x="450" y="121"/>
                  <a:pt x="449" y="124"/>
                </a:cubicBezTo>
                <a:cubicBezTo>
                  <a:pt x="448" y="126"/>
                  <a:pt x="448" y="127"/>
                  <a:pt x="448" y="130"/>
                </a:cubicBezTo>
                <a:cubicBezTo>
                  <a:pt x="447" y="132"/>
                  <a:pt x="446" y="133"/>
                  <a:pt x="446" y="134"/>
                </a:cubicBezTo>
                <a:cubicBezTo>
                  <a:pt x="445" y="135"/>
                  <a:pt x="445" y="136"/>
                  <a:pt x="444" y="137"/>
                </a:cubicBezTo>
                <a:cubicBezTo>
                  <a:pt x="444" y="139"/>
                  <a:pt x="442" y="139"/>
                  <a:pt x="441" y="140"/>
                </a:cubicBezTo>
                <a:cubicBezTo>
                  <a:pt x="440" y="140"/>
                  <a:pt x="437" y="142"/>
                  <a:pt x="437" y="142"/>
                </a:cubicBezTo>
                <a:cubicBezTo>
                  <a:pt x="436" y="143"/>
                  <a:pt x="436" y="142"/>
                  <a:pt x="436" y="142"/>
                </a:cubicBezTo>
                <a:cubicBezTo>
                  <a:pt x="435" y="141"/>
                  <a:pt x="435" y="141"/>
                  <a:pt x="435" y="140"/>
                </a:cubicBezTo>
                <a:cubicBezTo>
                  <a:pt x="435" y="139"/>
                  <a:pt x="435" y="138"/>
                  <a:pt x="435" y="137"/>
                </a:cubicBezTo>
                <a:cubicBezTo>
                  <a:pt x="434" y="136"/>
                  <a:pt x="434" y="135"/>
                  <a:pt x="433" y="134"/>
                </a:cubicBezTo>
                <a:cubicBezTo>
                  <a:pt x="433" y="133"/>
                  <a:pt x="433" y="132"/>
                  <a:pt x="431" y="129"/>
                </a:cubicBezTo>
                <a:cubicBezTo>
                  <a:pt x="430" y="127"/>
                  <a:pt x="428" y="126"/>
                  <a:pt x="427" y="125"/>
                </a:cubicBezTo>
                <a:cubicBezTo>
                  <a:pt x="426" y="125"/>
                  <a:pt x="425" y="125"/>
                  <a:pt x="424" y="126"/>
                </a:cubicBezTo>
                <a:cubicBezTo>
                  <a:pt x="423" y="127"/>
                  <a:pt x="424" y="128"/>
                  <a:pt x="424" y="129"/>
                </a:cubicBezTo>
                <a:cubicBezTo>
                  <a:pt x="425" y="129"/>
                  <a:pt x="425" y="131"/>
                  <a:pt x="426" y="133"/>
                </a:cubicBezTo>
                <a:cubicBezTo>
                  <a:pt x="426" y="135"/>
                  <a:pt x="427" y="136"/>
                  <a:pt x="427" y="138"/>
                </a:cubicBezTo>
                <a:cubicBezTo>
                  <a:pt x="427" y="140"/>
                  <a:pt x="427" y="141"/>
                  <a:pt x="427" y="143"/>
                </a:cubicBezTo>
                <a:cubicBezTo>
                  <a:pt x="427" y="144"/>
                  <a:pt x="426" y="145"/>
                  <a:pt x="426" y="147"/>
                </a:cubicBezTo>
                <a:cubicBezTo>
                  <a:pt x="426" y="149"/>
                  <a:pt x="427" y="152"/>
                  <a:pt x="428" y="154"/>
                </a:cubicBezTo>
                <a:cubicBezTo>
                  <a:pt x="428" y="157"/>
                  <a:pt x="428" y="158"/>
                  <a:pt x="429" y="160"/>
                </a:cubicBezTo>
                <a:cubicBezTo>
                  <a:pt x="429" y="163"/>
                  <a:pt x="429" y="163"/>
                  <a:pt x="429" y="164"/>
                </a:cubicBezTo>
                <a:cubicBezTo>
                  <a:pt x="428" y="165"/>
                  <a:pt x="426" y="167"/>
                  <a:pt x="426" y="167"/>
                </a:cubicBezTo>
                <a:cubicBezTo>
                  <a:pt x="426" y="167"/>
                  <a:pt x="426" y="167"/>
                  <a:pt x="425" y="167"/>
                </a:cubicBezTo>
                <a:cubicBezTo>
                  <a:pt x="425" y="167"/>
                  <a:pt x="425" y="167"/>
                  <a:pt x="424" y="168"/>
                </a:cubicBezTo>
                <a:cubicBezTo>
                  <a:pt x="424" y="168"/>
                  <a:pt x="423" y="169"/>
                  <a:pt x="421" y="170"/>
                </a:cubicBezTo>
                <a:cubicBezTo>
                  <a:pt x="419" y="171"/>
                  <a:pt x="417" y="173"/>
                  <a:pt x="413" y="175"/>
                </a:cubicBezTo>
                <a:cubicBezTo>
                  <a:pt x="409" y="177"/>
                  <a:pt x="407" y="178"/>
                  <a:pt x="406" y="179"/>
                </a:cubicBezTo>
                <a:cubicBezTo>
                  <a:pt x="404" y="179"/>
                  <a:pt x="401" y="182"/>
                  <a:pt x="400" y="183"/>
                </a:cubicBezTo>
                <a:cubicBezTo>
                  <a:pt x="399" y="184"/>
                  <a:pt x="398" y="186"/>
                  <a:pt x="398" y="186"/>
                </a:cubicBezTo>
                <a:cubicBezTo>
                  <a:pt x="398" y="186"/>
                  <a:pt x="398" y="186"/>
                  <a:pt x="397" y="185"/>
                </a:cubicBezTo>
                <a:cubicBezTo>
                  <a:pt x="396" y="185"/>
                  <a:pt x="394" y="185"/>
                  <a:pt x="393" y="186"/>
                </a:cubicBezTo>
                <a:cubicBezTo>
                  <a:pt x="391" y="186"/>
                  <a:pt x="387" y="188"/>
                  <a:pt x="386" y="189"/>
                </a:cubicBezTo>
                <a:cubicBezTo>
                  <a:pt x="385" y="190"/>
                  <a:pt x="383" y="190"/>
                  <a:pt x="383" y="192"/>
                </a:cubicBezTo>
                <a:cubicBezTo>
                  <a:pt x="382" y="193"/>
                  <a:pt x="381" y="194"/>
                  <a:pt x="381" y="194"/>
                </a:cubicBezTo>
                <a:cubicBezTo>
                  <a:pt x="381" y="194"/>
                  <a:pt x="380" y="195"/>
                  <a:pt x="378" y="195"/>
                </a:cubicBezTo>
                <a:cubicBezTo>
                  <a:pt x="375" y="196"/>
                  <a:pt x="374" y="196"/>
                  <a:pt x="373" y="196"/>
                </a:cubicBezTo>
                <a:cubicBezTo>
                  <a:pt x="373" y="196"/>
                  <a:pt x="372" y="196"/>
                  <a:pt x="371" y="196"/>
                </a:cubicBezTo>
                <a:cubicBezTo>
                  <a:pt x="371" y="196"/>
                  <a:pt x="371" y="195"/>
                  <a:pt x="370" y="195"/>
                </a:cubicBezTo>
                <a:cubicBezTo>
                  <a:pt x="369" y="195"/>
                  <a:pt x="369" y="195"/>
                  <a:pt x="369" y="195"/>
                </a:cubicBezTo>
                <a:cubicBezTo>
                  <a:pt x="369" y="195"/>
                  <a:pt x="368" y="194"/>
                  <a:pt x="367" y="191"/>
                </a:cubicBezTo>
                <a:cubicBezTo>
                  <a:pt x="367" y="189"/>
                  <a:pt x="366" y="187"/>
                  <a:pt x="365" y="185"/>
                </a:cubicBezTo>
                <a:cubicBezTo>
                  <a:pt x="365" y="184"/>
                  <a:pt x="364" y="182"/>
                  <a:pt x="363" y="181"/>
                </a:cubicBezTo>
                <a:cubicBezTo>
                  <a:pt x="362" y="178"/>
                  <a:pt x="361" y="176"/>
                  <a:pt x="360" y="174"/>
                </a:cubicBezTo>
                <a:cubicBezTo>
                  <a:pt x="359" y="173"/>
                  <a:pt x="358" y="171"/>
                  <a:pt x="357" y="170"/>
                </a:cubicBezTo>
                <a:cubicBezTo>
                  <a:pt x="355" y="168"/>
                  <a:pt x="354" y="166"/>
                  <a:pt x="353" y="164"/>
                </a:cubicBezTo>
                <a:cubicBezTo>
                  <a:pt x="352" y="163"/>
                  <a:pt x="352" y="162"/>
                  <a:pt x="352" y="161"/>
                </a:cubicBezTo>
                <a:cubicBezTo>
                  <a:pt x="351" y="160"/>
                  <a:pt x="350" y="157"/>
                  <a:pt x="347" y="152"/>
                </a:cubicBezTo>
                <a:cubicBezTo>
                  <a:pt x="346" y="149"/>
                  <a:pt x="344" y="147"/>
                  <a:pt x="343" y="145"/>
                </a:cubicBezTo>
                <a:cubicBezTo>
                  <a:pt x="341" y="142"/>
                  <a:pt x="339" y="140"/>
                  <a:pt x="338" y="139"/>
                </a:cubicBezTo>
                <a:cubicBezTo>
                  <a:pt x="336" y="137"/>
                  <a:pt x="335" y="135"/>
                  <a:pt x="333" y="134"/>
                </a:cubicBezTo>
                <a:cubicBezTo>
                  <a:pt x="332" y="133"/>
                  <a:pt x="332" y="132"/>
                  <a:pt x="331" y="132"/>
                </a:cubicBezTo>
                <a:cubicBezTo>
                  <a:pt x="330" y="130"/>
                  <a:pt x="329" y="130"/>
                  <a:pt x="328" y="128"/>
                </a:cubicBezTo>
                <a:cubicBezTo>
                  <a:pt x="327" y="127"/>
                  <a:pt x="326" y="126"/>
                  <a:pt x="323" y="123"/>
                </a:cubicBezTo>
                <a:cubicBezTo>
                  <a:pt x="320" y="119"/>
                  <a:pt x="316" y="116"/>
                  <a:pt x="314" y="113"/>
                </a:cubicBezTo>
                <a:cubicBezTo>
                  <a:pt x="311" y="111"/>
                  <a:pt x="310" y="109"/>
                  <a:pt x="309" y="108"/>
                </a:cubicBezTo>
                <a:cubicBezTo>
                  <a:pt x="308" y="108"/>
                  <a:pt x="307" y="106"/>
                  <a:pt x="306" y="105"/>
                </a:cubicBezTo>
                <a:cubicBezTo>
                  <a:pt x="304" y="103"/>
                  <a:pt x="302" y="102"/>
                  <a:pt x="302" y="102"/>
                </a:cubicBezTo>
                <a:cubicBezTo>
                  <a:pt x="302" y="100"/>
                  <a:pt x="302" y="100"/>
                  <a:pt x="302" y="100"/>
                </a:cubicBezTo>
                <a:cubicBezTo>
                  <a:pt x="302" y="100"/>
                  <a:pt x="302" y="100"/>
                  <a:pt x="303" y="99"/>
                </a:cubicBezTo>
                <a:cubicBezTo>
                  <a:pt x="304" y="98"/>
                  <a:pt x="304" y="97"/>
                  <a:pt x="304" y="96"/>
                </a:cubicBezTo>
                <a:cubicBezTo>
                  <a:pt x="303" y="96"/>
                  <a:pt x="304" y="96"/>
                  <a:pt x="304" y="96"/>
                </a:cubicBezTo>
                <a:cubicBezTo>
                  <a:pt x="305" y="96"/>
                  <a:pt x="305" y="95"/>
                  <a:pt x="306" y="95"/>
                </a:cubicBezTo>
                <a:cubicBezTo>
                  <a:pt x="307" y="94"/>
                  <a:pt x="309" y="93"/>
                  <a:pt x="310" y="93"/>
                </a:cubicBezTo>
                <a:cubicBezTo>
                  <a:pt x="311" y="92"/>
                  <a:pt x="311" y="92"/>
                  <a:pt x="312" y="91"/>
                </a:cubicBezTo>
                <a:cubicBezTo>
                  <a:pt x="313" y="90"/>
                  <a:pt x="314" y="90"/>
                  <a:pt x="316" y="89"/>
                </a:cubicBezTo>
                <a:cubicBezTo>
                  <a:pt x="317" y="88"/>
                  <a:pt x="318" y="87"/>
                  <a:pt x="319" y="86"/>
                </a:cubicBezTo>
                <a:cubicBezTo>
                  <a:pt x="320" y="84"/>
                  <a:pt x="319" y="83"/>
                  <a:pt x="319" y="82"/>
                </a:cubicBezTo>
                <a:cubicBezTo>
                  <a:pt x="319" y="81"/>
                  <a:pt x="318" y="79"/>
                  <a:pt x="318" y="79"/>
                </a:cubicBezTo>
                <a:cubicBezTo>
                  <a:pt x="318" y="79"/>
                  <a:pt x="318" y="78"/>
                  <a:pt x="318" y="77"/>
                </a:cubicBezTo>
                <a:cubicBezTo>
                  <a:pt x="319" y="76"/>
                  <a:pt x="320" y="75"/>
                  <a:pt x="320" y="74"/>
                </a:cubicBezTo>
                <a:cubicBezTo>
                  <a:pt x="321" y="74"/>
                  <a:pt x="320" y="72"/>
                  <a:pt x="319" y="71"/>
                </a:cubicBezTo>
                <a:cubicBezTo>
                  <a:pt x="318" y="70"/>
                  <a:pt x="317" y="70"/>
                  <a:pt x="317" y="70"/>
                </a:cubicBezTo>
                <a:cubicBezTo>
                  <a:pt x="317" y="70"/>
                  <a:pt x="318" y="69"/>
                  <a:pt x="319" y="68"/>
                </a:cubicBezTo>
                <a:cubicBezTo>
                  <a:pt x="320" y="68"/>
                  <a:pt x="320" y="67"/>
                  <a:pt x="321" y="66"/>
                </a:cubicBezTo>
                <a:cubicBezTo>
                  <a:pt x="322" y="65"/>
                  <a:pt x="322" y="64"/>
                  <a:pt x="321" y="63"/>
                </a:cubicBezTo>
                <a:cubicBezTo>
                  <a:pt x="321" y="62"/>
                  <a:pt x="321" y="61"/>
                  <a:pt x="321" y="59"/>
                </a:cubicBezTo>
                <a:cubicBezTo>
                  <a:pt x="321" y="58"/>
                  <a:pt x="321" y="57"/>
                  <a:pt x="322" y="57"/>
                </a:cubicBezTo>
                <a:cubicBezTo>
                  <a:pt x="323" y="56"/>
                  <a:pt x="324" y="56"/>
                  <a:pt x="325" y="56"/>
                </a:cubicBezTo>
                <a:cubicBezTo>
                  <a:pt x="326" y="56"/>
                  <a:pt x="327" y="55"/>
                  <a:pt x="327" y="54"/>
                </a:cubicBezTo>
                <a:cubicBezTo>
                  <a:pt x="328" y="52"/>
                  <a:pt x="326" y="51"/>
                  <a:pt x="325" y="49"/>
                </a:cubicBezTo>
                <a:cubicBezTo>
                  <a:pt x="323" y="48"/>
                  <a:pt x="322" y="46"/>
                  <a:pt x="320" y="44"/>
                </a:cubicBezTo>
                <a:cubicBezTo>
                  <a:pt x="318" y="43"/>
                  <a:pt x="317" y="43"/>
                  <a:pt x="316" y="42"/>
                </a:cubicBezTo>
                <a:cubicBezTo>
                  <a:pt x="316" y="41"/>
                  <a:pt x="316" y="41"/>
                  <a:pt x="315" y="41"/>
                </a:cubicBezTo>
                <a:cubicBezTo>
                  <a:pt x="314" y="39"/>
                  <a:pt x="315" y="36"/>
                  <a:pt x="315" y="35"/>
                </a:cubicBezTo>
                <a:cubicBezTo>
                  <a:pt x="316" y="34"/>
                  <a:pt x="315" y="33"/>
                  <a:pt x="315" y="33"/>
                </a:cubicBezTo>
                <a:cubicBezTo>
                  <a:pt x="314" y="33"/>
                  <a:pt x="315" y="32"/>
                  <a:pt x="314" y="31"/>
                </a:cubicBezTo>
                <a:cubicBezTo>
                  <a:pt x="313" y="29"/>
                  <a:pt x="313" y="30"/>
                  <a:pt x="313" y="30"/>
                </a:cubicBezTo>
                <a:cubicBezTo>
                  <a:pt x="313" y="30"/>
                  <a:pt x="313" y="29"/>
                  <a:pt x="312" y="28"/>
                </a:cubicBezTo>
                <a:cubicBezTo>
                  <a:pt x="312" y="28"/>
                  <a:pt x="312" y="26"/>
                  <a:pt x="311" y="26"/>
                </a:cubicBezTo>
                <a:cubicBezTo>
                  <a:pt x="310" y="25"/>
                  <a:pt x="310" y="25"/>
                  <a:pt x="310" y="24"/>
                </a:cubicBezTo>
                <a:cubicBezTo>
                  <a:pt x="310" y="24"/>
                  <a:pt x="310" y="23"/>
                  <a:pt x="310" y="23"/>
                </a:cubicBezTo>
                <a:cubicBezTo>
                  <a:pt x="309" y="23"/>
                  <a:pt x="309" y="22"/>
                  <a:pt x="309" y="22"/>
                </a:cubicBezTo>
                <a:cubicBezTo>
                  <a:pt x="309" y="21"/>
                  <a:pt x="308" y="20"/>
                  <a:pt x="308" y="20"/>
                </a:cubicBezTo>
                <a:cubicBezTo>
                  <a:pt x="307" y="20"/>
                  <a:pt x="307" y="19"/>
                  <a:pt x="307" y="18"/>
                </a:cubicBezTo>
                <a:cubicBezTo>
                  <a:pt x="306" y="17"/>
                  <a:pt x="305" y="16"/>
                  <a:pt x="305" y="16"/>
                </a:cubicBezTo>
                <a:cubicBezTo>
                  <a:pt x="305" y="16"/>
                  <a:pt x="306" y="16"/>
                  <a:pt x="306" y="16"/>
                </a:cubicBezTo>
                <a:cubicBezTo>
                  <a:pt x="306" y="15"/>
                  <a:pt x="307" y="15"/>
                  <a:pt x="307" y="12"/>
                </a:cubicBezTo>
                <a:cubicBezTo>
                  <a:pt x="307" y="10"/>
                  <a:pt x="305" y="8"/>
                  <a:pt x="303" y="6"/>
                </a:cubicBezTo>
                <a:cubicBezTo>
                  <a:pt x="301" y="5"/>
                  <a:pt x="298" y="3"/>
                  <a:pt x="296" y="2"/>
                </a:cubicBezTo>
                <a:cubicBezTo>
                  <a:pt x="294" y="1"/>
                  <a:pt x="291" y="1"/>
                  <a:pt x="290" y="1"/>
                </a:cubicBezTo>
                <a:cubicBezTo>
                  <a:pt x="288" y="1"/>
                  <a:pt x="285" y="1"/>
                  <a:pt x="283" y="1"/>
                </a:cubicBezTo>
                <a:cubicBezTo>
                  <a:pt x="281" y="1"/>
                  <a:pt x="280" y="0"/>
                  <a:pt x="278" y="1"/>
                </a:cubicBezTo>
                <a:cubicBezTo>
                  <a:pt x="276" y="1"/>
                  <a:pt x="275" y="2"/>
                  <a:pt x="274" y="2"/>
                </a:cubicBezTo>
                <a:cubicBezTo>
                  <a:pt x="273" y="2"/>
                  <a:pt x="271" y="2"/>
                  <a:pt x="269" y="2"/>
                </a:cubicBezTo>
                <a:cubicBezTo>
                  <a:pt x="268" y="2"/>
                  <a:pt x="266" y="3"/>
                  <a:pt x="265" y="3"/>
                </a:cubicBezTo>
                <a:cubicBezTo>
                  <a:pt x="263" y="3"/>
                  <a:pt x="261" y="4"/>
                  <a:pt x="260" y="4"/>
                </a:cubicBezTo>
                <a:cubicBezTo>
                  <a:pt x="259" y="5"/>
                  <a:pt x="257" y="5"/>
                  <a:pt x="256" y="6"/>
                </a:cubicBezTo>
                <a:cubicBezTo>
                  <a:pt x="255" y="6"/>
                  <a:pt x="254" y="7"/>
                  <a:pt x="253" y="8"/>
                </a:cubicBezTo>
                <a:cubicBezTo>
                  <a:pt x="251" y="8"/>
                  <a:pt x="250" y="10"/>
                  <a:pt x="248" y="11"/>
                </a:cubicBezTo>
                <a:cubicBezTo>
                  <a:pt x="247" y="13"/>
                  <a:pt x="246" y="14"/>
                  <a:pt x="243" y="17"/>
                </a:cubicBezTo>
                <a:cubicBezTo>
                  <a:pt x="240" y="20"/>
                  <a:pt x="241" y="22"/>
                  <a:pt x="240" y="23"/>
                </a:cubicBezTo>
                <a:cubicBezTo>
                  <a:pt x="239" y="25"/>
                  <a:pt x="239" y="26"/>
                  <a:pt x="238" y="28"/>
                </a:cubicBezTo>
                <a:cubicBezTo>
                  <a:pt x="238" y="29"/>
                  <a:pt x="238" y="30"/>
                  <a:pt x="237" y="31"/>
                </a:cubicBezTo>
                <a:cubicBezTo>
                  <a:pt x="237" y="33"/>
                  <a:pt x="237" y="34"/>
                  <a:pt x="237" y="37"/>
                </a:cubicBezTo>
                <a:cubicBezTo>
                  <a:pt x="237" y="39"/>
                  <a:pt x="237" y="40"/>
                  <a:pt x="237" y="41"/>
                </a:cubicBezTo>
                <a:cubicBezTo>
                  <a:pt x="237" y="42"/>
                  <a:pt x="238" y="42"/>
                  <a:pt x="238" y="43"/>
                </a:cubicBezTo>
                <a:cubicBezTo>
                  <a:pt x="238" y="44"/>
                  <a:pt x="237" y="44"/>
                  <a:pt x="237" y="45"/>
                </a:cubicBezTo>
                <a:cubicBezTo>
                  <a:pt x="237" y="47"/>
                  <a:pt x="238" y="48"/>
                  <a:pt x="238" y="49"/>
                </a:cubicBezTo>
                <a:cubicBezTo>
                  <a:pt x="238" y="49"/>
                  <a:pt x="238" y="50"/>
                  <a:pt x="238" y="51"/>
                </a:cubicBezTo>
                <a:cubicBezTo>
                  <a:pt x="238" y="51"/>
                  <a:pt x="238" y="52"/>
                  <a:pt x="238" y="53"/>
                </a:cubicBezTo>
                <a:cubicBezTo>
                  <a:pt x="238" y="56"/>
                  <a:pt x="239" y="57"/>
                  <a:pt x="239" y="59"/>
                </a:cubicBezTo>
                <a:cubicBezTo>
                  <a:pt x="239" y="60"/>
                  <a:pt x="240" y="60"/>
                  <a:pt x="240" y="61"/>
                </a:cubicBezTo>
                <a:cubicBezTo>
                  <a:pt x="240" y="61"/>
                  <a:pt x="240" y="61"/>
                  <a:pt x="240" y="62"/>
                </a:cubicBezTo>
                <a:cubicBezTo>
                  <a:pt x="240" y="62"/>
                  <a:pt x="241" y="63"/>
                  <a:pt x="241" y="64"/>
                </a:cubicBezTo>
                <a:cubicBezTo>
                  <a:pt x="242" y="65"/>
                  <a:pt x="242" y="66"/>
                  <a:pt x="243" y="66"/>
                </a:cubicBezTo>
                <a:cubicBezTo>
                  <a:pt x="243" y="67"/>
                  <a:pt x="243" y="68"/>
                  <a:pt x="244" y="69"/>
                </a:cubicBezTo>
                <a:cubicBezTo>
                  <a:pt x="244" y="69"/>
                  <a:pt x="244" y="70"/>
                  <a:pt x="244" y="70"/>
                </a:cubicBezTo>
                <a:cubicBezTo>
                  <a:pt x="244" y="71"/>
                  <a:pt x="244" y="72"/>
                  <a:pt x="244" y="73"/>
                </a:cubicBezTo>
                <a:cubicBezTo>
                  <a:pt x="245" y="73"/>
                  <a:pt x="245" y="74"/>
                  <a:pt x="246" y="74"/>
                </a:cubicBezTo>
                <a:cubicBezTo>
                  <a:pt x="246" y="75"/>
                  <a:pt x="246" y="75"/>
                  <a:pt x="246" y="76"/>
                </a:cubicBezTo>
                <a:cubicBezTo>
                  <a:pt x="246" y="76"/>
                  <a:pt x="247" y="76"/>
                  <a:pt x="247" y="77"/>
                </a:cubicBezTo>
                <a:cubicBezTo>
                  <a:pt x="248" y="78"/>
                  <a:pt x="249" y="78"/>
                  <a:pt x="249" y="79"/>
                </a:cubicBezTo>
                <a:cubicBezTo>
                  <a:pt x="250" y="79"/>
                  <a:pt x="251" y="80"/>
                  <a:pt x="252" y="79"/>
                </a:cubicBezTo>
                <a:cubicBezTo>
                  <a:pt x="253" y="79"/>
                  <a:pt x="254" y="79"/>
                  <a:pt x="254" y="79"/>
                </a:cubicBezTo>
                <a:cubicBezTo>
                  <a:pt x="254" y="79"/>
                  <a:pt x="254" y="80"/>
                  <a:pt x="254" y="81"/>
                </a:cubicBezTo>
                <a:cubicBezTo>
                  <a:pt x="254" y="82"/>
                  <a:pt x="253" y="83"/>
                  <a:pt x="252" y="85"/>
                </a:cubicBezTo>
                <a:cubicBezTo>
                  <a:pt x="252" y="86"/>
                  <a:pt x="251" y="87"/>
                  <a:pt x="251" y="88"/>
                </a:cubicBezTo>
                <a:cubicBezTo>
                  <a:pt x="250" y="88"/>
                  <a:pt x="248" y="87"/>
                  <a:pt x="246" y="86"/>
                </a:cubicBezTo>
                <a:cubicBezTo>
                  <a:pt x="244" y="86"/>
                  <a:pt x="244" y="86"/>
                  <a:pt x="239" y="86"/>
                </a:cubicBezTo>
                <a:cubicBezTo>
                  <a:pt x="238" y="86"/>
                  <a:pt x="236" y="86"/>
                  <a:pt x="235" y="86"/>
                </a:cubicBezTo>
                <a:cubicBezTo>
                  <a:pt x="234" y="86"/>
                  <a:pt x="232" y="87"/>
                  <a:pt x="230" y="87"/>
                </a:cubicBezTo>
                <a:cubicBezTo>
                  <a:pt x="229" y="87"/>
                  <a:pt x="228" y="88"/>
                  <a:pt x="227" y="88"/>
                </a:cubicBezTo>
                <a:cubicBezTo>
                  <a:pt x="224" y="89"/>
                  <a:pt x="223" y="90"/>
                  <a:pt x="220" y="92"/>
                </a:cubicBezTo>
                <a:cubicBezTo>
                  <a:pt x="218" y="93"/>
                  <a:pt x="215" y="95"/>
                  <a:pt x="214" y="97"/>
                </a:cubicBezTo>
                <a:cubicBezTo>
                  <a:pt x="212" y="98"/>
                  <a:pt x="211" y="99"/>
                  <a:pt x="209" y="101"/>
                </a:cubicBezTo>
                <a:cubicBezTo>
                  <a:pt x="207" y="103"/>
                  <a:pt x="206" y="104"/>
                  <a:pt x="205" y="106"/>
                </a:cubicBezTo>
                <a:cubicBezTo>
                  <a:pt x="204" y="108"/>
                  <a:pt x="204" y="108"/>
                  <a:pt x="203" y="110"/>
                </a:cubicBezTo>
                <a:cubicBezTo>
                  <a:pt x="203" y="112"/>
                  <a:pt x="203" y="113"/>
                  <a:pt x="203" y="114"/>
                </a:cubicBezTo>
                <a:cubicBezTo>
                  <a:pt x="202" y="116"/>
                  <a:pt x="202" y="117"/>
                  <a:pt x="202" y="117"/>
                </a:cubicBezTo>
                <a:cubicBezTo>
                  <a:pt x="202" y="117"/>
                  <a:pt x="201" y="118"/>
                  <a:pt x="200" y="119"/>
                </a:cubicBezTo>
                <a:cubicBezTo>
                  <a:pt x="198" y="119"/>
                  <a:pt x="197" y="121"/>
                  <a:pt x="196" y="122"/>
                </a:cubicBezTo>
                <a:cubicBezTo>
                  <a:pt x="195" y="122"/>
                  <a:pt x="194" y="122"/>
                  <a:pt x="194" y="122"/>
                </a:cubicBezTo>
                <a:cubicBezTo>
                  <a:pt x="193" y="122"/>
                  <a:pt x="193" y="122"/>
                  <a:pt x="191" y="124"/>
                </a:cubicBezTo>
                <a:cubicBezTo>
                  <a:pt x="189" y="125"/>
                  <a:pt x="188" y="127"/>
                  <a:pt x="187" y="129"/>
                </a:cubicBezTo>
                <a:cubicBezTo>
                  <a:pt x="186" y="130"/>
                  <a:pt x="186" y="131"/>
                  <a:pt x="185" y="132"/>
                </a:cubicBezTo>
                <a:cubicBezTo>
                  <a:pt x="184" y="132"/>
                  <a:pt x="183" y="133"/>
                  <a:pt x="183" y="133"/>
                </a:cubicBezTo>
                <a:cubicBezTo>
                  <a:pt x="182" y="133"/>
                  <a:pt x="181" y="134"/>
                  <a:pt x="180" y="134"/>
                </a:cubicBezTo>
                <a:cubicBezTo>
                  <a:pt x="178" y="134"/>
                  <a:pt x="178" y="134"/>
                  <a:pt x="175" y="135"/>
                </a:cubicBezTo>
                <a:cubicBezTo>
                  <a:pt x="173" y="136"/>
                  <a:pt x="171" y="137"/>
                  <a:pt x="170" y="138"/>
                </a:cubicBezTo>
                <a:cubicBezTo>
                  <a:pt x="169" y="139"/>
                  <a:pt x="168" y="140"/>
                  <a:pt x="167" y="141"/>
                </a:cubicBezTo>
                <a:cubicBezTo>
                  <a:pt x="165" y="142"/>
                  <a:pt x="165" y="142"/>
                  <a:pt x="161" y="144"/>
                </a:cubicBezTo>
                <a:cubicBezTo>
                  <a:pt x="160" y="145"/>
                  <a:pt x="158" y="146"/>
                  <a:pt x="157" y="147"/>
                </a:cubicBezTo>
                <a:cubicBezTo>
                  <a:pt x="156" y="148"/>
                  <a:pt x="155" y="148"/>
                  <a:pt x="154" y="149"/>
                </a:cubicBezTo>
                <a:cubicBezTo>
                  <a:pt x="152" y="151"/>
                  <a:pt x="150" y="152"/>
                  <a:pt x="147" y="154"/>
                </a:cubicBezTo>
                <a:cubicBezTo>
                  <a:pt x="144" y="156"/>
                  <a:pt x="141" y="159"/>
                  <a:pt x="140" y="162"/>
                </a:cubicBezTo>
                <a:cubicBezTo>
                  <a:pt x="138" y="165"/>
                  <a:pt x="137" y="174"/>
                  <a:pt x="135" y="180"/>
                </a:cubicBezTo>
                <a:cubicBezTo>
                  <a:pt x="134" y="187"/>
                  <a:pt x="132" y="200"/>
                  <a:pt x="130" y="205"/>
                </a:cubicBezTo>
                <a:cubicBezTo>
                  <a:pt x="129" y="211"/>
                  <a:pt x="129" y="214"/>
                  <a:pt x="128" y="218"/>
                </a:cubicBezTo>
                <a:cubicBezTo>
                  <a:pt x="127" y="222"/>
                  <a:pt x="127" y="224"/>
                  <a:pt x="126" y="228"/>
                </a:cubicBezTo>
                <a:cubicBezTo>
                  <a:pt x="126" y="232"/>
                  <a:pt x="126" y="232"/>
                  <a:pt x="125" y="237"/>
                </a:cubicBezTo>
                <a:cubicBezTo>
                  <a:pt x="124" y="242"/>
                  <a:pt x="124" y="248"/>
                  <a:pt x="123" y="252"/>
                </a:cubicBezTo>
                <a:cubicBezTo>
                  <a:pt x="123" y="256"/>
                  <a:pt x="122" y="259"/>
                  <a:pt x="122" y="261"/>
                </a:cubicBezTo>
                <a:cubicBezTo>
                  <a:pt x="122" y="262"/>
                  <a:pt x="122" y="264"/>
                  <a:pt x="121" y="265"/>
                </a:cubicBezTo>
                <a:cubicBezTo>
                  <a:pt x="121" y="266"/>
                  <a:pt x="121" y="268"/>
                  <a:pt x="120" y="269"/>
                </a:cubicBezTo>
                <a:cubicBezTo>
                  <a:pt x="120" y="272"/>
                  <a:pt x="119" y="274"/>
                  <a:pt x="119" y="275"/>
                </a:cubicBezTo>
                <a:cubicBezTo>
                  <a:pt x="119" y="275"/>
                  <a:pt x="119" y="275"/>
                  <a:pt x="120" y="275"/>
                </a:cubicBezTo>
                <a:cubicBezTo>
                  <a:pt x="121" y="275"/>
                  <a:pt x="122" y="275"/>
                  <a:pt x="125" y="276"/>
                </a:cubicBezTo>
                <a:cubicBezTo>
                  <a:pt x="129" y="277"/>
                  <a:pt x="134" y="278"/>
                  <a:pt x="134" y="278"/>
                </a:cubicBezTo>
                <a:cubicBezTo>
                  <a:pt x="134" y="278"/>
                  <a:pt x="134" y="279"/>
                  <a:pt x="134" y="279"/>
                </a:cubicBezTo>
                <a:cubicBezTo>
                  <a:pt x="134" y="280"/>
                  <a:pt x="134" y="280"/>
                  <a:pt x="135" y="280"/>
                </a:cubicBezTo>
                <a:cubicBezTo>
                  <a:pt x="135" y="280"/>
                  <a:pt x="136" y="280"/>
                  <a:pt x="136" y="281"/>
                </a:cubicBezTo>
                <a:cubicBezTo>
                  <a:pt x="136" y="281"/>
                  <a:pt x="135" y="281"/>
                  <a:pt x="135" y="282"/>
                </a:cubicBezTo>
                <a:cubicBezTo>
                  <a:pt x="134" y="284"/>
                  <a:pt x="134" y="284"/>
                  <a:pt x="134" y="286"/>
                </a:cubicBezTo>
                <a:cubicBezTo>
                  <a:pt x="133" y="289"/>
                  <a:pt x="133" y="290"/>
                  <a:pt x="133" y="290"/>
                </a:cubicBezTo>
                <a:cubicBezTo>
                  <a:pt x="133" y="290"/>
                  <a:pt x="132" y="291"/>
                  <a:pt x="132" y="291"/>
                </a:cubicBezTo>
                <a:cubicBezTo>
                  <a:pt x="131" y="292"/>
                  <a:pt x="131" y="292"/>
                  <a:pt x="131" y="293"/>
                </a:cubicBezTo>
                <a:cubicBezTo>
                  <a:pt x="130" y="295"/>
                  <a:pt x="128" y="298"/>
                  <a:pt x="128" y="299"/>
                </a:cubicBezTo>
                <a:cubicBezTo>
                  <a:pt x="127" y="301"/>
                  <a:pt x="127" y="301"/>
                  <a:pt x="127" y="301"/>
                </a:cubicBezTo>
                <a:cubicBezTo>
                  <a:pt x="127" y="302"/>
                  <a:pt x="127" y="302"/>
                  <a:pt x="126" y="302"/>
                </a:cubicBezTo>
                <a:cubicBezTo>
                  <a:pt x="126" y="303"/>
                  <a:pt x="126" y="304"/>
                  <a:pt x="126" y="304"/>
                </a:cubicBezTo>
                <a:cubicBezTo>
                  <a:pt x="126" y="304"/>
                  <a:pt x="119" y="300"/>
                  <a:pt x="114" y="296"/>
                </a:cubicBezTo>
                <a:cubicBezTo>
                  <a:pt x="108" y="293"/>
                  <a:pt x="103" y="290"/>
                  <a:pt x="103" y="290"/>
                </a:cubicBezTo>
                <a:cubicBezTo>
                  <a:pt x="103" y="290"/>
                  <a:pt x="103" y="289"/>
                  <a:pt x="103" y="288"/>
                </a:cubicBezTo>
                <a:cubicBezTo>
                  <a:pt x="103" y="288"/>
                  <a:pt x="102" y="287"/>
                  <a:pt x="101" y="287"/>
                </a:cubicBezTo>
                <a:cubicBezTo>
                  <a:pt x="100" y="286"/>
                  <a:pt x="99" y="285"/>
                  <a:pt x="98" y="285"/>
                </a:cubicBezTo>
                <a:cubicBezTo>
                  <a:pt x="97" y="284"/>
                  <a:pt x="96" y="284"/>
                  <a:pt x="95" y="284"/>
                </a:cubicBezTo>
                <a:cubicBezTo>
                  <a:pt x="95" y="284"/>
                  <a:pt x="94" y="284"/>
                  <a:pt x="94" y="284"/>
                </a:cubicBezTo>
                <a:cubicBezTo>
                  <a:pt x="93" y="284"/>
                  <a:pt x="91" y="282"/>
                  <a:pt x="88" y="280"/>
                </a:cubicBezTo>
                <a:cubicBezTo>
                  <a:pt x="84" y="278"/>
                  <a:pt x="84" y="278"/>
                  <a:pt x="82" y="277"/>
                </a:cubicBezTo>
                <a:cubicBezTo>
                  <a:pt x="81" y="276"/>
                  <a:pt x="80" y="275"/>
                  <a:pt x="80" y="274"/>
                </a:cubicBezTo>
                <a:cubicBezTo>
                  <a:pt x="79" y="273"/>
                  <a:pt x="77" y="274"/>
                  <a:pt x="77" y="274"/>
                </a:cubicBezTo>
                <a:cubicBezTo>
                  <a:pt x="76" y="274"/>
                  <a:pt x="75" y="274"/>
                  <a:pt x="75" y="275"/>
                </a:cubicBezTo>
                <a:cubicBezTo>
                  <a:pt x="75" y="275"/>
                  <a:pt x="75" y="275"/>
                  <a:pt x="73" y="275"/>
                </a:cubicBezTo>
                <a:cubicBezTo>
                  <a:pt x="72" y="275"/>
                  <a:pt x="72" y="275"/>
                  <a:pt x="71" y="275"/>
                </a:cubicBezTo>
                <a:cubicBezTo>
                  <a:pt x="70" y="275"/>
                  <a:pt x="69" y="274"/>
                  <a:pt x="68" y="274"/>
                </a:cubicBezTo>
                <a:cubicBezTo>
                  <a:pt x="67" y="274"/>
                  <a:pt x="67" y="274"/>
                  <a:pt x="66" y="274"/>
                </a:cubicBezTo>
                <a:cubicBezTo>
                  <a:pt x="65" y="274"/>
                  <a:pt x="65" y="276"/>
                  <a:pt x="65" y="276"/>
                </a:cubicBezTo>
                <a:cubicBezTo>
                  <a:pt x="64" y="277"/>
                  <a:pt x="64" y="278"/>
                  <a:pt x="64" y="279"/>
                </a:cubicBezTo>
                <a:cubicBezTo>
                  <a:pt x="63" y="280"/>
                  <a:pt x="63" y="281"/>
                  <a:pt x="63" y="281"/>
                </a:cubicBezTo>
                <a:cubicBezTo>
                  <a:pt x="63" y="281"/>
                  <a:pt x="55" y="296"/>
                  <a:pt x="44" y="314"/>
                </a:cubicBezTo>
                <a:cubicBezTo>
                  <a:pt x="39" y="325"/>
                  <a:pt x="33" y="336"/>
                  <a:pt x="27" y="346"/>
                </a:cubicBezTo>
                <a:cubicBezTo>
                  <a:pt x="15" y="369"/>
                  <a:pt x="5" y="388"/>
                  <a:pt x="5" y="388"/>
                </a:cubicBezTo>
                <a:cubicBezTo>
                  <a:pt x="5" y="388"/>
                  <a:pt x="4" y="388"/>
                  <a:pt x="4" y="388"/>
                </a:cubicBezTo>
                <a:cubicBezTo>
                  <a:pt x="3" y="388"/>
                  <a:pt x="3" y="389"/>
                  <a:pt x="3" y="390"/>
                </a:cubicBezTo>
                <a:cubicBezTo>
                  <a:pt x="3" y="391"/>
                  <a:pt x="2" y="391"/>
                  <a:pt x="2" y="391"/>
                </a:cubicBezTo>
                <a:cubicBezTo>
                  <a:pt x="1" y="392"/>
                  <a:pt x="0" y="393"/>
                  <a:pt x="1" y="394"/>
                </a:cubicBezTo>
                <a:cubicBezTo>
                  <a:pt x="1" y="396"/>
                  <a:pt x="3" y="396"/>
                  <a:pt x="4" y="397"/>
                </a:cubicBezTo>
                <a:close/>
                <a:moveTo>
                  <a:pt x="132" y="307"/>
                </a:moveTo>
                <a:cubicBezTo>
                  <a:pt x="132" y="307"/>
                  <a:pt x="132" y="306"/>
                  <a:pt x="132" y="306"/>
                </a:cubicBezTo>
                <a:cubicBezTo>
                  <a:pt x="133" y="305"/>
                  <a:pt x="133" y="304"/>
                  <a:pt x="134" y="303"/>
                </a:cubicBezTo>
                <a:cubicBezTo>
                  <a:pt x="134" y="302"/>
                  <a:pt x="135" y="301"/>
                  <a:pt x="135" y="300"/>
                </a:cubicBezTo>
                <a:cubicBezTo>
                  <a:pt x="136" y="300"/>
                  <a:pt x="136" y="300"/>
                  <a:pt x="136" y="300"/>
                </a:cubicBezTo>
                <a:cubicBezTo>
                  <a:pt x="136" y="300"/>
                  <a:pt x="136" y="300"/>
                  <a:pt x="136" y="301"/>
                </a:cubicBezTo>
                <a:cubicBezTo>
                  <a:pt x="136" y="302"/>
                  <a:pt x="136" y="302"/>
                  <a:pt x="137" y="303"/>
                </a:cubicBezTo>
                <a:cubicBezTo>
                  <a:pt x="138" y="304"/>
                  <a:pt x="139" y="304"/>
                  <a:pt x="139" y="304"/>
                </a:cubicBezTo>
                <a:cubicBezTo>
                  <a:pt x="139" y="304"/>
                  <a:pt x="140" y="305"/>
                  <a:pt x="141" y="305"/>
                </a:cubicBezTo>
                <a:cubicBezTo>
                  <a:pt x="141" y="306"/>
                  <a:pt x="141" y="306"/>
                  <a:pt x="142" y="306"/>
                </a:cubicBezTo>
                <a:cubicBezTo>
                  <a:pt x="142" y="305"/>
                  <a:pt x="143" y="305"/>
                  <a:pt x="143" y="305"/>
                </a:cubicBezTo>
                <a:cubicBezTo>
                  <a:pt x="143" y="305"/>
                  <a:pt x="142" y="307"/>
                  <a:pt x="144" y="308"/>
                </a:cubicBezTo>
                <a:cubicBezTo>
                  <a:pt x="145" y="309"/>
                  <a:pt x="145" y="309"/>
                  <a:pt x="146" y="309"/>
                </a:cubicBezTo>
                <a:cubicBezTo>
                  <a:pt x="148" y="310"/>
                  <a:pt x="148" y="310"/>
                  <a:pt x="148" y="309"/>
                </a:cubicBezTo>
                <a:cubicBezTo>
                  <a:pt x="149" y="309"/>
                  <a:pt x="149" y="309"/>
                  <a:pt x="149" y="309"/>
                </a:cubicBezTo>
                <a:cubicBezTo>
                  <a:pt x="149" y="309"/>
                  <a:pt x="149" y="311"/>
                  <a:pt x="150" y="312"/>
                </a:cubicBezTo>
                <a:cubicBezTo>
                  <a:pt x="151" y="313"/>
                  <a:pt x="152" y="313"/>
                  <a:pt x="153" y="314"/>
                </a:cubicBezTo>
                <a:cubicBezTo>
                  <a:pt x="154" y="314"/>
                  <a:pt x="155" y="314"/>
                  <a:pt x="155" y="313"/>
                </a:cubicBezTo>
                <a:cubicBezTo>
                  <a:pt x="156" y="313"/>
                  <a:pt x="156" y="313"/>
                  <a:pt x="156" y="313"/>
                </a:cubicBezTo>
                <a:cubicBezTo>
                  <a:pt x="156" y="313"/>
                  <a:pt x="156" y="316"/>
                  <a:pt x="157" y="316"/>
                </a:cubicBezTo>
                <a:cubicBezTo>
                  <a:pt x="157" y="317"/>
                  <a:pt x="158" y="317"/>
                  <a:pt x="159" y="318"/>
                </a:cubicBezTo>
                <a:cubicBezTo>
                  <a:pt x="160" y="318"/>
                  <a:pt x="161" y="318"/>
                  <a:pt x="162" y="317"/>
                </a:cubicBezTo>
                <a:cubicBezTo>
                  <a:pt x="163" y="317"/>
                  <a:pt x="163" y="317"/>
                  <a:pt x="164" y="316"/>
                </a:cubicBezTo>
                <a:cubicBezTo>
                  <a:pt x="164" y="316"/>
                  <a:pt x="165" y="316"/>
                  <a:pt x="165" y="316"/>
                </a:cubicBezTo>
                <a:cubicBezTo>
                  <a:pt x="165" y="316"/>
                  <a:pt x="165" y="317"/>
                  <a:pt x="164" y="319"/>
                </a:cubicBezTo>
                <a:cubicBezTo>
                  <a:pt x="163" y="321"/>
                  <a:pt x="162" y="323"/>
                  <a:pt x="162" y="323"/>
                </a:cubicBezTo>
                <a:cubicBezTo>
                  <a:pt x="162" y="323"/>
                  <a:pt x="162" y="322"/>
                  <a:pt x="161" y="323"/>
                </a:cubicBezTo>
                <a:cubicBezTo>
                  <a:pt x="161" y="323"/>
                  <a:pt x="160" y="324"/>
                  <a:pt x="160" y="324"/>
                </a:cubicBezTo>
                <a:cubicBezTo>
                  <a:pt x="160" y="324"/>
                  <a:pt x="160" y="324"/>
                  <a:pt x="160" y="324"/>
                </a:cubicBezTo>
                <a:cubicBezTo>
                  <a:pt x="160" y="324"/>
                  <a:pt x="156" y="322"/>
                  <a:pt x="152" y="320"/>
                </a:cubicBezTo>
                <a:cubicBezTo>
                  <a:pt x="148" y="317"/>
                  <a:pt x="132" y="307"/>
                  <a:pt x="132" y="307"/>
                </a:cubicBezTo>
                <a:close/>
              </a:path>
            </a:pathLst>
          </a:custGeom>
          <a:solidFill>
            <a:sysClr val="window" lastClr="FFFFFF">
              <a:lumMod val="50000"/>
            </a:sysClr>
          </a:solidFill>
          <a:ln w="44450">
            <a:noFill/>
          </a:ln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Lato Light"/>
              <a:ea typeface="+mn-ea"/>
            </a:endParaRPr>
          </a:p>
        </p:txBody>
      </p:sp>
      <p:sp>
        <p:nvSpPr>
          <p:cNvPr id="88" name="Text Placeholder 8"/>
          <p:cNvSpPr txBox="1"/>
          <p:nvPr/>
        </p:nvSpPr>
        <p:spPr>
          <a:xfrm>
            <a:off x="696325" y="291931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Inspiration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9" name="Text Placeholder 9"/>
          <p:cNvSpPr txBox="1"/>
          <p:nvPr/>
        </p:nvSpPr>
        <p:spPr>
          <a:xfrm>
            <a:off x="696325" y="325485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0" name="Text Placeholder 8"/>
          <p:cNvSpPr txBox="1"/>
          <p:nvPr/>
        </p:nvSpPr>
        <p:spPr>
          <a:xfrm>
            <a:off x="696325" y="4111492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Analysis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1" name="Text Placeholder 9"/>
          <p:cNvSpPr txBox="1"/>
          <p:nvPr/>
        </p:nvSpPr>
        <p:spPr>
          <a:xfrm>
            <a:off x="696325" y="4447031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2" name="Text Placeholder 8"/>
          <p:cNvSpPr txBox="1"/>
          <p:nvPr/>
        </p:nvSpPr>
        <p:spPr>
          <a:xfrm>
            <a:off x="696325" y="5388750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Blue-print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3" name="Text Placeholder 9"/>
          <p:cNvSpPr txBox="1"/>
          <p:nvPr/>
        </p:nvSpPr>
        <p:spPr>
          <a:xfrm>
            <a:off x="696325" y="5724289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4" name="Text Placeholder 8"/>
          <p:cNvSpPr txBox="1"/>
          <p:nvPr/>
        </p:nvSpPr>
        <p:spPr>
          <a:xfrm>
            <a:off x="2934410" y="291931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Design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5" name="Text Placeholder 9"/>
          <p:cNvSpPr txBox="1"/>
          <p:nvPr/>
        </p:nvSpPr>
        <p:spPr>
          <a:xfrm>
            <a:off x="2934410" y="325485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6" name="Text Placeholder 8"/>
          <p:cNvSpPr txBox="1"/>
          <p:nvPr/>
        </p:nvSpPr>
        <p:spPr>
          <a:xfrm>
            <a:off x="2910772" y="4111492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Beta-test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7" name="Text Placeholder 9"/>
          <p:cNvSpPr txBox="1"/>
          <p:nvPr/>
        </p:nvSpPr>
        <p:spPr>
          <a:xfrm>
            <a:off x="2910772" y="4447031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8" name="Oval 64"/>
          <p:cNvSpPr/>
          <p:nvPr/>
        </p:nvSpPr>
        <p:spPr>
          <a:xfrm>
            <a:off x="330686" y="2949905"/>
            <a:ext cx="209550" cy="210865"/>
          </a:xfrm>
          <a:prstGeom prst="ellipse">
            <a:avLst/>
          </a:prstGeom>
          <a:solidFill>
            <a:srgbClr val="AFC1C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99" name="Oval 65"/>
          <p:cNvSpPr/>
          <p:nvPr/>
        </p:nvSpPr>
        <p:spPr>
          <a:xfrm>
            <a:off x="330686" y="4173829"/>
            <a:ext cx="209550" cy="210865"/>
          </a:xfrm>
          <a:prstGeom prst="ellipse">
            <a:avLst/>
          </a:prstGeom>
          <a:solidFill>
            <a:srgbClr val="7895A2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0" name="Oval 66"/>
          <p:cNvSpPr/>
          <p:nvPr/>
        </p:nvSpPr>
        <p:spPr>
          <a:xfrm>
            <a:off x="330686" y="5406800"/>
            <a:ext cx="209550" cy="210865"/>
          </a:xfrm>
          <a:prstGeom prst="ellipse">
            <a:avLst/>
          </a:prstGeom>
          <a:solidFill>
            <a:srgbClr val="517281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1" name="Oval 67"/>
          <p:cNvSpPr/>
          <p:nvPr/>
        </p:nvSpPr>
        <p:spPr>
          <a:xfrm>
            <a:off x="2574954" y="2949905"/>
            <a:ext cx="209550" cy="210865"/>
          </a:xfrm>
          <a:prstGeom prst="ellipse">
            <a:avLst/>
          </a:prstGeom>
          <a:solidFill>
            <a:srgbClr val="F4D27A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2" name="Oval 68"/>
          <p:cNvSpPr/>
          <p:nvPr/>
        </p:nvSpPr>
        <p:spPr>
          <a:xfrm>
            <a:off x="2574954" y="4173829"/>
            <a:ext cx="209550" cy="210865"/>
          </a:xfrm>
          <a:prstGeom prst="ellipse">
            <a:avLst/>
          </a:prstGeom>
          <a:solidFill>
            <a:srgbClr val="F68D5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3" name="Text Placeholder 8"/>
          <p:cNvSpPr txBox="1"/>
          <p:nvPr/>
        </p:nvSpPr>
        <p:spPr>
          <a:xfrm>
            <a:off x="4990044" y="291931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Launch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4" name="Text Placeholder 9"/>
          <p:cNvSpPr txBox="1"/>
          <p:nvPr/>
        </p:nvSpPr>
        <p:spPr>
          <a:xfrm>
            <a:off x="4990044" y="325485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5" name="Oval 71"/>
          <p:cNvSpPr/>
          <p:nvPr/>
        </p:nvSpPr>
        <p:spPr>
          <a:xfrm>
            <a:off x="4654226" y="2981655"/>
            <a:ext cx="209550" cy="210865"/>
          </a:xfrm>
          <a:prstGeom prst="ellipse">
            <a:avLst/>
          </a:prstGeom>
          <a:solidFill>
            <a:srgbClr val="F37257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0"/>
                            </p:stCondLst>
                            <p:childTnLst>
                              <p:par>
                                <p:cTn id="5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5500"/>
                            </p:stCondLst>
                            <p:childTnLst>
                              <p:par>
                                <p:cTn id="5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6000"/>
                            </p:stCondLst>
                            <p:childTnLst>
                              <p:par>
                                <p:cTn id="6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65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7500"/>
                            </p:stCondLst>
                            <p:childTnLst>
                              <p:par>
                                <p:cTn id="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8000"/>
                            </p:stCondLst>
                            <p:childTnLst>
                              <p:par>
                                <p:cTn id="7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9000"/>
                            </p:stCondLst>
                            <p:childTnLst>
                              <p:par>
                                <p:cTn id="8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9500"/>
                            </p:stCondLst>
                            <p:childTnLst>
                              <p:par>
                                <p:cTn id="9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10000"/>
                            </p:stCondLst>
                            <p:childTnLst>
                              <p:par>
                                <p:cTn id="9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1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 build="p"/>
      <p:bldP spid="87" grpId="0" animBg="1"/>
      <p:bldP spid="88" grpId="0" build="p"/>
      <p:bldP spid="89" grpId="0" build="p"/>
      <p:bldP spid="90" grpId="0" build="p"/>
      <p:bldP spid="91" grpId="0" build="p"/>
      <p:bldP spid="92" grpId="0" build="p"/>
      <p:bldP spid="93" grpId="0" build="p"/>
      <p:bldP spid="94" grpId="0" build="p"/>
      <p:bldP spid="95" grpId="0" build="p"/>
      <p:bldP spid="96" grpId="0" build="p"/>
      <p:bldP spid="97" grpId="0" build="p"/>
      <p:bldP spid="98" grpId="0" animBg="1"/>
      <p:bldP spid="99" grpId="0" animBg="1"/>
      <p:bldP spid="100" grpId="0" animBg="1"/>
      <p:bldP spid="101" grpId="0" animBg="1"/>
      <p:bldP spid="102" grpId="0" animBg="1"/>
      <p:bldP spid="103" grpId="0" build="p"/>
      <p:bldP spid="104" grpId="0" build="p"/>
      <p:bldP spid="105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6"/>
          <p:cNvGrpSpPr/>
          <p:nvPr/>
        </p:nvGrpSpPr>
        <p:grpSpPr>
          <a:xfrm flipH="1">
            <a:off x="686209" y="4137913"/>
            <a:ext cx="10870193" cy="3638852"/>
            <a:chOff x="-1" y="3219148"/>
            <a:chExt cx="10870193" cy="3638852"/>
          </a:xfrm>
        </p:grpSpPr>
        <p:grpSp>
          <p:nvGrpSpPr>
            <p:cNvPr id="56" name="Group 7"/>
            <p:cNvGrpSpPr/>
            <p:nvPr/>
          </p:nvGrpSpPr>
          <p:grpSpPr>
            <a:xfrm>
              <a:off x="8407979" y="5698593"/>
              <a:ext cx="2462213" cy="1159407"/>
              <a:chOff x="8407979" y="5698593"/>
              <a:chExt cx="2462213" cy="1159407"/>
            </a:xfrm>
          </p:grpSpPr>
          <p:sp>
            <p:nvSpPr>
              <p:cNvPr id="82" name="Freeform 33"/>
              <p:cNvSpPr/>
              <p:nvPr/>
            </p:nvSpPr>
            <p:spPr bwMode="auto">
              <a:xfrm>
                <a:off x="8407979" y="5698594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DB334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83" name="Freeform 34"/>
              <p:cNvSpPr/>
              <p:nvPr/>
            </p:nvSpPr>
            <p:spPr>
              <a:xfrm>
                <a:off x="8407979" y="6541556"/>
                <a:ext cx="1816100" cy="316444"/>
              </a:xfrm>
              <a:custGeom>
                <a:avLst/>
                <a:gdLst>
                  <a:gd name="connsiteX0" fmla="*/ 0 w 1816100"/>
                  <a:gd name="connsiteY0" fmla="*/ 0 h 316444"/>
                  <a:gd name="connsiteX1" fmla="*/ 1816100 w 1816100"/>
                  <a:gd name="connsiteY1" fmla="*/ 0 h 316444"/>
                  <a:gd name="connsiteX2" fmla="*/ 1816100 w 1816100"/>
                  <a:gd name="connsiteY2" fmla="*/ 316444 h 316444"/>
                  <a:gd name="connsiteX3" fmla="*/ 0 w 1816100"/>
                  <a:gd name="connsiteY3" fmla="*/ 316444 h 316444"/>
                  <a:gd name="connsiteX4" fmla="*/ 0 w 1816100"/>
                  <a:gd name="connsiteY4" fmla="*/ 0 h 316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6100" h="316444">
                    <a:moveTo>
                      <a:pt x="0" y="0"/>
                    </a:moveTo>
                    <a:lnTo>
                      <a:pt x="1816100" y="0"/>
                    </a:lnTo>
                    <a:lnTo>
                      <a:pt x="1816100" y="316444"/>
                    </a:lnTo>
                    <a:lnTo>
                      <a:pt x="0" y="31644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DB334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4" name="Freeform 35"/>
              <p:cNvSpPr/>
              <p:nvPr/>
            </p:nvSpPr>
            <p:spPr>
              <a:xfrm>
                <a:off x="10214555" y="5698593"/>
                <a:ext cx="646113" cy="1159406"/>
              </a:xfrm>
              <a:custGeom>
                <a:avLst/>
                <a:gdLst>
                  <a:gd name="connsiteX0" fmla="*/ 646113 w 646113"/>
                  <a:gd name="connsiteY0" fmla="*/ 0 h 1159406"/>
                  <a:gd name="connsiteX1" fmla="*/ 646113 w 646113"/>
                  <a:gd name="connsiteY1" fmla="*/ 421481 h 1159406"/>
                  <a:gd name="connsiteX2" fmla="*/ 646113 w 646113"/>
                  <a:gd name="connsiteY2" fmla="*/ 496887 h 1159406"/>
                  <a:gd name="connsiteX3" fmla="*/ 646113 w 646113"/>
                  <a:gd name="connsiteY3" fmla="*/ 842962 h 1159406"/>
                  <a:gd name="connsiteX4" fmla="*/ 646113 w 646113"/>
                  <a:gd name="connsiteY4" fmla="*/ 918368 h 1159406"/>
                  <a:gd name="connsiteX5" fmla="*/ 646113 w 646113"/>
                  <a:gd name="connsiteY5" fmla="*/ 1159406 h 1159406"/>
                  <a:gd name="connsiteX6" fmla="*/ 0 w 646113"/>
                  <a:gd name="connsiteY6" fmla="*/ 1159406 h 1159406"/>
                  <a:gd name="connsiteX7" fmla="*/ 0 w 646113"/>
                  <a:gd name="connsiteY7" fmla="*/ 842962 h 1159406"/>
                  <a:gd name="connsiteX8" fmla="*/ 646113 w 646113"/>
                  <a:gd name="connsiteY8" fmla="*/ 0 h 1159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46113" h="1159406">
                    <a:moveTo>
                      <a:pt x="646113" y="0"/>
                    </a:moveTo>
                    <a:lnTo>
                      <a:pt x="646113" y="421481"/>
                    </a:lnTo>
                    <a:lnTo>
                      <a:pt x="646113" y="496887"/>
                    </a:lnTo>
                    <a:lnTo>
                      <a:pt x="646113" y="842962"/>
                    </a:lnTo>
                    <a:lnTo>
                      <a:pt x="646113" y="918368"/>
                    </a:lnTo>
                    <a:lnTo>
                      <a:pt x="646113" y="1159406"/>
                    </a:lnTo>
                    <a:lnTo>
                      <a:pt x="0" y="1159406"/>
                    </a:lnTo>
                    <a:lnTo>
                      <a:pt x="0" y="842962"/>
                    </a:lnTo>
                    <a:lnTo>
                      <a:pt x="646113" y="0"/>
                    </a:lnTo>
                    <a:close/>
                  </a:path>
                </a:pathLst>
              </a:custGeom>
              <a:solidFill>
                <a:srgbClr val="DB3340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7" name="Group 8"/>
            <p:cNvGrpSpPr/>
            <p:nvPr/>
          </p:nvGrpSpPr>
          <p:grpSpPr>
            <a:xfrm>
              <a:off x="-1" y="3219148"/>
              <a:ext cx="1813456" cy="3638852"/>
              <a:chOff x="-1" y="3219148"/>
              <a:chExt cx="1813456" cy="3638852"/>
            </a:xfrm>
          </p:grpSpPr>
          <p:sp>
            <p:nvSpPr>
              <p:cNvPr id="78" name="Freeform 29"/>
              <p:cNvSpPr/>
              <p:nvPr/>
            </p:nvSpPr>
            <p:spPr bwMode="auto">
              <a:xfrm>
                <a:off x="1167342" y="3219148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E94C6F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9" name="Freeform 30"/>
              <p:cNvSpPr/>
              <p:nvPr/>
            </p:nvSpPr>
            <p:spPr>
              <a:xfrm>
                <a:off x="-1" y="4057122"/>
                <a:ext cx="1167342" cy="496888"/>
              </a:xfrm>
              <a:custGeom>
                <a:avLst/>
                <a:gdLst>
                  <a:gd name="connsiteX0" fmla="*/ 0 w 1167342"/>
                  <a:gd name="connsiteY0" fmla="*/ 0 h 496888"/>
                  <a:gd name="connsiteX1" fmla="*/ 1167342 w 1167342"/>
                  <a:gd name="connsiteY1" fmla="*/ 0 h 496888"/>
                  <a:gd name="connsiteX2" fmla="*/ 1167342 w 1167342"/>
                  <a:gd name="connsiteY2" fmla="*/ 496888 h 496888"/>
                  <a:gd name="connsiteX3" fmla="*/ 0 w 1167342"/>
                  <a:gd name="connsiteY3" fmla="*/ 496888 h 496888"/>
                  <a:gd name="connsiteX4" fmla="*/ 0 w 1167342"/>
                  <a:gd name="connsiteY4" fmla="*/ 0 h 496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7342" h="496888">
                    <a:moveTo>
                      <a:pt x="0" y="0"/>
                    </a:moveTo>
                    <a:lnTo>
                      <a:pt x="1167342" y="0"/>
                    </a:lnTo>
                    <a:lnTo>
                      <a:pt x="1167342" y="496888"/>
                    </a:lnTo>
                    <a:lnTo>
                      <a:pt x="0" y="49688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94C6F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0" name="Freeform 31"/>
              <p:cNvSpPr/>
              <p:nvPr/>
            </p:nvSpPr>
            <p:spPr>
              <a:xfrm>
                <a:off x="0" y="3228673"/>
                <a:ext cx="1813455" cy="842963"/>
              </a:xfrm>
              <a:custGeom>
                <a:avLst/>
                <a:gdLst>
                  <a:gd name="connsiteX0" fmla="*/ 0 w 1813455"/>
                  <a:gd name="connsiteY0" fmla="*/ 0 h 842963"/>
                  <a:gd name="connsiteX1" fmla="*/ 1813455 w 1813455"/>
                  <a:gd name="connsiteY1" fmla="*/ 0 h 842963"/>
                  <a:gd name="connsiteX2" fmla="*/ 1167342 w 1813455"/>
                  <a:gd name="connsiteY2" fmla="*/ 842963 h 842963"/>
                  <a:gd name="connsiteX3" fmla="*/ 0 w 1813455"/>
                  <a:gd name="connsiteY3" fmla="*/ 842963 h 842963"/>
                  <a:gd name="connsiteX4" fmla="*/ 0 w 1813455"/>
                  <a:gd name="connsiteY4" fmla="*/ 0 h 842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3455" h="842963">
                    <a:moveTo>
                      <a:pt x="0" y="0"/>
                    </a:moveTo>
                    <a:lnTo>
                      <a:pt x="1813455" y="0"/>
                    </a:lnTo>
                    <a:lnTo>
                      <a:pt x="1167342" y="842963"/>
                    </a:lnTo>
                    <a:lnTo>
                      <a:pt x="0" y="84296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94C6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1" name="Rectangle 32"/>
              <p:cNvSpPr/>
              <p:nvPr/>
            </p:nvSpPr>
            <p:spPr>
              <a:xfrm>
                <a:off x="0" y="4554009"/>
                <a:ext cx="1157817" cy="2303991"/>
              </a:xfrm>
              <a:prstGeom prst="rect">
                <a:avLst/>
              </a:prstGeom>
              <a:gradFill>
                <a:gsLst>
                  <a:gs pos="0">
                    <a:srgbClr val="E94C6F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8" name="Group 9"/>
            <p:cNvGrpSpPr/>
            <p:nvPr/>
          </p:nvGrpSpPr>
          <p:grpSpPr>
            <a:xfrm>
              <a:off x="1157767" y="3707721"/>
              <a:ext cx="2462263" cy="3150279"/>
              <a:chOff x="1157767" y="3707721"/>
              <a:chExt cx="2462263" cy="3150279"/>
            </a:xfrm>
          </p:grpSpPr>
          <p:sp>
            <p:nvSpPr>
              <p:cNvPr id="74" name="Rectangle 25"/>
              <p:cNvSpPr>
                <a:spLocks noChangeArrowheads="1"/>
              </p:cNvSpPr>
              <p:nvPr/>
            </p:nvSpPr>
            <p:spPr bwMode="auto">
              <a:xfrm>
                <a:off x="1157817" y="4554009"/>
                <a:ext cx="1816100" cy="496888"/>
              </a:xfrm>
              <a:prstGeom prst="rect">
                <a:avLst/>
              </a:prstGeom>
              <a:solidFill>
                <a:srgbClr val="542733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5" name="Freeform 26"/>
              <p:cNvSpPr/>
              <p:nvPr/>
            </p:nvSpPr>
            <p:spPr bwMode="auto">
              <a:xfrm>
                <a:off x="1157817" y="3711046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54273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6" name="Freeform 27"/>
              <p:cNvSpPr/>
              <p:nvPr/>
            </p:nvSpPr>
            <p:spPr bwMode="auto">
              <a:xfrm>
                <a:off x="2973917" y="3707721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542733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7" name="Rectangle 28"/>
              <p:cNvSpPr/>
              <p:nvPr/>
            </p:nvSpPr>
            <p:spPr>
              <a:xfrm>
                <a:off x="1157767" y="5041371"/>
                <a:ext cx="1813505" cy="1816629"/>
              </a:xfrm>
              <a:prstGeom prst="rect">
                <a:avLst/>
              </a:prstGeom>
              <a:gradFill>
                <a:gsLst>
                  <a:gs pos="0">
                    <a:srgbClr val="542733"/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9" name="Group 10"/>
            <p:cNvGrpSpPr/>
            <p:nvPr/>
          </p:nvGrpSpPr>
          <p:grpSpPr>
            <a:xfrm>
              <a:off x="2969204" y="4207933"/>
              <a:ext cx="2462213" cy="2650067"/>
              <a:chOff x="2969204" y="4207933"/>
              <a:chExt cx="2462213" cy="2650067"/>
            </a:xfrm>
          </p:grpSpPr>
          <p:sp>
            <p:nvSpPr>
              <p:cNvPr id="70" name="Rectangle 21"/>
              <p:cNvSpPr>
                <a:spLocks noChangeArrowheads="1"/>
              </p:cNvSpPr>
              <p:nvPr/>
            </p:nvSpPr>
            <p:spPr bwMode="auto">
              <a:xfrm>
                <a:off x="2969204" y="5050896"/>
                <a:ext cx="1816100" cy="496888"/>
              </a:xfrm>
              <a:prstGeom prst="rect">
                <a:avLst/>
              </a:prstGeom>
              <a:solidFill>
                <a:srgbClr val="5A6A62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1" name="Freeform 22"/>
              <p:cNvSpPr/>
              <p:nvPr/>
            </p:nvSpPr>
            <p:spPr bwMode="auto">
              <a:xfrm>
                <a:off x="2969204" y="4207933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5A6A6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2" name="Freeform 23"/>
              <p:cNvSpPr/>
              <p:nvPr/>
            </p:nvSpPr>
            <p:spPr bwMode="auto">
              <a:xfrm>
                <a:off x="4785304" y="4207933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5A6A62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3" name="Rectangle 24"/>
              <p:cNvSpPr/>
              <p:nvPr/>
            </p:nvSpPr>
            <p:spPr>
              <a:xfrm>
                <a:off x="2971272" y="5544458"/>
                <a:ext cx="1811338" cy="1313542"/>
              </a:xfrm>
              <a:prstGeom prst="rect">
                <a:avLst/>
              </a:prstGeom>
              <a:gradFill>
                <a:gsLst>
                  <a:gs pos="0">
                    <a:srgbClr val="5A6A62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11"/>
            <p:cNvGrpSpPr/>
            <p:nvPr/>
          </p:nvGrpSpPr>
          <p:grpSpPr>
            <a:xfrm>
              <a:off x="4777847" y="4695295"/>
              <a:ext cx="2469670" cy="2162704"/>
              <a:chOff x="4777847" y="4695295"/>
              <a:chExt cx="2469670" cy="2162704"/>
            </a:xfrm>
          </p:grpSpPr>
          <p:sp>
            <p:nvSpPr>
              <p:cNvPr id="66" name="Rectangle 17"/>
              <p:cNvSpPr>
                <a:spLocks noChangeArrowheads="1"/>
              </p:cNvSpPr>
              <p:nvPr/>
            </p:nvSpPr>
            <p:spPr bwMode="auto">
              <a:xfrm>
                <a:off x="4777847" y="5547783"/>
                <a:ext cx="1823557" cy="496888"/>
              </a:xfrm>
              <a:prstGeom prst="rect">
                <a:avLst/>
              </a:prstGeom>
              <a:solidFill>
                <a:srgbClr val="C6D5CD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7" name="Freeform 18"/>
              <p:cNvSpPr/>
              <p:nvPr/>
            </p:nvSpPr>
            <p:spPr bwMode="auto">
              <a:xfrm>
                <a:off x="4785304" y="4704820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C6D5CD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8" name="Freeform 19"/>
              <p:cNvSpPr/>
              <p:nvPr/>
            </p:nvSpPr>
            <p:spPr bwMode="auto">
              <a:xfrm>
                <a:off x="6601404" y="4695295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C6D5CD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9" name="Rectangle 20"/>
              <p:cNvSpPr/>
              <p:nvPr/>
            </p:nvSpPr>
            <p:spPr>
              <a:xfrm>
                <a:off x="4782559" y="6035144"/>
                <a:ext cx="1818795" cy="822855"/>
              </a:xfrm>
              <a:prstGeom prst="rect">
                <a:avLst/>
              </a:prstGeom>
              <a:gradFill>
                <a:gsLst>
                  <a:gs pos="0">
                    <a:srgbClr val="C6D5CD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1" name="Group 12"/>
            <p:cNvGrpSpPr/>
            <p:nvPr/>
          </p:nvGrpSpPr>
          <p:grpSpPr>
            <a:xfrm>
              <a:off x="6591879" y="5201707"/>
              <a:ext cx="2462213" cy="1656292"/>
              <a:chOff x="6591879" y="5201707"/>
              <a:chExt cx="2462213" cy="1656292"/>
            </a:xfrm>
          </p:grpSpPr>
          <p:sp>
            <p:nvSpPr>
              <p:cNvPr id="62" name="Rectangle 13"/>
              <p:cNvSpPr>
                <a:spLocks noChangeArrowheads="1"/>
              </p:cNvSpPr>
              <p:nvPr/>
            </p:nvSpPr>
            <p:spPr bwMode="auto">
              <a:xfrm>
                <a:off x="6591879" y="6044670"/>
                <a:ext cx="1816100" cy="496888"/>
              </a:xfrm>
              <a:prstGeom prst="rect">
                <a:avLst/>
              </a:prstGeom>
              <a:solidFill>
                <a:srgbClr val="FDF200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3" name="Freeform 14"/>
              <p:cNvSpPr/>
              <p:nvPr/>
            </p:nvSpPr>
            <p:spPr bwMode="auto">
              <a:xfrm>
                <a:off x="6591879" y="5201707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DF2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4" name="Freeform 15"/>
              <p:cNvSpPr/>
              <p:nvPr/>
            </p:nvSpPr>
            <p:spPr bwMode="auto">
              <a:xfrm>
                <a:off x="8407979" y="5201707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DF200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5" name="Rectangle 16"/>
              <p:cNvSpPr/>
              <p:nvPr/>
            </p:nvSpPr>
            <p:spPr>
              <a:xfrm>
                <a:off x="6596641" y="6532030"/>
                <a:ext cx="1811288" cy="325969"/>
              </a:xfrm>
              <a:prstGeom prst="rect">
                <a:avLst/>
              </a:prstGeom>
              <a:gradFill>
                <a:gsLst>
                  <a:gs pos="0">
                    <a:srgbClr val="FDF200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</p:grpSp>
      <p:sp>
        <p:nvSpPr>
          <p:cNvPr id="85" name="Title 1"/>
          <p:cNvSpPr txBox="1"/>
          <p:nvPr/>
        </p:nvSpPr>
        <p:spPr>
          <a:xfrm>
            <a:off x="888402" y="1417529"/>
            <a:ext cx="9144000" cy="69749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id-ID" sz="4000" b="0" i="0" u="none" strike="noStrike" kern="1200" cap="none" spc="0" normalizeH="0" baseline="0" noProof="0">
                <a:ln>
                  <a:noFill/>
                </a:ln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j-cs"/>
              </a:rPr>
              <a:t>Design Stages</a:t>
            </a:r>
            <a:endParaRPr kumimoji="0" lang="en-AU" sz="40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>
                  <a:lumMod val="65000"/>
                  <a:lumOff val="35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j-cs"/>
            </a:endParaRPr>
          </a:p>
        </p:txBody>
      </p:sp>
      <p:sp>
        <p:nvSpPr>
          <p:cNvPr id="86" name="Subtitle 2"/>
          <p:cNvSpPr txBox="1"/>
          <p:nvPr/>
        </p:nvSpPr>
        <p:spPr>
          <a:xfrm>
            <a:off x="888402" y="2142729"/>
            <a:ext cx="9144000" cy="3742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Business is lorem ipsum dolor sit</a:t>
            </a:r>
            <a:endParaRPr kumimoji="0" lang="en-AU" sz="14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7" name="Freeform 42"/>
          <p:cNvSpPr>
            <a:spLocks noEditPoints="1"/>
          </p:cNvSpPr>
          <p:nvPr/>
        </p:nvSpPr>
        <p:spPr bwMode="auto">
          <a:xfrm rot="898892">
            <a:off x="8545421" y="2330254"/>
            <a:ext cx="1952512" cy="1988124"/>
          </a:xfrm>
          <a:custGeom>
            <a:avLst/>
            <a:gdLst>
              <a:gd name="T0" fmla="*/ 135 w 672"/>
              <a:gd name="T1" fmla="*/ 480 h 684"/>
              <a:gd name="T2" fmla="*/ 153 w 672"/>
              <a:gd name="T3" fmla="*/ 484 h 684"/>
              <a:gd name="T4" fmla="*/ 222 w 672"/>
              <a:gd name="T5" fmla="*/ 369 h 684"/>
              <a:gd name="T6" fmla="*/ 195 w 672"/>
              <a:gd name="T7" fmla="*/ 345 h 684"/>
              <a:gd name="T8" fmla="*/ 178 w 672"/>
              <a:gd name="T9" fmla="*/ 318 h 684"/>
              <a:gd name="T10" fmla="*/ 165 w 672"/>
              <a:gd name="T11" fmla="*/ 281 h 684"/>
              <a:gd name="T12" fmla="*/ 176 w 672"/>
              <a:gd name="T13" fmla="*/ 218 h 684"/>
              <a:gd name="T14" fmla="*/ 214 w 672"/>
              <a:gd name="T15" fmla="*/ 190 h 684"/>
              <a:gd name="T16" fmla="*/ 206 w 672"/>
              <a:gd name="T17" fmla="*/ 334 h 684"/>
              <a:gd name="T18" fmla="*/ 270 w 672"/>
              <a:gd name="T19" fmla="*/ 354 h 684"/>
              <a:gd name="T20" fmla="*/ 293 w 672"/>
              <a:gd name="T21" fmla="*/ 388 h 684"/>
              <a:gd name="T22" fmla="*/ 313 w 672"/>
              <a:gd name="T23" fmla="*/ 440 h 684"/>
              <a:gd name="T24" fmla="*/ 270 w 672"/>
              <a:gd name="T25" fmla="*/ 537 h 684"/>
              <a:gd name="T26" fmla="*/ 229 w 672"/>
              <a:gd name="T27" fmla="*/ 590 h 684"/>
              <a:gd name="T28" fmla="*/ 231 w 672"/>
              <a:gd name="T29" fmla="*/ 634 h 684"/>
              <a:gd name="T30" fmla="*/ 300 w 672"/>
              <a:gd name="T31" fmla="*/ 671 h 684"/>
              <a:gd name="T32" fmla="*/ 279 w 672"/>
              <a:gd name="T33" fmla="*/ 637 h 684"/>
              <a:gd name="T34" fmla="*/ 275 w 672"/>
              <a:gd name="T35" fmla="*/ 617 h 684"/>
              <a:gd name="T36" fmla="*/ 310 w 672"/>
              <a:gd name="T37" fmla="*/ 606 h 684"/>
              <a:gd name="T38" fmla="*/ 332 w 672"/>
              <a:gd name="T39" fmla="*/ 529 h 684"/>
              <a:gd name="T40" fmla="*/ 376 w 672"/>
              <a:gd name="T41" fmla="*/ 400 h 684"/>
              <a:gd name="T42" fmla="*/ 424 w 672"/>
              <a:gd name="T43" fmla="*/ 326 h 684"/>
              <a:gd name="T44" fmla="*/ 490 w 672"/>
              <a:gd name="T45" fmla="*/ 346 h 684"/>
              <a:gd name="T46" fmla="*/ 531 w 672"/>
              <a:gd name="T47" fmla="*/ 390 h 684"/>
              <a:gd name="T48" fmla="*/ 563 w 672"/>
              <a:gd name="T49" fmla="*/ 422 h 684"/>
              <a:gd name="T50" fmla="*/ 578 w 672"/>
              <a:gd name="T51" fmla="*/ 455 h 684"/>
              <a:gd name="T52" fmla="*/ 624 w 672"/>
              <a:gd name="T53" fmla="*/ 444 h 684"/>
              <a:gd name="T54" fmla="*/ 643 w 672"/>
              <a:gd name="T55" fmla="*/ 403 h 684"/>
              <a:gd name="T56" fmla="*/ 604 w 672"/>
              <a:gd name="T57" fmla="*/ 405 h 684"/>
              <a:gd name="T58" fmla="*/ 586 w 672"/>
              <a:gd name="T59" fmla="*/ 399 h 684"/>
              <a:gd name="T60" fmla="*/ 565 w 672"/>
              <a:gd name="T61" fmla="*/ 379 h 684"/>
              <a:gd name="T62" fmla="*/ 527 w 672"/>
              <a:gd name="T63" fmla="*/ 321 h 684"/>
              <a:gd name="T64" fmla="*/ 493 w 672"/>
              <a:gd name="T65" fmla="*/ 271 h 684"/>
              <a:gd name="T66" fmla="*/ 420 w 672"/>
              <a:gd name="T67" fmla="*/ 265 h 684"/>
              <a:gd name="T68" fmla="*/ 397 w 672"/>
              <a:gd name="T69" fmla="*/ 225 h 684"/>
              <a:gd name="T70" fmla="*/ 443 w 672"/>
              <a:gd name="T71" fmla="*/ 187 h 684"/>
              <a:gd name="T72" fmla="*/ 483 w 672"/>
              <a:gd name="T73" fmla="*/ 138 h 684"/>
              <a:gd name="T74" fmla="*/ 479 w 672"/>
              <a:gd name="T75" fmla="*/ 126 h 684"/>
              <a:gd name="T76" fmla="*/ 466 w 672"/>
              <a:gd name="T77" fmla="*/ 129 h 684"/>
              <a:gd name="T78" fmla="*/ 456 w 672"/>
              <a:gd name="T79" fmla="*/ 134 h 684"/>
              <a:gd name="T80" fmla="*/ 448 w 672"/>
              <a:gd name="T81" fmla="*/ 130 h 684"/>
              <a:gd name="T82" fmla="*/ 424 w 672"/>
              <a:gd name="T83" fmla="*/ 129 h 684"/>
              <a:gd name="T84" fmla="*/ 413 w 672"/>
              <a:gd name="T85" fmla="*/ 175 h 684"/>
              <a:gd name="T86" fmla="*/ 370 w 672"/>
              <a:gd name="T87" fmla="*/ 195 h 684"/>
              <a:gd name="T88" fmla="*/ 333 w 672"/>
              <a:gd name="T89" fmla="*/ 134 h 684"/>
              <a:gd name="T90" fmla="*/ 306 w 672"/>
              <a:gd name="T91" fmla="*/ 95 h 684"/>
              <a:gd name="T92" fmla="*/ 321 w 672"/>
              <a:gd name="T93" fmla="*/ 66 h 684"/>
              <a:gd name="T94" fmla="*/ 314 w 672"/>
              <a:gd name="T95" fmla="*/ 31 h 684"/>
              <a:gd name="T96" fmla="*/ 303 w 672"/>
              <a:gd name="T97" fmla="*/ 6 h 684"/>
              <a:gd name="T98" fmla="*/ 243 w 672"/>
              <a:gd name="T99" fmla="*/ 17 h 684"/>
              <a:gd name="T100" fmla="*/ 240 w 672"/>
              <a:gd name="T101" fmla="*/ 61 h 684"/>
              <a:gd name="T102" fmla="*/ 254 w 672"/>
              <a:gd name="T103" fmla="*/ 79 h 684"/>
              <a:gd name="T104" fmla="*/ 205 w 672"/>
              <a:gd name="T105" fmla="*/ 106 h 684"/>
              <a:gd name="T106" fmla="*/ 175 w 672"/>
              <a:gd name="T107" fmla="*/ 135 h 684"/>
              <a:gd name="T108" fmla="*/ 125 w 672"/>
              <a:gd name="T109" fmla="*/ 237 h 684"/>
              <a:gd name="T110" fmla="*/ 135 w 672"/>
              <a:gd name="T111" fmla="*/ 282 h 684"/>
              <a:gd name="T112" fmla="*/ 101 w 672"/>
              <a:gd name="T113" fmla="*/ 287 h 684"/>
              <a:gd name="T114" fmla="*/ 66 w 672"/>
              <a:gd name="T115" fmla="*/ 274 h 684"/>
              <a:gd name="T116" fmla="*/ 132 w 672"/>
              <a:gd name="T117" fmla="*/ 307 h 684"/>
              <a:gd name="T118" fmla="*/ 146 w 672"/>
              <a:gd name="T119" fmla="*/ 309 h 684"/>
              <a:gd name="T120" fmla="*/ 164 w 672"/>
              <a:gd name="T121" fmla="*/ 319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72" h="684">
                <a:moveTo>
                  <a:pt x="4" y="397"/>
                </a:moveTo>
                <a:cubicBezTo>
                  <a:pt x="5" y="397"/>
                  <a:pt x="6" y="397"/>
                  <a:pt x="7" y="398"/>
                </a:cubicBezTo>
                <a:cubicBezTo>
                  <a:pt x="8" y="398"/>
                  <a:pt x="9" y="399"/>
                  <a:pt x="9" y="399"/>
                </a:cubicBezTo>
                <a:cubicBezTo>
                  <a:pt x="9" y="399"/>
                  <a:pt x="9" y="399"/>
                  <a:pt x="9" y="401"/>
                </a:cubicBezTo>
                <a:cubicBezTo>
                  <a:pt x="9" y="402"/>
                  <a:pt x="10" y="403"/>
                  <a:pt x="12" y="403"/>
                </a:cubicBezTo>
                <a:cubicBezTo>
                  <a:pt x="13" y="404"/>
                  <a:pt x="15" y="403"/>
                  <a:pt x="15" y="403"/>
                </a:cubicBezTo>
                <a:cubicBezTo>
                  <a:pt x="15" y="403"/>
                  <a:pt x="48" y="424"/>
                  <a:pt x="55" y="429"/>
                </a:cubicBezTo>
                <a:cubicBezTo>
                  <a:pt x="63" y="433"/>
                  <a:pt x="80" y="444"/>
                  <a:pt x="88" y="450"/>
                </a:cubicBezTo>
                <a:cubicBezTo>
                  <a:pt x="97" y="455"/>
                  <a:pt x="108" y="462"/>
                  <a:pt x="114" y="466"/>
                </a:cubicBezTo>
                <a:cubicBezTo>
                  <a:pt x="120" y="470"/>
                  <a:pt x="126" y="474"/>
                  <a:pt x="129" y="476"/>
                </a:cubicBezTo>
                <a:cubicBezTo>
                  <a:pt x="133" y="478"/>
                  <a:pt x="135" y="479"/>
                  <a:pt x="135" y="479"/>
                </a:cubicBezTo>
                <a:cubicBezTo>
                  <a:pt x="135" y="479"/>
                  <a:pt x="135" y="480"/>
                  <a:pt x="135" y="480"/>
                </a:cubicBezTo>
                <a:cubicBezTo>
                  <a:pt x="135" y="480"/>
                  <a:pt x="134" y="481"/>
                  <a:pt x="135" y="482"/>
                </a:cubicBezTo>
                <a:cubicBezTo>
                  <a:pt x="136" y="483"/>
                  <a:pt x="136" y="483"/>
                  <a:pt x="138" y="483"/>
                </a:cubicBezTo>
                <a:cubicBezTo>
                  <a:pt x="139" y="484"/>
                  <a:pt x="140" y="483"/>
                  <a:pt x="140" y="483"/>
                </a:cubicBezTo>
                <a:cubicBezTo>
                  <a:pt x="140" y="483"/>
                  <a:pt x="141" y="483"/>
                  <a:pt x="141" y="484"/>
                </a:cubicBezTo>
                <a:cubicBezTo>
                  <a:pt x="141" y="484"/>
                  <a:pt x="142" y="484"/>
                  <a:pt x="142" y="485"/>
                </a:cubicBezTo>
                <a:cubicBezTo>
                  <a:pt x="143" y="486"/>
                  <a:pt x="144" y="486"/>
                  <a:pt x="144" y="487"/>
                </a:cubicBezTo>
                <a:cubicBezTo>
                  <a:pt x="145" y="488"/>
                  <a:pt x="146" y="488"/>
                  <a:pt x="146" y="488"/>
                </a:cubicBezTo>
                <a:cubicBezTo>
                  <a:pt x="147" y="488"/>
                  <a:pt x="148" y="487"/>
                  <a:pt x="148" y="487"/>
                </a:cubicBezTo>
                <a:cubicBezTo>
                  <a:pt x="148" y="487"/>
                  <a:pt x="149" y="487"/>
                  <a:pt x="149" y="486"/>
                </a:cubicBezTo>
                <a:cubicBezTo>
                  <a:pt x="150" y="485"/>
                  <a:pt x="150" y="485"/>
                  <a:pt x="150" y="485"/>
                </a:cubicBezTo>
                <a:cubicBezTo>
                  <a:pt x="150" y="485"/>
                  <a:pt x="151" y="485"/>
                  <a:pt x="151" y="485"/>
                </a:cubicBezTo>
                <a:cubicBezTo>
                  <a:pt x="151" y="485"/>
                  <a:pt x="153" y="484"/>
                  <a:pt x="153" y="484"/>
                </a:cubicBezTo>
                <a:cubicBezTo>
                  <a:pt x="153" y="484"/>
                  <a:pt x="153" y="484"/>
                  <a:pt x="154" y="485"/>
                </a:cubicBezTo>
                <a:cubicBezTo>
                  <a:pt x="154" y="485"/>
                  <a:pt x="156" y="484"/>
                  <a:pt x="156" y="484"/>
                </a:cubicBezTo>
                <a:cubicBezTo>
                  <a:pt x="156" y="484"/>
                  <a:pt x="157" y="484"/>
                  <a:pt x="157" y="484"/>
                </a:cubicBezTo>
                <a:cubicBezTo>
                  <a:pt x="158" y="483"/>
                  <a:pt x="158" y="482"/>
                  <a:pt x="158" y="482"/>
                </a:cubicBezTo>
                <a:cubicBezTo>
                  <a:pt x="159" y="481"/>
                  <a:pt x="159" y="480"/>
                  <a:pt x="160" y="479"/>
                </a:cubicBezTo>
                <a:cubicBezTo>
                  <a:pt x="160" y="478"/>
                  <a:pt x="160" y="478"/>
                  <a:pt x="160" y="478"/>
                </a:cubicBezTo>
                <a:cubicBezTo>
                  <a:pt x="160" y="478"/>
                  <a:pt x="168" y="463"/>
                  <a:pt x="171" y="458"/>
                </a:cubicBezTo>
                <a:cubicBezTo>
                  <a:pt x="175" y="452"/>
                  <a:pt x="185" y="433"/>
                  <a:pt x="190" y="424"/>
                </a:cubicBezTo>
                <a:cubicBezTo>
                  <a:pt x="195" y="415"/>
                  <a:pt x="202" y="403"/>
                  <a:pt x="206" y="396"/>
                </a:cubicBezTo>
                <a:cubicBezTo>
                  <a:pt x="210" y="388"/>
                  <a:pt x="218" y="375"/>
                  <a:pt x="219" y="373"/>
                </a:cubicBezTo>
                <a:cubicBezTo>
                  <a:pt x="219" y="372"/>
                  <a:pt x="220" y="371"/>
                  <a:pt x="220" y="371"/>
                </a:cubicBezTo>
                <a:cubicBezTo>
                  <a:pt x="221" y="370"/>
                  <a:pt x="221" y="370"/>
                  <a:pt x="222" y="369"/>
                </a:cubicBezTo>
                <a:cubicBezTo>
                  <a:pt x="222" y="368"/>
                  <a:pt x="223" y="368"/>
                  <a:pt x="223" y="368"/>
                </a:cubicBezTo>
                <a:cubicBezTo>
                  <a:pt x="224" y="367"/>
                  <a:pt x="225" y="366"/>
                  <a:pt x="224" y="365"/>
                </a:cubicBezTo>
                <a:cubicBezTo>
                  <a:pt x="224" y="363"/>
                  <a:pt x="222" y="363"/>
                  <a:pt x="221" y="363"/>
                </a:cubicBezTo>
                <a:cubicBezTo>
                  <a:pt x="220" y="362"/>
                  <a:pt x="219" y="361"/>
                  <a:pt x="219" y="361"/>
                </a:cubicBezTo>
                <a:cubicBezTo>
                  <a:pt x="218" y="361"/>
                  <a:pt x="218" y="361"/>
                  <a:pt x="217" y="360"/>
                </a:cubicBezTo>
                <a:cubicBezTo>
                  <a:pt x="216" y="359"/>
                  <a:pt x="211" y="356"/>
                  <a:pt x="208" y="355"/>
                </a:cubicBezTo>
                <a:cubicBezTo>
                  <a:pt x="205" y="353"/>
                  <a:pt x="202" y="351"/>
                  <a:pt x="202" y="351"/>
                </a:cubicBezTo>
                <a:cubicBezTo>
                  <a:pt x="202" y="351"/>
                  <a:pt x="202" y="351"/>
                  <a:pt x="202" y="350"/>
                </a:cubicBezTo>
                <a:cubicBezTo>
                  <a:pt x="203" y="349"/>
                  <a:pt x="202" y="349"/>
                  <a:pt x="202" y="349"/>
                </a:cubicBezTo>
                <a:cubicBezTo>
                  <a:pt x="201" y="349"/>
                  <a:pt x="201" y="349"/>
                  <a:pt x="201" y="348"/>
                </a:cubicBezTo>
                <a:cubicBezTo>
                  <a:pt x="201" y="348"/>
                  <a:pt x="199" y="347"/>
                  <a:pt x="197" y="346"/>
                </a:cubicBezTo>
                <a:cubicBezTo>
                  <a:pt x="196" y="345"/>
                  <a:pt x="195" y="345"/>
                  <a:pt x="195" y="345"/>
                </a:cubicBezTo>
                <a:cubicBezTo>
                  <a:pt x="194" y="346"/>
                  <a:pt x="193" y="346"/>
                  <a:pt x="193" y="346"/>
                </a:cubicBezTo>
                <a:cubicBezTo>
                  <a:pt x="193" y="346"/>
                  <a:pt x="172" y="332"/>
                  <a:pt x="170" y="331"/>
                </a:cubicBezTo>
                <a:cubicBezTo>
                  <a:pt x="168" y="330"/>
                  <a:pt x="166" y="328"/>
                  <a:pt x="166" y="328"/>
                </a:cubicBezTo>
                <a:cubicBezTo>
                  <a:pt x="166" y="328"/>
                  <a:pt x="166" y="327"/>
                  <a:pt x="166" y="327"/>
                </a:cubicBezTo>
                <a:cubicBezTo>
                  <a:pt x="167" y="326"/>
                  <a:pt x="166" y="326"/>
                  <a:pt x="166" y="326"/>
                </a:cubicBezTo>
                <a:cubicBezTo>
                  <a:pt x="166" y="326"/>
                  <a:pt x="166" y="325"/>
                  <a:pt x="167" y="325"/>
                </a:cubicBezTo>
                <a:cubicBezTo>
                  <a:pt x="167" y="324"/>
                  <a:pt x="168" y="324"/>
                  <a:pt x="168" y="324"/>
                </a:cubicBezTo>
                <a:cubicBezTo>
                  <a:pt x="169" y="324"/>
                  <a:pt x="169" y="323"/>
                  <a:pt x="171" y="321"/>
                </a:cubicBezTo>
                <a:cubicBezTo>
                  <a:pt x="173" y="318"/>
                  <a:pt x="173" y="317"/>
                  <a:pt x="173" y="317"/>
                </a:cubicBezTo>
                <a:cubicBezTo>
                  <a:pt x="173" y="317"/>
                  <a:pt x="173" y="317"/>
                  <a:pt x="174" y="316"/>
                </a:cubicBezTo>
                <a:cubicBezTo>
                  <a:pt x="174" y="316"/>
                  <a:pt x="174" y="317"/>
                  <a:pt x="176" y="317"/>
                </a:cubicBezTo>
                <a:cubicBezTo>
                  <a:pt x="177" y="318"/>
                  <a:pt x="177" y="318"/>
                  <a:pt x="178" y="318"/>
                </a:cubicBezTo>
                <a:cubicBezTo>
                  <a:pt x="178" y="317"/>
                  <a:pt x="179" y="317"/>
                  <a:pt x="178" y="315"/>
                </a:cubicBezTo>
                <a:cubicBezTo>
                  <a:pt x="178" y="314"/>
                  <a:pt x="177" y="311"/>
                  <a:pt x="177" y="311"/>
                </a:cubicBezTo>
                <a:cubicBezTo>
                  <a:pt x="177" y="311"/>
                  <a:pt x="177" y="311"/>
                  <a:pt x="177" y="310"/>
                </a:cubicBezTo>
                <a:cubicBezTo>
                  <a:pt x="177" y="309"/>
                  <a:pt x="177" y="308"/>
                  <a:pt x="177" y="306"/>
                </a:cubicBezTo>
                <a:cubicBezTo>
                  <a:pt x="178" y="305"/>
                  <a:pt x="177" y="304"/>
                  <a:pt x="177" y="302"/>
                </a:cubicBezTo>
                <a:cubicBezTo>
                  <a:pt x="176" y="301"/>
                  <a:pt x="176" y="300"/>
                  <a:pt x="175" y="298"/>
                </a:cubicBezTo>
                <a:cubicBezTo>
                  <a:pt x="175" y="296"/>
                  <a:pt x="175" y="295"/>
                  <a:pt x="175" y="294"/>
                </a:cubicBezTo>
                <a:cubicBezTo>
                  <a:pt x="175" y="292"/>
                  <a:pt x="174" y="291"/>
                  <a:pt x="173" y="290"/>
                </a:cubicBezTo>
                <a:cubicBezTo>
                  <a:pt x="172" y="289"/>
                  <a:pt x="171" y="287"/>
                  <a:pt x="170" y="287"/>
                </a:cubicBezTo>
                <a:cubicBezTo>
                  <a:pt x="170" y="286"/>
                  <a:pt x="169" y="285"/>
                  <a:pt x="168" y="284"/>
                </a:cubicBezTo>
                <a:cubicBezTo>
                  <a:pt x="168" y="284"/>
                  <a:pt x="168" y="283"/>
                  <a:pt x="167" y="282"/>
                </a:cubicBezTo>
                <a:cubicBezTo>
                  <a:pt x="166" y="282"/>
                  <a:pt x="165" y="281"/>
                  <a:pt x="165" y="281"/>
                </a:cubicBezTo>
                <a:cubicBezTo>
                  <a:pt x="165" y="281"/>
                  <a:pt x="166" y="281"/>
                  <a:pt x="166" y="280"/>
                </a:cubicBezTo>
                <a:cubicBezTo>
                  <a:pt x="167" y="280"/>
                  <a:pt x="167" y="280"/>
                  <a:pt x="167" y="278"/>
                </a:cubicBezTo>
                <a:cubicBezTo>
                  <a:pt x="167" y="276"/>
                  <a:pt x="167" y="275"/>
                  <a:pt x="168" y="271"/>
                </a:cubicBezTo>
                <a:cubicBezTo>
                  <a:pt x="168" y="267"/>
                  <a:pt x="168" y="266"/>
                  <a:pt x="169" y="262"/>
                </a:cubicBezTo>
                <a:cubicBezTo>
                  <a:pt x="169" y="258"/>
                  <a:pt x="169" y="256"/>
                  <a:pt x="170" y="253"/>
                </a:cubicBezTo>
                <a:cubicBezTo>
                  <a:pt x="170" y="250"/>
                  <a:pt x="171" y="248"/>
                  <a:pt x="171" y="245"/>
                </a:cubicBezTo>
                <a:cubicBezTo>
                  <a:pt x="172" y="242"/>
                  <a:pt x="172" y="241"/>
                  <a:pt x="172" y="240"/>
                </a:cubicBezTo>
                <a:cubicBezTo>
                  <a:pt x="172" y="238"/>
                  <a:pt x="172" y="237"/>
                  <a:pt x="172" y="235"/>
                </a:cubicBezTo>
                <a:cubicBezTo>
                  <a:pt x="172" y="234"/>
                  <a:pt x="172" y="233"/>
                  <a:pt x="172" y="231"/>
                </a:cubicBezTo>
                <a:cubicBezTo>
                  <a:pt x="172" y="229"/>
                  <a:pt x="173" y="228"/>
                  <a:pt x="173" y="227"/>
                </a:cubicBezTo>
                <a:cubicBezTo>
                  <a:pt x="174" y="225"/>
                  <a:pt x="174" y="224"/>
                  <a:pt x="175" y="223"/>
                </a:cubicBezTo>
                <a:cubicBezTo>
                  <a:pt x="175" y="222"/>
                  <a:pt x="176" y="221"/>
                  <a:pt x="176" y="218"/>
                </a:cubicBezTo>
                <a:cubicBezTo>
                  <a:pt x="177" y="216"/>
                  <a:pt x="177" y="215"/>
                  <a:pt x="177" y="213"/>
                </a:cubicBezTo>
                <a:cubicBezTo>
                  <a:pt x="178" y="211"/>
                  <a:pt x="177" y="209"/>
                  <a:pt x="177" y="209"/>
                </a:cubicBezTo>
                <a:cubicBezTo>
                  <a:pt x="177" y="209"/>
                  <a:pt x="178" y="209"/>
                  <a:pt x="179" y="208"/>
                </a:cubicBezTo>
                <a:cubicBezTo>
                  <a:pt x="180" y="206"/>
                  <a:pt x="181" y="205"/>
                  <a:pt x="183" y="202"/>
                </a:cubicBezTo>
                <a:cubicBezTo>
                  <a:pt x="185" y="200"/>
                  <a:pt x="186" y="199"/>
                  <a:pt x="187" y="198"/>
                </a:cubicBezTo>
                <a:cubicBezTo>
                  <a:pt x="188" y="197"/>
                  <a:pt x="188" y="196"/>
                  <a:pt x="189" y="195"/>
                </a:cubicBezTo>
                <a:cubicBezTo>
                  <a:pt x="192" y="193"/>
                  <a:pt x="194" y="191"/>
                  <a:pt x="198" y="188"/>
                </a:cubicBezTo>
                <a:cubicBezTo>
                  <a:pt x="202" y="185"/>
                  <a:pt x="205" y="182"/>
                  <a:pt x="207" y="180"/>
                </a:cubicBezTo>
                <a:cubicBezTo>
                  <a:pt x="209" y="178"/>
                  <a:pt x="210" y="178"/>
                  <a:pt x="210" y="178"/>
                </a:cubicBezTo>
                <a:cubicBezTo>
                  <a:pt x="210" y="178"/>
                  <a:pt x="210" y="178"/>
                  <a:pt x="211" y="180"/>
                </a:cubicBezTo>
                <a:cubicBezTo>
                  <a:pt x="211" y="181"/>
                  <a:pt x="212" y="182"/>
                  <a:pt x="212" y="184"/>
                </a:cubicBezTo>
                <a:cubicBezTo>
                  <a:pt x="213" y="185"/>
                  <a:pt x="213" y="187"/>
                  <a:pt x="214" y="190"/>
                </a:cubicBezTo>
                <a:cubicBezTo>
                  <a:pt x="214" y="192"/>
                  <a:pt x="214" y="194"/>
                  <a:pt x="213" y="199"/>
                </a:cubicBezTo>
                <a:cubicBezTo>
                  <a:pt x="213" y="204"/>
                  <a:pt x="212" y="208"/>
                  <a:pt x="211" y="212"/>
                </a:cubicBezTo>
                <a:cubicBezTo>
                  <a:pt x="211" y="217"/>
                  <a:pt x="210" y="221"/>
                  <a:pt x="210" y="222"/>
                </a:cubicBezTo>
                <a:cubicBezTo>
                  <a:pt x="209" y="223"/>
                  <a:pt x="209" y="224"/>
                  <a:pt x="208" y="226"/>
                </a:cubicBezTo>
                <a:cubicBezTo>
                  <a:pt x="206" y="228"/>
                  <a:pt x="205" y="229"/>
                  <a:pt x="204" y="231"/>
                </a:cubicBezTo>
                <a:cubicBezTo>
                  <a:pt x="204" y="233"/>
                  <a:pt x="204" y="235"/>
                  <a:pt x="204" y="242"/>
                </a:cubicBezTo>
                <a:cubicBezTo>
                  <a:pt x="204" y="248"/>
                  <a:pt x="203" y="260"/>
                  <a:pt x="203" y="268"/>
                </a:cubicBezTo>
                <a:cubicBezTo>
                  <a:pt x="203" y="276"/>
                  <a:pt x="203" y="283"/>
                  <a:pt x="202" y="290"/>
                </a:cubicBezTo>
                <a:cubicBezTo>
                  <a:pt x="202" y="297"/>
                  <a:pt x="202" y="304"/>
                  <a:pt x="202" y="309"/>
                </a:cubicBezTo>
                <a:cubicBezTo>
                  <a:pt x="202" y="314"/>
                  <a:pt x="202" y="320"/>
                  <a:pt x="202" y="324"/>
                </a:cubicBezTo>
                <a:cubicBezTo>
                  <a:pt x="202" y="327"/>
                  <a:pt x="202" y="330"/>
                  <a:pt x="202" y="332"/>
                </a:cubicBezTo>
                <a:cubicBezTo>
                  <a:pt x="202" y="333"/>
                  <a:pt x="204" y="333"/>
                  <a:pt x="206" y="334"/>
                </a:cubicBezTo>
                <a:cubicBezTo>
                  <a:pt x="209" y="334"/>
                  <a:pt x="211" y="335"/>
                  <a:pt x="212" y="335"/>
                </a:cubicBezTo>
                <a:cubicBezTo>
                  <a:pt x="213" y="335"/>
                  <a:pt x="213" y="336"/>
                  <a:pt x="213" y="337"/>
                </a:cubicBezTo>
                <a:cubicBezTo>
                  <a:pt x="214" y="337"/>
                  <a:pt x="213" y="338"/>
                  <a:pt x="214" y="340"/>
                </a:cubicBezTo>
                <a:cubicBezTo>
                  <a:pt x="214" y="341"/>
                  <a:pt x="217" y="342"/>
                  <a:pt x="220" y="343"/>
                </a:cubicBezTo>
                <a:cubicBezTo>
                  <a:pt x="222" y="344"/>
                  <a:pt x="224" y="345"/>
                  <a:pt x="225" y="346"/>
                </a:cubicBezTo>
                <a:cubicBezTo>
                  <a:pt x="226" y="346"/>
                  <a:pt x="226" y="346"/>
                  <a:pt x="227" y="348"/>
                </a:cubicBezTo>
                <a:cubicBezTo>
                  <a:pt x="228" y="350"/>
                  <a:pt x="230" y="351"/>
                  <a:pt x="233" y="352"/>
                </a:cubicBezTo>
                <a:cubicBezTo>
                  <a:pt x="236" y="353"/>
                  <a:pt x="238" y="354"/>
                  <a:pt x="241" y="355"/>
                </a:cubicBezTo>
                <a:cubicBezTo>
                  <a:pt x="244" y="356"/>
                  <a:pt x="248" y="357"/>
                  <a:pt x="251" y="358"/>
                </a:cubicBezTo>
                <a:cubicBezTo>
                  <a:pt x="254" y="359"/>
                  <a:pt x="255" y="359"/>
                  <a:pt x="258" y="359"/>
                </a:cubicBezTo>
                <a:cubicBezTo>
                  <a:pt x="260" y="360"/>
                  <a:pt x="262" y="359"/>
                  <a:pt x="265" y="358"/>
                </a:cubicBezTo>
                <a:cubicBezTo>
                  <a:pt x="268" y="356"/>
                  <a:pt x="269" y="355"/>
                  <a:pt x="270" y="354"/>
                </a:cubicBezTo>
                <a:cubicBezTo>
                  <a:pt x="270" y="354"/>
                  <a:pt x="271" y="353"/>
                  <a:pt x="271" y="353"/>
                </a:cubicBezTo>
                <a:cubicBezTo>
                  <a:pt x="271" y="353"/>
                  <a:pt x="271" y="354"/>
                  <a:pt x="273" y="356"/>
                </a:cubicBezTo>
                <a:cubicBezTo>
                  <a:pt x="274" y="357"/>
                  <a:pt x="276" y="358"/>
                  <a:pt x="277" y="359"/>
                </a:cubicBezTo>
                <a:cubicBezTo>
                  <a:pt x="277" y="359"/>
                  <a:pt x="277" y="359"/>
                  <a:pt x="278" y="360"/>
                </a:cubicBezTo>
                <a:cubicBezTo>
                  <a:pt x="278" y="361"/>
                  <a:pt x="279" y="361"/>
                  <a:pt x="280" y="363"/>
                </a:cubicBezTo>
                <a:cubicBezTo>
                  <a:pt x="281" y="365"/>
                  <a:pt x="282" y="364"/>
                  <a:pt x="283" y="365"/>
                </a:cubicBezTo>
                <a:cubicBezTo>
                  <a:pt x="284" y="365"/>
                  <a:pt x="285" y="366"/>
                  <a:pt x="285" y="367"/>
                </a:cubicBezTo>
                <a:cubicBezTo>
                  <a:pt x="286" y="368"/>
                  <a:pt x="284" y="368"/>
                  <a:pt x="284" y="370"/>
                </a:cubicBezTo>
                <a:cubicBezTo>
                  <a:pt x="284" y="373"/>
                  <a:pt x="286" y="375"/>
                  <a:pt x="287" y="376"/>
                </a:cubicBezTo>
                <a:cubicBezTo>
                  <a:pt x="288" y="377"/>
                  <a:pt x="289" y="378"/>
                  <a:pt x="289" y="379"/>
                </a:cubicBezTo>
                <a:cubicBezTo>
                  <a:pt x="289" y="379"/>
                  <a:pt x="289" y="380"/>
                  <a:pt x="290" y="380"/>
                </a:cubicBezTo>
                <a:cubicBezTo>
                  <a:pt x="290" y="382"/>
                  <a:pt x="291" y="384"/>
                  <a:pt x="293" y="388"/>
                </a:cubicBezTo>
                <a:cubicBezTo>
                  <a:pt x="295" y="392"/>
                  <a:pt x="296" y="396"/>
                  <a:pt x="298" y="399"/>
                </a:cubicBezTo>
                <a:cubicBezTo>
                  <a:pt x="299" y="402"/>
                  <a:pt x="300" y="406"/>
                  <a:pt x="302" y="410"/>
                </a:cubicBezTo>
                <a:cubicBezTo>
                  <a:pt x="303" y="411"/>
                  <a:pt x="304" y="413"/>
                  <a:pt x="305" y="414"/>
                </a:cubicBezTo>
                <a:cubicBezTo>
                  <a:pt x="305" y="415"/>
                  <a:pt x="306" y="417"/>
                  <a:pt x="307" y="418"/>
                </a:cubicBezTo>
                <a:cubicBezTo>
                  <a:pt x="308" y="420"/>
                  <a:pt x="308" y="421"/>
                  <a:pt x="309" y="423"/>
                </a:cubicBezTo>
                <a:cubicBezTo>
                  <a:pt x="310" y="425"/>
                  <a:pt x="311" y="426"/>
                  <a:pt x="311" y="426"/>
                </a:cubicBezTo>
                <a:cubicBezTo>
                  <a:pt x="312" y="427"/>
                  <a:pt x="311" y="428"/>
                  <a:pt x="311" y="429"/>
                </a:cubicBezTo>
                <a:cubicBezTo>
                  <a:pt x="311" y="430"/>
                  <a:pt x="312" y="431"/>
                  <a:pt x="312" y="431"/>
                </a:cubicBezTo>
                <a:cubicBezTo>
                  <a:pt x="312" y="432"/>
                  <a:pt x="312" y="432"/>
                  <a:pt x="312" y="434"/>
                </a:cubicBezTo>
                <a:cubicBezTo>
                  <a:pt x="312" y="436"/>
                  <a:pt x="313" y="437"/>
                  <a:pt x="313" y="437"/>
                </a:cubicBezTo>
                <a:cubicBezTo>
                  <a:pt x="313" y="438"/>
                  <a:pt x="314" y="439"/>
                  <a:pt x="314" y="439"/>
                </a:cubicBezTo>
                <a:cubicBezTo>
                  <a:pt x="314" y="439"/>
                  <a:pt x="314" y="439"/>
                  <a:pt x="313" y="440"/>
                </a:cubicBezTo>
                <a:cubicBezTo>
                  <a:pt x="312" y="441"/>
                  <a:pt x="311" y="442"/>
                  <a:pt x="310" y="443"/>
                </a:cubicBezTo>
                <a:cubicBezTo>
                  <a:pt x="308" y="445"/>
                  <a:pt x="307" y="448"/>
                  <a:pt x="308" y="450"/>
                </a:cubicBezTo>
                <a:cubicBezTo>
                  <a:pt x="308" y="452"/>
                  <a:pt x="309" y="453"/>
                  <a:pt x="309" y="453"/>
                </a:cubicBezTo>
                <a:cubicBezTo>
                  <a:pt x="309" y="453"/>
                  <a:pt x="308" y="455"/>
                  <a:pt x="306" y="458"/>
                </a:cubicBezTo>
                <a:cubicBezTo>
                  <a:pt x="304" y="461"/>
                  <a:pt x="302" y="465"/>
                  <a:pt x="300" y="469"/>
                </a:cubicBezTo>
                <a:cubicBezTo>
                  <a:pt x="298" y="473"/>
                  <a:pt x="296" y="478"/>
                  <a:pt x="295" y="480"/>
                </a:cubicBezTo>
                <a:cubicBezTo>
                  <a:pt x="295" y="481"/>
                  <a:pt x="294" y="481"/>
                  <a:pt x="293" y="482"/>
                </a:cubicBezTo>
                <a:cubicBezTo>
                  <a:pt x="292" y="484"/>
                  <a:pt x="290" y="486"/>
                  <a:pt x="288" y="488"/>
                </a:cubicBezTo>
                <a:cubicBezTo>
                  <a:pt x="287" y="490"/>
                  <a:pt x="284" y="497"/>
                  <a:pt x="282" y="502"/>
                </a:cubicBezTo>
                <a:cubicBezTo>
                  <a:pt x="280" y="507"/>
                  <a:pt x="278" y="517"/>
                  <a:pt x="277" y="521"/>
                </a:cubicBezTo>
                <a:cubicBezTo>
                  <a:pt x="276" y="526"/>
                  <a:pt x="275" y="529"/>
                  <a:pt x="274" y="531"/>
                </a:cubicBezTo>
                <a:cubicBezTo>
                  <a:pt x="272" y="533"/>
                  <a:pt x="272" y="535"/>
                  <a:pt x="270" y="537"/>
                </a:cubicBezTo>
                <a:cubicBezTo>
                  <a:pt x="268" y="539"/>
                  <a:pt x="264" y="542"/>
                  <a:pt x="261" y="546"/>
                </a:cubicBezTo>
                <a:cubicBezTo>
                  <a:pt x="259" y="550"/>
                  <a:pt x="256" y="553"/>
                  <a:pt x="254" y="556"/>
                </a:cubicBezTo>
                <a:cubicBezTo>
                  <a:pt x="253" y="559"/>
                  <a:pt x="251" y="562"/>
                  <a:pt x="249" y="565"/>
                </a:cubicBezTo>
                <a:cubicBezTo>
                  <a:pt x="248" y="567"/>
                  <a:pt x="246" y="570"/>
                  <a:pt x="245" y="573"/>
                </a:cubicBezTo>
                <a:cubicBezTo>
                  <a:pt x="243" y="576"/>
                  <a:pt x="243" y="577"/>
                  <a:pt x="243" y="577"/>
                </a:cubicBezTo>
                <a:cubicBezTo>
                  <a:pt x="243" y="577"/>
                  <a:pt x="242" y="577"/>
                  <a:pt x="242" y="577"/>
                </a:cubicBezTo>
                <a:cubicBezTo>
                  <a:pt x="242" y="576"/>
                  <a:pt x="241" y="578"/>
                  <a:pt x="240" y="580"/>
                </a:cubicBezTo>
                <a:cubicBezTo>
                  <a:pt x="239" y="582"/>
                  <a:pt x="239" y="583"/>
                  <a:pt x="238" y="585"/>
                </a:cubicBezTo>
                <a:cubicBezTo>
                  <a:pt x="237" y="586"/>
                  <a:pt x="237" y="587"/>
                  <a:pt x="237" y="587"/>
                </a:cubicBezTo>
                <a:cubicBezTo>
                  <a:pt x="237" y="587"/>
                  <a:pt x="237" y="587"/>
                  <a:pt x="236" y="588"/>
                </a:cubicBezTo>
                <a:cubicBezTo>
                  <a:pt x="235" y="588"/>
                  <a:pt x="233" y="588"/>
                  <a:pt x="231" y="589"/>
                </a:cubicBezTo>
                <a:cubicBezTo>
                  <a:pt x="230" y="589"/>
                  <a:pt x="229" y="590"/>
                  <a:pt x="229" y="590"/>
                </a:cubicBezTo>
                <a:cubicBezTo>
                  <a:pt x="229" y="590"/>
                  <a:pt x="229" y="590"/>
                  <a:pt x="228" y="591"/>
                </a:cubicBezTo>
                <a:cubicBezTo>
                  <a:pt x="227" y="591"/>
                  <a:pt x="225" y="592"/>
                  <a:pt x="222" y="594"/>
                </a:cubicBezTo>
                <a:cubicBezTo>
                  <a:pt x="219" y="597"/>
                  <a:pt x="217" y="600"/>
                  <a:pt x="217" y="600"/>
                </a:cubicBezTo>
                <a:cubicBezTo>
                  <a:pt x="217" y="600"/>
                  <a:pt x="217" y="600"/>
                  <a:pt x="216" y="601"/>
                </a:cubicBezTo>
                <a:cubicBezTo>
                  <a:pt x="216" y="601"/>
                  <a:pt x="215" y="601"/>
                  <a:pt x="214" y="603"/>
                </a:cubicBezTo>
                <a:cubicBezTo>
                  <a:pt x="212" y="604"/>
                  <a:pt x="211" y="604"/>
                  <a:pt x="210" y="606"/>
                </a:cubicBezTo>
                <a:cubicBezTo>
                  <a:pt x="208" y="608"/>
                  <a:pt x="209" y="611"/>
                  <a:pt x="210" y="615"/>
                </a:cubicBezTo>
                <a:cubicBezTo>
                  <a:pt x="211" y="618"/>
                  <a:pt x="213" y="620"/>
                  <a:pt x="217" y="625"/>
                </a:cubicBezTo>
                <a:cubicBezTo>
                  <a:pt x="220" y="629"/>
                  <a:pt x="224" y="633"/>
                  <a:pt x="226" y="635"/>
                </a:cubicBezTo>
                <a:cubicBezTo>
                  <a:pt x="227" y="636"/>
                  <a:pt x="228" y="637"/>
                  <a:pt x="228" y="637"/>
                </a:cubicBezTo>
                <a:cubicBezTo>
                  <a:pt x="228" y="637"/>
                  <a:pt x="229" y="636"/>
                  <a:pt x="229" y="635"/>
                </a:cubicBezTo>
                <a:cubicBezTo>
                  <a:pt x="230" y="634"/>
                  <a:pt x="231" y="634"/>
                  <a:pt x="231" y="634"/>
                </a:cubicBezTo>
                <a:cubicBezTo>
                  <a:pt x="231" y="634"/>
                  <a:pt x="231" y="635"/>
                  <a:pt x="233" y="638"/>
                </a:cubicBezTo>
                <a:cubicBezTo>
                  <a:pt x="236" y="641"/>
                  <a:pt x="238" y="646"/>
                  <a:pt x="238" y="646"/>
                </a:cubicBezTo>
                <a:cubicBezTo>
                  <a:pt x="238" y="646"/>
                  <a:pt x="238" y="646"/>
                  <a:pt x="240" y="649"/>
                </a:cubicBezTo>
                <a:cubicBezTo>
                  <a:pt x="240" y="650"/>
                  <a:pt x="242" y="653"/>
                  <a:pt x="243" y="655"/>
                </a:cubicBezTo>
                <a:cubicBezTo>
                  <a:pt x="245" y="658"/>
                  <a:pt x="247" y="660"/>
                  <a:pt x="248" y="661"/>
                </a:cubicBezTo>
                <a:cubicBezTo>
                  <a:pt x="254" y="667"/>
                  <a:pt x="259" y="670"/>
                  <a:pt x="266" y="674"/>
                </a:cubicBezTo>
                <a:cubicBezTo>
                  <a:pt x="274" y="679"/>
                  <a:pt x="281" y="681"/>
                  <a:pt x="285" y="682"/>
                </a:cubicBezTo>
                <a:cubicBezTo>
                  <a:pt x="289" y="683"/>
                  <a:pt x="291" y="684"/>
                  <a:pt x="293" y="683"/>
                </a:cubicBezTo>
                <a:cubicBezTo>
                  <a:pt x="294" y="683"/>
                  <a:pt x="296" y="682"/>
                  <a:pt x="298" y="681"/>
                </a:cubicBezTo>
                <a:cubicBezTo>
                  <a:pt x="299" y="679"/>
                  <a:pt x="299" y="677"/>
                  <a:pt x="299" y="676"/>
                </a:cubicBezTo>
                <a:cubicBezTo>
                  <a:pt x="299" y="675"/>
                  <a:pt x="299" y="675"/>
                  <a:pt x="299" y="674"/>
                </a:cubicBezTo>
                <a:cubicBezTo>
                  <a:pt x="300" y="673"/>
                  <a:pt x="300" y="673"/>
                  <a:pt x="300" y="671"/>
                </a:cubicBezTo>
                <a:cubicBezTo>
                  <a:pt x="300" y="668"/>
                  <a:pt x="299" y="667"/>
                  <a:pt x="297" y="665"/>
                </a:cubicBezTo>
                <a:cubicBezTo>
                  <a:pt x="296" y="662"/>
                  <a:pt x="293" y="660"/>
                  <a:pt x="292" y="658"/>
                </a:cubicBezTo>
                <a:cubicBezTo>
                  <a:pt x="290" y="656"/>
                  <a:pt x="289" y="655"/>
                  <a:pt x="288" y="653"/>
                </a:cubicBezTo>
                <a:cubicBezTo>
                  <a:pt x="288" y="652"/>
                  <a:pt x="287" y="652"/>
                  <a:pt x="287" y="651"/>
                </a:cubicBezTo>
                <a:cubicBezTo>
                  <a:pt x="286" y="651"/>
                  <a:pt x="286" y="650"/>
                  <a:pt x="285" y="649"/>
                </a:cubicBezTo>
                <a:cubicBezTo>
                  <a:pt x="285" y="649"/>
                  <a:pt x="284" y="648"/>
                  <a:pt x="283" y="648"/>
                </a:cubicBezTo>
                <a:cubicBezTo>
                  <a:pt x="282" y="647"/>
                  <a:pt x="282" y="646"/>
                  <a:pt x="282" y="645"/>
                </a:cubicBezTo>
                <a:cubicBezTo>
                  <a:pt x="282" y="644"/>
                  <a:pt x="281" y="643"/>
                  <a:pt x="281" y="643"/>
                </a:cubicBezTo>
                <a:cubicBezTo>
                  <a:pt x="280" y="643"/>
                  <a:pt x="280" y="641"/>
                  <a:pt x="280" y="641"/>
                </a:cubicBezTo>
                <a:cubicBezTo>
                  <a:pt x="280" y="640"/>
                  <a:pt x="280" y="640"/>
                  <a:pt x="280" y="639"/>
                </a:cubicBezTo>
                <a:cubicBezTo>
                  <a:pt x="279" y="639"/>
                  <a:pt x="279" y="638"/>
                  <a:pt x="279" y="638"/>
                </a:cubicBezTo>
                <a:cubicBezTo>
                  <a:pt x="279" y="638"/>
                  <a:pt x="279" y="637"/>
                  <a:pt x="279" y="637"/>
                </a:cubicBezTo>
                <a:cubicBezTo>
                  <a:pt x="279" y="636"/>
                  <a:pt x="279" y="636"/>
                  <a:pt x="279" y="636"/>
                </a:cubicBezTo>
                <a:cubicBezTo>
                  <a:pt x="278" y="635"/>
                  <a:pt x="278" y="634"/>
                  <a:pt x="278" y="634"/>
                </a:cubicBezTo>
                <a:cubicBezTo>
                  <a:pt x="278" y="633"/>
                  <a:pt x="278" y="633"/>
                  <a:pt x="278" y="632"/>
                </a:cubicBezTo>
                <a:cubicBezTo>
                  <a:pt x="278" y="632"/>
                  <a:pt x="278" y="632"/>
                  <a:pt x="277" y="631"/>
                </a:cubicBezTo>
                <a:cubicBezTo>
                  <a:pt x="277" y="631"/>
                  <a:pt x="277" y="630"/>
                  <a:pt x="277" y="629"/>
                </a:cubicBezTo>
                <a:cubicBezTo>
                  <a:pt x="277" y="628"/>
                  <a:pt x="277" y="628"/>
                  <a:pt x="277" y="628"/>
                </a:cubicBezTo>
                <a:cubicBezTo>
                  <a:pt x="277" y="627"/>
                  <a:pt x="277" y="627"/>
                  <a:pt x="276" y="627"/>
                </a:cubicBezTo>
                <a:cubicBezTo>
                  <a:pt x="276" y="627"/>
                  <a:pt x="276" y="624"/>
                  <a:pt x="275" y="624"/>
                </a:cubicBezTo>
                <a:cubicBezTo>
                  <a:pt x="276" y="623"/>
                  <a:pt x="276" y="623"/>
                  <a:pt x="275" y="623"/>
                </a:cubicBezTo>
                <a:cubicBezTo>
                  <a:pt x="275" y="623"/>
                  <a:pt x="275" y="622"/>
                  <a:pt x="275" y="621"/>
                </a:cubicBezTo>
                <a:cubicBezTo>
                  <a:pt x="274" y="620"/>
                  <a:pt x="274" y="620"/>
                  <a:pt x="274" y="620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6" y="617"/>
                  <a:pt x="276" y="616"/>
                </a:cubicBezTo>
                <a:cubicBezTo>
                  <a:pt x="276" y="615"/>
                  <a:pt x="275" y="614"/>
                  <a:pt x="274" y="614"/>
                </a:cubicBezTo>
                <a:cubicBezTo>
                  <a:pt x="274" y="613"/>
                  <a:pt x="274" y="613"/>
                  <a:pt x="273" y="612"/>
                </a:cubicBezTo>
                <a:cubicBezTo>
                  <a:pt x="273" y="611"/>
                  <a:pt x="272" y="610"/>
                  <a:pt x="272" y="610"/>
                </a:cubicBezTo>
                <a:cubicBezTo>
                  <a:pt x="273" y="607"/>
                  <a:pt x="273" y="607"/>
                  <a:pt x="273" y="607"/>
                </a:cubicBezTo>
                <a:cubicBezTo>
                  <a:pt x="273" y="607"/>
                  <a:pt x="276" y="607"/>
                  <a:pt x="279" y="608"/>
                </a:cubicBezTo>
                <a:cubicBezTo>
                  <a:pt x="280" y="609"/>
                  <a:pt x="282" y="609"/>
                  <a:pt x="283" y="609"/>
                </a:cubicBezTo>
                <a:cubicBezTo>
                  <a:pt x="284" y="609"/>
                  <a:pt x="285" y="609"/>
                  <a:pt x="287" y="609"/>
                </a:cubicBezTo>
                <a:cubicBezTo>
                  <a:pt x="290" y="610"/>
                  <a:pt x="294" y="609"/>
                  <a:pt x="298" y="609"/>
                </a:cubicBezTo>
                <a:cubicBezTo>
                  <a:pt x="301" y="609"/>
                  <a:pt x="304" y="608"/>
                  <a:pt x="307" y="607"/>
                </a:cubicBezTo>
                <a:cubicBezTo>
                  <a:pt x="310" y="607"/>
                  <a:pt x="310" y="607"/>
                  <a:pt x="310" y="606"/>
                </a:cubicBezTo>
                <a:cubicBezTo>
                  <a:pt x="310" y="604"/>
                  <a:pt x="311" y="603"/>
                  <a:pt x="311" y="600"/>
                </a:cubicBezTo>
                <a:cubicBezTo>
                  <a:pt x="311" y="597"/>
                  <a:pt x="311" y="596"/>
                  <a:pt x="311" y="596"/>
                </a:cubicBezTo>
                <a:cubicBezTo>
                  <a:pt x="311" y="595"/>
                  <a:pt x="310" y="595"/>
                  <a:pt x="310" y="595"/>
                </a:cubicBezTo>
                <a:cubicBezTo>
                  <a:pt x="310" y="595"/>
                  <a:pt x="310" y="594"/>
                  <a:pt x="309" y="592"/>
                </a:cubicBezTo>
                <a:cubicBezTo>
                  <a:pt x="309" y="590"/>
                  <a:pt x="309" y="587"/>
                  <a:pt x="309" y="582"/>
                </a:cubicBezTo>
                <a:cubicBezTo>
                  <a:pt x="308" y="577"/>
                  <a:pt x="308" y="573"/>
                  <a:pt x="308" y="570"/>
                </a:cubicBezTo>
                <a:cubicBezTo>
                  <a:pt x="308" y="567"/>
                  <a:pt x="308" y="567"/>
                  <a:pt x="308" y="567"/>
                </a:cubicBezTo>
                <a:cubicBezTo>
                  <a:pt x="308" y="567"/>
                  <a:pt x="309" y="565"/>
                  <a:pt x="311" y="560"/>
                </a:cubicBezTo>
                <a:cubicBezTo>
                  <a:pt x="313" y="556"/>
                  <a:pt x="314" y="554"/>
                  <a:pt x="315" y="551"/>
                </a:cubicBezTo>
                <a:cubicBezTo>
                  <a:pt x="316" y="549"/>
                  <a:pt x="316" y="549"/>
                  <a:pt x="317" y="548"/>
                </a:cubicBezTo>
                <a:cubicBezTo>
                  <a:pt x="318" y="547"/>
                  <a:pt x="317" y="547"/>
                  <a:pt x="321" y="542"/>
                </a:cubicBezTo>
                <a:cubicBezTo>
                  <a:pt x="324" y="537"/>
                  <a:pt x="327" y="535"/>
                  <a:pt x="332" y="529"/>
                </a:cubicBezTo>
                <a:cubicBezTo>
                  <a:pt x="337" y="524"/>
                  <a:pt x="343" y="516"/>
                  <a:pt x="346" y="513"/>
                </a:cubicBezTo>
                <a:cubicBezTo>
                  <a:pt x="349" y="509"/>
                  <a:pt x="356" y="501"/>
                  <a:pt x="360" y="496"/>
                </a:cubicBezTo>
                <a:cubicBezTo>
                  <a:pt x="363" y="493"/>
                  <a:pt x="365" y="490"/>
                  <a:pt x="367" y="488"/>
                </a:cubicBezTo>
                <a:cubicBezTo>
                  <a:pt x="369" y="486"/>
                  <a:pt x="369" y="485"/>
                  <a:pt x="370" y="484"/>
                </a:cubicBezTo>
                <a:cubicBezTo>
                  <a:pt x="372" y="480"/>
                  <a:pt x="372" y="480"/>
                  <a:pt x="373" y="478"/>
                </a:cubicBezTo>
                <a:cubicBezTo>
                  <a:pt x="373" y="477"/>
                  <a:pt x="374" y="477"/>
                  <a:pt x="375" y="473"/>
                </a:cubicBezTo>
                <a:cubicBezTo>
                  <a:pt x="376" y="469"/>
                  <a:pt x="376" y="467"/>
                  <a:pt x="376" y="466"/>
                </a:cubicBezTo>
                <a:cubicBezTo>
                  <a:pt x="376" y="464"/>
                  <a:pt x="377" y="464"/>
                  <a:pt x="377" y="460"/>
                </a:cubicBezTo>
                <a:cubicBezTo>
                  <a:pt x="377" y="457"/>
                  <a:pt x="377" y="454"/>
                  <a:pt x="378" y="449"/>
                </a:cubicBezTo>
                <a:cubicBezTo>
                  <a:pt x="378" y="445"/>
                  <a:pt x="378" y="436"/>
                  <a:pt x="377" y="429"/>
                </a:cubicBezTo>
                <a:cubicBezTo>
                  <a:pt x="377" y="422"/>
                  <a:pt x="377" y="420"/>
                  <a:pt x="377" y="414"/>
                </a:cubicBezTo>
                <a:cubicBezTo>
                  <a:pt x="376" y="408"/>
                  <a:pt x="376" y="405"/>
                  <a:pt x="376" y="400"/>
                </a:cubicBezTo>
                <a:cubicBezTo>
                  <a:pt x="375" y="395"/>
                  <a:pt x="375" y="391"/>
                  <a:pt x="375" y="386"/>
                </a:cubicBezTo>
                <a:cubicBezTo>
                  <a:pt x="375" y="380"/>
                  <a:pt x="374" y="377"/>
                  <a:pt x="374" y="373"/>
                </a:cubicBezTo>
                <a:cubicBezTo>
                  <a:pt x="374" y="369"/>
                  <a:pt x="374" y="367"/>
                  <a:pt x="374" y="364"/>
                </a:cubicBezTo>
                <a:cubicBezTo>
                  <a:pt x="373" y="361"/>
                  <a:pt x="373" y="360"/>
                  <a:pt x="374" y="358"/>
                </a:cubicBezTo>
                <a:cubicBezTo>
                  <a:pt x="374" y="355"/>
                  <a:pt x="375" y="351"/>
                  <a:pt x="375" y="346"/>
                </a:cubicBezTo>
                <a:cubicBezTo>
                  <a:pt x="376" y="340"/>
                  <a:pt x="376" y="338"/>
                  <a:pt x="376" y="338"/>
                </a:cubicBezTo>
                <a:cubicBezTo>
                  <a:pt x="376" y="338"/>
                  <a:pt x="379" y="338"/>
                  <a:pt x="382" y="337"/>
                </a:cubicBezTo>
                <a:cubicBezTo>
                  <a:pt x="385" y="337"/>
                  <a:pt x="386" y="337"/>
                  <a:pt x="387" y="337"/>
                </a:cubicBezTo>
                <a:cubicBezTo>
                  <a:pt x="389" y="337"/>
                  <a:pt x="395" y="336"/>
                  <a:pt x="400" y="335"/>
                </a:cubicBezTo>
                <a:cubicBezTo>
                  <a:pt x="405" y="334"/>
                  <a:pt x="407" y="333"/>
                  <a:pt x="409" y="332"/>
                </a:cubicBezTo>
                <a:cubicBezTo>
                  <a:pt x="410" y="331"/>
                  <a:pt x="411" y="332"/>
                  <a:pt x="415" y="330"/>
                </a:cubicBezTo>
                <a:cubicBezTo>
                  <a:pt x="418" y="329"/>
                  <a:pt x="421" y="328"/>
                  <a:pt x="424" y="326"/>
                </a:cubicBezTo>
                <a:cubicBezTo>
                  <a:pt x="428" y="325"/>
                  <a:pt x="429" y="325"/>
                  <a:pt x="435" y="323"/>
                </a:cubicBezTo>
                <a:cubicBezTo>
                  <a:pt x="440" y="322"/>
                  <a:pt x="446" y="320"/>
                  <a:pt x="446" y="320"/>
                </a:cubicBezTo>
                <a:cubicBezTo>
                  <a:pt x="446" y="320"/>
                  <a:pt x="447" y="321"/>
                  <a:pt x="448" y="321"/>
                </a:cubicBezTo>
                <a:cubicBezTo>
                  <a:pt x="449" y="321"/>
                  <a:pt x="450" y="321"/>
                  <a:pt x="453" y="321"/>
                </a:cubicBezTo>
                <a:cubicBezTo>
                  <a:pt x="456" y="322"/>
                  <a:pt x="458" y="322"/>
                  <a:pt x="460" y="322"/>
                </a:cubicBezTo>
                <a:cubicBezTo>
                  <a:pt x="462" y="322"/>
                  <a:pt x="464" y="323"/>
                  <a:pt x="464" y="323"/>
                </a:cubicBezTo>
                <a:cubicBezTo>
                  <a:pt x="464" y="323"/>
                  <a:pt x="465" y="323"/>
                  <a:pt x="465" y="324"/>
                </a:cubicBezTo>
                <a:cubicBezTo>
                  <a:pt x="465" y="325"/>
                  <a:pt x="466" y="327"/>
                  <a:pt x="466" y="329"/>
                </a:cubicBezTo>
                <a:cubicBezTo>
                  <a:pt x="467" y="330"/>
                  <a:pt x="468" y="330"/>
                  <a:pt x="470" y="331"/>
                </a:cubicBezTo>
                <a:cubicBezTo>
                  <a:pt x="473" y="331"/>
                  <a:pt x="476" y="332"/>
                  <a:pt x="476" y="332"/>
                </a:cubicBezTo>
                <a:cubicBezTo>
                  <a:pt x="476" y="332"/>
                  <a:pt x="476" y="333"/>
                  <a:pt x="479" y="336"/>
                </a:cubicBezTo>
                <a:cubicBezTo>
                  <a:pt x="481" y="339"/>
                  <a:pt x="484" y="341"/>
                  <a:pt x="490" y="346"/>
                </a:cubicBezTo>
                <a:cubicBezTo>
                  <a:pt x="492" y="348"/>
                  <a:pt x="494" y="350"/>
                  <a:pt x="495" y="351"/>
                </a:cubicBezTo>
                <a:cubicBezTo>
                  <a:pt x="497" y="353"/>
                  <a:pt x="499" y="354"/>
                  <a:pt x="499" y="354"/>
                </a:cubicBezTo>
                <a:cubicBezTo>
                  <a:pt x="499" y="354"/>
                  <a:pt x="498" y="355"/>
                  <a:pt x="498" y="358"/>
                </a:cubicBezTo>
                <a:cubicBezTo>
                  <a:pt x="498" y="361"/>
                  <a:pt x="498" y="362"/>
                  <a:pt x="498" y="362"/>
                </a:cubicBezTo>
                <a:cubicBezTo>
                  <a:pt x="498" y="363"/>
                  <a:pt x="497" y="363"/>
                  <a:pt x="497" y="364"/>
                </a:cubicBezTo>
                <a:cubicBezTo>
                  <a:pt x="497" y="365"/>
                  <a:pt x="498" y="366"/>
                  <a:pt x="500" y="367"/>
                </a:cubicBezTo>
                <a:cubicBezTo>
                  <a:pt x="502" y="368"/>
                  <a:pt x="503" y="369"/>
                  <a:pt x="504" y="370"/>
                </a:cubicBezTo>
                <a:cubicBezTo>
                  <a:pt x="506" y="371"/>
                  <a:pt x="508" y="373"/>
                  <a:pt x="509" y="374"/>
                </a:cubicBezTo>
                <a:cubicBezTo>
                  <a:pt x="511" y="376"/>
                  <a:pt x="513" y="377"/>
                  <a:pt x="514" y="378"/>
                </a:cubicBezTo>
                <a:cubicBezTo>
                  <a:pt x="515" y="380"/>
                  <a:pt x="515" y="379"/>
                  <a:pt x="517" y="381"/>
                </a:cubicBezTo>
                <a:cubicBezTo>
                  <a:pt x="519" y="382"/>
                  <a:pt x="524" y="386"/>
                  <a:pt x="526" y="388"/>
                </a:cubicBezTo>
                <a:cubicBezTo>
                  <a:pt x="529" y="389"/>
                  <a:pt x="531" y="390"/>
                  <a:pt x="531" y="390"/>
                </a:cubicBezTo>
                <a:cubicBezTo>
                  <a:pt x="531" y="390"/>
                  <a:pt x="531" y="391"/>
                  <a:pt x="531" y="392"/>
                </a:cubicBezTo>
                <a:cubicBezTo>
                  <a:pt x="531" y="394"/>
                  <a:pt x="532" y="395"/>
                  <a:pt x="533" y="396"/>
                </a:cubicBezTo>
                <a:cubicBezTo>
                  <a:pt x="533" y="396"/>
                  <a:pt x="533" y="397"/>
                  <a:pt x="534" y="398"/>
                </a:cubicBezTo>
                <a:cubicBezTo>
                  <a:pt x="536" y="399"/>
                  <a:pt x="538" y="401"/>
                  <a:pt x="541" y="403"/>
                </a:cubicBezTo>
                <a:cubicBezTo>
                  <a:pt x="543" y="404"/>
                  <a:pt x="543" y="404"/>
                  <a:pt x="544" y="404"/>
                </a:cubicBezTo>
                <a:cubicBezTo>
                  <a:pt x="545" y="404"/>
                  <a:pt x="546" y="405"/>
                  <a:pt x="548" y="405"/>
                </a:cubicBezTo>
                <a:cubicBezTo>
                  <a:pt x="549" y="405"/>
                  <a:pt x="551" y="405"/>
                  <a:pt x="551" y="405"/>
                </a:cubicBezTo>
                <a:cubicBezTo>
                  <a:pt x="551" y="405"/>
                  <a:pt x="552" y="407"/>
                  <a:pt x="554" y="409"/>
                </a:cubicBezTo>
                <a:cubicBezTo>
                  <a:pt x="555" y="410"/>
                  <a:pt x="557" y="413"/>
                  <a:pt x="558" y="414"/>
                </a:cubicBezTo>
                <a:cubicBezTo>
                  <a:pt x="559" y="416"/>
                  <a:pt x="559" y="416"/>
                  <a:pt x="560" y="417"/>
                </a:cubicBezTo>
                <a:cubicBezTo>
                  <a:pt x="561" y="417"/>
                  <a:pt x="561" y="419"/>
                  <a:pt x="562" y="420"/>
                </a:cubicBezTo>
                <a:cubicBezTo>
                  <a:pt x="563" y="421"/>
                  <a:pt x="562" y="421"/>
                  <a:pt x="563" y="422"/>
                </a:cubicBezTo>
                <a:cubicBezTo>
                  <a:pt x="564" y="422"/>
                  <a:pt x="564" y="423"/>
                  <a:pt x="564" y="424"/>
                </a:cubicBezTo>
                <a:cubicBezTo>
                  <a:pt x="565" y="424"/>
                  <a:pt x="565" y="425"/>
                  <a:pt x="565" y="425"/>
                </a:cubicBezTo>
                <a:cubicBezTo>
                  <a:pt x="565" y="426"/>
                  <a:pt x="566" y="426"/>
                  <a:pt x="566" y="427"/>
                </a:cubicBezTo>
                <a:cubicBezTo>
                  <a:pt x="566" y="428"/>
                  <a:pt x="567" y="428"/>
                  <a:pt x="567" y="429"/>
                </a:cubicBezTo>
                <a:cubicBezTo>
                  <a:pt x="567" y="429"/>
                  <a:pt x="568" y="430"/>
                  <a:pt x="568" y="431"/>
                </a:cubicBezTo>
                <a:cubicBezTo>
                  <a:pt x="569" y="432"/>
                  <a:pt x="569" y="433"/>
                  <a:pt x="570" y="435"/>
                </a:cubicBezTo>
                <a:cubicBezTo>
                  <a:pt x="571" y="437"/>
                  <a:pt x="571" y="438"/>
                  <a:pt x="571" y="438"/>
                </a:cubicBezTo>
                <a:cubicBezTo>
                  <a:pt x="571" y="438"/>
                  <a:pt x="571" y="438"/>
                  <a:pt x="570" y="438"/>
                </a:cubicBezTo>
                <a:cubicBezTo>
                  <a:pt x="570" y="439"/>
                  <a:pt x="571" y="440"/>
                  <a:pt x="571" y="440"/>
                </a:cubicBezTo>
                <a:cubicBezTo>
                  <a:pt x="571" y="440"/>
                  <a:pt x="571" y="440"/>
                  <a:pt x="571" y="441"/>
                </a:cubicBezTo>
                <a:cubicBezTo>
                  <a:pt x="571" y="442"/>
                  <a:pt x="571" y="443"/>
                  <a:pt x="572" y="446"/>
                </a:cubicBezTo>
                <a:cubicBezTo>
                  <a:pt x="573" y="448"/>
                  <a:pt x="576" y="452"/>
                  <a:pt x="578" y="455"/>
                </a:cubicBezTo>
                <a:cubicBezTo>
                  <a:pt x="581" y="458"/>
                  <a:pt x="583" y="459"/>
                  <a:pt x="583" y="459"/>
                </a:cubicBezTo>
                <a:cubicBezTo>
                  <a:pt x="583" y="459"/>
                  <a:pt x="582" y="459"/>
                  <a:pt x="582" y="460"/>
                </a:cubicBezTo>
                <a:cubicBezTo>
                  <a:pt x="582" y="461"/>
                  <a:pt x="582" y="461"/>
                  <a:pt x="583" y="462"/>
                </a:cubicBezTo>
                <a:cubicBezTo>
                  <a:pt x="584" y="464"/>
                  <a:pt x="585" y="465"/>
                  <a:pt x="586" y="466"/>
                </a:cubicBezTo>
                <a:cubicBezTo>
                  <a:pt x="587" y="468"/>
                  <a:pt x="588" y="468"/>
                  <a:pt x="590" y="468"/>
                </a:cubicBezTo>
                <a:cubicBezTo>
                  <a:pt x="591" y="468"/>
                  <a:pt x="592" y="467"/>
                  <a:pt x="593" y="466"/>
                </a:cubicBezTo>
                <a:cubicBezTo>
                  <a:pt x="595" y="466"/>
                  <a:pt x="596" y="465"/>
                  <a:pt x="598" y="463"/>
                </a:cubicBezTo>
                <a:cubicBezTo>
                  <a:pt x="602" y="461"/>
                  <a:pt x="609" y="456"/>
                  <a:pt x="611" y="455"/>
                </a:cubicBezTo>
                <a:cubicBezTo>
                  <a:pt x="613" y="453"/>
                  <a:pt x="613" y="453"/>
                  <a:pt x="613" y="452"/>
                </a:cubicBezTo>
                <a:cubicBezTo>
                  <a:pt x="613" y="451"/>
                  <a:pt x="614" y="449"/>
                  <a:pt x="614" y="449"/>
                </a:cubicBezTo>
                <a:cubicBezTo>
                  <a:pt x="614" y="448"/>
                  <a:pt x="617" y="447"/>
                  <a:pt x="620" y="446"/>
                </a:cubicBezTo>
                <a:cubicBezTo>
                  <a:pt x="622" y="445"/>
                  <a:pt x="623" y="444"/>
                  <a:pt x="624" y="444"/>
                </a:cubicBezTo>
                <a:cubicBezTo>
                  <a:pt x="625" y="444"/>
                  <a:pt x="625" y="444"/>
                  <a:pt x="630" y="441"/>
                </a:cubicBezTo>
                <a:cubicBezTo>
                  <a:pt x="635" y="439"/>
                  <a:pt x="639" y="435"/>
                  <a:pt x="645" y="430"/>
                </a:cubicBezTo>
                <a:cubicBezTo>
                  <a:pt x="652" y="424"/>
                  <a:pt x="656" y="419"/>
                  <a:pt x="662" y="411"/>
                </a:cubicBezTo>
                <a:cubicBezTo>
                  <a:pt x="668" y="404"/>
                  <a:pt x="671" y="398"/>
                  <a:pt x="672" y="396"/>
                </a:cubicBezTo>
                <a:cubicBezTo>
                  <a:pt x="672" y="395"/>
                  <a:pt x="671" y="394"/>
                  <a:pt x="670" y="394"/>
                </a:cubicBezTo>
                <a:cubicBezTo>
                  <a:pt x="670" y="393"/>
                  <a:pt x="668" y="394"/>
                  <a:pt x="668" y="394"/>
                </a:cubicBezTo>
                <a:cubicBezTo>
                  <a:pt x="668" y="394"/>
                  <a:pt x="668" y="394"/>
                  <a:pt x="668" y="393"/>
                </a:cubicBezTo>
                <a:cubicBezTo>
                  <a:pt x="667" y="392"/>
                  <a:pt x="666" y="391"/>
                  <a:pt x="663" y="392"/>
                </a:cubicBezTo>
                <a:cubicBezTo>
                  <a:pt x="661" y="392"/>
                  <a:pt x="659" y="393"/>
                  <a:pt x="656" y="395"/>
                </a:cubicBezTo>
                <a:cubicBezTo>
                  <a:pt x="653" y="397"/>
                  <a:pt x="652" y="398"/>
                  <a:pt x="650" y="399"/>
                </a:cubicBezTo>
                <a:cubicBezTo>
                  <a:pt x="649" y="399"/>
                  <a:pt x="647" y="400"/>
                  <a:pt x="646" y="401"/>
                </a:cubicBezTo>
                <a:cubicBezTo>
                  <a:pt x="645" y="401"/>
                  <a:pt x="645" y="401"/>
                  <a:pt x="643" y="403"/>
                </a:cubicBezTo>
                <a:cubicBezTo>
                  <a:pt x="642" y="404"/>
                  <a:pt x="641" y="404"/>
                  <a:pt x="640" y="404"/>
                </a:cubicBezTo>
                <a:cubicBezTo>
                  <a:pt x="639" y="404"/>
                  <a:pt x="636" y="405"/>
                  <a:pt x="634" y="405"/>
                </a:cubicBezTo>
                <a:cubicBezTo>
                  <a:pt x="632" y="406"/>
                  <a:pt x="631" y="406"/>
                  <a:pt x="630" y="406"/>
                </a:cubicBezTo>
                <a:cubicBezTo>
                  <a:pt x="629" y="406"/>
                  <a:pt x="629" y="406"/>
                  <a:pt x="627" y="406"/>
                </a:cubicBezTo>
                <a:cubicBezTo>
                  <a:pt x="626" y="406"/>
                  <a:pt x="625" y="406"/>
                  <a:pt x="624" y="406"/>
                </a:cubicBezTo>
                <a:cubicBezTo>
                  <a:pt x="623" y="406"/>
                  <a:pt x="622" y="406"/>
                  <a:pt x="622" y="405"/>
                </a:cubicBezTo>
                <a:cubicBezTo>
                  <a:pt x="621" y="405"/>
                  <a:pt x="620" y="405"/>
                  <a:pt x="620" y="406"/>
                </a:cubicBezTo>
                <a:cubicBezTo>
                  <a:pt x="619" y="406"/>
                  <a:pt x="618" y="406"/>
                  <a:pt x="618" y="405"/>
                </a:cubicBezTo>
                <a:cubicBezTo>
                  <a:pt x="617" y="405"/>
                  <a:pt x="617" y="405"/>
                  <a:pt x="616" y="405"/>
                </a:cubicBezTo>
                <a:cubicBezTo>
                  <a:pt x="615" y="406"/>
                  <a:pt x="614" y="405"/>
                  <a:pt x="612" y="404"/>
                </a:cubicBezTo>
                <a:cubicBezTo>
                  <a:pt x="609" y="404"/>
                  <a:pt x="608" y="404"/>
                  <a:pt x="606" y="404"/>
                </a:cubicBezTo>
                <a:cubicBezTo>
                  <a:pt x="606" y="404"/>
                  <a:pt x="605" y="404"/>
                  <a:pt x="604" y="405"/>
                </a:cubicBezTo>
                <a:cubicBezTo>
                  <a:pt x="604" y="405"/>
                  <a:pt x="604" y="405"/>
                  <a:pt x="603" y="405"/>
                </a:cubicBezTo>
                <a:cubicBezTo>
                  <a:pt x="603" y="404"/>
                  <a:pt x="602" y="404"/>
                  <a:pt x="601" y="405"/>
                </a:cubicBezTo>
                <a:cubicBezTo>
                  <a:pt x="600" y="405"/>
                  <a:pt x="601" y="405"/>
                  <a:pt x="601" y="405"/>
                </a:cubicBezTo>
                <a:cubicBezTo>
                  <a:pt x="601" y="405"/>
                  <a:pt x="601" y="405"/>
                  <a:pt x="600" y="406"/>
                </a:cubicBezTo>
                <a:cubicBezTo>
                  <a:pt x="599" y="406"/>
                  <a:pt x="599" y="406"/>
                  <a:pt x="599" y="406"/>
                </a:cubicBezTo>
                <a:cubicBezTo>
                  <a:pt x="598" y="405"/>
                  <a:pt x="598" y="405"/>
                  <a:pt x="598" y="405"/>
                </a:cubicBezTo>
                <a:cubicBezTo>
                  <a:pt x="597" y="405"/>
                  <a:pt x="597" y="405"/>
                  <a:pt x="597" y="405"/>
                </a:cubicBezTo>
                <a:cubicBezTo>
                  <a:pt x="596" y="405"/>
                  <a:pt x="596" y="404"/>
                  <a:pt x="594" y="404"/>
                </a:cubicBezTo>
                <a:cubicBezTo>
                  <a:pt x="593" y="403"/>
                  <a:pt x="592" y="403"/>
                  <a:pt x="592" y="403"/>
                </a:cubicBezTo>
                <a:cubicBezTo>
                  <a:pt x="592" y="402"/>
                  <a:pt x="592" y="402"/>
                  <a:pt x="591" y="402"/>
                </a:cubicBezTo>
                <a:cubicBezTo>
                  <a:pt x="590" y="402"/>
                  <a:pt x="589" y="401"/>
                  <a:pt x="588" y="401"/>
                </a:cubicBezTo>
                <a:cubicBezTo>
                  <a:pt x="587" y="400"/>
                  <a:pt x="587" y="400"/>
                  <a:pt x="586" y="399"/>
                </a:cubicBezTo>
                <a:cubicBezTo>
                  <a:pt x="585" y="399"/>
                  <a:pt x="586" y="399"/>
                  <a:pt x="584" y="398"/>
                </a:cubicBezTo>
                <a:cubicBezTo>
                  <a:pt x="583" y="398"/>
                  <a:pt x="583" y="397"/>
                  <a:pt x="583" y="397"/>
                </a:cubicBezTo>
                <a:cubicBezTo>
                  <a:pt x="582" y="397"/>
                  <a:pt x="582" y="397"/>
                  <a:pt x="582" y="396"/>
                </a:cubicBezTo>
                <a:cubicBezTo>
                  <a:pt x="582" y="395"/>
                  <a:pt x="581" y="396"/>
                  <a:pt x="580" y="395"/>
                </a:cubicBezTo>
                <a:cubicBezTo>
                  <a:pt x="579" y="395"/>
                  <a:pt x="579" y="394"/>
                  <a:pt x="578" y="394"/>
                </a:cubicBezTo>
                <a:cubicBezTo>
                  <a:pt x="577" y="393"/>
                  <a:pt x="577" y="392"/>
                  <a:pt x="576" y="392"/>
                </a:cubicBezTo>
                <a:cubicBezTo>
                  <a:pt x="576" y="392"/>
                  <a:pt x="575" y="391"/>
                  <a:pt x="575" y="391"/>
                </a:cubicBezTo>
                <a:cubicBezTo>
                  <a:pt x="575" y="391"/>
                  <a:pt x="575" y="390"/>
                  <a:pt x="574" y="390"/>
                </a:cubicBezTo>
                <a:cubicBezTo>
                  <a:pt x="573" y="390"/>
                  <a:pt x="572" y="388"/>
                  <a:pt x="571" y="387"/>
                </a:cubicBezTo>
                <a:cubicBezTo>
                  <a:pt x="569" y="386"/>
                  <a:pt x="569" y="385"/>
                  <a:pt x="569" y="385"/>
                </a:cubicBezTo>
                <a:cubicBezTo>
                  <a:pt x="569" y="385"/>
                  <a:pt x="569" y="384"/>
                  <a:pt x="568" y="383"/>
                </a:cubicBezTo>
                <a:cubicBezTo>
                  <a:pt x="567" y="383"/>
                  <a:pt x="566" y="381"/>
                  <a:pt x="565" y="379"/>
                </a:cubicBezTo>
                <a:cubicBezTo>
                  <a:pt x="564" y="378"/>
                  <a:pt x="563" y="378"/>
                  <a:pt x="562" y="377"/>
                </a:cubicBezTo>
                <a:cubicBezTo>
                  <a:pt x="561" y="375"/>
                  <a:pt x="560" y="373"/>
                  <a:pt x="560" y="373"/>
                </a:cubicBezTo>
                <a:cubicBezTo>
                  <a:pt x="559" y="373"/>
                  <a:pt x="559" y="373"/>
                  <a:pt x="559" y="372"/>
                </a:cubicBezTo>
                <a:cubicBezTo>
                  <a:pt x="558" y="371"/>
                  <a:pt x="555" y="369"/>
                  <a:pt x="555" y="368"/>
                </a:cubicBezTo>
                <a:cubicBezTo>
                  <a:pt x="554" y="366"/>
                  <a:pt x="553" y="365"/>
                  <a:pt x="552" y="364"/>
                </a:cubicBezTo>
                <a:cubicBezTo>
                  <a:pt x="552" y="363"/>
                  <a:pt x="551" y="362"/>
                  <a:pt x="550" y="360"/>
                </a:cubicBezTo>
                <a:cubicBezTo>
                  <a:pt x="548" y="357"/>
                  <a:pt x="548" y="356"/>
                  <a:pt x="547" y="356"/>
                </a:cubicBezTo>
                <a:cubicBezTo>
                  <a:pt x="546" y="355"/>
                  <a:pt x="544" y="351"/>
                  <a:pt x="542" y="348"/>
                </a:cubicBezTo>
                <a:cubicBezTo>
                  <a:pt x="541" y="345"/>
                  <a:pt x="538" y="342"/>
                  <a:pt x="537" y="339"/>
                </a:cubicBezTo>
                <a:cubicBezTo>
                  <a:pt x="536" y="338"/>
                  <a:pt x="535" y="336"/>
                  <a:pt x="534" y="334"/>
                </a:cubicBezTo>
                <a:cubicBezTo>
                  <a:pt x="533" y="332"/>
                  <a:pt x="532" y="330"/>
                  <a:pt x="531" y="330"/>
                </a:cubicBezTo>
                <a:cubicBezTo>
                  <a:pt x="531" y="329"/>
                  <a:pt x="531" y="328"/>
                  <a:pt x="527" y="321"/>
                </a:cubicBezTo>
                <a:cubicBezTo>
                  <a:pt x="526" y="320"/>
                  <a:pt x="526" y="318"/>
                  <a:pt x="525" y="317"/>
                </a:cubicBezTo>
                <a:cubicBezTo>
                  <a:pt x="524" y="316"/>
                  <a:pt x="524" y="315"/>
                  <a:pt x="523" y="314"/>
                </a:cubicBezTo>
                <a:cubicBezTo>
                  <a:pt x="522" y="311"/>
                  <a:pt x="520" y="309"/>
                  <a:pt x="519" y="307"/>
                </a:cubicBezTo>
                <a:cubicBezTo>
                  <a:pt x="518" y="304"/>
                  <a:pt x="516" y="301"/>
                  <a:pt x="515" y="299"/>
                </a:cubicBezTo>
                <a:cubicBezTo>
                  <a:pt x="513" y="296"/>
                  <a:pt x="513" y="295"/>
                  <a:pt x="513" y="295"/>
                </a:cubicBezTo>
                <a:cubicBezTo>
                  <a:pt x="513" y="295"/>
                  <a:pt x="513" y="294"/>
                  <a:pt x="512" y="291"/>
                </a:cubicBezTo>
                <a:cubicBezTo>
                  <a:pt x="512" y="288"/>
                  <a:pt x="510" y="286"/>
                  <a:pt x="508" y="283"/>
                </a:cubicBezTo>
                <a:cubicBezTo>
                  <a:pt x="507" y="280"/>
                  <a:pt x="504" y="279"/>
                  <a:pt x="504" y="279"/>
                </a:cubicBezTo>
                <a:cubicBezTo>
                  <a:pt x="504" y="279"/>
                  <a:pt x="503" y="277"/>
                  <a:pt x="501" y="275"/>
                </a:cubicBezTo>
                <a:cubicBezTo>
                  <a:pt x="500" y="273"/>
                  <a:pt x="499" y="273"/>
                  <a:pt x="498" y="273"/>
                </a:cubicBezTo>
                <a:cubicBezTo>
                  <a:pt x="497" y="272"/>
                  <a:pt x="497" y="272"/>
                  <a:pt x="496" y="272"/>
                </a:cubicBezTo>
                <a:cubicBezTo>
                  <a:pt x="495" y="272"/>
                  <a:pt x="494" y="272"/>
                  <a:pt x="493" y="271"/>
                </a:cubicBezTo>
                <a:cubicBezTo>
                  <a:pt x="491" y="270"/>
                  <a:pt x="487" y="270"/>
                  <a:pt x="486" y="270"/>
                </a:cubicBezTo>
                <a:cubicBezTo>
                  <a:pt x="484" y="270"/>
                  <a:pt x="483" y="269"/>
                  <a:pt x="482" y="268"/>
                </a:cubicBezTo>
                <a:cubicBezTo>
                  <a:pt x="480" y="268"/>
                  <a:pt x="478" y="268"/>
                  <a:pt x="477" y="267"/>
                </a:cubicBezTo>
                <a:cubicBezTo>
                  <a:pt x="475" y="267"/>
                  <a:pt x="474" y="267"/>
                  <a:pt x="471" y="267"/>
                </a:cubicBezTo>
                <a:cubicBezTo>
                  <a:pt x="468" y="267"/>
                  <a:pt x="465" y="266"/>
                  <a:pt x="462" y="266"/>
                </a:cubicBezTo>
                <a:cubicBezTo>
                  <a:pt x="460" y="266"/>
                  <a:pt x="458" y="266"/>
                  <a:pt x="456" y="266"/>
                </a:cubicBezTo>
                <a:cubicBezTo>
                  <a:pt x="453" y="265"/>
                  <a:pt x="452" y="266"/>
                  <a:pt x="449" y="266"/>
                </a:cubicBezTo>
                <a:cubicBezTo>
                  <a:pt x="447" y="266"/>
                  <a:pt x="446" y="266"/>
                  <a:pt x="444" y="266"/>
                </a:cubicBezTo>
                <a:cubicBezTo>
                  <a:pt x="441" y="266"/>
                  <a:pt x="438" y="266"/>
                  <a:pt x="435" y="266"/>
                </a:cubicBezTo>
                <a:cubicBezTo>
                  <a:pt x="431" y="266"/>
                  <a:pt x="424" y="266"/>
                  <a:pt x="424" y="266"/>
                </a:cubicBezTo>
                <a:cubicBezTo>
                  <a:pt x="424" y="266"/>
                  <a:pt x="424" y="266"/>
                  <a:pt x="423" y="266"/>
                </a:cubicBezTo>
                <a:cubicBezTo>
                  <a:pt x="422" y="265"/>
                  <a:pt x="422" y="265"/>
                  <a:pt x="420" y="265"/>
                </a:cubicBezTo>
                <a:cubicBezTo>
                  <a:pt x="418" y="265"/>
                  <a:pt x="415" y="265"/>
                  <a:pt x="410" y="264"/>
                </a:cubicBezTo>
                <a:cubicBezTo>
                  <a:pt x="405" y="264"/>
                  <a:pt x="400" y="263"/>
                  <a:pt x="395" y="262"/>
                </a:cubicBezTo>
                <a:cubicBezTo>
                  <a:pt x="393" y="262"/>
                  <a:pt x="391" y="261"/>
                  <a:pt x="389" y="261"/>
                </a:cubicBezTo>
                <a:cubicBezTo>
                  <a:pt x="388" y="261"/>
                  <a:pt x="386" y="261"/>
                  <a:pt x="385" y="260"/>
                </a:cubicBezTo>
                <a:cubicBezTo>
                  <a:pt x="383" y="260"/>
                  <a:pt x="381" y="260"/>
                  <a:pt x="381" y="260"/>
                </a:cubicBezTo>
                <a:cubicBezTo>
                  <a:pt x="381" y="260"/>
                  <a:pt x="381" y="259"/>
                  <a:pt x="382" y="257"/>
                </a:cubicBezTo>
                <a:cubicBezTo>
                  <a:pt x="382" y="255"/>
                  <a:pt x="382" y="253"/>
                  <a:pt x="383" y="251"/>
                </a:cubicBezTo>
                <a:cubicBezTo>
                  <a:pt x="383" y="248"/>
                  <a:pt x="383" y="247"/>
                  <a:pt x="381" y="244"/>
                </a:cubicBezTo>
                <a:cubicBezTo>
                  <a:pt x="379" y="240"/>
                  <a:pt x="377" y="237"/>
                  <a:pt x="377" y="237"/>
                </a:cubicBezTo>
                <a:cubicBezTo>
                  <a:pt x="377" y="237"/>
                  <a:pt x="378" y="237"/>
                  <a:pt x="379" y="236"/>
                </a:cubicBezTo>
                <a:cubicBezTo>
                  <a:pt x="380" y="235"/>
                  <a:pt x="382" y="233"/>
                  <a:pt x="386" y="231"/>
                </a:cubicBezTo>
                <a:cubicBezTo>
                  <a:pt x="390" y="228"/>
                  <a:pt x="394" y="226"/>
                  <a:pt x="397" y="225"/>
                </a:cubicBezTo>
                <a:cubicBezTo>
                  <a:pt x="400" y="223"/>
                  <a:pt x="403" y="222"/>
                  <a:pt x="406" y="221"/>
                </a:cubicBezTo>
                <a:cubicBezTo>
                  <a:pt x="409" y="220"/>
                  <a:pt x="410" y="220"/>
                  <a:pt x="415" y="218"/>
                </a:cubicBezTo>
                <a:cubicBezTo>
                  <a:pt x="419" y="215"/>
                  <a:pt x="422" y="214"/>
                  <a:pt x="426" y="213"/>
                </a:cubicBezTo>
                <a:cubicBezTo>
                  <a:pt x="429" y="211"/>
                  <a:pt x="433" y="210"/>
                  <a:pt x="435" y="209"/>
                </a:cubicBezTo>
                <a:cubicBezTo>
                  <a:pt x="438" y="208"/>
                  <a:pt x="441" y="207"/>
                  <a:pt x="442" y="206"/>
                </a:cubicBezTo>
                <a:cubicBezTo>
                  <a:pt x="443" y="206"/>
                  <a:pt x="444" y="206"/>
                  <a:pt x="443" y="206"/>
                </a:cubicBezTo>
                <a:cubicBezTo>
                  <a:pt x="443" y="205"/>
                  <a:pt x="443" y="205"/>
                  <a:pt x="443" y="203"/>
                </a:cubicBezTo>
                <a:cubicBezTo>
                  <a:pt x="442" y="201"/>
                  <a:pt x="442" y="199"/>
                  <a:pt x="441" y="197"/>
                </a:cubicBezTo>
                <a:cubicBezTo>
                  <a:pt x="441" y="194"/>
                  <a:pt x="440" y="192"/>
                  <a:pt x="440" y="192"/>
                </a:cubicBezTo>
                <a:cubicBezTo>
                  <a:pt x="440" y="192"/>
                  <a:pt x="441" y="191"/>
                  <a:pt x="441" y="191"/>
                </a:cubicBezTo>
                <a:cubicBezTo>
                  <a:pt x="441" y="191"/>
                  <a:pt x="442" y="190"/>
                  <a:pt x="442" y="190"/>
                </a:cubicBezTo>
                <a:cubicBezTo>
                  <a:pt x="443" y="189"/>
                  <a:pt x="443" y="188"/>
                  <a:pt x="443" y="187"/>
                </a:cubicBezTo>
                <a:cubicBezTo>
                  <a:pt x="443" y="187"/>
                  <a:pt x="443" y="187"/>
                  <a:pt x="443" y="185"/>
                </a:cubicBezTo>
                <a:cubicBezTo>
                  <a:pt x="443" y="183"/>
                  <a:pt x="443" y="180"/>
                  <a:pt x="443" y="180"/>
                </a:cubicBezTo>
                <a:cubicBezTo>
                  <a:pt x="443" y="180"/>
                  <a:pt x="447" y="178"/>
                  <a:pt x="450" y="176"/>
                </a:cubicBezTo>
                <a:cubicBezTo>
                  <a:pt x="454" y="173"/>
                  <a:pt x="455" y="172"/>
                  <a:pt x="458" y="170"/>
                </a:cubicBezTo>
                <a:cubicBezTo>
                  <a:pt x="461" y="167"/>
                  <a:pt x="462" y="165"/>
                  <a:pt x="464" y="163"/>
                </a:cubicBezTo>
                <a:cubicBezTo>
                  <a:pt x="465" y="161"/>
                  <a:pt x="467" y="159"/>
                  <a:pt x="468" y="157"/>
                </a:cubicBezTo>
                <a:cubicBezTo>
                  <a:pt x="469" y="155"/>
                  <a:pt x="470" y="154"/>
                  <a:pt x="471" y="153"/>
                </a:cubicBezTo>
                <a:cubicBezTo>
                  <a:pt x="472" y="152"/>
                  <a:pt x="473" y="151"/>
                  <a:pt x="474" y="149"/>
                </a:cubicBezTo>
                <a:cubicBezTo>
                  <a:pt x="475" y="148"/>
                  <a:pt x="476" y="148"/>
                  <a:pt x="477" y="146"/>
                </a:cubicBezTo>
                <a:cubicBezTo>
                  <a:pt x="478" y="145"/>
                  <a:pt x="479" y="145"/>
                  <a:pt x="479" y="144"/>
                </a:cubicBezTo>
                <a:cubicBezTo>
                  <a:pt x="480" y="143"/>
                  <a:pt x="480" y="143"/>
                  <a:pt x="481" y="142"/>
                </a:cubicBezTo>
                <a:cubicBezTo>
                  <a:pt x="482" y="141"/>
                  <a:pt x="483" y="140"/>
                  <a:pt x="483" y="138"/>
                </a:cubicBezTo>
                <a:cubicBezTo>
                  <a:pt x="484" y="136"/>
                  <a:pt x="483" y="135"/>
                  <a:pt x="482" y="135"/>
                </a:cubicBezTo>
                <a:cubicBezTo>
                  <a:pt x="480" y="134"/>
                  <a:pt x="479" y="135"/>
                  <a:pt x="478" y="136"/>
                </a:cubicBezTo>
                <a:cubicBezTo>
                  <a:pt x="477" y="137"/>
                  <a:pt x="476" y="140"/>
                  <a:pt x="475" y="141"/>
                </a:cubicBezTo>
                <a:cubicBezTo>
                  <a:pt x="474" y="142"/>
                  <a:pt x="473" y="142"/>
                  <a:pt x="472" y="143"/>
                </a:cubicBezTo>
                <a:cubicBezTo>
                  <a:pt x="470" y="144"/>
                  <a:pt x="469" y="145"/>
                  <a:pt x="468" y="146"/>
                </a:cubicBezTo>
                <a:cubicBezTo>
                  <a:pt x="468" y="147"/>
                  <a:pt x="467" y="148"/>
                  <a:pt x="467" y="148"/>
                </a:cubicBezTo>
                <a:cubicBezTo>
                  <a:pt x="466" y="148"/>
                  <a:pt x="466" y="147"/>
                  <a:pt x="466" y="146"/>
                </a:cubicBezTo>
                <a:cubicBezTo>
                  <a:pt x="466" y="145"/>
                  <a:pt x="466" y="145"/>
                  <a:pt x="467" y="143"/>
                </a:cubicBezTo>
                <a:cubicBezTo>
                  <a:pt x="468" y="142"/>
                  <a:pt x="469" y="141"/>
                  <a:pt x="471" y="140"/>
                </a:cubicBezTo>
                <a:cubicBezTo>
                  <a:pt x="472" y="138"/>
                  <a:pt x="472" y="137"/>
                  <a:pt x="473" y="136"/>
                </a:cubicBezTo>
                <a:cubicBezTo>
                  <a:pt x="474" y="133"/>
                  <a:pt x="476" y="131"/>
                  <a:pt x="477" y="130"/>
                </a:cubicBezTo>
                <a:cubicBezTo>
                  <a:pt x="478" y="128"/>
                  <a:pt x="479" y="127"/>
                  <a:pt x="479" y="126"/>
                </a:cubicBezTo>
                <a:cubicBezTo>
                  <a:pt x="480" y="124"/>
                  <a:pt x="481" y="124"/>
                  <a:pt x="481" y="122"/>
                </a:cubicBezTo>
                <a:cubicBezTo>
                  <a:pt x="481" y="121"/>
                  <a:pt x="480" y="120"/>
                  <a:pt x="479" y="119"/>
                </a:cubicBezTo>
                <a:cubicBezTo>
                  <a:pt x="477" y="119"/>
                  <a:pt x="476" y="120"/>
                  <a:pt x="475" y="122"/>
                </a:cubicBezTo>
                <a:cubicBezTo>
                  <a:pt x="474" y="123"/>
                  <a:pt x="473" y="125"/>
                  <a:pt x="472" y="127"/>
                </a:cubicBezTo>
                <a:cubicBezTo>
                  <a:pt x="470" y="129"/>
                  <a:pt x="470" y="130"/>
                  <a:pt x="468" y="132"/>
                </a:cubicBezTo>
                <a:cubicBezTo>
                  <a:pt x="467" y="133"/>
                  <a:pt x="466" y="134"/>
                  <a:pt x="466" y="135"/>
                </a:cubicBezTo>
                <a:cubicBezTo>
                  <a:pt x="465" y="136"/>
                  <a:pt x="464" y="137"/>
                  <a:pt x="464" y="138"/>
                </a:cubicBezTo>
                <a:cubicBezTo>
                  <a:pt x="463" y="139"/>
                  <a:pt x="463" y="139"/>
                  <a:pt x="462" y="140"/>
                </a:cubicBezTo>
                <a:cubicBezTo>
                  <a:pt x="462" y="140"/>
                  <a:pt x="461" y="138"/>
                  <a:pt x="461" y="138"/>
                </a:cubicBezTo>
                <a:cubicBezTo>
                  <a:pt x="461" y="138"/>
                  <a:pt x="461" y="138"/>
                  <a:pt x="462" y="137"/>
                </a:cubicBezTo>
                <a:cubicBezTo>
                  <a:pt x="462" y="136"/>
                  <a:pt x="464" y="134"/>
                  <a:pt x="465" y="133"/>
                </a:cubicBezTo>
                <a:cubicBezTo>
                  <a:pt x="466" y="131"/>
                  <a:pt x="466" y="130"/>
                  <a:pt x="466" y="129"/>
                </a:cubicBezTo>
                <a:cubicBezTo>
                  <a:pt x="467" y="128"/>
                  <a:pt x="468" y="126"/>
                  <a:pt x="469" y="124"/>
                </a:cubicBezTo>
                <a:cubicBezTo>
                  <a:pt x="470" y="122"/>
                  <a:pt x="470" y="122"/>
                  <a:pt x="471" y="120"/>
                </a:cubicBezTo>
                <a:cubicBezTo>
                  <a:pt x="472" y="119"/>
                  <a:pt x="472" y="118"/>
                  <a:pt x="473" y="117"/>
                </a:cubicBezTo>
                <a:cubicBezTo>
                  <a:pt x="473" y="115"/>
                  <a:pt x="474" y="115"/>
                  <a:pt x="474" y="113"/>
                </a:cubicBezTo>
                <a:cubicBezTo>
                  <a:pt x="474" y="111"/>
                  <a:pt x="472" y="110"/>
                  <a:pt x="471" y="110"/>
                </a:cubicBezTo>
                <a:cubicBezTo>
                  <a:pt x="469" y="110"/>
                  <a:pt x="468" y="112"/>
                  <a:pt x="467" y="114"/>
                </a:cubicBezTo>
                <a:cubicBezTo>
                  <a:pt x="466" y="116"/>
                  <a:pt x="465" y="118"/>
                  <a:pt x="464" y="120"/>
                </a:cubicBezTo>
                <a:cubicBezTo>
                  <a:pt x="463" y="122"/>
                  <a:pt x="462" y="123"/>
                  <a:pt x="461" y="124"/>
                </a:cubicBezTo>
                <a:cubicBezTo>
                  <a:pt x="460" y="125"/>
                  <a:pt x="460" y="126"/>
                  <a:pt x="460" y="127"/>
                </a:cubicBezTo>
                <a:cubicBezTo>
                  <a:pt x="460" y="128"/>
                  <a:pt x="459" y="128"/>
                  <a:pt x="459" y="129"/>
                </a:cubicBezTo>
                <a:cubicBezTo>
                  <a:pt x="458" y="130"/>
                  <a:pt x="458" y="131"/>
                  <a:pt x="457" y="132"/>
                </a:cubicBezTo>
                <a:cubicBezTo>
                  <a:pt x="457" y="133"/>
                  <a:pt x="456" y="134"/>
                  <a:pt x="456" y="134"/>
                </a:cubicBezTo>
                <a:cubicBezTo>
                  <a:pt x="455" y="135"/>
                  <a:pt x="455" y="134"/>
                  <a:pt x="455" y="134"/>
                </a:cubicBezTo>
                <a:cubicBezTo>
                  <a:pt x="454" y="134"/>
                  <a:pt x="454" y="132"/>
                  <a:pt x="455" y="131"/>
                </a:cubicBezTo>
                <a:cubicBezTo>
                  <a:pt x="455" y="129"/>
                  <a:pt x="455" y="128"/>
                  <a:pt x="456" y="127"/>
                </a:cubicBezTo>
                <a:cubicBezTo>
                  <a:pt x="456" y="125"/>
                  <a:pt x="456" y="124"/>
                  <a:pt x="457" y="121"/>
                </a:cubicBezTo>
                <a:cubicBezTo>
                  <a:pt x="458" y="119"/>
                  <a:pt x="459" y="118"/>
                  <a:pt x="460" y="116"/>
                </a:cubicBezTo>
                <a:cubicBezTo>
                  <a:pt x="461" y="114"/>
                  <a:pt x="461" y="112"/>
                  <a:pt x="462" y="110"/>
                </a:cubicBezTo>
                <a:cubicBezTo>
                  <a:pt x="462" y="108"/>
                  <a:pt x="460" y="107"/>
                  <a:pt x="458" y="108"/>
                </a:cubicBezTo>
                <a:cubicBezTo>
                  <a:pt x="456" y="108"/>
                  <a:pt x="455" y="111"/>
                  <a:pt x="454" y="112"/>
                </a:cubicBezTo>
                <a:cubicBezTo>
                  <a:pt x="454" y="113"/>
                  <a:pt x="453" y="115"/>
                  <a:pt x="453" y="116"/>
                </a:cubicBezTo>
                <a:cubicBezTo>
                  <a:pt x="452" y="117"/>
                  <a:pt x="452" y="118"/>
                  <a:pt x="451" y="119"/>
                </a:cubicBezTo>
                <a:cubicBezTo>
                  <a:pt x="450" y="121"/>
                  <a:pt x="450" y="121"/>
                  <a:pt x="449" y="124"/>
                </a:cubicBezTo>
                <a:cubicBezTo>
                  <a:pt x="448" y="126"/>
                  <a:pt x="448" y="127"/>
                  <a:pt x="448" y="130"/>
                </a:cubicBezTo>
                <a:cubicBezTo>
                  <a:pt x="447" y="132"/>
                  <a:pt x="446" y="133"/>
                  <a:pt x="446" y="134"/>
                </a:cubicBezTo>
                <a:cubicBezTo>
                  <a:pt x="445" y="135"/>
                  <a:pt x="445" y="136"/>
                  <a:pt x="444" y="137"/>
                </a:cubicBezTo>
                <a:cubicBezTo>
                  <a:pt x="444" y="139"/>
                  <a:pt x="442" y="139"/>
                  <a:pt x="441" y="140"/>
                </a:cubicBezTo>
                <a:cubicBezTo>
                  <a:pt x="440" y="140"/>
                  <a:pt x="437" y="142"/>
                  <a:pt x="437" y="142"/>
                </a:cubicBezTo>
                <a:cubicBezTo>
                  <a:pt x="436" y="143"/>
                  <a:pt x="436" y="142"/>
                  <a:pt x="436" y="142"/>
                </a:cubicBezTo>
                <a:cubicBezTo>
                  <a:pt x="435" y="141"/>
                  <a:pt x="435" y="141"/>
                  <a:pt x="435" y="140"/>
                </a:cubicBezTo>
                <a:cubicBezTo>
                  <a:pt x="435" y="139"/>
                  <a:pt x="435" y="138"/>
                  <a:pt x="435" y="137"/>
                </a:cubicBezTo>
                <a:cubicBezTo>
                  <a:pt x="434" y="136"/>
                  <a:pt x="434" y="135"/>
                  <a:pt x="433" y="134"/>
                </a:cubicBezTo>
                <a:cubicBezTo>
                  <a:pt x="433" y="133"/>
                  <a:pt x="433" y="132"/>
                  <a:pt x="431" y="129"/>
                </a:cubicBezTo>
                <a:cubicBezTo>
                  <a:pt x="430" y="127"/>
                  <a:pt x="428" y="126"/>
                  <a:pt x="427" y="125"/>
                </a:cubicBezTo>
                <a:cubicBezTo>
                  <a:pt x="426" y="125"/>
                  <a:pt x="425" y="125"/>
                  <a:pt x="424" y="126"/>
                </a:cubicBezTo>
                <a:cubicBezTo>
                  <a:pt x="423" y="127"/>
                  <a:pt x="424" y="128"/>
                  <a:pt x="424" y="129"/>
                </a:cubicBezTo>
                <a:cubicBezTo>
                  <a:pt x="425" y="129"/>
                  <a:pt x="425" y="131"/>
                  <a:pt x="426" y="133"/>
                </a:cubicBezTo>
                <a:cubicBezTo>
                  <a:pt x="426" y="135"/>
                  <a:pt x="427" y="136"/>
                  <a:pt x="427" y="138"/>
                </a:cubicBezTo>
                <a:cubicBezTo>
                  <a:pt x="427" y="140"/>
                  <a:pt x="427" y="141"/>
                  <a:pt x="427" y="143"/>
                </a:cubicBezTo>
                <a:cubicBezTo>
                  <a:pt x="427" y="144"/>
                  <a:pt x="426" y="145"/>
                  <a:pt x="426" y="147"/>
                </a:cubicBezTo>
                <a:cubicBezTo>
                  <a:pt x="426" y="149"/>
                  <a:pt x="427" y="152"/>
                  <a:pt x="428" y="154"/>
                </a:cubicBezTo>
                <a:cubicBezTo>
                  <a:pt x="428" y="157"/>
                  <a:pt x="428" y="158"/>
                  <a:pt x="429" y="160"/>
                </a:cubicBezTo>
                <a:cubicBezTo>
                  <a:pt x="429" y="163"/>
                  <a:pt x="429" y="163"/>
                  <a:pt x="429" y="164"/>
                </a:cubicBezTo>
                <a:cubicBezTo>
                  <a:pt x="428" y="165"/>
                  <a:pt x="426" y="167"/>
                  <a:pt x="426" y="167"/>
                </a:cubicBezTo>
                <a:cubicBezTo>
                  <a:pt x="426" y="167"/>
                  <a:pt x="426" y="167"/>
                  <a:pt x="425" y="167"/>
                </a:cubicBezTo>
                <a:cubicBezTo>
                  <a:pt x="425" y="167"/>
                  <a:pt x="425" y="167"/>
                  <a:pt x="424" y="168"/>
                </a:cubicBezTo>
                <a:cubicBezTo>
                  <a:pt x="424" y="168"/>
                  <a:pt x="423" y="169"/>
                  <a:pt x="421" y="170"/>
                </a:cubicBezTo>
                <a:cubicBezTo>
                  <a:pt x="419" y="171"/>
                  <a:pt x="417" y="173"/>
                  <a:pt x="413" y="175"/>
                </a:cubicBezTo>
                <a:cubicBezTo>
                  <a:pt x="409" y="177"/>
                  <a:pt x="407" y="178"/>
                  <a:pt x="406" y="179"/>
                </a:cubicBezTo>
                <a:cubicBezTo>
                  <a:pt x="404" y="179"/>
                  <a:pt x="401" y="182"/>
                  <a:pt x="400" y="183"/>
                </a:cubicBezTo>
                <a:cubicBezTo>
                  <a:pt x="399" y="184"/>
                  <a:pt x="398" y="186"/>
                  <a:pt x="398" y="186"/>
                </a:cubicBezTo>
                <a:cubicBezTo>
                  <a:pt x="398" y="186"/>
                  <a:pt x="398" y="186"/>
                  <a:pt x="397" y="185"/>
                </a:cubicBezTo>
                <a:cubicBezTo>
                  <a:pt x="396" y="185"/>
                  <a:pt x="394" y="185"/>
                  <a:pt x="393" y="186"/>
                </a:cubicBezTo>
                <a:cubicBezTo>
                  <a:pt x="391" y="186"/>
                  <a:pt x="387" y="188"/>
                  <a:pt x="386" y="189"/>
                </a:cubicBezTo>
                <a:cubicBezTo>
                  <a:pt x="385" y="190"/>
                  <a:pt x="383" y="190"/>
                  <a:pt x="383" y="192"/>
                </a:cubicBezTo>
                <a:cubicBezTo>
                  <a:pt x="382" y="193"/>
                  <a:pt x="381" y="194"/>
                  <a:pt x="381" y="194"/>
                </a:cubicBezTo>
                <a:cubicBezTo>
                  <a:pt x="381" y="194"/>
                  <a:pt x="380" y="195"/>
                  <a:pt x="378" y="195"/>
                </a:cubicBezTo>
                <a:cubicBezTo>
                  <a:pt x="375" y="196"/>
                  <a:pt x="374" y="196"/>
                  <a:pt x="373" y="196"/>
                </a:cubicBezTo>
                <a:cubicBezTo>
                  <a:pt x="373" y="196"/>
                  <a:pt x="372" y="196"/>
                  <a:pt x="371" y="196"/>
                </a:cubicBezTo>
                <a:cubicBezTo>
                  <a:pt x="371" y="196"/>
                  <a:pt x="371" y="195"/>
                  <a:pt x="370" y="195"/>
                </a:cubicBezTo>
                <a:cubicBezTo>
                  <a:pt x="369" y="195"/>
                  <a:pt x="369" y="195"/>
                  <a:pt x="369" y="195"/>
                </a:cubicBezTo>
                <a:cubicBezTo>
                  <a:pt x="369" y="195"/>
                  <a:pt x="368" y="194"/>
                  <a:pt x="367" y="191"/>
                </a:cubicBezTo>
                <a:cubicBezTo>
                  <a:pt x="367" y="189"/>
                  <a:pt x="366" y="187"/>
                  <a:pt x="365" y="185"/>
                </a:cubicBezTo>
                <a:cubicBezTo>
                  <a:pt x="365" y="184"/>
                  <a:pt x="364" y="182"/>
                  <a:pt x="363" y="181"/>
                </a:cubicBezTo>
                <a:cubicBezTo>
                  <a:pt x="362" y="178"/>
                  <a:pt x="361" y="176"/>
                  <a:pt x="360" y="174"/>
                </a:cubicBezTo>
                <a:cubicBezTo>
                  <a:pt x="359" y="173"/>
                  <a:pt x="358" y="171"/>
                  <a:pt x="357" y="170"/>
                </a:cubicBezTo>
                <a:cubicBezTo>
                  <a:pt x="355" y="168"/>
                  <a:pt x="354" y="166"/>
                  <a:pt x="353" y="164"/>
                </a:cubicBezTo>
                <a:cubicBezTo>
                  <a:pt x="352" y="163"/>
                  <a:pt x="352" y="162"/>
                  <a:pt x="352" y="161"/>
                </a:cubicBezTo>
                <a:cubicBezTo>
                  <a:pt x="351" y="160"/>
                  <a:pt x="350" y="157"/>
                  <a:pt x="347" y="152"/>
                </a:cubicBezTo>
                <a:cubicBezTo>
                  <a:pt x="346" y="149"/>
                  <a:pt x="344" y="147"/>
                  <a:pt x="343" y="145"/>
                </a:cubicBezTo>
                <a:cubicBezTo>
                  <a:pt x="341" y="142"/>
                  <a:pt x="339" y="140"/>
                  <a:pt x="338" y="139"/>
                </a:cubicBezTo>
                <a:cubicBezTo>
                  <a:pt x="336" y="137"/>
                  <a:pt x="335" y="135"/>
                  <a:pt x="333" y="134"/>
                </a:cubicBezTo>
                <a:cubicBezTo>
                  <a:pt x="332" y="133"/>
                  <a:pt x="332" y="132"/>
                  <a:pt x="331" y="132"/>
                </a:cubicBezTo>
                <a:cubicBezTo>
                  <a:pt x="330" y="130"/>
                  <a:pt x="329" y="130"/>
                  <a:pt x="328" y="128"/>
                </a:cubicBezTo>
                <a:cubicBezTo>
                  <a:pt x="327" y="127"/>
                  <a:pt x="326" y="126"/>
                  <a:pt x="323" y="123"/>
                </a:cubicBezTo>
                <a:cubicBezTo>
                  <a:pt x="320" y="119"/>
                  <a:pt x="316" y="116"/>
                  <a:pt x="314" y="113"/>
                </a:cubicBezTo>
                <a:cubicBezTo>
                  <a:pt x="311" y="111"/>
                  <a:pt x="310" y="109"/>
                  <a:pt x="309" y="108"/>
                </a:cubicBezTo>
                <a:cubicBezTo>
                  <a:pt x="308" y="108"/>
                  <a:pt x="307" y="106"/>
                  <a:pt x="306" y="105"/>
                </a:cubicBezTo>
                <a:cubicBezTo>
                  <a:pt x="304" y="103"/>
                  <a:pt x="302" y="102"/>
                  <a:pt x="302" y="102"/>
                </a:cubicBezTo>
                <a:cubicBezTo>
                  <a:pt x="302" y="100"/>
                  <a:pt x="302" y="100"/>
                  <a:pt x="302" y="100"/>
                </a:cubicBezTo>
                <a:cubicBezTo>
                  <a:pt x="302" y="100"/>
                  <a:pt x="302" y="100"/>
                  <a:pt x="303" y="99"/>
                </a:cubicBezTo>
                <a:cubicBezTo>
                  <a:pt x="304" y="98"/>
                  <a:pt x="304" y="97"/>
                  <a:pt x="304" y="96"/>
                </a:cubicBezTo>
                <a:cubicBezTo>
                  <a:pt x="303" y="96"/>
                  <a:pt x="304" y="96"/>
                  <a:pt x="304" y="96"/>
                </a:cubicBezTo>
                <a:cubicBezTo>
                  <a:pt x="305" y="96"/>
                  <a:pt x="305" y="95"/>
                  <a:pt x="306" y="95"/>
                </a:cubicBezTo>
                <a:cubicBezTo>
                  <a:pt x="307" y="94"/>
                  <a:pt x="309" y="93"/>
                  <a:pt x="310" y="93"/>
                </a:cubicBezTo>
                <a:cubicBezTo>
                  <a:pt x="311" y="92"/>
                  <a:pt x="311" y="92"/>
                  <a:pt x="312" y="91"/>
                </a:cubicBezTo>
                <a:cubicBezTo>
                  <a:pt x="313" y="90"/>
                  <a:pt x="314" y="90"/>
                  <a:pt x="316" y="89"/>
                </a:cubicBezTo>
                <a:cubicBezTo>
                  <a:pt x="317" y="88"/>
                  <a:pt x="318" y="87"/>
                  <a:pt x="319" y="86"/>
                </a:cubicBezTo>
                <a:cubicBezTo>
                  <a:pt x="320" y="84"/>
                  <a:pt x="319" y="83"/>
                  <a:pt x="319" y="82"/>
                </a:cubicBezTo>
                <a:cubicBezTo>
                  <a:pt x="319" y="81"/>
                  <a:pt x="318" y="79"/>
                  <a:pt x="318" y="79"/>
                </a:cubicBezTo>
                <a:cubicBezTo>
                  <a:pt x="318" y="79"/>
                  <a:pt x="318" y="78"/>
                  <a:pt x="318" y="77"/>
                </a:cubicBezTo>
                <a:cubicBezTo>
                  <a:pt x="319" y="76"/>
                  <a:pt x="320" y="75"/>
                  <a:pt x="320" y="74"/>
                </a:cubicBezTo>
                <a:cubicBezTo>
                  <a:pt x="321" y="74"/>
                  <a:pt x="320" y="72"/>
                  <a:pt x="319" y="71"/>
                </a:cubicBezTo>
                <a:cubicBezTo>
                  <a:pt x="318" y="70"/>
                  <a:pt x="317" y="70"/>
                  <a:pt x="317" y="70"/>
                </a:cubicBezTo>
                <a:cubicBezTo>
                  <a:pt x="317" y="70"/>
                  <a:pt x="318" y="69"/>
                  <a:pt x="319" y="68"/>
                </a:cubicBezTo>
                <a:cubicBezTo>
                  <a:pt x="320" y="68"/>
                  <a:pt x="320" y="67"/>
                  <a:pt x="321" y="66"/>
                </a:cubicBezTo>
                <a:cubicBezTo>
                  <a:pt x="322" y="65"/>
                  <a:pt x="322" y="64"/>
                  <a:pt x="321" y="63"/>
                </a:cubicBezTo>
                <a:cubicBezTo>
                  <a:pt x="321" y="62"/>
                  <a:pt x="321" y="61"/>
                  <a:pt x="321" y="59"/>
                </a:cubicBezTo>
                <a:cubicBezTo>
                  <a:pt x="321" y="58"/>
                  <a:pt x="321" y="57"/>
                  <a:pt x="322" y="57"/>
                </a:cubicBezTo>
                <a:cubicBezTo>
                  <a:pt x="323" y="56"/>
                  <a:pt x="324" y="56"/>
                  <a:pt x="325" y="56"/>
                </a:cubicBezTo>
                <a:cubicBezTo>
                  <a:pt x="326" y="56"/>
                  <a:pt x="327" y="55"/>
                  <a:pt x="327" y="54"/>
                </a:cubicBezTo>
                <a:cubicBezTo>
                  <a:pt x="328" y="52"/>
                  <a:pt x="326" y="51"/>
                  <a:pt x="325" y="49"/>
                </a:cubicBezTo>
                <a:cubicBezTo>
                  <a:pt x="323" y="48"/>
                  <a:pt x="322" y="46"/>
                  <a:pt x="320" y="44"/>
                </a:cubicBezTo>
                <a:cubicBezTo>
                  <a:pt x="318" y="43"/>
                  <a:pt x="317" y="43"/>
                  <a:pt x="316" y="42"/>
                </a:cubicBezTo>
                <a:cubicBezTo>
                  <a:pt x="316" y="41"/>
                  <a:pt x="316" y="41"/>
                  <a:pt x="315" y="41"/>
                </a:cubicBezTo>
                <a:cubicBezTo>
                  <a:pt x="314" y="39"/>
                  <a:pt x="315" y="36"/>
                  <a:pt x="315" y="35"/>
                </a:cubicBezTo>
                <a:cubicBezTo>
                  <a:pt x="316" y="34"/>
                  <a:pt x="315" y="33"/>
                  <a:pt x="315" y="33"/>
                </a:cubicBezTo>
                <a:cubicBezTo>
                  <a:pt x="314" y="33"/>
                  <a:pt x="315" y="32"/>
                  <a:pt x="314" y="31"/>
                </a:cubicBezTo>
                <a:cubicBezTo>
                  <a:pt x="313" y="29"/>
                  <a:pt x="313" y="30"/>
                  <a:pt x="313" y="30"/>
                </a:cubicBezTo>
                <a:cubicBezTo>
                  <a:pt x="313" y="30"/>
                  <a:pt x="313" y="29"/>
                  <a:pt x="312" y="28"/>
                </a:cubicBezTo>
                <a:cubicBezTo>
                  <a:pt x="312" y="28"/>
                  <a:pt x="312" y="26"/>
                  <a:pt x="311" y="26"/>
                </a:cubicBezTo>
                <a:cubicBezTo>
                  <a:pt x="310" y="25"/>
                  <a:pt x="310" y="25"/>
                  <a:pt x="310" y="24"/>
                </a:cubicBezTo>
                <a:cubicBezTo>
                  <a:pt x="310" y="24"/>
                  <a:pt x="310" y="23"/>
                  <a:pt x="310" y="23"/>
                </a:cubicBezTo>
                <a:cubicBezTo>
                  <a:pt x="309" y="23"/>
                  <a:pt x="309" y="22"/>
                  <a:pt x="309" y="22"/>
                </a:cubicBezTo>
                <a:cubicBezTo>
                  <a:pt x="309" y="21"/>
                  <a:pt x="308" y="20"/>
                  <a:pt x="308" y="20"/>
                </a:cubicBezTo>
                <a:cubicBezTo>
                  <a:pt x="307" y="20"/>
                  <a:pt x="307" y="19"/>
                  <a:pt x="307" y="18"/>
                </a:cubicBezTo>
                <a:cubicBezTo>
                  <a:pt x="306" y="17"/>
                  <a:pt x="305" y="16"/>
                  <a:pt x="305" y="16"/>
                </a:cubicBezTo>
                <a:cubicBezTo>
                  <a:pt x="305" y="16"/>
                  <a:pt x="306" y="16"/>
                  <a:pt x="306" y="16"/>
                </a:cubicBezTo>
                <a:cubicBezTo>
                  <a:pt x="306" y="15"/>
                  <a:pt x="307" y="15"/>
                  <a:pt x="307" y="12"/>
                </a:cubicBezTo>
                <a:cubicBezTo>
                  <a:pt x="307" y="10"/>
                  <a:pt x="305" y="8"/>
                  <a:pt x="303" y="6"/>
                </a:cubicBezTo>
                <a:cubicBezTo>
                  <a:pt x="301" y="5"/>
                  <a:pt x="298" y="3"/>
                  <a:pt x="296" y="2"/>
                </a:cubicBezTo>
                <a:cubicBezTo>
                  <a:pt x="294" y="1"/>
                  <a:pt x="291" y="1"/>
                  <a:pt x="290" y="1"/>
                </a:cubicBezTo>
                <a:cubicBezTo>
                  <a:pt x="288" y="1"/>
                  <a:pt x="285" y="1"/>
                  <a:pt x="283" y="1"/>
                </a:cubicBezTo>
                <a:cubicBezTo>
                  <a:pt x="281" y="1"/>
                  <a:pt x="280" y="0"/>
                  <a:pt x="278" y="1"/>
                </a:cubicBezTo>
                <a:cubicBezTo>
                  <a:pt x="276" y="1"/>
                  <a:pt x="275" y="2"/>
                  <a:pt x="274" y="2"/>
                </a:cubicBezTo>
                <a:cubicBezTo>
                  <a:pt x="273" y="2"/>
                  <a:pt x="271" y="2"/>
                  <a:pt x="269" y="2"/>
                </a:cubicBezTo>
                <a:cubicBezTo>
                  <a:pt x="268" y="2"/>
                  <a:pt x="266" y="3"/>
                  <a:pt x="265" y="3"/>
                </a:cubicBezTo>
                <a:cubicBezTo>
                  <a:pt x="263" y="3"/>
                  <a:pt x="261" y="4"/>
                  <a:pt x="260" y="4"/>
                </a:cubicBezTo>
                <a:cubicBezTo>
                  <a:pt x="259" y="5"/>
                  <a:pt x="257" y="5"/>
                  <a:pt x="256" y="6"/>
                </a:cubicBezTo>
                <a:cubicBezTo>
                  <a:pt x="255" y="6"/>
                  <a:pt x="254" y="7"/>
                  <a:pt x="253" y="8"/>
                </a:cubicBezTo>
                <a:cubicBezTo>
                  <a:pt x="251" y="8"/>
                  <a:pt x="250" y="10"/>
                  <a:pt x="248" y="11"/>
                </a:cubicBezTo>
                <a:cubicBezTo>
                  <a:pt x="247" y="13"/>
                  <a:pt x="246" y="14"/>
                  <a:pt x="243" y="17"/>
                </a:cubicBezTo>
                <a:cubicBezTo>
                  <a:pt x="240" y="20"/>
                  <a:pt x="241" y="22"/>
                  <a:pt x="240" y="23"/>
                </a:cubicBezTo>
                <a:cubicBezTo>
                  <a:pt x="239" y="25"/>
                  <a:pt x="239" y="26"/>
                  <a:pt x="238" y="28"/>
                </a:cubicBezTo>
                <a:cubicBezTo>
                  <a:pt x="238" y="29"/>
                  <a:pt x="238" y="30"/>
                  <a:pt x="237" y="31"/>
                </a:cubicBezTo>
                <a:cubicBezTo>
                  <a:pt x="237" y="33"/>
                  <a:pt x="237" y="34"/>
                  <a:pt x="237" y="37"/>
                </a:cubicBezTo>
                <a:cubicBezTo>
                  <a:pt x="237" y="39"/>
                  <a:pt x="237" y="40"/>
                  <a:pt x="237" y="41"/>
                </a:cubicBezTo>
                <a:cubicBezTo>
                  <a:pt x="237" y="42"/>
                  <a:pt x="238" y="42"/>
                  <a:pt x="238" y="43"/>
                </a:cubicBezTo>
                <a:cubicBezTo>
                  <a:pt x="238" y="44"/>
                  <a:pt x="237" y="44"/>
                  <a:pt x="237" y="45"/>
                </a:cubicBezTo>
                <a:cubicBezTo>
                  <a:pt x="237" y="47"/>
                  <a:pt x="238" y="48"/>
                  <a:pt x="238" y="49"/>
                </a:cubicBezTo>
                <a:cubicBezTo>
                  <a:pt x="238" y="49"/>
                  <a:pt x="238" y="50"/>
                  <a:pt x="238" y="51"/>
                </a:cubicBezTo>
                <a:cubicBezTo>
                  <a:pt x="238" y="51"/>
                  <a:pt x="238" y="52"/>
                  <a:pt x="238" y="53"/>
                </a:cubicBezTo>
                <a:cubicBezTo>
                  <a:pt x="238" y="56"/>
                  <a:pt x="239" y="57"/>
                  <a:pt x="239" y="59"/>
                </a:cubicBezTo>
                <a:cubicBezTo>
                  <a:pt x="239" y="60"/>
                  <a:pt x="240" y="60"/>
                  <a:pt x="240" y="61"/>
                </a:cubicBezTo>
                <a:cubicBezTo>
                  <a:pt x="240" y="61"/>
                  <a:pt x="240" y="61"/>
                  <a:pt x="240" y="62"/>
                </a:cubicBezTo>
                <a:cubicBezTo>
                  <a:pt x="240" y="62"/>
                  <a:pt x="241" y="63"/>
                  <a:pt x="241" y="64"/>
                </a:cubicBezTo>
                <a:cubicBezTo>
                  <a:pt x="242" y="65"/>
                  <a:pt x="242" y="66"/>
                  <a:pt x="243" y="66"/>
                </a:cubicBezTo>
                <a:cubicBezTo>
                  <a:pt x="243" y="67"/>
                  <a:pt x="243" y="68"/>
                  <a:pt x="244" y="69"/>
                </a:cubicBezTo>
                <a:cubicBezTo>
                  <a:pt x="244" y="69"/>
                  <a:pt x="244" y="70"/>
                  <a:pt x="244" y="70"/>
                </a:cubicBezTo>
                <a:cubicBezTo>
                  <a:pt x="244" y="71"/>
                  <a:pt x="244" y="72"/>
                  <a:pt x="244" y="73"/>
                </a:cubicBezTo>
                <a:cubicBezTo>
                  <a:pt x="245" y="73"/>
                  <a:pt x="245" y="74"/>
                  <a:pt x="246" y="74"/>
                </a:cubicBezTo>
                <a:cubicBezTo>
                  <a:pt x="246" y="75"/>
                  <a:pt x="246" y="75"/>
                  <a:pt x="246" y="76"/>
                </a:cubicBezTo>
                <a:cubicBezTo>
                  <a:pt x="246" y="76"/>
                  <a:pt x="247" y="76"/>
                  <a:pt x="247" y="77"/>
                </a:cubicBezTo>
                <a:cubicBezTo>
                  <a:pt x="248" y="78"/>
                  <a:pt x="249" y="78"/>
                  <a:pt x="249" y="79"/>
                </a:cubicBezTo>
                <a:cubicBezTo>
                  <a:pt x="250" y="79"/>
                  <a:pt x="251" y="80"/>
                  <a:pt x="252" y="79"/>
                </a:cubicBezTo>
                <a:cubicBezTo>
                  <a:pt x="253" y="79"/>
                  <a:pt x="254" y="79"/>
                  <a:pt x="254" y="79"/>
                </a:cubicBezTo>
                <a:cubicBezTo>
                  <a:pt x="254" y="79"/>
                  <a:pt x="254" y="80"/>
                  <a:pt x="254" y="81"/>
                </a:cubicBezTo>
                <a:cubicBezTo>
                  <a:pt x="254" y="82"/>
                  <a:pt x="253" y="83"/>
                  <a:pt x="252" y="85"/>
                </a:cubicBezTo>
                <a:cubicBezTo>
                  <a:pt x="252" y="86"/>
                  <a:pt x="251" y="87"/>
                  <a:pt x="251" y="88"/>
                </a:cubicBezTo>
                <a:cubicBezTo>
                  <a:pt x="250" y="88"/>
                  <a:pt x="248" y="87"/>
                  <a:pt x="246" y="86"/>
                </a:cubicBezTo>
                <a:cubicBezTo>
                  <a:pt x="244" y="86"/>
                  <a:pt x="244" y="86"/>
                  <a:pt x="239" y="86"/>
                </a:cubicBezTo>
                <a:cubicBezTo>
                  <a:pt x="238" y="86"/>
                  <a:pt x="236" y="86"/>
                  <a:pt x="235" y="86"/>
                </a:cubicBezTo>
                <a:cubicBezTo>
                  <a:pt x="234" y="86"/>
                  <a:pt x="232" y="87"/>
                  <a:pt x="230" y="87"/>
                </a:cubicBezTo>
                <a:cubicBezTo>
                  <a:pt x="229" y="87"/>
                  <a:pt x="228" y="88"/>
                  <a:pt x="227" y="88"/>
                </a:cubicBezTo>
                <a:cubicBezTo>
                  <a:pt x="224" y="89"/>
                  <a:pt x="223" y="90"/>
                  <a:pt x="220" y="92"/>
                </a:cubicBezTo>
                <a:cubicBezTo>
                  <a:pt x="218" y="93"/>
                  <a:pt x="215" y="95"/>
                  <a:pt x="214" y="97"/>
                </a:cubicBezTo>
                <a:cubicBezTo>
                  <a:pt x="212" y="98"/>
                  <a:pt x="211" y="99"/>
                  <a:pt x="209" y="101"/>
                </a:cubicBezTo>
                <a:cubicBezTo>
                  <a:pt x="207" y="103"/>
                  <a:pt x="206" y="104"/>
                  <a:pt x="205" y="106"/>
                </a:cubicBezTo>
                <a:cubicBezTo>
                  <a:pt x="204" y="108"/>
                  <a:pt x="204" y="108"/>
                  <a:pt x="203" y="110"/>
                </a:cubicBezTo>
                <a:cubicBezTo>
                  <a:pt x="203" y="112"/>
                  <a:pt x="203" y="113"/>
                  <a:pt x="203" y="114"/>
                </a:cubicBezTo>
                <a:cubicBezTo>
                  <a:pt x="202" y="116"/>
                  <a:pt x="202" y="117"/>
                  <a:pt x="202" y="117"/>
                </a:cubicBezTo>
                <a:cubicBezTo>
                  <a:pt x="202" y="117"/>
                  <a:pt x="201" y="118"/>
                  <a:pt x="200" y="119"/>
                </a:cubicBezTo>
                <a:cubicBezTo>
                  <a:pt x="198" y="119"/>
                  <a:pt x="197" y="121"/>
                  <a:pt x="196" y="122"/>
                </a:cubicBezTo>
                <a:cubicBezTo>
                  <a:pt x="195" y="122"/>
                  <a:pt x="194" y="122"/>
                  <a:pt x="194" y="122"/>
                </a:cubicBezTo>
                <a:cubicBezTo>
                  <a:pt x="193" y="122"/>
                  <a:pt x="193" y="122"/>
                  <a:pt x="191" y="124"/>
                </a:cubicBezTo>
                <a:cubicBezTo>
                  <a:pt x="189" y="125"/>
                  <a:pt x="188" y="127"/>
                  <a:pt x="187" y="129"/>
                </a:cubicBezTo>
                <a:cubicBezTo>
                  <a:pt x="186" y="130"/>
                  <a:pt x="186" y="131"/>
                  <a:pt x="185" y="132"/>
                </a:cubicBezTo>
                <a:cubicBezTo>
                  <a:pt x="184" y="132"/>
                  <a:pt x="183" y="133"/>
                  <a:pt x="183" y="133"/>
                </a:cubicBezTo>
                <a:cubicBezTo>
                  <a:pt x="182" y="133"/>
                  <a:pt x="181" y="134"/>
                  <a:pt x="180" y="134"/>
                </a:cubicBezTo>
                <a:cubicBezTo>
                  <a:pt x="178" y="134"/>
                  <a:pt x="178" y="134"/>
                  <a:pt x="175" y="135"/>
                </a:cubicBezTo>
                <a:cubicBezTo>
                  <a:pt x="173" y="136"/>
                  <a:pt x="171" y="137"/>
                  <a:pt x="170" y="138"/>
                </a:cubicBezTo>
                <a:cubicBezTo>
                  <a:pt x="169" y="139"/>
                  <a:pt x="168" y="140"/>
                  <a:pt x="167" y="141"/>
                </a:cubicBezTo>
                <a:cubicBezTo>
                  <a:pt x="165" y="142"/>
                  <a:pt x="165" y="142"/>
                  <a:pt x="161" y="144"/>
                </a:cubicBezTo>
                <a:cubicBezTo>
                  <a:pt x="160" y="145"/>
                  <a:pt x="158" y="146"/>
                  <a:pt x="157" y="147"/>
                </a:cubicBezTo>
                <a:cubicBezTo>
                  <a:pt x="156" y="148"/>
                  <a:pt x="155" y="148"/>
                  <a:pt x="154" y="149"/>
                </a:cubicBezTo>
                <a:cubicBezTo>
                  <a:pt x="152" y="151"/>
                  <a:pt x="150" y="152"/>
                  <a:pt x="147" y="154"/>
                </a:cubicBezTo>
                <a:cubicBezTo>
                  <a:pt x="144" y="156"/>
                  <a:pt x="141" y="159"/>
                  <a:pt x="140" y="162"/>
                </a:cubicBezTo>
                <a:cubicBezTo>
                  <a:pt x="138" y="165"/>
                  <a:pt x="137" y="174"/>
                  <a:pt x="135" y="180"/>
                </a:cubicBezTo>
                <a:cubicBezTo>
                  <a:pt x="134" y="187"/>
                  <a:pt x="132" y="200"/>
                  <a:pt x="130" y="205"/>
                </a:cubicBezTo>
                <a:cubicBezTo>
                  <a:pt x="129" y="211"/>
                  <a:pt x="129" y="214"/>
                  <a:pt x="128" y="218"/>
                </a:cubicBezTo>
                <a:cubicBezTo>
                  <a:pt x="127" y="222"/>
                  <a:pt x="127" y="224"/>
                  <a:pt x="126" y="228"/>
                </a:cubicBezTo>
                <a:cubicBezTo>
                  <a:pt x="126" y="232"/>
                  <a:pt x="126" y="232"/>
                  <a:pt x="125" y="237"/>
                </a:cubicBezTo>
                <a:cubicBezTo>
                  <a:pt x="124" y="242"/>
                  <a:pt x="124" y="248"/>
                  <a:pt x="123" y="252"/>
                </a:cubicBezTo>
                <a:cubicBezTo>
                  <a:pt x="123" y="256"/>
                  <a:pt x="122" y="259"/>
                  <a:pt x="122" y="261"/>
                </a:cubicBezTo>
                <a:cubicBezTo>
                  <a:pt x="122" y="262"/>
                  <a:pt x="122" y="264"/>
                  <a:pt x="121" y="265"/>
                </a:cubicBezTo>
                <a:cubicBezTo>
                  <a:pt x="121" y="266"/>
                  <a:pt x="121" y="268"/>
                  <a:pt x="120" y="269"/>
                </a:cubicBezTo>
                <a:cubicBezTo>
                  <a:pt x="120" y="272"/>
                  <a:pt x="119" y="274"/>
                  <a:pt x="119" y="275"/>
                </a:cubicBezTo>
                <a:cubicBezTo>
                  <a:pt x="119" y="275"/>
                  <a:pt x="119" y="275"/>
                  <a:pt x="120" y="275"/>
                </a:cubicBezTo>
                <a:cubicBezTo>
                  <a:pt x="121" y="275"/>
                  <a:pt x="122" y="275"/>
                  <a:pt x="125" y="276"/>
                </a:cubicBezTo>
                <a:cubicBezTo>
                  <a:pt x="129" y="277"/>
                  <a:pt x="134" y="278"/>
                  <a:pt x="134" y="278"/>
                </a:cubicBezTo>
                <a:cubicBezTo>
                  <a:pt x="134" y="278"/>
                  <a:pt x="134" y="279"/>
                  <a:pt x="134" y="279"/>
                </a:cubicBezTo>
                <a:cubicBezTo>
                  <a:pt x="134" y="280"/>
                  <a:pt x="134" y="280"/>
                  <a:pt x="135" y="280"/>
                </a:cubicBezTo>
                <a:cubicBezTo>
                  <a:pt x="135" y="280"/>
                  <a:pt x="136" y="280"/>
                  <a:pt x="136" y="281"/>
                </a:cubicBezTo>
                <a:cubicBezTo>
                  <a:pt x="136" y="281"/>
                  <a:pt x="135" y="281"/>
                  <a:pt x="135" y="282"/>
                </a:cubicBezTo>
                <a:cubicBezTo>
                  <a:pt x="134" y="284"/>
                  <a:pt x="134" y="284"/>
                  <a:pt x="134" y="286"/>
                </a:cubicBezTo>
                <a:cubicBezTo>
                  <a:pt x="133" y="289"/>
                  <a:pt x="133" y="290"/>
                  <a:pt x="133" y="290"/>
                </a:cubicBezTo>
                <a:cubicBezTo>
                  <a:pt x="133" y="290"/>
                  <a:pt x="132" y="291"/>
                  <a:pt x="132" y="291"/>
                </a:cubicBezTo>
                <a:cubicBezTo>
                  <a:pt x="131" y="292"/>
                  <a:pt x="131" y="292"/>
                  <a:pt x="131" y="293"/>
                </a:cubicBezTo>
                <a:cubicBezTo>
                  <a:pt x="130" y="295"/>
                  <a:pt x="128" y="298"/>
                  <a:pt x="128" y="299"/>
                </a:cubicBezTo>
                <a:cubicBezTo>
                  <a:pt x="127" y="301"/>
                  <a:pt x="127" y="301"/>
                  <a:pt x="127" y="301"/>
                </a:cubicBezTo>
                <a:cubicBezTo>
                  <a:pt x="127" y="302"/>
                  <a:pt x="127" y="302"/>
                  <a:pt x="126" y="302"/>
                </a:cubicBezTo>
                <a:cubicBezTo>
                  <a:pt x="126" y="303"/>
                  <a:pt x="126" y="304"/>
                  <a:pt x="126" y="304"/>
                </a:cubicBezTo>
                <a:cubicBezTo>
                  <a:pt x="126" y="304"/>
                  <a:pt x="119" y="300"/>
                  <a:pt x="114" y="296"/>
                </a:cubicBezTo>
                <a:cubicBezTo>
                  <a:pt x="108" y="293"/>
                  <a:pt x="103" y="290"/>
                  <a:pt x="103" y="290"/>
                </a:cubicBezTo>
                <a:cubicBezTo>
                  <a:pt x="103" y="290"/>
                  <a:pt x="103" y="289"/>
                  <a:pt x="103" y="288"/>
                </a:cubicBezTo>
                <a:cubicBezTo>
                  <a:pt x="103" y="288"/>
                  <a:pt x="102" y="287"/>
                  <a:pt x="101" y="287"/>
                </a:cubicBezTo>
                <a:cubicBezTo>
                  <a:pt x="100" y="286"/>
                  <a:pt x="99" y="285"/>
                  <a:pt x="98" y="285"/>
                </a:cubicBezTo>
                <a:cubicBezTo>
                  <a:pt x="97" y="284"/>
                  <a:pt x="96" y="284"/>
                  <a:pt x="95" y="284"/>
                </a:cubicBezTo>
                <a:cubicBezTo>
                  <a:pt x="95" y="284"/>
                  <a:pt x="94" y="284"/>
                  <a:pt x="94" y="284"/>
                </a:cubicBezTo>
                <a:cubicBezTo>
                  <a:pt x="93" y="284"/>
                  <a:pt x="91" y="282"/>
                  <a:pt x="88" y="280"/>
                </a:cubicBezTo>
                <a:cubicBezTo>
                  <a:pt x="84" y="278"/>
                  <a:pt x="84" y="278"/>
                  <a:pt x="82" y="277"/>
                </a:cubicBezTo>
                <a:cubicBezTo>
                  <a:pt x="81" y="276"/>
                  <a:pt x="80" y="275"/>
                  <a:pt x="80" y="274"/>
                </a:cubicBezTo>
                <a:cubicBezTo>
                  <a:pt x="79" y="273"/>
                  <a:pt x="77" y="274"/>
                  <a:pt x="77" y="274"/>
                </a:cubicBezTo>
                <a:cubicBezTo>
                  <a:pt x="76" y="274"/>
                  <a:pt x="75" y="274"/>
                  <a:pt x="75" y="275"/>
                </a:cubicBezTo>
                <a:cubicBezTo>
                  <a:pt x="75" y="275"/>
                  <a:pt x="75" y="275"/>
                  <a:pt x="73" y="275"/>
                </a:cubicBezTo>
                <a:cubicBezTo>
                  <a:pt x="72" y="275"/>
                  <a:pt x="72" y="275"/>
                  <a:pt x="71" y="275"/>
                </a:cubicBezTo>
                <a:cubicBezTo>
                  <a:pt x="70" y="275"/>
                  <a:pt x="69" y="274"/>
                  <a:pt x="68" y="274"/>
                </a:cubicBezTo>
                <a:cubicBezTo>
                  <a:pt x="67" y="274"/>
                  <a:pt x="67" y="274"/>
                  <a:pt x="66" y="274"/>
                </a:cubicBezTo>
                <a:cubicBezTo>
                  <a:pt x="65" y="274"/>
                  <a:pt x="65" y="276"/>
                  <a:pt x="65" y="276"/>
                </a:cubicBezTo>
                <a:cubicBezTo>
                  <a:pt x="64" y="277"/>
                  <a:pt x="64" y="278"/>
                  <a:pt x="64" y="279"/>
                </a:cubicBezTo>
                <a:cubicBezTo>
                  <a:pt x="63" y="280"/>
                  <a:pt x="63" y="281"/>
                  <a:pt x="63" y="281"/>
                </a:cubicBezTo>
                <a:cubicBezTo>
                  <a:pt x="63" y="281"/>
                  <a:pt x="55" y="296"/>
                  <a:pt x="44" y="314"/>
                </a:cubicBezTo>
                <a:cubicBezTo>
                  <a:pt x="39" y="325"/>
                  <a:pt x="33" y="336"/>
                  <a:pt x="27" y="346"/>
                </a:cubicBezTo>
                <a:cubicBezTo>
                  <a:pt x="15" y="369"/>
                  <a:pt x="5" y="388"/>
                  <a:pt x="5" y="388"/>
                </a:cubicBezTo>
                <a:cubicBezTo>
                  <a:pt x="5" y="388"/>
                  <a:pt x="4" y="388"/>
                  <a:pt x="4" y="388"/>
                </a:cubicBezTo>
                <a:cubicBezTo>
                  <a:pt x="3" y="388"/>
                  <a:pt x="3" y="389"/>
                  <a:pt x="3" y="390"/>
                </a:cubicBezTo>
                <a:cubicBezTo>
                  <a:pt x="3" y="391"/>
                  <a:pt x="2" y="391"/>
                  <a:pt x="2" y="391"/>
                </a:cubicBezTo>
                <a:cubicBezTo>
                  <a:pt x="1" y="392"/>
                  <a:pt x="0" y="393"/>
                  <a:pt x="1" y="394"/>
                </a:cubicBezTo>
                <a:cubicBezTo>
                  <a:pt x="1" y="396"/>
                  <a:pt x="3" y="396"/>
                  <a:pt x="4" y="397"/>
                </a:cubicBezTo>
                <a:close/>
                <a:moveTo>
                  <a:pt x="132" y="307"/>
                </a:moveTo>
                <a:cubicBezTo>
                  <a:pt x="132" y="307"/>
                  <a:pt x="132" y="306"/>
                  <a:pt x="132" y="306"/>
                </a:cubicBezTo>
                <a:cubicBezTo>
                  <a:pt x="133" y="305"/>
                  <a:pt x="133" y="304"/>
                  <a:pt x="134" y="303"/>
                </a:cubicBezTo>
                <a:cubicBezTo>
                  <a:pt x="134" y="302"/>
                  <a:pt x="135" y="301"/>
                  <a:pt x="135" y="300"/>
                </a:cubicBezTo>
                <a:cubicBezTo>
                  <a:pt x="136" y="300"/>
                  <a:pt x="136" y="300"/>
                  <a:pt x="136" y="300"/>
                </a:cubicBezTo>
                <a:cubicBezTo>
                  <a:pt x="136" y="300"/>
                  <a:pt x="136" y="300"/>
                  <a:pt x="136" y="301"/>
                </a:cubicBezTo>
                <a:cubicBezTo>
                  <a:pt x="136" y="302"/>
                  <a:pt x="136" y="302"/>
                  <a:pt x="137" y="303"/>
                </a:cubicBezTo>
                <a:cubicBezTo>
                  <a:pt x="138" y="304"/>
                  <a:pt x="139" y="304"/>
                  <a:pt x="139" y="304"/>
                </a:cubicBezTo>
                <a:cubicBezTo>
                  <a:pt x="139" y="304"/>
                  <a:pt x="140" y="305"/>
                  <a:pt x="141" y="305"/>
                </a:cubicBezTo>
                <a:cubicBezTo>
                  <a:pt x="141" y="306"/>
                  <a:pt x="141" y="306"/>
                  <a:pt x="142" y="306"/>
                </a:cubicBezTo>
                <a:cubicBezTo>
                  <a:pt x="142" y="305"/>
                  <a:pt x="143" y="305"/>
                  <a:pt x="143" y="305"/>
                </a:cubicBezTo>
                <a:cubicBezTo>
                  <a:pt x="143" y="305"/>
                  <a:pt x="142" y="307"/>
                  <a:pt x="144" y="308"/>
                </a:cubicBezTo>
                <a:cubicBezTo>
                  <a:pt x="145" y="309"/>
                  <a:pt x="145" y="309"/>
                  <a:pt x="146" y="309"/>
                </a:cubicBezTo>
                <a:cubicBezTo>
                  <a:pt x="148" y="310"/>
                  <a:pt x="148" y="310"/>
                  <a:pt x="148" y="309"/>
                </a:cubicBezTo>
                <a:cubicBezTo>
                  <a:pt x="149" y="309"/>
                  <a:pt x="149" y="309"/>
                  <a:pt x="149" y="309"/>
                </a:cubicBezTo>
                <a:cubicBezTo>
                  <a:pt x="149" y="309"/>
                  <a:pt x="149" y="311"/>
                  <a:pt x="150" y="312"/>
                </a:cubicBezTo>
                <a:cubicBezTo>
                  <a:pt x="151" y="313"/>
                  <a:pt x="152" y="313"/>
                  <a:pt x="153" y="314"/>
                </a:cubicBezTo>
                <a:cubicBezTo>
                  <a:pt x="154" y="314"/>
                  <a:pt x="155" y="314"/>
                  <a:pt x="155" y="313"/>
                </a:cubicBezTo>
                <a:cubicBezTo>
                  <a:pt x="156" y="313"/>
                  <a:pt x="156" y="313"/>
                  <a:pt x="156" y="313"/>
                </a:cubicBezTo>
                <a:cubicBezTo>
                  <a:pt x="156" y="313"/>
                  <a:pt x="156" y="316"/>
                  <a:pt x="157" y="316"/>
                </a:cubicBezTo>
                <a:cubicBezTo>
                  <a:pt x="157" y="317"/>
                  <a:pt x="158" y="317"/>
                  <a:pt x="159" y="318"/>
                </a:cubicBezTo>
                <a:cubicBezTo>
                  <a:pt x="160" y="318"/>
                  <a:pt x="161" y="318"/>
                  <a:pt x="162" y="317"/>
                </a:cubicBezTo>
                <a:cubicBezTo>
                  <a:pt x="163" y="317"/>
                  <a:pt x="163" y="317"/>
                  <a:pt x="164" y="316"/>
                </a:cubicBezTo>
                <a:cubicBezTo>
                  <a:pt x="164" y="316"/>
                  <a:pt x="165" y="316"/>
                  <a:pt x="165" y="316"/>
                </a:cubicBezTo>
                <a:cubicBezTo>
                  <a:pt x="165" y="316"/>
                  <a:pt x="165" y="317"/>
                  <a:pt x="164" y="319"/>
                </a:cubicBezTo>
                <a:cubicBezTo>
                  <a:pt x="163" y="321"/>
                  <a:pt x="162" y="323"/>
                  <a:pt x="162" y="323"/>
                </a:cubicBezTo>
                <a:cubicBezTo>
                  <a:pt x="162" y="323"/>
                  <a:pt x="162" y="322"/>
                  <a:pt x="161" y="323"/>
                </a:cubicBezTo>
                <a:cubicBezTo>
                  <a:pt x="161" y="323"/>
                  <a:pt x="160" y="324"/>
                  <a:pt x="160" y="324"/>
                </a:cubicBezTo>
                <a:cubicBezTo>
                  <a:pt x="160" y="324"/>
                  <a:pt x="160" y="324"/>
                  <a:pt x="160" y="324"/>
                </a:cubicBezTo>
                <a:cubicBezTo>
                  <a:pt x="160" y="324"/>
                  <a:pt x="156" y="322"/>
                  <a:pt x="152" y="320"/>
                </a:cubicBezTo>
                <a:cubicBezTo>
                  <a:pt x="148" y="317"/>
                  <a:pt x="132" y="307"/>
                  <a:pt x="132" y="307"/>
                </a:cubicBezTo>
                <a:close/>
              </a:path>
            </a:pathLst>
          </a:custGeom>
          <a:solidFill>
            <a:sysClr val="window" lastClr="FFFFFF">
              <a:lumMod val="50000"/>
            </a:sysClr>
          </a:solidFill>
          <a:ln w="44450">
            <a:noFill/>
          </a:ln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Lato Light"/>
              <a:ea typeface="+mn-ea"/>
            </a:endParaRPr>
          </a:p>
        </p:txBody>
      </p:sp>
      <p:sp>
        <p:nvSpPr>
          <p:cNvPr id="88" name="Text Placeholder 8"/>
          <p:cNvSpPr txBox="1"/>
          <p:nvPr/>
        </p:nvSpPr>
        <p:spPr>
          <a:xfrm>
            <a:off x="624317" y="295526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Inspiration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9" name="Text Placeholder 9"/>
          <p:cNvSpPr txBox="1"/>
          <p:nvPr/>
        </p:nvSpPr>
        <p:spPr>
          <a:xfrm>
            <a:off x="624317" y="329080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0" name="Text Placeholder 8"/>
          <p:cNvSpPr txBox="1"/>
          <p:nvPr/>
        </p:nvSpPr>
        <p:spPr>
          <a:xfrm>
            <a:off x="624317" y="414743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Analysis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1" name="Text Placeholder 9"/>
          <p:cNvSpPr txBox="1"/>
          <p:nvPr/>
        </p:nvSpPr>
        <p:spPr>
          <a:xfrm>
            <a:off x="624317" y="448297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2" name="Text Placeholder 8"/>
          <p:cNvSpPr txBox="1"/>
          <p:nvPr/>
        </p:nvSpPr>
        <p:spPr>
          <a:xfrm>
            <a:off x="624317" y="5424696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Blue-print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3" name="Text Placeholder 9"/>
          <p:cNvSpPr txBox="1"/>
          <p:nvPr/>
        </p:nvSpPr>
        <p:spPr>
          <a:xfrm>
            <a:off x="624317" y="5760235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4" name="Text Placeholder 8"/>
          <p:cNvSpPr txBox="1"/>
          <p:nvPr/>
        </p:nvSpPr>
        <p:spPr>
          <a:xfrm>
            <a:off x="2862402" y="295526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Design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5" name="Text Placeholder 9"/>
          <p:cNvSpPr txBox="1"/>
          <p:nvPr/>
        </p:nvSpPr>
        <p:spPr>
          <a:xfrm>
            <a:off x="2862402" y="329080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6" name="Text Placeholder 8"/>
          <p:cNvSpPr txBox="1"/>
          <p:nvPr/>
        </p:nvSpPr>
        <p:spPr>
          <a:xfrm>
            <a:off x="2838764" y="414743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Beta-test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7" name="Text Placeholder 9"/>
          <p:cNvSpPr txBox="1"/>
          <p:nvPr/>
        </p:nvSpPr>
        <p:spPr>
          <a:xfrm>
            <a:off x="2838764" y="448297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8" name="Oval 64"/>
          <p:cNvSpPr/>
          <p:nvPr/>
        </p:nvSpPr>
        <p:spPr>
          <a:xfrm>
            <a:off x="258678" y="2985851"/>
            <a:ext cx="209550" cy="210865"/>
          </a:xfrm>
          <a:prstGeom prst="ellipse">
            <a:avLst/>
          </a:prstGeom>
          <a:solidFill>
            <a:srgbClr val="DB334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99" name="Oval 65"/>
          <p:cNvSpPr/>
          <p:nvPr/>
        </p:nvSpPr>
        <p:spPr>
          <a:xfrm>
            <a:off x="258678" y="4209775"/>
            <a:ext cx="209550" cy="210865"/>
          </a:xfrm>
          <a:prstGeom prst="ellipse">
            <a:avLst/>
          </a:prstGeom>
          <a:solidFill>
            <a:srgbClr val="FDF20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0" name="Oval 66"/>
          <p:cNvSpPr/>
          <p:nvPr/>
        </p:nvSpPr>
        <p:spPr>
          <a:xfrm>
            <a:off x="258678" y="5442746"/>
            <a:ext cx="209550" cy="210865"/>
          </a:xfrm>
          <a:prstGeom prst="ellipse">
            <a:avLst/>
          </a:prstGeom>
          <a:solidFill>
            <a:srgbClr val="C6D5CD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1" name="Oval 67"/>
          <p:cNvSpPr/>
          <p:nvPr/>
        </p:nvSpPr>
        <p:spPr>
          <a:xfrm>
            <a:off x="2502946" y="2985851"/>
            <a:ext cx="209550" cy="210865"/>
          </a:xfrm>
          <a:prstGeom prst="ellipse">
            <a:avLst/>
          </a:prstGeom>
          <a:solidFill>
            <a:srgbClr val="5A6A62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2" name="Oval 68"/>
          <p:cNvSpPr/>
          <p:nvPr/>
        </p:nvSpPr>
        <p:spPr>
          <a:xfrm>
            <a:off x="2502946" y="4209775"/>
            <a:ext cx="209550" cy="210865"/>
          </a:xfrm>
          <a:prstGeom prst="ellipse">
            <a:avLst/>
          </a:prstGeom>
          <a:solidFill>
            <a:srgbClr val="542733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3" name="Text Placeholder 8"/>
          <p:cNvSpPr txBox="1"/>
          <p:nvPr/>
        </p:nvSpPr>
        <p:spPr>
          <a:xfrm>
            <a:off x="4990044" y="295526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Launch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4" name="Text Placeholder 9"/>
          <p:cNvSpPr txBox="1"/>
          <p:nvPr/>
        </p:nvSpPr>
        <p:spPr>
          <a:xfrm>
            <a:off x="4990044" y="329080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5" name="Oval 71"/>
          <p:cNvSpPr/>
          <p:nvPr/>
        </p:nvSpPr>
        <p:spPr>
          <a:xfrm>
            <a:off x="4654226" y="3017601"/>
            <a:ext cx="209550" cy="210865"/>
          </a:xfrm>
          <a:prstGeom prst="ellipse">
            <a:avLst/>
          </a:prstGeom>
          <a:solidFill>
            <a:srgbClr val="E94C6F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0"/>
                            </p:stCondLst>
                            <p:childTnLst>
                              <p:par>
                                <p:cTn id="5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5500"/>
                            </p:stCondLst>
                            <p:childTnLst>
                              <p:par>
                                <p:cTn id="5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6000"/>
                            </p:stCondLst>
                            <p:childTnLst>
                              <p:par>
                                <p:cTn id="6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65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7500"/>
                            </p:stCondLst>
                            <p:childTnLst>
                              <p:par>
                                <p:cTn id="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8000"/>
                            </p:stCondLst>
                            <p:childTnLst>
                              <p:par>
                                <p:cTn id="7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9000"/>
                            </p:stCondLst>
                            <p:childTnLst>
                              <p:par>
                                <p:cTn id="8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9500"/>
                            </p:stCondLst>
                            <p:childTnLst>
                              <p:par>
                                <p:cTn id="9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10000"/>
                            </p:stCondLst>
                            <p:childTnLst>
                              <p:par>
                                <p:cTn id="9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1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 build="p"/>
      <p:bldP spid="87" grpId="0" animBg="1"/>
      <p:bldP spid="88" grpId="0" build="p"/>
      <p:bldP spid="89" grpId="0" build="p"/>
      <p:bldP spid="90" grpId="0" build="p"/>
      <p:bldP spid="91" grpId="0" build="p"/>
      <p:bldP spid="92" grpId="0" build="p"/>
      <p:bldP spid="93" grpId="0" build="p"/>
      <p:bldP spid="94" grpId="0" build="p"/>
      <p:bldP spid="95" grpId="0" build="p"/>
      <p:bldP spid="96" grpId="0" build="p"/>
      <p:bldP spid="97" grpId="0" build="p"/>
      <p:bldP spid="98" grpId="0" animBg="1"/>
      <p:bldP spid="99" grpId="0" animBg="1"/>
      <p:bldP spid="100" grpId="0" animBg="1"/>
      <p:bldP spid="101" grpId="0" animBg="1"/>
      <p:bldP spid="102" grpId="0" animBg="1"/>
      <p:bldP spid="103" grpId="0" build="p"/>
      <p:bldP spid="104" grpId="0" build="p"/>
      <p:bldP spid="105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6"/>
          <p:cNvGrpSpPr/>
          <p:nvPr/>
        </p:nvGrpSpPr>
        <p:grpSpPr>
          <a:xfrm flipH="1">
            <a:off x="678331" y="4114763"/>
            <a:ext cx="10870193" cy="3638852"/>
            <a:chOff x="-1" y="3219148"/>
            <a:chExt cx="10870193" cy="3638852"/>
          </a:xfrm>
        </p:grpSpPr>
        <p:grpSp>
          <p:nvGrpSpPr>
            <p:cNvPr id="56" name="Group 7"/>
            <p:cNvGrpSpPr/>
            <p:nvPr/>
          </p:nvGrpSpPr>
          <p:grpSpPr>
            <a:xfrm>
              <a:off x="8407979" y="5698593"/>
              <a:ext cx="2462213" cy="1159407"/>
              <a:chOff x="8407979" y="5698593"/>
              <a:chExt cx="2462213" cy="1159407"/>
            </a:xfrm>
          </p:grpSpPr>
          <p:sp>
            <p:nvSpPr>
              <p:cNvPr id="82" name="Freeform 33"/>
              <p:cNvSpPr/>
              <p:nvPr/>
            </p:nvSpPr>
            <p:spPr bwMode="auto">
              <a:xfrm>
                <a:off x="8407979" y="5698594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5E412F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83" name="Freeform 34"/>
              <p:cNvSpPr/>
              <p:nvPr/>
            </p:nvSpPr>
            <p:spPr>
              <a:xfrm>
                <a:off x="8407979" y="6541556"/>
                <a:ext cx="1816100" cy="316444"/>
              </a:xfrm>
              <a:custGeom>
                <a:avLst/>
                <a:gdLst>
                  <a:gd name="connsiteX0" fmla="*/ 0 w 1816100"/>
                  <a:gd name="connsiteY0" fmla="*/ 0 h 316444"/>
                  <a:gd name="connsiteX1" fmla="*/ 1816100 w 1816100"/>
                  <a:gd name="connsiteY1" fmla="*/ 0 h 316444"/>
                  <a:gd name="connsiteX2" fmla="*/ 1816100 w 1816100"/>
                  <a:gd name="connsiteY2" fmla="*/ 316444 h 316444"/>
                  <a:gd name="connsiteX3" fmla="*/ 0 w 1816100"/>
                  <a:gd name="connsiteY3" fmla="*/ 316444 h 316444"/>
                  <a:gd name="connsiteX4" fmla="*/ 0 w 1816100"/>
                  <a:gd name="connsiteY4" fmla="*/ 0 h 316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6100" h="316444">
                    <a:moveTo>
                      <a:pt x="0" y="0"/>
                    </a:moveTo>
                    <a:lnTo>
                      <a:pt x="1816100" y="0"/>
                    </a:lnTo>
                    <a:lnTo>
                      <a:pt x="1816100" y="316444"/>
                    </a:lnTo>
                    <a:lnTo>
                      <a:pt x="0" y="31644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5E412F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4" name="Freeform 35"/>
              <p:cNvSpPr/>
              <p:nvPr/>
            </p:nvSpPr>
            <p:spPr>
              <a:xfrm>
                <a:off x="10214555" y="5698593"/>
                <a:ext cx="646113" cy="1159406"/>
              </a:xfrm>
              <a:custGeom>
                <a:avLst/>
                <a:gdLst>
                  <a:gd name="connsiteX0" fmla="*/ 646113 w 646113"/>
                  <a:gd name="connsiteY0" fmla="*/ 0 h 1159406"/>
                  <a:gd name="connsiteX1" fmla="*/ 646113 w 646113"/>
                  <a:gd name="connsiteY1" fmla="*/ 421481 h 1159406"/>
                  <a:gd name="connsiteX2" fmla="*/ 646113 w 646113"/>
                  <a:gd name="connsiteY2" fmla="*/ 496887 h 1159406"/>
                  <a:gd name="connsiteX3" fmla="*/ 646113 w 646113"/>
                  <a:gd name="connsiteY3" fmla="*/ 842962 h 1159406"/>
                  <a:gd name="connsiteX4" fmla="*/ 646113 w 646113"/>
                  <a:gd name="connsiteY4" fmla="*/ 918368 h 1159406"/>
                  <a:gd name="connsiteX5" fmla="*/ 646113 w 646113"/>
                  <a:gd name="connsiteY5" fmla="*/ 1159406 h 1159406"/>
                  <a:gd name="connsiteX6" fmla="*/ 0 w 646113"/>
                  <a:gd name="connsiteY6" fmla="*/ 1159406 h 1159406"/>
                  <a:gd name="connsiteX7" fmla="*/ 0 w 646113"/>
                  <a:gd name="connsiteY7" fmla="*/ 842962 h 1159406"/>
                  <a:gd name="connsiteX8" fmla="*/ 646113 w 646113"/>
                  <a:gd name="connsiteY8" fmla="*/ 0 h 1159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46113" h="1159406">
                    <a:moveTo>
                      <a:pt x="646113" y="0"/>
                    </a:moveTo>
                    <a:lnTo>
                      <a:pt x="646113" y="421481"/>
                    </a:lnTo>
                    <a:lnTo>
                      <a:pt x="646113" y="496887"/>
                    </a:lnTo>
                    <a:lnTo>
                      <a:pt x="646113" y="842962"/>
                    </a:lnTo>
                    <a:lnTo>
                      <a:pt x="646113" y="918368"/>
                    </a:lnTo>
                    <a:lnTo>
                      <a:pt x="646113" y="1159406"/>
                    </a:lnTo>
                    <a:lnTo>
                      <a:pt x="0" y="1159406"/>
                    </a:lnTo>
                    <a:lnTo>
                      <a:pt x="0" y="842962"/>
                    </a:lnTo>
                    <a:lnTo>
                      <a:pt x="646113" y="0"/>
                    </a:lnTo>
                    <a:close/>
                  </a:path>
                </a:pathLst>
              </a:custGeom>
              <a:solidFill>
                <a:srgbClr val="5E412F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7" name="Group 8"/>
            <p:cNvGrpSpPr/>
            <p:nvPr/>
          </p:nvGrpSpPr>
          <p:grpSpPr>
            <a:xfrm>
              <a:off x="-1" y="3219148"/>
              <a:ext cx="1813456" cy="3638852"/>
              <a:chOff x="-1" y="3219148"/>
              <a:chExt cx="1813456" cy="3638852"/>
            </a:xfrm>
          </p:grpSpPr>
          <p:sp>
            <p:nvSpPr>
              <p:cNvPr id="78" name="Freeform 29"/>
              <p:cNvSpPr/>
              <p:nvPr/>
            </p:nvSpPr>
            <p:spPr bwMode="auto">
              <a:xfrm>
                <a:off x="1167342" y="3219148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00C8F8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9" name="Freeform 30"/>
              <p:cNvSpPr/>
              <p:nvPr/>
            </p:nvSpPr>
            <p:spPr>
              <a:xfrm>
                <a:off x="-1" y="4057122"/>
                <a:ext cx="1167342" cy="496888"/>
              </a:xfrm>
              <a:custGeom>
                <a:avLst/>
                <a:gdLst>
                  <a:gd name="connsiteX0" fmla="*/ 0 w 1167342"/>
                  <a:gd name="connsiteY0" fmla="*/ 0 h 496888"/>
                  <a:gd name="connsiteX1" fmla="*/ 1167342 w 1167342"/>
                  <a:gd name="connsiteY1" fmla="*/ 0 h 496888"/>
                  <a:gd name="connsiteX2" fmla="*/ 1167342 w 1167342"/>
                  <a:gd name="connsiteY2" fmla="*/ 496888 h 496888"/>
                  <a:gd name="connsiteX3" fmla="*/ 0 w 1167342"/>
                  <a:gd name="connsiteY3" fmla="*/ 496888 h 496888"/>
                  <a:gd name="connsiteX4" fmla="*/ 0 w 1167342"/>
                  <a:gd name="connsiteY4" fmla="*/ 0 h 496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7342" h="496888">
                    <a:moveTo>
                      <a:pt x="0" y="0"/>
                    </a:moveTo>
                    <a:lnTo>
                      <a:pt x="1167342" y="0"/>
                    </a:lnTo>
                    <a:lnTo>
                      <a:pt x="1167342" y="496888"/>
                    </a:lnTo>
                    <a:lnTo>
                      <a:pt x="0" y="49688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C8F8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0" name="Freeform 31"/>
              <p:cNvSpPr/>
              <p:nvPr/>
            </p:nvSpPr>
            <p:spPr>
              <a:xfrm>
                <a:off x="0" y="3228673"/>
                <a:ext cx="1813455" cy="842963"/>
              </a:xfrm>
              <a:custGeom>
                <a:avLst/>
                <a:gdLst>
                  <a:gd name="connsiteX0" fmla="*/ 0 w 1813455"/>
                  <a:gd name="connsiteY0" fmla="*/ 0 h 842963"/>
                  <a:gd name="connsiteX1" fmla="*/ 1813455 w 1813455"/>
                  <a:gd name="connsiteY1" fmla="*/ 0 h 842963"/>
                  <a:gd name="connsiteX2" fmla="*/ 1167342 w 1813455"/>
                  <a:gd name="connsiteY2" fmla="*/ 842963 h 842963"/>
                  <a:gd name="connsiteX3" fmla="*/ 0 w 1813455"/>
                  <a:gd name="connsiteY3" fmla="*/ 842963 h 842963"/>
                  <a:gd name="connsiteX4" fmla="*/ 0 w 1813455"/>
                  <a:gd name="connsiteY4" fmla="*/ 0 h 842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3455" h="842963">
                    <a:moveTo>
                      <a:pt x="0" y="0"/>
                    </a:moveTo>
                    <a:lnTo>
                      <a:pt x="1813455" y="0"/>
                    </a:lnTo>
                    <a:lnTo>
                      <a:pt x="1167342" y="842963"/>
                    </a:lnTo>
                    <a:lnTo>
                      <a:pt x="0" y="84296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C8F8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1" name="Rectangle 32"/>
              <p:cNvSpPr/>
              <p:nvPr/>
            </p:nvSpPr>
            <p:spPr>
              <a:xfrm>
                <a:off x="0" y="4554009"/>
                <a:ext cx="1157817" cy="2303991"/>
              </a:xfrm>
              <a:prstGeom prst="rect">
                <a:avLst/>
              </a:prstGeom>
              <a:gradFill>
                <a:gsLst>
                  <a:gs pos="0">
                    <a:srgbClr val="00C8F8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8" name="Group 9"/>
            <p:cNvGrpSpPr/>
            <p:nvPr/>
          </p:nvGrpSpPr>
          <p:grpSpPr>
            <a:xfrm>
              <a:off x="1157767" y="3707721"/>
              <a:ext cx="2462263" cy="3150279"/>
              <a:chOff x="1157767" y="3707721"/>
              <a:chExt cx="2462263" cy="3150279"/>
            </a:xfrm>
          </p:grpSpPr>
          <p:sp>
            <p:nvSpPr>
              <p:cNvPr id="74" name="Rectangle 25"/>
              <p:cNvSpPr>
                <a:spLocks noChangeArrowheads="1"/>
              </p:cNvSpPr>
              <p:nvPr/>
            </p:nvSpPr>
            <p:spPr bwMode="auto">
              <a:xfrm>
                <a:off x="1157817" y="4554009"/>
                <a:ext cx="1816100" cy="496888"/>
              </a:xfrm>
              <a:prstGeom prst="rect">
                <a:avLst/>
              </a:prstGeom>
              <a:solidFill>
                <a:srgbClr val="59C4C5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5" name="Freeform 26"/>
              <p:cNvSpPr/>
              <p:nvPr/>
            </p:nvSpPr>
            <p:spPr bwMode="auto">
              <a:xfrm>
                <a:off x="1157817" y="3711046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59C4C5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6" name="Freeform 27"/>
              <p:cNvSpPr/>
              <p:nvPr/>
            </p:nvSpPr>
            <p:spPr bwMode="auto">
              <a:xfrm>
                <a:off x="2973917" y="3707721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59C4C5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7" name="Rectangle 28"/>
              <p:cNvSpPr/>
              <p:nvPr/>
            </p:nvSpPr>
            <p:spPr>
              <a:xfrm>
                <a:off x="1157767" y="5041371"/>
                <a:ext cx="1813505" cy="1816629"/>
              </a:xfrm>
              <a:prstGeom prst="rect">
                <a:avLst/>
              </a:prstGeom>
              <a:gradFill>
                <a:gsLst>
                  <a:gs pos="0">
                    <a:srgbClr val="59C4C5"/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9" name="Group 10"/>
            <p:cNvGrpSpPr/>
            <p:nvPr/>
          </p:nvGrpSpPr>
          <p:grpSpPr>
            <a:xfrm>
              <a:off x="2969204" y="4207933"/>
              <a:ext cx="2462213" cy="2650067"/>
              <a:chOff x="2969204" y="4207933"/>
              <a:chExt cx="2462213" cy="2650067"/>
            </a:xfrm>
          </p:grpSpPr>
          <p:sp>
            <p:nvSpPr>
              <p:cNvPr id="70" name="Rectangle 21"/>
              <p:cNvSpPr>
                <a:spLocks noChangeArrowheads="1"/>
              </p:cNvSpPr>
              <p:nvPr/>
            </p:nvSpPr>
            <p:spPr bwMode="auto">
              <a:xfrm>
                <a:off x="2969204" y="5050896"/>
                <a:ext cx="1816100" cy="496888"/>
              </a:xfrm>
              <a:prstGeom prst="rect">
                <a:avLst/>
              </a:prstGeom>
              <a:solidFill>
                <a:srgbClr val="FFC33C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1" name="Freeform 22"/>
              <p:cNvSpPr/>
              <p:nvPr/>
            </p:nvSpPr>
            <p:spPr bwMode="auto">
              <a:xfrm>
                <a:off x="2969204" y="4207933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FC33C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2" name="Freeform 23"/>
              <p:cNvSpPr/>
              <p:nvPr/>
            </p:nvSpPr>
            <p:spPr bwMode="auto">
              <a:xfrm>
                <a:off x="4785304" y="4207933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FC33C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3" name="Rectangle 24"/>
              <p:cNvSpPr/>
              <p:nvPr/>
            </p:nvSpPr>
            <p:spPr>
              <a:xfrm>
                <a:off x="2971272" y="5544458"/>
                <a:ext cx="1811338" cy="1313542"/>
              </a:xfrm>
              <a:prstGeom prst="rect">
                <a:avLst/>
              </a:prstGeom>
              <a:gradFill>
                <a:gsLst>
                  <a:gs pos="0">
                    <a:srgbClr val="FFC33C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11"/>
            <p:cNvGrpSpPr/>
            <p:nvPr/>
          </p:nvGrpSpPr>
          <p:grpSpPr>
            <a:xfrm>
              <a:off x="4777847" y="4695295"/>
              <a:ext cx="2469670" cy="2162704"/>
              <a:chOff x="4777847" y="4695295"/>
              <a:chExt cx="2469670" cy="2162704"/>
            </a:xfrm>
          </p:grpSpPr>
          <p:sp>
            <p:nvSpPr>
              <p:cNvPr id="66" name="Rectangle 17"/>
              <p:cNvSpPr>
                <a:spLocks noChangeArrowheads="1"/>
              </p:cNvSpPr>
              <p:nvPr/>
            </p:nvSpPr>
            <p:spPr bwMode="auto">
              <a:xfrm>
                <a:off x="4777847" y="5547783"/>
                <a:ext cx="1823557" cy="496888"/>
              </a:xfrm>
              <a:prstGeom prst="rect">
                <a:avLst/>
              </a:prstGeom>
              <a:solidFill>
                <a:srgbClr val="FBE2B4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7" name="Freeform 18"/>
              <p:cNvSpPr/>
              <p:nvPr/>
            </p:nvSpPr>
            <p:spPr bwMode="auto">
              <a:xfrm>
                <a:off x="4785304" y="4704820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BE2B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8" name="Freeform 19"/>
              <p:cNvSpPr/>
              <p:nvPr/>
            </p:nvSpPr>
            <p:spPr bwMode="auto">
              <a:xfrm>
                <a:off x="6601404" y="4695295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BE2B4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9" name="Rectangle 20"/>
              <p:cNvSpPr/>
              <p:nvPr/>
            </p:nvSpPr>
            <p:spPr>
              <a:xfrm>
                <a:off x="4782559" y="6035144"/>
                <a:ext cx="1818795" cy="822855"/>
              </a:xfrm>
              <a:prstGeom prst="rect">
                <a:avLst/>
              </a:prstGeom>
              <a:gradFill>
                <a:gsLst>
                  <a:gs pos="0">
                    <a:srgbClr val="FBE2B4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1" name="Group 12"/>
            <p:cNvGrpSpPr/>
            <p:nvPr/>
          </p:nvGrpSpPr>
          <p:grpSpPr>
            <a:xfrm>
              <a:off x="6591879" y="5201707"/>
              <a:ext cx="2462213" cy="1656292"/>
              <a:chOff x="6591879" y="5201707"/>
              <a:chExt cx="2462213" cy="1656292"/>
            </a:xfrm>
          </p:grpSpPr>
          <p:sp>
            <p:nvSpPr>
              <p:cNvPr id="62" name="Rectangle 13"/>
              <p:cNvSpPr>
                <a:spLocks noChangeArrowheads="1"/>
              </p:cNvSpPr>
              <p:nvPr/>
            </p:nvSpPr>
            <p:spPr bwMode="auto">
              <a:xfrm>
                <a:off x="6591879" y="6044670"/>
                <a:ext cx="1816100" cy="496888"/>
              </a:xfrm>
              <a:prstGeom prst="rect">
                <a:avLst/>
              </a:prstGeom>
              <a:solidFill>
                <a:srgbClr val="FF4C65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3" name="Freeform 14"/>
              <p:cNvSpPr/>
              <p:nvPr/>
            </p:nvSpPr>
            <p:spPr bwMode="auto">
              <a:xfrm>
                <a:off x="6591879" y="5201707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F4C65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4" name="Freeform 15"/>
              <p:cNvSpPr/>
              <p:nvPr/>
            </p:nvSpPr>
            <p:spPr bwMode="auto">
              <a:xfrm>
                <a:off x="8407979" y="5201707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F4C65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5" name="Rectangle 16"/>
              <p:cNvSpPr/>
              <p:nvPr/>
            </p:nvSpPr>
            <p:spPr>
              <a:xfrm>
                <a:off x="6596641" y="6532030"/>
                <a:ext cx="1811288" cy="325969"/>
              </a:xfrm>
              <a:prstGeom prst="rect">
                <a:avLst/>
              </a:prstGeom>
              <a:gradFill>
                <a:gsLst>
                  <a:gs pos="0">
                    <a:srgbClr val="FF4C65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</p:grpSp>
      <p:sp>
        <p:nvSpPr>
          <p:cNvPr id="85" name="Title 1"/>
          <p:cNvSpPr txBox="1"/>
          <p:nvPr/>
        </p:nvSpPr>
        <p:spPr>
          <a:xfrm>
            <a:off x="880524" y="1394379"/>
            <a:ext cx="9144000" cy="69749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id-ID" sz="4000" b="0" i="0" u="none" strike="noStrike" kern="1200" cap="none" spc="0" normalizeH="0" baseline="0" noProof="0">
                <a:ln>
                  <a:noFill/>
                </a:ln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j-cs"/>
              </a:rPr>
              <a:t>Design Stages</a:t>
            </a:r>
            <a:endParaRPr kumimoji="0" lang="en-AU" sz="40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>
                  <a:lumMod val="65000"/>
                  <a:lumOff val="35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j-cs"/>
            </a:endParaRPr>
          </a:p>
        </p:txBody>
      </p:sp>
      <p:sp>
        <p:nvSpPr>
          <p:cNvPr id="86" name="Subtitle 2"/>
          <p:cNvSpPr txBox="1"/>
          <p:nvPr/>
        </p:nvSpPr>
        <p:spPr>
          <a:xfrm>
            <a:off x="880524" y="2119579"/>
            <a:ext cx="9144000" cy="3742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Business is lorem ipsum dolor sit</a:t>
            </a:r>
            <a:endParaRPr kumimoji="0" lang="en-AU" sz="14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7" name="Freeform 42"/>
          <p:cNvSpPr>
            <a:spLocks noEditPoints="1"/>
          </p:cNvSpPr>
          <p:nvPr/>
        </p:nvSpPr>
        <p:spPr bwMode="auto">
          <a:xfrm rot="898892">
            <a:off x="8537543" y="2307104"/>
            <a:ext cx="1952512" cy="1988124"/>
          </a:xfrm>
          <a:custGeom>
            <a:avLst/>
            <a:gdLst>
              <a:gd name="T0" fmla="*/ 135 w 672"/>
              <a:gd name="T1" fmla="*/ 480 h 684"/>
              <a:gd name="T2" fmla="*/ 153 w 672"/>
              <a:gd name="T3" fmla="*/ 484 h 684"/>
              <a:gd name="T4" fmla="*/ 222 w 672"/>
              <a:gd name="T5" fmla="*/ 369 h 684"/>
              <a:gd name="T6" fmla="*/ 195 w 672"/>
              <a:gd name="T7" fmla="*/ 345 h 684"/>
              <a:gd name="T8" fmla="*/ 178 w 672"/>
              <a:gd name="T9" fmla="*/ 318 h 684"/>
              <a:gd name="T10" fmla="*/ 165 w 672"/>
              <a:gd name="T11" fmla="*/ 281 h 684"/>
              <a:gd name="T12" fmla="*/ 176 w 672"/>
              <a:gd name="T13" fmla="*/ 218 h 684"/>
              <a:gd name="T14" fmla="*/ 214 w 672"/>
              <a:gd name="T15" fmla="*/ 190 h 684"/>
              <a:gd name="T16" fmla="*/ 206 w 672"/>
              <a:gd name="T17" fmla="*/ 334 h 684"/>
              <a:gd name="T18" fmla="*/ 270 w 672"/>
              <a:gd name="T19" fmla="*/ 354 h 684"/>
              <a:gd name="T20" fmla="*/ 293 w 672"/>
              <a:gd name="T21" fmla="*/ 388 h 684"/>
              <a:gd name="T22" fmla="*/ 313 w 672"/>
              <a:gd name="T23" fmla="*/ 440 h 684"/>
              <a:gd name="T24" fmla="*/ 270 w 672"/>
              <a:gd name="T25" fmla="*/ 537 h 684"/>
              <a:gd name="T26" fmla="*/ 229 w 672"/>
              <a:gd name="T27" fmla="*/ 590 h 684"/>
              <a:gd name="T28" fmla="*/ 231 w 672"/>
              <a:gd name="T29" fmla="*/ 634 h 684"/>
              <a:gd name="T30" fmla="*/ 300 w 672"/>
              <a:gd name="T31" fmla="*/ 671 h 684"/>
              <a:gd name="T32" fmla="*/ 279 w 672"/>
              <a:gd name="T33" fmla="*/ 637 h 684"/>
              <a:gd name="T34" fmla="*/ 275 w 672"/>
              <a:gd name="T35" fmla="*/ 617 h 684"/>
              <a:gd name="T36" fmla="*/ 310 w 672"/>
              <a:gd name="T37" fmla="*/ 606 h 684"/>
              <a:gd name="T38" fmla="*/ 332 w 672"/>
              <a:gd name="T39" fmla="*/ 529 h 684"/>
              <a:gd name="T40" fmla="*/ 376 w 672"/>
              <a:gd name="T41" fmla="*/ 400 h 684"/>
              <a:gd name="T42" fmla="*/ 424 w 672"/>
              <a:gd name="T43" fmla="*/ 326 h 684"/>
              <a:gd name="T44" fmla="*/ 490 w 672"/>
              <a:gd name="T45" fmla="*/ 346 h 684"/>
              <a:gd name="T46" fmla="*/ 531 w 672"/>
              <a:gd name="T47" fmla="*/ 390 h 684"/>
              <a:gd name="T48" fmla="*/ 563 w 672"/>
              <a:gd name="T49" fmla="*/ 422 h 684"/>
              <a:gd name="T50" fmla="*/ 578 w 672"/>
              <a:gd name="T51" fmla="*/ 455 h 684"/>
              <a:gd name="T52" fmla="*/ 624 w 672"/>
              <a:gd name="T53" fmla="*/ 444 h 684"/>
              <a:gd name="T54" fmla="*/ 643 w 672"/>
              <a:gd name="T55" fmla="*/ 403 h 684"/>
              <a:gd name="T56" fmla="*/ 604 w 672"/>
              <a:gd name="T57" fmla="*/ 405 h 684"/>
              <a:gd name="T58" fmla="*/ 586 w 672"/>
              <a:gd name="T59" fmla="*/ 399 h 684"/>
              <a:gd name="T60" fmla="*/ 565 w 672"/>
              <a:gd name="T61" fmla="*/ 379 h 684"/>
              <a:gd name="T62" fmla="*/ 527 w 672"/>
              <a:gd name="T63" fmla="*/ 321 h 684"/>
              <a:gd name="T64" fmla="*/ 493 w 672"/>
              <a:gd name="T65" fmla="*/ 271 h 684"/>
              <a:gd name="T66" fmla="*/ 420 w 672"/>
              <a:gd name="T67" fmla="*/ 265 h 684"/>
              <a:gd name="T68" fmla="*/ 397 w 672"/>
              <a:gd name="T69" fmla="*/ 225 h 684"/>
              <a:gd name="T70" fmla="*/ 443 w 672"/>
              <a:gd name="T71" fmla="*/ 187 h 684"/>
              <a:gd name="T72" fmla="*/ 483 w 672"/>
              <a:gd name="T73" fmla="*/ 138 h 684"/>
              <a:gd name="T74" fmla="*/ 479 w 672"/>
              <a:gd name="T75" fmla="*/ 126 h 684"/>
              <a:gd name="T76" fmla="*/ 466 w 672"/>
              <a:gd name="T77" fmla="*/ 129 h 684"/>
              <a:gd name="T78" fmla="*/ 456 w 672"/>
              <a:gd name="T79" fmla="*/ 134 h 684"/>
              <a:gd name="T80" fmla="*/ 448 w 672"/>
              <a:gd name="T81" fmla="*/ 130 h 684"/>
              <a:gd name="T82" fmla="*/ 424 w 672"/>
              <a:gd name="T83" fmla="*/ 129 h 684"/>
              <a:gd name="T84" fmla="*/ 413 w 672"/>
              <a:gd name="T85" fmla="*/ 175 h 684"/>
              <a:gd name="T86" fmla="*/ 370 w 672"/>
              <a:gd name="T87" fmla="*/ 195 h 684"/>
              <a:gd name="T88" fmla="*/ 333 w 672"/>
              <a:gd name="T89" fmla="*/ 134 h 684"/>
              <a:gd name="T90" fmla="*/ 306 w 672"/>
              <a:gd name="T91" fmla="*/ 95 h 684"/>
              <a:gd name="T92" fmla="*/ 321 w 672"/>
              <a:gd name="T93" fmla="*/ 66 h 684"/>
              <a:gd name="T94" fmla="*/ 314 w 672"/>
              <a:gd name="T95" fmla="*/ 31 h 684"/>
              <a:gd name="T96" fmla="*/ 303 w 672"/>
              <a:gd name="T97" fmla="*/ 6 h 684"/>
              <a:gd name="T98" fmla="*/ 243 w 672"/>
              <a:gd name="T99" fmla="*/ 17 h 684"/>
              <a:gd name="T100" fmla="*/ 240 w 672"/>
              <a:gd name="T101" fmla="*/ 61 h 684"/>
              <a:gd name="T102" fmla="*/ 254 w 672"/>
              <a:gd name="T103" fmla="*/ 79 h 684"/>
              <a:gd name="T104" fmla="*/ 205 w 672"/>
              <a:gd name="T105" fmla="*/ 106 h 684"/>
              <a:gd name="T106" fmla="*/ 175 w 672"/>
              <a:gd name="T107" fmla="*/ 135 h 684"/>
              <a:gd name="T108" fmla="*/ 125 w 672"/>
              <a:gd name="T109" fmla="*/ 237 h 684"/>
              <a:gd name="T110" fmla="*/ 135 w 672"/>
              <a:gd name="T111" fmla="*/ 282 h 684"/>
              <a:gd name="T112" fmla="*/ 101 w 672"/>
              <a:gd name="T113" fmla="*/ 287 h 684"/>
              <a:gd name="T114" fmla="*/ 66 w 672"/>
              <a:gd name="T115" fmla="*/ 274 h 684"/>
              <a:gd name="T116" fmla="*/ 132 w 672"/>
              <a:gd name="T117" fmla="*/ 307 h 684"/>
              <a:gd name="T118" fmla="*/ 146 w 672"/>
              <a:gd name="T119" fmla="*/ 309 h 684"/>
              <a:gd name="T120" fmla="*/ 164 w 672"/>
              <a:gd name="T121" fmla="*/ 319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72" h="684">
                <a:moveTo>
                  <a:pt x="4" y="397"/>
                </a:moveTo>
                <a:cubicBezTo>
                  <a:pt x="5" y="397"/>
                  <a:pt x="6" y="397"/>
                  <a:pt x="7" y="398"/>
                </a:cubicBezTo>
                <a:cubicBezTo>
                  <a:pt x="8" y="398"/>
                  <a:pt x="9" y="399"/>
                  <a:pt x="9" y="399"/>
                </a:cubicBezTo>
                <a:cubicBezTo>
                  <a:pt x="9" y="399"/>
                  <a:pt x="9" y="399"/>
                  <a:pt x="9" y="401"/>
                </a:cubicBezTo>
                <a:cubicBezTo>
                  <a:pt x="9" y="402"/>
                  <a:pt x="10" y="403"/>
                  <a:pt x="12" y="403"/>
                </a:cubicBezTo>
                <a:cubicBezTo>
                  <a:pt x="13" y="404"/>
                  <a:pt x="15" y="403"/>
                  <a:pt x="15" y="403"/>
                </a:cubicBezTo>
                <a:cubicBezTo>
                  <a:pt x="15" y="403"/>
                  <a:pt x="48" y="424"/>
                  <a:pt x="55" y="429"/>
                </a:cubicBezTo>
                <a:cubicBezTo>
                  <a:pt x="63" y="433"/>
                  <a:pt x="80" y="444"/>
                  <a:pt x="88" y="450"/>
                </a:cubicBezTo>
                <a:cubicBezTo>
                  <a:pt x="97" y="455"/>
                  <a:pt x="108" y="462"/>
                  <a:pt x="114" y="466"/>
                </a:cubicBezTo>
                <a:cubicBezTo>
                  <a:pt x="120" y="470"/>
                  <a:pt x="126" y="474"/>
                  <a:pt x="129" y="476"/>
                </a:cubicBezTo>
                <a:cubicBezTo>
                  <a:pt x="133" y="478"/>
                  <a:pt x="135" y="479"/>
                  <a:pt x="135" y="479"/>
                </a:cubicBezTo>
                <a:cubicBezTo>
                  <a:pt x="135" y="479"/>
                  <a:pt x="135" y="480"/>
                  <a:pt x="135" y="480"/>
                </a:cubicBezTo>
                <a:cubicBezTo>
                  <a:pt x="135" y="480"/>
                  <a:pt x="134" y="481"/>
                  <a:pt x="135" y="482"/>
                </a:cubicBezTo>
                <a:cubicBezTo>
                  <a:pt x="136" y="483"/>
                  <a:pt x="136" y="483"/>
                  <a:pt x="138" y="483"/>
                </a:cubicBezTo>
                <a:cubicBezTo>
                  <a:pt x="139" y="484"/>
                  <a:pt x="140" y="483"/>
                  <a:pt x="140" y="483"/>
                </a:cubicBezTo>
                <a:cubicBezTo>
                  <a:pt x="140" y="483"/>
                  <a:pt x="141" y="483"/>
                  <a:pt x="141" y="484"/>
                </a:cubicBezTo>
                <a:cubicBezTo>
                  <a:pt x="141" y="484"/>
                  <a:pt x="142" y="484"/>
                  <a:pt x="142" y="485"/>
                </a:cubicBezTo>
                <a:cubicBezTo>
                  <a:pt x="143" y="486"/>
                  <a:pt x="144" y="486"/>
                  <a:pt x="144" y="487"/>
                </a:cubicBezTo>
                <a:cubicBezTo>
                  <a:pt x="145" y="488"/>
                  <a:pt x="146" y="488"/>
                  <a:pt x="146" y="488"/>
                </a:cubicBezTo>
                <a:cubicBezTo>
                  <a:pt x="147" y="488"/>
                  <a:pt x="148" y="487"/>
                  <a:pt x="148" y="487"/>
                </a:cubicBezTo>
                <a:cubicBezTo>
                  <a:pt x="148" y="487"/>
                  <a:pt x="149" y="487"/>
                  <a:pt x="149" y="486"/>
                </a:cubicBezTo>
                <a:cubicBezTo>
                  <a:pt x="150" y="485"/>
                  <a:pt x="150" y="485"/>
                  <a:pt x="150" y="485"/>
                </a:cubicBezTo>
                <a:cubicBezTo>
                  <a:pt x="150" y="485"/>
                  <a:pt x="151" y="485"/>
                  <a:pt x="151" y="485"/>
                </a:cubicBezTo>
                <a:cubicBezTo>
                  <a:pt x="151" y="485"/>
                  <a:pt x="153" y="484"/>
                  <a:pt x="153" y="484"/>
                </a:cubicBezTo>
                <a:cubicBezTo>
                  <a:pt x="153" y="484"/>
                  <a:pt x="153" y="484"/>
                  <a:pt x="154" y="485"/>
                </a:cubicBezTo>
                <a:cubicBezTo>
                  <a:pt x="154" y="485"/>
                  <a:pt x="156" y="484"/>
                  <a:pt x="156" y="484"/>
                </a:cubicBezTo>
                <a:cubicBezTo>
                  <a:pt x="156" y="484"/>
                  <a:pt x="157" y="484"/>
                  <a:pt x="157" y="484"/>
                </a:cubicBezTo>
                <a:cubicBezTo>
                  <a:pt x="158" y="483"/>
                  <a:pt x="158" y="482"/>
                  <a:pt x="158" y="482"/>
                </a:cubicBezTo>
                <a:cubicBezTo>
                  <a:pt x="159" y="481"/>
                  <a:pt x="159" y="480"/>
                  <a:pt x="160" y="479"/>
                </a:cubicBezTo>
                <a:cubicBezTo>
                  <a:pt x="160" y="478"/>
                  <a:pt x="160" y="478"/>
                  <a:pt x="160" y="478"/>
                </a:cubicBezTo>
                <a:cubicBezTo>
                  <a:pt x="160" y="478"/>
                  <a:pt x="168" y="463"/>
                  <a:pt x="171" y="458"/>
                </a:cubicBezTo>
                <a:cubicBezTo>
                  <a:pt x="175" y="452"/>
                  <a:pt x="185" y="433"/>
                  <a:pt x="190" y="424"/>
                </a:cubicBezTo>
                <a:cubicBezTo>
                  <a:pt x="195" y="415"/>
                  <a:pt x="202" y="403"/>
                  <a:pt x="206" y="396"/>
                </a:cubicBezTo>
                <a:cubicBezTo>
                  <a:pt x="210" y="388"/>
                  <a:pt x="218" y="375"/>
                  <a:pt x="219" y="373"/>
                </a:cubicBezTo>
                <a:cubicBezTo>
                  <a:pt x="219" y="372"/>
                  <a:pt x="220" y="371"/>
                  <a:pt x="220" y="371"/>
                </a:cubicBezTo>
                <a:cubicBezTo>
                  <a:pt x="221" y="370"/>
                  <a:pt x="221" y="370"/>
                  <a:pt x="222" y="369"/>
                </a:cubicBezTo>
                <a:cubicBezTo>
                  <a:pt x="222" y="368"/>
                  <a:pt x="223" y="368"/>
                  <a:pt x="223" y="368"/>
                </a:cubicBezTo>
                <a:cubicBezTo>
                  <a:pt x="224" y="367"/>
                  <a:pt x="225" y="366"/>
                  <a:pt x="224" y="365"/>
                </a:cubicBezTo>
                <a:cubicBezTo>
                  <a:pt x="224" y="363"/>
                  <a:pt x="222" y="363"/>
                  <a:pt x="221" y="363"/>
                </a:cubicBezTo>
                <a:cubicBezTo>
                  <a:pt x="220" y="362"/>
                  <a:pt x="219" y="361"/>
                  <a:pt x="219" y="361"/>
                </a:cubicBezTo>
                <a:cubicBezTo>
                  <a:pt x="218" y="361"/>
                  <a:pt x="218" y="361"/>
                  <a:pt x="217" y="360"/>
                </a:cubicBezTo>
                <a:cubicBezTo>
                  <a:pt x="216" y="359"/>
                  <a:pt x="211" y="356"/>
                  <a:pt x="208" y="355"/>
                </a:cubicBezTo>
                <a:cubicBezTo>
                  <a:pt x="205" y="353"/>
                  <a:pt x="202" y="351"/>
                  <a:pt x="202" y="351"/>
                </a:cubicBezTo>
                <a:cubicBezTo>
                  <a:pt x="202" y="351"/>
                  <a:pt x="202" y="351"/>
                  <a:pt x="202" y="350"/>
                </a:cubicBezTo>
                <a:cubicBezTo>
                  <a:pt x="203" y="349"/>
                  <a:pt x="202" y="349"/>
                  <a:pt x="202" y="349"/>
                </a:cubicBezTo>
                <a:cubicBezTo>
                  <a:pt x="201" y="349"/>
                  <a:pt x="201" y="349"/>
                  <a:pt x="201" y="348"/>
                </a:cubicBezTo>
                <a:cubicBezTo>
                  <a:pt x="201" y="348"/>
                  <a:pt x="199" y="347"/>
                  <a:pt x="197" y="346"/>
                </a:cubicBezTo>
                <a:cubicBezTo>
                  <a:pt x="196" y="345"/>
                  <a:pt x="195" y="345"/>
                  <a:pt x="195" y="345"/>
                </a:cubicBezTo>
                <a:cubicBezTo>
                  <a:pt x="194" y="346"/>
                  <a:pt x="193" y="346"/>
                  <a:pt x="193" y="346"/>
                </a:cubicBezTo>
                <a:cubicBezTo>
                  <a:pt x="193" y="346"/>
                  <a:pt x="172" y="332"/>
                  <a:pt x="170" y="331"/>
                </a:cubicBezTo>
                <a:cubicBezTo>
                  <a:pt x="168" y="330"/>
                  <a:pt x="166" y="328"/>
                  <a:pt x="166" y="328"/>
                </a:cubicBezTo>
                <a:cubicBezTo>
                  <a:pt x="166" y="328"/>
                  <a:pt x="166" y="327"/>
                  <a:pt x="166" y="327"/>
                </a:cubicBezTo>
                <a:cubicBezTo>
                  <a:pt x="167" y="326"/>
                  <a:pt x="166" y="326"/>
                  <a:pt x="166" y="326"/>
                </a:cubicBezTo>
                <a:cubicBezTo>
                  <a:pt x="166" y="326"/>
                  <a:pt x="166" y="325"/>
                  <a:pt x="167" y="325"/>
                </a:cubicBezTo>
                <a:cubicBezTo>
                  <a:pt x="167" y="324"/>
                  <a:pt x="168" y="324"/>
                  <a:pt x="168" y="324"/>
                </a:cubicBezTo>
                <a:cubicBezTo>
                  <a:pt x="169" y="324"/>
                  <a:pt x="169" y="323"/>
                  <a:pt x="171" y="321"/>
                </a:cubicBezTo>
                <a:cubicBezTo>
                  <a:pt x="173" y="318"/>
                  <a:pt x="173" y="317"/>
                  <a:pt x="173" y="317"/>
                </a:cubicBezTo>
                <a:cubicBezTo>
                  <a:pt x="173" y="317"/>
                  <a:pt x="173" y="317"/>
                  <a:pt x="174" y="316"/>
                </a:cubicBezTo>
                <a:cubicBezTo>
                  <a:pt x="174" y="316"/>
                  <a:pt x="174" y="317"/>
                  <a:pt x="176" y="317"/>
                </a:cubicBezTo>
                <a:cubicBezTo>
                  <a:pt x="177" y="318"/>
                  <a:pt x="177" y="318"/>
                  <a:pt x="178" y="318"/>
                </a:cubicBezTo>
                <a:cubicBezTo>
                  <a:pt x="178" y="317"/>
                  <a:pt x="179" y="317"/>
                  <a:pt x="178" y="315"/>
                </a:cubicBezTo>
                <a:cubicBezTo>
                  <a:pt x="178" y="314"/>
                  <a:pt x="177" y="311"/>
                  <a:pt x="177" y="311"/>
                </a:cubicBezTo>
                <a:cubicBezTo>
                  <a:pt x="177" y="311"/>
                  <a:pt x="177" y="311"/>
                  <a:pt x="177" y="310"/>
                </a:cubicBezTo>
                <a:cubicBezTo>
                  <a:pt x="177" y="309"/>
                  <a:pt x="177" y="308"/>
                  <a:pt x="177" y="306"/>
                </a:cubicBezTo>
                <a:cubicBezTo>
                  <a:pt x="178" y="305"/>
                  <a:pt x="177" y="304"/>
                  <a:pt x="177" y="302"/>
                </a:cubicBezTo>
                <a:cubicBezTo>
                  <a:pt x="176" y="301"/>
                  <a:pt x="176" y="300"/>
                  <a:pt x="175" y="298"/>
                </a:cubicBezTo>
                <a:cubicBezTo>
                  <a:pt x="175" y="296"/>
                  <a:pt x="175" y="295"/>
                  <a:pt x="175" y="294"/>
                </a:cubicBezTo>
                <a:cubicBezTo>
                  <a:pt x="175" y="292"/>
                  <a:pt x="174" y="291"/>
                  <a:pt x="173" y="290"/>
                </a:cubicBezTo>
                <a:cubicBezTo>
                  <a:pt x="172" y="289"/>
                  <a:pt x="171" y="287"/>
                  <a:pt x="170" y="287"/>
                </a:cubicBezTo>
                <a:cubicBezTo>
                  <a:pt x="170" y="286"/>
                  <a:pt x="169" y="285"/>
                  <a:pt x="168" y="284"/>
                </a:cubicBezTo>
                <a:cubicBezTo>
                  <a:pt x="168" y="284"/>
                  <a:pt x="168" y="283"/>
                  <a:pt x="167" y="282"/>
                </a:cubicBezTo>
                <a:cubicBezTo>
                  <a:pt x="166" y="282"/>
                  <a:pt x="165" y="281"/>
                  <a:pt x="165" y="281"/>
                </a:cubicBezTo>
                <a:cubicBezTo>
                  <a:pt x="165" y="281"/>
                  <a:pt x="166" y="281"/>
                  <a:pt x="166" y="280"/>
                </a:cubicBezTo>
                <a:cubicBezTo>
                  <a:pt x="167" y="280"/>
                  <a:pt x="167" y="280"/>
                  <a:pt x="167" y="278"/>
                </a:cubicBezTo>
                <a:cubicBezTo>
                  <a:pt x="167" y="276"/>
                  <a:pt x="167" y="275"/>
                  <a:pt x="168" y="271"/>
                </a:cubicBezTo>
                <a:cubicBezTo>
                  <a:pt x="168" y="267"/>
                  <a:pt x="168" y="266"/>
                  <a:pt x="169" y="262"/>
                </a:cubicBezTo>
                <a:cubicBezTo>
                  <a:pt x="169" y="258"/>
                  <a:pt x="169" y="256"/>
                  <a:pt x="170" y="253"/>
                </a:cubicBezTo>
                <a:cubicBezTo>
                  <a:pt x="170" y="250"/>
                  <a:pt x="171" y="248"/>
                  <a:pt x="171" y="245"/>
                </a:cubicBezTo>
                <a:cubicBezTo>
                  <a:pt x="172" y="242"/>
                  <a:pt x="172" y="241"/>
                  <a:pt x="172" y="240"/>
                </a:cubicBezTo>
                <a:cubicBezTo>
                  <a:pt x="172" y="238"/>
                  <a:pt x="172" y="237"/>
                  <a:pt x="172" y="235"/>
                </a:cubicBezTo>
                <a:cubicBezTo>
                  <a:pt x="172" y="234"/>
                  <a:pt x="172" y="233"/>
                  <a:pt x="172" y="231"/>
                </a:cubicBezTo>
                <a:cubicBezTo>
                  <a:pt x="172" y="229"/>
                  <a:pt x="173" y="228"/>
                  <a:pt x="173" y="227"/>
                </a:cubicBezTo>
                <a:cubicBezTo>
                  <a:pt x="174" y="225"/>
                  <a:pt x="174" y="224"/>
                  <a:pt x="175" y="223"/>
                </a:cubicBezTo>
                <a:cubicBezTo>
                  <a:pt x="175" y="222"/>
                  <a:pt x="176" y="221"/>
                  <a:pt x="176" y="218"/>
                </a:cubicBezTo>
                <a:cubicBezTo>
                  <a:pt x="177" y="216"/>
                  <a:pt x="177" y="215"/>
                  <a:pt x="177" y="213"/>
                </a:cubicBezTo>
                <a:cubicBezTo>
                  <a:pt x="178" y="211"/>
                  <a:pt x="177" y="209"/>
                  <a:pt x="177" y="209"/>
                </a:cubicBezTo>
                <a:cubicBezTo>
                  <a:pt x="177" y="209"/>
                  <a:pt x="178" y="209"/>
                  <a:pt x="179" y="208"/>
                </a:cubicBezTo>
                <a:cubicBezTo>
                  <a:pt x="180" y="206"/>
                  <a:pt x="181" y="205"/>
                  <a:pt x="183" y="202"/>
                </a:cubicBezTo>
                <a:cubicBezTo>
                  <a:pt x="185" y="200"/>
                  <a:pt x="186" y="199"/>
                  <a:pt x="187" y="198"/>
                </a:cubicBezTo>
                <a:cubicBezTo>
                  <a:pt x="188" y="197"/>
                  <a:pt x="188" y="196"/>
                  <a:pt x="189" y="195"/>
                </a:cubicBezTo>
                <a:cubicBezTo>
                  <a:pt x="192" y="193"/>
                  <a:pt x="194" y="191"/>
                  <a:pt x="198" y="188"/>
                </a:cubicBezTo>
                <a:cubicBezTo>
                  <a:pt x="202" y="185"/>
                  <a:pt x="205" y="182"/>
                  <a:pt x="207" y="180"/>
                </a:cubicBezTo>
                <a:cubicBezTo>
                  <a:pt x="209" y="178"/>
                  <a:pt x="210" y="178"/>
                  <a:pt x="210" y="178"/>
                </a:cubicBezTo>
                <a:cubicBezTo>
                  <a:pt x="210" y="178"/>
                  <a:pt x="210" y="178"/>
                  <a:pt x="211" y="180"/>
                </a:cubicBezTo>
                <a:cubicBezTo>
                  <a:pt x="211" y="181"/>
                  <a:pt x="212" y="182"/>
                  <a:pt x="212" y="184"/>
                </a:cubicBezTo>
                <a:cubicBezTo>
                  <a:pt x="213" y="185"/>
                  <a:pt x="213" y="187"/>
                  <a:pt x="214" y="190"/>
                </a:cubicBezTo>
                <a:cubicBezTo>
                  <a:pt x="214" y="192"/>
                  <a:pt x="214" y="194"/>
                  <a:pt x="213" y="199"/>
                </a:cubicBezTo>
                <a:cubicBezTo>
                  <a:pt x="213" y="204"/>
                  <a:pt x="212" y="208"/>
                  <a:pt x="211" y="212"/>
                </a:cubicBezTo>
                <a:cubicBezTo>
                  <a:pt x="211" y="217"/>
                  <a:pt x="210" y="221"/>
                  <a:pt x="210" y="222"/>
                </a:cubicBezTo>
                <a:cubicBezTo>
                  <a:pt x="209" y="223"/>
                  <a:pt x="209" y="224"/>
                  <a:pt x="208" y="226"/>
                </a:cubicBezTo>
                <a:cubicBezTo>
                  <a:pt x="206" y="228"/>
                  <a:pt x="205" y="229"/>
                  <a:pt x="204" y="231"/>
                </a:cubicBezTo>
                <a:cubicBezTo>
                  <a:pt x="204" y="233"/>
                  <a:pt x="204" y="235"/>
                  <a:pt x="204" y="242"/>
                </a:cubicBezTo>
                <a:cubicBezTo>
                  <a:pt x="204" y="248"/>
                  <a:pt x="203" y="260"/>
                  <a:pt x="203" y="268"/>
                </a:cubicBezTo>
                <a:cubicBezTo>
                  <a:pt x="203" y="276"/>
                  <a:pt x="203" y="283"/>
                  <a:pt x="202" y="290"/>
                </a:cubicBezTo>
                <a:cubicBezTo>
                  <a:pt x="202" y="297"/>
                  <a:pt x="202" y="304"/>
                  <a:pt x="202" y="309"/>
                </a:cubicBezTo>
                <a:cubicBezTo>
                  <a:pt x="202" y="314"/>
                  <a:pt x="202" y="320"/>
                  <a:pt x="202" y="324"/>
                </a:cubicBezTo>
                <a:cubicBezTo>
                  <a:pt x="202" y="327"/>
                  <a:pt x="202" y="330"/>
                  <a:pt x="202" y="332"/>
                </a:cubicBezTo>
                <a:cubicBezTo>
                  <a:pt x="202" y="333"/>
                  <a:pt x="204" y="333"/>
                  <a:pt x="206" y="334"/>
                </a:cubicBezTo>
                <a:cubicBezTo>
                  <a:pt x="209" y="334"/>
                  <a:pt x="211" y="335"/>
                  <a:pt x="212" y="335"/>
                </a:cubicBezTo>
                <a:cubicBezTo>
                  <a:pt x="213" y="335"/>
                  <a:pt x="213" y="336"/>
                  <a:pt x="213" y="337"/>
                </a:cubicBezTo>
                <a:cubicBezTo>
                  <a:pt x="214" y="337"/>
                  <a:pt x="213" y="338"/>
                  <a:pt x="214" y="340"/>
                </a:cubicBezTo>
                <a:cubicBezTo>
                  <a:pt x="214" y="341"/>
                  <a:pt x="217" y="342"/>
                  <a:pt x="220" y="343"/>
                </a:cubicBezTo>
                <a:cubicBezTo>
                  <a:pt x="222" y="344"/>
                  <a:pt x="224" y="345"/>
                  <a:pt x="225" y="346"/>
                </a:cubicBezTo>
                <a:cubicBezTo>
                  <a:pt x="226" y="346"/>
                  <a:pt x="226" y="346"/>
                  <a:pt x="227" y="348"/>
                </a:cubicBezTo>
                <a:cubicBezTo>
                  <a:pt x="228" y="350"/>
                  <a:pt x="230" y="351"/>
                  <a:pt x="233" y="352"/>
                </a:cubicBezTo>
                <a:cubicBezTo>
                  <a:pt x="236" y="353"/>
                  <a:pt x="238" y="354"/>
                  <a:pt x="241" y="355"/>
                </a:cubicBezTo>
                <a:cubicBezTo>
                  <a:pt x="244" y="356"/>
                  <a:pt x="248" y="357"/>
                  <a:pt x="251" y="358"/>
                </a:cubicBezTo>
                <a:cubicBezTo>
                  <a:pt x="254" y="359"/>
                  <a:pt x="255" y="359"/>
                  <a:pt x="258" y="359"/>
                </a:cubicBezTo>
                <a:cubicBezTo>
                  <a:pt x="260" y="360"/>
                  <a:pt x="262" y="359"/>
                  <a:pt x="265" y="358"/>
                </a:cubicBezTo>
                <a:cubicBezTo>
                  <a:pt x="268" y="356"/>
                  <a:pt x="269" y="355"/>
                  <a:pt x="270" y="354"/>
                </a:cubicBezTo>
                <a:cubicBezTo>
                  <a:pt x="270" y="354"/>
                  <a:pt x="271" y="353"/>
                  <a:pt x="271" y="353"/>
                </a:cubicBezTo>
                <a:cubicBezTo>
                  <a:pt x="271" y="353"/>
                  <a:pt x="271" y="354"/>
                  <a:pt x="273" y="356"/>
                </a:cubicBezTo>
                <a:cubicBezTo>
                  <a:pt x="274" y="357"/>
                  <a:pt x="276" y="358"/>
                  <a:pt x="277" y="359"/>
                </a:cubicBezTo>
                <a:cubicBezTo>
                  <a:pt x="277" y="359"/>
                  <a:pt x="277" y="359"/>
                  <a:pt x="278" y="360"/>
                </a:cubicBezTo>
                <a:cubicBezTo>
                  <a:pt x="278" y="361"/>
                  <a:pt x="279" y="361"/>
                  <a:pt x="280" y="363"/>
                </a:cubicBezTo>
                <a:cubicBezTo>
                  <a:pt x="281" y="365"/>
                  <a:pt x="282" y="364"/>
                  <a:pt x="283" y="365"/>
                </a:cubicBezTo>
                <a:cubicBezTo>
                  <a:pt x="284" y="365"/>
                  <a:pt x="285" y="366"/>
                  <a:pt x="285" y="367"/>
                </a:cubicBezTo>
                <a:cubicBezTo>
                  <a:pt x="286" y="368"/>
                  <a:pt x="284" y="368"/>
                  <a:pt x="284" y="370"/>
                </a:cubicBezTo>
                <a:cubicBezTo>
                  <a:pt x="284" y="373"/>
                  <a:pt x="286" y="375"/>
                  <a:pt x="287" y="376"/>
                </a:cubicBezTo>
                <a:cubicBezTo>
                  <a:pt x="288" y="377"/>
                  <a:pt x="289" y="378"/>
                  <a:pt x="289" y="379"/>
                </a:cubicBezTo>
                <a:cubicBezTo>
                  <a:pt x="289" y="379"/>
                  <a:pt x="289" y="380"/>
                  <a:pt x="290" y="380"/>
                </a:cubicBezTo>
                <a:cubicBezTo>
                  <a:pt x="290" y="382"/>
                  <a:pt x="291" y="384"/>
                  <a:pt x="293" y="388"/>
                </a:cubicBezTo>
                <a:cubicBezTo>
                  <a:pt x="295" y="392"/>
                  <a:pt x="296" y="396"/>
                  <a:pt x="298" y="399"/>
                </a:cubicBezTo>
                <a:cubicBezTo>
                  <a:pt x="299" y="402"/>
                  <a:pt x="300" y="406"/>
                  <a:pt x="302" y="410"/>
                </a:cubicBezTo>
                <a:cubicBezTo>
                  <a:pt x="303" y="411"/>
                  <a:pt x="304" y="413"/>
                  <a:pt x="305" y="414"/>
                </a:cubicBezTo>
                <a:cubicBezTo>
                  <a:pt x="305" y="415"/>
                  <a:pt x="306" y="417"/>
                  <a:pt x="307" y="418"/>
                </a:cubicBezTo>
                <a:cubicBezTo>
                  <a:pt x="308" y="420"/>
                  <a:pt x="308" y="421"/>
                  <a:pt x="309" y="423"/>
                </a:cubicBezTo>
                <a:cubicBezTo>
                  <a:pt x="310" y="425"/>
                  <a:pt x="311" y="426"/>
                  <a:pt x="311" y="426"/>
                </a:cubicBezTo>
                <a:cubicBezTo>
                  <a:pt x="312" y="427"/>
                  <a:pt x="311" y="428"/>
                  <a:pt x="311" y="429"/>
                </a:cubicBezTo>
                <a:cubicBezTo>
                  <a:pt x="311" y="430"/>
                  <a:pt x="312" y="431"/>
                  <a:pt x="312" y="431"/>
                </a:cubicBezTo>
                <a:cubicBezTo>
                  <a:pt x="312" y="432"/>
                  <a:pt x="312" y="432"/>
                  <a:pt x="312" y="434"/>
                </a:cubicBezTo>
                <a:cubicBezTo>
                  <a:pt x="312" y="436"/>
                  <a:pt x="313" y="437"/>
                  <a:pt x="313" y="437"/>
                </a:cubicBezTo>
                <a:cubicBezTo>
                  <a:pt x="313" y="438"/>
                  <a:pt x="314" y="439"/>
                  <a:pt x="314" y="439"/>
                </a:cubicBezTo>
                <a:cubicBezTo>
                  <a:pt x="314" y="439"/>
                  <a:pt x="314" y="439"/>
                  <a:pt x="313" y="440"/>
                </a:cubicBezTo>
                <a:cubicBezTo>
                  <a:pt x="312" y="441"/>
                  <a:pt x="311" y="442"/>
                  <a:pt x="310" y="443"/>
                </a:cubicBezTo>
                <a:cubicBezTo>
                  <a:pt x="308" y="445"/>
                  <a:pt x="307" y="448"/>
                  <a:pt x="308" y="450"/>
                </a:cubicBezTo>
                <a:cubicBezTo>
                  <a:pt x="308" y="452"/>
                  <a:pt x="309" y="453"/>
                  <a:pt x="309" y="453"/>
                </a:cubicBezTo>
                <a:cubicBezTo>
                  <a:pt x="309" y="453"/>
                  <a:pt x="308" y="455"/>
                  <a:pt x="306" y="458"/>
                </a:cubicBezTo>
                <a:cubicBezTo>
                  <a:pt x="304" y="461"/>
                  <a:pt x="302" y="465"/>
                  <a:pt x="300" y="469"/>
                </a:cubicBezTo>
                <a:cubicBezTo>
                  <a:pt x="298" y="473"/>
                  <a:pt x="296" y="478"/>
                  <a:pt x="295" y="480"/>
                </a:cubicBezTo>
                <a:cubicBezTo>
                  <a:pt x="295" y="481"/>
                  <a:pt x="294" y="481"/>
                  <a:pt x="293" y="482"/>
                </a:cubicBezTo>
                <a:cubicBezTo>
                  <a:pt x="292" y="484"/>
                  <a:pt x="290" y="486"/>
                  <a:pt x="288" y="488"/>
                </a:cubicBezTo>
                <a:cubicBezTo>
                  <a:pt x="287" y="490"/>
                  <a:pt x="284" y="497"/>
                  <a:pt x="282" y="502"/>
                </a:cubicBezTo>
                <a:cubicBezTo>
                  <a:pt x="280" y="507"/>
                  <a:pt x="278" y="517"/>
                  <a:pt x="277" y="521"/>
                </a:cubicBezTo>
                <a:cubicBezTo>
                  <a:pt x="276" y="526"/>
                  <a:pt x="275" y="529"/>
                  <a:pt x="274" y="531"/>
                </a:cubicBezTo>
                <a:cubicBezTo>
                  <a:pt x="272" y="533"/>
                  <a:pt x="272" y="535"/>
                  <a:pt x="270" y="537"/>
                </a:cubicBezTo>
                <a:cubicBezTo>
                  <a:pt x="268" y="539"/>
                  <a:pt x="264" y="542"/>
                  <a:pt x="261" y="546"/>
                </a:cubicBezTo>
                <a:cubicBezTo>
                  <a:pt x="259" y="550"/>
                  <a:pt x="256" y="553"/>
                  <a:pt x="254" y="556"/>
                </a:cubicBezTo>
                <a:cubicBezTo>
                  <a:pt x="253" y="559"/>
                  <a:pt x="251" y="562"/>
                  <a:pt x="249" y="565"/>
                </a:cubicBezTo>
                <a:cubicBezTo>
                  <a:pt x="248" y="567"/>
                  <a:pt x="246" y="570"/>
                  <a:pt x="245" y="573"/>
                </a:cubicBezTo>
                <a:cubicBezTo>
                  <a:pt x="243" y="576"/>
                  <a:pt x="243" y="577"/>
                  <a:pt x="243" y="577"/>
                </a:cubicBezTo>
                <a:cubicBezTo>
                  <a:pt x="243" y="577"/>
                  <a:pt x="242" y="577"/>
                  <a:pt x="242" y="577"/>
                </a:cubicBezTo>
                <a:cubicBezTo>
                  <a:pt x="242" y="576"/>
                  <a:pt x="241" y="578"/>
                  <a:pt x="240" y="580"/>
                </a:cubicBezTo>
                <a:cubicBezTo>
                  <a:pt x="239" y="582"/>
                  <a:pt x="239" y="583"/>
                  <a:pt x="238" y="585"/>
                </a:cubicBezTo>
                <a:cubicBezTo>
                  <a:pt x="237" y="586"/>
                  <a:pt x="237" y="587"/>
                  <a:pt x="237" y="587"/>
                </a:cubicBezTo>
                <a:cubicBezTo>
                  <a:pt x="237" y="587"/>
                  <a:pt x="237" y="587"/>
                  <a:pt x="236" y="588"/>
                </a:cubicBezTo>
                <a:cubicBezTo>
                  <a:pt x="235" y="588"/>
                  <a:pt x="233" y="588"/>
                  <a:pt x="231" y="589"/>
                </a:cubicBezTo>
                <a:cubicBezTo>
                  <a:pt x="230" y="589"/>
                  <a:pt x="229" y="590"/>
                  <a:pt x="229" y="590"/>
                </a:cubicBezTo>
                <a:cubicBezTo>
                  <a:pt x="229" y="590"/>
                  <a:pt x="229" y="590"/>
                  <a:pt x="228" y="591"/>
                </a:cubicBezTo>
                <a:cubicBezTo>
                  <a:pt x="227" y="591"/>
                  <a:pt x="225" y="592"/>
                  <a:pt x="222" y="594"/>
                </a:cubicBezTo>
                <a:cubicBezTo>
                  <a:pt x="219" y="597"/>
                  <a:pt x="217" y="600"/>
                  <a:pt x="217" y="600"/>
                </a:cubicBezTo>
                <a:cubicBezTo>
                  <a:pt x="217" y="600"/>
                  <a:pt x="217" y="600"/>
                  <a:pt x="216" y="601"/>
                </a:cubicBezTo>
                <a:cubicBezTo>
                  <a:pt x="216" y="601"/>
                  <a:pt x="215" y="601"/>
                  <a:pt x="214" y="603"/>
                </a:cubicBezTo>
                <a:cubicBezTo>
                  <a:pt x="212" y="604"/>
                  <a:pt x="211" y="604"/>
                  <a:pt x="210" y="606"/>
                </a:cubicBezTo>
                <a:cubicBezTo>
                  <a:pt x="208" y="608"/>
                  <a:pt x="209" y="611"/>
                  <a:pt x="210" y="615"/>
                </a:cubicBezTo>
                <a:cubicBezTo>
                  <a:pt x="211" y="618"/>
                  <a:pt x="213" y="620"/>
                  <a:pt x="217" y="625"/>
                </a:cubicBezTo>
                <a:cubicBezTo>
                  <a:pt x="220" y="629"/>
                  <a:pt x="224" y="633"/>
                  <a:pt x="226" y="635"/>
                </a:cubicBezTo>
                <a:cubicBezTo>
                  <a:pt x="227" y="636"/>
                  <a:pt x="228" y="637"/>
                  <a:pt x="228" y="637"/>
                </a:cubicBezTo>
                <a:cubicBezTo>
                  <a:pt x="228" y="637"/>
                  <a:pt x="229" y="636"/>
                  <a:pt x="229" y="635"/>
                </a:cubicBezTo>
                <a:cubicBezTo>
                  <a:pt x="230" y="634"/>
                  <a:pt x="231" y="634"/>
                  <a:pt x="231" y="634"/>
                </a:cubicBezTo>
                <a:cubicBezTo>
                  <a:pt x="231" y="634"/>
                  <a:pt x="231" y="635"/>
                  <a:pt x="233" y="638"/>
                </a:cubicBezTo>
                <a:cubicBezTo>
                  <a:pt x="236" y="641"/>
                  <a:pt x="238" y="646"/>
                  <a:pt x="238" y="646"/>
                </a:cubicBezTo>
                <a:cubicBezTo>
                  <a:pt x="238" y="646"/>
                  <a:pt x="238" y="646"/>
                  <a:pt x="240" y="649"/>
                </a:cubicBezTo>
                <a:cubicBezTo>
                  <a:pt x="240" y="650"/>
                  <a:pt x="242" y="653"/>
                  <a:pt x="243" y="655"/>
                </a:cubicBezTo>
                <a:cubicBezTo>
                  <a:pt x="245" y="658"/>
                  <a:pt x="247" y="660"/>
                  <a:pt x="248" y="661"/>
                </a:cubicBezTo>
                <a:cubicBezTo>
                  <a:pt x="254" y="667"/>
                  <a:pt x="259" y="670"/>
                  <a:pt x="266" y="674"/>
                </a:cubicBezTo>
                <a:cubicBezTo>
                  <a:pt x="274" y="679"/>
                  <a:pt x="281" y="681"/>
                  <a:pt x="285" y="682"/>
                </a:cubicBezTo>
                <a:cubicBezTo>
                  <a:pt x="289" y="683"/>
                  <a:pt x="291" y="684"/>
                  <a:pt x="293" y="683"/>
                </a:cubicBezTo>
                <a:cubicBezTo>
                  <a:pt x="294" y="683"/>
                  <a:pt x="296" y="682"/>
                  <a:pt x="298" y="681"/>
                </a:cubicBezTo>
                <a:cubicBezTo>
                  <a:pt x="299" y="679"/>
                  <a:pt x="299" y="677"/>
                  <a:pt x="299" y="676"/>
                </a:cubicBezTo>
                <a:cubicBezTo>
                  <a:pt x="299" y="675"/>
                  <a:pt x="299" y="675"/>
                  <a:pt x="299" y="674"/>
                </a:cubicBezTo>
                <a:cubicBezTo>
                  <a:pt x="300" y="673"/>
                  <a:pt x="300" y="673"/>
                  <a:pt x="300" y="671"/>
                </a:cubicBezTo>
                <a:cubicBezTo>
                  <a:pt x="300" y="668"/>
                  <a:pt x="299" y="667"/>
                  <a:pt x="297" y="665"/>
                </a:cubicBezTo>
                <a:cubicBezTo>
                  <a:pt x="296" y="662"/>
                  <a:pt x="293" y="660"/>
                  <a:pt x="292" y="658"/>
                </a:cubicBezTo>
                <a:cubicBezTo>
                  <a:pt x="290" y="656"/>
                  <a:pt x="289" y="655"/>
                  <a:pt x="288" y="653"/>
                </a:cubicBezTo>
                <a:cubicBezTo>
                  <a:pt x="288" y="652"/>
                  <a:pt x="287" y="652"/>
                  <a:pt x="287" y="651"/>
                </a:cubicBezTo>
                <a:cubicBezTo>
                  <a:pt x="286" y="651"/>
                  <a:pt x="286" y="650"/>
                  <a:pt x="285" y="649"/>
                </a:cubicBezTo>
                <a:cubicBezTo>
                  <a:pt x="285" y="649"/>
                  <a:pt x="284" y="648"/>
                  <a:pt x="283" y="648"/>
                </a:cubicBezTo>
                <a:cubicBezTo>
                  <a:pt x="282" y="647"/>
                  <a:pt x="282" y="646"/>
                  <a:pt x="282" y="645"/>
                </a:cubicBezTo>
                <a:cubicBezTo>
                  <a:pt x="282" y="644"/>
                  <a:pt x="281" y="643"/>
                  <a:pt x="281" y="643"/>
                </a:cubicBezTo>
                <a:cubicBezTo>
                  <a:pt x="280" y="643"/>
                  <a:pt x="280" y="641"/>
                  <a:pt x="280" y="641"/>
                </a:cubicBezTo>
                <a:cubicBezTo>
                  <a:pt x="280" y="640"/>
                  <a:pt x="280" y="640"/>
                  <a:pt x="280" y="639"/>
                </a:cubicBezTo>
                <a:cubicBezTo>
                  <a:pt x="279" y="639"/>
                  <a:pt x="279" y="638"/>
                  <a:pt x="279" y="638"/>
                </a:cubicBezTo>
                <a:cubicBezTo>
                  <a:pt x="279" y="638"/>
                  <a:pt x="279" y="637"/>
                  <a:pt x="279" y="637"/>
                </a:cubicBezTo>
                <a:cubicBezTo>
                  <a:pt x="279" y="636"/>
                  <a:pt x="279" y="636"/>
                  <a:pt x="279" y="636"/>
                </a:cubicBezTo>
                <a:cubicBezTo>
                  <a:pt x="278" y="635"/>
                  <a:pt x="278" y="634"/>
                  <a:pt x="278" y="634"/>
                </a:cubicBezTo>
                <a:cubicBezTo>
                  <a:pt x="278" y="633"/>
                  <a:pt x="278" y="633"/>
                  <a:pt x="278" y="632"/>
                </a:cubicBezTo>
                <a:cubicBezTo>
                  <a:pt x="278" y="632"/>
                  <a:pt x="278" y="632"/>
                  <a:pt x="277" y="631"/>
                </a:cubicBezTo>
                <a:cubicBezTo>
                  <a:pt x="277" y="631"/>
                  <a:pt x="277" y="630"/>
                  <a:pt x="277" y="629"/>
                </a:cubicBezTo>
                <a:cubicBezTo>
                  <a:pt x="277" y="628"/>
                  <a:pt x="277" y="628"/>
                  <a:pt x="277" y="628"/>
                </a:cubicBezTo>
                <a:cubicBezTo>
                  <a:pt x="277" y="627"/>
                  <a:pt x="277" y="627"/>
                  <a:pt x="276" y="627"/>
                </a:cubicBezTo>
                <a:cubicBezTo>
                  <a:pt x="276" y="627"/>
                  <a:pt x="276" y="624"/>
                  <a:pt x="275" y="624"/>
                </a:cubicBezTo>
                <a:cubicBezTo>
                  <a:pt x="276" y="623"/>
                  <a:pt x="276" y="623"/>
                  <a:pt x="275" y="623"/>
                </a:cubicBezTo>
                <a:cubicBezTo>
                  <a:pt x="275" y="623"/>
                  <a:pt x="275" y="622"/>
                  <a:pt x="275" y="621"/>
                </a:cubicBezTo>
                <a:cubicBezTo>
                  <a:pt x="274" y="620"/>
                  <a:pt x="274" y="620"/>
                  <a:pt x="274" y="620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6" y="617"/>
                  <a:pt x="276" y="616"/>
                </a:cubicBezTo>
                <a:cubicBezTo>
                  <a:pt x="276" y="615"/>
                  <a:pt x="275" y="614"/>
                  <a:pt x="274" y="614"/>
                </a:cubicBezTo>
                <a:cubicBezTo>
                  <a:pt x="274" y="613"/>
                  <a:pt x="274" y="613"/>
                  <a:pt x="273" y="612"/>
                </a:cubicBezTo>
                <a:cubicBezTo>
                  <a:pt x="273" y="611"/>
                  <a:pt x="272" y="610"/>
                  <a:pt x="272" y="610"/>
                </a:cubicBezTo>
                <a:cubicBezTo>
                  <a:pt x="273" y="607"/>
                  <a:pt x="273" y="607"/>
                  <a:pt x="273" y="607"/>
                </a:cubicBezTo>
                <a:cubicBezTo>
                  <a:pt x="273" y="607"/>
                  <a:pt x="276" y="607"/>
                  <a:pt x="279" y="608"/>
                </a:cubicBezTo>
                <a:cubicBezTo>
                  <a:pt x="280" y="609"/>
                  <a:pt x="282" y="609"/>
                  <a:pt x="283" y="609"/>
                </a:cubicBezTo>
                <a:cubicBezTo>
                  <a:pt x="284" y="609"/>
                  <a:pt x="285" y="609"/>
                  <a:pt x="287" y="609"/>
                </a:cubicBezTo>
                <a:cubicBezTo>
                  <a:pt x="290" y="610"/>
                  <a:pt x="294" y="609"/>
                  <a:pt x="298" y="609"/>
                </a:cubicBezTo>
                <a:cubicBezTo>
                  <a:pt x="301" y="609"/>
                  <a:pt x="304" y="608"/>
                  <a:pt x="307" y="607"/>
                </a:cubicBezTo>
                <a:cubicBezTo>
                  <a:pt x="310" y="607"/>
                  <a:pt x="310" y="607"/>
                  <a:pt x="310" y="606"/>
                </a:cubicBezTo>
                <a:cubicBezTo>
                  <a:pt x="310" y="604"/>
                  <a:pt x="311" y="603"/>
                  <a:pt x="311" y="600"/>
                </a:cubicBezTo>
                <a:cubicBezTo>
                  <a:pt x="311" y="597"/>
                  <a:pt x="311" y="596"/>
                  <a:pt x="311" y="596"/>
                </a:cubicBezTo>
                <a:cubicBezTo>
                  <a:pt x="311" y="595"/>
                  <a:pt x="310" y="595"/>
                  <a:pt x="310" y="595"/>
                </a:cubicBezTo>
                <a:cubicBezTo>
                  <a:pt x="310" y="595"/>
                  <a:pt x="310" y="594"/>
                  <a:pt x="309" y="592"/>
                </a:cubicBezTo>
                <a:cubicBezTo>
                  <a:pt x="309" y="590"/>
                  <a:pt x="309" y="587"/>
                  <a:pt x="309" y="582"/>
                </a:cubicBezTo>
                <a:cubicBezTo>
                  <a:pt x="308" y="577"/>
                  <a:pt x="308" y="573"/>
                  <a:pt x="308" y="570"/>
                </a:cubicBezTo>
                <a:cubicBezTo>
                  <a:pt x="308" y="567"/>
                  <a:pt x="308" y="567"/>
                  <a:pt x="308" y="567"/>
                </a:cubicBezTo>
                <a:cubicBezTo>
                  <a:pt x="308" y="567"/>
                  <a:pt x="309" y="565"/>
                  <a:pt x="311" y="560"/>
                </a:cubicBezTo>
                <a:cubicBezTo>
                  <a:pt x="313" y="556"/>
                  <a:pt x="314" y="554"/>
                  <a:pt x="315" y="551"/>
                </a:cubicBezTo>
                <a:cubicBezTo>
                  <a:pt x="316" y="549"/>
                  <a:pt x="316" y="549"/>
                  <a:pt x="317" y="548"/>
                </a:cubicBezTo>
                <a:cubicBezTo>
                  <a:pt x="318" y="547"/>
                  <a:pt x="317" y="547"/>
                  <a:pt x="321" y="542"/>
                </a:cubicBezTo>
                <a:cubicBezTo>
                  <a:pt x="324" y="537"/>
                  <a:pt x="327" y="535"/>
                  <a:pt x="332" y="529"/>
                </a:cubicBezTo>
                <a:cubicBezTo>
                  <a:pt x="337" y="524"/>
                  <a:pt x="343" y="516"/>
                  <a:pt x="346" y="513"/>
                </a:cubicBezTo>
                <a:cubicBezTo>
                  <a:pt x="349" y="509"/>
                  <a:pt x="356" y="501"/>
                  <a:pt x="360" y="496"/>
                </a:cubicBezTo>
                <a:cubicBezTo>
                  <a:pt x="363" y="493"/>
                  <a:pt x="365" y="490"/>
                  <a:pt x="367" y="488"/>
                </a:cubicBezTo>
                <a:cubicBezTo>
                  <a:pt x="369" y="486"/>
                  <a:pt x="369" y="485"/>
                  <a:pt x="370" y="484"/>
                </a:cubicBezTo>
                <a:cubicBezTo>
                  <a:pt x="372" y="480"/>
                  <a:pt x="372" y="480"/>
                  <a:pt x="373" y="478"/>
                </a:cubicBezTo>
                <a:cubicBezTo>
                  <a:pt x="373" y="477"/>
                  <a:pt x="374" y="477"/>
                  <a:pt x="375" y="473"/>
                </a:cubicBezTo>
                <a:cubicBezTo>
                  <a:pt x="376" y="469"/>
                  <a:pt x="376" y="467"/>
                  <a:pt x="376" y="466"/>
                </a:cubicBezTo>
                <a:cubicBezTo>
                  <a:pt x="376" y="464"/>
                  <a:pt x="377" y="464"/>
                  <a:pt x="377" y="460"/>
                </a:cubicBezTo>
                <a:cubicBezTo>
                  <a:pt x="377" y="457"/>
                  <a:pt x="377" y="454"/>
                  <a:pt x="378" y="449"/>
                </a:cubicBezTo>
                <a:cubicBezTo>
                  <a:pt x="378" y="445"/>
                  <a:pt x="378" y="436"/>
                  <a:pt x="377" y="429"/>
                </a:cubicBezTo>
                <a:cubicBezTo>
                  <a:pt x="377" y="422"/>
                  <a:pt x="377" y="420"/>
                  <a:pt x="377" y="414"/>
                </a:cubicBezTo>
                <a:cubicBezTo>
                  <a:pt x="376" y="408"/>
                  <a:pt x="376" y="405"/>
                  <a:pt x="376" y="400"/>
                </a:cubicBezTo>
                <a:cubicBezTo>
                  <a:pt x="375" y="395"/>
                  <a:pt x="375" y="391"/>
                  <a:pt x="375" y="386"/>
                </a:cubicBezTo>
                <a:cubicBezTo>
                  <a:pt x="375" y="380"/>
                  <a:pt x="374" y="377"/>
                  <a:pt x="374" y="373"/>
                </a:cubicBezTo>
                <a:cubicBezTo>
                  <a:pt x="374" y="369"/>
                  <a:pt x="374" y="367"/>
                  <a:pt x="374" y="364"/>
                </a:cubicBezTo>
                <a:cubicBezTo>
                  <a:pt x="373" y="361"/>
                  <a:pt x="373" y="360"/>
                  <a:pt x="374" y="358"/>
                </a:cubicBezTo>
                <a:cubicBezTo>
                  <a:pt x="374" y="355"/>
                  <a:pt x="375" y="351"/>
                  <a:pt x="375" y="346"/>
                </a:cubicBezTo>
                <a:cubicBezTo>
                  <a:pt x="376" y="340"/>
                  <a:pt x="376" y="338"/>
                  <a:pt x="376" y="338"/>
                </a:cubicBezTo>
                <a:cubicBezTo>
                  <a:pt x="376" y="338"/>
                  <a:pt x="379" y="338"/>
                  <a:pt x="382" y="337"/>
                </a:cubicBezTo>
                <a:cubicBezTo>
                  <a:pt x="385" y="337"/>
                  <a:pt x="386" y="337"/>
                  <a:pt x="387" y="337"/>
                </a:cubicBezTo>
                <a:cubicBezTo>
                  <a:pt x="389" y="337"/>
                  <a:pt x="395" y="336"/>
                  <a:pt x="400" y="335"/>
                </a:cubicBezTo>
                <a:cubicBezTo>
                  <a:pt x="405" y="334"/>
                  <a:pt x="407" y="333"/>
                  <a:pt x="409" y="332"/>
                </a:cubicBezTo>
                <a:cubicBezTo>
                  <a:pt x="410" y="331"/>
                  <a:pt x="411" y="332"/>
                  <a:pt x="415" y="330"/>
                </a:cubicBezTo>
                <a:cubicBezTo>
                  <a:pt x="418" y="329"/>
                  <a:pt x="421" y="328"/>
                  <a:pt x="424" y="326"/>
                </a:cubicBezTo>
                <a:cubicBezTo>
                  <a:pt x="428" y="325"/>
                  <a:pt x="429" y="325"/>
                  <a:pt x="435" y="323"/>
                </a:cubicBezTo>
                <a:cubicBezTo>
                  <a:pt x="440" y="322"/>
                  <a:pt x="446" y="320"/>
                  <a:pt x="446" y="320"/>
                </a:cubicBezTo>
                <a:cubicBezTo>
                  <a:pt x="446" y="320"/>
                  <a:pt x="447" y="321"/>
                  <a:pt x="448" y="321"/>
                </a:cubicBezTo>
                <a:cubicBezTo>
                  <a:pt x="449" y="321"/>
                  <a:pt x="450" y="321"/>
                  <a:pt x="453" y="321"/>
                </a:cubicBezTo>
                <a:cubicBezTo>
                  <a:pt x="456" y="322"/>
                  <a:pt x="458" y="322"/>
                  <a:pt x="460" y="322"/>
                </a:cubicBezTo>
                <a:cubicBezTo>
                  <a:pt x="462" y="322"/>
                  <a:pt x="464" y="323"/>
                  <a:pt x="464" y="323"/>
                </a:cubicBezTo>
                <a:cubicBezTo>
                  <a:pt x="464" y="323"/>
                  <a:pt x="465" y="323"/>
                  <a:pt x="465" y="324"/>
                </a:cubicBezTo>
                <a:cubicBezTo>
                  <a:pt x="465" y="325"/>
                  <a:pt x="466" y="327"/>
                  <a:pt x="466" y="329"/>
                </a:cubicBezTo>
                <a:cubicBezTo>
                  <a:pt x="467" y="330"/>
                  <a:pt x="468" y="330"/>
                  <a:pt x="470" y="331"/>
                </a:cubicBezTo>
                <a:cubicBezTo>
                  <a:pt x="473" y="331"/>
                  <a:pt x="476" y="332"/>
                  <a:pt x="476" y="332"/>
                </a:cubicBezTo>
                <a:cubicBezTo>
                  <a:pt x="476" y="332"/>
                  <a:pt x="476" y="333"/>
                  <a:pt x="479" y="336"/>
                </a:cubicBezTo>
                <a:cubicBezTo>
                  <a:pt x="481" y="339"/>
                  <a:pt x="484" y="341"/>
                  <a:pt x="490" y="346"/>
                </a:cubicBezTo>
                <a:cubicBezTo>
                  <a:pt x="492" y="348"/>
                  <a:pt x="494" y="350"/>
                  <a:pt x="495" y="351"/>
                </a:cubicBezTo>
                <a:cubicBezTo>
                  <a:pt x="497" y="353"/>
                  <a:pt x="499" y="354"/>
                  <a:pt x="499" y="354"/>
                </a:cubicBezTo>
                <a:cubicBezTo>
                  <a:pt x="499" y="354"/>
                  <a:pt x="498" y="355"/>
                  <a:pt x="498" y="358"/>
                </a:cubicBezTo>
                <a:cubicBezTo>
                  <a:pt x="498" y="361"/>
                  <a:pt x="498" y="362"/>
                  <a:pt x="498" y="362"/>
                </a:cubicBezTo>
                <a:cubicBezTo>
                  <a:pt x="498" y="363"/>
                  <a:pt x="497" y="363"/>
                  <a:pt x="497" y="364"/>
                </a:cubicBezTo>
                <a:cubicBezTo>
                  <a:pt x="497" y="365"/>
                  <a:pt x="498" y="366"/>
                  <a:pt x="500" y="367"/>
                </a:cubicBezTo>
                <a:cubicBezTo>
                  <a:pt x="502" y="368"/>
                  <a:pt x="503" y="369"/>
                  <a:pt x="504" y="370"/>
                </a:cubicBezTo>
                <a:cubicBezTo>
                  <a:pt x="506" y="371"/>
                  <a:pt x="508" y="373"/>
                  <a:pt x="509" y="374"/>
                </a:cubicBezTo>
                <a:cubicBezTo>
                  <a:pt x="511" y="376"/>
                  <a:pt x="513" y="377"/>
                  <a:pt x="514" y="378"/>
                </a:cubicBezTo>
                <a:cubicBezTo>
                  <a:pt x="515" y="380"/>
                  <a:pt x="515" y="379"/>
                  <a:pt x="517" y="381"/>
                </a:cubicBezTo>
                <a:cubicBezTo>
                  <a:pt x="519" y="382"/>
                  <a:pt x="524" y="386"/>
                  <a:pt x="526" y="388"/>
                </a:cubicBezTo>
                <a:cubicBezTo>
                  <a:pt x="529" y="389"/>
                  <a:pt x="531" y="390"/>
                  <a:pt x="531" y="390"/>
                </a:cubicBezTo>
                <a:cubicBezTo>
                  <a:pt x="531" y="390"/>
                  <a:pt x="531" y="391"/>
                  <a:pt x="531" y="392"/>
                </a:cubicBezTo>
                <a:cubicBezTo>
                  <a:pt x="531" y="394"/>
                  <a:pt x="532" y="395"/>
                  <a:pt x="533" y="396"/>
                </a:cubicBezTo>
                <a:cubicBezTo>
                  <a:pt x="533" y="396"/>
                  <a:pt x="533" y="397"/>
                  <a:pt x="534" y="398"/>
                </a:cubicBezTo>
                <a:cubicBezTo>
                  <a:pt x="536" y="399"/>
                  <a:pt x="538" y="401"/>
                  <a:pt x="541" y="403"/>
                </a:cubicBezTo>
                <a:cubicBezTo>
                  <a:pt x="543" y="404"/>
                  <a:pt x="543" y="404"/>
                  <a:pt x="544" y="404"/>
                </a:cubicBezTo>
                <a:cubicBezTo>
                  <a:pt x="545" y="404"/>
                  <a:pt x="546" y="405"/>
                  <a:pt x="548" y="405"/>
                </a:cubicBezTo>
                <a:cubicBezTo>
                  <a:pt x="549" y="405"/>
                  <a:pt x="551" y="405"/>
                  <a:pt x="551" y="405"/>
                </a:cubicBezTo>
                <a:cubicBezTo>
                  <a:pt x="551" y="405"/>
                  <a:pt x="552" y="407"/>
                  <a:pt x="554" y="409"/>
                </a:cubicBezTo>
                <a:cubicBezTo>
                  <a:pt x="555" y="410"/>
                  <a:pt x="557" y="413"/>
                  <a:pt x="558" y="414"/>
                </a:cubicBezTo>
                <a:cubicBezTo>
                  <a:pt x="559" y="416"/>
                  <a:pt x="559" y="416"/>
                  <a:pt x="560" y="417"/>
                </a:cubicBezTo>
                <a:cubicBezTo>
                  <a:pt x="561" y="417"/>
                  <a:pt x="561" y="419"/>
                  <a:pt x="562" y="420"/>
                </a:cubicBezTo>
                <a:cubicBezTo>
                  <a:pt x="563" y="421"/>
                  <a:pt x="562" y="421"/>
                  <a:pt x="563" y="422"/>
                </a:cubicBezTo>
                <a:cubicBezTo>
                  <a:pt x="564" y="422"/>
                  <a:pt x="564" y="423"/>
                  <a:pt x="564" y="424"/>
                </a:cubicBezTo>
                <a:cubicBezTo>
                  <a:pt x="565" y="424"/>
                  <a:pt x="565" y="425"/>
                  <a:pt x="565" y="425"/>
                </a:cubicBezTo>
                <a:cubicBezTo>
                  <a:pt x="565" y="426"/>
                  <a:pt x="566" y="426"/>
                  <a:pt x="566" y="427"/>
                </a:cubicBezTo>
                <a:cubicBezTo>
                  <a:pt x="566" y="428"/>
                  <a:pt x="567" y="428"/>
                  <a:pt x="567" y="429"/>
                </a:cubicBezTo>
                <a:cubicBezTo>
                  <a:pt x="567" y="429"/>
                  <a:pt x="568" y="430"/>
                  <a:pt x="568" y="431"/>
                </a:cubicBezTo>
                <a:cubicBezTo>
                  <a:pt x="569" y="432"/>
                  <a:pt x="569" y="433"/>
                  <a:pt x="570" y="435"/>
                </a:cubicBezTo>
                <a:cubicBezTo>
                  <a:pt x="571" y="437"/>
                  <a:pt x="571" y="438"/>
                  <a:pt x="571" y="438"/>
                </a:cubicBezTo>
                <a:cubicBezTo>
                  <a:pt x="571" y="438"/>
                  <a:pt x="571" y="438"/>
                  <a:pt x="570" y="438"/>
                </a:cubicBezTo>
                <a:cubicBezTo>
                  <a:pt x="570" y="439"/>
                  <a:pt x="571" y="440"/>
                  <a:pt x="571" y="440"/>
                </a:cubicBezTo>
                <a:cubicBezTo>
                  <a:pt x="571" y="440"/>
                  <a:pt x="571" y="440"/>
                  <a:pt x="571" y="441"/>
                </a:cubicBezTo>
                <a:cubicBezTo>
                  <a:pt x="571" y="442"/>
                  <a:pt x="571" y="443"/>
                  <a:pt x="572" y="446"/>
                </a:cubicBezTo>
                <a:cubicBezTo>
                  <a:pt x="573" y="448"/>
                  <a:pt x="576" y="452"/>
                  <a:pt x="578" y="455"/>
                </a:cubicBezTo>
                <a:cubicBezTo>
                  <a:pt x="581" y="458"/>
                  <a:pt x="583" y="459"/>
                  <a:pt x="583" y="459"/>
                </a:cubicBezTo>
                <a:cubicBezTo>
                  <a:pt x="583" y="459"/>
                  <a:pt x="582" y="459"/>
                  <a:pt x="582" y="460"/>
                </a:cubicBezTo>
                <a:cubicBezTo>
                  <a:pt x="582" y="461"/>
                  <a:pt x="582" y="461"/>
                  <a:pt x="583" y="462"/>
                </a:cubicBezTo>
                <a:cubicBezTo>
                  <a:pt x="584" y="464"/>
                  <a:pt x="585" y="465"/>
                  <a:pt x="586" y="466"/>
                </a:cubicBezTo>
                <a:cubicBezTo>
                  <a:pt x="587" y="468"/>
                  <a:pt x="588" y="468"/>
                  <a:pt x="590" y="468"/>
                </a:cubicBezTo>
                <a:cubicBezTo>
                  <a:pt x="591" y="468"/>
                  <a:pt x="592" y="467"/>
                  <a:pt x="593" y="466"/>
                </a:cubicBezTo>
                <a:cubicBezTo>
                  <a:pt x="595" y="466"/>
                  <a:pt x="596" y="465"/>
                  <a:pt x="598" y="463"/>
                </a:cubicBezTo>
                <a:cubicBezTo>
                  <a:pt x="602" y="461"/>
                  <a:pt x="609" y="456"/>
                  <a:pt x="611" y="455"/>
                </a:cubicBezTo>
                <a:cubicBezTo>
                  <a:pt x="613" y="453"/>
                  <a:pt x="613" y="453"/>
                  <a:pt x="613" y="452"/>
                </a:cubicBezTo>
                <a:cubicBezTo>
                  <a:pt x="613" y="451"/>
                  <a:pt x="614" y="449"/>
                  <a:pt x="614" y="449"/>
                </a:cubicBezTo>
                <a:cubicBezTo>
                  <a:pt x="614" y="448"/>
                  <a:pt x="617" y="447"/>
                  <a:pt x="620" y="446"/>
                </a:cubicBezTo>
                <a:cubicBezTo>
                  <a:pt x="622" y="445"/>
                  <a:pt x="623" y="444"/>
                  <a:pt x="624" y="444"/>
                </a:cubicBezTo>
                <a:cubicBezTo>
                  <a:pt x="625" y="444"/>
                  <a:pt x="625" y="444"/>
                  <a:pt x="630" y="441"/>
                </a:cubicBezTo>
                <a:cubicBezTo>
                  <a:pt x="635" y="439"/>
                  <a:pt x="639" y="435"/>
                  <a:pt x="645" y="430"/>
                </a:cubicBezTo>
                <a:cubicBezTo>
                  <a:pt x="652" y="424"/>
                  <a:pt x="656" y="419"/>
                  <a:pt x="662" y="411"/>
                </a:cubicBezTo>
                <a:cubicBezTo>
                  <a:pt x="668" y="404"/>
                  <a:pt x="671" y="398"/>
                  <a:pt x="672" y="396"/>
                </a:cubicBezTo>
                <a:cubicBezTo>
                  <a:pt x="672" y="395"/>
                  <a:pt x="671" y="394"/>
                  <a:pt x="670" y="394"/>
                </a:cubicBezTo>
                <a:cubicBezTo>
                  <a:pt x="670" y="393"/>
                  <a:pt x="668" y="394"/>
                  <a:pt x="668" y="394"/>
                </a:cubicBezTo>
                <a:cubicBezTo>
                  <a:pt x="668" y="394"/>
                  <a:pt x="668" y="394"/>
                  <a:pt x="668" y="393"/>
                </a:cubicBezTo>
                <a:cubicBezTo>
                  <a:pt x="667" y="392"/>
                  <a:pt x="666" y="391"/>
                  <a:pt x="663" y="392"/>
                </a:cubicBezTo>
                <a:cubicBezTo>
                  <a:pt x="661" y="392"/>
                  <a:pt x="659" y="393"/>
                  <a:pt x="656" y="395"/>
                </a:cubicBezTo>
                <a:cubicBezTo>
                  <a:pt x="653" y="397"/>
                  <a:pt x="652" y="398"/>
                  <a:pt x="650" y="399"/>
                </a:cubicBezTo>
                <a:cubicBezTo>
                  <a:pt x="649" y="399"/>
                  <a:pt x="647" y="400"/>
                  <a:pt x="646" y="401"/>
                </a:cubicBezTo>
                <a:cubicBezTo>
                  <a:pt x="645" y="401"/>
                  <a:pt x="645" y="401"/>
                  <a:pt x="643" y="403"/>
                </a:cubicBezTo>
                <a:cubicBezTo>
                  <a:pt x="642" y="404"/>
                  <a:pt x="641" y="404"/>
                  <a:pt x="640" y="404"/>
                </a:cubicBezTo>
                <a:cubicBezTo>
                  <a:pt x="639" y="404"/>
                  <a:pt x="636" y="405"/>
                  <a:pt x="634" y="405"/>
                </a:cubicBezTo>
                <a:cubicBezTo>
                  <a:pt x="632" y="406"/>
                  <a:pt x="631" y="406"/>
                  <a:pt x="630" y="406"/>
                </a:cubicBezTo>
                <a:cubicBezTo>
                  <a:pt x="629" y="406"/>
                  <a:pt x="629" y="406"/>
                  <a:pt x="627" y="406"/>
                </a:cubicBezTo>
                <a:cubicBezTo>
                  <a:pt x="626" y="406"/>
                  <a:pt x="625" y="406"/>
                  <a:pt x="624" y="406"/>
                </a:cubicBezTo>
                <a:cubicBezTo>
                  <a:pt x="623" y="406"/>
                  <a:pt x="622" y="406"/>
                  <a:pt x="622" y="405"/>
                </a:cubicBezTo>
                <a:cubicBezTo>
                  <a:pt x="621" y="405"/>
                  <a:pt x="620" y="405"/>
                  <a:pt x="620" y="406"/>
                </a:cubicBezTo>
                <a:cubicBezTo>
                  <a:pt x="619" y="406"/>
                  <a:pt x="618" y="406"/>
                  <a:pt x="618" y="405"/>
                </a:cubicBezTo>
                <a:cubicBezTo>
                  <a:pt x="617" y="405"/>
                  <a:pt x="617" y="405"/>
                  <a:pt x="616" y="405"/>
                </a:cubicBezTo>
                <a:cubicBezTo>
                  <a:pt x="615" y="406"/>
                  <a:pt x="614" y="405"/>
                  <a:pt x="612" y="404"/>
                </a:cubicBezTo>
                <a:cubicBezTo>
                  <a:pt x="609" y="404"/>
                  <a:pt x="608" y="404"/>
                  <a:pt x="606" y="404"/>
                </a:cubicBezTo>
                <a:cubicBezTo>
                  <a:pt x="606" y="404"/>
                  <a:pt x="605" y="404"/>
                  <a:pt x="604" y="405"/>
                </a:cubicBezTo>
                <a:cubicBezTo>
                  <a:pt x="604" y="405"/>
                  <a:pt x="604" y="405"/>
                  <a:pt x="603" y="405"/>
                </a:cubicBezTo>
                <a:cubicBezTo>
                  <a:pt x="603" y="404"/>
                  <a:pt x="602" y="404"/>
                  <a:pt x="601" y="405"/>
                </a:cubicBezTo>
                <a:cubicBezTo>
                  <a:pt x="600" y="405"/>
                  <a:pt x="601" y="405"/>
                  <a:pt x="601" y="405"/>
                </a:cubicBezTo>
                <a:cubicBezTo>
                  <a:pt x="601" y="405"/>
                  <a:pt x="601" y="405"/>
                  <a:pt x="600" y="406"/>
                </a:cubicBezTo>
                <a:cubicBezTo>
                  <a:pt x="599" y="406"/>
                  <a:pt x="599" y="406"/>
                  <a:pt x="599" y="406"/>
                </a:cubicBezTo>
                <a:cubicBezTo>
                  <a:pt x="598" y="405"/>
                  <a:pt x="598" y="405"/>
                  <a:pt x="598" y="405"/>
                </a:cubicBezTo>
                <a:cubicBezTo>
                  <a:pt x="597" y="405"/>
                  <a:pt x="597" y="405"/>
                  <a:pt x="597" y="405"/>
                </a:cubicBezTo>
                <a:cubicBezTo>
                  <a:pt x="596" y="405"/>
                  <a:pt x="596" y="404"/>
                  <a:pt x="594" y="404"/>
                </a:cubicBezTo>
                <a:cubicBezTo>
                  <a:pt x="593" y="403"/>
                  <a:pt x="592" y="403"/>
                  <a:pt x="592" y="403"/>
                </a:cubicBezTo>
                <a:cubicBezTo>
                  <a:pt x="592" y="402"/>
                  <a:pt x="592" y="402"/>
                  <a:pt x="591" y="402"/>
                </a:cubicBezTo>
                <a:cubicBezTo>
                  <a:pt x="590" y="402"/>
                  <a:pt x="589" y="401"/>
                  <a:pt x="588" y="401"/>
                </a:cubicBezTo>
                <a:cubicBezTo>
                  <a:pt x="587" y="400"/>
                  <a:pt x="587" y="400"/>
                  <a:pt x="586" y="399"/>
                </a:cubicBezTo>
                <a:cubicBezTo>
                  <a:pt x="585" y="399"/>
                  <a:pt x="586" y="399"/>
                  <a:pt x="584" y="398"/>
                </a:cubicBezTo>
                <a:cubicBezTo>
                  <a:pt x="583" y="398"/>
                  <a:pt x="583" y="397"/>
                  <a:pt x="583" y="397"/>
                </a:cubicBezTo>
                <a:cubicBezTo>
                  <a:pt x="582" y="397"/>
                  <a:pt x="582" y="397"/>
                  <a:pt x="582" y="396"/>
                </a:cubicBezTo>
                <a:cubicBezTo>
                  <a:pt x="582" y="395"/>
                  <a:pt x="581" y="396"/>
                  <a:pt x="580" y="395"/>
                </a:cubicBezTo>
                <a:cubicBezTo>
                  <a:pt x="579" y="395"/>
                  <a:pt x="579" y="394"/>
                  <a:pt x="578" y="394"/>
                </a:cubicBezTo>
                <a:cubicBezTo>
                  <a:pt x="577" y="393"/>
                  <a:pt x="577" y="392"/>
                  <a:pt x="576" y="392"/>
                </a:cubicBezTo>
                <a:cubicBezTo>
                  <a:pt x="576" y="392"/>
                  <a:pt x="575" y="391"/>
                  <a:pt x="575" y="391"/>
                </a:cubicBezTo>
                <a:cubicBezTo>
                  <a:pt x="575" y="391"/>
                  <a:pt x="575" y="390"/>
                  <a:pt x="574" y="390"/>
                </a:cubicBezTo>
                <a:cubicBezTo>
                  <a:pt x="573" y="390"/>
                  <a:pt x="572" y="388"/>
                  <a:pt x="571" y="387"/>
                </a:cubicBezTo>
                <a:cubicBezTo>
                  <a:pt x="569" y="386"/>
                  <a:pt x="569" y="385"/>
                  <a:pt x="569" y="385"/>
                </a:cubicBezTo>
                <a:cubicBezTo>
                  <a:pt x="569" y="385"/>
                  <a:pt x="569" y="384"/>
                  <a:pt x="568" y="383"/>
                </a:cubicBezTo>
                <a:cubicBezTo>
                  <a:pt x="567" y="383"/>
                  <a:pt x="566" y="381"/>
                  <a:pt x="565" y="379"/>
                </a:cubicBezTo>
                <a:cubicBezTo>
                  <a:pt x="564" y="378"/>
                  <a:pt x="563" y="378"/>
                  <a:pt x="562" y="377"/>
                </a:cubicBezTo>
                <a:cubicBezTo>
                  <a:pt x="561" y="375"/>
                  <a:pt x="560" y="373"/>
                  <a:pt x="560" y="373"/>
                </a:cubicBezTo>
                <a:cubicBezTo>
                  <a:pt x="559" y="373"/>
                  <a:pt x="559" y="373"/>
                  <a:pt x="559" y="372"/>
                </a:cubicBezTo>
                <a:cubicBezTo>
                  <a:pt x="558" y="371"/>
                  <a:pt x="555" y="369"/>
                  <a:pt x="555" y="368"/>
                </a:cubicBezTo>
                <a:cubicBezTo>
                  <a:pt x="554" y="366"/>
                  <a:pt x="553" y="365"/>
                  <a:pt x="552" y="364"/>
                </a:cubicBezTo>
                <a:cubicBezTo>
                  <a:pt x="552" y="363"/>
                  <a:pt x="551" y="362"/>
                  <a:pt x="550" y="360"/>
                </a:cubicBezTo>
                <a:cubicBezTo>
                  <a:pt x="548" y="357"/>
                  <a:pt x="548" y="356"/>
                  <a:pt x="547" y="356"/>
                </a:cubicBezTo>
                <a:cubicBezTo>
                  <a:pt x="546" y="355"/>
                  <a:pt x="544" y="351"/>
                  <a:pt x="542" y="348"/>
                </a:cubicBezTo>
                <a:cubicBezTo>
                  <a:pt x="541" y="345"/>
                  <a:pt x="538" y="342"/>
                  <a:pt x="537" y="339"/>
                </a:cubicBezTo>
                <a:cubicBezTo>
                  <a:pt x="536" y="338"/>
                  <a:pt x="535" y="336"/>
                  <a:pt x="534" y="334"/>
                </a:cubicBezTo>
                <a:cubicBezTo>
                  <a:pt x="533" y="332"/>
                  <a:pt x="532" y="330"/>
                  <a:pt x="531" y="330"/>
                </a:cubicBezTo>
                <a:cubicBezTo>
                  <a:pt x="531" y="329"/>
                  <a:pt x="531" y="328"/>
                  <a:pt x="527" y="321"/>
                </a:cubicBezTo>
                <a:cubicBezTo>
                  <a:pt x="526" y="320"/>
                  <a:pt x="526" y="318"/>
                  <a:pt x="525" y="317"/>
                </a:cubicBezTo>
                <a:cubicBezTo>
                  <a:pt x="524" y="316"/>
                  <a:pt x="524" y="315"/>
                  <a:pt x="523" y="314"/>
                </a:cubicBezTo>
                <a:cubicBezTo>
                  <a:pt x="522" y="311"/>
                  <a:pt x="520" y="309"/>
                  <a:pt x="519" y="307"/>
                </a:cubicBezTo>
                <a:cubicBezTo>
                  <a:pt x="518" y="304"/>
                  <a:pt x="516" y="301"/>
                  <a:pt x="515" y="299"/>
                </a:cubicBezTo>
                <a:cubicBezTo>
                  <a:pt x="513" y="296"/>
                  <a:pt x="513" y="295"/>
                  <a:pt x="513" y="295"/>
                </a:cubicBezTo>
                <a:cubicBezTo>
                  <a:pt x="513" y="295"/>
                  <a:pt x="513" y="294"/>
                  <a:pt x="512" y="291"/>
                </a:cubicBezTo>
                <a:cubicBezTo>
                  <a:pt x="512" y="288"/>
                  <a:pt x="510" y="286"/>
                  <a:pt x="508" y="283"/>
                </a:cubicBezTo>
                <a:cubicBezTo>
                  <a:pt x="507" y="280"/>
                  <a:pt x="504" y="279"/>
                  <a:pt x="504" y="279"/>
                </a:cubicBezTo>
                <a:cubicBezTo>
                  <a:pt x="504" y="279"/>
                  <a:pt x="503" y="277"/>
                  <a:pt x="501" y="275"/>
                </a:cubicBezTo>
                <a:cubicBezTo>
                  <a:pt x="500" y="273"/>
                  <a:pt x="499" y="273"/>
                  <a:pt x="498" y="273"/>
                </a:cubicBezTo>
                <a:cubicBezTo>
                  <a:pt x="497" y="272"/>
                  <a:pt x="497" y="272"/>
                  <a:pt x="496" y="272"/>
                </a:cubicBezTo>
                <a:cubicBezTo>
                  <a:pt x="495" y="272"/>
                  <a:pt x="494" y="272"/>
                  <a:pt x="493" y="271"/>
                </a:cubicBezTo>
                <a:cubicBezTo>
                  <a:pt x="491" y="270"/>
                  <a:pt x="487" y="270"/>
                  <a:pt x="486" y="270"/>
                </a:cubicBezTo>
                <a:cubicBezTo>
                  <a:pt x="484" y="270"/>
                  <a:pt x="483" y="269"/>
                  <a:pt x="482" y="268"/>
                </a:cubicBezTo>
                <a:cubicBezTo>
                  <a:pt x="480" y="268"/>
                  <a:pt x="478" y="268"/>
                  <a:pt x="477" y="267"/>
                </a:cubicBezTo>
                <a:cubicBezTo>
                  <a:pt x="475" y="267"/>
                  <a:pt x="474" y="267"/>
                  <a:pt x="471" y="267"/>
                </a:cubicBezTo>
                <a:cubicBezTo>
                  <a:pt x="468" y="267"/>
                  <a:pt x="465" y="266"/>
                  <a:pt x="462" y="266"/>
                </a:cubicBezTo>
                <a:cubicBezTo>
                  <a:pt x="460" y="266"/>
                  <a:pt x="458" y="266"/>
                  <a:pt x="456" y="266"/>
                </a:cubicBezTo>
                <a:cubicBezTo>
                  <a:pt x="453" y="265"/>
                  <a:pt x="452" y="266"/>
                  <a:pt x="449" y="266"/>
                </a:cubicBezTo>
                <a:cubicBezTo>
                  <a:pt x="447" y="266"/>
                  <a:pt x="446" y="266"/>
                  <a:pt x="444" y="266"/>
                </a:cubicBezTo>
                <a:cubicBezTo>
                  <a:pt x="441" y="266"/>
                  <a:pt x="438" y="266"/>
                  <a:pt x="435" y="266"/>
                </a:cubicBezTo>
                <a:cubicBezTo>
                  <a:pt x="431" y="266"/>
                  <a:pt x="424" y="266"/>
                  <a:pt x="424" y="266"/>
                </a:cubicBezTo>
                <a:cubicBezTo>
                  <a:pt x="424" y="266"/>
                  <a:pt x="424" y="266"/>
                  <a:pt x="423" y="266"/>
                </a:cubicBezTo>
                <a:cubicBezTo>
                  <a:pt x="422" y="265"/>
                  <a:pt x="422" y="265"/>
                  <a:pt x="420" y="265"/>
                </a:cubicBezTo>
                <a:cubicBezTo>
                  <a:pt x="418" y="265"/>
                  <a:pt x="415" y="265"/>
                  <a:pt x="410" y="264"/>
                </a:cubicBezTo>
                <a:cubicBezTo>
                  <a:pt x="405" y="264"/>
                  <a:pt x="400" y="263"/>
                  <a:pt x="395" y="262"/>
                </a:cubicBezTo>
                <a:cubicBezTo>
                  <a:pt x="393" y="262"/>
                  <a:pt x="391" y="261"/>
                  <a:pt x="389" y="261"/>
                </a:cubicBezTo>
                <a:cubicBezTo>
                  <a:pt x="388" y="261"/>
                  <a:pt x="386" y="261"/>
                  <a:pt x="385" y="260"/>
                </a:cubicBezTo>
                <a:cubicBezTo>
                  <a:pt x="383" y="260"/>
                  <a:pt x="381" y="260"/>
                  <a:pt x="381" y="260"/>
                </a:cubicBezTo>
                <a:cubicBezTo>
                  <a:pt x="381" y="260"/>
                  <a:pt x="381" y="259"/>
                  <a:pt x="382" y="257"/>
                </a:cubicBezTo>
                <a:cubicBezTo>
                  <a:pt x="382" y="255"/>
                  <a:pt x="382" y="253"/>
                  <a:pt x="383" y="251"/>
                </a:cubicBezTo>
                <a:cubicBezTo>
                  <a:pt x="383" y="248"/>
                  <a:pt x="383" y="247"/>
                  <a:pt x="381" y="244"/>
                </a:cubicBezTo>
                <a:cubicBezTo>
                  <a:pt x="379" y="240"/>
                  <a:pt x="377" y="237"/>
                  <a:pt x="377" y="237"/>
                </a:cubicBezTo>
                <a:cubicBezTo>
                  <a:pt x="377" y="237"/>
                  <a:pt x="378" y="237"/>
                  <a:pt x="379" y="236"/>
                </a:cubicBezTo>
                <a:cubicBezTo>
                  <a:pt x="380" y="235"/>
                  <a:pt x="382" y="233"/>
                  <a:pt x="386" y="231"/>
                </a:cubicBezTo>
                <a:cubicBezTo>
                  <a:pt x="390" y="228"/>
                  <a:pt x="394" y="226"/>
                  <a:pt x="397" y="225"/>
                </a:cubicBezTo>
                <a:cubicBezTo>
                  <a:pt x="400" y="223"/>
                  <a:pt x="403" y="222"/>
                  <a:pt x="406" y="221"/>
                </a:cubicBezTo>
                <a:cubicBezTo>
                  <a:pt x="409" y="220"/>
                  <a:pt x="410" y="220"/>
                  <a:pt x="415" y="218"/>
                </a:cubicBezTo>
                <a:cubicBezTo>
                  <a:pt x="419" y="215"/>
                  <a:pt x="422" y="214"/>
                  <a:pt x="426" y="213"/>
                </a:cubicBezTo>
                <a:cubicBezTo>
                  <a:pt x="429" y="211"/>
                  <a:pt x="433" y="210"/>
                  <a:pt x="435" y="209"/>
                </a:cubicBezTo>
                <a:cubicBezTo>
                  <a:pt x="438" y="208"/>
                  <a:pt x="441" y="207"/>
                  <a:pt x="442" y="206"/>
                </a:cubicBezTo>
                <a:cubicBezTo>
                  <a:pt x="443" y="206"/>
                  <a:pt x="444" y="206"/>
                  <a:pt x="443" y="206"/>
                </a:cubicBezTo>
                <a:cubicBezTo>
                  <a:pt x="443" y="205"/>
                  <a:pt x="443" y="205"/>
                  <a:pt x="443" y="203"/>
                </a:cubicBezTo>
                <a:cubicBezTo>
                  <a:pt x="442" y="201"/>
                  <a:pt x="442" y="199"/>
                  <a:pt x="441" y="197"/>
                </a:cubicBezTo>
                <a:cubicBezTo>
                  <a:pt x="441" y="194"/>
                  <a:pt x="440" y="192"/>
                  <a:pt x="440" y="192"/>
                </a:cubicBezTo>
                <a:cubicBezTo>
                  <a:pt x="440" y="192"/>
                  <a:pt x="441" y="191"/>
                  <a:pt x="441" y="191"/>
                </a:cubicBezTo>
                <a:cubicBezTo>
                  <a:pt x="441" y="191"/>
                  <a:pt x="442" y="190"/>
                  <a:pt x="442" y="190"/>
                </a:cubicBezTo>
                <a:cubicBezTo>
                  <a:pt x="443" y="189"/>
                  <a:pt x="443" y="188"/>
                  <a:pt x="443" y="187"/>
                </a:cubicBezTo>
                <a:cubicBezTo>
                  <a:pt x="443" y="187"/>
                  <a:pt x="443" y="187"/>
                  <a:pt x="443" y="185"/>
                </a:cubicBezTo>
                <a:cubicBezTo>
                  <a:pt x="443" y="183"/>
                  <a:pt x="443" y="180"/>
                  <a:pt x="443" y="180"/>
                </a:cubicBezTo>
                <a:cubicBezTo>
                  <a:pt x="443" y="180"/>
                  <a:pt x="447" y="178"/>
                  <a:pt x="450" y="176"/>
                </a:cubicBezTo>
                <a:cubicBezTo>
                  <a:pt x="454" y="173"/>
                  <a:pt x="455" y="172"/>
                  <a:pt x="458" y="170"/>
                </a:cubicBezTo>
                <a:cubicBezTo>
                  <a:pt x="461" y="167"/>
                  <a:pt x="462" y="165"/>
                  <a:pt x="464" y="163"/>
                </a:cubicBezTo>
                <a:cubicBezTo>
                  <a:pt x="465" y="161"/>
                  <a:pt x="467" y="159"/>
                  <a:pt x="468" y="157"/>
                </a:cubicBezTo>
                <a:cubicBezTo>
                  <a:pt x="469" y="155"/>
                  <a:pt x="470" y="154"/>
                  <a:pt x="471" y="153"/>
                </a:cubicBezTo>
                <a:cubicBezTo>
                  <a:pt x="472" y="152"/>
                  <a:pt x="473" y="151"/>
                  <a:pt x="474" y="149"/>
                </a:cubicBezTo>
                <a:cubicBezTo>
                  <a:pt x="475" y="148"/>
                  <a:pt x="476" y="148"/>
                  <a:pt x="477" y="146"/>
                </a:cubicBezTo>
                <a:cubicBezTo>
                  <a:pt x="478" y="145"/>
                  <a:pt x="479" y="145"/>
                  <a:pt x="479" y="144"/>
                </a:cubicBezTo>
                <a:cubicBezTo>
                  <a:pt x="480" y="143"/>
                  <a:pt x="480" y="143"/>
                  <a:pt x="481" y="142"/>
                </a:cubicBezTo>
                <a:cubicBezTo>
                  <a:pt x="482" y="141"/>
                  <a:pt x="483" y="140"/>
                  <a:pt x="483" y="138"/>
                </a:cubicBezTo>
                <a:cubicBezTo>
                  <a:pt x="484" y="136"/>
                  <a:pt x="483" y="135"/>
                  <a:pt x="482" y="135"/>
                </a:cubicBezTo>
                <a:cubicBezTo>
                  <a:pt x="480" y="134"/>
                  <a:pt x="479" y="135"/>
                  <a:pt x="478" y="136"/>
                </a:cubicBezTo>
                <a:cubicBezTo>
                  <a:pt x="477" y="137"/>
                  <a:pt x="476" y="140"/>
                  <a:pt x="475" y="141"/>
                </a:cubicBezTo>
                <a:cubicBezTo>
                  <a:pt x="474" y="142"/>
                  <a:pt x="473" y="142"/>
                  <a:pt x="472" y="143"/>
                </a:cubicBezTo>
                <a:cubicBezTo>
                  <a:pt x="470" y="144"/>
                  <a:pt x="469" y="145"/>
                  <a:pt x="468" y="146"/>
                </a:cubicBezTo>
                <a:cubicBezTo>
                  <a:pt x="468" y="147"/>
                  <a:pt x="467" y="148"/>
                  <a:pt x="467" y="148"/>
                </a:cubicBezTo>
                <a:cubicBezTo>
                  <a:pt x="466" y="148"/>
                  <a:pt x="466" y="147"/>
                  <a:pt x="466" y="146"/>
                </a:cubicBezTo>
                <a:cubicBezTo>
                  <a:pt x="466" y="145"/>
                  <a:pt x="466" y="145"/>
                  <a:pt x="467" y="143"/>
                </a:cubicBezTo>
                <a:cubicBezTo>
                  <a:pt x="468" y="142"/>
                  <a:pt x="469" y="141"/>
                  <a:pt x="471" y="140"/>
                </a:cubicBezTo>
                <a:cubicBezTo>
                  <a:pt x="472" y="138"/>
                  <a:pt x="472" y="137"/>
                  <a:pt x="473" y="136"/>
                </a:cubicBezTo>
                <a:cubicBezTo>
                  <a:pt x="474" y="133"/>
                  <a:pt x="476" y="131"/>
                  <a:pt x="477" y="130"/>
                </a:cubicBezTo>
                <a:cubicBezTo>
                  <a:pt x="478" y="128"/>
                  <a:pt x="479" y="127"/>
                  <a:pt x="479" y="126"/>
                </a:cubicBezTo>
                <a:cubicBezTo>
                  <a:pt x="480" y="124"/>
                  <a:pt x="481" y="124"/>
                  <a:pt x="481" y="122"/>
                </a:cubicBezTo>
                <a:cubicBezTo>
                  <a:pt x="481" y="121"/>
                  <a:pt x="480" y="120"/>
                  <a:pt x="479" y="119"/>
                </a:cubicBezTo>
                <a:cubicBezTo>
                  <a:pt x="477" y="119"/>
                  <a:pt x="476" y="120"/>
                  <a:pt x="475" y="122"/>
                </a:cubicBezTo>
                <a:cubicBezTo>
                  <a:pt x="474" y="123"/>
                  <a:pt x="473" y="125"/>
                  <a:pt x="472" y="127"/>
                </a:cubicBezTo>
                <a:cubicBezTo>
                  <a:pt x="470" y="129"/>
                  <a:pt x="470" y="130"/>
                  <a:pt x="468" y="132"/>
                </a:cubicBezTo>
                <a:cubicBezTo>
                  <a:pt x="467" y="133"/>
                  <a:pt x="466" y="134"/>
                  <a:pt x="466" y="135"/>
                </a:cubicBezTo>
                <a:cubicBezTo>
                  <a:pt x="465" y="136"/>
                  <a:pt x="464" y="137"/>
                  <a:pt x="464" y="138"/>
                </a:cubicBezTo>
                <a:cubicBezTo>
                  <a:pt x="463" y="139"/>
                  <a:pt x="463" y="139"/>
                  <a:pt x="462" y="140"/>
                </a:cubicBezTo>
                <a:cubicBezTo>
                  <a:pt x="462" y="140"/>
                  <a:pt x="461" y="138"/>
                  <a:pt x="461" y="138"/>
                </a:cubicBezTo>
                <a:cubicBezTo>
                  <a:pt x="461" y="138"/>
                  <a:pt x="461" y="138"/>
                  <a:pt x="462" y="137"/>
                </a:cubicBezTo>
                <a:cubicBezTo>
                  <a:pt x="462" y="136"/>
                  <a:pt x="464" y="134"/>
                  <a:pt x="465" y="133"/>
                </a:cubicBezTo>
                <a:cubicBezTo>
                  <a:pt x="466" y="131"/>
                  <a:pt x="466" y="130"/>
                  <a:pt x="466" y="129"/>
                </a:cubicBezTo>
                <a:cubicBezTo>
                  <a:pt x="467" y="128"/>
                  <a:pt x="468" y="126"/>
                  <a:pt x="469" y="124"/>
                </a:cubicBezTo>
                <a:cubicBezTo>
                  <a:pt x="470" y="122"/>
                  <a:pt x="470" y="122"/>
                  <a:pt x="471" y="120"/>
                </a:cubicBezTo>
                <a:cubicBezTo>
                  <a:pt x="472" y="119"/>
                  <a:pt x="472" y="118"/>
                  <a:pt x="473" y="117"/>
                </a:cubicBezTo>
                <a:cubicBezTo>
                  <a:pt x="473" y="115"/>
                  <a:pt x="474" y="115"/>
                  <a:pt x="474" y="113"/>
                </a:cubicBezTo>
                <a:cubicBezTo>
                  <a:pt x="474" y="111"/>
                  <a:pt x="472" y="110"/>
                  <a:pt x="471" y="110"/>
                </a:cubicBezTo>
                <a:cubicBezTo>
                  <a:pt x="469" y="110"/>
                  <a:pt x="468" y="112"/>
                  <a:pt x="467" y="114"/>
                </a:cubicBezTo>
                <a:cubicBezTo>
                  <a:pt x="466" y="116"/>
                  <a:pt x="465" y="118"/>
                  <a:pt x="464" y="120"/>
                </a:cubicBezTo>
                <a:cubicBezTo>
                  <a:pt x="463" y="122"/>
                  <a:pt x="462" y="123"/>
                  <a:pt x="461" y="124"/>
                </a:cubicBezTo>
                <a:cubicBezTo>
                  <a:pt x="460" y="125"/>
                  <a:pt x="460" y="126"/>
                  <a:pt x="460" y="127"/>
                </a:cubicBezTo>
                <a:cubicBezTo>
                  <a:pt x="460" y="128"/>
                  <a:pt x="459" y="128"/>
                  <a:pt x="459" y="129"/>
                </a:cubicBezTo>
                <a:cubicBezTo>
                  <a:pt x="458" y="130"/>
                  <a:pt x="458" y="131"/>
                  <a:pt x="457" y="132"/>
                </a:cubicBezTo>
                <a:cubicBezTo>
                  <a:pt x="457" y="133"/>
                  <a:pt x="456" y="134"/>
                  <a:pt x="456" y="134"/>
                </a:cubicBezTo>
                <a:cubicBezTo>
                  <a:pt x="455" y="135"/>
                  <a:pt x="455" y="134"/>
                  <a:pt x="455" y="134"/>
                </a:cubicBezTo>
                <a:cubicBezTo>
                  <a:pt x="454" y="134"/>
                  <a:pt x="454" y="132"/>
                  <a:pt x="455" y="131"/>
                </a:cubicBezTo>
                <a:cubicBezTo>
                  <a:pt x="455" y="129"/>
                  <a:pt x="455" y="128"/>
                  <a:pt x="456" y="127"/>
                </a:cubicBezTo>
                <a:cubicBezTo>
                  <a:pt x="456" y="125"/>
                  <a:pt x="456" y="124"/>
                  <a:pt x="457" y="121"/>
                </a:cubicBezTo>
                <a:cubicBezTo>
                  <a:pt x="458" y="119"/>
                  <a:pt x="459" y="118"/>
                  <a:pt x="460" y="116"/>
                </a:cubicBezTo>
                <a:cubicBezTo>
                  <a:pt x="461" y="114"/>
                  <a:pt x="461" y="112"/>
                  <a:pt x="462" y="110"/>
                </a:cubicBezTo>
                <a:cubicBezTo>
                  <a:pt x="462" y="108"/>
                  <a:pt x="460" y="107"/>
                  <a:pt x="458" y="108"/>
                </a:cubicBezTo>
                <a:cubicBezTo>
                  <a:pt x="456" y="108"/>
                  <a:pt x="455" y="111"/>
                  <a:pt x="454" y="112"/>
                </a:cubicBezTo>
                <a:cubicBezTo>
                  <a:pt x="454" y="113"/>
                  <a:pt x="453" y="115"/>
                  <a:pt x="453" y="116"/>
                </a:cubicBezTo>
                <a:cubicBezTo>
                  <a:pt x="452" y="117"/>
                  <a:pt x="452" y="118"/>
                  <a:pt x="451" y="119"/>
                </a:cubicBezTo>
                <a:cubicBezTo>
                  <a:pt x="450" y="121"/>
                  <a:pt x="450" y="121"/>
                  <a:pt x="449" y="124"/>
                </a:cubicBezTo>
                <a:cubicBezTo>
                  <a:pt x="448" y="126"/>
                  <a:pt x="448" y="127"/>
                  <a:pt x="448" y="130"/>
                </a:cubicBezTo>
                <a:cubicBezTo>
                  <a:pt x="447" y="132"/>
                  <a:pt x="446" y="133"/>
                  <a:pt x="446" y="134"/>
                </a:cubicBezTo>
                <a:cubicBezTo>
                  <a:pt x="445" y="135"/>
                  <a:pt x="445" y="136"/>
                  <a:pt x="444" y="137"/>
                </a:cubicBezTo>
                <a:cubicBezTo>
                  <a:pt x="444" y="139"/>
                  <a:pt x="442" y="139"/>
                  <a:pt x="441" y="140"/>
                </a:cubicBezTo>
                <a:cubicBezTo>
                  <a:pt x="440" y="140"/>
                  <a:pt x="437" y="142"/>
                  <a:pt x="437" y="142"/>
                </a:cubicBezTo>
                <a:cubicBezTo>
                  <a:pt x="436" y="143"/>
                  <a:pt x="436" y="142"/>
                  <a:pt x="436" y="142"/>
                </a:cubicBezTo>
                <a:cubicBezTo>
                  <a:pt x="435" y="141"/>
                  <a:pt x="435" y="141"/>
                  <a:pt x="435" y="140"/>
                </a:cubicBezTo>
                <a:cubicBezTo>
                  <a:pt x="435" y="139"/>
                  <a:pt x="435" y="138"/>
                  <a:pt x="435" y="137"/>
                </a:cubicBezTo>
                <a:cubicBezTo>
                  <a:pt x="434" y="136"/>
                  <a:pt x="434" y="135"/>
                  <a:pt x="433" y="134"/>
                </a:cubicBezTo>
                <a:cubicBezTo>
                  <a:pt x="433" y="133"/>
                  <a:pt x="433" y="132"/>
                  <a:pt x="431" y="129"/>
                </a:cubicBezTo>
                <a:cubicBezTo>
                  <a:pt x="430" y="127"/>
                  <a:pt x="428" y="126"/>
                  <a:pt x="427" y="125"/>
                </a:cubicBezTo>
                <a:cubicBezTo>
                  <a:pt x="426" y="125"/>
                  <a:pt x="425" y="125"/>
                  <a:pt x="424" y="126"/>
                </a:cubicBezTo>
                <a:cubicBezTo>
                  <a:pt x="423" y="127"/>
                  <a:pt x="424" y="128"/>
                  <a:pt x="424" y="129"/>
                </a:cubicBezTo>
                <a:cubicBezTo>
                  <a:pt x="425" y="129"/>
                  <a:pt x="425" y="131"/>
                  <a:pt x="426" y="133"/>
                </a:cubicBezTo>
                <a:cubicBezTo>
                  <a:pt x="426" y="135"/>
                  <a:pt x="427" y="136"/>
                  <a:pt x="427" y="138"/>
                </a:cubicBezTo>
                <a:cubicBezTo>
                  <a:pt x="427" y="140"/>
                  <a:pt x="427" y="141"/>
                  <a:pt x="427" y="143"/>
                </a:cubicBezTo>
                <a:cubicBezTo>
                  <a:pt x="427" y="144"/>
                  <a:pt x="426" y="145"/>
                  <a:pt x="426" y="147"/>
                </a:cubicBezTo>
                <a:cubicBezTo>
                  <a:pt x="426" y="149"/>
                  <a:pt x="427" y="152"/>
                  <a:pt x="428" y="154"/>
                </a:cubicBezTo>
                <a:cubicBezTo>
                  <a:pt x="428" y="157"/>
                  <a:pt x="428" y="158"/>
                  <a:pt x="429" y="160"/>
                </a:cubicBezTo>
                <a:cubicBezTo>
                  <a:pt x="429" y="163"/>
                  <a:pt x="429" y="163"/>
                  <a:pt x="429" y="164"/>
                </a:cubicBezTo>
                <a:cubicBezTo>
                  <a:pt x="428" y="165"/>
                  <a:pt x="426" y="167"/>
                  <a:pt x="426" y="167"/>
                </a:cubicBezTo>
                <a:cubicBezTo>
                  <a:pt x="426" y="167"/>
                  <a:pt x="426" y="167"/>
                  <a:pt x="425" y="167"/>
                </a:cubicBezTo>
                <a:cubicBezTo>
                  <a:pt x="425" y="167"/>
                  <a:pt x="425" y="167"/>
                  <a:pt x="424" y="168"/>
                </a:cubicBezTo>
                <a:cubicBezTo>
                  <a:pt x="424" y="168"/>
                  <a:pt x="423" y="169"/>
                  <a:pt x="421" y="170"/>
                </a:cubicBezTo>
                <a:cubicBezTo>
                  <a:pt x="419" y="171"/>
                  <a:pt x="417" y="173"/>
                  <a:pt x="413" y="175"/>
                </a:cubicBezTo>
                <a:cubicBezTo>
                  <a:pt x="409" y="177"/>
                  <a:pt x="407" y="178"/>
                  <a:pt x="406" y="179"/>
                </a:cubicBezTo>
                <a:cubicBezTo>
                  <a:pt x="404" y="179"/>
                  <a:pt x="401" y="182"/>
                  <a:pt x="400" y="183"/>
                </a:cubicBezTo>
                <a:cubicBezTo>
                  <a:pt x="399" y="184"/>
                  <a:pt x="398" y="186"/>
                  <a:pt x="398" y="186"/>
                </a:cubicBezTo>
                <a:cubicBezTo>
                  <a:pt x="398" y="186"/>
                  <a:pt x="398" y="186"/>
                  <a:pt x="397" y="185"/>
                </a:cubicBezTo>
                <a:cubicBezTo>
                  <a:pt x="396" y="185"/>
                  <a:pt x="394" y="185"/>
                  <a:pt x="393" y="186"/>
                </a:cubicBezTo>
                <a:cubicBezTo>
                  <a:pt x="391" y="186"/>
                  <a:pt x="387" y="188"/>
                  <a:pt x="386" y="189"/>
                </a:cubicBezTo>
                <a:cubicBezTo>
                  <a:pt x="385" y="190"/>
                  <a:pt x="383" y="190"/>
                  <a:pt x="383" y="192"/>
                </a:cubicBezTo>
                <a:cubicBezTo>
                  <a:pt x="382" y="193"/>
                  <a:pt x="381" y="194"/>
                  <a:pt x="381" y="194"/>
                </a:cubicBezTo>
                <a:cubicBezTo>
                  <a:pt x="381" y="194"/>
                  <a:pt x="380" y="195"/>
                  <a:pt x="378" y="195"/>
                </a:cubicBezTo>
                <a:cubicBezTo>
                  <a:pt x="375" y="196"/>
                  <a:pt x="374" y="196"/>
                  <a:pt x="373" y="196"/>
                </a:cubicBezTo>
                <a:cubicBezTo>
                  <a:pt x="373" y="196"/>
                  <a:pt x="372" y="196"/>
                  <a:pt x="371" y="196"/>
                </a:cubicBezTo>
                <a:cubicBezTo>
                  <a:pt x="371" y="196"/>
                  <a:pt x="371" y="195"/>
                  <a:pt x="370" y="195"/>
                </a:cubicBezTo>
                <a:cubicBezTo>
                  <a:pt x="369" y="195"/>
                  <a:pt x="369" y="195"/>
                  <a:pt x="369" y="195"/>
                </a:cubicBezTo>
                <a:cubicBezTo>
                  <a:pt x="369" y="195"/>
                  <a:pt x="368" y="194"/>
                  <a:pt x="367" y="191"/>
                </a:cubicBezTo>
                <a:cubicBezTo>
                  <a:pt x="367" y="189"/>
                  <a:pt x="366" y="187"/>
                  <a:pt x="365" y="185"/>
                </a:cubicBezTo>
                <a:cubicBezTo>
                  <a:pt x="365" y="184"/>
                  <a:pt x="364" y="182"/>
                  <a:pt x="363" y="181"/>
                </a:cubicBezTo>
                <a:cubicBezTo>
                  <a:pt x="362" y="178"/>
                  <a:pt x="361" y="176"/>
                  <a:pt x="360" y="174"/>
                </a:cubicBezTo>
                <a:cubicBezTo>
                  <a:pt x="359" y="173"/>
                  <a:pt x="358" y="171"/>
                  <a:pt x="357" y="170"/>
                </a:cubicBezTo>
                <a:cubicBezTo>
                  <a:pt x="355" y="168"/>
                  <a:pt x="354" y="166"/>
                  <a:pt x="353" y="164"/>
                </a:cubicBezTo>
                <a:cubicBezTo>
                  <a:pt x="352" y="163"/>
                  <a:pt x="352" y="162"/>
                  <a:pt x="352" y="161"/>
                </a:cubicBezTo>
                <a:cubicBezTo>
                  <a:pt x="351" y="160"/>
                  <a:pt x="350" y="157"/>
                  <a:pt x="347" y="152"/>
                </a:cubicBezTo>
                <a:cubicBezTo>
                  <a:pt x="346" y="149"/>
                  <a:pt x="344" y="147"/>
                  <a:pt x="343" y="145"/>
                </a:cubicBezTo>
                <a:cubicBezTo>
                  <a:pt x="341" y="142"/>
                  <a:pt x="339" y="140"/>
                  <a:pt x="338" y="139"/>
                </a:cubicBezTo>
                <a:cubicBezTo>
                  <a:pt x="336" y="137"/>
                  <a:pt x="335" y="135"/>
                  <a:pt x="333" y="134"/>
                </a:cubicBezTo>
                <a:cubicBezTo>
                  <a:pt x="332" y="133"/>
                  <a:pt x="332" y="132"/>
                  <a:pt x="331" y="132"/>
                </a:cubicBezTo>
                <a:cubicBezTo>
                  <a:pt x="330" y="130"/>
                  <a:pt x="329" y="130"/>
                  <a:pt x="328" y="128"/>
                </a:cubicBezTo>
                <a:cubicBezTo>
                  <a:pt x="327" y="127"/>
                  <a:pt x="326" y="126"/>
                  <a:pt x="323" y="123"/>
                </a:cubicBezTo>
                <a:cubicBezTo>
                  <a:pt x="320" y="119"/>
                  <a:pt x="316" y="116"/>
                  <a:pt x="314" y="113"/>
                </a:cubicBezTo>
                <a:cubicBezTo>
                  <a:pt x="311" y="111"/>
                  <a:pt x="310" y="109"/>
                  <a:pt x="309" y="108"/>
                </a:cubicBezTo>
                <a:cubicBezTo>
                  <a:pt x="308" y="108"/>
                  <a:pt x="307" y="106"/>
                  <a:pt x="306" y="105"/>
                </a:cubicBezTo>
                <a:cubicBezTo>
                  <a:pt x="304" y="103"/>
                  <a:pt x="302" y="102"/>
                  <a:pt x="302" y="102"/>
                </a:cubicBezTo>
                <a:cubicBezTo>
                  <a:pt x="302" y="100"/>
                  <a:pt x="302" y="100"/>
                  <a:pt x="302" y="100"/>
                </a:cubicBezTo>
                <a:cubicBezTo>
                  <a:pt x="302" y="100"/>
                  <a:pt x="302" y="100"/>
                  <a:pt x="303" y="99"/>
                </a:cubicBezTo>
                <a:cubicBezTo>
                  <a:pt x="304" y="98"/>
                  <a:pt x="304" y="97"/>
                  <a:pt x="304" y="96"/>
                </a:cubicBezTo>
                <a:cubicBezTo>
                  <a:pt x="303" y="96"/>
                  <a:pt x="304" y="96"/>
                  <a:pt x="304" y="96"/>
                </a:cubicBezTo>
                <a:cubicBezTo>
                  <a:pt x="305" y="96"/>
                  <a:pt x="305" y="95"/>
                  <a:pt x="306" y="95"/>
                </a:cubicBezTo>
                <a:cubicBezTo>
                  <a:pt x="307" y="94"/>
                  <a:pt x="309" y="93"/>
                  <a:pt x="310" y="93"/>
                </a:cubicBezTo>
                <a:cubicBezTo>
                  <a:pt x="311" y="92"/>
                  <a:pt x="311" y="92"/>
                  <a:pt x="312" y="91"/>
                </a:cubicBezTo>
                <a:cubicBezTo>
                  <a:pt x="313" y="90"/>
                  <a:pt x="314" y="90"/>
                  <a:pt x="316" y="89"/>
                </a:cubicBezTo>
                <a:cubicBezTo>
                  <a:pt x="317" y="88"/>
                  <a:pt x="318" y="87"/>
                  <a:pt x="319" y="86"/>
                </a:cubicBezTo>
                <a:cubicBezTo>
                  <a:pt x="320" y="84"/>
                  <a:pt x="319" y="83"/>
                  <a:pt x="319" y="82"/>
                </a:cubicBezTo>
                <a:cubicBezTo>
                  <a:pt x="319" y="81"/>
                  <a:pt x="318" y="79"/>
                  <a:pt x="318" y="79"/>
                </a:cubicBezTo>
                <a:cubicBezTo>
                  <a:pt x="318" y="79"/>
                  <a:pt x="318" y="78"/>
                  <a:pt x="318" y="77"/>
                </a:cubicBezTo>
                <a:cubicBezTo>
                  <a:pt x="319" y="76"/>
                  <a:pt x="320" y="75"/>
                  <a:pt x="320" y="74"/>
                </a:cubicBezTo>
                <a:cubicBezTo>
                  <a:pt x="321" y="74"/>
                  <a:pt x="320" y="72"/>
                  <a:pt x="319" y="71"/>
                </a:cubicBezTo>
                <a:cubicBezTo>
                  <a:pt x="318" y="70"/>
                  <a:pt x="317" y="70"/>
                  <a:pt x="317" y="70"/>
                </a:cubicBezTo>
                <a:cubicBezTo>
                  <a:pt x="317" y="70"/>
                  <a:pt x="318" y="69"/>
                  <a:pt x="319" y="68"/>
                </a:cubicBezTo>
                <a:cubicBezTo>
                  <a:pt x="320" y="68"/>
                  <a:pt x="320" y="67"/>
                  <a:pt x="321" y="66"/>
                </a:cubicBezTo>
                <a:cubicBezTo>
                  <a:pt x="322" y="65"/>
                  <a:pt x="322" y="64"/>
                  <a:pt x="321" y="63"/>
                </a:cubicBezTo>
                <a:cubicBezTo>
                  <a:pt x="321" y="62"/>
                  <a:pt x="321" y="61"/>
                  <a:pt x="321" y="59"/>
                </a:cubicBezTo>
                <a:cubicBezTo>
                  <a:pt x="321" y="58"/>
                  <a:pt x="321" y="57"/>
                  <a:pt x="322" y="57"/>
                </a:cubicBezTo>
                <a:cubicBezTo>
                  <a:pt x="323" y="56"/>
                  <a:pt x="324" y="56"/>
                  <a:pt x="325" y="56"/>
                </a:cubicBezTo>
                <a:cubicBezTo>
                  <a:pt x="326" y="56"/>
                  <a:pt x="327" y="55"/>
                  <a:pt x="327" y="54"/>
                </a:cubicBezTo>
                <a:cubicBezTo>
                  <a:pt x="328" y="52"/>
                  <a:pt x="326" y="51"/>
                  <a:pt x="325" y="49"/>
                </a:cubicBezTo>
                <a:cubicBezTo>
                  <a:pt x="323" y="48"/>
                  <a:pt x="322" y="46"/>
                  <a:pt x="320" y="44"/>
                </a:cubicBezTo>
                <a:cubicBezTo>
                  <a:pt x="318" y="43"/>
                  <a:pt x="317" y="43"/>
                  <a:pt x="316" y="42"/>
                </a:cubicBezTo>
                <a:cubicBezTo>
                  <a:pt x="316" y="41"/>
                  <a:pt x="316" y="41"/>
                  <a:pt x="315" y="41"/>
                </a:cubicBezTo>
                <a:cubicBezTo>
                  <a:pt x="314" y="39"/>
                  <a:pt x="315" y="36"/>
                  <a:pt x="315" y="35"/>
                </a:cubicBezTo>
                <a:cubicBezTo>
                  <a:pt x="316" y="34"/>
                  <a:pt x="315" y="33"/>
                  <a:pt x="315" y="33"/>
                </a:cubicBezTo>
                <a:cubicBezTo>
                  <a:pt x="314" y="33"/>
                  <a:pt x="315" y="32"/>
                  <a:pt x="314" y="31"/>
                </a:cubicBezTo>
                <a:cubicBezTo>
                  <a:pt x="313" y="29"/>
                  <a:pt x="313" y="30"/>
                  <a:pt x="313" y="30"/>
                </a:cubicBezTo>
                <a:cubicBezTo>
                  <a:pt x="313" y="30"/>
                  <a:pt x="313" y="29"/>
                  <a:pt x="312" y="28"/>
                </a:cubicBezTo>
                <a:cubicBezTo>
                  <a:pt x="312" y="28"/>
                  <a:pt x="312" y="26"/>
                  <a:pt x="311" y="26"/>
                </a:cubicBezTo>
                <a:cubicBezTo>
                  <a:pt x="310" y="25"/>
                  <a:pt x="310" y="25"/>
                  <a:pt x="310" y="24"/>
                </a:cubicBezTo>
                <a:cubicBezTo>
                  <a:pt x="310" y="24"/>
                  <a:pt x="310" y="23"/>
                  <a:pt x="310" y="23"/>
                </a:cubicBezTo>
                <a:cubicBezTo>
                  <a:pt x="309" y="23"/>
                  <a:pt x="309" y="22"/>
                  <a:pt x="309" y="22"/>
                </a:cubicBezTo>
                <a:cubicBezTo>
                  <a:pt x="309" y="21"/>
                  <a:pt x="308" y="20"/>
                  <a:pt x="308" y="20"/>
                </a:cubicBezTo>
                <a:cubicBezTo>
                  <a:pt x="307" y="20"/>
                  <a:pt x="307" y="19"/>
                  <a:pt x="307" y="18"/>
                </a:cubicBezTo>
                <a:cubicBezTo>
                  <a:pt x="306" y="17"/>
                  <a:pt x="305" y="16"/>
                  <a:pt x="305" y="16"/>
                </a:cubicBezTo>
                <a:cubicBezTo>
                  <a:pt x="305" y="16"/>
                  <a:pt x="306" y="16"/>
                  <a:pt x="306" y="16"/>
                </a:cubicBezTo>
                <a:cubicBezTo>
                  <a:pt x="306" y="15"/>
                  <a:pt x="307" y="15"/>
                  <a:pt x="307" y="12"/>
                </a:cubicBezTo>
                <a:cubicBezTo>
                  <a:pt x="307" y="10"/>
                  <a:pt x="305" y="8"/>
                  <a:pt x="303" y="6"/>
                </a:cubicBezTo>
                <a:cubicBezTo>
                  <a:pt x="301" y="5"/>
                  <a:pt x="298" y="3"/>
                  <a:pt x="296" y="2"/>
                </a:cubicBezTo>
                <a:cubicBezTo>
                  <a:pt x="294" y="1"/>
                  <a:pt x="291" y="1"/>
                  <a:pt x="290" y="1"/>
                </a:cubicBezTo>
                <a:cubicBezTo>
                  <a:pt x="288" y="1"/>
                  <a:pt x="285" y="1"/>
                  <a:pt x="283" y="1"/>
                </a:cubicBezTo>
                <a:cubicBezTo>
                  <a:pt x="281" y="1"/>
                  <a:pt x="280" y="0"/>
                  <a:pt x="278" y="1"/>
                </a:cubicBezTo>
                <a:cubicBezTo>
                  <a:pt x="276" y="1"/>
                  <a:pt x="275" y="2"/>
                  <a:pt x="274" y="2"/>
                </a:cubicBezTo>
                <a:cubicBezTo>
                  <a:pt x="273" y="2"/>
                  <a:pt x="271" y="2"/>
                  <a:pt x="269" y="2"/>
                </a:cubicBezTo>
                <a:cubicBezTo>
                  <a:pt x="268" y="2"/>
                  <a:pt x="266" y="3"/>
                  <a:pt x="265" y="3"/>
                </a:cubicBezTo>
                <a:cubicBezTo>
                  <a:pt x="263" y="3"/>
                  <a:pt x="261" y="4"/>
                  <a:pt x="260" y="4"/>
                </a:cubicBezTo>
                <a:cubicBezTo>
                  <a:pt x="259" y="5"/>
                  <a:pt x="257" y="5"/>
                  <a:pt x="256" y="6"/>
                </a:cubicBezTo>
                <a:cubicBezTo>
                  <a:pt x="255" y="6"/>
                  <a:pt x="254" y="7"/>
                  <a:pt x="253" y="8"/>
                </a:cubicBezTo>
                <a:cubicBezTo>
                  <a:pt x="251" y="8"/>
                  <a:pt x="250" y="10"/>
                  <a:pt x="248" y="11"/>
                </a:cubicBezTo>
                <a:cubicBezTo>
                  <a:pt x="247" y="13"/>
                  <a:pt x="246" y="14"/>
                  <a:pt x="243" y="17"/>
                </a:cubicBezTo>
                <a:cubicBezTo>
                  <a:pt x="240" y="20"/>
                  <a:pt x="241" y="22"/>
                  <a:pt x="240" y="23"/>
                </a:cubicBezTo>
                <a:cubicBezTo>
                  <a:pt x="239" y="25"/>
                  <a:pt x="239" y="26"/>
                  <a:pt x="238" y="28"/>
                </a:cubicBezTo>
                <a:cubicBezTo>
                  <a:pt x="238" y="29"/>
                  <a:pt x="238" y="30"/>
                  <a:pt x="237" y="31"/>
                </a:cubicBezTo>
                <a:cubicBezTo>
                  <a:pt x="237" y="33"/>
                  <a:pt x="237" y="34"/>
                  <a:pt x="237" y="37"/>
                </a:cubicBezTo>
                <a:cubicBezTo>
                  <a:pt x="237" y="39"/>
                  <a:pt x="237" y="40"/>
                  <a:pt x="237" y="41"/>
                </a:cubicBezTo>
                <a:cubicBezTo>
                  <a:pt x="237" y="42"/>
                  <a:pt x="238" y="42"/>
                  <a:pt x="238" y="43"/>
                </a:cubicBezTo>
                <a:cubicBezTo>
                  <a:pt x="238" y="44"/>
                  <a:pt x="237" y="44"/>
                  <a:pt x="237" y="45"/>
                </a:cubicBezTo>
                <a:cubicBezTo>
                  <a:pt x="237" y="47"/>
                  <a:pt x="238" y="48"/>
                  <a:pt x="238" y="49"/>
                </a:cubicBezTo>
                <a:cubicBezTo>
                  <a:pt x="238" y="49"/>
                  <a:pt x="238" y="50"/>
                  <a:pt x="238" y="51"/>
                </a:cubicBezTo>
                <a:cubicBezTo>
                  <a:pt x="238" y="51"/>
                  <a:pt x="238" y="52"/>
                  <a:pt x="238" y="53"/>
                </a:cubicBezTo>
                <a:cubicBezTo>
                  <a:pt x="238" y="56"/>
                  <a:pt x="239" y="57"/>
                  <a:pt x="239" y="59"/>
                </a:cubicBezTo>
                <a:cubicBezTo>
                  <a:pt x="239" y="60"/>
                  <a:pt x="240" y="60"/>
                  <a:pt x="240" y="61"/>
                </a:cubicBezTo>
                <a:cubicBezTo>
                  <a:pt x="240" y="61"/>
                  <a:pt x="240" y="61"/>
                  <a:pt x="240" y="62"/>
                </a:cubicBezTo>
                <a:cubicBezTo>
                  <a:pt x="240" y="62"/>
                  <a:pt x="241" y="63"/>
                  <a:pt x="241" y="64"/>
                </a:cubicBezTo>
                <a:cubicBezTo>
                  <a:pt x="242" y="65"/>
                  <a:pt x="242" y="66"/>
                  <a:pt x="243" y="66"/>
                </a:cubicBezTo>
                <a:cubicBezTo>
                  <a:pt x="243" y="67"/>
                  <a:pt x="243" y="68"/>
                  <a:pt x="244" y="69"/>
                </a:cubicBezTo>
                <a:cubicBezTo>
                  <a:pt x="244" y="69"/>
                  <a:pt x="244" y="70"/>
                  <a:pt x="244" y="70"/>
                </a:cubicBezTo>
                <a:cubicBezTo>
                  <a:pt x="244" y="71"/>
                  <a:pt x="244" y="72"/>
                  <a:pt x="244" y="73"/>
                </a:cubicBezTo>
                <a:cubicBezTo>
                  <a:pt x="245" y="73"/>
                  <a:pt x="245" y="74"/>
                  <a:pt x="246" y="74"/>
                </a:cubicBezTo>
                <a:cubicBezTo>
                  <a:pt x="246" y="75"/>
                  <a:pt x="246" y="75"/>
                  <a:pt x="246" y="76"/>
                </a:cubicBezTo>
                <a:cubicBezTo>
                  <a:pt x="246" y="76"/>
                  <a:pt x="247" y="76"/>
                  <a:pt x="247" y="77"/>
                </a:cubicBezTo>
                <a:cubicBezTo>
                  <a:pt x="248" y="78"/>
                  <a:pt x="249" y="78"/>
                  <a:pt x="249" y="79"/>
                </a:cubicBezTo>
                <a:cubicBezTo>
                  <a:pt x="250" y="79"/>
                  <a:pt x="251" y="80"/>
                  <a:pt x="252" y="79"/>
                </a:cubicBezTo>
                <a:cubicBezTo>
                  <a:pt x="253" y="79"/>
                  <a:pt x="254" y="79"/>
                  <a:pt x="254" y="79"/>
                </a:cubicBezTo>
                <a:cubicBezTo>
                  <a:pt x="254" y="79"/>
                  <a:pt x="254" y="80"/>
                  <a:pt x="254" y="81"/>
                </a:cubicBezTo>
                <a:cubicBezTo>
                  <a:pt x="254" y="82"/>
                  <a:pt x="253" y="83"/>
                  <a:pt x="252" y="85"/>
                </a:cubicBezTo>
                <a:cubicBezTo>
                  <a:pt x="252" y="86"/>
                  <a:pt x="251" y="87"/>
                  <a:pt x="251" y="88"/>
                </a:cubicBezTo>
                <a:cubicBezTo>
                  <a:pt x="250" y="88"/>
                  <a:pt x="248" y="87"/>
                  <a:pt x="246" y="86"/>
                </a:cubicBezTo>
                <a:cubicBezTo>
                  <a:pt x="244" y="86"/>
                  <a:pt x="244" y="86"/>
                  <a:pt x="239" y="86"/>
                </a:cubicBezTo>
                <a:cubicBezTo>
                  <a:pt x="238" y="86"/>
                  <a:pt x="236" y="86"/>
                  <a:pt x="235" y="86"/>
                </a:cubicBezTo>
                <a:cubicBezTo>
                  <a:pt x="234" y="86"/>
                  <a:pt x="232" y="87"/>
                  <a:pt x="230" y="87"/>
                </a:cubicBezTo>
                <a:cubicBezTo>
                  <a:pt x="229" y="87"/>
                  <a:pt x="228" y="88"/>
                  <a:pt x="227" y="88"/>
                </a:cubicBezTo>
                <a:cubicBezTo>
                  <a:pt x="224" y="89"/>
                  <a:pt x="223" y="90"/>
                  <a:pt x="220" y="92"/>
                </a:cubicBezTo>
                <a:cubicBezTo>
                  <a:pt x="218" y="93"/>
                  <a:pt x="215" y="95"/>
                  <a:pt x="214" y="97"/>
                </a:cubicBezTo>
                <a:cubicBezTo>
                  <a:pt x="212" y="98"/>
                  <a:pt x="211" y="99"/>
                  <a:pt x="209" y="101"/>
                </a:cubicBezTo>
                <a:cubicBezTo>
                  <a:pt x="207" y="103"/>
                  <a:pt x="206" y="104"/>
                  <a:pt x="205" y="106"/>
                </a:cubicBezTo>
                <a:cubicBezTo>
                  <a:pt x="204" y="108"/>
                  <a:pt x="204" y="108"/>
                  <a:pt x="203" y="110"/>
                </a:cubicBezTo>
                <a:cubicBezTo>
                  <a:pt x="203" y="112"/>
                  <a:pt x="203" y="113"/>
                  <a:pt x="203" y="114"/>
                </a:cubicBezTo>
                <a:cubicBezTo>
                  <a:pt x="202" y="116"/>
                  <a:pt x="202" y="117"/>
                  <a:pt x="202" y="117"/>
                </a:cubicBezTo>
                <a:cubicBezTo>
                  <a:pt x="202" y="117"/>
                  <a:pt x="201" y="118"/>
                  <a:pt x="200" y="119"/>
                </a:cubicBezTo>
                <a:cubicBezTo>
                  <a:pt x="198" y="119"/>
                  <a:pt x="197" y="121"/>
                  <a:pt x="196" y="122"/>
                </a:cubicBezTo>
                <a:cubicBezTo>
                  <a:pt x="195" y="122"/>
                  <a:pt x="194" y="122"/>
                  <a:pt x="194" y="122"/>
                </a:cubicBezTo>
                <a:cubicBezTo>
                  <a:pt x="193" y="122"/>
                  <a:pt x="193" y="122"/>
                  <a:pt x="191" y="124"/>
                </a:cubicBezTo>
                <a:cubicBezTo>
                  <a:pt x="189" y="125"/>
                  <a:pt x="188" y="127"/>
                  <a:pt x="187" y="129"/>
                </a:cubicBezTo>
                <a:cubicBezTo>
                  <a:pt x="186" y="130"/>
                  <a:pt x="186" y="131"/>
                  <a:pt x="185" y="132"/>
                </a:cubicBezTo>
                <a:cubicBezTo>
                  <a:pt x="184" y="132"/>
                  <a:pt x="183" y="133"/>
                  <a:pt x="183" y="133"/>
                </a:cubicBezTo>
                <a:cubicBezTo>
                  <a:pt x="182" y="133"/>
                  <a:pt x="181" y="134"/>
                  <a:pt x="180" y="134"/>
                </a:cubicBezTo>
                <a:cubicBezTo>
                  <a:pt x="178" y="134"/>
                  <a:pt x="178" y="134"/>
                  <a:pt x="175" y="135"/>
                </a:cubicBezTo>
                <a:cubicBezTo>
                  <a:pt x="173" y="136"/>
                  <a:pt x="171" y="137"/>
                  <a:pt x="170" y="138"/>
                </a:cubicBezTo>
                <a:cubicBezTo>
                  <a:pt x="169" y="139"/>
                  <a:pt x="168" y="140"/>
                  <a:pt x="167" y="141"/>
                </a:cubicBezTo>
                <a:cubicBezTo>
                  <a:pt x="165" y="142"/>
                  <a:pt x="165" y="142"/>
                  <a:pt x="161" y="144"/>
                </a:cubicBezTo>
                <a:cubicBezTo>
                  <a:pt x="160" y="145"/>
                  <a:pt x="158" y="146"/>
                  <a:pt x="157" y="147"/>
                </a:cubicBezTo>
                <a:cubicBezTo>
                  <a:pt x="156" y="148"/>
                  <a:pt x="155" y="148"/>
                  <a:pt x="154" y="149"/>
                </a:cubicBezTo>
                <a:cubicBezTo>
                  <a:pt x="152" y="151"/>
                  <a:pt x="150" y="152"/>
                  <a:pt x="147" y="154"/>
                </a:cubicBezTo>
                <a:cubicBezTo>
                  <a:pt x="144" y="156"/>
                  <a:pt x="141" y="159"/>
                  <a:pt x="140" y="162"/>
                </a:cubicBezTo>
                <a:cubicBezTo>
                  <a:pt x="138" y="165"/>
                  <a:pt x="137" y="174"/>
                  <a:pt x="135" y="180"/>
                </a:cubicBezTo>
                <a:cubicBezTo>
                  <a:pt x="134" y="187"/>
                  <a:pt x="132" y="200"/>
                  <a:pt x="130" y="205"/>
                </a:cubicBezTo>
                <a:cubicBezTo>
                  <a:pt x="129" y="211"/>
                  <a:pt x="129" y="214"/>
                  <a:pt x="128" y="218"/>
                </a:cubicBezTo>
                <a:cubicBezTo>
                  <a:pt x="127" y="222"/>
                  <a:pt x="127" y="224"/>
                  <a:pt x="126" y="228"/>
                </a:cubicBezTo>
                <a:cubicBezTo>
                  <a:pt x="126" y="232"/>
                  <a:pt x="126" y="232"/>
                  <a:pt x="125" y="237"/>
                </a:cubicBezTo>
                <a:cubicBezTo>
                  <a:pt x="124" y="242"/>
                  <a:pt x="124" y="248"/>
                  <a:pt x="123" y="252"/>
                </a:cubicBezTo>
                <a:cubicBezTo>
                  <a:pt x="123" y="256"/>
                  <a:pt x="122" y="259"/>
                  <a:pt x="122" y="261"/>
                </a:cubicBezTo>
                <a:cubicBezTo>
                  <a:pt x="122" y="262"/>
                  <a:pt x="122" y="264"/>
                  <a:pt x="121" y="265"/>
                </a:cubicBezTo>
                <a:cubicBezTo>
                  <a:pt x="121" y="266"/>
                  <a:pt x="121" y="268"/>
                  <a:pt x="120" y="269"/>
                </a:cubicBezTo>
                <a:cubicBezTo>
                  <a:pt x="120" y="272"/>
                  <a:pt x="119" y="274"/>
                  <a:pt x="119" y="275"/>
                </a:cubicBezTo>
                <a:cubicBezTo>
                  <a:pt x="119" y="275"/>
                  <a:pt x="119" y="275"/>
                  <a:pt x="120" y="275"/>
                </a:cubicBezTo>
                <a:cubicBezTo>
                  <a:pt x="121" y="275"/>
                  <a:pt x="122" y="275"/>
                  <a:pt x="125" y="276"/>
                </a:cubicBezTo>
                <a:cubicBezTo>
                  <a:pt x="129" y="277"/>
                  <a:pt x="134" y="278"/>
                  <a:pt x="134" y="278"/>
                </a:cubicBezTo>
                <a:cubicBezTo>
                  <a:pt x="134" y="278"/>
                  <a:pt x="134" y="279"/>
                  <a:pt x="134" y="279"/>
                </a:cubicBezTo>
                <a:cubicBezTo>
                  <a:pt x="134" y="280"/>
                  <a:pt x="134" y="280"/>
                  <a:pt x="135" y="280"/>
                </a:cubicBezTo>
                <a:cubicBezTo>
                  <a:pt x="135" y="280"/>
                  <a:pt x="136" y="280"/>
                  <a:pt x="136" y="281"/>
                </a:cubicBezTo>
                <a:cubicBezTo>
                  <a:pt x="136" y="281"/>
                  <a:pt x="135" y="281"/>
                  <a:pt x="135" y="282"/>
                </a:cubicBezTo>
                <a:cubicBezTo>
                  <a:pt x="134" y="284"/>
                  <a:pt x="134" y="284"/>
                  <a:pt x="134" y="286"/>
                </a:cubicBezTo>
                <a:cubicBezTo>
                  <a:pt x="133" y="289"/>
                  <a:pt x="133" y="290"/>
                  <a:pt x="133" y="290"/>
                </a:cubicBezTo>
                <a:cubicBezTo>
                  <a:pt x="133" y="290"/>
                  <a:pt x="132" y="291"/>
                  <a:pt x="132" y="291"/>
                </a:cubicBezTo>
                <a:cubicBezTo>
                  <a:pt x="131" y="292"/>
                  <a:pt x="131" y="292"/>
                  <a:pt x="131" y="293"/>
                </a:cubicBezTo>
                <a:cubicBezTo>
                  <a:pt x="130" y="295"/>
                  <a:pt x="128" y="298"/>
                  <a:pt x="128" y="299"/>
                </a:cubicBezTo>
                <a:cubicBezTo>
                  <a:pt x="127" y="301"/>
                  <a:pt x="127" y="301"/>
                  <a:pt x="127" y="301"/>
                </a:cubicBezTo>
                <a:cubicBezTo>
                  <a:pt x="127" y="302"/>
                  <a:pt x="127" y="302"/>
                  <a:pt x="126" y="302"/>
                </a:cubicBezTo>
                <a:cubicBezTo>
                  <a:pt x="126" y="303"/>
                  <a:pt x="126" y="304"/>
                  <a:pt x="126" y="304"/>
                </a:cubicBezTo>
                <a:cubicBezTo>
                  <a:pt x="126" y="304"/>
                  <a:pt x="119" y="300"/>
                  <a:pt x="114" y="296"/>
                </a:cubicBezTo>
                <a:cubicBezTo>
                  <a:pt x="108" y="293"/>
                  <a:pt x="103" y="290"/>
                  <a:pt x="103" y="290"/>
                </a:cubicBezTo>
                <a:cubicBezTo>
                  <a:pt x="103" y="290"/>
                  <a:pt x="103" y="289"/>
                  <a:pt x="103" y="288"/>
                </a:cubicBezTo>
                <a:cubicBezTo>
                  <a:pt x="103" y="288"/>
                  <a:pt x="102" y="287"/>
                  <a:pt x="101" y="287"/>
                </a:cubicBezTo>
                <a:cubicBezTo>
                  <a:pt x="100" y="286"/>
                  <a:pt x="99" y="285"/>
                  <a:pt x="98" y="285"/>
                </a:cubicBezTo>
                <a:cubicBezTo>
                  <a:pt x="97" y="284"/>
                  <a:pt x="96" y="284"/>
                  <a:pt x="95" y="284"/>
                </a:cubicBezTo>
                <a:cubicBezTo>
                  <a:pt x="95" y="284"/>
                  <a:pt x="94" y="284"/>
                  <a:pt x="94" y="284"/>
                </a:cubicBezTo>
                <a:cubicBezTo>
                  <a:pt x="93" y="284"/>
                  <a:pt x="91" y="282"/>
                  <a:pt x="88" y="280"/>
                </a:cubicBezTo>
                <a:cubicBezTo>
                  <a:pt x="84" y="278"/>
                  <a:pt x="84" y="278"/>
                  <a:pt x="82" y="277"/>
                </a:cubicBezTo>
                <a:cubicBezTo>
                  <a:pt x="81" y="276"/>
                  <a:pt x="80" y="275"/>
                  <a:pt x="80" y="274"/>
                </a:cubicBezTo>
                <a:cubicBezTo>
                  <a:pt x="79" y="273"/>
                  <a:pt x="77" y="274"/>
                  <a:pt x="77" y="274"/>
                </a:cubicBezTo>
                <a:cubicBezTo>
                  <a:pt x="76" y="274"/>
                  <a:pt x="75" y="274"/>
                  <a:pt x="75" y="275"/>
                </a:cubicBezTo>
                <a:cubicBezTo>
                  <a:pt x="75" y="275"/>
                  <a:pt x="75" y="275"/>
                  <a:pt x="73" y="275"/>
                </a:cubicBezTo>
                <a:cubicBezTo>
                  <a:pt x="72" y="275"/>
                  <a:pt x="72" y="275"/>
                  <a:pt x="71" y="275"/>
                </a:cubicBezTo>
                <a:cubicBezTo>
                  <a:pt x="70" y="275"/>
                  <a:pt x="69" y="274"/>
                  <a:pt x="68" y="274"/>
                </a:cubicBezTo>
                <a:cubicBezTo>
                  <a:pt x="67" y="274"/>
                  <a:pt x="67" y="274"/>
                  <a:pt x="66" y="274"/>
                </a:cubicBezTo>
                <a:cubicBezTo>
                  <a:pt x="65" y="274"/>
                  <a:pt x="65" y="276"/>
                  <a:pt x="65" y="276"/>
                </a:cubicBezTo>
                <a:cubicBezTo>
                  <a:pt x="64" y="277"/>
                  <a:pt x="64" y="278"/>
                  <a:pt x="64" y="279"/>
                </a:cubicBezTo>
                <a:cubicBezTo>
                  <a:pt x="63" y="280"/>
                  <a:pt x="63" y="281"/>
                  <a:pt x="63" y="281"/>
                </a:cubicBezTo>
                <a:cubicBezTo>
                  <a:pt x="63" y="281"/>
                  <a:pt x="55" y="296"/>
                  <a:pt x="44" y="314"/>
                </a:cubicBezTo>
                <a:cubicBezTo>
                  <a:pt x="39" y="325"/>
                  <a:pt x="33" y="336"/>
                  <a:pt x="27" y="346"/>
                </a:cubicBezTo>
                <a:cubicBezTo>
                  <a:pt x="15" y="369"/>
                  <a:pt x="5" y="388"/>
                  <a:pt x="5" y="388"/>
                </a:cubicBezTo>
                <a:cubicBezTo>
                  <a:pt x="5" y="388"/>
                  <a:pt x="4" y="388"/>
                  <a:pt x="4" y="388"/>
                </a:cubicBezTo>
                <a:cubicBezTo>
                  <a:pt x="3" y="388"/>
                  <a:pt x="3" y="389"/>
                  <a:pt x="3" y="390"/>
                </a:cubicBezTo>
                <a:cubicBezTo>
                  <a:pt x="3" y="391"/>
                  <a:pt x="2" y="391"/>
                  <a:pt x="2" y="391"/>
                </a:cubicBezTo>
                <a:cubicBezTo>
                  <a:pt x="1" y="392"/>
                  <a:pt x="0" y="393"/>
                  <a:pt x="1" y="394"/>
                </a:cubicBezTo>
                <a:cubicBezTo>
                  <a:pt x="1" y="396"/>
                  <a:pt x="3" y="396"/>
                  <a:pt x="4" y="397"/>
                </a:cubicBezTo>
                <a:close/>
                <a:moveTo>
                  <a:pt x="132" y="307"/>
                </a:moveTo>
                <a:cubicBezTo>
                  <a:pt x="132" y="307"/>
                  <a:pt x="132" y="306"/>
                  <a:pt x="132" y="306"/>
                </a:cubicBezTo>
                <a:cubicBezTo>
                  <a:pt x="133" y="305"/>
                  <a:pt x="133" y="304"/>
                  <a:pt x="134" y="303"/>
                </a:cubicBezTo>
                <a:cubicBezTo>
                  <a:pt x="134" y="302"/>
                  <a:pt x="135" y="301"/>
                  <a:pt x="135" y="300"/>
                </a:cubicBezTo>
                <a:cubicBezTo>
                  <a:pt x="136" y="300"/>
                  <a:pt x="136" y="300"/>
                  <a:pt x="136" y="300"/>
                </a:cubicBezTo>
                <a:cubicBezTo>
                  <a:pt x="136" y="300"/>
                  <a:pt x="136" y="300"/>
                  <a:pt x="136" y="301"/>
                </a:cubicBezTo>
                <a:cubicBezTo>
                  <a:pt x="136" y="302"/>
                  <a:pt x="136" y="302"/>
                  <a:pt x="137" y="303"/>
                </a:cubicBezTo>
                <a:cubicBezTo>
                  <a:pt x="138" y="304"/>
                  <a:pt x="139" y="304"/>
                  <a:pt x="139" y="304"/>
                </a:cubicBezTo>
                <a:cubicBezTo>
                  <a:pt x="139" y="304"/>
                  <a:pt x="140" y="305"/>
                  <a:pt x="141" y="305"/>
                </a:cubicBezTo>
                <a:cubicBezTo>
                  <a:pt x="141" y="306"/>
                  <a:pt x="141" y="306"/>
                  <a:pt x="142" y="306"/>
                </a:cubicBezTo>
                <a:cubicBezTo>
                  <a:pt x="142" y="305"/>
                  <a:pt x="143" y="305"/>
                  <a:pt x="143" y="305"/>
                </a:cubicBezTo>
                <a:cubicBezTo>
                  <a:pt x="143" y="305"/>
                  <a:pt x="142" y="307"/>
                  <a:pt x="144" y="308"/>
                </a:cubicBezTo>
                <a:cubicBezTo>
                  <a:pt x="145" y="309"/>
                  <a:pt x="145" y="309"/>
                  <a:pt x="146" y="309"/>
                </a:cubicBezTo>
                <a:cubicBezTo>
                  <a:pt x="148" y="310"/>
                  <a:pt x="148" y="310"/>
                  <a:pt x="148" y="309"/>
                </a:cubicBezTo>
                <a:cubicBezTo>
                  <a:pt x="149" y="309"/>
                  <a:pt x="149" y="309"/>
                  <a:pt x="149" y="309"/>
                </a:cubicBezTo>
                <a:cubicBezTo>
                  <a:pt x="149" y="309"/>
                  <a:pt x="149" y="311"/>
                  <a:pt x="150" y="312"/>
                </a:cubicBezTo>
                <a:cubicBezTo>
                  <a:pt x="151" y="313"/>
                  <a:pt x="152" y="313"/>
                  <a:pt x="153" y="314"/>
                </a:cubicBezTo>
                <a:cubicBezTo>
                  <a:pt x="154" y="314"/>
                  <a:pt x="155" y="314"/>
                  <a:pt x="155" y="313"/>
                </a:cubicBezTo>
                <a:cubicBezTo>
                  <a:pt x="156" y="313"/>
                  <a:pt x="156" y="313"/>
                  <a:pt x="156" y="313"/>
                </a:cubicBezTo>
                <a:cubicBezTo>
                  <a:pt x="156" y="313"/>
                  <a:pt x="156" y="316"/>
                  <a:pt x="157" y="316"/>
                </a:cubicBezTo>
                <a:cubicBezTo>
                  <a:pt x="157" y="317"/>
                  <a:pt x="158" y="317"/>
                  <a:pt x="159" y="318"/>
                </a:cubicBezTo>
                <a:cubicBezTo>
                  <a:pt x="160" y="318"/>
                  <a:pt x="161" y="318"/>
                  <a:pt x="162" y="317"/>
                </a:cubicBezTo>
                <a:cubicBezTo>
                  <a:pt x="163" y="317"/>
                  <a:pt x="163" y="317"/>
                  <a:pt x="164" y="316"/>
                </a:cubicBezTo>
                <a:cubicBezTo>
                  <a:pt x="164" y="316"/>
                  <a:pt x="165" y="316"/>
                  <a:pt x="165" y="316"/>
                </a:cubicBezTo>
                <a:cubicBezTo>
                  <a:pt x="165" y="316"/>
                  <a:pt x="165" y="317"/>
                  <a:pt x="164" y="319"/>
                </a:cubicBezTo>
                <a:cubicBezTo>
                  <a:pt x="163" y="321"/>
                  <a:pt x="162" y="323"/>
                  <a:pt x="162" y="323"/>
                </a:cubicBezTo>
                <a:cubicBezTo>
                  <a:pt x="162" y="323"/>
                  <a:pt x="162" y="322"/>
                  <a:pt x="161" y="323"/>
                </a:cubicBezTo>
                <a:cubicBezTo>
                  <a:pt x="161" y="323"/>
                  <a:pt x="160" y="324"/>
                  <a:pt x="160" y="324"/>
                </a:cubicBezTo>
                <a:cubicBezTo>
                  <a:pt x="160" y="324"/>
                  <a:pt x="160" y="324"/>
                  <a:pt x="160" y="324"/>
                </a:cubicBezTo>
                <a:cubicBezTo>
                  <a:pt x="160" y="324"/>
                  <a:pt x="156" y="322"/>
                  <a:pt x="152" y="320"/>
                </a:cubicBezTo>
                <a:cubicBezTo>
                  <a:pt x="148" y="317"/>
                  <a:pt x="132" y="307"/>
                  <a:pt x="132" y="307"/>
                </a:cubicBezTo>
                <a:close/>
              </a:path>
            </a:pathLst>
          </a:custGeom>
          <a:solidFill>
            <a:sysClr val="window" lastClr="FFFFFF">
              <a:lumMod val="50000"/>
            </a:sysClr>
          </a:solidFill>
          <a:ln w="44450">
            <a:noFill/>
          </a:ln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Lato Light"/>
              <a:ea typeface="+mn-ea"/>
            </a:endParaRPr>
          </a:p>
        </p:txBody>
      </p:sp>
      <p:sp>
        <p:nvSpPr>
          <p:cNvPr id="88" name="Text Placeholder 8"/>
          <p:cNvSpPr txBox="1"/>
          <p:nvPr/>
        </p:nvSpPr>
        <p:spPr>
          <a:xfrm>
            <a:off x="523839" y="293211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Inspiration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9" name="Text Placeholder 9"/>
          <p:cNvSpPr txBox="1"/>
          <p:nvPr/>
        </p:nvSpPr>
        <p:spPr>
          <a:xfrm>
            <a:off x="523839" y="326765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0" name="Text Placeholder 8"/>
          <p:cNvSpPr txBox="1"/>
          <p:nvPr/>
        </p:nvSpPr>
        <p:spPr>
          <a:xfrm>
            <a:off x="523839" y="412428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Analysis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1" name="Text Placeholder 9"/>
          <p:cNvSpPr txBox="1"/>
          <p:nvPr/>
        </p:nvSpPr>
        <p:spPr>
          <a:xfrm>
            <a:off x="523839" y="445982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2" name="Text Placeholder 8"/>
          <p:cNvSpPr txBox="1"/>
          <p:nvPr/>
        </p:nvSpPr>
        <p:spPr>
          <a:xfrm>
            <a:off x="523839" y="5401546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Blue-print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3" name="Text Placeholder 9"/>
          <p:cNvSpPr txBox="1"/>
          <p:nvPr/>
        </p:nvSpPr>
        <p:spPr>
          <a:xfrm>
            <a:off x="523839" y="5737085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4" name="Text Placeholder 8"/>
          <p:cNvSpPr txBox="1"/>
          <p:nvPr/>
        </p:nvSpPr>
        <p:spPr>
          <a:xfrm>
            <a:off x="2808224" y="293211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Design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5" name="Text Placeholder 9"/>
          <p:cNvSpPr txBox="1"/>
          <p:nvPr/>
        </p:nvSpPr>
        <p:spPr>
          <a:xfrm>
            <a:off x="2808224" y="326765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6" name="Text Placeholder 8"/>
          <p:cNvSpPr txBox="1"/>
          <p:nvPr/>
        </p:nvSpPr>
        <p:spPr>
          <a:xfrm>
            <a:off x="2784586" y="412428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Beta-test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7" name="Text Placeholder 9"/>
          <p:cNvSpPr txBox="1"/>
          <p:nvPr/>
        </p:nvSpPr>
        <p:spPr>
          <a:xfrm>
            <a:off x="2784586" y="445982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8" name="Oval 64"/>
          <p:cNvSpPr/>
          <p:nvPr/>
        </p:nvSpPr>
        <p:spPr>
          <a:xfrm>
            <a:off x="158200" y="2962701"/>
            <a:ext cx="209550" cy="210865"/>
          </a:xfrm>
          <a:prstGeom prst="ellipse">
            <a:avLst/>
          </a:prstGeom>
          <a:solidFill>
            <a:srgbClr val="5E412F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99" name="Oval 65"/>
          <p:cNvSpPr/>
          <p:nvPr/>
        </p:nvSpPr>
        <p:spPr>
          <a:xfrm>
            <a:off x="158200" y="4186625"/>
            <a:ext cx="209550" cy="210865"/>
          </a:xfrm>
          <a:prstGeom prst="ellipse">
            <a:avLst/>
          </a:prstGeom>
          <a:solidFill>
            <a:srgbClr val="FF4C6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0" name="Oval 66"/>
          <p:cNvSpPr/>
          <p:nvPr/>
        </p:nvSpPr>
        <p:spPr>
          <a:xfrm>
            <a:off x="158200" y="5419596"/>
            <a:ext cx="209550" cy="210865"/>
          </a:xfrm>
          <a:prstGeom prst="ellipse">
            <a:avLst/>
          </a:prstGeom>
          <a:solidFill>
            <a:srgbClr val="FBE2B4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1" name="Oval 67"/>
          <p:cNvSpPr/>
          <p:nvPr/>
        </p:nvSpPr>
        <p:spPr>
          <a:xfrm>
            <a:off x="2448768" y="2962701"/>
            <a:ext cx="209550" cy="210865"/>
          </a:xfrm>
          <a:prstGeom prst="ellipse">
            <a:avLst/>
          </a:prstGeom>
          <a:solidFill>
            <a:srgbClr val="FFC33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2" name="Oval 68"/>
          <p:cNvSpPr/>
          <p:nvPr/>
        </p:nvSpPr>
        <p:spPr>
          <a:xfrm>
            <a:off x="2448768" y="4186625"/>
            <a:ext cx="209550" cy="210865"/>
          </a:xfrm>
          <a:prstGeom prst="ellipse">
            <a:avLst/>
          </a:prstGeom>
          <a:solidFill>
            <a:srgbClr val="59C4C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3" name="Text Placeholder 8"/>
          <p:cNvSpPr txBox="1"/>
          <p:nvPr/>
        </p:nvSpPr>
        <p:spPr>
          <a:xfrm>
            <a:off x="4982166" y="293211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Launch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4" name="Text Placeholder 9"/>
          <p:cNvSpPr txBox="1"/>
          <p:nvPr/>
        </p:nvSpPr>
        <p:spPr>
          <a:xfrm>
            <a:off x="4982166" y="326765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5" name="Oval 71"/>
          <p:cNvSpPr/>
          <p:nvPr/>
        </p:nvSpPr>
        <p:spPr>
          <a:xfrm>
            <a:off x="4646348" y="2994451"/>
            <a:ext cx="209550" cy="210865"/>
          </a:xfrm>
          <a:prstGeom prst="ellipse">
            <a:avLst/>
          </a:prstGeom>
          <a:solidFill>
            <a:srgbClr val="00C8F8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0"/>
                            </p:stCondLst>
                            <p:childTnLst>
                              <p:par>
                                <p:cTn id="5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5500"/>
                            </p:stCondLst>
                            <p:childTnLst>
                              <p:par>
                                <p:cTn id="5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6000"/>
                            </p:stCondLst>
                            <p:childTnLst>
                              <p:par>
                                <p:cTn id="6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65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7500"/>
                            </p:stCondLst>
                            <p:childTnLst>
                              <p:par>
                                <p:cTn id="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8000"/>
                            </p:stCondLst>
                            <p:childTnLst>
                              <p:par>
                                <p:cTn id="7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9000"/>
                            </p:stCondLst>
                            <p:childTnLst>
                              <p:par>
                                <p:cTn id="8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9500"/>
                            </p:stCondLst>
                            <p:childTnLst>
                              <p:par>
                                <p:cTn id="9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10000"/>
                            </p:stCondLst>
                            <p:childTnLst>
                              <p:par>
                                <p:cTn id="9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1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 build="p"/>
      <p:bldP spid="87" grpId="0" animBg="1"/>
      <p:bldP spid="88" grpId="0" build="p"/>
      <p:bldP spid="89" grpId="0" build="p"/>
      <p:bldP spid="90" grpId="0" build="p"/>
      <p:bldP spid="91" grpId="0" build="p"/>
      <p:bldP spid="92" grpId="0" build="p"/>
      <p:bldP spid="93" grpId="0" build="p"/>
      <p:bldP spid="94" grpId="0" build="p"/>
      <p:bldP spid="95" grpId="0" build="p"/>
      <p:bldP spid="96" grpId="0" build="p"/>
      <p:bldP spid="97" grpId="0" build="p"/>
      <p:bldP spid="98" grpId="0" animBg="1"/>
      <p:bldP spid="99" grpId="0" animBg="1"/>
      <p:bldP spid="100" grpId="0" animBg="1"/>
      <p:bldP spid="101" grpId="0" animBg="1"/>
      <p:bldP spid="102" grpId="0" animBg="1"/>
      <p:bldP spid="103" grpId="0" build="p"/>
      <p:bldP spid="104" grpId="0" build="p"/>
      <p:bldP spid="105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6"/>
          <p:cNvGrpSpPr/>
          <p:nvPr/>
        </p:nvGrpSpPr>
        <p:grpSpPr>
          <a:xfrm flipH="1">
            <a:off x="680889" y="4111587"/>
            <a:ext cx="10870193" cy="3638852"/>
            <a:chOff x="-1" y="3219148"/>
            <a:chExt cx="10870193" cy="3638852"/>
          </a:xfrm>
        </p:grpSpPr>
        <p:grpSp>
          <p:nvGrpSpPr>
            <p:cNvPr id="56" name="Group 7"/>
            <p:cNvGrpSpPr/>
            <p:nvPr/>
          </p:nvGrpSpPr>
          <p:grpSpPr>
            <a:xfrm>
              <a:off x="8407979" y="5698593"/>
              <a:ext cx="2462213" cy="1159407"/>
              <a:chOff x="8407979" y="5698593"/>
              <a:chExt cx="2462213" cy="1159407"/>
            </a:xfrm>
          </p:grpSpPr>
          <p:sp>
            <p:nvSpPr>
              <p:cNvPr id="82" name="Freeform 33"/>
              <p:cNvSpPr/>
              <p:nvPr/>
            </p:nvSpPr>
            <p:spPr bwMode="auto">
              <a:xfrm>
                <a:off x="8407979" y="5698594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D0C91F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83" name="Freeform 34"/>
              <p:cNvSpPr/>
              <p:nvPr/>
            </p:nvSpPr>
            <p:spPr>
              <a:xfrm>
                <a:off x="8407979" y="6541556"/>
                <a:ext cx="1816100" cy="316444"/>
              </a:xfrm>
              <a:custGeom>
                <a:avLst/>
                <a:gdLst>
                  <a:gd name="connsiteX0" fmla="*/ 0 w 1816100"/>
                  <a:gd name="connsiteY0" fmla="*/ 0 h 316444"/>
                  <a:gd name="connsiteX1" fmla="*/ 1816100 w 1816100"/>
                  <a:gd name="connsiteY1" fmla="*/ 0 h 316444"/>
                  <a:gd name="connsiteX2" fmla="*/ 1816100 w 1816100"/>
                  <a:gd name="connsiteY2" fmla="*/ 316444 h 316444"/>
                  <a:gd name="connsiteX3" fmla="*/ 0 w 1816100"/>
                  <a:gd name="connsiteY3" fmla="*/ 316444 h 316444"/>
                  <a:gd name="connsiteX4" fmla="*/ 0 w 1816100"/>
                  <a:gd name="connsiteY4" fmla="*/ 0 h 316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6100" h="316444">
                    <a:moveTo>
                      <a:pt x="0" y="0"/>
                    </a:moveTo>
                    <a:lnTo>
                      <a:pt x="1816100" y="0"/>
                    </a:lnTo>
                    <a:lnTo>
                      <a:pt x="1816100" y="316444"/>
                    </a:lnTo>
                    <a:lnTo>
                      <a:pt x="0" y="31644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D0C91F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4" name="Freeform 35"/>
              <p:cNvSpPr/>
              <p:nvPr/>
            </p:nvSpPr>
            <p:spPr>
              <a:xfrm>
                <a:off x="10214555" y="5698593"/>
                <a:ext cx="646113" cy="1159406"/>
              </a:xfrm>
              <a:custGeom>
                <a:avLst/>
                <a:gdLst>
                  <a:gd name="connsiteX0" fmla="*/ 646113 w 646113"/>
                  <a:gd name="connsiteY0" fmla="*/ 0 h 1159406"/>
                  <a:gd name="connsiteX1" fmla="*/ 646113 w 646113"/>
                  <a:gd name="connsiteY1" fmla="*/ 421481 h 1159406"/>
                  <a:gd name="connsiteX2" fmla="*/ 646113 w 646113"/>
                  <a:gd name="connsiteY2" fmla="*/ 496887 h 1159406"/>
                  <a:gd name="connsiteX3" fmla="*/ 646113 w 646113"/>
                  <a:gd name="connsiteY3" fmla="*/ 842962 h 1159406"/>
                  <a:gd name="connsiteX4" fmla="*/ 646113 w 646113"/>
                  <a:gd name="connsiteY4" fmla="*/ 918368 h 1159406"/>
                  <a:gd name="connsiteX5" fmla="*/ 646113 w 646113"/>
                  <a:gd name="connsiteY5" fmla="*/ 1159406 h 1159406"/>
                  <a:gd name="connsiteX6" fmla="*/ 0 w 646113"/>
                  <a:gd name="connsiteY6" fmla="*/ 1159406 h 1159406"/>
                  <a:gd name="connsiteX7" fmla="*/ 0 w 646113"/>
                  <a:gd name="connsiteY7" fmla="*/ 842962 h 1159406"/>
                  <a:gd name="connsiteX8" fmla="*/ 646113 w 646113"/>
                  <a:gd name="connsiteY8" fmla="*/ 0 h 1159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46113" h="1159406">
                    <a:moveTo>
                      <a:pt x="646113" y="0"/>
                    </a:moveTo>
                    <a:lnTo>
                      <a:pt x="646113" y="421481"/>
                    </a:lnTo>
                    <a:lnTo>
                      <a:pt x="646113" y="496887"/>
                    </a:lnTo>
                    <a:lnTo>
                      <a:pt x="646113" y="842962"/>
                    </a:lnTo>
                    <a:lnTo>
                      <a:pt x="646113" y="918368"/>
                    </a:lnTo>
                    <a:lnTo>
                      <a:pt x="646113" y="1159406"/>
                    </a:lnTo>
                    <a:lnTo>
                      <a:pt x="0" y="1159406"/>
                    </a:lnTo>
                    <a:lnTo>
                      <a:pt x="0" y="842962"/>
                    </a:lnTo>
                    <a:lnTo>
                      <a:pt x="646113" y="0"/>
                    </a:lnTo>
                    <a:close/>
                  </a:path>
                </a:pathLst>
              </a:custGeom>
              <a:solidFill>
                <a:srgbClr val="D0C91F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7" name="Group 8"/>
            <p:cNvGrpSpPr/>
            <p:nvPr/>
          </p:nvGrpSpPr>
          <p:grpSpPr>
            <a:xfrm>
              <a:off x="-1" y="3219148"/>
              <a:ext cx="1813456" cy="3638852"/>
              <a:chOff x="-1" y="3219148"/>
              <a:chExt cx="1813456" cy="3638852"/>
            </a:xfrm>
          </p:grpSpPr>
          <p:sp>
            <p:nvSpPr>
              <p:cNvPr id="78" name="Freeform 29"/>
              <p:cNvSpPr/>
              <p:nvPr/>
            </p:nvSpPr>
            <p:spPr bwMode="auto">
              <a:xfrm>
                <a:off x="1167342" y="3219148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588C73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9" name="Freeform 30"/>
              <p:cNvSpPr/>
              <p:nvPr/>
            </p:nvSpPr>
            <p:spPr>
              <a:xfrm>
                <a:off x="-1" y="4057122"/>
                <a:ext cx="1167342" cy="496888"/>
              </a:xfrm>
              <a:custGeom>
                <a:avLst/>
                <a:gdLst>
                  <a:gd name="connsiteX0" fmla="*/ 0 w 1167342"/>
                  <a:gd name="connsiteY0" fmla="*/ 0 h 496888"/>
                  <a:gd name="connsiteX1" fmla="*/ 1167342 w 1167342"/>
                  <a:gd name="connsiteY1" fmla="*/ 0 h 496888"/>
                  <a:gd name="connsiteX2" fmla="*/ 1167342 w 1167342"/>
                  <a:gd name="connsiteY2" fmla="*/ 496888 h 496888"/>
                  <a:gd name="connsiteX3" fmla="*/ 0 w 1167342"/>
                  <a:gd name="connsiteY3" fmla="*/ 496888 h 496888"/>
                  <a:gd name="connsiteX4" fmla="*/ 0 w 1167342"/>
                  <a:gd name="connsiteY4" fmla="*/ 0 h 496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7342" h="496888">
                    <a:moveTo>
                      <a:pt x="0" y="0"/>
                    </a:moveTo>
                    <a:lnTo>
                      <a:pt x="1167342" y="0"/>
                    </a:lnTo>
                    <a:lnTo>
                      <a:pt x="1167342" y="496888"/>
                    </a:lnTo>
                    <a:lnTo>
                      <a:pt x="0" y="49688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588C73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0" name="Freeform 31"/>
              <p:cNvSpPr/>
              <p:nvPr/>
            </p:nvSpPr>
            <p:spPr>
              <a:xfrm>
                <a:off x="0" y="3228673"/>
                <a:ext cx="1813455" cy="842963"/>
              </a:xfrm>
              <a:custGeom>
                <a:avLst/>
                <a:gdLst>
                  <a:gd name="connsiteX0" fmla="*/ 0 w 1813455"/>
                  <a:gd name="connsiteY0" fmla="*/ 0 h 842963"/>
                  <a:gd name="connsiteX1" fmla="*/ 1813455 w 1813455"/>
                  <a:gd name="connsiteY1" fmla="*/ 0 h 842963"/>
                  <a:gd name="connsiteX2" fmla="*/ 1167342 w 1813455"/>
                  <a:gd name="connsiteY2" fmla="*/ 842963 h 842963"/>
                  <a:gd name="connsiteX3" fmla="*/ 0 w 1813455"/>
                  <a:gd name="connsiteY3" fmla="*/ 842963 h 842963"/>
                  <a:gd name="connsiteX4" fmla="*/ 0 w 1813455"/>
                  <a:gd name="connsiteY4" fmla="*/ 0 h 842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3455" h="842963">
                    <a:moveTo>
                      <a:pt x="0" y="0"/>
                    </a:moveTo>
                    <a:lnTo>
                      <a:pt x="1813455" y="0"/>
                    </a:lnTo>
                    <a:lnTo>
                      <a:pt x="1167342" y="842963"/>
                    </a:lnTo>
                    <a:lnTo>
                      <a:pt x="0" y="84296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588C7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1" name="Rectangle 32"/>
              <p:cNvSpPr/>
              <p:nvPr/>
            </p:nvSpPr>
            <p:spPr>
              <a:xfrm>
                <a:off x="0" y="4554009"/>
                <a:ext cx="1157817" cy="2303991"/>
              </a:xfrm>
              <a:prstGeom prst="rect">
                <a:avLst/>
              </a:prstGeom>
              <a:gradFill>
                <a:gsLst>
                  <a:gs pos="0">
                    <a:srgbClr val="588C73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8" name="Group 9"/>
            <p:cNvGrpSpPr/>
            <p:nvPr/>
          </p:nvGrpSpPr>
          <p:grpSpPr>
            <a:xfrm>
              <a:off x="1157767" y="3707721"/>
              <a:ext cx="2462263" cy="3150279"/>
              <a:chOff x="1157767" y="3707721"/>
              <a:chExt cx="2462263" cy="3150279"/>
            </a:xfrm>
          </p:grpSpPr>
          <p:sp>
            <p:nvSpPr>
              <p:cNvPr id="74" name="Rectangle 25"/>
              <p:cNvSpPr>
                <a:spLocks noChangeArrowheads="1"/>
              </p:cNvSpPr>
              <p:nvPr/>
            </p:nvSpPr>
            <p:spPr bwMode="auto">
              <a:xfrm>
                <a:off x="1157817" y="4554009"/>
                <a:ext cx="1816100" cy="496888"/>
              </a:xfrm>
              <a:prstGeom prst="rect">
                <a:avLst/>
              </a:prstGeom>
              <a:solidFill>
                <a:srgbClr val="F2E394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5" name="Freeform 26"/>
              <p:cNvSpPr/>
              <p:nvPr/>
            </p:nvSpPr>
            <p:spPr bwMode="auto">
              <a:xfrm>
                <a:off x="1157817" y="3711046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2E39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6" name="Freeform 27"/>
              <p:cNvSpPr/>
              <p:nvPr/>
            </p:nvSpPr>
            <p:spPr bwMode="auto">
              <a:xfrm>
                <a:off x="2973917" y="3707721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2E394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7" name="Rectangle 28"/>
              <p:cNvSpPr/>
              <p:nvPr/>
            </p:nvSpPr>
            <p:spPr>
              <a:xfrm>
                <a:off x="1157767" y="5041371"/>
                <a:ext cx="1813505" cy="1816629"/>
              </a:xfrm>
              <a:prstGeom prst="rect">
                <a:avLst/>
              </a:prstGeom>
              <a:gradFill>
                <a:gsLst>
                  <a:gs pos="0">
                    <a:srgbClr val="F2E394"/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9" name="Group 10"/>
            <p:cNvGrpSpPr/>
            <p:nvPr/>
          </p:nvGrpSpPr>
          <p:grpSpPr>
            <a:xfrm>
              <a:off x="2969204" y="4207933"/>
              <a:ext cx="2462213" cy="2650067"/>
              <a:chOff x="2969204" y="4207933"/>
              <a:chExt cx="2462213" cy="2650067"/>
            </a:xfrm>
          </p:grpSpPr>
          <p:sp>
            <p:nvSpPr>
              <p:cNvPr id="70" name="Rectangle 21"/>
              <p:cNvSpPr>
                <a:spLocks noChangeArrowheads="1"/>
              </p:cNvSpPr>
              <p:nvPr/>
            </p:nvSpPr>
            <p:spPr bwMode="auto">
              <a:xfrm>
                <a:off x="2969204" y="5050896"/>
                <a:ext cx="1816100" cy="496888"/>
              </a:xfrm>
              <a:prstGeom prst="rect">
                <a:avLst/>
              </a:prstGeom>
              <a:solidFill>
                <a:srgbClr val="F2AE72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1" name="Freeform 22"/>
              <p:cNvSpPr/>
              <p:nvPr/>
            </p:nvSpPr>
            <p:spPr bwMode="auto">
              <a:xfrm>
                <a:off x="2969204" y="4207933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2AE7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2" name="Freeform 23"/>
              <p:cNvSpPr/>
              <p:nvPr/>
            </p:nvSpPr>
            <p:spPr bwMode="auto">
              <a:xfrm>
                <a:off x="4785304" y="4207933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2AE72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3" name="Rectangle 24"/>
              <p:cNvSpPr/>
              <p:nvPr/>
            </p:nvSpPr>
            <p:spPr>
              <a:xfrm>
                <a:off x="2971272" y="5544458"/>
                <a:ext cx="1811338" cy="1313542"/>
              </a:xfrm>
              <a:prstGeom prst="rect">
                <a:avLst/>
              </a:prstGeom>
              <a:gradFill>
                <a:gsLst>
                  <a:gs pos="0">
                    <a:srgbClr val="F2AE72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11"/>
            <p:cNvGrpSpPr/>
            <p:nvPr/>
          </p:nvGrpSpPr>
          <p:grpSpPr>
            <a:xfrm>
              <a:off x="4777847" y="4695295"/>
              <a:ext cx="2469670" cy="2162704"/>
              <a:chOff x="4777847" y="4695295"/>
              <a:chExt cx="2469670" cy="2162704"/>
            </a:xfrm>
          </p:grpSpPr>
          <p:sp>
            <p:nvSpPr>
              <p:cNvPr id="66" name="Rectangle 17"/>
              <p:cNvSpPr>
                <a:spLocks noChangeArrowheads="1"/>
              </p:cNvSpPr>
              <p:nvPr/>
            </p:nvSpPr>
            <p:spPr bwMode="auto">
              <a:xfrm>
                <a:off x="4777847" y="5547783"/>
                <a:ext cx="1823557" cy="496888"/>
              </a:xfrm>
              <a:prstGeom prst="rect">
                <a:avLst/>
              </a:prstGeom>
              <a:solidFill>
                <a:srgbClr val="D96459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7" name="Freeform 18"/>
              <p:cNvSpPr/>
              <p:nvPr/>
            </p:nvSpPr>
            <p:spPr bwMode="auto">
              <a:xfrm>
                <a:off x="4785304" y="4704820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D96459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8" name="Freeform 19"/>
              <p:cNvSpPr/>
              <p:nvPr/>
            </p:nvSpPr>
            <p:spPr bwMode="auto">
              <a:xfrm>
                <a:off x="6601404" y="4695295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D96459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9" name="Rectangle 20"/>
              <p:cNvSpPr/>
              <p:nvPr/>
            </p:nvSpPr>
            <p:spPr>
              <a:xfrm>
                <a:off x="4782559" y="6035144"/>
                <a:ext cx="1818795" cy="822855"/>
              </a:xfrm>
              <a:prstGeom prst="rect">
                <a:avLst/>
              </a:prstGeom>
              <a:gradFill>
                <a:gsLst>
                  <a:gs pos="0">
                    <a:srgbClr val="D96459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1" name="Group 12"/>
            <p:cNvGrpSpPr/>
            <p:nvPr/>
          </p:nvGrpSpPr>
          <p:grpSpPr>
            <a:xfrm>
              <a:off x="6591879" y="5201707"/>
              <a:ext cx="2462213" cy="1656292"/>
              <a:chOff x="6591879" y="5201707"/>
              <a:chExt cx="2462213" cy="1656292"/>
            </a:xfrm>
          </p:grpSpPr>
          <p:sp>
            <p:nvSpPr>
              <p:cNvPr id="62" name="Rectangle 13"/>
              <p:cNvSpPr>
                <a:spLocks noChangeArrowheads="1"/>
              </p:cNvSpPr>
              <p:nvPr/>
            </p:nvSpPr>
            <p:spPr bwMode="auto">
              <a:xfrm>
                <a:off x="6591879" y="6044670"/>
                <a:ext cx="1816100" cy="496888"/>
              </a:xfrm>
              <a:prstGeom prst="rect">
                <a:avLst/>
              </a:prstGeom>
              <a:solidFill>
                <a:srgbClr val="8C4646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3" name="Freeform 14"/>
              <p:cNvSpPr/>
              <p:nvPr/>
            </p:nvSpPr>
            <p:spPr bwMode="auto">
              <a:xfrm>
                <a:off x="6591879" y="5201707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8C4646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4" name="Freeform 15"/>
              <p:cNvSpPr/>
              <p:nvPr/>
            </p:nvSpPr>
            <p:spPr bwMode="auto">
              <a:xfrm>
                <a:off x="8407979" y="5201707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8C4646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5" name="Rectangle 16"/>
              <p:cNvSpPr/>
              <p:nvPr/>
            </p:nvSpPr>
            <p:spPr>
              <a:xfrm>
                <a:off x="6596641" y="6532030"/>
                <a:ext cx="1811288" cy="325969"/>
              </a:xfrm>
              <a:prstGeom prst="rect">
                <a:avLst/>
              </a:prstGeom>
              <a:gradFill>
                <a:gsLst>
                  <a:gs pos="0">
                    <a:srgbClr val="8C4646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</p:grpSp>
      <p:sp>
        <p:nvSpPr>
          <p:cNvPr id="85" name="Title 1"/>
          <p:cNvSpPr txBox="1"/>
          <p:nvPr/>
        </p:nvSpPr>
        <p:spPr>
          <a:xfrm>
            <a:off x="883082" y="1391203"/>
            <a:ext cx="9144000" cy="69749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id-ID" sz="4000" b="0" i="0" u="none" strike="noStrike" kern="1200" cap="none" spc="0" normalizeH="0" baseline="0" noProof="0">
                <a:ln>
                  <a:noFill/>
                </a:ln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j-cs"/>
              </a:rPr>
              <a:t>Design Stages</a:t>
            </a:r>
            <a:endParaRPr kumimoji="0" lang="en-AU" sz="40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>
                  <a:lumMod val="65000"/>
                  <a:lumOff val="35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j-cs"/>
            </a:endParaRPr>
          </a:p>
        </p:txBody>
      </p:sp>
      <p:sp>
        <p:nvSpPr>
          <p:cNvPr id="86" name="Subtitle 2"/>
          <p:cNvSpPr txBox="1"/>
          <p:nvPr/>
        </p:nvSpPr>
        <p:spPr>
          <a:xfrm>
            <a:off x="883082" y="2116403"/>
            <a:ext cx="9144000" cy="3742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Business is lorem ipsum dolor sit</a:t>
            </a:r>
            <a:endParaRPr kumimoji="0" lang="en-AU" sz="14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7" name="Freeform 42"/>
          <p:cNvSpPr>
            <a:spLocks noEditPoints="1"/>
          </p:cNvSpPr>
          <p:nvPr/>
        </p:nvSpPr>
        <p:spPr bwMode="auto">
          <a:xfrm rot="898892">
            <a:off x="8540101" y="2303928"/>
            <a:ext cx="1952512" cy="1988124"/>
          </a:xfrm>
          <a:custGeom>
            <a:avLst/>
            <a:gdLst>
              <a:gd name="T0" fmla="*/ 135 w 672"/>
              <a:gd name="T1" fmla="*/ 480 h 684"/>
              <a:gd name="T2" fmla="*/ 153 w 672"/>
              <a:gd name="T3" fmla="*/ 484 h 684"/>
              <a:gd name="T4" fmla="*/ 222 w 672"/>
              <a:gd name="T5" fmla="*/ 369 h 684"/>
              <a:gd name="T6" fmla="*/ 195 w 672"/>
              <a:gd name="T7" fmla="*/ 345 h 684"/>
              <a:gd name="T8" fmla="*/ 178 w 672"/>
              <a:gd name="T9" fmla="*/ 318 h 684"/>
              <a:gd name="T10" fmla="*/ 165 w 672"/>
              <a:gd name="T11" fmla="*/ 281 h 684"/>
              <a:gd name="T12" fmla="*/ 176 w 672"/>
              <a:gd name="T13" fmla="*/ 218 h 684"/>
              <a:gd name="T14" fmla="*/ 214 w 672"/>
              <a:gd name="T15" fmla="*/ 190 h 684"/>
              <a:gd name="T16" fmla="*/ 206 w 672"/>
              <a:gd name="T17" fmla="*/ 334 h 684"/>
              <a:gd name="T18" fmla="*/ 270 w 672"/>
              <a:gd name="T19" fmla="*/ 354 h 684"/>
              <a:gd name="T20" fmla="*/ 293 w 672"/>
              <a:gd name="T21" fmla="*/ 388 h 684"/>
              <a:gd name="T22" fmla="*/ 313 w 672"/>
              <a:gd name="T23" fmla="*/ 440 h 684"/>
              <a:gd name="T24" fmla="*/ 270 w 672"/>
              <a:gd name="T25" fmla="*/ 537 h 684"/>
              <a:gd name="T26" fmla="*/ 229 w 672"/>
              <a:gd name="T27" fmla="*/ 590 h 684"/>
              <a:gd name="T28" fmla="*/ 231 w 672"/>
              <a:gd name="T29" fmla="*/ 634 h 684"/>
              <a:gd name="T30" fmla="*/ 300 w 672"/>
              <a:gd name="T31" fmla="*/ 671 h 684"/>
              <a:gd name="T32" fmla="*/ 279 w 672"/>
              <a:gd name="T33" fmla="*/ 637 h 684"/>
              <a:gd name="T34" fmla="*/ 275 w 672"/>
              <a:gd name="T35" fmla="*/ 617 h 684"/>
              <a:gd name="T36" fmla="*/ 310 w 672"/>
              <a:gd name="T37" fmla="*/ 606 h 684"/>
              <a:gd name="T38" fmla="*/ 332 w 672"/>
              <a:gd name="T39" fmla="*/ 529 h 684"/>
              <a:gd name="T40" fmla="*/ 376 w 672"/>
              <a:gd name="T41" fmla="*/ 400 h 684"/>
              <a:gd name="T42" fmla="*/ 424 w 672"/>
              <a:gd name="T43" fmla="*/ 326 h 684"/>
              <a:gd name="T44" fmla="*/ 490 w 672"/>
              <a:gd name="T45" fmla="*/ 346 h 684"/>
              <a:gd name="T46" fmla="*/ 531 w 672"/>
              <a:gd name="T47" fmla="*/ 390 h 684"/>
              <a:gd name="T48" fmla="*/ 563 w 672"/>
              <a:gd name="T49" fmla="*/ 422 h 684"/>
              <a:gd name="T50" fmla="*/ 578 w 672"/>
              <a:gd name="T51" fmla="*/ 455 h 684"/>
              <a:gd name="T52" fmla="*/ 624 w 672"/>
              <a:gd name="T53" fmla="*/ 444 h 684"/>
              <a:gd name="T54" fmla="*/ 643 w 672"/>
              <a:gd name="T55" fmla="*/ 403 h 684"/>
              <a:gd name="T56" fmla="*/ 604 w 672"/>
              <a:gd name="T57" fmla="*/ 405 h 684"/>
              <a:gd name="T58" fmla="*/ 586 w 672"/>
              <a:gd name="T59" fmla="*/ 399 h 684"/>
              <a:gd name="T60" fmla="*/ 565 w 672"/>
              <a:gd name="T61" fmla="*/ 379 h 684"/>
              <a:gd name="T62" fmla="*/ 527 w 672"/>
              <a:gd name="T63" fmla="*/ 321 h 684"/>
              <a:gd name="T64" fmla="*/ 493 w 672"/>
              <a:gd name="T65" fmla="*/ 271 h 684"/>
              <a:gd name="T66" fmla="*/ 420 w 672"/>
              <a:gd name="T67" fmla="*/ 265 h 684"/>
              <a:gd name="T68" fmla="*/ 397 w 672"/>
              <a:gd name="T69" fmla="*/ 225 h 684"/>
              <a:gd name="T70" fmla="*/ 443 w 672"/>
              <a:gd name="T71" fmla="*/ 187 h 684"/>
              <a:gd name="T72" fmla="*/ 483 w 672"/>
              <a:gd name="T73" fmla="*/ 138 h 684"/>
              <a:gd name="T74" fmla="*/ 479 w 672"/>
              <a:gd name="T75" fmla="*/ 126 h 684"/>
              <a:gd name="T76" fmla="*/ 466 w 672"/>
              <a:gd name="T77" fmla="*/ 129 h 684"/>
              <a:gd name="T78" fmla="*/ 456 w 672"/>
              <a:gd name="T79" fmla="*/ 134 h 684"/>
              <a:gd name="T80" fmla="*/ 448 w 672"/>
              <a:gd name="T81" fmla="*/ 130 h 684"/>
              <a:gd name="T82" fmla="*/ 424 w 672"/>
              <a:gd name="T83" fmla="*/ 129 h 684"/>
              <a:gd name="T84" fmla="*/ 413 w 672"/>
              <a:gd name="T85" fmla="*/ 175 h 684"/>
              <a:gd name="T86" fmla="*/ 370 w 672"/>
              <a:gd name="T87" fmla="*/ 195 h 684"/>
              <a:gd name="T88" fmla="*/ 333 w 672"/>
              <a:gd name="T89" fmla="*/ 134 h 684"/>
              <a:gd name="T90" fmla="*/ 306 w 672"/>
              <a:gd name="T91" fmla="*/ 95 h 684"/>
              <a:gd name="T92" fmla="*/ 321 w 672"/>
              <a:gd name="T93" fmla="*/ 66 h 684"/>
              <a:gd name="T94" fmla="*/ 314 w 672"/>
              <a:gd name="T95" fmla="*/ 31 h 684"/>
              <a:gd name="T96" fmla="*/ 303 w 672"/>
              <a:gd name="T97" fmla="*/ 6 h 684"/>
              <a:gd name="T98" fmla="*/ 243 w 672"/>
              <a:gd name="T99" fmla="*/ 17 h 684"/>
              <a:gd name="T100" fmla="*/ 240 w 672"/>
              <a:gd name="T101" fmla="*/ 61 h 684"/>
              <a:gd name="T102" fmla="*/ 254 w 672"/>
              <a:gd name="T103" fmla="*/ 79 h 684"/>
              <a:gd name="T104" fmla="*/ 205 w 672"/>
              <a:gd name="T105" fmla="*/ 106 h 684"/>
              <a:gd name="T106" fmla="*/ 175 w 672"/>
              <a:gd name="T107" fmla="*/ 135 h 684"/>
              <a:gd name="T108" fmla="*/ 125 w 672"/>
              <a:gd name="T109" fmla="*/ 237 h 684"/>
              <a:gd name="T110" fmla="*/ 135 w 672"/>
              <a:gd name="T111" fmla="*/ 282 h 684"/>
              <a:gd name="T112" fmla="*/ 101 w 672"/>
              <a:gd name="T113" fmla="*/ 287 h 684"/>
              <a:gd name="T114" fmla="*/ 66 w 672"/>
              <a:gd name="T115" fmla="*/ 274 h 684"/>
              <a:gd name="T116" fmla="*/ 132 w 672"/>
              <a:gd name="T117" fmla="*/ 307 h 684"/>
              <a:gd name="T118" fmla="*/ 146 w 672"/>
              <a:gd name="T119" fmla="*/ 309 h 684"/>
              <a:gd name="T120" fmla="*/ 164 w 672"/>
              <a:gd name="T121" fmla="*/ 319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72" h="684">
                <a:moveTo>
                  <a:pt x="4" y="397"/>
                </a:moveTo>
                <a:cubicBezTo>
                  <a:pt x="5" y="397"/>
                  <a:pt x="6" y="397"/>
                  <a:pt x="7" y="398"/>
                </a:cubicBezTo>
                <a:cubicBezTo>
                  <a:pt x="8" y="398"/>
                  <a:pt x="9" y="399"/>
                  <a:pt x="9" y="399"/>
                </a:cubicBezTo>
                <a:cubicBezTo>
                  <a:pt x="9" y="399"/>
                  <a:pt x="9" y="399"/>
                  <a:pt x="9" y="401"/>
                </a:cubicBezTo>
                <a:cubicBezTo>
                  <a:pt x="9" y="402"/>
                  <a:pt x="10" y="403"/>
                  <a:pt x="12" y="403"/>
                </a:cubicBezTo>
                <a:cubicBezTo>
                  <a:pt x="13" y="404"/>
                  <a:pt x="15" y="403"/>
                  <a:pt x="15" y="403"/>
                </a:cubicBezTo>
                <a:cubicBezTo>
                  <a:pt x="15" y="403"/>
                  <a:pt x="48" y="424"/>
                  <a:pt x="55" y="429"/>
                </a:cubicBezTo>
                <a:cubicBezTo>
                  <a:pt x="63" y="433"/>
                  <a:pt x="80" y="444"/>
                  <a:pt x="88" y="450"/>
                </a:cubicBezTo>
                <a:cubicBezTo>
                  <a:pt x="97" y="455"/>
                  <a:pt x="108" y="462"/>
                  <a:pt x="114" y="466"/>
                </a:cubicBezTo>
                <a:cubicBezTo>
                  <a:pt x="120" y="470"/>
                  <a:pt x="126" y="474"/>
                  <a:pt x="129" y="476"/>
                </a:cubicBezTo>
                <a:cubicBezTo>
                  <a:pt x="133" y="478"/>
                  <a:pt x="135" y="479"/>
                  <a:pt x="135" y="479"/>
                </a:cubicBezTo>
                <a:cubicBezTo>
                  <a:pt x="135" y="479"/>
                  <a:pt x="135" y="480"/>
                  <a:pt x="135" y="480"/>
                </a:cubicBezTo>
                <a:cubicBezTo>
                  <a:pt x="135" y="480"/>
                  <a:pt x="134" y="481"/>
                  <a:pt x="135" y="482"/>
                </a:cubicBezTo>
                <a:cubicBezTo>
                  <a:pt x="136" y="483"/>
                  <a:pt x="136" y="483"/>
                  <a:pt x="138" y="483"/>
                </a:cubicBezTo>
                <a:cubicBezTo>
                  <a:pt x="139" y="484"/>
                  <a:pt x="140" y="483"/>
                  <a:pt x="140" y="483"/>
                </a:cubicBezTo>
                <a:cubicBezTo>
                  <a:pt x="140" y="483"/>
                  <a:pt x="141" y="483"/>
                  <a:pt x="141" y="484"/>
                </a:cubicBezTo>
                <a:cubicBezTo>
                  <a:pt x="141" y="484"/>
                  <a:pt x="142" y="484"/>
                  <a:pt x="142" y="485"/>
                </a:cubicBezTo>
                <a:cubicBezTo>
                  <a:pt x="143" y="486"/>
                  <a:pt x="144" y="486"/>
                  <a:pt x="144" y="487"/>
                </a:cubicBezTo>
                <a:cubicBezTo>
                  <a:pt x="145" y="488"/>
                  <a:pt x="146" y="488"/>
                  <a:pt x="146" y="488"/>
                </a:cubicBezTo>
                <a:cubicBezTo>
                  <a:pt x="147" y="488"/>
                  <a:pt x="148" y="487"/>
                  <a:pt x="148" y="487"/>
                </a:cubicBezTo>
                <a:cubicBezTo>
                  <a:pt x="148" y="487"/>
                  <a:pt x="149" y="487"/>
                  <a:pt x="149" y="486"/>
                </a:cubicBezTo>
                <a:cubicBezTo>
                  <a:pt x="150" y="485"/>
                  <a:pt x="150" y="485"/>
                  <a:pt x="150" y="485"/>
                </a:cubicBezTo>
                <a:cubicBezTo>
                  <a:pt x="150" y="485"/>
                  <a:pt x="151" y="485"/>
                  <a:pt x="151" y="485"/>
                </a:cubicBezTo>
                <a:cubicBezTo>
                  <a:pt x="151" y="485"/>
                  <a:pt x="153" y="484"/>
                  <a:pt x="153" y="484"/>
                </a:cubicBezTo>
                <a:cubicBezTo>
                  <a:pt x="153" y="484"/>
                  <a:pt x="153" y="484"/>
                  <a:pt x="154" y="485"/>
                </a:cubicBezTo>
                <a:cubicBezTo>
                  <a:pt x="154" y="485"/>
                  <a:pt x="156" y="484"/>
                  <a:pt x="156" y="484"/>
                </a:cubicBezTo>
                <a:cubicBezTo>
                  <a:pt x="156" y="484"/>
                  <a:pt x="157" y="484"/>
                  <a:pt x="157" y="484"/>
                </a:cubicBezTo>
                <a:cubicBezTo>
                  <a:pt x="158" y="483"/>
                  <a:pt x="158" y="482"/>
                  <a:pt x="158" y="482"/>
                </a:cubicBezTo>
                <a:cubicBezTo>
                  <a:pt x="159" y="481"/>
                  <a:pt x="159" y="480"/>
                  <a:pt x="160" y="479"/>
                </a:cubicBezTo>
                <a:cubicBezTo>
                  <a:pt x="160" y="478"/>
                  <a:pt x="160" y="478"/>
                  <a:pt x="160" y="478"/>
                </a:cubicBezTo>
                <a:cubicBezTo>
                  <a:pt x="160" y="478"/>
                  <a:pt x="168" y="463"/>
                  <a:pt x="171" y="458"/>
                </a:cubicBezTo>
                <a:cubicBezTo>
                  <a:pt x="175" y="452"/>
                  <a:pt x="185" y="433"/>
                  <a:pt x="190" y="424"/>
                </a:cubicBezTo>
                <a:cubicBezTo>
                  <a:pt x="195" y="415"/>
                  <a:pt x="202" y="403"/>
                  <a:pt x="206" y="396"/>
                </a:cubicBezTo>
                <a:cubicBezTo>
                  <a:pt x="210" y="388"/>
                  <a:pt x="218" y="375"/>
                  <a:pt x="219" y="373"/>
                </a:cubicBezTo>
                <a:cubicBezTo>
                  <a:pt x="219" y="372"/>
                  <a:pt x="220" y="371"/>
                  <a:pt x="220" y="371"/>
                </a:cubicBezTo>
                <a:cubicBezTo>
                  <a:pt x="221" y="370"/>
                  <a:pt x="221" y="370"/>
                  <a:pt x="222" y="369"/>
                </a:cubicBezTo>
                <a:cubicBezTo>
                  <a:pt x="222" y="368"/>
                  <a:pt x="223" y="368"/>
                  <a:pt x="223" y="368"/>
                </a:cubicBezTo>
                <a:cubicBezTo>
                  <a:pt x="224" y="367"/>
                  <a:pt x="225" y="366"/>
                  <a:pt x="224" y="365"/>
                </a:cubicBezTo>
                <a:cubicBezTo>
                  <a:pt x="224" y="363"/>
                  <a:pt x="222" y="363"/>
                  <a:pt x="221" y="363"/>
                </a:cubicBezTo>
                <a:cubicBezTo>
                  <a:pt x="220" y="362"/>
                  <a:pt x="219" y="361"/>
                  <a:pt x="219" y="361"/>
                </a:cubicBezTo>
                <a:cubicBezTo>
                  <a:pt x="218" y="361"/>
                  <a:pt x="218" y="361"/>
                  <a:pt x="217" y="360"/>
                </a:cubicBezTo>
                <a:cubicBezTo>
                  <a:pt x="216" y="359"/>
                  <a:pt x="211" y="356"/>
                  <a:pt x="208" y="355"/>
                </a:cubicBezTo>
                <a:cubicBezTo>
                  <a:pt x="205" y="353"/>
                  <a:pt x="202" y="351"/>
                  <a:pt x="202" y="351"/>
                </a:cubicBezTo>
                <a:cubicBezTo>
                  <a:pt x="202" y="351"/>
                  <a:pt x="202" y="351"/>
                  <a:pt x="202" y="350"/>
                </a:cubicBezTo>
                <a:cubicBezTo>
                  <a:pt x="203" y="349"/>
                  <a:pt x="202" y="349"/>
                  <a:pt x="202" y="349"/>
                </a:cubicBezTo>
                <a:cubicBezTo>
                  <a:pt x="201" y="349"/>
                  <a:pt x="201" y="349"/>
                  <a:pt x="201" y="348"/>
                </a:cubicBezTo>
                <a:cubicBezTo>
                  <a:pt x="201" y="348"/>
                  <a:pt x="199" y="347"/>
                  <a:pt x="197" y="346"/>
                </a:cubicBezTo>
                <a:cubicBezTo>
                  <a:pt x="196" y="345"/>
                  <a:pt x="195" y="345"/>
                  <a:pt x="195" y="345"/>
                </a:cubicBezTo>
                <a:cubicBezTo>
                  <a:pt x="194" y="346"/>
                  <a:pt x="193" y="346"/>
                  <a:pt x="193" y="346"/>
                </a:cubicBezTo>
                <a:cubicBezTo>
                  <a:pt x="193" y="346"/>
                  <a:pt x="172" y="332"/>
                  <a:pt x="170" y="331"/>
                </a:cubicBezTo>
                <a:cubicBezTo>
                  <a:pt x="168" y="330"/>
                  <a:pt x="166" y="328"/>
                  <a:pt x="166" y="328"/>
                </a:cubicBezTo>
                <a:cubicBezTo>
                  <a:pt x="166" y="328"/>
                  <a:pt x="166" y="327"/>
                  <a:pt x="166" y="327"/>
                </a:cubicBezTo>
                <a:cubicBezTo>
                  <a:pt x="167" y="326"/>
                  <a:pt x="166" y="326"/>
                  <a:pt x="166" y="326"/>
                </a:cubicBezTo>
                <a:cubicBezTo>
                  <a:pt x="166" y="326"/>
                  <a:pt x="166" y="325"/>
                  <a:pt x="167" y="325"/>
                </a:cubicBezTo>
                <a:cubicBezTo>
                  <a:pt x="167" y="324"/>
                  <a:pt x="168" y="324"/>
                  <a:pt x="168" y="324"/>
                </a:cubicBezTo>
                <a:cubicBezTo>
                  <a:pt x="169" y="324"/>
                  <a:pt x="169" y="323"/>
                  <a:pt x="171" y="321"/>
                </a:cubicBezTo>
                <a:cubicBezTo>
                  <a:pt x="173" y="318"/>
                  <a:pt x="173" y="317"/>
                  <a:pt x="173" y="317"/>
                </a:cubicBezTo>
                <a:cubicBezTo>
                  <a:pt x="173" y="317"/>
                  <a:pt x="173" y="317"/>
                  <a:pt x="174" y="316"/>
                </a:cubicBezTo>
                <a:cubicBezTo>
                  <a:pt x="174" y="316"/>
                  <a:pt x="174" y="317"/>
                  <a:pt x="176" y="317"/>
                </a:cubicBezTo>
                <a:cubicBezTo>
                  <a:pt x="177" y="318"/>
                  <a:pt x="177" y="318"/>
                  <a:pt x="178" y="318"/>
                </a:cubicBezTo>
                <a:cubicBezTo>
                  <a:pt x="178" y="317"/>
                  <a:pt x="179" y="317"/>
                  <a:pt x="178" y="315"/>
                </a:cubicBezTo>
                <a:cubicBezTo>
                  <a:pt x="178" y="314"/>
                  <a:pt x="177" y="311"/>
                  <a:pt x="177" y="311"/>
                </a:cubicBezTo>
                <a:cubicBezTo>
                  <a:pt x="177" y="311"/>
                  <a:pt x="177" y="311"/>
                  <a:pt x="177" y="310"/>
                </a:cubicBezTo>
                <a:cubicBezTo>
                  <a:pt x="177" y="309"/>
                  <a:pt x="177" y="308"/>
                  <a:pt x="177" y="306"/>
                </a:cubicBezTo>
                <a:cubicBezTo>
                  <a:pt x="178" y="305"/>
                  <a:pt x="177" y="304"/>
                  <a:pt x="177" y="302"/>
                </a:cubicBezTo>
                <a:cubicBezTo>
                  <a:pt x="176" y="301"/>
                  <a:pt x="176" y="300"/>
                  <a:pt x="175" y="298"/>
                </a:cubicBezTo>
                <a:cubicBezTo>
                  <a:pt x="175" y="296"/>
                  <a:pt x="175" y="295"/>
                  <a:pt x="175" y="294"/>
                </a:cubicBezTo>
                <a:cubicBezTo>
                  <a:pt x="175" y="292"/>
                  <a:pt x="174" y="291"/>
                  <a:pt x="173" y="290"/>
                </a:cubicBezTo>
                <a:cubicBezTo>
                  <a:pt x="172" y="289"/>
                  <a:pt x="171" y="287"/>
                  <a:pt x="170" y="287"/>
                </a:cubicBezTo>
                <a:cubicBezTo>
                  <a:pt x="170" y="286"/>
                  <a:pt x="169" y="285"/>
                  <a:pt x="168" y="284"/>
                </a:cubicBezTo>
                <a:cubicBezTo>
                  <a:pt x="168" y="284"/>
                  <a:pt x="168" y="283"/>
                  <a:pt x="167" y="282"/>
                </a:cubicBezTo>
                <a:cubicBezTo>
                  <a:pt x="166" y="282"/>
                  <a:pt x="165" y="281"/>
                  <a:pt x="165" y="281"/>
                </a:cubicBezTo>
                <a:cubicBezTo>
                  <a:pt x="165" y="281"/>
                  <a:pt x="166" y="281"/>
                  <a:pt x="166" y="280"/>
                </a:cubicBezTo>
                <a:cubicBezTo>
                  <a:pt x="167" y="280"/>
                  <a:pt x="167" y="280"/>
                  <a:pt x="167" y="278"/>
                </a:cubicBezTo>
                <a:cubicBezTo>
                  <a:pt x="167" y="276"/>
                  <a:pt x="167" y="275"/>
                  <a:pt x="168" y="271"/>
                </a:cubicBezTo>
                <a:cubicBezTo>
                  <a:pt x="168" y="267"/>
                  <a:pt x="168" y="266"/>
                  <a:pt x="169" y="262"/>
                </a:cubicBezTo>
                <a:cubicBezTo>
                  <a:pt x="169" y="258"/>
                  <a:pt x="169" y="256"/>
                  <a:pt x="170" y="253"/>
                </a:cubicBezTo>
                <a:cubicBezTo>
                  <a:pt x="170" y="250"/>
                  <a:pt x="171" y="248"/>
                  <a:pt x="171" y="245"/>
                </a:cubicBezTo>
                <a:cubicBezTo>
                  <a:pt x="172" y="242"/>
                  <a:pt x="172" y="241"/>
                  <a:pt x="172" y="240"/>
                </a:cubicBezTo>
                <a:cubicBezTo>
                  <a:pt x="172" y="238"/>
                  <a:pt x="172" y="237"/>
                  <a:pt x="172" y="235"/>
                </a:cubicBezTo>
                <a:cubicBezTo>
                  <a:pt x="172" y="234"/>
                  <a:pt x="172" y="233"/>
                  <a:pt x="172" y="231"/>
                </a:cubicBezTo>
                <a:cubicBezTo>
                  <a:pt x="172" y="229"/>
                  <a:pt x="173" y="228"/>
                  <a:pt x="173" y="227"/>
                </a:cubicBezTo>
                <a:cubicBezTo>
                  <a:pt x="174" y="225"/>
                  <a:pt x="174" y="224"/>
                  <a:pt x="175" y="223"/>
                </a:cubicBezTo>
                <a:cubicBezTo>
                  <a:pt x="175" y="222"/>
                  <a:pt x="176" y="221"/>
                  <a:pt x="176" y="218"/>
                </a:cubicBezTo>
                <a:cubicBezTo>
                  <a:pt x="177" y="216"/>
                  <a:pt x="177" y="215"/>
                  <a:pt x="177" y="213"/>
                </a:cubicBezTo>
                <a:cubicBezTo>
                  <a:pt x="178" y="211"/>
                  <a:pt x="177" y="209"/>
                  <a:pt x="177" y="209"/>
                </a:cubicBezTo>
                <a:cubicBezTo>
                  <a:pt x="177" y="209"/>
                  <a:pt x="178" y="209"/>
                  <a:pt x="179" y="208"/>
                </a:cubicBezTo>
                <a:cubicBezTo>
                  <a:pt x="180" y="206"/>
                  <a:pt x="181" y="205"/>
                  <a:pt x="183" y="202"/>
                </a:cubicBezTo>
                <a:cubicBezTo>
                  <a:pt x="185" y="200"/>
                  <a:pt x="186" y="199"/>
                  <a:pt x="187" y="198"/>
                </a:cubicBezTo>
                <a:cubicBezTo>
                  <a:pt x="188" y="197"/>
                  <a:pt x="188" y="196"/>
                  <a:pt x="189" y="195"/>
                </a:cubicBezTo>
                <a:cubicBezTo>
                  <a:pt x="192" y="193"/>
                  <a:pt x="194" y="191"/>
                  <a:pt x="198" y="188"/>
                </a:cubicBezTo>
                <a:cubicBezTo>
                  <a:pt x="202" y="185"/>
                  <a:pt x="205" y="182"/>
                  <a:pt x="207" y="180"/>
                </a:cubicBezTo>
                <a:cubicBezTo>
                  <a:pt x="209" y="178"/>
                  <a:pt x="210" y="178"/>
                  <a:pt x="210" y="178"/>
                </a:cubicBezTo>
                <a:cubicBezTo>
                  <a:pt x="210" y="178"/>
                  <a:pt x="210" y="178"/>
                  <a:pt x="211" y="180"/>
                </a:cubicBezTo>
                <a:cubicBezTo>
                  <a:pt x="211" y="181"/>
                  <a:pt x="212" y="182"/>
                  <a:pt x="212" y="184"/>
                </a:cubicBezTo>
                <a:cubicBezTo>
                  <a:pt x="213" y="185"/>
                  <a:pt x="213" y="187"/>
                  <a:pt x="214" y="190"/>
                </a:cubicBezTo>
                <a:cubicBezTo>
                  <a:pt x="214" y="192"/>
                  <a:pt x="214" y="194"/>
                  <a:pt x="213" y="199"/>
                </a:cubicBezTo>
                <a:cubicBezTo>
                  <a:pt x="213" y="204"/>
                  <a:pt x="212" y="208"/>
                  <a:pt x="211" y="212"/>
                </a:cubicBezTo>
                <a:cubicBezTo>
                  <a:pt x="211" y="217"/>
                  <a:pt x="210" y="221"/>
                  <a:pt x="210" y="222"/>
                </a:cubicBezTo>
                <a:cubicBezTo>
                  <a:pt x="209" y="223"/>
                  <a:pt x="209" y="224"/>
                  <a:pt x="208" y="226"/>
                </a:cubicBezTo>
                <a:cubicBezTo>
                  <a:pt x="206" y="228"/>
                  <a:pt x="205" y="229"/>
                  <a:pt x="204" y="231"/>
                </a:cubicBezTo>
                <a:cubicBezTo>
                  <a:pt x="204" y="233"/>
                  <a:pt x="204" y="235"/>
                  <a:pt x="204" y="242"/>
                </a:cubicBezTo>
                <a:cubicBezTo>
                  <a:pt x="204" y="248"/>
                  <a:pt x="203" y="260"/>
                  <a:pt x="203" y="268"/>
                </a:cubicBezTo>
                <a:cubicBezTo>
                  <a:pt x="203" y="276"/>
                  <a:pt x="203" y="283"/>
                  <a:pt x="202" y="290"/>
                </a:cubicBezTo>
                <a:cubicBezTo>
                  <a:pt x="202" y="297"/>
                  <a:pt x="202" y="304"/>
                  <a:pt x="202" y="309"/>
                </a:cubicBezTo>
                <a:cubicBezTo>
                  <a:pt x="202" y="314"/>
                  <a:pt x="202" y="320"/>
                  <a:pt x="202" y="324"/>
                </a:cubicBezTo>
                <a:cubicBezTo>
                  <a:pt x="202" y="327"/>
                  <a:pt x="202" y="330"/>
                  <a:pt x="202" y="332"/>
                </a:cubicBezTo>
                <a:cubicBezTo>
                  <a:pt x="202" y="333"/>
                  <a:pt x="204" y="333"/>
                  <a:pt x="206" y="334"/>
                </a:cubicBezTo>
                <a:cubicBezTo>
                  <a:pt x="209" y="334"/>
                  <a:pt x="211" y="335"/>
                  <a:pt x="212" y="335"/>
                </a:cubicBezTo>
                <a:cubicBezTo>
                  <a:pt x="213" y="335"/>
                  <a:pt x="213" y="336"/>
                  <a:pt x="213" y="337"/>
                </a:cubicBezTo>
                <a:cubicBezTo>
                  <a:pt x="214" y="337"/>
                  <a:pt x="213" y="338"/>
                  <a:pt x="214" y="340"/>
                </a:cubicBezTo>
                <a:cubicBezTo>
                  <a:pt x="214" y="341"/>
                  <a:pt x="217" y="342"/>
                  <a:pt x="220" y="343"/>
                </a:cubicBezTo>
                <a:cubicBezTo>
                  <a:pt x="222" y="344"/>
                  <a:pt x="224" y="345"/>
                  <a:pt x="225" y="346"/>
                </a:cubicBezTo>
                <a:cubicBezTo>
                  <a:pt x="226" y="346"/>
                  <a:pt x="226" y="346"/>
                  <a:pt x="227" y="348"/>
                </a:cubicBezTo>
                <a:cubicBezTo>
                  <a:pt x="228" y="350"/>
                  <a:pt x="230" y="351"/>
                  <a:pt x="233" y="352"/>
                </a:cubicBezTo>
                <a:cubicBezTo>
                  <a:pt x="236" y="353"/>
                  <a:pt x="238" y="354"/>
                  <a:pt x="241" y="355"/>
                </a:cubicBezTo>
                <a:cubicBezTo>
                  <a:pt x="244" y="356"/>
                  <a:pt x="248" y="357"/>
                  <a:pt x="251" y="358"/>
                </a:cubicBezTo>
                <a:cubicBezTo>
                  <a:pt x="254" y="359"/>
                  <a:pt x="255" y="359"/>
                  <a:pt x="258" y="359"/>
                </a:cubicBezTo>
                <a:cubicBezTo>
                  <a:pt x="260" y="360"/>
                  <a:pt x="262" y="359"/>
                  <a:pt x="265" y="358"/>
                </a:cubicBezTo>
                <a:cubicBezTo>
                  <a:pt x="268" y="356"/>
                  <a:pt x="269" y="355"/>
                  <a:pt x="270" y="354"/>
                </a:cubicBezTo>
                <a:cubicBezTo>
                  <a:pt x="270" y="354"/>
                  <a:pt x="271" y="353"/>
                  <a:pt x="271" y="353"/>
                </a:cubicBezTo>
                <a:cubicBezTo>
                  <a:pt x="271" y="353"/>
                  <a:pt x="271" y="354"/>
                  <a:pt x="273" y="356"/>
                </a:cubicBezTo>
                <a:cubicBezTo>
                  <a:pt x="274" y="357"/>
                  <a:pt x="276" y="358"/>
                  <a:pt x="277" y="359"/>
                </a:cubicBezTo>
                <a:cubicBezTo>
                  <a:pt x="277" y="359"/>
                  <a:pt x="277" y="359"/>
                  <a:pt x="278" y="360"/>
                </a:cubicBezTo>
                <a:cubicBezTo>
                  <a:pt x="278" y="361"/>
                  <a:pt x="279" y="361"/>
                  <a:pt x="280" y="363"/>
                </a:cubicBezTo>
                <a:cubicBezTo>
                  <a:pt x="281" y="365"/>
                  <a:pt x="282" y="364"/>
                  <a:pt x="283" y="365"/>
                </a:cubicBezTo>
                <a:cubicBezTo>
                  <a:pt x="284" y="365"/>
                  <a:pt x="285" y="366"/>
                  <a:pt x="285" y="367"/>
                </a:cubicBezTo>
                <a:cubicBezTo>
                  <a:pt x="286" y="368"/>
                  <a:pt x="284" y="368"/>
                  <a:pt x="284" y="370"/>
                </a:cubicBezTo>
                <a:cubicBezTo>
                  <a:pt x="284" y="373"/>
                  <a:pt x="286" y="375"/>
                  <a:pt x="287" y="376"/>
                </a:cubicBezTo>
                <a:cubicBezTo>
                  <a:pt x="288" y="377"/>
                  <a:pt x="289" y="378"/>
                  <a:pt x="289" y="379"/>
                </a:cubicBezTo>
                <a:cubicBezTo>
                  <a:pt x="289" y="379"/>
                  <a:pt x="289" y="380"/>
                  <a:pt x="290" y="380"/>
                </a:cubicBezTo>
                <a:cubicBezTo>
                  <a:pt x="290" y="382"/>
                  <a:pt x="291" y="384"/>
                  <a:pt x="293" y="388"/>
                </a:cubicBezTo>
                <a:cubicBezTo>
                  <a:pt x="295" y="392"/>
                  <a:pt x="296" y="396"/>
                  <a:pt x="298" y="399"/>
                </a:cubicBezTo>
                <a:cubicBezTo>
                  <a:pt x="299" y="402"/>
                  <a:pt x="300" y="406"/>
                  <a:pt x="302" y="410"/>
                </a:cubicBezTo>
                <a:cubicBezTo>
                  <a:pt x="303" y="411"/>
                  <a:pt x="304" y="413"/>
                  <a:pt x="305" y="414"/>
                </a:cubicBezTo>
                <a:cubicBezTo>
                  <a:pt x="305" y="415"/>
                  <a:pt x="306" y="417"/>
                  <a:pt x="307" y="418"/>
                </a:cubicBezTo>
                <a:cubicBezTo>
                  <a:pt x="308" y="420"/>
                  <a:pt x="308" y="421"/>
                  <a:pt x="309" y="423"/>
                </a:cubicBezTo>
                <a:cubicBezTo>
                  <a:pt x="310" y="425"/>
                  <a:pt x="311" y="426"/>
                  <a:pt x="311" y="426"/>
                </a:cubicBezTo>
                <a:cubicBezTo>
                  <a:pt x="312" y="427"/>
                  <a:pt x="311" y="428"/>
                  <a:pt x="311" y="429"/>
                </a:cubicBezTo>
                <a:cubicBezTo>
                  <a:pt x="311" y="430"/>
                  <a:pt x="312" y="431"/>
                  <a:pt x="312" y="431"/>
                </a:cubicBezTo>
                <a:cubicBezTo>
                  <a:pt x="312" y="432"/>
                  <a:pt x="312" y="432"/>
                  <a:pt x="312" y="434"/>
                </a:cubicBezTo>
                <a:cubicBezTo>
                  <a:pt x="312" y="436"/>
                  <a:pt x="313" y="437"/>
                  <a:pt x="313" y="437"/>
                </a:cubicBezTo>
                <a:cubicBezTo>
                  <a:pt x="313" y="438"/>
                  <a:pt x="314" y="439"/>
                  <a:pt x="314" y="439"/>
                </a:cubicBezTo>
                <a:cubicBezTo>
                  <a:pt x="314" y="439"/>
                  <a:pt x="314" y="439"/>
                  <a:pt x="313" y="440"/>
                </a:cubicBezTo>
                <a:cubicBezTo>
                  <a:pt x="312" y="441"/>
                  <a:pt x="311" y="442"/>
                  <a:pt x="310" y="443"/>
                </a:cubicBezTo>
                <a:cubicBezTo>
                  <a:pt x="308" y="445"/>
                  <a:pt x="307" y="448"/>
                  <a:pt x="308" y="450"/>
                </a:cubicBezTo>
                <a:cubicBezTo>
                  <a:pt x="308" y="452"/>
                  <a:pt x="309" y="453"/>
                  <a:pt x="309" y="453"/>
                </a:cubicBezTo>
                <a:cubicBezTo>
                  <a:pt x="309" y="453"/>
                  <a:pt x="308" y="455"/>
                  <a:pt x="306" y="458"/>
                </a:cubicBezTo>
                <a:cubicBezTo>
                  <a:pt x="304" y="461"/>
                  <a:pt x="302" y="465"/>
                  <a:pt x="300" y="469"/>
                </a:cubicBezTo>
                <a:cubicBezTo>
                  <a:pt x="298" y="473"/>
                  <a:pt x="296" y="478"/>
                  <a:pt x="295" y="480"/>
                </a:cubicBezTo>
                <a:cubicBezTo>
                  <a:pt x="295" y="481"/>
                  <a:pt x="294" y="481"/>
                  <a:pt x="293" y="482"/>
                </a:cubicBezTo>
                <a:cubicBezTo>
                  <a:pt x="292" y="484"/>
                  <a:pt x="290" y="486"/>
                  <a:pt x="288" y="488"/>
                </a:cubicBezTo>
                <a:cubicBezTo>
                  <a:pt x="287" y="490"/>
                  <a:pt x="284" y="497"/>
                  <a:pt x="282" y="502"/>
                </a:cubicBezTo>
                <a:cubicBezTo>
                  <a:pt x="280" y="507"/>
                  <a:pt x="278" y="517"/>
                  <a:pt x="277" y="521"/>
                </a:cubicBezTo>
                <a:cubicBezTo>
                  <a:pt x="276" y="526"/>
                  <a:pt x="275" y="529"/>
                  <a:pt x="274" y="531"/>
                </a:cubicBezTo>
                <a:cubicBezTo>
                  <a:pt x="272" y="533"/>
                  <a:pt x="272" y="535"/>
                  <a:pt x="270" y="537"/>
                </a:cubicBezTo>
                <a:cubicBezTo>
                  <a:pt x="268" y="539"/>
                  <a:pt x="264" y="542"/>
                  <a:pt x="261" y="546"/>
                </a:cubicBezTo>
                <a:cubicBezTo>
                  <a:pt x="259" y="550"/>
                  <a:pt x="256" y="553"/>
                  <a:pt x="254" y="556"/>
                </a:cubicBezTo>
                <a:cubicBezTo>
                  <a:pt x="253" y="559"/>
                  <a:pt x="251" y="562"/>
                  <a:pt x="249" y="565"/>
                </a:cubicBezTo>
                <a:cubicBezTo>
                  <a:pt x="248" y="567"/>
                  <a:pt x="246" y="570"/>
                  <a:pt x="245" y="573"/>
                </a:cubicBezTo>
                <a:cubicBezTo>
                  <a:pt x="243" y="576"/>
                  <a:pt x="243" y="577"/>
                  <a:pt x="243" y="577"/>
                </a:cubicBezTo>
                <a:cubicBezTo>
                  <a:pt x="243" y="577"/>
                  <a:pt x="242" y="577"/>
                  <a:pt x="242" y="577"/>
                </a:cubicBezTo>
                <a:cubicBezTo>
                  <a:pt x="242" y="576"/>
                  <a:pt x="241" y="578"/>
                  <a:pt x="240" y="580"/>
                </a:cubicBezTo>
                <a:cubicBezTo>
                  <a:pt x="239" y="582"/>
                  <a:pt x="239" y="583"/>
                  <a:pt x="238" y="585"/>
                </a:cubicBezTo>
                <a:cubicBezTo>
                  <a:pt x="237" y="586"/>
                  <a:pt x="237" y="587"/>
                  <a:pt x="237" y="587"/>
                </a:cubicBezTo>
                <a:cubicBezTo>
                  <a:pt x="237" y="587"/>
                  <a:pt x="237" y="587"/>
                  <a:pt x="236" y="588"/>
                </a:cubicBezTo>
                <a:cubicBezTo>
                  <a:pt x="235" y="588"/>
                  <a:pt x="233" y="588"/>
                  <a:pt x="231" y="589"/>
                </a:cubicBezTo>
                <a:cubicBezTo>
                  <a:pt x="230" y="589"/>
                  <a:pt x="229" y="590"/>
                  <a:pt x="229" y="590"/>
                </a:cubicBezTo>
                <a:cubicBezTo>
                  <a:pt x="229" y="590"/>
                  <a:pt x="229" y="590"/>
                  <a:pt x="228" y="591"/>
                </a:cubicBezTo>
                <a:cubicBezTo>
                  <a:pt x="227" y="591"/>
                  <a:pt x="225" y="592"/>
                  <a:pt x="222" y="594"/>
                </a:cubicBezTo>
                <a:cubicBezTo>
                  <a:pt x="219" y="597"/>
                  <a:pt x="217" y="600"/>
                  <a:pt x="217" y="600"/>
                </a:cubicBezTo>
                <a:cubicBezTo>
                  <a:pt x="217" y="600"/>
                  <a:pt x="217" y="600"/>
                  <a:pt x="216" y="601"/>
                </a:cubicBezTo>
                <a:cubicBezTo>
                  <a:pt x="216" y="601"/>
                  <a:pt x="215" y="601"/>
                  <a:pt x="214" y="603"/>
                </a:cubicBezTo>
                <a:cubicBezTo>
                  <a:pt x="212" y="604"/>
                  <a:pt x="211" y="604"/>
                  <a:pt x="210" y="606"/>
                </a:cubicBezTo>
                <a:cubicBezTo>
                  <a:pt x="208" y="608"/>
                  <a:pt x="209" y="611"/>
                  <a:pt x="210" y="615"/>
                </a:cubicBezTo>
                <a:cubicBezTo>
                  <a:pt x="211" y="618"/>
                  <a:pt x="213" y="620"/>
                  <a:pt x="217" y="625"/>
                </a:cubicBezTo>
                <a:cubicBezTo>
                  <a:pt x="220" y="629"/>
                  <a:pt x="224" y="633"/>
                  <a:pt x="226" y="635"/>
                </a:cubicBezTo>
                <a:cubicBezTo>
                  <a:pt x="227" y="636"/>
                  <a:pt x="228" y="637"/>
                  <a:pt x="228" y="637"/>
                </a:cubicBezTo>
                <a:cubicBezTo>
                  <a:pt x="228" y="637"/>
                  <a:pt x="229" y="636"/>
                  <a:pt x="229" y="635"/>
                </a:cubicBezTo>
                <a:cubicBezTo>
                  <a:pt x="230" y="634"/>
                  <a:pt x="231" y="634"/>
                  <a:pt x="231" y="634"/>
                </a:cubicBezTo>
                <a:cubicBezTo>
                  <a:pt x="231" y="634"/>
                  <a:pt x="231" y="635"/>
                  <a:pt x="233" y="638"/>
                </a:cubicBezTo>
                <a:cubicBezTo>
                  <a:pt x="236" y="641"/>
                  <a:pt x="238" y="646"/>
                  <a:pt x="238" y="646"/>
                </a:cubicBezTo>
                <a:cubicBezTo>
                  <a:pt x="238" y="646"/>
                  <a:pt x="238" y="646"/>
                  <a:pt x="240" y="649"/>
                </a:cubicBezTo>
                <a:cubicBezTo>
                  <a:pt x="240" y="650"/>
                  <a:pt x="242" y="653"/>
                  <a:pt x="243" y="655"/>
                </a:cubicBezTo>
                <a:cubicBezTo>
                  <a:pt x="245" y="658"/>
                  <a:pt x="247" y="660"/>
                  <a:pt x="248" y="661"/>
                </a:cubicBezTo>
                <a:cubicBezTo>
                  <a:pt x="254" y="667"/>
                  <a:pt x="259" y="670"/>
                  <a:pt x="266" y="674"/>
                </a:cubicBezTo>
                <a:cubicBezTo>
                  <a:pt x="274" y="679"/>
                  <a:pt x="281" y="681"/>
                  <a:pt x="285" y="682"/>
                </a:cubicBezTo>
                <a:cubicBezTo>
                  <a:pt x="289" y="683"/>
                  <a:pt x="291" y="684"/>
                  <a:pt x="293" y="683"/>
                </a:cubicBezTo>
                <a:cubicBezTo>
                  <a:pt x="294" y="683"/>
                  <a:pt x="296" y="682"/>
                  <a:pt x="298" y="681"/>
                </a:cubicBezTo>
                <a:cubicBezTo>
                  <a:pt x="299" y="679"/>
                  <a:pt x="299" y="677"/>
                  <a:pt x="299" y="676"/>
                </a:cubicBezTo>
                <a:cubicBezTo>
                  <a:pt x="299" y="675"/>
                  <a:pt x="299" y="675"/>
                  <a:pt x="299" y="674"/>
                </a:cubicBezTo>
                <a:cubicBezTo>
                  <a:pt x="300" y="673"/>
                  <a:pt x="300" y="673"/>
                  <a:pt x="300" y="671"/>
                </a:cubicBezTo>
                <a:cubicBezTo>
                  <a:pt x="300" y="668"/>
                  <a:pt x="299" y="667"/>
                  <a:pt x="297" y="665"/>
                </a:cubicBezTo>
                <a:cubicBezTo>
                  <a:pt x="296" y="662"/>
                  <a:pt x="293" y="660"/>
                  <a:pt x="292" y="658"/>
                </a:cubicBezTo>
                <a:cubicBezTo>
                  <a:pt x="290" y="656"/>
                  <a:pt x="289" y="655"/>
                  <a:pt x="288" y="653"/>
                </a:cubicBezTo>
                <a:cubicBezTo>
                  <a:pt x="288" y="652"/>
                  <a:pt x="287" y="652"/>
                  <a:pt x="287" y="651"/>
                </a:cubicBezTo>
                <a:cubicBezTo>
                  <a:pt x="286" y="651"/>
                  <a:pt x="286" y="650"/>
                  <a:pt x="285" y="649"/>
                </a:cubicBezTo>
                <a:cubicBezTo>
                  <a:pt x="285" y="649"/>
                  <a:pt x="284" y="648"/>
                  <a:pt x="283" y="648"/>
                </a:cubicBezTo>
                <a:cubicBezTo>
                  <a:pt x="282" y="647"/>
                  <a:pt x="282" y="646"/>
                  <a:pt x="282" y="645"/>
                </a:cubicBezTo>
                <a:cubicBezTo>
                  <a:pt x="282" y="644"/>
                  <a:pt x="281" y="643"/>
                  <a:pt x="281" y="643"/>
                </a:cubicBezTo>
                <a:cubicBezTo>
                  <a:pt x="280" y="643"/>
                  <a:pt x="280" y="641"/>
                  <a:pt x="280" y="641"/>
                </a:cubicBezTo>
                <a:cubicBezTo>
                  <a:pt x="280" y="640"/>
                  <a:pt x="280" y="640"/>
                  <a:pt x="280" y="639"/>
                </a:cubicBezTo>
                <a:cubicBezTo>
                  <a:pt x="279" y="639"/>
                  <a:pt x="279" y="638"/>
                  <a:pt x="279" y="638"/>
                </a:cubicBezTo>
                <a:cubicBezTo>
                  <a:pt x="279" y="638"/>
                  <a:pt x="279" y="637"/>
                  <a:pt x="279" y="637"/>
                </a:cubicBezTo>
                <a:cubicBezTo>
                  <a:pt x="279" y="636"/>
                  <a:pt x="279" y="636"/>
                  <a:pt x="279" y="636"/>
                </a:cubicBezTo>
                <a:cubicBezTo>
                  <a:pt x="278" y="635"/>
                  <a:pt x="278" y="634"/>
                  <a:pt x="278" y="634"/>
                </a:cubicBezTo>
                <a:cubicBezTo>
                  <a:pt x="278" y="633"/>
                  <a:pt x="278" y="633"/>
                  <a:pt x="278" y="632"/>
                </a:cubicBezTo>
                <a:cubicBezTo>
                  <a:pt x="278" y="632"/>
                  <a:pt x="278" y="632"/>
                  <a:pt x="277" y="631"/>
                </a:cubicBezTo>
                <a:cubicBezTo>
                  <a:pt x="277" y="631"/>
                  <a:pt x="277" y="630"/>
                  <a:pt x="277" y="629"/>
                </a:cubicBezTo>
                <a:cubicBezTo>
                  <a:pt x="277" y="628"/>
                  <a:pt x="277" y="628"/>
                  <a:pt x="277" y="628"/>
                </a:cubicBezTo>
                <a:cubicBezTo>
                  <a:pt x="277" y="627"/>
                  <a:pt x="277" y="627"/>
                  <a:pt x="276" y="627"/>
                </a:cubicBezTo>
                <a:cubicBezTo>
                  <a:pt x="276" y="627"/>
                  <a:pt x="276" y="624"/>
                  <a:pt x="275" y="624"/>
                </a:cubicBezTo>
                <a:cubicBezTo>
                  <a:pt x="276" y="623"/>
                  <a:pt x="276" y="623"/>
                  <a:pt x="275" y="623"/>
                </a:cubicBezTo>
                <a:cubicBezTo>
                  <a:pt x="275" y="623"/>
                  <a:pt x="275" y="622"/>
                  <a:pt x="275" y="621"/>
                </a:cubicBezTo>
                <a:cubicBezTo>
                  <a:pt x="274" y="620"/>
                  <a:pt x="274" y="620"/>
                  <a:pt x="274" y="620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6" y="617"/>
                  <a:pt x="276" y="616"/>
                </a:cubicBezTo>
                <a:cubicBezTo>
                  <a:pt x="276" y="615"/>
                  <a:pt x="275" y="614"/>
                  <a:pt x="274" y="614"/>
                </a:cubicBezTo>
                <a:cubicBezTo>
                  <a:pt x="274" y="613"/>
                  <a:pt x="274" y="613"/>
                  <a:pt x="273" y="612"/>
                </a:cubicBezTo>
                <a:cubicBezTo>
                  <a:pt x="273" y="611"/>
                  <a:pt x="272" y="610"/>
                  <a:pt x="272" y="610"/>
                </a:cubicBezTo>
                <a:cubicBezTo>
                  <a:pt x="273" y="607"/>
                  <a:pt x="273" y="607"/>
                  <a:pt x="273" y="607"/>
                </a:cubicBezTo>
                <a:cubicBezTo>
                  <a:pt x="273" y="607"/>
                  <a:pt x="276" y="607"/>
                  <a:pt x="279" y="608"/>
                </a:cubicBezTo>
                <a:cubicBezTo>
                  <a:pt x="280" y="609"/>
                  <a:pt x="282" y="609"/>
                  <a:pt x="283" y="609"/>
                </a:cubicBezTo>
                <a:cubicBezTo>
                  <a:pt x="284" y="609"/>
                  <a:pt x="285" y="609"/>
                  <a:pt x="287" y="609"/>
                </a:cubicBezTo>
                <a:cubicBezTo>
                  <a:pt x="290" y="610"/>
                  <a:pt x="294" y="609"/>
                  <a:pt x="298" y="609"/>
                </a:cubicBezTo>
                <a:cubicBezTo>
                  <a:pt x="301" y="609"/>
                  <a:pt x="304" y="608"/>
                  <a:pt x="307" y="607"/>
                </a:cubicBezTo>
                <a:cubicBezTo>
                  <a:pt x="310" y="607"/>
                  <a:pt x="310" y="607"/>
                  <a:pt x="310" y="606"/>
                </a:cubicBezTo>
                <a:cubicBezTo>
                  <a:pt x="310" y="604"/>
                  <a:pt x="311" y="603"/>
                  <a:pt x="311" y="600"/>
                </a:cubicBezTo>
                <a:cubicBezTo>
                  <a:pt x="311" y="597"/>
                  <a:pt x="311" y="596"/>
                  <a:pt x="311" y="596"/>
                </a:cubicBezTo>
                <a:cubicBezTo>
                  <a:pt x="311" y="595"/>
                  <a:pt x="310" y="595"/>
                  <a:pt x="310" y="595"/>
                </a:cubicBezTo>
                <a:cubicBezTo>
                  <a:pt x="310" y="595"/>
                  <a:pt x="310" y="594"/>
                  <a:pt x="309" y="592"/>
                </a:cubicBezTo>
                <a:cubicBezTo>
                  <a:pt x="309" y="590"/>
                  <a:pt x="309" y="587"/>
                  <a:pt x="309" y="582"/>
                </a:cubicBezTo>
                <a:cubicBezTo>
                  <a:pt x="308" y="577"/>
                  <a:pt x="308" y="573"/>
                  <a:pt x="308" y="570"/>
                </a:cubicBezTo>
                <a:cubicBezTo>
                  <a:pt x="308" y="567"/>
                  <a:pt x="308" y="567"/>
                  <a:pt x="308" y="567"/>
                </a:cubicBezTo>
                <a:cubicBezTo>
                  <a:pt x="308" y="567"/>
                  <a:pt x="309" y="565"/>
                  <a:pt x="311" y="560"/>
                </a:cubicBezTo>
                <a:cubicBezTo>
                  <a:pt x="313" y="556"/>
                  <a:pt x="314" y="554"/>
                  <a:pt x="315" y="551"/>
                </a:cubicBezTo>
                <a:cubicBezTo>
                  <a:pt x="316" y="549"/>
                  <a:pt x="316" y="549"/>
                  <a:pt x="317" y="548"/>
                </a:cubicBezTo>
                <a:cubicBezTo>
                  <a:pt x="318" y="547"/>
                  <a:pt x="317" y="547"/>
                  <a:pt x="321" y="542"/>
                </a:cubicBezTo>
                <a:cubicBezTo>
                  <a:pt x="324" y="537"/>
                  <a:pt x="327" y="535"/>
                  <a:pt x="332" y="529"/>
                </a:cubicBezTo>
                <a:cubicBezTo>
                  <a:pt x="337" y="524"/>
                  <a:pt x="343" y="516"/>
                  <a:pt x="346" y="513"/>
                </a:cubicBezTo>
                <a:cubicBezTo>
                  <a:pt x="349" y="509"/>
                  <a:pt x="356" y="501"/>
                  <a:pt x="360" y="496"/>
                </a:cubicBezTo>
                <a:cubicBezTo>
                  <a:pt x="363" y="493"/>
                  <a:pt x="365" y="490"/>
                  <a:pt x="367" y="488"/>
                </a:cubicBezTo>
                <a:cubicBezTo>
                  <a:pt x="369" y="486"/>
                  <a:pt x="369" y="485"/>
                  <a:pt x="370" y="484"/>
                </a:cubicBezTo>
                <a:cubicBezTo>
                  <a:pt x="372" y="480"/>
                  <a:pt x="372" y="480"/>
                  <a:pt x="373" y="478"/>
                </a:cubicBezTo>
                <a:cubicBezTo>
                  <a:pt x="373" y="477"/>
                  <a:pt x="374" y="477"/>
                  <a:pt x="375" y="473"/>
                </a:cubicBezTo>
                <a:cubicBezTo>
                  <a:pt x="376" y="469"/>
                  <a:pt x="376" y="467"/>
                  <a:pt x="376" y="466"/>
                </a:cubicBezTo>
                <a:cubicBezTo>
                  <a:pt x="376" y="464"/>
                  <a:pt x="377" y="464"/>
                  <a:pt x="377" y="460"/>
                </a:cubicBezTo>
                <a:cubicBezTo>
                  <a:pt x="377" y="457"/>
                  <a:pt x="377" y="454"/>
                  <a:pt x="378" y="449"/>
                </a:cubicBezTo>
                <a:cubicBezTo>
                  <a:pt x="378" y="445"/>
                  <a:pt x="378" y="436"/>
                  <a:pt x="377" y="429"/>
                </a:cubicBezTo>
                <a:cubicBezTo>
                  <a:pt x="377" y="422"/>
                  <a:pt x="377" y="420"/>
                  <a:pt x="377" y="414"/>
                </a:cubicBezTo>
                <a:cubicBezTo>
                  <a:pt x="376" y="408"/>
                  <a:pt x="376" y="405"/>
                  <a:pt x="376" y="400"/>
                </a:cubicBezTo>
                <a:cubicBezTo>
                  <a:pt x="375" y="395"/>
                  <a:pt x="375" y="391"/>
                  <a:pt x="375" y="386"/>
                </a:cubicBezTo>
                <a:cubicBezTo>
                  <a:pt x="375" y="380"/>
                  <a:pt x="374" y="377"/>
                  <a:pt x="374" y="373"/>
                </a:cubicBezTo>
                <a:cubicBezTo>
                  <a:pt x="374" y="369"/>
                  <a:pt x="374" y="367"/>
                  <a:pt x="374" y="364"/>
                </a:cubicBezTo>
                <a:cubicBezTo>
                  <a:pt x="373" y="361"/>
                  <a:pt x="373" y="360"/>
                  <a:pt x="374" y="358"/>
                </a:cubicBezTo>
                <a:cubicBezTo>
                  <a:pt x="374" y="355"/>
                  <a:pt x="375" y="351"/>
                  <a:pt x="375" y="346"/>
                </a:cubicBezTo>
                <a:cubicBezTo>
                  <a:pt x="376" y="340"/>
                  <a:pt x="376" y="338"/>
                  <a:pt x="376" y="338"/>
                </a:cubicBezTo>
                <a:cubicBezTo>
                  <a:pt x="376" y="338"/>
                  <a:pt x="379" y="338"/>
                  <a:pt x="382" y="337"/>
                </a:cubicBezTo>
                <a:cubicBezTo>
                  <a:pt x="385" y="337"/>
                  <a:pt x="386" y="337"/>
                  <a:pt x="387" y="337"/>
                </a:cubicBezTo>
                <a:cubicBezTo>
                  <a:pt x="389" y="337"/>
                  <a:pt x="395" y="336"/>
                  <a:pt x="400" y="335"/>
                </a:cubicBezTo>
                <a:cubicBezTo>
                  <a:pt x="405" y="334"/>
                  <a:pt x="407" y="333"/>
                  <a:pt x="409" y="332"/>
                </a:cubicBezTo>
                <a:cubicBezTo>
                  <a:pt x="410" y="331"/>
                  <a:pt x="411" y="332"/>
                  <a:pt x="415" y="330"/>
                </a:cubicBezTo>
                <a:cubicBezTo>
                  <a:pt x="418" y="329"/>
                  <a:pt x="421" y="328"/>
                  <a:pt x="424" y="326"/>
                </a:cubicBezTo>
                <a:cubicBezTo>
                  <a:pt x="428" y="325"/>
                  <a:pt x="429" y="325"/>
                  <a:pt x="435" y="323"/>
                </a:cubicBezTo>
                <a:cubicBezTo>
                  <a:pt x="440" y="322"/>
                  <a:pt x="446" y="320"/>
                  <a:pt x="446" y="320"/>
                </a:cubicBezTo>
                <a:cubicBezTo>
                  <a:pt x="446" y="320"/>
                  <a:pt x="447" y="321"/>
                  <a:pt x="448" y="321"/>
                </a:cubicBezTo>
                <a:cubicBezTo>
                  <a:pt x="449" y="321"/>
                  <a:pt x="450" y="321"/>
                  <a:pt x="453" y="321"/>
                </a:cubicBezTo>
                <a:cubicBezTo>
                  <a:pt x="456" y="322"/>
                  <a:pt x="458" y="322"/>
                  <a:pt x="460" y="322"/>
                </a:cubicBezTo>
                <a:cubicBezTo>
                  <a:pt x="462" y="322"/>
                  <a:pt x="464" y="323"/>
                  <a:pt x="464" y="323"/>
                </a:cubicBezTo>
                <a:cubicBezTo>
                  <a:pt x="464" y="323"/>
                  <a:pt x="465" y="323"/>
                  <a:pt x="465" y="324"/>
                </a:cubicBezTo>
                <a:cubicBezTo>
                  <a:pt x="465" y="325"/>
                  <a:pt x="466" y="327"/>
                  <a:pt x="466" y="329"/>
                </a:cubicBezTo>
                <a:cubicBezTo>
                  <a:pt x="467" y="330"/>
                  <a:pt x="468" y="330"/>
                  <a:pt x="470" y="331"/>
                </a:cubicBezTo>
                <a:cubicBezTo>
                  <a:pt x="473" y="331"/>
                  <a:pt x="476" y="332"/>
                  <a:pt x="476" y="332"/>
                </a:cubicBezTo>
                <a:cubicBezTo>
                  <a:pt x="476" y="332"/>
                  <a:pt x="476" y="333"/>
                  <a:pt x="479" y="336"/>
                </a:cubicBezTo>
                <a:cubicBezTo>
                  <a:pt x="481" y="339"/>
                  <a:pt x="484" y="341"/>
                  <a:pt x="490" y="346"/>
                </a:cubicBezTo>
                <a:cubicBezTo>
                  <a:pt x="492" y="348"/>
                  <a:pt x="494" y="350"/>
                  <a:pt x="495" y="351"/>
                </a:cubicBezTo>
                <a:cubicBezTo>
                  <a:pt x="497" y="353"/>
                  <a:pt x="499" y="354"/>
                  <a:pt x="499" y="354"/>
                </a:cubicBezTo>
                <a:cubicBezTo>
                  <a:pt x="499" y="354"/>
                  <a:pt x="498" y="355"/>
                  <a:pt x="498" y="358"/>
                </a:cubicBezTo>
                <a:cubicBezTo>
                  <a:pt x="498" y="361"/>
                  <a:pt x="498" y="362"/>
                  <a:pt x="498" y="362"/>
                </a:cubicBezTo>
                <a:cubicBezTo>
                  <a:pt x="498" y="363"/>
                  <a:pt x="497" y="363"/>
                  <a:pt x="497" y="364"/>
                </a:cubicBezTo>
                <a:cubicBezTo>
                  <a:pt x="497" y="365"/>
                  <a:pt x="498" y="366"/>
                  <a:pt x="500" y="367"/>
                </a:cubicBezTo>
                <a:cubicBezTo>
                  <a:pt x="502" y="368"/>
                  <a:pt x="503" y="369"/>
                  <a:pt x="504" y="370"/>
                </a:cubicBezTo>
                <a:cubicBezTo>
                  <a:pt x="506" y="371"/>
                  <a:pt x="508" y="373"/>
                  <a:pt x="509" y="374"/>
                </a:cubicBezTo>
                <a:cubicBezTo>
                  <a:pt x="511" y="376"/>
                  <a:pt x="513" y="377"/>
                  <a:pt x="514" y="378"/>
                </a:cubicBezTo>
                <a:cubicBezTo>
                  <a:pt x="515" y="380"/>
                  <a:pt x="515" y="379"/>
                  <a:pt x="517" y="381"/>
                </a:cubicBezTo>
                <a:cubicBezTo>
                  <a:pt x="519" y="382"/>
                  <a:pt x="524" y="386"/>
                  <a:pt x="526" y="388"/>
                </a:cubicBezTo>
                <a:cubicBezTo>
                  <a:pt x="529" y="389"/>
                  <a:pt x="531" y="390"/>
                  <a:pt x="531" y="390"/>
                </a:cubicBezTo>
                <a:cubicBezTo>
                  <a:pt x="531" y="390"/>
                  <a:pt x="531" y="391"/>
                  <a:pt x="531" y="392"/>
                </a:cubicBezTo>
                <a:cubicBezTo>
                  <a:pt x="531" y="394"/>
                  <a:pt x="532" y="395"/>
                  <a:pt x="533" y="396"/>
                </a:cubicBezTo>
                <a:cubicBezTo>
                  <a:pt x="533" y="396"/>
                  <a:pt x="533" y="397"/>
                  <a:pt x="534" y="398"/>
                </a:cubicBezTo>
                <a:cubicBezTo>
                  <a:pt x="536" y="399"/>
                  <a:pt x="538" y="401"/>
                  <a:pt x="541" y="403"/>
                </a:cubicBezTo>
                <a:cubicBezTo>
                  <a:pt x="543" y="404"/>
                  <a:pt x="543" y="404"/>
                  <a:pt x="544" y="404"/>
                </a:cubicBezTo>
                <a:cubicBezTo>
                  <a:pt x="545" y="404"/>
                  <a:pt x="546" y="405"/>
                  <a:pt x="548" y="405"/>
                </a:cubicBezTo>
                <a:cubicBezTo>
                  <a:pt x="549" y="405"/>
                  <a:pt x="551" y="405"/>
                  <a:pt x="551" y="405"/>
                </a:cubicBezTo>
                <a:cubicBezTo>
                  <a:pt x="551" y="405"/>
                  <a:pt x="552" y="407"/>
                  <a:pt x="554" y="409"/>
                </a:cubicBezTo>
                <a:cubicBezTo>
                  <a:pt x="555" y="410"/>
                  <a:pt x="557" y="413"/>
                  <a:pt x="558" y="414"/>
                </a:cubicBezTo>
                <a:cubicBezTo>
                  <a:pt x="559" y="416"/>
                  <a:pt x="559" y="416"/>
                  <a:pt x="560" y="417"/>
                </a:cubicBezTo>
                <a:cubicBezTo>
                  <a:pt x="561" y="417"/>
                  <a:pt x="561" y="419"/>
                  <a:pt x="562" y="420"/>
                </a:cubicBezTo>
                <a:cubicBezTo>
                  <a:pt x="563" y="421"/>
                  <a:pt x="562" y="421"/>
                  <a:pt x="563" y="422"/>
                </a:cubicBezTo>
                <a:cubicBezTo>
                  <a:pt x="564" y="422"/>
                  <a:pt x="564" y="423"/>
                  <a:pt x="564" y="424"/>
                </a:cubicBezTo>
                <a:cubicBezTo>
                  <a:pt x="565" y="424"/>
                  <a:pt x="565" y="425"/>
                  <a:pt x="565" y="425"/>
                </a:cubicBezTo>
                <a:cubicBezTo>
                  <a:pt x="565" y="426"/>
                  <a:pt x="566" y="426"/>
                  <a:pt x="566" y="427"/>
                </a:cubicBezTo>
                <a:cubicBezTo>
                  <a:pt x="566" y="428"/>
                  <a:pt x="567" y="428"/>
                  <a:pt x="567" y="429"/>
                </a:cubicBezTo>
                <a:cubicBezTo>
                  <a:pt x="567" y="429"/>
                  <a:pt x="568" y="430"/>
                  <a:pt x="568" y="431"/>
                </a:cubicBezTo>
                <a:cubicBezTo>
                  <a:pt x="569" y="432"/>
                  <a:pt x="569" y="433"/>
                  <a:pt x="570" y="435"/>
                </a:cubicBezTo>
                <a:cubicBezTo>
                  <a:pt x="571" y="437"/>
                  <a:pt x="571" y="438"/>
                  <a:pt x="571" y="438"/>
                </a:cubicBezTo>
                <a:cubicBezTo>
                  <a:pt x="571" y="438"/>
                  <a:pt x="571" y="438"/>
                  <a:pt x="570" y="438"/>
                </a:cubicBezTo>
                <a:cubicBezTo>
                  <a:pt x="570" y="439"/>
                  <a:pt x="571" y="440"/>
                  <a:pt x="571" y="440"/>
                </a:cubicBezTo>
                <a:cubicBezTo>
                  <a:pt x="571" y="440"/>
                  <a:pt x="571" y="440"/>
                  <a:pt x="571" y="441"/>
                </a:cubicBezTo>
                <a:cubicBezTo>
                  <a:pt x="571" y="442"/>
                  <a:pt x="571" y="443"/>
                  <a:pt x="572" y="446"/>
                </a:cubicBezTo>
                <a:cubicBezTo>
                  <a:pt x="573" y="448"/>
                  <a:pt x="576" y="452"/>
                  <a:pt x="578" y="455"/>
                </a:cubicBezTo>
                <a:cubicBezTo>
                  <a:pt x="581" y="458"/>
                  <a:pt x="583" y="459"/>
                  <a:pt x="583" y="459"/>
                </a:cubicBezTo>
                <a:cubicBezTo>
                  <a:pt x="583" y="459"/>
                  <a:pt x="582" y="459"/>
                  <a:pt x="582" y="460"/>
                </a:cubicBezTo>
                <a:cubicBezTo>
                  <a:pt x="582" y="461"/>
                  <a:pt x="582" y="461"/>
                  <a:pt x="583" y="462"/>
                </a:cubicBezTo>
                <a:cubicBezTo>
                  <a:pt x="584" y="464"/>
                  <a:pt x="585" y="465"/>
                  <a:pt x="586" y="466"/>
                </a:cubicBezTo>
                <a:cubicBezTo>
                  <a:pt x="587" y="468"/>
                  <a:pt x="588" y="468"/>
                  <a:pt x="590" y="468"/>
                </a:cubicBezTo>
                <a:cubicBezTo>
                  <a:pt x="591" y="468"/>
                  <a:pt x="592" y="467"/>
                  <a:pt x="593" y="466"/>
                </a:cubicBezTo>
                <a:cubicBezTo>
                  <a:pt x="595" y="466"/>
                  <a:pt x="596" y="465"/>
                  <a:pt x="598" y="463"/>
                </a:cubicBezTo>
                <a:cubicBezTo>
                  <a:pt x="602" y="461"/>
                  <a:pt x="609" y="456"/>
                  <a:pt x="611" y="455"/>
                </a:cubicBezTo>
                <a:cubicBezTo>
                  <a:pt x="613" y="453"/>
                  <a:pt x="613" y="453"/>
                  <a:pt x="613" y="452"/>
                </a:cubicBezTo>
                <a:cubicBezTo>
                  <a:pt x="613" y="451"/>
                  <a:pt x="614" y="449"/>
                  <a:pt x="614" y="449"/>
                </a:cubicBezTo>
                <a:cubicBezTo>
                  <a:pt x="614" y="448"/>
                  <a:pt x="617" y="447"/>
                  <a:pt x="620" y="446"/>
                </a:cubicBezTo>
                <a:cubicBezTo>
                  <a:pt x="622" y="445"/>
                  <a:pt x="623" y="444"/>
                  <a:pt x="624" y="444"/>
                </a:cubicBezTo>
                <a:cubicBezTo>
                  <a:pt x="625" y="444"/>
                  <a:pt x="625" y="444"/>
                  <a:pt x="630" y="441"/>
                </a:cubicBezTo>
                <a:cubicBezTo>
                  <a:pt x="635" y="439"/>
                  <a:pt x="639" y="435"/>
                  <a:pt x="645" y="430"/>
                </a:cubicBezTo>
                <a:cubicBezTo>
                  <a:pt x="652" y="424"/>
                  <a:pt x="656" y="419"/>
                  <a:pt x="662" y="411"/>
                </a:cubicBezTo>
                <a:cubicBezTo>
                  <a:pt x="668" y="404"/>
                  <a:pt x="671" y="398"/>
                  <a:pt x="672" y="396"/>
                </a:cubicBezTo>
                <a:cubicBezTo>
                  <a:pt x="672" y="395"/>
                  <a:pt x="671" y="394"/>
                  <a:pt x="670" y="394"/>
                </a:cubicBezTo>
                <a:cubicBezTo>
                  <a:pt x="670" y="393"/>
                  <a:pt x="668" y="394"/>
                  <a:pt x="668" y="394"/>
                </a:cubicBezTo>
                <a:cubicBezTo>
                  <a:pt x="668" y="394"/>
                  <a:pt x="668" y="394"/>
                  <a:pt x="668" y="393"/>
                </a:cubicBezTo>
                <a:cubicBezTo>
                  <a:pt x="667" y="392"/>
                  <a:pt x="666" y="391"/>
                  <a:pt x="663" y="392"/>
                </a:cubicBezTo>
                <a:cubicBezTo>
                  <a:pt x="661" y="392"/>
                  <a:pt x="659" y="393"/>
                  <a:pt x="656" y="395"/>
                </a:cubicBezTo>
                <a:cubicBezTo>
                  <a:pt x="653" y="397"/>
                  <a:pt x="652" y="398"/>
                  <a:pt x="650" y="399"/>
                </a:cubicBezTo>
                <a:cubicBezTo>
                  <a:pt x="649" y="399"/>
                  <a:pt x="647" y="400"/>
                  <a:pt x="646" y="401"/>
                </a:cubicBezTo>
                <a:cubicBezTo>
                  <a:pt x="645" y="401"/>
                  <a:pt x="645" y="401"/>
                  <a:pt x="643" y="403"/>
                </a:cubicBezTo>
                <a:cubicBezTo>
                  <a:pt x="642" y="404"/>
                  <a:pt x="641" y="404"/>
                  <a:pt x="640" y="404"/>
                </a:cubicBezTo>
                <a:cubicBezTo>
                  <a:pt x="639" y="404"/>
                  <a:pt x="636" y="405"/>
                  <a:pt x="634" y="405"/>
                </a:cubicBezTo>
                <a:cubicBezTo>
                  <a:pt x="632" y="406"/>
                  <a:pt x="631" y="406"/>
                  <a:pt x="630" y="406"/>
                </a:cubicBezTo>
                <a:cubicBezTo>
                  <a:pt x="629" y="406"/>
                  <a:pt x="629" y="406"/>
                  <a:pt x="627" y="406"/>
                </a:cubicBezTo>
                <a:cubicBezTo>
                  <a:pt x="626" y="406"/>
                  <a:pt x="625" y="406"/>
                  <a:pt x="624" y="406"/>
                </a:cubicBezTo>
                <a:cubicBezTo>
                  <a:pt x="623" y="406"/>
                  <a:pt x="622" y="406"/>
                  <a:pt x="622" y="405"/>
                </a:cubicBezTo>
                <a:cubicBezTo>
                  <a:pt x="621" y="405"/>
                  <a:pt x="620" y="405"/>
                  <a:pt x="620" y="406"/>
                </a:cubicBezTo>
                <a:cubicBezTo>
                  <a:pt x="619" y="406"/>
                  <a:pt x="618" y="406"/>
                  <a:pt x="618" y="405"/>
                </a:cubicBezTo>
                <a:cubicBezTo>
                  <a:pt x="617" y="405"/>
                  <a:pt x="617" y="405"/>
                  <a:pt x="616" y="405"/>
                </a:cubicBezTo>
                <a:cubicBezTo>
                  <a:pt x="615" y="406"/>
                  <a:pt x="614" y="405"/>
                  <a:pt x="612" y="404"/>
                </a:cubicBezTo>
                <a:cubicBezTo>
                  <a:pt x="609" y="404"/>
                  <a:pt x="608" y="404"/>
                  <a:pt x="606" y="404"/>
                </a:cubicBezTo>
                <a:cubicBezTo>
                  <a:pt x="606" y="404"/>
                  <a:pt x="605" y="404"/>
                  <a:pt x="604" y="405"/>
                </a:cubicBezTo>
                <a:cubicBezTo>
                  <a:pt x="604" y="405"/>
                  <a:pt x="604" y="405"/>
                  <a:pt x="603" y="405"/>
                </a:cubicBezTo>
                <a:cubicBezTo>
                  <a:pt x="603" y="404"/>
                  <a:pt x="602" y="404"/>
                  <a:pt x="601" y="405"/>
                </a:cubicBezTo>
                <a:cubicBezTo>
                  <a:pt x="600" y="405"/>
                  <a:pt x="601" y="405"/>
                  <a:pt x="601" y="405"/>
                </a:cubicBezTo>
                <a:cubicBezTo>
                  <a:pt x="601" y="405"/>
                  <a:pt x="601" y="405"/>
                  <a:pt x="600" y="406"/>
                </a:cubicBezTo>
                <a:cubicBezTo>
                  <a:pt x="599" y="406"/>
                  <a:pt x="599" y="406"/>
                  <a:pt x="599" y="406"/>
                </a:cubicBezTo>
                <a:cubicBezTo>
                  <a:pt x="598" y="405"/>
                  <a:pt x="598" y="405"/>
                  <a:pt x="598" y="405"/>
                </a:cubicBezTo>
                <a:cubicBezTo>
                  <a:pt x="597" y="405"/>
                  <a:pt x="597" y="405"/>
                  <a:pt x="597" y="405"/>
                </a:cubicBezTo>
                <a:cubicBezTo>
                  <a:pt x="596" y="405"/>
                  <a:pt x="596" y="404"/>
                  <a:pt x="594" y="404"/>
                </a:cubicBezTo>
                <a:cubicBezTo>
                  <a:pt x="593" y="403"/>
                  <a:pt x="592" y="403"/>
                  <a:pt x="592" y="403"/>
                </a:cubicBezTo>
                <a:cubicBezTo>
                  <a:pt x="592" y="402"/>
                  <a:pt x="592" y="402"/>
                  <a:pt x="591" y="402"/>
                </a:cubicBezTo>
                <a:cubicBezTo>
                  <a:pt x="590" y="402"/>
                  <a:pt x="589" y="401"/>
                  <a:pt x="588" y="401"/>
                </a:cubicBezTo>
                <a:cubicBezTo>
                  <a:pt x="587" y="400"/>
                  <a:pt x="587" y="400"/>
                  <a:pt x="586" y="399"/>
                </a:cubicBezTo>
                <a:cubicBezTo>
                  <a:pt x="585" y="399"/>
                  <a:pt x="586" y="399"/>
                  <a:pt x="584" y="398"/>
                </a:cubicBezTo>
                <a:cubicBezTo>
                  <a:pt x="583" y="398"/>
                  <a:pt x="583" y="397"/>
                  <a:pt x="583" y="397"/>
                </a:cubicBezTo>
                <a:cubicBezTo>
                  <a:pt x="582" y="397"/>
                  <a:pt x="582" y="397"/>
                  <a:pt x="582" y="396"/>
                </a:cubicBezTo>
                <a:cubicBezTo>
                  <a:pt x="582" y="395"/>
                  <a:pt x="581" y="396"/>
                  <a:pt x="580" y="395"/>
                </a:cubicBezTo>
                <a:cubicBezTo>
                  <a:pt x="579" y="395"/>
                  <a:pt x="579" y="394"/>
                  <a:pt x="578" y="394"/>
                </a:cubicBezTo>
                <a:cubicBezTo>
                  <a:pt x="577" y="393"/>
                  <a:pt x="577" y="392"/>
                  <a:pt x="576" y="392"/>
                </a:cubicBezTo>
                <a:cubicBezTo>
                  <a:pt x="576" y="392"/>
                  <a:pt x="575" y="391"/>
                  <a:pt x="575" y="391"/>
                </a:cubicBezTo>
                <a:cubicBezTo>
                  <a:pt x="575" y="391"/>
                  <a:pt x="575" y="390"/>
                  <a:pt x="574" y="390"/>
                </a:cubicBezTo>
                <a:cubicBezTo>
                  <a:pt x="573" y="390"/>
                  <a:pt x="572" y="388"/>
                  <a:pt x="571" y="387"/>
                </a:cubicBezTo>
                <a:cubicBezTo>
                  <a:pt x="569" y="386"/>
                  <a:pt x="569" y="385"/>
                  <a:pt x="569" y="385"/>
                </a:cubicBezTo>
                <a:cubicBezTo>
                  <a:pt x="569" y="385"/>
                  <a:pt x="569" y="384"/>
                  <a:pt x="568" y="383"/>
                </a:cubicBezTo>
                <a:cubicBezTo>
                  <a:pt x="567" y="383"/>
                  <a:pt x="566" y="381"/>
                  <a:pt x="565" y="379"/>
                </a:cubicBezTo>
                <a:cubicBezTo>
                  <a:pt x="564" y="378"/>
                  <a:pt x="563" y="378"/>
                  <a:pt x="562" y="377"/>
                </a:cubicBezTo>
                <a:cubicBezTo>
                  <a:pt x="561" y="375"/>
                  <a:pt x="560" y="373"/>
                  <a:pt x="560" y="373"/>
                </a:cubicBezTo>
                <a:cubicBezTo>
                  <a:pt x="559" y="373"/>
                  <a:pt x="559" y="373"/>
                  <a:pt x="559" y="372"/>
                </a:cubicBezTo>
                <a:cubicBezTo>
                  <a:pt x="558" y="371"/>
                  <a:pt x="555" y="369"/>
                  <a:pt x="555" y="368"/>
                </a:cubicBezTo>
                <a:cubicBezTo>
                  <a:pt x="554" y="366"/>
                  <a:pt x="553" y="365"/>
                  <a:pt x="552" y="364"/>
                </a:cubicBezTo>
                <a:cubicBezTo>
                  <a:pt x="552" y="363"/>
                  <a:pt x="551" y="362"/>
                  <a:pt x="550" y="360"/>
                </a:cubicBezTo>
                <a:cubicBezTo>
                  <a:pt x="548" y="357"/>
                  <a:pt x="548" y="356"/>
                  <a:pt x="547" y="356"/>
                </a:cubicBezTo>
                <a:cubicBezTo>
                  <a:pt x="546" y="355"/>
                  <a:pt x="544" y="351"/>
                  <a:pt x="542" y="348"/>
                </a:cubicBezTo>
                <a:cubicBezTo>
                  <a:pt x="541" y="345"/>
                  <a:pt x="538" y="342"/>
                  <a:pt x="537" y="339"/>
                </a:cubicBezTo>
                <a:cubicBezTo>
                  <a:pt x="536" y="338"/>
                  <a:pt x="535" y="336"/>
                  <a:pt x="534" y="334"/>
                </a:cubicBezTo>
                <a:cubicBezTo>
                  <a:pt x="533" y="332"/>
                  <a:pt x="532" y="330"/>
                  <a:pt x="531" y="330"/>
                </a:cubicBezTo>
                <a:cubicBezTo>
                  <a:pt x="531" y="329"/>
                  <a:pt x="531" y="328"/>
                  <a:pt x="527" y="321"/>
                </a:cubicBezTo>
                <a:cubicBezTo>
                  <a:pt x="526" y="320"/>
                  <a:pt x="526" y="318"/>
                  <a:pt x="525" y="317"/>
                </a:cubicBezTo>
                <a:cubicBezTo>
                  <a:pt x="524" y="316"/>
                  <a:pt x="524" y="315"/>
                  <a:pt x="523" y="314"/>
                </a:cubicBezTo>
                <a:cubicBezTo>
                  <a:pt x="522" y="311"/>
                  <a:pt x="520" y="309"/>
                  <a:pt x="519" y="307"/>
                </a:cubicBezTo>
                <a:cubicBezTo>
                  <a:pt x="518" y="304"/>
                  <a:pt x="516" y="301"/>
                  <a:pt x="515" y="299"/>
                </a:cubicBezTo>
                <a:cubicBezTo>
                  <a:pt x="513" y="296"/>
                  <a:pt x="513" y="295"/>
                  <a:pt x="513" y="295"/>
                </a:cubicBezTo>
                <a:cubicBezTo>
                  <a:pt x="513" y="295"/>
                  <a:pt x="513" y="294"/>
                  <a:pt x="512" y="291"/>
                </a:cubicBezTo>
                <a:cubicBezTo>
                  <a:pt x="512" y="288"/>
                  <a:pt x="510" y="286"/>
                  <a:pt x="508" y="283"/>
                </a:cubicBezTo>
                <a:cubicBezTo>
                  <a:pt x="507" y="280"/>
                  <a:pt x="504" y="279"/>
                  <a:pt x="504" y="279"/>
                </a:cubicBezTo>
                <a:cubicBezTo>
                  <a:pt x="504" y="279"/>
                  <a:pt x="503" y="277"/>
                  <a:pt x="501" y="275"/>
                </a:cubicBezTo>
                <a:cubicBezTo>
                  <a:pt x="500" y="273"/>
                  <a:pt x="499" y="273"/>
                  <a:pt x="498" y="273"/>
                </a:cubicBezTo>
                <a:cubicBezTo>
                  <a:pt x="497" y="272"/>
                  <a:pt x="497" y="272"/>
                  <a:pt x="496" y="272"/>
                </a:cubicBezTo>
                <a:cubicBezTo>
                  <a:pt x="495" y="272"/>
                  <a:pt x="494" y="272"/>
                  <a:pt x="493" y="271"/>
                </a:cubicBezTo>
                <a:cubicBezTo>
                  <a:pt x="491" y="270"/>
                  <a:pt x="487" y="270"/>
                  <a:pt x="486" y="270"/>
                </a:cubicBezTo>
                <a:cubicBezTo>
                  <a:pt x="484" y="270"/>
                  <a:pt x="483" y="269"/>
                  <a:pt x="482" y="268"/>
                </a:cubicBezTo>
                <a:cubicBezTo>
                  <a:pt x="480" y="268"/>
                  <a:pt x="478" y="268"/>
                  <a:pt x="477" y="267"/>
                </a:cubicBezTo>
                <a:cubicBezTo>
                  <a:pt x="475" y="267"/>
                  <a:pt x="474" y="267"/>
                  <a:pt x="471" y="267"/>
                </a:cubicBezTo>
                <a:cubicBezTo>
                  <a:pt x="468" y="267"/>
                  <a:pt x="465" y="266"/>
                  <a:pt x="462" y="266"/>
                </a:cubicBezTo>
                <a:cubicBezTo>
                  <a:pt x="460" y="266"/>
                  <a:pt x="458" y="266"/>
                  <a:pt x="456" y="266"/>
                </a:cubicBezTo>
                <a:cubicBezTo>
                  <a:pt x="453" y="265"/>
                  <a:pt x="452" y="266"/>
                  <a:pt x="449" y="266"/>
                </a:cubicBezTo>
                <a:cubicBezTo>
                  <a:pt x="447" y="266"/>
                  <a:pt x="446" y="266"/>
                  <a:pt x="444" y="266"/>
                </a:cubicBezTo>
                <a:cubicBezTo>
                  <a:pt x="441" y="266"/>
                  <a:pt x="438" y="266"/>
                  <a:pt x="435" y="266"/>
                </a:cubicBezTo>
                <a:cubicBezTo>
                  <a:pt x="431" y="266"/>
                  <a:pt x="424" y="266"/>
                  <a:pt x="424" y="266"/>
                </a:cubicBezTo>
                <a:cubicBezTo>
                  <a:pt x="424" y="266"/>
                  <a:pt x="424" y="266"/>
                  <a:pt x="423" y="266"/>
                </a:cubicBezTo>
                <a:cubicBezTo>
                  <a:pt x="422" y="265"/>
                  <a:pt x="422" y="265"/>
                  <a:pt x="420" y="265"/>
                </a:cubicBezTo>
                <a:cubicBezTo>
                  <a:pt x="418" y="265"/>
                  <a:pt x="415" y="265"/>
                  <a:pt x="410" y="264"/>
                </a:cubicBezTo>
                <a:cubicBezTo>
                  <a:pt x="405" y="264"/>
                  <a:pt x="400" y="263"/>
                  <a:pt x="395" y="262"/>
                </a:cubicBezTo>
                <a:cubicBezTo>
                  <a:pt x="393" y="262"/>
                  <a:pt x="391" y="261"/>
                  <a:pt x="389" y="261"/>
                </a:cubicBezTo>
                <a:cubicBezTo>
                  <a:pt x="388" y="261"/>
                  <a:pt x="386" y="261"/>
                  <a:pt x="385" y="260"/>
                </a:cubicBezTo>
                <a:cubicBezTo>
                  <a:pt x="383" y="260"/>
                  <a:pt x="381" y="260"/>
                  <a:pt x="381" y="260"/>
                </a:cubicBezTo>
                <a:cubicBezTo>
                  <a:pt x="381" y="260"/>
                  <a:pt x="381" y="259"/>
                  <a:pt x="382" y="257"/>
                </a:cubicBezTo>
                <a:cubicBezTo>
                  <a:pt x="382" y="255"/>
                  <a:pt x="382" y="253"/>
                  <a:pt x="383" y="251"/>
                </a:cubicBezTo>
                <a:cubicBezTo>
                  <a:pt x="383" y="248"/>
                  <a:pt x="383" y="247"/>
                  <a:pt x="381" y="244"/>
                </a:cubicBezTo>
                <a:cubicBezTo>
                  <a:pt x="379" y="240"/>
                  <a:pt x="377" y="237"/>
                  <a:pt x="377" y="237"/>
                </a:cubicBezTo>
                <a:cubicBezTo>
                  <a:pt x="377" y="237"/>
                  <a:pt x="378" y="237"/>
                  <a:pt x="379" y="236"/>
                </a:cubicBezTo>
                <a:cubicBezTo>
                  <a:pt x="380" y="235"/>
                  <a:pt x="382" y="233"/>
                  <a:pt x="386" y="231"/>
                </a:cubicBezTo>
                <a:cubicBezTo>
                  <a:pt x="390" y="228"/>
                  <a:pt x="394" y="226"/>
                  <a:pt x="397" y="225"/>
                </a:cubicBezTo>
                <a:cubicBezTo>
                  <a:pt x="400" y="223"/>
                  <a:pt x="403" y="222"/>
                  <a:pt x="406" y="221"/>
                </a:cubicBezTo>
                <a:cubicBezTo>
                  <a:pt x="409" y="220"/>
                  <a:pt x="410" y="220"/>
                  <a:pt x="415" y="218"/>
                </a:cubicBezTo>
                <a:cubicBezTo>
                  <a:pt x="419" y="215"/>
                  <a:pt x="422" y="214"/>
                  <a:pt x="426" y="213"/>
                </a:cubicBezTo>
                <a:cubicBezTo>
                  <a:pt x="429" y="211"/>
                  <a:pt x="433" y="210"/>
                  <a:pt x="435" y="209"/>
                </a:cubicBezTo>
                <a:cubicBezTo>
                  <a:pt x="438" y="208"/>
                  <a:pt x="441" y="207"/>
                  <a:pt x="442" y="206"/>
                </a:cubicBezTo>
                <a:cubicBezTo>
                  <a:pt x="443" y="206"/>
                  <a:pt x="444" y="206"/>
                  <a:pt x="443" y="206"/>
                </a:cubicBezTo>
                <a:cubicBezTo>
                  <a:pt x="443" y="205"/>
                  <a:pt x="443" y="205"/>
                  <a:pt x="443" y="203"/>
                </a:cubicBezTo>
                <a:cubicBezTo>
                  <a:pt x="442" y="201"/>
                  <a:pt x="442" y="199"/>
                  <a:pt x="441" y="197"/>
                </a:cubicBezTo>
                <a:cubicBezTo>
                  <a:pt x="441" y="194"/>
                  <a:pt x="440" y="192"/>
                  <a:pt x="440" y="192"/>
                </a:cubicBezTo>
                <a:cubicBezTo>
                  <a:pt x="440" y="192"/>
                  <a:pt x="441" y="191"/>
                  <a:pt x="441" y="191"/>
                </a:cubicBezTo>
                <a:cubicBezTo>
                  <a:pt x="441" y="191"/>
                  <a:pt x="442" y="190"/>
                  <a:pt x="442" y="190"/>
                </a:cubicBezTo>
                <a:cubicBezTo>
                  <a:pt x="443" y="189"/>
                  <a:pt x="443" y="188"/>
                  <a:pt x="443" y="187"/>
                </a:cubicBezTo>
                <a:cubicBezTo>
                  <a:pt x="443" y="187"/>
                  <a:pt x="443" y="187"/>
                  <a:pt x="443" y="185"/>
                </a:cubicBezTo>
                <a:cubicBezTo>
                  <a:pt x="443" y="183"/>
                  <a:pt x="443" y="180"/>
                  <a:pt x="443" y="180"/>
                </a:cubicBezTo>
                <a:cubicBezTo>
                  <a:pt x="443" y="180"/>
                  <a:pt x="447" y="178"/>
                  <a:pt x="450" y="176"/>
                </a:cubicBezTo>
                <a:cubicBezTo>
                  <a:pt x="454" y="173"/>
                  <a:pt x="455" y="172"/>
                  <a:pt x="458" y="170"/>
                </a:cubicBezTo>
                <a:cubicBezTo>
                  <a:pt x="461" y="167"/>
                  <a:pt x="462" y="165"/>
                  <a:pt x="464" y="163"/>
                </a:cubicBezTo>
                <a:cubicBezTo>
                  <a:pt x="465" y="161"/>
                  <a:pt x="467" y="159"/>
                  <a:pt x="468" y="157"/>
                </a:cubicBezTo>
                <a:cubicBezTo>
                  <a:pt x="469" y="155"/>
                  <a:pt x="470" y="154"/>
                  <a:pt x="471" y="153"/>
                </a:cubicBezTo>
                <a:cubicBezTo>
                  <a:pt x="472" y="152"/>
                  <a:pt x="473" y="151"/>
                  <a:pt x="474" y="149"/>
                </a:cubicBezTo>
                <a:cubicBezTo>
                  <a:pt x="475" y="148"/>
                  <a:pt x="476" y="148"/>
                  <a:pt x="477" y="146"/>
                </a:cubicBezTo>
                <a:cubicBezTo>
                  <a:pt x="478" y="145"/>
                  <a:pt x="479" y="145"/>
                  <a:pt x="479" y="144"/>
                </a:cubicBezTo>
                <a:cubicBezTo>
                  <a:pt x="480" y="143"/>
                  <a:pt x="480" y="143"/>
                  <a:pt x="481" y="142"/>
                </a:cubicBezTo>
                <a:cubicBezTo>
                  <a:pt x="482" y="141"/>
                  <a:pt x="483" y="140"/>
                  <a:pt x="483" y="138"/>
                </a:cubicBezTo>
                <a:cubicBezTo>
                  <a:pt x="484" y="136"/>
                  <a:pt x="483" y="135"/>
                  <a:pt x="482" y="135"/>
                </a:cubicBezTo>
                <a:cubicBezTo>
                  <a:pt x="480" y="134"/>
                  <a:pt x="479" y="135"/>
                  <a:pt x="478" y="136"/>
                </a:cubicBezTo>
                <a:cubicBezTo>
                  <a:pt x="477" y="137"/>
                  <a:pt x="476" y="140"/>
                  <a:pt x="475" y="141"/>
                </a:cubicBezTo>
                <a:cubicBezTo>
                  <a:pt x="474" y="142"/>
                  <a:pt x="473" y="142"/>
                  <a:pt x="472" y="143"/>
                </a:cubicBezTo>
                <a:cubicBezTo>
                  <a:pt x="470" y="144"/>
                  <a:pt x="469" y="145"/>
                  <a:pt x="468" y="146"/>
                </a:cubicBezTo>
                <a:cubicBezTo>
                  <a:pt x="468" y="147"/>
                  <a:pt x="467" y="148"/>
                  <a:pt x="467" y="148"/>
                </a:cubicBezTo>
                <a:cubicBezTo>
                  <a:pt x="466" y="148"/>
                  <a:pt x="466" y="147"/>
                  <a:pt x="466" y="146"/>
                </a:cubicBezTo>
                <a:cubicBezTo>
                  <a:pt x="466" y="145"/>
                  <a:pt x="466" y="145"/>
                  <a:pt x="467" y="143"/>
                </a:cubicBezTo>
                <a:cubicBezTo>
                  <a:pt x="468" y="142"/>
                  <a:pt x="469" y="141"/>
                  <a:pt x="471" y="140"/>
                </a:cubicBezTo>
                <a:cubicBezTo>
                  <a:pt x="472" y="138"/>
                  <a:pt x="472" y="137"/>
                  <a:pt x="473" y="136"/>
                </a:cubicBezTo>
                <a:cubicBezTo>
                  <a:pt x="474" y="133"/>
                  <a:pt x="476" y="131"/>
                  <a:pt x="477" y="130"/>
                </a:cubicBezTo>
                <a:cubicBezTo>
                  <a:pt x="478" y="128"/>
                  <a:pt x="479" y="127"/>
                  <a:pt x="479" y="126"/>
                </a:cubicBezTo>
                <a:cubicBezTo>
                  <a:pt x="480" y="124"/>
                  <a:pt x="481" y="124"/>
                  <a:pt x="481" y="122"/>
                </a:cubicBezTo>
                <a:cubicBezTo>
                  <a:pt x="481" y="121"/>
                  <a:pt x="480" y="120"/>
                  <a:pt x="479" y="119"/>
                </a:cubicBezTo>
                <a:cubicBezTo>
                  <a:pt x="477" y="119"/>
                  <a:pt x="476" y="120"/>
                  <a:pt x="475" y="122"/>
                </a:cubicBezTo>
                <a:cubicBezTo>
                  <a:pt x="474" y="123"/>
                  <a:pt x="473" y="125"/>
                  <a:pt x="472" y="127"/>
                </a:cubicBezTo>
                <a:cubicBezTo>
                  <a:pt x="470" y="129"/>
                  <a:pt x="470" y="130"/>
                  <a:pt x="468" y="132"/>
                </a:cubicBezTo>
                <a:cubicBezTo>
                  <a:pt x="467" y="133"/>
                  <a:pt x="466" y="134"/>
                  <a:pt x="466" y="135"/>
                </a:cubicBezTo>
                <a:cubicBezTo>
                  <a:pt x="465" y="136"/>
                  <a:pt x="464" y="137"/>
                  <a:pt x="464" y="138"/>
                </a:cubicBezTo>
                <a:cubicBezTo>
                  <a:pt x="463" y="139"/>
                  <a:pt x="463" y="139"/>
                  <a:pt x="462" y="140"/>
                </a:cubicBezTo>
                <a:cubicBezTo>
                  <a:pt x="462" y="140"/>
                  <a:pt x="461" y="138"/>
                  <a:pt x="461" y="138"/>
                </a:cubicBezTo>
                <a:cubicBezTo>
                  <a:pt x="461" y="138"/>
                  <a:pt x="461" y="138"/>
                  <a:pt x="462" y="137"/>
                </a:cubicBezTo>
                <a:cubicBezTo>
                  <a:pt x="462" y="136"/>
                  <a:pt x="464" y="134"/>
                  <a:pt x="465" y="133"/>
                </a:cubicBezTo>
                <a:cubicBezTo>
                  <a:pt x="466" y="131"/>
                  <a:pt x="466" y="130"/>
                  <a:pt x="466" y="129"/>
                </a:cubicBezTo>
                <a:cubicBezTo>
                  <a:pt x="467" y="128"/>
                  <a:pt x="468" y="126"/>
                  <a:pt x="469" y="124"/>
                </a:cubicBezTo>
                <a:cubicBezTo>
                  <a:pt x="470" y="122"/>
                  <a:pt x="470" y="122"/>
                  <a:pt x="471" y="120"/>
                </a:cubicBezTo>
                <a:cubicBezTo>
                  <a:pt x="472" y="119"/>
                  <a:pt x="472" y="118"/>
                  <a:pt x="473" y="117"/>
                </a:cubicBezTo>
                <a:cubicBezTo>
                  <a:pt x="473" y="115"/>
                  <a:pt x="474" y="115"/>
                  <a:pt x="474" y="113"/>
                </a:cubicBezTo>
                <a:cubicBezTo>
                  <a:pt x="474" y="111"/>
                  <a:pt x="472" y="110"/>
                  <a:pt x="471" y="110"/>
                </a:cubicBezTo>
                <a:cubicBezTo>
                  <a:pt x="469" y="110"/>
                  <a:pt x="468" y="112"/>
                  <a:pt x="467" y="114"/>
                </a:cubicBezTo>
                <a:cubicBezTo>
                  <a:pt x="466" y="116"/>
                  <a:pt x="465" y="118"/>
                  <a:pt x="464" y="120"/>
                </a:cubicBezTo>
                <a:cubicBezTo>
                  <a:pt x="463" y="122"/>
                  <a:pt x="462" y="123"/>
                  <a:pt x="461" y="124"/>
                </a:cubicBezTo>
                <a:cubicBezTo>
                  <a:pt x="460" y="125"/>
                  <a:pt x="460" y="126"/>
                  <a:pt x="460" y="127"/>
                </a:cubicBezTo>
                <a:cubicBezTo>
                  <a:pt x="460" y="128"/>
                  <a:pt x="459" y="128"/>
                  <a:pt x="459" y="129"/>
                </a:cubicBezTo>
                <a:cubicBezTo>
                  <a:pt x="458" y="130"/>
                  <a:pt x="458" y="131"/>
                  <a:pt x="457" y="132"/>
                </a:cubicBezTo>
                <a:cubicBezTo>
                  <a:pt x="457" y="133"/>
                  <a:pt x="456" y="134"/>
                  <a:pt x="456" y="134"/>
                </a:cubicBezTo>
                <a:cubicBezTo>
                  <a:pt x="455" y="135"/>
                  <a:pt x="455" y="134"/>
                  <a:pt x="455" y="134"/>
                </a:cubicBezTo>
                <a:cubicBezTo>
                  <a:pt x="454" y="134"/>
                  <a:pt x="454" y="132"/>
                  <a:pt x="455" y="131"/>
                </a:cubicBezTo>
                <a:cubicBezTo>
                  <a:pt x="455" y="129"/>
                  <a:pt x="455" y="128"/>
                  <a:pt x="456" y="127"/>
                </a:cubicBezTo>
                <a:cubicBezTo>
                  <a:pt x="456" y="125"/>
                  <a:pt x="456" y="124"/>
                  <a:pt x="457" y="121"/>
                </a:cubicBezTo>
                <a:cubicBezTo>
                  <a:pt x="458" y="119"/>
                  <a:pt x="459" y="118"/>
                  <a:pt x="460" y="116"/>
                </a:cubicBezTo>
                <a:cubicBezTo>
                  <a:pt x="461" y="114"/>
                  <a:pt x="461" y="112"/>
                  <a:pt x="462" y="110"/>
                </a:cubicBezTo>
                <a:cubicBezTo>
                  <a:pt x="462" y="108"/>
                  <a:pt x="460" y="107"/>
                  <a:pt x="458" y="108"/>
                </a:cubicBezTo>
                <a:cubicBezTo>
                  <a:pt x="456" y="108"/>
                  <a:pt x="455" y="111"/>
                  <a:pt x="454" y="112"/>
                </a:cubicBezTo>
                <a:cubicBezTo>
                  <a:pt x="454" y="113"/>
                  <a:pt x="453" y="115"/>
                  <a:pt x="453" y="116"/>
                </a:cubicBezTo>
                <a:cubicBezTo>
                  <a:pt x="452" y="117"/>
                  <a:pt x="452" y="118"/>
                  <a:pt x="451" y="119"/>
                </a:cubicBezTo>
                <a:cubicBezTo>
                  <a:pt x="450" y="121"/>
                  <a:pt x="450" y="121"/>
                  <a:pt x="449" y="124"/>
                </a:cubicBezTo>
                <a:cubicBezTo>
                  <a:pt x="448" y="126"/>
                  <a:pt x="448" y="127"/>
                  <a:pt x="448" y="130"/>
                </a:cubicBezTo>
                <a:cubicBezTo>
                  <a:pt x="447" y="132"/>
                  <a:pt x="446" y="133"/>
                  <a:pt x="446" y="134"/>
                </a:cubicBezTo>
                <a:cubicBezTo>
                  <a:pt x="445" y="135"/>
                  <a:pt x="445" y="136"/>
                  <a:pt x="444" y="137"/>
                </a:cubicBezTo>
                <a:cubicBezTo>
                  <a:pt x="444" y="139"/>
                  <a:pt x="442" y="139"/>
                  <a:pt x="441" y="140"/>
                </a:cubicBezTo>
                <a:cubicBezTo>
                  <a:pt x="440" y="140"/>
                  <a:pt x="437" y="142"/>
                  <a:pt x="437" y="142"/>
                </a:cubicBezTo>
                <a:cubicBezTo>
                  <a:pt x="436" y="143"/>
                  <a:pt x="436" y="142"/>
                  <a:pt x="436" y="142"/>
                </a:cubicBezTo>
                <a:cubicBezTo>
                  <a:pt x="435" y="141"/>
                  <a:pt x="435" y="141"/>
                  <a:pt x="435" y="140"/>
                </a:cubicBezTo>
                <a:cubicBezTo>
                  <a:pt x="435" y="139"/>
                  <a:pt x="435" y="138"/>
                  <a:pt x="435" y="137"/>
                </a:cubicBezTo>
                <a:cubicBezTo>
                  <a:pt x="434" y="136"/>
                  <a:pt x="434" y="135"/>
                  <a:pt x="433" y="134"/>
                </a:cubicBezTo>
                <a:cubicBezTo>
                  <a:pt x="433" y="133"/>
                  <a:pt x="433" y="132"/>
                  <a:pt x="431" y="129"/>
                </a:cubicBezTo>
                <a:cubicBezTo>
                  <a:pt x="430" y="127"/>
                  <a:pt x="428" y="126"/>
                  <a:pt x="427" y="125"/>
                </a:cubicBezTo>
                <a:cubicBezTo>
                  <a:pt x="426" y="125"/>
                  <a:pt x="425" y="125"/>
                  <a:pt x="424" y="126"/>
                </a:cubicBezTo>
                <a:cubicBezTo>
                  <a:pt x="423" y="127"/>
                  <a:pt x="424" y="128"/>
                  <a:pt x="424" y="129"/>
                </a:cubicBezTo>
                <a:cubicBezTo>
                  <a:pt x="425" y="129"/>
                  <a:pt x="425" y="131"/>
                  <a:pt x="426" y="133"/>
                </a:cubicBezTo>
                <a:cubicBezTo>
                  <a:pt x="426" y="135"/>
                  <a:pt x="427" y="136"/>
                  <a:pt x="427" y="138"/>
                </a:cubicBezTo>
                <a:cubicBezTo>
                  <a:pt x="427" y="140"/>
                  <a:pt x="427" y="141"/>
                  <a:pt x="427" y="143"/>
                </a:cubicBezTo>
                <a:cubicBezTo>
                  <a:pt x="427" y="144"/>
                  <a:pt x="426" y="145"/>
                  <a:pt x="426" y="147"/>
                </a:cubicBezTo>
                <a:cubicBezTo>
                  <a:pt x="426" y="149"/>
                  <a:pt x="427" y="152"/>
                  <a:pt x="428" y="154"/>
                </a:cubicBezTo>
                <a:cubicBezTo>
                  <a:pt x="428" y="157"/>
                  <a:pt x="428" y="158"/>
                  <a:pt x="429" y="160"/>
                </a:cubicBezTo>
                <a:cubicBezTo>
                  <a:pt x="429" y="163"/>
                  <a:pt x="429" y="163"/>
                  <a:pt x="429" y="164"/>
                </a:cubicBezTo>
                <a:cubicBezTo>
                  <a:pt x="428" y="165"/>
                  <a:pt x="426" y="167"/>
                  <a:pt x="426" y="167"/>
                </a:cubicBezTo>
                <a:cubicBezTo>
                  <a:pt x="426" y="167"/>
                  <a:pt x="426" y="167"/>
                  <a:pt x="425" y="167"/>
                </a:cubicBezTo>
                <a:cubicBezTo>
                  <a:pt x="425" y="167"/>
                  <a:pt x="425" y="167"/>
                  <a:pt x="424" y="168"/>
                </a:cubicBezTo>
                <a:cubicBezTo>
                  <a:pt x="424" y="168"/>
                  <a:pt x="423" y="169"/>
                  <a:pt x="421" y="170"/>
                </a:cubicBezTo>
                <a:cubicBezTo>
                  <a:pt x="419" y="171"/>
                  <a:pt x="417" y="173"/>
                  <a:pt x="413" y="175"/>
                </a:cubicBezTo>
                <a:cubicBezTo>
                  <a:pt x="409" y="177"/>
                  <a:pt x="407" y="178"/>
                  <a:pt x="406" y="179"/>
                </a:cubicBezTo>
                <a:cubicBezTo>
                  <a:pt x="404" y="179"/>
                  <a:pt x="401" y="182"/>
                  <a:pt x="400" y="183"/>
                </a:cubicBezTo>
                <a:cubicBezTo>
                  <a:pt x="399" y="184"/>
                  <a:pt x="398" y="186"/>
                  <a:pt x="398" y="186"/>
                </a:cubicBezTo>
                <a:cubicBezTo>
                  <a:pt x="398" y="186"/>
                  <a:pt x="398" y="186"/>
                  <a:pt x="397" y="185"/>
                </a:cubicBezTo>
                <a:cubicBezTo>
                  <a:pt x="396" y="185"/>
                  <a:pt x="394" y="185"/>
                  <a:pt x="393" y="186"/>
                </a:cubicBezTo>
                <a:cubicBezTo>
                  <a:pt x="391" y="186"/>
                  <a:pt x="387" y="188"/>
                  <a:pt x="386" y="189"/>
                </a:cubicBezTo>
                <a:cubicBezTo>
                  <a:pt x="385" y="190"/>
                  <a:pt x="383" y="190"/>
                  <a:pt x="383" y="192"/>
                </a:cubicBezTo>
                <a:cubicBezTo>
                  <a:pt x="382" y="193"/>
                  <a:pt x="381" y="194"/>
                  <a:pt x="381" y="194"/>
                </a:cubicBezTo>
                <a:cubicBezTo>
                  <a:pt x="381" y="194"/>
                  <a:pt x="380" y="195"/>
                  <a:pt x="378" y="195"/>
                </a:cubicBezTo>
                <a:cubicBezTo>
                  <a:pt x="375" y="196"/>
                  <a:pt x="374" y="196"/>
                  <a:pt x="373" y="196"/>
                </a:cubicBezTo>
                <a:cubicBezTo>
                  <a:pt x="373" y="196"/>
                  <a:pt x="372" y="196"/>
                  <a:pt x="371" y="196"/>
                </a:cubicBezTo>
                <a:cubicBezTo>
                  <a:pt x="371" y="196"/>
                  <a:pt x="371" y="195"/>
                  <a:pt x="370" y="195"/>
                </a:cubicBezTo>
                <a:cubicBezTo>
                  <a:pt x="369" y="195"/>
                  <a:pt x="369" y="195"/>
                  <a:pt x="369" y="195"/>
                </a:cubicBezTo>
                <a:cubicBezTo>
                  <a:pt x="369" y="195"/>
                  <a:pt x="368" y="194"/>
                  <a:pt x="367" y="191"/>
                </a:cubicBezTo>
                <a:cubicBezTo>
                  <a:pt x="367" y="189"/>
                  <a:pt x="366" y="187"/>
                  <a:pt x="365" y="185"/>
                </a:cubicBezTo>
                <a:cubicBezTo>
                  <a:pt x="365" y="184"/>
                  <a:pt x="364" y="182"/>
                  <a:pt x="363" y="181"/>
                </a:cubicBezTo>
                <a:cubicBezTo>
                  <a:pt x="362" y="178"/>
                  <a:pt x="361" y="176"/>
                  <a:pt x="360" y="174"/>
                </a:cubicBezTo>
                <a:cubicBezTo>
                  <a:pt x="359" y="173"/>
                  <a:pt x="358" y="171"/>
                  <a:pt x="357" y="170"/>
                </a:cubicBezTo>
                <a:cubicBezTo>
                  <a:pt x="355" y="168"/>
                  <a:pt x="354" y="166"/>
                  <a:pt x="353" y="164"/>
                </a:cubicBezTo>
                <a:cubicBezTo>
                  <a:pt x="352" y="163"/>
                  <a:pt x="352" y="162"/>
                  <a:pt x="352" y="161"/>
                </a:cubicBezTo>
                <a:cubicBezTo>
                  <a:pt x="351" y="160"/>
                  <a:pt x="350" y="157"/>
                  <a:pt x="347" y="152"/>
                </a:cubicBezTo>
                <a:cubicBezTo>
                  <a:pt x="346" y="149"/>
                  <a:pt x="344" y="147"/>
                  <a:pt x="343" y="145"/>
                </a:cubicBezTo>
                <a:cubicBezTo>
                  <a:pt x="341" y="142"/>
                  <a:pt x="339" y="140"/>
                  <a:pt x="338" y="139"/>
                </a:cubicBezTo>
                <a:cubicBezTo>
                  <a:pt x="336" y="137"/>
                  <a:pt x="335" y="135"/>
                  <a:pt x="333" y="134"/>
                </a:cubicBezTo>
                <a:cubicBezTo>
                  <a:pt x="332" y="133"/>
                  <a:pt x="332" y="132"/>
                  <a:pt x="331" y="132"/>
                </a:cubicBezTo>
                <a:cubicBezTo>
                  <a:pt x="330" y="130"/>
                  <a:pt x="329" y="130"/>
                  <a:pt x="328" y="128"/>
                </a:cubicBezTo>
                <a:cubicBezTo>
                  <a:pt x="327" y="127"/>
                  <a:pt x="326" y="126"/>
                  <a:pt x="323" y="123"/>
                </a:cubicBezTo>
                <a:cubicBezTo>
                  <a:pt x="320" y="119"/>
                  <a:pt x="316" y="116"/>
                  <a:pt x="314" y="113"/>
                </a:cubicBezTo>
                <a:cubicBezTo>
                  <a:pt x="311" y="111"/>
                  <a:pt x="310" y="109"/>
                  <a:pt x="309" y="108"/>
                </a:cubicBezTo>
                <a:cubicBezTo>
                  <a:pt x="308" y="108"/>
                  <a:pt x="307" y="106"/>
                  <a:pt x="306" y="105"/>
                </a:cubicBezTo>
                <a:cubicBezTo>
                  <a:pt x="304" y="103"/>
                  <a:pt x="302" y="102"/>
                  <a:pt x="302" y="102"/>
                </a:cubicBezTo>
                <a:cubicBezTo>
                  <a:pt x="302" y="100"/>
                  <a:pt x="302" y="100"/>
                  <a:pt x="302" y="100"/>
                </a:cubicBezTo>
                <a:cubicBezTo>
                  <a:pt x="302" y="100"/>
                  <a:pt x="302" y="100"/>
                  <a:pt x="303" y="99"/>
                </a:cubicBezTo>
                <a:cubicBezTo>
                  <a:pt x="304" y="98"/>
                  <a:pt x="304" y="97"/>
                  <a:pt x="304" y="96"/>
                </a:cubicBezTo>
                <a:cubicBezTo>
                  <a:pt x="303" y="96"/>
                  <a:pt x="304" y="96"/>
                  <a:pt x="304" y="96"/>
                </a:cubicBezTo>
                <a:cubicBezTo>
                  <a:pt x="305" y="96"/>
                  <a:pt x="305" y="95"/>
                  <a:pt x="306" y="95"/>
                </a:cubicBezTo>
                <a:cubicBezTo>
                  <a:pt x="307" y="94"/>
                  <a:pt x="309" y="93"/>
                  <a:pt x="310" y="93"/>
                </a:cubicBezTo>
                <a:cubicBezTo>
                  <a:pt x="311" y="92"/>
                  <a:pt x="311" y="92"/>
                  <a:pt x="312" y="91"/>
                </a:cubicBezTo>
                <a:cubicBezTo>
                  <a:pt x="313" y="90"/>
                  <a:pt x="314" y="90"/>
                  <a:pt x="316" y="89"/>
                </a:cubicBezTo>
                <a:cubicBezTo>
                  <a:pt x="317" y="88"/>
                  <a:pt x="318" y="87"/>
                  <a:pt x="319" y="86"/>
                </a:cubicBezTo>
                <a:cubicBezTo>
                  <a:pt x="320" y="84"/>
                  <a:pt x="319" y="83"/>
                  <a:pt x="319" y="82"/>
                </a:cubicBezTo>
                <a:cubicBezTo>
                  <a:pt x="319" y="81"/>
                  <a:pt x="318" y="79"/>
                  <a:pt x="318" y="79"/>
                </a:cubicBezTo>
                <a:cubicBezTo>
                  <a:pt x="318" y="79"/>
                  <a:pt x="318" y="78"/>
                  <a:pt x="318" y="77"/>
                </a:cubicBezTo>
                <a:cubicBezTo>
                  <a:pt x="319" y="76"/>
                  <a:pt x="320" y="75"/>
                  <a:pt x="320" y="74"/>
                </a:cubicBezTo>
                <a:cubicBezTo>
                  <a:pt x="321" y="74"/>
                  <a:pt x="320" y="72"/>
                  <a:pt x="319" y="71"/>
                </a:cubicBezTo>
                <a:cubicBezTo>
                  <a:pt x="318" y="70"/>
                  <a:pt x="317" y="70"/>
                  <a:pt x="317" y="70"/>
                </a:cubicBezTo>
                <a:cubicBezTo>
                  <a:pt x="317" y="70"/>
                  <a:pt x="318" y="69"/>
                  <a:pt x="319" y="68"/>
                </a:cubicBezTo>
                <a:cubicBezTo>
                  <a:pt x="320" y="68"/>
                  <a:pt x="320" y="67"/>
                  <a:pt x="321" y="66"/>
                </a:cubicBezTo>
                <a:cubicBezTo>
                  <a:pt x="322" y="65"/>
                  <a:pt x="322" y="64"/>
                  <a:pt x="321" y="63"/>
                </a:cubicBezTo>
                <a:cubicBezTo>
                  <a:pt x="321" y="62"/>
                  <a:pt x="321" y="61"/>
                  <a:pt x="321" y="59"/>
                </a:cubicBezTo>
                <a:cubicBezTo>
                  <a:pt x="321" y="58"/>
                  <a:pt x="321" y="57"/>
                  <a:pt x="322" y="57"/>
                </a:cubicBezTo>
                <a:cubicBezTo>
                  <a:pt x="323" y="56"/>
                  <a:pt x="324" y="56"/>
                  <a:pt x="325" y="56"/>
                </a:cubicBezTo>
                <a:cubicBezTo>
                  <a:pt x="326" y="56"/>
                  <a:pt x="327" y="55"/>
                  <a:pt x="327" y="54"/>
                </a:cubicBezTo>
                <a:cubicBezTo>
                  <a:pt x="328" y="52"/>
                  <a:pt x="326" y="51"/>
                  <a:pt x="325" y="49"/>
                </a:cubicBezTo>
                <a:cubicBezTo>
                  <a:pt x="323" y="48"/>
                  <a:pt x="322" y="46"/>
                  <a:pt x="320" y="44"/>
                </a:cubicBezTo>
                <a:cubicBezTo>
                  <a:pt x="318" y="43"/>
                  <a:pt x="317" y="43"/>
                  <a:pt x="316" y="42"/>
                </a:cubicBezTo>
                <a:cubicBezTo>
                  <a:pt x="316" y="41"/>
                  <a:pt x="316" y="41"/>
                  <a:pt x="315" y="41"/>
                </a:cubicBezTo>
                <a:cubicBezTo>
                  <a:pt x="314" y="39"/>
                  <a:pt x="315" y="36"/>
                  <a:pt x="315" y="35"/>
                </a:cubicBezTo>
                <a:cubicBezTo>
                  <a:pt x="316" y="34"/>
                  <a:pt x="315" y="33"/>
                  <a:pt x="315" y="33"/>
                </a:cubicBezTo>
                <a:cubicBezTo>
                  <a:pt x="314" y="33"/>
                  <a:pt x="315" y="32"/>
                  <a:pt x="314" y="31"/>
                </a:cubicBezTo>
                <a:cubicBezTo>
                  <a:pt x="313" y="29"/>
                  <a:pt x="313" y="30"/>
                  <a:pt x="313" y="30"/>
                </a:cubicBezTo>
                <a:cubicBezTo>
                  <a:pt x="313" y="30"/>
                  <a:pt x="313" y="29"/>
                  <a:pt x="312" y="28"/>
                </a:cubicBezTo>
                <a:cubicBezTo>
                  <a:pt x="312" y="28"/>
                  <a:pt x="312" y="26"/>
                  <a:pt x="311" y="26"/>
                </a:cubicBezTo>
                <a:cubicBezTo>
                  <a:pt x="310" y="25"/>
                  <a:pt x="310" y="25"/>
                  <a:pt x="310" y="24"/>
                </a:cubicBezTo>
                <a:cubicBezTo>
                  <a:pt x="310" y="24"/>
                  <a:pt x="310" y="23"/>
                  <a:pt x="310" y="23"/>
                </a:cubicBezTo>
                <a:cubicBezTo>
                  <a:pt x="309" y="23"/>
                  <a:pt x="309" y="22"/>
                  <a:pt x="309" y="22"/>
                </a:cubicBezTo>
                <a:cubicBezTo>
                  <a:pt x="309" y="21"/>
                  <a:pt x="308" y="20"/>
                  <a:pt x="308" y="20"/>
                </a:cubicBezTo>
                <a:cubicBezTo>
                  <a:pt x="307" y="20"/>
                  <a:pt x="307" y="19"/>
                  <a:pt x="307" y="18"/>
                </a:cubicBezTo>
                <a:cubicBezTo>
                  <a:pt x="306" y="17"/>
                  <a:pt x="305" y="16"/>
                  <a:pt x="305" y="16"/>
                </a:cubicBezTo>
                <a:cubicBezTo>
                  <a:pt x="305" y="16"/>
                  <a:pt x="306" y="16"/>
                  <a:pt x="306" y="16"/>
                </a:cubicBezTo>
                <a:cubicBezTo>
                  <a:pt x="306" y="15"/>
                  <a:pt x="307" y="15"/>
                  <a:pt x="307" y="12"/>
                </a:cubicBezTo>
                <a:cubicBezTo>
                  <a:pt x="307" y="10"/>
                  <a:pt x="305" y="8"/>
                  <a:pt x="303" y="6"/>
                </a:cubicBezTo>
                <a:cubicBezTo>
                  <a:pt x="301" y="5"/>
                  <a:pt x="298" y="3"/>
                  <a:pt x="296" y="2"/>
                </a:cubicBezTo>
                <a:cubicBezTo>
                  <a:pt x="294" y="1"/>
                  <a:pt x="291" y="1"/>
                  <a:pt x="290" y="1"/>
                </a:cubicBezTo>
                <a:cubicBezTo>
                  <a:pt x="288" y="1"/>
                  <a:pt x="285" y="1"/>
                  <a:pt x="283" y="1"/>
                </a:cubicBezTo>
                <a:cubicBezTo>
                  <a:pt x="281" y="1"/>
                  <a:pt x="280" y="0"/>
                  <a:pt x="278" y="1"/>
                </a:cubicBezTo>
                <a:cubicBezTo>
                  <a:pt x="276" y="1"/>
                  <a:pt x="275" y="2"/>
                  <a:pt x="274" y="2"/>
                </a:cubicBezTo>
                <a:cubicBezTo>
                  <a:pt x="273" y="2"/>
                  <a:pt x="271" y="2"/>
                  <a:pt x="269" y="2"/>
                </a:cubicBezTo>
                <a:cubicBezTo>
                  <a:pt x="268" y="2"/>
                  <a:pt x="266" y="3"/>
                  <a:pt x="265" y="3"/>
                </a:cubicBezTo>
                <a:cubicBezTo>
                  <a:pt x="263" y="3"/>
                  <a:pt x="261" y="4"/>
                  <a:pt x="260" y="4"/>
                </a:cubicBezTo>
                <a:cubicBezTo>
                  <a:pt x="259" y="5"/>
                  <a:pt x="257" y="5"/>
                  <a:pt x="256" y="6"/>
                </a:cubicBezTo>
                <a:cubicBezTo>
                  <a:pt x="255" y="6"/>
                  <a:pt x="254" y="7"/>
                  <a:pt x="253" y="8"/>
                </a:cubicBezTo>
                <a:cubicBezTo>
                  <a:pt x="251" y="8"/>
                  <a:pt x="250" y="10"/>
                  <a:pt x="248" y="11"/>
                </a:cubicBezTo>
                <a:cubicBezTo>
                  <a:pt x="247" y="13"/>
                  <a:pt x="246" y="14"/>
                  <a:pt x="243" y="17"/>
                </a:cubicBezTo>
                <a:cubicBezTo>
                  <a:pt x="240" y="20"/>
                  <a:pt x="241" y="22"/>
                  <a:pt x="240" y="23"/>
                </a:cubicBezTo>
                <a:cubicBezTo>
                  <a:pt x="239" y="25"/>
                  <a:pt x="239" y="26"/>
                  <a:pt x="238" y="28"/>
                </a:cubicBezTo>
                <a:cubicBezTo>
                  <a:pt x="238" y="29"/>
                  <a:pt x="238" y="30"/>
                  <a:pt x="237" y="31"/>
                </a:cubicBezTo>
                <a:cubicBezTo>
                  <a:pt x="237" y="33"/>
                  <a:pt x="237" y="34"/>
                  <a:pt x="237" y="37"/>
                </a:cubicBezTo>
                <a:cubicBezTo>
                  <a:pt x="237" y="39"/>
                  <a:pt x="237" y="40"/>
                  <a:pt x="237" y="41"/>
                </a:cubicBezTo>
                <a:cubicBezTo>
                  <a:pt x="237" y="42"/>
                  <a:pt x="238" y="42"/>
                  <a:pt x="238" y="43"/>
                </a:cubicBezTo>
                <a:cubicBezTo>
                  <a:pt x="238" y="44"/>
                  <a:pt x="237" y="44"/>
                  <a:pt x="237" y="45"/>
                </a:cubicBezTo>
                <a:cubicBezTo>
                  <a:pt x="237" y="47"/>
                  <a:pt x="238" y="48"/>
                  <a:pt x="238" y="49"/>
                </a:cubicBezTo>
                <a:cubicBezTo>
                  <a:pt x="238" y="49"/>
                  <a:pt x="238" y="50"/>
                  <a:pt x="238" y="51"/>
                </a:cubicBezTo>
                <a:cubicBezTo>
                  <a:pt x="238" y="51"/>
                  <a:pt x="238" y="52"/>
                  <a:pt x="238" y="53"/>
                </a:cubicBezTo>
                <a:cubicBezTo>
                  <a:pt x="238" y="56"/>
                  <a:pt x="239" y="57"/>
                  <a:pt x="239" y="59"/>
                </a:cubicBezTo>
                <a:cubicBezTo>
                  <a:pt x="239" y="60"/>
                  <a:pt x="240" y="60"/>
                  <a:pt x="240" y="61"/>
                </a:cubicBezTo>
                <a:cubicBezTo>
                  <a:pt x="240" y="61"/>
                  <a:pt x="240" y="61"/>
                  <a:pt x="240" y="62"/>
                </a:cubicBezTo>
                <a:cubicBezTo>
                  <a:pt x="240" y="62"/>
                  <a:pt x="241" y="63"/>
                  <a:pt x="241" y="64"/>
                </a:cubicBezTo>
                <a:cubicBezTo>
                  <a:pt x="242" y="65"/>
                  <a:pt x="242" y="66"/>
                  <a:pt x="243" y="66"/>
                </a:cubicBezTo>
                <a:cubicBezTo>
                  <a:pt x="243" y="67"/>
                  <a:pt x="243" y="68"/>
                  <a:pt x="244" y="69"/>
                </a:cubicBezTo>
                <a:cubicBezTo>
                  <a:pt x="244" y="69"/>
                  <a:pt x="244" y="70"/>
                  <a:pt x="244" y="70"/>
                </a:cubicBezTo>
                <a:cubicBezTo>
                  <a:pt x="244" y="71"/>
                  <a:pt x="244" y="72"/>
                  <a:pt x="244" y="73"/>
                </a:cubicBezTo>
                <a:cubicBezTo>
                  <a:pt x="245" y="73"/>
                  <a:pt x="245" y="74"/>
                  <a:pt x="246" y="74"/>
                </a:cubicBezTo>
                <a:cubicBezTo>
                  <a:pt x="246" y="75"/>
                  <a:pt x="246" y="75"/>
                  <a:pt x="246" y="76"/>
                </a:cubicBezTo>
                <a:cubicBezTo>
                  <a:pt x="246" y="76"/>
                  <a:pt x="247" y="76"/>
                  <a:pt x="247" y="77"/>
                </a:cubicBezTo>
                <a:cubicBezTo>
                  <a:pt x="248" y="78"/>
                  <a:pt x="249" y="78"/>
                  <a:pt x="249" y="79"/>
                </a:cubicBezTo>
                <a:cubicBezTo>
                  <a:pt x="250" y="79"/>
                  <a:pt x="251" y="80"/>
                  <a:pt x="252" y="79"/>
                </a:cubicBezTo>
                <a:cubicBezTo>
                  <a:pt x="253" y="79"/>
                  <a:pt x="254" y="79"/>
                  <a:pt x="254" y="79"/>
                </a:cubicBezTo>
                <a:cubicBezTo>
                  <a:pt x="254" y="79"/>
                  <a:pt x="254" y="80"/>
                  <a:pt x="254" y="81"/>
                </a:cubicBezTo>
                <a:cubicBezTo>
                  <a:pt x="254" y="82"/>
                  <a:pt x="253" y="83"/>
                  <a:pt x="252" y="85"/>
                </a:cubicBezTo>
                <a:cubicBezTo>
                  <a:pt x="252" y="86"/>
                  <a:pt x="251" y="87"/>
                  <a:pt x="251" y="88"/>
                </a:cubicBezTo>
                <a:cubicBezTo>
                  <a:pt x="250" y="88"/>
                  <a:pt x="248" y="87"/>
                  <a:pt x="246" y="86"/>
                </a:cubicBezTo>
                <a:cubicBezTo>
                  <a:pt x="244" y="86"/>
                  <a:pt x="244" y="86"/>
                  <a:pt x="239" y="86"/>
                </a:cubicBezTo>
                <a:cubicBezTo>
                  <a:pt x="238" y="86"/>
                  <a:pt x="236" y="86"/>
                  <a:pt x="235" y="86"/>
                </a:cubicBezTo>
                <a:cubicBezTo>
                  <a:pt x="234" y="86"/>
                  <a:pt x="232" y="87"/>
                  <a:pt x="230" y="87"/>
                </a:cubicBezTo>
                <a:cubicBezTo>
                  <a:pt x="229" y="87"/>
                  <a:pt x="228" y="88"/>
                  <a:pt x="227" y="88"/>
                </a:cubicBezTo>
                <a:cubicBezTo>
                  <a:pt x="224" y="89"/>
                  <a:pt x="223" y="90"/>
                  <a:pt x="220" y="92"/>
                </a:cubicBezTo>
                <a:cubicBezTo>
                  <a:pt x="218" y="93"/>
                  <a:pt x="215" y="95"/>
                  <a:pt x="214" y="97"/>
                </a:cubicBezTo>
                <a:cubicBezTo>
                  <a:pt x="212" y="98"/>
                  <a:pt x="211" y="99"/>
                  <a:pt x="209" y="101"/>
                </a:cubicBezTo>
                <a:cubicBezTo>
                  <a:pt x="207" y="103"/>
                  <a:pt x="206" y="104"/>
                  <a:pt x="205" y="106"/>
                </a:cubicBezTo>
                <a:cubicBezTo>
                  <a:pt x="204" y="108"/>
                  <a:pt x="204" y="108"/>
                  <a:pt x="203" y="110"/>
                </a:cubicBezTo>
                <a:cubicBezTo>
                  <a:pt x="203" y="112"/>
                  <a:pt x="203" y="113"/>
                  <a:pt x="203" y="114"/>
                </a:cubicBezTo>
                <a:cubicBezTo>
                  <a:pt x="202" y="116"/>
                  <a:pt x="202" y="117"/>
                  <a:pt x="202" y="117"/>
                </a:cubicBezTo>
                <a:cubicBezTo>
                  <a:pt x="202" y="117"/>
                  <a:pt x="201" y="118"/>
                  <a:pt x="200" y="119"/>
                </a:cubicBezTo>
                <a:cubicBezTo>
                  <a:pt x="198" y="119"/>
                  <a:pt x="197" y="121"/>
                  <a:pt x="196" y="122"/>
                </a:cubicBezTo>
                <a:cubicBezTo>
                  <a:pt x="195" y="122"/>
                  <a:pt x="194" y="122"/>
                  <a:pt x="194" y="122"/>
                </a:cubicBezTo>
                <a:cubicBezTo>
                  <a:pt x="193" y="122"/>
                  <a:pt x="193" y="122"/>
                  <a:pt x="191" y="124"/>
                </a:cubicBezTo>
                <a:cubicBezTo>
                  <a:pt x="189" y="125"/>
                  <a:pt x="188" y="127"/>
                  <a:pt x="187" y="129"/>
                </a:cubicBezTo>
                <a:cubicBezTo>
                  <a:pt x="186" y="130"/>
                  <a:pt x="186" y="131"/>
                  <a:pt x="185" y="132"/>
                </a:cubicBezTo>
                <a:cubicBezTo>
                  <a:pt x="184" y="132"/>
                  <a:pt x="183" y="133"/>
                  <a:pt x="183" y="133"/>
                </a:cubicBezTo>
                <a:cubicBezTo>
                  <a:pt x="182" y="133"/>
                  <a:pt x="181" y="134"/>
                  <a:pt x="180" y="134"/>
                </a:cubicBezTo>
                <a:cubicBezTo>
                  <a:pt x="178" y="134"/>
                  <a:pt x="178" y="134"/>
                  <a:pt x="175" y="135"/>
                </a:cubicBezTo>
                <a:cubicBezTo>
                  <a:pt x="173" y="136"/>
                  <a:pt x="171" y="137"/>
                  <a:pt x="170" y="138"/>
                </a:cubicBezTo>
                <a:cubicBezTo>
                  <a:pt x="169" y="139"/>
                  <a:pt x="168" y="140"/>
                  <a:pt x="167" y="141"/>
                </a:cubicBezTo>
                <a:cubicBezTo>
                  <a:pt x="165" y="142"/>
                  <a:pt x="165" y="142"/>
                  <a:pt x="161" y="144"/>
                </a:cubicBezTo>
                <a:cubicBezTo>
                  <a:pt x="160" y="145"/>
                  <a:pt x="158" y="146"/>
                  <a:pt x="157" y="147"/>
                </a:cubicBezTo>
                <a:cubicBezTo>
                  <a:pt x="156" y="148"/>
                  <a:pt x="155" y="148"/>
                  <a:pt x="154" y="149"/>
                </a:cubicBezTo>
                <a:cubicBezTo>
                  <a:pt x="152" y="151"/>
                  <a:pt x="150" y="152"/>
                  <a:pt x="147" y="154"/>
                </a:cubicBezTo>
                <a:cubicBezTo>
                  <a:pt x="144" y="156"/>
                  <a:pt x="141" y="159"/>
                  <a:pt x="140" y="162"/>
                </a:cubicBezTo>
                <a:cubicBezTo>
                  <a:pt x="138" y="165"/>
                  <a:pt x="137" y="174"/>
                  <a:pt x="135" y="180"/>
                </a:cubicBezTo>
                <a:cubicBezTo>
                  <a:pt x="134" y="187"/>
                  <a:pt x="132" y="200"/>
                  <a:pt x="130" y="205"/>
                </a:cubicBezTo>
                <a:cubicBezTo>
                  <a:pt x="129" y="211"/>
                  <a:pt x="129" y="214"/>
                  <a:pt x="128" y="218"/>
                </a:cubicBezTo>
                <a:cubicBezTo>
                  <a:pt x="127" y="222"/>
                  <a:pt x="127" y="224"/>
                  <a:pt x="126" y="228"/>
                </a:cubicBezTo>
                <a:cubicBezTo>
                  <a:pt x="126" y="232"/>
                  <a:pt x="126" y="232"/>
                  <a:pt x="125" y="237"/>
                </a:cubicBezTo>
                <a:cubicBezTo>
                  <a:pt x="124" y="242"/>
                  <a:pt x="124" y="248"/>
                  <a:pt x="123" y="252"/>
                </a:cubicBezTo>
                <a:cubicBezTo>
                  <a:pt x="123" y="256"/>
                  <a:pt x="122" y="259"/>
                  <a:pt x="122" y="261"/>
                </a:cubicBezTo>
                <a:cubicBezTo>
                  <a:pt x="122" y="262"/>
                  <a:pt x="122" y="264"/>
                  <a:pt x="121" y="265"/>
                </a:cubicBezTo>
                <a:cubicBezTo>
                  <a:pt x="121" y="266"/>
                  <a:pt x="121" y="268"/>
                  <a:pt x="120" y="269"/>
                </a:cubicBezTo>
                <a:cubicBezTo>
                  <a:pt x="120" y="272"/>
                  <a:pt x="119" y="274"/>
                  <a:pt x="119" y="275"/>
                </a:cubicBezTo>
                <a:cubicBezTo>
                  <a:pt x="119" y="275"/>
                  <a:pt x="119" y="275"/>
                  <a:pt x="120" y="275"/>
                </a:cubicBezTo>
                <a:cubicBezTo>
                  <a:pt x="121" y="275"/>
                  <a:pt x="122" y="275"/>
                  <a:pt x="125" y="276"/>
                </a:cubicBezTo>
                <a:cubicBezTo>
                  <a:pt x="129" y="277"/>
                  <a:pt x="134" y="278"/>
                  <a:pt x="134" y="278"/>
                </a:cubicBezTo>
                <a:cubicBezTo>
                  <a:pt x="134" y="278"/>
                  <a:pt x="134" y="279"/>
                  <a:pt x="134" y="279"/>
                </a:cubicBezTo>
                <a:cubicBezTo>
                  <a:pt x="134" y="280"/>
                  <a:pt x="134" y="280"/>
                  <a:pt x="135" y="280"/>
                </a:cubicBezTo>
                <a:cubicBezTo>
                  <a:pt x="135" y="280"/>
                  <a:pt x="136" y="280"/>
                  <a:pt x="136" y="281"/>
                </a:cubicBezTo>
                <a:cubicBezTo>
                  <a:pt x="136" y="281"/>
                  <a:pt x="135" y="281"/>
                  <a:pt x="135" y="282"/>
                </a:cubicBezTo>
                <a:cubicBezTo>
                  <a:pt x="134" y="284"/>
                  <a:pt x="134" y="284"/>
                  <a:pt x="134" y="286"/>
                </a:cubicBezTo>
                <a:cubicBezTo>
                  <a:pt x="133" y="289"/>
                  <a:pt x="133" y="290"/>
                  <a:pt x="133" y="290"/>
                </a:cubicBezTo>
                <a:cubicBezTo>
                  <a:pt x="133" y="290"/>
                  <a:pt x="132" y="291"/>
                  <a:pt x="132" y="291"/>
                </a:cubicBezTo>
                <a:cubicBezTo>
                  <a:pt x="131" y="292"/>
                  <a:pt x="131" y="292"/>
                  <a:pt x="131" y="293"/>
                </a:cubicBezTo>
                <a:cubicBezTo>
                  <a:pt x="130" y="295"/>
                  <a:pt x="128" y="298"/>
                  <a:pt x="128" y="299"/>
                </a:cubicBezTo>
                <a:cubicBezTo>
                  <a:pt x="127" y="301"/>
                  <a:pt x="127" y="301"/>
                  <a:pt x="127" y="301"/>
                </a:cubicBezTo>
                <a:cubicBezTo>
                  <a:pt x="127" y="302"/>
                  <a:pt x="127" y="302"/>
                  <a:pt x="126" y="302"/>
                </a:cubicBezTo>
                <a:cubicBezTo>
                  <a:pt x="126" y="303"/>
                  <a:pt x="126" y="304"/>
                  <a:pt x="126" y="304"/>
                </a:cubicBezTo>
                <a:cubicBezTo>
                  <a:pt x="126" y="304"/>
                  <a:pt x="119" y="300"/>
                  <a:pt x="114" y="296"/>
                </a:cubicBezTo>
                <a:cubicBezTo>
                  <a:pt x="108" y="293"/>
                  <a:pt x="103" y="290"/>
                  <a:pt x="103" y="290"/>
                </a:cubicBezTo>
                <a:cubicBezTo>
                  <a:pt x="103" y="290"/>
                  <a:pt x="103" y="289"/>
                  <a:pt x="103" y="288"/>
                </a:cubicBezTo>
                <a:cubicBezTo>
                  <a:pt x="103" y="288"/>
                  <a:pt x="102" y="287"/>
                  <a:pt x="101" y="287"/>
                </a:cubicBezTo>
                <a:cubicBezTo>
                  <a:pt x="100" y="286"/>
                  <a:pt x="99" y="285"/>
                  <a:pt x="98" y="285"/>
                </a:cubicBezTo>
                <a:cubicBezTo>
                  <a:pt x="97" y="284"/>
                  <a:pt x="96" y="284"/>
                  <a:pt x="95" y="284"/>
                </a:cubicBezTo>
                <a:cubicBezTo>
                  <a:pt x="95" y="284"/>
                  <a:pt x="94" y="284"/>
                  <a:pt x="94" y="284"/>
                </a:cubicBezTo>
                <a:cubicBezTo>
                  <a:pt x="93" y="284"/>
                  <a:pt x="91" y="282"/>
                  <a:pt x="88" y="280"/>
                </a:cubicBezTo>
                <a:cubicBezTo>
                  <a:pt x="84" y="278"/>
                  <a:pt x="84" y="278"/>
                  <a:pt x="82" y="277"/>
                </a:cubicBezTo>
                <a:cubicBezTo>
                  <a:pt x="81" y="276"/>
                  <a:pt x="80" y="275"/>
                  <a:pt x="80" y="274"/>
                </a:cubicBezTo>
                <a:cubicBezTo>
                  <a:pt x="79" y="273"/>
                  <a:pt x="77" y="274"/>
                  <a:pt x="77" y="274"/>
                </a:cubicBezTo>
                <a:cubicBezTo>
                  <a:pt x="76" y="274"/>
                  <a:pt x="75" y="274"/>
                  <a:pt x="75" y="275"/>
                </a:cubicBezTo>
                <a:cubicBezTo>
                  <a:pt x="75" y="275"/>
                  <a:pt x="75" y="275"/>
                  <a:pt x="73" y="275"/>
                </a:cubicBezTo>
                <a:cubicBezTo>
                  <a:pt x="72" y="275"/>
                  <a:pt x="72" y="275"/>
                  <a:pt x="71" y="275"/>
                </a:cubicBezTo>
                <a:cubicBezTo>
                  <a:pt x="70" y="275"/>
                  <a:pt x="69" y="274"/>
                  <a:pt x="68" y="274"/>
                </a:cubicBezTo>
                <a:cubicBezTo>
                  <a:pt x="67" y="274"/>
                  <a:pt x="67" y="274"/>
                  <a:pt x="66" y="274"/>
                </a:cubicBezTo>
                <a:cubicBezTo>
                  <a:pt x="65" y="274"/>
                  <a:pt x="65" y="276"/>
                  <a:pt x="65" y="276"/>
                </a:cubicBezTo>
                <a:cubicBezTo>
                  <a:pt x="64" y="277"/>
                  <a:pt x="64" y="278"/>
                  <a:pt x="64" y="279"/>
                </a:cubicBezTo>
                <a:cubicBezTo>
                  <a:pt x="63" y="280"/>
                  <a:pt x="63" y="281"/>
                  <a:pt x="63" y="281"/>
                </a:cubicBezTo>
                <a:cubicBezTo>
                  <a:pt x="63" y="281"/>
                  <a:pt x="55" y="296"/>
                  <a:pt x="44" y="314"/>
                </a:cubicBezTo>
                <a:cubicBezTo>
                  <a:pt x="39" y="325"/>
                  <a:pt x="33" y="336"/>
                  <a:pt x="27" y="346"/>
                </a:cubicBezTo>
                <a:cubicBezTo>
                  <a:pt x="15" y="369"/>
                  <a:pt x="5" y="388"/>
                  <a:pt x="5" y="388"/>
                </a:cubicBezTo>
                <a:cubicBezTo>
                  <a:pt x="5" y="388"/>
                  <a:pt x="4" y="388"/>
                  <a:pt x="4" y="388"/>
                </a:cubicBezTo>
                <a:cubicBezTo>
                  <a:pt x="3" y="388"/>
                  <a:pt x="3" y="389"/>
                  <a:pt x="3" y="390"/>
                </a:cubicBezTo>
                <a:cubicBezTo>
                  <a:pt x="3" y="391"/>
                  <a:pt x="2" y="391"/>
                  <a:pt x="2" y="391"/>
                </a:cubicBezTo>
                <a:cubicBezTo>
                  <a:pt x="1" y="392"/>
                  <a:pt x="0" y="393"/>
                  <a:pt x="1" y="394"/>
                </a:cubicBezTo>
                <a:cubicBezTo>
                  <a:pt x="1" y="396"/>
                  <a:pt x="3" y="396"/>
                  <a:pt x="4" y="397"/>
                </a:cubicBezTo>
                <a:close/>
                <a:moveTo>
                  <a:pt x="132" y="307"/>
                </a:moveTo>
                <a:cubicBezTo>
                  <a:pt x="132" y="307"/>
                  <a:pt x="132" y="306"/>
                  <a:pt x="132" y="306"/>
                </a:cubicBezTo>
                <a:cubicBezTo>
                  <a:pt x="133" y="305"/>
                  <a:pt x="133" y="304"/>
                  <a:pt x="134" y="303"/>
                </a:cubicBezTo>
                <a:cubicBezTo>
                  <a:pt x="134" y="302"/>
                  <a:pt x="135" y="301"/>
                  <a:pt x="135" y="300"/>
                </a:cubicBezTo>
                <a:cubicBezTo>
                  <a:pt x="136" y="300"/>
                  <a:pt x="136" y="300"/>
                  <a:pt x="136" y="300"/>
                </a:cubicBezTo>
                <a:cubicBezTo>
                  <a:pt x="136" y="300"/>
                  <a:pt x="136" y="300"/>
                  <a:pt x="136" y="301"/>
                </a:cubicBezTo>
                <a:cubicBezTo>
                  <a:pt x="136" y="302"/>
                  <a:pt x="136" y="302"/>
                  <a:pt x="137" y="303"/>
                </a:cubicBezTo>
                <a:cubicBezTo>
                  <a:pt x="138" y="304"/>
                  <a:pt x="139" y="304"/>
                  <a:pt x="139" y="304"/>
                </a:cubicBezTo>
                <a:cubicBezTo>
                  <a:pt x="139" y="304"/>
                  <a:pt x="140" y="305"/>
                  <a:pt x="141" y="305"/>
                </a:cubicBezTo>
                <a:cubicBezTo>
                  <a:pt x="141" y="306"/>
                  <a:pt x="141" y="306"/>
                  <a:pt x="142" y="306"/>
                </a:cubicBezTo>
                <a:cubicBezTo>
                  <a:pt x="142" y="305"/>
                  <a:pt x="143" y="305"/>
                  <a:pt x="143" y="305"/>
                </a:cubicBezTo>
                <a:cubicBezTo>
                  <a:pt x="143" y="305"/>
                  <a:pt x="142" y="307"/>
                  <a:pt x="144" y="308"/>
                </a:cubicBezTo>
                <a:cubicBezTo>
                  <a:pt x="145" y="309"/>
                  <a:pt x="145" y="309"/>
                  <a:pt x="146" y="309"/>
                </a:cubicBezTo>
                <a:cubicBezTo>
                  <a:pt x="148" y="310"/>
                  <a:pt x="148" y="310"/>
                  <a:pt x="148" y="309"/>
                </a:cubicBezTo>
                <a:cubicBezTo>
                  <a:pt x="149" y="309"/>
                  <a:pt x="149" y="309"/>
                  <a:pt x="149" y="309"/>
                </a:cubicBezTo>
                <a:cubicBezTo>
                  <a:pt x="149" y="309"/>
                  <a:pt x="149" y="311"/>
                  <a:pt x="150" y="312"/>
                </a:cubicBezTo>
                <a:cubicBezTo>
                  <a:pt x="151" y="313"/>
                  <a:pt x="152" y="313"/>
                  <a:pt x="153" y="314"/>
                </a:cubicBezTo>
                <a:cubicBezTo>
                  <a:pt x="154" y="314"/>
                  <a:pt x="155" y="314"/>
                  <a:pt x="155" y="313"/>
                </a:cubicBezTo>
                <a:cubicBezTo>
                  <a:pt x="156" y="313"/>
                  <a:pt x="156" y="313"/>
                  <a:pt x="156" y="313"/>
                </a:cubicBezTo>
                <a:cubicBezTo>
                  <a:pt x="156" y="313"/>
                  <a:pt x="156" y="316"/>
                  <a:pt x="157" y="316"/>
                </a:cubicBezTo>
                <a:cubicBezTo>
                  <a:pt x="157" y="317"/>
                  <a:pt x="158" y="317"/>
                  <a:pt x="159" y="318"/>
                </a:cubicBezTo>
                <a:cubicBezTo>
                  <a:pt x="160" y="318"/>
                  <a:pt x="161" y="318"/>
                  <a:pt x="162" y="317"/>
                </a:cubicBezTo>
                <a:cubicBezTo>
                  <a:pt x="163" y="317"/>
                  <a:pt x="163" y="317"/>
                  <a:pt x="164" y="316"/>
                </a:cubicBezTo>
                <a:cubicBezTo>
                  <a:pt x="164" y="316"/>
                  <a:pt x="165" y="316"/>
                  <a:pt x="165" y="316"/>
                </a:cubicBezTo>
                <a:cubicBezTo>
                  <a:pt x="165" y="316"/>
                  <a:pt x="165" y="317"/>
                  <a:pt x="164" y="319"/>
                </a:cubicBezTo>
                <a:cubicBezTo>
                  <a:pt x="163" y="321"/>
                  <a:pt x="162" y="323"/>
                  <a:pt x="162" y="323"/>
                </a:cubicBezTo>
                <a:cubicBezTo>
                  <a:pt x="162" y="323"/>
                  <a:pt x="162" y="322"/>
                  <a:pt x="161" y="323"/>
                </a:cubicBezTo>
                <a:cubicBezTo>
                  <a:pt x="161" y="323"/>
                  <a:pt x="160" y="324"/>
                  <a:pt x="160" y="324"/>
                </a:cubicBezTo>
                <a:cubicBezTo>
                  <a:pt x="160" y="324"/>
                  <a:pt x="160" y="324"/>
                  <a:pt x="160" y="324"/>
                </a:cubicBezTo>
                <a:cubicBezTo>
                  <a:pt x="160" y="324"/>
                  <a:pt x="156" y="322"/>
                  <a:pt x="152" y="320"/>
                </a:cubicBezTo>
                <a:cubicBezTo>
                  <a:pt x="148" y="317"/>
                  <a:pt x="132" y="307"/>
                  <a:pt x="132" y="307"/>
                </a:cubicBezTo>
                <a:close/>
              </a:path>
            </a:pathLst>
          </a:custGeom>
          <a:solidFill>
            <a:sysClr val="window" lastClr="FFFFFF">
              <a:lumMod val="50000"/>
            </a:sysClr>
          </a:solidFill>
          <a:ln w="44450">
            <a:noFill/>
          </a:ln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Lato Light"/>
              <a:ea typeface="+mn-ea"/>
            </a:endParaRPr>
          </a:p>
        </p:txBody>
      </p:sp>
      <p:sp>
        <p:nvSpPr>
          <p:cNvPr id="88" name="Text Placeholder 8"/>
          <p:cNvSpPr txBox="1"/>
          <p:nvPr/>
        </p:nvSpPr>
        <p:spPr>
          <a:xfrm>
            <a:off x="521281" y="292893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Inspiration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9" name="Text Placeholder 9"/>
          <p:cNvSpPr txBox="1"/>
          <p:nvPr/>
        </p:nvSpPr>
        <p:spPr>
          <a:xfrm>
            <a:off x="521281" y="326447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0" name="Text Placeholder 8"/>
          <p:cNvSpPr txBox="1"/>
          <p:nvPr/>
        </p:nvSpPr>
        <p:spPr>
          <a:xfrm>
            <a:off x="521281" y="4121112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Analysis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1" name="Text Placeholder 9"/>
          <p:cNvSpPr txBox="1"/>
          <p:nvPr/>
        </p:nvSpPr>
        <p:spPr>
          <a:xfrm>
            <a:off x="521281" y="4456651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2" name="Text Placeholder 8"/>
          <p:cNvSpPr txBox="1"/>
          <p:nvPr/>
        </p:nvSpPr>
        <p:spPr>
          <a:xfrm>
            <a:off x="521281" y="5398370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Blue-print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3" name="Text Placeholder 9"/>
          <p:cNvSpPr txBox="1"/>
          <p:nvPr/>
        </p:nvSpPr>
        <p:spPr>
          <a:xfrm>
            <a:off x="521281" y="5733909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4" name="Text Placeholder 8"/>
          <p:cNvSpPr txBox="1"/>
          <p:nvPr/>
        </p:nvSpPr>
        <p:spPr>
          <a:xfrm>
            <a:off x="2808224" y="292893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Design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5" name="Text Placeholder 9"/>
          <p:cNvSpPr txBox="1"/>
          <p:nvPr/>
        </p:nvSpPr>
        <p:spPr>
          <a:xfrm>
            <a:off x="2808224" y="326447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6" name="Text Placeholder 8"/>
          <p:cNvSpPr txBox="1"/>
          <p:nvPr/>
        </p:nvSpPr>
        <p:spPr>
          <a:xfrm>
            <a:off x="2784586" y="4121112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Beta-test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7" name="Text Placeholder 9"/>
          <p:cNvSpPr txBox="1"/>
          <p:nvPr/>
        </p:nvSpPr>
        <p:spPr>
          <a:xfrm>
            <a:off x="2784586" y="4456651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8" name="Oval 64"/>
          <p:cNvSpPr/>
          <p:nvPr/>
        </p:nvSpPr>
        <p:spPr>
          <a:xfrm>
            <a:off x="155642" y="2959525"/>
            <a:ext cx="209550" cy="210865"/>
          </a:xfrm>
          <a:prstGeom prst="ellipse">
            <a:avLst/>
          </a:prstGeom>
          <a:solidFill>
            <a:srgbClr val="D0C91F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99" name="Oval 65"/>
          <p:cNvSpPr/>
          <p:nvPr/>
        </p:nvSpPr>
        <p:spPr>
          <a:xfrm>
            <a:off x="155642" y="4183449"/>
            <a:ext cx="209550" cy="210865"/>
          </a:xfrm>
          <a:prstGeom prst="ellipse">
            <a:avLst/>
          </a:prstGeom>
          <a:solidFill>
            <a:srgbClr val="8C4646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0" name="Oval 66"/>
          <p:cNvSpPr/>
          <p:nvPr/>
        </p:nvSpPr>
        <p:spPr>
          <a:xfrm>
            <a:off x="155642" y="5416420"/>
            <a:ext cx="209550" cy="210865"/>
          </a:xfrm>
          <a:prstGeom prst="ellipse">
            <a:avLst/>
          </a:prstGeom>
          <a:solidFill>
            <a:srgbClr val="D96459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1" name="Oval 67"/>
          <p:cNvSpPr/>
          <p:nvPr/>
        </p:nvSpPr>
        <p:spPr>
          <a:xfrm>
            <a:off x="2399910" y="2959525"/>
            <a:ext cx="209550" cy="210865"/>
          </a:xfrm>
          <a:prstGeom prst="ellipse">
            <a:avLst/>
          </a:prstGeom>
          <a:solidFill>
            <a:srgbClr val="F2AE72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2" name="Oval 68"/>
          <p:cNvSpPr/>
          <p:nvPr/>
        </p:nvSpPr>
        <p:spPr>
          <a:xfrm>
            <a:off x="2399910" y="4183449"/>
            <a:ext cx="209550" cy="210865"/>
          </a:xfrm>
          <a:prstGeom prst="ellipse">
            <a:avLst/>
          </a:prstGeom>
          <a:solidFill>
            <a:srgbClr val="F2E394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3" name="Text Placeholder 8"/>
          <p:cNvSpPr txBox="1"/>
          <p:nvPr/>
        </p:nvSpPr>
        <p:spPr>
          <a:xfrm>
            <a:off x="4984724" y="292893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Launch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4" name="Text Placeholder 9"/>
          <p:cNvSpPr txBox="1"/>
          <p:nvPr/>
        </p:nvSpPr>
        <p:spPr>
          <a:xfrm>
            <a:off x="4984724" y="326447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5" name="Oval 71"/>
          <p:cNvSpPr/>
          <p:nvPr/>
        </p:nvSpPr>
        <p:spPr>
          <a:xfrm>
            <a:off x="4648906" y="2991275"/>
            <a:ext cx="209550" cy="210865"/>
          </a:xfrm>
          <a:prstGeom prst="ellipse">
            <a:avLst/>
          </a:prstGeom>
          <a:solidFill>
            <a:srgbClr val="588C73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0"/>
                            </p:stCondLst>
                            <p:childTnLst>
                              <p:par>
                                <p:cTn id="5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5500"/>
                            </p:stCondLst>
                            <p:childTnLst>
                              <p:par>
                                <p:cTn id="5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6000"/>
                            </p:stCondLst>
                            <p:childTnLst>
                              <p:par>
                                <p:cTn id="6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65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7500"/>
                            </p:stCondLst>
                            <p:childTnLst>
                              <p:par>
                                <p:cTn id="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8000"/>
                            </p:stCondLst>
                            <p:childTnLst>
                              <p:par>
                                <p:cTn id="7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9000"/>
                            </p:stCondLst>
                            <p:childTnLst>
                              <p:par>
                                <p:cTn id="8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9500"/>
                            </p:stCondLst>
                            <p:childTnLst>
                              <p:par>
                                <p:cTn id="9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10000"/>
                            </p:stCondLst>
                            <p:childTnLst>
                              <p:par>
                                <p:cTn id="9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1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 build="p"/>
      <p:bldP spid="87" grpId="0" animBg="1"/>
      <p:bldP spid="88" grpId="0" build="p"/>
      <p:bldP spid="89" grpId="0" build="p"/>
      <p:bldP spid="90" grpId="0" build="p"/>
      <p:bldP spid="91" grpId="0" build="p"/>
      <p:bldP spid="92" grpId="0" build="p"/>
      <p:bldP spid="93" grpId="0" build="p"/>
      <p:bldP spid="94" grpId="0" build="p"/>
      <p:bldP spid="95" grpId="0" build="p"/>
      <p:bldP spid="96" grpId="0" build="p"/>
      <p:bldP spid="97" grpId="0" build="p"/>
      <p:bldP spid="98" grpId="0" animBg="1"/>
      <p:bldP spid="99" grpId="0" animBg="1"/>
      <p:bldP spid="100" grpId="0" animBg="1"/>
      <p:bldP spid="101" grpId="0" animBg="1"/>
      <p:bldP spid="102" grpId="0" animBg="1"/>
      <p:bldP spid="103" grpId="0" build="p"/>
      <p:bldP spid="104" grpId="0" build="p"/>
      <p:bldP spid="10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6"/>
          <p:cNvGrpSpPr/>
          <p:nvPr/>
        </p:nvGrpSpPr>
        <p:grpSpPr>
          <a:xfrm flipH="1">
            <a:off x="680889" y="4114763"/>
            <a:ext cx="10870193" cy="3638852"/>
            <a:chOff x="-1" y="3219148"/>
            <a:chExt cx="10870193" cy="3638852"/>
          </a:xfrm>
        </p:grpSpPr>
        <p:grpSp>
          <p:nvGrpSpPr>
            <p:cNvPr id="56" name="Group 7"/>
            <p:cNvGrpSpPr/>
            <p:nvPr/>
          </p:nvGrpSpPr>
          <p:grpSpPr>
            <a:xfrm>
              <a:off x="8407979" y="5698593"/>
              <a:ext cx="2462213" cy="1159407"/>
              <a:chOff x="8407979" y="5698593"/>
              <a:chExt cx="2462213" cy="1159407"/>
            </a:xfrm>
          </p:grpSpPr>
          <p:sp>
            <p:nvSpPr>
              <p:cNvPr id="82" name="Freeform 33"/>
              <p:cNvSpPr/>
              <p:nvPr/>
            </p:nvSpPr>
            <p:spPr bwMode="auto">
              <a:xfrm>
                <a:off x="8407979" y="5698594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FF568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83" name="Freeform 34"/>
              <p:cNvSpPr/>
              <p:nvPr/>
            </p:nvSpPr>
            <p:spPr>
              <a:xfrm>
                <a:off x="8407979" y="6541556"/>
                <a:ext cx="1816100" cy="316444"/>
              </a:xfrm>
              <a:custGeom>
                <a:avLst/>
                <a:gdLst>
                  <a:gd name="connsiteX0" fmla="*/ 0 w 1816100"/>
                  <a:gd name="connsiteY0" fmla="*/ 0 h 316444"/>
                  <a:gd name="connsiteX1" fmla="*/ 1816100 w 1816100"/>
                  <a:gd name="connsiteY1" fmla="*/ 0 h 316444"/>
                  <a:gd name="connsiteX2" fmla="*/ 1816100 w 1816100"/>
                  <a:gd name="connsiteY2" fmla="*/ 316444 h 316444"/>
                  <a:gd name="connsiteX3" fmla="*/ 0 w 1816100"/>
                  <a:gd name="connsiteY3" fmla="*/ 316444 h 316444"/>
                  <a:gd name="connsiteX4" fmla="*/ 0 w 1816100"/>
                  <a:gd name="connsiteY4" fmla="*/ 0 h 316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6100" h="316444">
                    <a:moveTo>
                      <a:pt x="0" y="0"/>
                    </a:moveTo>
                    <a:lnTo>
                      <a:pt x="1816100" y="0"/>
                    </a:lnTo>
                    <a:lnTo>
                      <a:pt x="1816100" y="316444"/>
                    </a:lnTo>
                    <a:lnTo>
                      <a:pt x="0" y="31644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F568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4" name="Freeform 35"/>
              <p:cNvSpPr/>
              <p:nvPr/>
            </p:nvSpPr>
            <p:spPr>
              <a:xfrm>
                <a:off x="10214555" y="5698593"/>
                <a:ext cx="646113" cy="1159406"/>
              </a:xfrm>
              <a:custGeom>
                <a:avLst/>
                <a:gdLst>
                  <a:gd name="connsiteX0" fmla="*/ 646113 w 646113"/>
                  <a:gd name="connsiteY0" fmla="*/ 0 h 1159406"/>
                  <a:gd name="connsiteX1" fmla="*/ 646113 w 646113"/>
                  <a:gd name="connsiteY1" fmla="*/ 421481 h 1159406"/>
                  <a:gd name="connsiteX2" fmla="*/ 646113 w 646113"/>
                  <a:gd name="connsiteY2" fmla="*/ 496887 h 1159406"/>
                  <a:gd name="connsiteX3" fmla="*/ 646113 w 646113"/>
                  <a:gd name="connsiteY3" fmla="*/ 842962 h 1159406"/>
                  <a:gd name="connsiteX4" fmla="*/ 646113 w 646113"/>
                  <a:gd name="connsiteY4" fmla="*/ 918368 h 1159406"/>
                  <a:gd name="connsiteX5" fmla="*/ 646113 w 646113"/>
                  <a:gd name="connsiteY5" fmla="*/ 1159406 h 1159406"/>
                  <a:gd name="connsiteX6" fmla="*/ 0 w 646113"/>
                  <a:gd name="connsiteY6" fmla="*/ 1159406 h 1159406"/>
                  <a:gd name="connsiteX7" fmla="*/ 0 w 646113"/>
                  <a:gd name="connsiteY7" fmla="*/ 842962 h 1159406"/>
                  <a:gd name="connsiteX8" fmla="*/ 646113 w 646113"/>
                  <a:gd name="connsiteY8" fmla="*/ 0 h 1159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46113" h="1159406">
                    <a:moveTo>
                      <a:pt x="646113" y="0"/>
                    </a:moveTo>
                    <a:lnTo>
                      <a:pt x="646113" y="421481"/>
                    </a:lnTo>
                    <a:lnTo>
                      <a:pt x="646113" y="496887"/>
                    </a:lnTo>
                    <a:lnTo>
                      <a:pt x="646113" y="842962"/>
                    </a:lnTo>
                    <a:lnTo>
                      <a:pt x="646113" y="918368"/>
                    </a:lnTo>
                    <a:lnTo>
                      <a:pt x="646113" y="1159406"/>
                    </a:lnTo>
                    <a:lnTo>
                      <a:pt x="0" y="1159406"/>
                    </a:lnTo>
                    <a:lnTo>
                      <a:pt x="0" y="842962"/>
                    </a:lnTo>
                    <a:lnTo>
                      <a:pt x="646113" y="0"/>
                    </a:lnTo>
                    <a:close/>
                  </a:path>
                </a:pathLst>
              </a:custGeom>
              <a:solidFill>
                <a:srgbClr val="FFF568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7" name="Group 8"/>
            <p:cNvGrpSpPr/>
            <p:nvPr/>
          </p:nvGrpSpPr>
          <p:grpSpPr>
            <a:xfrm>
              <a:off x="-1" y="3219148"/>
              <a:ext cx="1813456" cy="3638852"/>
              <a:chOff x="-1" y="3219148"/>
              <a:chExt cx="1813456" cy="3638852"/>
            </a:xfrm>
          </p:grpSpPr>
          <p:sp>
            <p:nvSpPr>
              <p:cNvPr id="78" name="Freeform 29"/>
              <p:cNvSpPr/>
              <p:nvPr/>
            </p:nvSpPr>
            <p:spPr bwMode="auto">
              <a:xfrm>
                <a:off x="1167342" y="3219148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28BE9B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9" name="Freeform 30"/>
              <p:cNvSpPr/>
              <p:nvPr/>
            </p:nvSpPr>
            <p:spPr>
              <a:xfrm>
                <a:off x="-1" y="4057122"/>
                <a:ext cx="1167342" cy="496888"/>
              </a:xfrm>
              <a:custGeom>
                <a:avLst/>
                <a:gdLst>
                  <a:gd name="connsiteX0" fmla="*/ 0 w 1167342"/>
                  <a:gd name="connsiteY0" fmla="*/ 0 h 496888"/>
                  <a:gd name="connsiteX1" fmla="*/ 1167342 w 1167342"/>
                  <a:gd name="connsiteY1" fmla="*/ 0 h 496888"/>
                  <a:gd name="connsiteX2" fmla="*/ 1167342 w 1167342"/>
                  <a:gd name="connsiteY2" fmla="*/ 496888 h 496888"/>
                  <a:gd name="connsiteX3" fmla="*/ 0 w 1167342"/>
                  <a:gd name="connsiteY3" fmla="*/ 496888 h 496888"/>
                  <a:gd name="connsiteX4" fmla="*/ 0 w 1167342"/>
                  <a:gd name="connsiteY4" fmla="*/ 0 h 496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7342" h="496888">
                    <a:moveTo>
                      <a:pt x="0" y="0"/>
                    </a:moveTo>
                    <a:lnTo>
                      <a:pt x="1167342" y="0"/>
                    </a:lnTo>
                    <a:lnTo>
                      <a:pt x="1167342" y="496888"/>
                    </a:lnTo>
                    <a:lnTo>
                      <a:pt x="0" y="49688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28BE9B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0" name="Freeform 31"/>
              <p:cNvSpPr/>
              <p:nvPr/>
            </p:nvSpPr>
            <p:spPr>
              <a:xfrm>
                <a:off x="0" y="3228673"/>
                <a:ext cx="1813455" cy="842963"/>
              </a:xfrm>
              <a:custGeom>
                <a:avLst/>
                <a:gdLst>
                  <a:gd name="connsiteX0" fmla="*/ 0 w 1813455"/>
                  <a:gd name="connsiteY0" fmla="*/ 0 h 842963"/>
                  <a:gd name="connsiteX1" fmla="*/ 1813455 w 1813455"/>
                  <a:gd name="connsiteY1" fmla="*/ 0 h 842963"/>
                  <a:gd name="connsiteX2" fmla="*/ 1167342 w 1813455"/>
                  <a:gd name="connsiteY2" fmla="*/ 842963 h 842963"/>
                  <a:gd name="connsiteX3" fmla="*/ 0 w 1813455"/>
                  <a:gd name="connsiteY3" fmla="*/ 842963 h 842963"/>
                  <a:gd name="connsiteX4" fmla="*/ 0 w 1813455"/>
                  <a:gd name="connsiteY4" fmla="*/ 0 h 842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3455" h="842963">
                    <a:moveTo>
                      <a:pt x="0" y="0"/>
                    </a:moveTo>
                    <a:lnTo>
                      <a:pt x="1813455" y="0"/>
                    </a:lnTo>
                    <a:lnTo>
                      <a:pt x="1167342" y="842963"/>
                    </a:lnTo>
                    <a:lnTo>
                      <a:pt x="0" y="84296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28BE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1" name="Rectangle 32"/>
              <p:cNvSpPr/>
              <p:nvPr/>
            </p:nvSpPr>
            <p:spPr>
              <a:xfrm>
                <a:off x="0" y="4554009"/>
                <a:ext cx="1157817" cy="2303991"/>
              </a:xfrm>
              <a:prstGeom prst="rect">
                <a:avLst/>
              </a:prstGeom>
              <a:gradFill>
                <a:gsLst>
                  <a:gs pos="0">
                    <a:srgbClr val="28BE9B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8" name="Group 9"/>
            <p:cNvGrpSpPr/>
            <p:nvPr/>
          </p:nvGrpSpPr>
          <p:grpSpPr>
            <a:xfrm>
              <a:off x="1157767" y="3707721"/>
              <a:ext cx="2462263" cy="3150279"/>
              <a:chOff x="1157767" y="3707721"/>
              <a:chExt cx="2462263" cy="3150279"/>
            </a:xfrm>
          </p:grpSpPr>
          <p:sp>
            <p:nvSpPr>
              <p:cNvPr id="74" name="Rectangle 25"/>
              <p:cNvSpPr>
                <a:spLocks noChangeArrowheads="1"/>
              </p:cNvSpPr>
              <p:nvPr/>
            </p:nvSpPr>
            <p:spPr bwMode="auto">
              <a:xfrm>
                <a:off x="1157817" y="4554009"/>
                <a:ext cx="1816100" cy="496888"/>
              </a:xfrm>
              <a:prstGeom prst="rect">
                <a:avLst/>
              </a:prstGeom>
              <a:solidFill>
                <a:srgbClr val="92DCE0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5" name="Freeform 26"/>
              <p:cNvSpPr/>
              <p:nvPr/>
            </p:nvSpPr>
            <p:spPr bwMode="auto">
              <a:xfrm>
                <a:off x="1157817" y="3711046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92DCE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6" name="Freeform 27"/>
              <p:cNvSpPr/>
              <p:nvPr/>
            </p:nvSpPr>
            <p:spPr bwMode="auto">
              <a:xfrm>
                <a:off x="2973917" y="3707721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92DCE0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7" name="Rectangle 28"/>
              <p:cNvSpPr/>
              <p:nvPr/>
            </p:nvSpPr>
            <p:spPr>
              <a:xfrm>
                <a:off x="1157767" y="5041371"/>
                <a:ext cx="1813505" cy="1816629"/>
              </a:xfrm>
              <a:prstGeom prst="rect">
                <a:avLst/>
              </a:prstGeom>
              <a:gradFill>
                <a:gsLst>
                  <a:gs pos="0">
                    <a:srgbClr val="92DCE0"/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9" name="Group 10"/>
            <p:cNvGrpSpPr/>
            <p:nvPr/>
          </p:nvGrpSpPr>
          <p:grpSpPr>
            <a:xfrm>
              <a:off x="2969204" y="4207933"/>
              <a:ext cx="2462213" cy="2650067"/>
              <a:chOff x="2969204" y="4207933"/>
              <a:chExt cx="2462213" cy="2650067"/>
            </a:xfrm>
          </p:grpSpPr>
          <p:sp>
            <p:nvSpPr>
              <p:cNvPr id="70" name="Rectangle 21"/>
              <p:cNvSpPr>
                <a:spLocks noChangeArrowheads="1"/>
              </p:cNvSpPr>
              <p:nvPr/>
            </p:nvSpPr>
            <p:spPr bwMode="auto">
              <a:xfrm>
                <a:off x="2969204" y="5050896"/>
                <a:ext cx="1816100" cy="496888"/>
              </a:xfrm>
              <a:prstGeom prst="rect">
                <a:avLst/>
              </a:prstGeom>
              <a:solidFill>
                <a:srgbClr val="609194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1" name="Freeform 22"/>
              <p:cNvSpPr/>
              <p:nvPr/>
            </p:nvSpPr>
            <p:spPr bwMode="auto">
              <a:xfrm>
                <a:off x="2969204" y="4207933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60919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2" name="Freeform 23"/>
              <p:cNvSpPr/>
              <p:nvPr/>
            </p:nvSpPr>
            <p:spPr bwMode="auto">
              <a:xfrm>
                <a:off x="4785304" y="4207933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609194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3" name="Rectangle 24"/>
              <p:cNvSpPr/>
              <p:nvPr/>
            </p:nvSpPr>
            <p:spPr>
              <a:xfrm>
                <a:off x="2971272" y="5544458"/>
                <a:ext cx="1811338" cy="1313542"/>
              </a:xfrm>
              <a:prstGeom prst="rect">
                <a:avLst/>
              </a:prstGeom>
              <a:gradFill>
                <a:gsLst>
                  <a:gs pos="0">
                    <a:srgbClr val="609194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11"/>
            <p:cNvGrpSpPr/>
            <p:nvPr/>
          </p:nvGrpSpPr>
          <p:grpSpPr>
            <a:xfrm>
              <a:off x="4777847" y="4695295"/>
              <a:ext cx="2469670" cy="2162704"/>
              <a:chOff x="4777847" y="4695295"/>
              <a:chExt cx="2469670" cy="2162704"/>
            </a:xfrm>
          </p:grpSpPr>
          <p:sp>
            <p:nvSpPr>
              <p:cNvPr id="66" name="Rectangle 17"/>
              <p:cNvSpPr>
                <a:spLocks noChangeArrowheads="1"/>
              </p:cNvSpPr>
              <p:nvPr/>
            </p:nvSpPr>
            <p:spPr bwMode="auto">
              <a:xfrm>
                <a:off x="4777847" y="5547783"/>
                <a:ext cx="1823557" cy="496888"/>
              </a:xfrm>
              <a:prstGeom prst="rect">
                <a:avLst/>
              </a:prstGeom>
              <a:solidFill>
                <a:srgbClr val="EF9950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7" name="Freeform 18"/>
              <p:cNvSpPr/>
              <p:nvPr/>
            </p:nvSpPr>
            <p:spPr bwMode="auto">
              <a:xfrm>
                <a:off x="4785304" y="4704820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EF995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8" name="Freeform 19"/>
              <p:cNvSpPr/>
              <p:nvPr/>
            </p:nvSpPr>
            <p:spPr bwMode="auto">
              <a:xfrm>
                <a:off x="6601404" y="4695295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EF9950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9" name="Rectangle 20"/>
              <p:cNvSpPr/>
              <p:nvPr/>
            </p:nvSpPr>
            <p:spPr>
              <a:xfrm>
                <a:off x="4782559" y="6035144"/>
                <a:ext cx="1818795" cy="822855"/>
              </a:xfrm>
              <a:prstGeom prst="rect">
                <a:avLst/>
              </a:prstGeom>
              <a:gradFill>
                <a:gsLst>
                  <a:gs pos="0">
                    <a:srgbClr val="EF9950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1" name="Group 12"/>
            <p:cNvGrpSpPr/>
            <p:nvPr/>
          </p:nvGrpSpPr>
          <p:grpSpPr>
            <a:xfrm>
              <a:off x="6591879" y="5201707"/>
              <a:ext cx="2462213" cy="1656292"/>
              <a:chOff x="6591879" y="5201707"/>
              <a:chExt cx="2462213" cy="1656292"/>
            </a:xfrm>
          </p:grpSpPr>
          <p:sp>
            <p:nvSpPr>
              <p:cNvPr id="62" name="Rectangle 13"/>
              <p:cNvSpPr>
                <a:spLocks noChangeArrowheads="1"/>
              </p:cNvSpPr>
              <p:nvPr/>
            </p:nvSpPr>
            <p:spPr bwMode="auto">
              <a:xfrm>
                <a:off x="6591879" y="6044670"/>
                <a:ext cx="1816100" cy="496888"/>
              </a:xfrm>
              <a:prstGeom prst="rect">
                <a:avLst/>
              </a:prstGeom>
              <a:solidFill>
                <a:srgbClr val="D79C8C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3" name="Freeform 14"/>
              <p:cNvSpPr/>
              <p:nvPr/>
            </p:nvSpPr>
            <p:spPr bwMode="auto">
              <a:xfrm>
                <a:off x="6591879" y="5201707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D79C8C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4" name="Freeform 15"/>
              <p:cNvSpPr/>
              <p:nvPr/>
            </p:nvSpPr>
            <p:spPr bwMode="auto">
              <a:xfrm>
                <a:off x="8407979" y="5201707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D79C8C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5" name="Rectangle 16"/>
              <p:cNvSpPr/>
              <p:nvPr/>
            </p:nvSpPr>
            <p:spPr>
              <a:xfrm>
                <a:off x="6596641" y="6532030"/>
                <a:ext cx="1811288" cy="325969"/>
              </a:xfrm>
              <a:prstGeom prst="rect">
                <a:avLst/>
              </a:prstGeom>
              <a:gradFill>
                <a:gsLst>
                  <a:gs pos="0">
                    <a:srgbClr val="D79C8C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</p:grpSp>
      <p:sp>
        <p:nvSpPr>
          <p:cNvPr id="85" name="Title 1"/>
          <p:cNvSpPr txBox="1"/>
          <p:nvPr/>
        </p:nvSpPr>
        <p:spPr>
          <a:xfrm>
            <a:off x="883082" y="1394379"/>
            <a:ext cx="9144000" cy="69749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id-ID" sz="4000" b="0" i="0" u="none" strike="noStrike" kern="1200" cap="none" spc="0" normalizeH="0" baseline="0" noProof="0">
                <a:ln>
                  <a:noFill/>
                </a:ln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j-cs"/>
              </a:rPr>
              <a:t>Design Stages</a:t>
            </a:r>
            <a:endParaRPr kumimoji="0" lang="en-AU" sz="40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>
                  <a:lumMod val="65000"/>
                  <a:lumOff val="35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j-cs"/>
            </a:endParaRPr>
          </a:p>
        </p:txBody>
      </p:sp>
      <p:sp>
        <p:nvSpPr>
          <p:cNvPr id="86" name="Subtitle 2"/>
          <p:cNvSpPr txBox="1"/>
          <p:nvPr/>
        </p:nvSpPr>
        <p:spPr>
          <a:xfrm>
            <a:off x="883082" y="2119579"/>
            <a:ext cx="9144000" cy="3742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Business is lorem ipsum dolor sit</a:t>
            </a:r>
            <a:endParaRPr kumimoji="0" lang="en-AU" sz="14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7" name="Freeform 42"/>
          <p:cNvSpPr>
            <a:spLocks noEditPoints="1"/>
          </p:cNvSpPr>
          <p:nvPr/>
        </p:nvSpPr>
        <p:spPr bwMode="auto">
          <a:xfrm rot="898892">
            <a:off x="8540101" y="2307104"/>
            <a:ext cx="1952512" cy="1988124"/>
          </a:xfrm>
          <a:custGeom>
            <a:avLst/>
            <a:gdLst>
              <a:gd name="T0" fmla="*/ 135 w 672"/>
              <a:gd name="T1" fmla="*/ 480 h 684"/>
              <a:gd name="T2" fmla="*/ 153 w 672"/>
              <a:gd name="T3" fmla="*/ 484 h 684"/>
              <a:gd name="T4" fmla="*/ 222 w 672"/>
              <a:gd name="T5" fmla="*/ 369 h 684"/>
              <a:gd name="T6" fmla="*/ 195 w 672"/>
              <a:gd name="T7" fmla="*/ 345 h 684"/>
              <a:gd name="T8" fmla="*/ 178 w 672"/>
              <a:gd name="T9" fmla="*/ 318 h 684"/>
              <a:gd name="T10" fmla="*/ 165 w 672"/>
              <a:gd name="T11" fmla="*/ 281 h 684"/>
              <a:gd name="T12" fmla="*/ 176 w 672"/>
              <a:gd name="T13" fmla="*/ 218 h 684"/>
              <a:gd name="T14" fmla="*/ 214 w 672"/>
              <a:gd name="T15" fmla="*/ 190 h 684"/>
              <a:gd name="T16" fmla="*/ 206 w 672"/>
              <a:gd name="T17" fmla="*/ 334 h 684"/>
              <a:gd name="T18" fmla="*/ 270 w 672"/>
              <a:gd name="T19" fmla="*/ 354 h 684"/>
              <a:gd name="T20" fmla="*/ 293 w 672"/>
              <a:gd name="T21" fmla="*/ 388 h 684"/>
              <a:gd name="T22" fmla="*/ 313 w 672"/>
              <a:gd name="T23" fmla="*/ 440 h 684"/>
              <a:gd name="T24" fmla="*/ 270 w 672"/>
              <a:gd name="T25" fmla="*/ 537 h 684"/>
              <a:gd name="T26" fmla="*/ 229 w 672"/>
              <a:gd name="T27" fmla="*/ 590 h 684"/>
              <a:gd name="T28" fmla="*/ 231 w 672"/>
              <a:gd name="T29" fmla="*/ 634 h 684"/>
              <a:gd name="T30" fmla="*/ 300 w 672"/>
              <a:gd name="T31" fmla="*/ 671 h 684"/>
              <a:gd name="T32" fmla="*/ 279 w 672"/>
              <a:gd name="T33" fmla="*/ 637 h 684"/>
              <a:gd name="T34" fmla="*/ 275 w 672"/>
              <a:gd name="T35" fmla="*/ 617 h 684"/>
              <a:gd name="T36" fmla="*/ 310 w 672"/>
              <a:gd name="T37" fmla="*/ 606 h 684"/>
              <a:gd name="T38" fmla="*/ 332 w 672"/>
              <a:gd name="T39" fmla="*/ 529 h 684"/>
              <a:gd name="T40" fmla="*/ 376 w 672"/>
              <a:gd name="T41" fmla="*/ 400 h 684"/>
              <a:gd name="T42" fmla="*/ 424 w 672"/>
              <a:gd name="T43" fmla="*/ 326 h 684"/>
              <a:gd name="T44" fmla="*/ 490 w 672"/>
              <a:gd name="T45" fmla="*/ 346 h 684"/>
              <a:gd name="T46" fmla="*/ 531 w 672"/>
              <a:gd name="T47" fmla="*/ 390 h 684"/>
              <a:gd name="T48" fmla="*/ 563 w 672"/>
              <a:gd name="T49" fmla="*/ 422 h 684"/>
              <a:gd name="T50" fmla="*/ 578 w 672"/>
              <a:gd name="T51" fmla="*/ 455 h 684"/>
              <a:gd name="T52" fmla="*/ 624 w 672"/>
              <a:gd name="T53" fmla="*/ 444 h 684"/>
              <a:gd name="T54" fmla="*/ 643 w 672"/>
              <a:gd name="T55" fmla="*/ 403 h 684"/>
              <a:gd name="T56" fmla="*/ 604 w 672"/>
              <a:gd name="T57" fmla="*/ 405 h 684"/>
              <a:gd name="T58" fmla="*/ 586 w 672"/>
              <a:gd name="T59" fmla="*/ 399 h 684"/>
              <a:gd name="T60" fmla="*/ 565 w 672"/>
              <a:gd name="T61" fmla="*/ 379 h 684"/>
              <a:gd name="T62" fmla="*/ 527 w 672"/>
              <a:gd name="T63" fmla="*/ 321 h 684"/>
              <a:gd name="T64" fmla="*/ 493 w 672"/>
              <a:gd name="T65" fmla="*/ 271 h 684"/>
              <a:gd name="T66" fmla="*/ 420 w 672"/>
              <a:gd name="T67" fmla="*/ 265 h 684"/>
              <a:gd name="T68" fmla="*/ 397 w 672"/>
              <a:gd name="T69" fmla="*/ 225 h 684"/>
              <a:gd name="T70" fmla="*/ 443 w 672"/>
              <a:gd name="T71" fmla="*/ 187 h 684"/>
              <a:gd name="T72" fmla="*/ 483 w 672"/>
              <a:gd name="T73" fmla="*/ 138 h 684"/>
              <a:gd name="T74" fmla="*/ 479 w 672"/>
              <a:gd name="T75" fmla="*/ 126 h 684"/>
              <a:gd name="T76" fmla="*/ 466 w 672"/>
              <a:gd name="T77" fmla="*/ 129 h 684"/>
              <a:gd name="T78" fmla="*/ 456 w 672"/>
              <a:gd name="T79" fmla="*/ 134 h 684"/>
              <a:gd name="T80" fmla="*/ 448 w 672"/>
              <a:gd name="T81" fmla="*/ 130 h 684"/>
              <a:gd name="T82" fmla="*/ 424 w 672"/>
              <a:gd name="T83" fmla="*/ 129 h 684"/>
              <a:gd name="T84" fmla="*/ 413 w 672"/>
              <a:gd name="T85" fmla="*/ 175 h 684"/>
              <a:gd name="T86" fmla="*/ 370 w 672"/>
              <a:gd name="T87" fmla="*/ 195 h 684"/>
              <a:gd name="T88" fmla="*/ 333 w 672"/>
              <a:gd name="T89" fmla="*/ 134 h 684"/>
              <a:gd name="T90" fmla="*/ 306 w 672"/>
              <a:gd name="T91" fmla="*/ 95 h 684"/>
              <a:gd name="T92" fmla="*/ 321 w 672"/>
              <a:gd name="T93" fmla="*/ 66 h 684"/>
              <a:gd name="T94" fmla="*/ 314 w 672"/>
              <a:gd name="T95" fmla="*/ 31 h 684"/>
              <a:gd name="T96" fmla="*/ 303 w 672"/>
              <a:gd name="T97" fmla="*/ 6 h 684"/>
              <a:gd name="T98" fmla="*/ 243 w 672"/>
              <a:gd name="T99" fmla="*/ 17 h 684"/>
              <a:gd name="T100" fmla="*/ 240 w 672"/>
              <a:gd name="T101" fmla="*/ 61 h 684"/>
              <a:gd name="T102" fmla="*/ 254 w 672"/>
              <a:gd name="T103" fmla="*/ 79 h 684"/>
              <a:gd name="T104" fmla="*/ 205 w 672"/>
              <a:gd name="T105" fmla="*/ 106 h 684"/>
              <a:gd name="T106" fmla="*/ 175 w 672"/>
              <a:gd name="T107" fmla="*/ 135 h 684"/>
              <a:gd name="T108" fmla="*/ 125 w 672"/>
              <a:gd name="T109" fmla="*/ 237 h 684"/>
              <a:gd name="T110" fmla="*/ 135 w 672"/>
              <a:gd name="T111" fmla="*/ 282 h 684"/>
              <a:gd name="T112" fmla="*/ 101 w 672"/>
              <a:gd name="T113" fmla="*/ 287 h 684"/>
              <a:gd name="T114" fmla="*/ 66 w 672"/>
              <a:gd name="T115" fmla="*/ 274 h 684"/>
              <a:gd name="T116" fmla="*/ 132 w 672"/>
              <a:gd name="T117" fmla="*/ 307 h 684"/>
              <a:gd name="T118" fmla="*/ 146 w 672"/>
              <a:gd name="T119" fmla="*/ 309 h 684"/>
              <a:gd name="T120" fmla="*/ 164 w 672"/>
              <a:gd name="T121" fmla="*/ 319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72" h="684">
                <a:moveTo>
                  <a:pt x="4" y="397"/>
                </a:moveTo>
                <a:cubicBezTo>
                  <a:pt x="5" y="397"/>
                  <a:pt x="6" y="397"/>
                  <a:pt x="7" y="398"/>
                </a:cubicBezTo>
                <a:cubicBezTo>
                  <a:pt x="8" y="398"/>
                  <a:pt x="9" y="399"/>
                  <a:pt x="9" y="399"/>
                </a:cubicBezTo>
                <a:cubicBezTo>
                  <a:pt x="9" y="399"/>
                  <a:pt x="9" y="399"/>
                  <a:pt x="9" y="401"/>
                </a:cubicBezTo>
                <a:cubicBezTo>
                  <a:pt x="9" y="402"/>
                  <a:pt x="10" y="403"/>
                  <a:pt x="12" y="403"/>
                </a:cubicBezTo>
                <a:cubicBezTo>
                  <a:pt x="13" y="404"/>
                  <a:pt x="15" y="403"/>
                  <a:pt x="15" y="403"/>
                </a:cubicBezTo>
                <a:cubicBezTo>
                  <a:pt x="15" y="403"/>
                  <a:pt x="48" y="424"/>
                  <a:pt x="55" y="429"/>
                </a:cubicBezTo>
                <a:cubicBezTo>
                  <a:pt x="63" y="433"/>
                  <a:pt x="80" y="444"/>
                  <a:pt x="88" y="450"/>
                </a:cubicBezTo>
                <a:cubicBezTo>
                  <a:pt x="97" y="455"/>
                  <a:pt x="108" y="462"/>
                  <a:pt x="114" y="466"/>
                </a:cubicBezTo>
                <a:cubicBezTo>
                  <a:pt x="120" y="470"/>
                  <a:pt x="126" y="474"/>
                  <a:pt x="129" y="476"/>
                </a:cubicBezTo>
                <a:cubicBezTo>
                  <a:pt x="133" y="478"/>
                  <a:pt x="135" y="479"/>
                  <a:pt x="135" y="479"/>
                </a:cubicBezTo>
                <a:cubicBezTo>
                  <a:pt x="135" y="479"/>
                  <a:pt x="135" y="480"/>
                  <a:pt x="135" y="480"/>
                </a:cubicBezTo>
                <a:cubicBezTo>
                  <a:pt x="135" y="480"/>
                  <a:pt x="134" y="481"/>
                  <a:pt x="135" y="482"/>
                </a:cubicBezTo>
                <a:cubicBezTo>
                  <a:pt x="136" y="483"/>
                  <a:pt x="136" y="483"/>
                  <a:pt x="138" y="483"/>
                </a:cubicBezTo>
                <a:cubicBezTo>
                  <a:pt x="139" y="484"/>
                  <a:pt x="140" y="483"/>
                  <a:pt x="140" y="483"/>
                </a:cubicBezTo>
                <a:cubicBezTo>
                  <a:pt x="140" y="483"/>
                  <a:pt x="141" y="483"/>
                  <a:pt x="141" y="484"/>
                </a:cubicBezTo>
                <a:cubicBezTo>
                  <a:pt x="141" y="484"/>
                  <a:pt x="142" y="484"/>
                  <a:pt x="142" y="485"/>
                </a:cubicBezTo>
                <a:cubicBezTo>
                  <a:pt x="143" y="486"/>
                  <a:pt x="144" y="486"/>
                  <a:pt x="144" y="487"/>
                </a:cubicBezTo>
                <a:cubicBezTo>
                  <a:pt x="145" y="488"/>
                  <a:pt x="146" y="488"/>
                  <a:pt x="146" y="488"/>
                </a:cubicBezTo>
                <a:cubicBezTo>
                  <a:pt x="147" y="488"/>
                  <a:pt x="148" y="487"/>
                  <a:pt x="148" y="487"/>
                </a:cubicBezTo>
                <a:cubicBezTo>
                  <a:pt x="148" y="487"/>
                  <a:pt x="149" y="487"/>
                  <a:pt x="149" y="486"/>
                </a:cubicBezTo>
                <a:cubicBezTo>
                  <a:pt x="150" y="485"/>
                  <a:pt x="150" y="485"/>
                  <a:pt x="150" y="485"/>
                </a:cubicBezTo>
                <a:cubicBezTo>
                  <a:pt x="150" y="485"/>
                  <a:pt x="151" y="485"/>
                  <a:pt x="151" y="485"/>
                </a:cubicBezTo>
                <a:cubicBezTo>
                  <a:pt x="151" y="485"/>
                  <a:pt x="153" y="484"/>
                  <a:pt x="153" y="484"/>
                </a:cubicBezTo>
                <a:cubicBezTo>
                  <a:pt x="153" y="484"/>
                  <a:pt x="153" y="484"/>
                  <a:pt x="154" y="485"/>
                </a:cubicBezTo>
                <a:cubicBezTo>
                  <a:pt x="154" y="485"/>
                  <a:pt x="156" y="484"/>
                  <a:pt x="156" y="484"/>
                </a:cubicBezTo>
                <a:cubicBezTo>
                  <a:pt x="156" y="484"/>
                  <a:pt x="157" y="484"/>
                  <a:pt x="157" y="484"/>
                </a:cubicBezTo>
                <a:cubicBezTo>
                  <a:pt x="158" y="483"/>
                  <a:pt x="158" y="482"/>
                  <a:pt x="158" y="482"/>
                </a:cubicBezTo>
                <a:cubicBezTo>
                  <a:pt x="159" y="481"/>
                  <a:pt x="159" y="480"/>
                  <a:pt x="160" y="479"/>
                </a:cubicBezTo>
                <a:cubicBezTo>
                  <a:pt x="160" y="478"/>
                  <a:pt x="160" y="478"/>
                  <a:pt x="160" y="478"/>
                </a:cubicBezTo>
                <a:cubicBezTo>
                  <a:pt x="160" y="478"/>
                  <a:pt x="168" y="463"/>
                  <a:pt x="171" y="458"/>
                </a:cubicBezTo>
                <a:cubicBezTo>
                  <a:pt x="175" y="452"/>
                  <a:pt x="185" y="433"/>
                  <a:pt x="190" y="424"/>
                </a:cubicBezTo>
                <a:cubicBezTo>
                  <a:pt x="195" y="415"/>
                  <a:pt x="202" y="403"/>
                  <a:pt x="206" y="396"/>
                </a:cubicBezTo>
                <a:cubicBezTo>
                  <a:pt x="210" y="388"/>
                  <a:pt x="218" y="375"/>
                  <a:pt x="219" y="373"/>
                </a:cubicBezTo>
                <a:cubicBezTo>
                  <a:pt x="219" y="372"/>
                  <a:pt x="220" y="371"/>
                  <a:pt x="220" y="371"/>
                </a:cubicBezTo>
                <a:cubicBezTo>
                  <a:pt x="221" y="370"/>
                  <a:pt x="221" y="370"/>
                  <a:pt x="222" y="369"/>
                </a:cubicBezTo>
                <a:cubicBezTo>
                  <a:pt x="222" y="368"/>
                  <a:pt x="223" y="368"/>
                  <a:pt x="223" y="368"/>
                </a:cubicBezTo>
                <a:cubicBezTo>
                  <a:pt x="224" y="367"/>
                  <a:pt x="225" y="366"/>
                  <a:pt x="224" y="365"/>
                </a:cubicBezTo>
                <a:cubicBezTo>
                  <a:pt x="224" y="363"/>
                  <a:pt x="222" y="363"/>
                  <a:pt x="221" y="363"/>
                </a:cubicBezTo>
                <a:cubicBezTo>
                  <a:pt x="220" y="362"/>
                  <a:pt x="219" y="361"/>
                  <a:pt x="219" y="361"/>
                </a:cubicBezTo>
                <a:cubicBezTo>
                  <a:pt x="218" y="361"/>
                  <a:pt x="218" y="361"/>
                  <a:pt x="217" y="360"/>
                </a:cubicBezTo>
                <a:cubicBezTo>
                  <a:pt x="216" y="359"/>
                  <a:pt x="211" y="356"/>
                  <a:pt x="208" y="355"/>
                </a:cubicBezTo>
                <a:cubicBezTo>
                  <a:pt x="205" y="353"/>
                  <a:pt x="202" y="351"/>
                  <a:pt x="202" y="351"/>
                </a:cubicBezTo>
                <a:cubicBezTo>
                  <a:pt x="202" y="351"/>
                  <a:pt x="202" y="351"/>
                  <a:pt x="202" y="350"/>
                </a:cubicBezTo>
                <a:cubicBezTo>
                  <a:pt x="203" y="349"/>
                  <a:pt x="202" y="349"/>
                  <a:pt x="202" y="349"/>
                </a:cubicBezTo>
                <a:cubicBezTo>
                  <a:pt x="201" y="349"/>
                  <a:pt x="201" y="349"/>
                  <a:pt x="201" y="348"/>
                </a:cubicBezTo>
                <a:cubicBezTo>
                  <a:pt x="201" y="348"/>
                  <a:pt x="199" y="347"/>
                  <a:pt x="197" y="346"/>
                </a:cubicBezTo>
                <a:cubicBezTo>
                  <a:pt x="196" y="345"/>
                  <a:pt x="195" y="345"/>
                  <a:pt x="195" y="345"/>
                </a:cubicBezTo>
                <a:cubicBezTo>
                  <a:pt x="194" y="346"/>
                  <a:pt x="193" y="346"/>
                  <a:pt x="193" y="346"/>
                </a:cubicBezTo>
                <a:cubicBezTo>
                  <a:pt x="193" y="346"/>
                  <a:pt x="172" y="332"/>
                  <a:pt x="170" y="331"/>
                </a:cubicBezTo>
                <a:cubicBezTo>
                  <a:pt x="168" y="330"/>
                  <a:pt x="166" y="328"/>
                  <a:pt x="166" y="328"/>
                </a:cubicBezTo>
                <a:cubicBezTo>
                  <a:pt x="166" y="328"/>
                  <a:pt x="166" y="327"/>
                  <a:pt x="166" y="327"/>
                </a:cubicBezTo>
                <a:cubicBezTo>
                  <a:pt x="167" y="326"/>
                  <a:pt x="166" y="326"/>
                  <a:pt x="166" y="326"/>
                </a:cubicBezTo>
                <a:cubicBezTo>
                  <a:pt x="166" y="326"/>
                  <a:pt x="166" y="325"/>
                  <a:pt x="167" y="325"/>
                </a:cubicBezTo>
                <a:cubicBezTo>
                  <a:pt x="167" y="324"/>
                  <a:pt x="168" y="324"/>
                  <a:pt x="168" y="324"/>
                </a:cubicBezTo>
                <a:cubicBezTo>
                  <a:pt x="169" y="324"/>
                  <a:pt x="169" y="323"/>
                  <a:pt x="171" y="321"/>
                </a:cubicBezTo>
                <a:cubicBezTo>
                  <a:pt x="173" y="318"/>
                  <a:pt x="173" y="317"/>
                  <a:pt x="173" y="317"/>
                </a:cubicBezTo>
                <a:cubicBezTo>
                  <a:pt x="173" y="317"/>
                  <a:pt x="173" y="317"/>
                  <a:pt x="174" y="316"/>
                </a:cubicBezTo>
                <a:cubicBezTo>
                  <a:pt x="174" y="316"/>
                  <a:pt x="174" y="317"/>
                  <a:pt x="176" y="317"/>
                </a:cubicBezTo>
                <a:cubicBezTo>
                  <a:pt x="177" y="318"/>
                  <a:pt x="177" y="318"/>
                  <a:pt x="178" y="318"/>
                </a:cubicBezTo>
                <a:cubicBezTo>
                  <a:pt x="178" y="317"/>
                  <a:pt x="179" y="317"/>
                  <a:pt x="178" y="315"/>
                </a:cubicBezTo>
                <a:cubicBezTo>
                  <a:pt x="178" y="314"/>
                  <a:pt x="177" y="311"/>
                  <a:pt x="177" y="311"/>
                </a:cubicBezTo>
                <a:cubicBezTo>
                  <a:pt x="177" y="311"/>
                  <a:pt x="177" y="311"/>
                  <a:pt x="177" y="310"/>
                </a:cubicBezTo>
                <a:cubicBezTo>
                  <a:pt x="177" y="309"/>
                  <a:pt x="177" y="308"/>
                  <a:pt x="177" y="306"/>
                </a:cubicBezTo>
                <a:cubicBezTo>
                  <a:pt x="178" y="305"/>
                  <a:pt x="177" y="304"/>
                  <a:pt x="177" y="302"/>
                </a:cubicBezTo>
                <a:cubicBezTo>
                  <a:pt x="176" y="301"/>
                  <a:pt x="176" y="300"/>
                  <a:pt x="175" y="298"/>
                </a:cubicBezTo>
                <a:cubicBezTo>
                  <a:pt x="175" y="296"/>
                  <a:pt x="175" y="295"/>
                  <a:pt x="175" y="294"/>
                </a:cubicBezTo>
                <a:cubicBezTo>
                  <a:pt x="175" y="292"/>
                  <a:pt x="174" y="291"/>
                  <a:pt x="173" y="290"/>
                </a:cubicBezTo>
                <a:cubicBezTo>
                  <a:pt x="172" y="289"/>
                  <a:pt x="171" y="287"/>
                  <a:pt x="170" y="287"/>
                </a:cubicBezTo>
                <a:cubicBezTo>
                  <a:pt x="170" y="286"/>
                  <a:pt x="169" y="285"/>
                  <a:pt x="168" y="284"/>
                </a:cubicBezTo>
                <a:cubicBezTo>
                  <a:pt x="168" y="284"/>
                  <a:pt x="168" y="283"/>
                  <a:pt x="167" y="282"/>
                </a:cubicBezTo>
                <a:cubicBezTo>
                  <a:pt x="166" y="282"/>
                  <a:pt x="165" y="281"/>
                  <a:pt x="165" y="281"/>
                </a:cubicBezTo>
                <a:cubicBezTo>
                  <a:pt x="165" y="281"/>
                  <a:pt x="166" y="281"/>
                  <a:pt x="166" y="280"/>
                </a:cubicBezTo>
                <a:cubicBezTo>
                  <a:pt x="167" y="280"/>
                  <a:pt x="167" y="280"/>
                  <a:pt x="167" y="278"/>
                </a:cubicBezTo>
                <a:cubicBezTo>
                  <a:pt x="167" y="276"/>
                  <a:pt x="167" y="275"/>
                  <a:pt x="168" y="271"/>
                </a:cubicBezTo>
                <a:cubicBezTo>
                  <a:pt x="168" y="267"/>
                  <a:pt x="168" y="266"/>
                  <a:pt x="169" y="262"/>
                </a:cubicBezTo>
                <a:cubicBezTo>
                  <a:pt x="169" y="258"/>
                  <a:pt x="169" y="256"/>
                  <a:pt x="170" y="253"/>
                </a:cubicBezTo>
                <a:cubicBezTo>
                  <a:pt x="170" y="250"/>
                  <a:pt x="171" y="248"/>
                  <a:pt x="171" y="245"/>
                </a:cubicBezTo>
                <a:cubicBezTo>
                  <a:pt x="172" y="242"/>
                  <a:pt x="172" y="241"/>
                  <a:pt x="172" y="240"/>
                </a:cubicBezTo>
                <a:cubicBezTo>
                  <a:pt x="172" y="238"/>
                  <a:pt x="172" y="237"/>
                  <a:pt x="172" y="235"/>
                </a:cubicBezTo>
                <a:cubicBezTo>
                  <a:pt x="172" y="234"/>
                  <a:pt x="172" y="233"/>
                  <a:pt x="172" y="231"/>
                </a:cubicBezTo>
                <a:cubicBezTo>
                  <a:pt x="172" y="229"/>
                  <a:pt x="173" y="228"/>
                  <a:pt x="173" y="227"/>
                </a:cubicBezTo>
                <a:cubicBezTo>
                  <a:pt x="174" y="225"/>
                  <a:pt x="174" y="224"/>
                  <a:pt x="175" y="223"/>
                </a:cubicBezTo>
                <a:cubicBezTo>
                  <a:pt x="175" y="222"/>
                  <a:pt x="176" y="221"/>
                  <a:pt x="176" y="218"/>
                </a:cubicBezTo>
                <a:cubicBezTo>
                  <a:pt x="177" y="216"/>
                  <a:pt x="177" y="215"/>
                  <a:pt x="177" y="213"/>
                </a:cubicBezTo>
                <a:cubicBezTo>
                  <a:pt x="178" y="211"/>
                  <a:pt x="177" y="209"/>
                  <a:pt x="177" y="209"/>
                </a:cubicBezTo>
                <a:cubicBezTo>
                  <a:pt x="177" y="209"/>
                  <a:pt x="178" y="209"/>
                  <a:pt x="179" y="208"/>
                </a:cubicBezTo>
                <a:cubicBezTo>
                  <a:pt x="180" y="206"/>
                  <a:pt x="181" y="205"/>
                  <a:pt x="183" y="202"/>
                </a:cubicBezTo>
                <a:cubicBezTo>
                  <a:pt x="185" y="200"/>
                  <a:pt x="186" y="199"/>
                  <a:pt x="187" y="198"/>
                </a:cubicBezTo>
                <a:cubicBezTo>
                  <a:pt x="188" y="197"/>
                  <a:pt x="188" y="196"/>
                  <a:pt x="189" y="195"/>
                </a:cubicBezTo>
                <a:cubicBezTo>
                  <a:pt x="192" y="193"/>
                  <a:pt x="194" y="191"/>
                  <a:pt x="198" y="188"/>
                </a:cubicBezTo>
                <a:cubicBezTo>
                  <a:pt x="202" y="185"/>
                  <a:pt x="205" y="182"/>
                  <a:pt x="207" y="180"/>
                </a:cubicBezTo>
                <a:cubicBezTo>
                  <a:pt x="209" y="178"/>
                  <a:pt x="210" y="178"/>
                  <a:pt x="210" y="178"/>
                </a:cubicBezTo>
                <a:cubicBezTo>
                  <a:pt x="210" y="178"/>
                  <a:pt x="210" y="178"/>
                  <a:pt x="211" y="180"/>
                </a:cubicBezTo>
                <a:cubicBezTo>
                  <a:pt x="211" y="181"/>
                  <a:pt x="212" y="182"/>
                  <a:pt x="212" y="184"/>
                </a:cubicBezTo>
                <a:cubicBezTo>
                  <a:pt x="213" y="185"/>
                  <a:pt x="213" y="187"/>
                  <a:pt x="214" y="190"/>
                </a:cubicBezTo>
                <a:cubicBezTo>
                  <a:pt x="214" y="192"/>
                  <a:pt x="214" y="194"/>
                  <a:pt x="213" y="199"/>
                </a:cubicBezTo>
                <a:cubicBezTo>
                  <a:pt x="213" y="204"/>
                  <a:pt x="212" y="208"/>
                  <a:pt x="211" y="212"/>
                </a:cubicBezTo>
                <a:cubicBezTo>
                  <a:pt x="211" y="217"/>
                  <a:pt x="210" y="221"/>
                  <a:pt x="210" y="222"/>
                </a:cubicBezTo>
                <a:cubicBezTo>
                  <a:pt x="209" y="223"/>
                  <a:pt x="209" y="224"/>
                  <a:pt x="208" y="226"/>
                </a:cubicBezTo>
                <a:cubicBezTo>
                  <a:pt x="206" y="228"/>
                  <a:pt x="205" y="229"/>
                  <a:pt x="204" y="231"/>
                </a:cubicBezTo>
                <a:cubicBezTo>
                  <a:pt x="204" y="233"/>
                  <a:pt x="204" y="235"/>
                  <a:pt x="204" y="242"/>
                </a:cubicBezTo>
                <a:cubicBezTo>
                  <a:pt x="204" y="248"/>
                  <a:pt x="203" y="260"/>
                  <a:pt x="203" y="268"/>
                </a:cubicBezTo>
                <a:cubicBezTo>
                  <a:pt x="203" y="276"/>
                  <a:pt x="203" y="283"/>
                  <a:pt x="202" y="290"/>
                </a:cubicBezTo>
                <a:cubicBezTo>
                  <a:pt x="202" y="297"/>
                  <a:pt x="202" y="304"/>
                  <a:pt x="202" y="309"/>
                </a:cubicBezTo>
                <a:cubicBezTo>
                  <a:pt x="202" y="314"/>
                  <a:pt x="202" y="320"/>
                  <a:pt x="202" y="324"/>
                </a:cubicBezTo>
                <a:cubicBezTo>
                  <a:pt x="202" y="327"/>
                  <a:pt x="202" y="330"/>
                  <a:pt x="202" y="332"/>
                </a:cubicBezTo>
                <a:cubicBezTo>
                  <a:pt x="202" y="333"/>
                  <a:pt x="204" y="333"/>
                  <a:pt x="206" y="334"/>
                </a:cubicBezTo>
                <a:cubicBezTo>
                  <a:pt x="209" y="334"/>
                  <a:pt x="211" y="335"/>
                  <a:pt x="212" y="335"/>
                </a:cubicBezTo>
                <a:cubicBezTo>
                  <a:pt x="213" y="335"/>
                  <a:pt x="213" y="336"/>
                  <a:pt x="213" y="337"/>
                </a:cubicBezTo>
                <a:cubicBezTo>
                  <a:pt x="214" y="337"/>
                  <a:pt x="213" y="338"/>
                  <a:pt x="214" y="340"/>
                </a:cubicBezTo>
                <a:cubicBezTo>
                  <a:pt x="214" y="341"/>
                  <a:pt x="217" y="342"/>
                  <a:pt x="220" y="343"/>
                </a:cubicBezTo>
                <a:cubicBezTo>
                  <a:pt x="222" y="344"/>
                  <a:pt x="224" y="345"/>
                  <a:pt x="225" y="346"/>
                </a:cubicBezTo>
                <a:cubicBezTo>
                  <a:pt x="226" y="346"/>
                  <a:pt x="226" y="346"/>
                  <a:pt x="227" y="348"/>
                </a:cubicBezTo>
                <a:cubicBezTo>
                  <a:pt x="228" y="350"/>
                  <a:pt x="230" y="351"/>
                  <a:pt x="233" y="352"/>
                </a:cubicBezTo>
                <a:cubicBezTo>
                  <a:pt x="236" y="353"/>
                  <a:pt x="238" y="354"/>
                  <a:pt x="241" y="355"/>
                </a:cubicBezTo>
                <a:cubicBezTo>
                  <a:pt x="244" y="356"/>
                  <a:pt x="248" y="357"/>
                  <a:pt x="251" y="358"/>
                </a:cubicBezTo>
                <a:cubicBezTo>
                  <a:pt x="254" y="359"/>
                  <a:pt x="255" y="359"/>
                  <a:pt x="258" y="359"/>
                </a:cubicBezTo>
                <a:cubicBezTo>
                  <a:pt x="260" y="360"/>
                  <a:pt x="262" y="359"/>
                  <a:pt x="265" y="358"/>
                </a:cubicBezTo>
                <a:cubicBezTo>
                  <a:pt x="268" y="356"/>
                  <a:pt x="269" y="355"/>
                  <a:pt x="270" y="354"/>
                </a:cubicBezTo>
                <a:cubicBezTo>
                  <a:pt x="270" y="354"/>
                  <a:pt x="271" y="353"/>
                  <a:pt x="271" y="353"/>
                </a:cubicBezTo>
                <a:cubicBezTo>
                  <a:pt x="271" y="353"/>
                  <a:pt x="271" y="354"/>
                  <a:pt x="273" y="356"/>
                </a:cubicBezTo>
                <a:cubicBezTo>
                  <a:pt x="274" y="357"/>
                  <a:pt x="276" y="358"/>
                  <a:pt x="277" y="359"/>
                </a:cubicBezTo>
                <a:cubicBezTo>
                  <a:pt x="277" y="359"/>
                  <a:pt x="277" y="359"/>
                  <a:pt x="278" y="360"/>
                </a:cubicBezTo>
                <a:cubicBezTo>
                  <a:pt x="278" y="361"/>
                  <a:pt x="279" y="361"/>
                  <a:pt x="280" y="363"/>
                </a:cubicBezTo>
                <a:cubicBezTo>
                  <a:pt x="281" y="365"/>
                  <a:pt x="282" y="364"/>
                  <a:pt x="283" y="365"/>
                </a:cubicBezTo>
                <a:cubicBezTo>
                  <a:pt x="284" y="365"/>
                  <a:pt x="285" y="366"/>
                  <a:pt x="285" y="367"/>
                </a:cubicBezTo>
                <a:cubicBezTo>
                  <a:pt x="286" y="368"/>
                  <a:pt x="284" y="368"/>
                  <a:pt x="284" y="370"/>
                </a:cubicBezTo>
                <a:cubicBezTo>
                  <a:pt x="284" y="373"/>
                  <a:pt x="286" y="375"/>
                  <a:pt x="287" y="376"/>
                </a:cubicBezTo>
                <a:cubicBezTo>
                  <a:pt x="288" y="377"/>
                  <a:pt x="289" y="378"/>
                  <a:pt x="289" y="379"/>
                </a:cubicBezTo>
                <a:cubicBezTo>
                  <a:pt x="289" y="379"/>
                  <a:pt x="289" y="380"/>
                  <a:pt x="290" y="380"/>
                </a:cubicBezTo>
                <a:cubicBezTo>
                  <a:pt x="290" y="382"/>
                  <a:pt x="291" y="384"/>
                  <a:pt x="293" y="388"/>
                </a:cubicBezTo>
                <a:cubicBezTo>
                  <a:pt x="295" y="392"/>
                  <a:pt x="296" y="396"/>
                  <a:pt x="298" y="399"/>
                </a:cubicBezTo>
                <a:cubicBezTo>
                  <a:pt x="299" y="402"/>
                  <a:pt x="300" y="406"/>
                  <a:pt x="302" y="410"/>
                </a:cubicBezTo>
                <a:cubicBezTo>
                  <a:pt x="303" y="411"/>
                  <a:pt x="304" y="413"/>
                  <a:pt x="305" y="414"/>
                </a:cubicBezTo>
                <a:cubicBezTo>
                  <a:pt x="305" y="415"/>
                  <a:pt x="306" y="417"/>
                  <a:pt x="307" y="418"/>
                </a:cubicBezTo>
                <a:cubicBezTo>
                  <a:pt x="308" y="420"/>
                  <a:pt x="308" y="421"/>
                  <a:pt x="309" y="423"/>
                </a:cubicBezTo>
                <a:cubicBezTo>
                  <a:pt x="310" y="425"/>
                  <a:pt x="311" y="426"/>
                  <a:pt x="311" y="426"/>
                </a:cubicBezTo>
                <a:cubicBezTo>
                  <a:pt x="312" y="427"/>
                  <a:pt x="311" y="428"/>
                  <a:pt x="311" y="429"/>
                </a:cubicBezTo>
                <a:cubicBezTo>
                  <a:pt x="311" y="430"/>
                  <a:pt x="312" y="431"/>
                  <a:pt x="312" y="431"/>
                </a:cubicBezTo>
                <a:cubicBezTo>
                  <a:pt x="312" y="432"/>
                  <a:pt x="312" y="432"/>
                  <a:pt x="312" y="434"/>
                </a:cubicBezTo>
                <a:cubicBezTo>
                  <a:pt x="312" y="436"/>
                  <a:pt x="313" y="437"/>
                  <a:pt x="313" y="437"/>
                </a:cubicBezTo>
                <a:cubicBezTo>
                  <a:pt x="313" y="438"/>
                  <a:pt x="314" y="439"/>
                  <a:pt x="314" y="439"/>
                </a:cubicBezTo>
                <a:cubicBezTo>
                  <a:pt x="314" y="439"/>
                  <a:pt x="314" y="439"/>
                  <a:pt x="313" y="440"/>
                </a:cubicBezTo>
                <a:cubicBezTo>
                  <a:pt x="312" y="441"/>
                  <a:pt x="311" y="442"/>
                  <a:pt x="310" y="443"/>
                </a:cubicBezTo>
                <a:cubicBezTo>
                  <a:pt x="308" y="445"/>
                  <a:pt x="307" y="448"/>
                  <a:pt x="308" y="450"/>
                </a:cubicBezTo>
                <a:cubicBezTo>
                  <a:pt x="308" y="452"/>
                  <a:pt x="309" y="453"/>
                  <a:pt x="309" y="453"/>
                </a:cubicBezTo>
                <a:cubicBezTo>
                  <a:pt x="309" y="453"/>
                  <a:pt x="308" y="455"/>
                  <a:pt x="306" y="458"/>
                </a:cubicBezTo>
                <a:cubicBezTo>
                  <a:pt x="304" y="461"/>
                  <a:pt x="302" y="465"/>
                  <a:pt x="300" y="469"/>
                </a:cubicBezTo>
                <a:cubicBezTo>
                  <a:pt x="298" y="473"/>
                  <a:pt x="296" y="478"/>
                  <a:pt x="295" y="480"/>
                </a:cubicBezTo>
                <a:cubicBezTo>
                  <a:pt x="295" y="481"/>
                  <a:pt x="294" y="481"/>
                  <a:pt x="293" y="482"/>
                </a:cubicBezTo>
                <a:cubicBezTo>
                  <a:pt x="292" y="484"/>
                  <a:pt x="290" y="486"/>
                  <a:pt x="288" y="488"/>
                </a:cubicBezTo>
                <a:cubicBezTo>
                  <a:pt x="287" y="490"/>
                  <a:pt x="284" y="497"/>
                  <a:pt x="282" y="502"/>
                </a:cubicBezTo>
                <a:cubicBezTo>
                  <a:pt x="280" y="507"/>
                  <a:pt x="278" y="517"/>
                  <a:pt x="277" y="521"/>
                </a:cubicBezTo>
                <a:cubicBezTo>
                  <a:pt x="276" y="526"/>
                  <a:pt x="275" y="529"/>
                  <a:pt x="274" y="531"/>
                </a:cubicBezTo>
                <a:cubicBezTo>
                  <a:pt x="272" y="533"/>
                  <a:pt x="272" y="535"/>
                  <a:pt x="270" y="537"/>
                </a:cubicBezTo>
                <a:cubicBezTo>
                  <a:pt x="268" y="539"/>
                  <a:pt x="264" y="542"/>
                  <a:pt x="261" y="546"/>
                </a:cubicBezTo>
                <a:cubicBezTo>
                  <a:pt x="259" y="550"/>
                  <a:pt x="256" y="553"/>
                  <a:pt x="254" y="556"/>
                </a:cubicBezTo>
                <a:cubicBezTo>
                  <a:pt x="253" y="559"/>
                  <a:pt x="251" y="562"/>
                  <a:pt x="249" y="565"/>
                </a:cubicBezTo>
                <a:cubicBezTo>
                  <a:pt x="248" y="567"/>
                  <a:pt x="246" y="570"/>
                  <a:pt x="245" y="573"/>
                </a:cubicBezTo>
                <a:cubicBezTo>
                  <a:pt x="243" y="576"/>
                  <a:pt x="243" y="577"/>
                  <a:pt x="243" y="577"/>
                </a:cubicBezTo>
                <a:cubicBezTo>
                  <a:pt x="243" y="577"/>
                  <a:pt x="242" y="577"/>
                  <a:pt x="242" y="577"/>
                </a:cubicBezTo>
                <a:cubicBezTo>
                  <a:pt x="242" y="576"/>
                  <a:pt x="241" y="578"/>
                  <a:pt x="240" y="580"/>
                </a:cubicBezTo>
                <a:cubicBezTo>
                  <a:pt x="239" y="582"/>
                  <a:pt x="239" y="583"/>
                  <a:pt x="238" y="585"/>
                </a:cubicBezTo>
                <a:cubicBezTo>
                  <a:pt x="237" y="586"/>
                  <a:pt x="237" y="587"/>
                  <a:pt x="237" y="587"/>
                </a:cubicBezTo>
                <a:cubicBezTo>
                  <a:pt x="237" y="587"/>
                  <a:pt x="237" y="587"/>
                  <a:pt x="236" y="588"/>
                </a:cubicBezTo>
                <a:cubicBezTo>
                  <a:pt x="235" y="588"/>
                  <a:pt x="233" y="588"/>
                  <a:pt x="231" y="589"/>
                </a:cubicBezTo>
                <a:cubicBezTo>
                  <a:pt x="230" y="589"/>
                  <a:pt x="229" y="590"/>
                  <a:pt x="229" y="590"/>
                </a:cubicBezTo>
                <a:cubicBezTo>
                  <a:pt x="229" y="590"/>
                  <a:pt x="229" y="590"/>
                  <a:pt x="228" y="591"/>
                </a:cubicBezTo>
                <a:cubicBezTo>
                  <a:pt x="227" y="591"/>
                  <a:pt x="225" y="592"/>
                  <a:pt x="222" y="594"/>
                </a:cubicBezTo>
                <a:cubicBezTo>
                  <a:pt x="219" y="597"/>
                  <a:pt x="217" y="600"/>
                  <a:pt x="217" y="600"/>
                </a:cubicBezTo>
                <a:cubicBezTo>
                  <a:pt x="217" y="600"/>
                  <a:pt x="217" y="600"/>
                  <a:pt x="216" y="601"/>
                </a:cubicBezTo>
                <a:cubicBezTo>
                  <a:pt x="216" y="601"/>
                  <a:pt x="215" y="601"/>
                  <a:pt x="214" y="603"/>
                </a:cubicBezTo>
                <a:cubicBezTo>
                  <a:pt x="212" y="604"/>
                  <a:pt x="211" y="604"/>
                  <a:pt x="210" y="606"/>
                </a:cubicBezTo>
                <a:cubicBezTo>
                  <a:pt x="208" y="608"/>
                  <a:pt x="209" y="611"/>
                  <a:pt x="210" y="615"/>
                </a:cubicBezTo>
                <a:cubicBezTo>
                  <a:pt x="211" y="618"/>
                  <a:pt x="213" y="620"/>
                  <a:pt x="217" y="625"/>
                </a:cubicBezTo>
                <a:cubicBezTo>
                  <a:pt x="220" y="629"/>
                  <a:pt x="224" y="633"/>
                  <a:pt x="226" y="635"/>
                </a:cubicBezTo>
                <a:cubicBezTo>
                  <a:pt x="227" y="636"/>
                  <a:pt x="228" y="637"/>
                  <a:pt x="228" y="637"/>
                </a:cubicBezTo>
                <a:cubicBezTo>
                  <a:pt x="228" y="637"/>
                  <a:pt x="229" y="636"/>
                  <a:pt x="229" y="635"/>
                </a:cubicBezTo>
                <a:cubicBezTo>
                  <a:pt x="230" y="634"/>
                  <a:pt x="231" y="634"/>
                  <a:pt x="231" y="634"/>
                </a:cubicBezTo>
                <a:cubicBezTo>
                  <a:pt x="231" y="634"/>
                  <a:pt x="231" y="635"/>
                  <a:pt x="233" y="638"/>
                </a:cubicBezTo>
                <a:cubicBezTo>
                  <a:pt x="236" y="641"/>
                  <a:pt x="238" y="646"/>
                  <a:pt x="238" y="646"/>
                </a:cubicBezTo>
                <a:cubicBezTo>
                  <a:pt x="238" y="646"/>
                  <a:pt x="238" y="646"/>
                  <a:pt x="240" y="649"/>
                </a:cubicBezTo>
                <a:cubicBezTo>
                  <a:pt x="240" y="650"/>
                  <a:pt x="242" y="653"/>
                  <a:pt x="243" y="655"/>
                </a:cubicBezTo>
                <a:cubicBezTo>
                  <a:pt x="245" y="658"/>
                  <a:pt x="247" y="660"/>
                  <a:pt x="248" y="661"/>
                </a:cubicBezTo>
                <a:cubicBezTo>
                  <a:pt x="254" y="667"/>
                  <a:pt x="259" y="670"/>
                  <a:pt x="266" y="674"/>
                </a:cubicBezTo>
                <a:cubicBezTo>
                  <a:pt x="274" y="679"/>
                  <a:pt x="281" y="681"/>
                  <a:pt x="285" y="682"/>
                </a:cubicBezTo>
                <a:cubicBezTo>
                  <a:pt x="289" y="683"/>
                  <a:pt x="291" y="684"/>
                  <a:pt x="293" y="683"/>
                </a:cubicBezTo>
                <a:cubicBezTo>
                  <a:pt x="294" y="683"/>
                  <a:pt x="296" y="682"/>
                  <a:pt x="298" y="681"/>
                </a:cubicBezTo>
                <a:cubicBezTo>
                  <a:pt x="299" y="679"/>
                  <a:pt x="299" y="677"/>
                  <a:pt x="299" y="676"/>
                </a:cubicBezTo>
                <a:cubicBezTo>
                  <a:pt x="299" y="675"/>
                  <a:pt x="299" y="675"/>
                  <a:pt x="299" y="674"/>
                </a:cubicBezTo>
                <a:cubicBezTo>
                  <a:pt x="300" y="673"/>
                  <a:pt x="300" y="673"/>
                  <a:pt x="300" y="671"/>
                </a:cubicBezTo>
                <a:cubicBezTo>
                  <a:pt x="300" y="668"/>
                  <a:pt x="299" y="667"/>
                  <a:pt x="297" y="665"/>
                </a:cubicBezTo>
                <a:cubicBezTo>
                  <a:pt x="296" y="662"/>
                  <a:pt x="293" y="660"/>
                  <a:pt x="292" y="658"/>
                </a:cubicBezTo>
                <a:cubicBezTo>
                  <a:pt x="290" y="656"/>
                  <a:pt x="289" y="655"/>
                  <a:pt x="288" y="653"/>
                </a:cubicBezTo>
                <a:cubicBezTo>
                  <a:pt x="288" y="652"/>
                  <a:pt x="287" y="652"/>
                  <a:pt x="287" y="651"/>
                </a:cubicBezTo>
                <a:cubicBezTo>
                  <a:pt x="286" y="651"/>
                  <a:pt x="286" y="650"/>
                  <a:pt x="285" y="649"/>
                </a:cubicBezTo>
                <a:cubicBezTo>
                  <a:pt x="285" y="649"/>
                  <a:pt x="284" y="648"/>
                  <a:pt x="283" y="648"/>
                </a:cubicBezTo>
                <a:cubicBezTo>
                  <a:pt x="282" y="647"/>
                  <a:pt x="282" y="646"/>
                  <a:pt x="282" y="645"/>
                </a:cubicBezTo>
                <a:cubicBezTo>
                  <a:pt x="282" y="644"/>
                  <a:pt x="281" y="643"/>
                  <a:pt x="281" y="643"/>
                </a:cubicBezTo>
                <a:cubicBezTo>
                  <a:pt x="280" y="643"/>
                  <a:pt x="280" y="641"/>
                  <a:pt x="280" y="641"/>
                </a:cubicBezTo>
                <a:cubicBezTo>
                  <a:pt x="280" y="640"/>
                  <a:pt x="280" y="640"/>
                  <a:pt x="280" y="639"/>
                </a:cubicBezTo>
                <a:cubicBezTo>
                  <a:pt x="279" y="639"/>
                  <a:pt x="279" y="638"/>
                  <a:pt x="279" y="638"/>
                </a:cubicBezTo>
                <a:cubicBezTo>
                  <a:pt x="279" y="638"/>
                  <a:pt x="279" y="637"/>
                  <a:pt x="279" y="637"/>
                </a:cubicBezTo>
                <a:cubicBezTo>
                  <a:pt x="279" y="636"/>
                  <a:pt x="279" y="636"/>
                  <a:pt x="279" y="636"/>
                </a:cubicBezTo>
                <a:cubicBezTo>
                  <a:pt x="278" y="635"/>
                  <a:pt x="278" y="634"/>
                  <a:pt x="278" y="634"/>
                </a:cubicBezTo>
                <a:cubicBezTo>
                  <a:pt x="278" y="633"/>
                  <a:pt x="278" y="633"/>
                  <a:pt x="278" y="632"/>
                </a:cubicBezTo>
                <a:cubicBezTo>
                  <a:pt x="278" y="632"/>
                  <a:pt x="278" y="632"/>
                  <a:pt x="277" y="631"/>
                </a:cubicBezTo>
                <a:cubicBezTo>
                  <a:pt x="277" y="631"/>
                  <a:pt x="277" y="630"/>
                  <a:pt x="277" y="629"/>
                </a:cubicBezTo>
                <a:cubicBezTo>
                  <a:pt x="277" y="628"/>
                  <a:pt x="277" y="628"/>
                  <a:pt x="277" y="628"/>
                </a:cubicBezTo>
                <a:cubicBezTo>
                  <a:pt x="277" y="627"/>
                  <a:pt x="277" y="627"/>
                  <a:pt x="276" y="627"/>
                </a:cubicBezTo>
                <a:cubicBezTo>
                  <a:pt x="276" y="627"/>
                  <a:pt x="276" y="624"/>
                  <a:pt x="275" y="624"/>
                </a:cubicBezTo>
                <a:cubicBezTo>
                  <a:pt x="276" y="623"/>
                  <a:pt x="276" y="623"/>
                  <a:pt x="275" y="623"/>
                </a:cubicBezTo>
                <a:cubicBezTo>
                  <a:pt x="275" y="623"/>
                  <a:pt x="275" y="622"/>
                  <a:pt x="275" y="621"/>
                </a:cubicBezTo>
                <a:cubicBezTo>
                  <a:pt x="274" y="620"/>
                  <a:pt x="274" y="620"/>
                  <a:pt x="274" y="620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6" y="617"/>
                  <a:pt x="276" y="616"/>
                </a:cubicBezTo>
                <a:cubicBezTo>
                  <a:pt x="276" y="615"/>
                  <a:pt x="275" y="614"/>
                  <a:pt x="274" y="614"/>
                </a:cubicBezTo>
                <a:cubicBezTo>
                  <a:pt x="274" y="613"/>
                  <a:pt x="274" y="613"/>
                  <a:pt x="273" y="612"/>
                </a:cubicBezTo>
                <a:cubicBezTo>
                  <a:pt x="273" y="611"/>
                  <a:pt x="272" y="610"/>
                  <a:pt x="272" y="610"/>
                </a:cubicBezTo>
                <a:cubicBezTo>
                  <a:pt x="273" y="607"/>
                  <a:pt x="273" y="607"/>
                  <a:pt x="273" y="607"/>
                </a:cubicBezTo>
                <a:cubicBezTo>
                  <a:pt x="273" y="607"/>
                  <a:pt x="276" y="607"/>
                  <a:pt x="279" y="608"/>
                </a:cubicBezTo>
                <a:cubicBezTo>
                  <a:pt x="280" y="609"/>
                  <a:pt x="282" y="609"/>
                  <a:pt x="283" y="609"/>
                </a:cubicBezTo>
                <a:cubicBezTo>
                  <a:pt x="284" y="609"/>
                  <a:pt x="285" y="609"/>
                  <a:pt x="287" y="609"/>
                </a:cubicBezTo>
                <a:cubicBezTo>
                  <a:pt x="290" y="610"/>
                  <a:pt x="294" y="609"/>
                  <a:pt x="298" y="609"/>
                </a:cubicBezTo>
                <a:cubicBezTo>
                  <a:pt x="301" y="609"/>
                  <a:pt x="304" y="608"/>
                  <a:pt x="307" y="607"/>
                </a:cubicBezTo>
                <a:cubicBezTo>
                  <a:pt x="310" y="607"/>
                  <a:pt x="310" y="607"/>
                  <a:pt x="310" y="606"/>
                </a:cubicBezTo>
                <a:cubicBezTo>
                  <a:pt x="310" y="604"/>
                  <a:pt x="311" y="603"/>
                  <a:pt x="311" y="600"/>
                </a:cubicBezTo>
                <a:cubicBezTo>
                  <a:pt x="311" y="597"/>
                  <a:pt x="311" y="596"/>
                  <a:pt x="311" y="596"/>
                </a:cubicBezTo>
                <a:cubicBezTo>
                  <a:pt x="311" y="595"/>
                  <a:pt x="310" y="595"/>
                  <a:pt x="310" y="595"/>
                </a:cubicBezTo>
                <a:cubicBezTo>
                  <a:pt x="310" y="595"/>
                  <a:pt x="310" y="594"/>
                  <a:pt x="309" y="592"/>
                </a:cubicBezTo>
                <a:cubicBezTo>
                  <a:pt x="309" y="590"/>
                  <a:pt x="309" y="587"/>
                  <a:pt x="309" y="582"/>
                </a:cubicBezTo>
                <a:cubicBezTo>
                  <a:pt x="308" y="577"/>
                  <a:pt x="308" y="573"/>
                  <a:pt x="308" y="570"/>
                </a:cubicBezTo>
                <a:cubicBezTo>
                  <a:pt x="308" y="567"/>
                  <a:pt x="308" y="567"/>
                  <a:pt x="308" y="567"/>
                </a:cubicBezTo>
                <a:cubicBezTo>
                  <a:pt x="308" y="567"/>
                  <a:pt x="309" y="565"/>
                  <a:pt x="311" y="560"/>
                </a:cubicBezTo>
                <a:cubicBezTo>
                  <a:pt x="313" y="556"/>
                  <a:pt x="314" y="554"/>
                  <a:pt x="315" y="551"/>
                </a:cubicBezTo>
                <a:cubicBezTo>
                  <a:pt x="316" y="549"/>
                  <a:pt x="316" y="549"/>
                  <a:pt x="317" y="548"/>
                </a:cubicBezTo>
                <a:cubicBezTo>
                  <a:pt x="318" y="547"/>
                  <a:pt x="317" y="547"/>
                  <a:pt x="321" y="542"/>
                </a:cubicBezTo>
                <a:cubicBezTo>
                  <a:pt x="324" y="537"/>
                  <a:pt x="327" y="535"/>
                  <a:pt x="332" y="529"/>
                </a:cubicBezTo>
                <a:cubicBezTo>
                  <a:pt x="337" y="524"/>
                  <a:pt x="343" y="516"/>
                  <a:pt x="346" y="513"/>
                </a:cubicBezTo>
                <a:cubicBezTo>
                  <a:pt x="349" y="509"/>
                  <a:pt x="356" y="501"/>
                  <a:pt x="360" y="496"/>
                </a:cubicBezTo>
                <a:cubicBezTo>
                  <a:pt x="363" y="493"/>
                  <a:pt x="365" y="490"/>
                  <a:pt x="367" y="488"/>
                </a:cubicBezTo>
                <a:cubicBezTo>
                  <a:pt x="369" y="486"/>
                  <a:pt x="369" y="485"/>
                  <a:pt x="370" y="484"/>
                </a:cubicBezTo>
                <a:cubicBezTo>
                  <a:pt x="372" y="480"/>
                  <a:pt x="372" y="480"/>
                  <a:pt x="373" y="478"/>
                </a:cubicBezTo>
                <a:cubicBezTo>
                  <a:pt x="373" y="477"/>
                  <a:pt x="374" y="477"/>
                  <a:pt x="375" y="473"/>
                </a:cubicBezTo>
                <a:cubicBezTo>
                  <a:pt x="376" y="469"/>
                  <a:pt x="376" y="467"/>
                  <a:pt x="376" y="466"/>
                </a:cubicBezTo>
                <a:cubicBezTo>
                  <a:pt x="376" y="464"/>
                  <a:pt x="377" y="464"/>
                  <a:pt x="377" y="460"/>
                </a:cubicBezTo>
                <a:cubicBezTo>
                  <a:pt x="377" y="457"/>
                  <a:pt x="377" y="454"/>
                  <a:pt x="378" y="449"/>
                </a:cubicBezTo>
                <a:cubicBezTo>
                  <a:pt x="378" y="445"/>
                  <a:pt x="378" y="436"/>
                  <a:pt x="377" y="429"/>
                </a:cubicBezTo>
                <a:cubicBezTo>
                  <a:pt x="377" y="422"/>
                  <a:pt x="377" y="420"/>
                  <a:pt x="377" y="414"/>
                </a:cubicBezTo>
                <a:cubicBezTo>
                  <a:pt x="376" y="408"/>
                  <a:pt x="376" y="405"/>
                  <a:pt x="376" y="400"/>
                </a:cubicBezTo>
                <a:cubicBezTo>
                  <a:pt x="375" y="395"/>
                  <a:pt x="375" y="391"/>
                  <a:pt x="375" y="386"/>
                </a:cubicBezTo>
                <a:cubicBezTo>
                  <a:pt x="375" y="380"/>
                  <a:pt x="374" y="377"/>
                  <a:pt x="374" y="373"/>
                </a:cubicBezTo>
                <a:cubicBezTo>
                  <a:pt x="374" y="369"/>
                  <a:pt x="374" y="367"/>
                  <a:pt x="374" y="364"/>
                </a:cubicBezTo>
                <a:cubicBezTo>
                  <a:pt x="373" y="361"/>
                  <a:pt x="373" y="360"/>
                  <a:pt x="374" y="358"/>
                </a:cubicBezTo>
                <a:cubicBezTo>
                  <a:pt x="374" y="355"/>
                  <a:pt x="375" y="351"/>
                  <a:pt x="375" y="346"/>
                </a:cubicBezTo>
                <a:cubicBezTo>
                  <a:pt x="376" y="340"/>
                  <a:pt x="376" y="338"/>
                  <a:pt x="376" y="338"/>
                </a:cubicBezTo>
                <a:cubicBezTo>
                  <a:pt x="376" y="338"/>
                  <a:pt x="379" y="338"/>
                  <a:pt x="382" y="337"/>
                </a:cubicBezTo>
                <a:cubicBezTo>
                  <a:pt x="385" y="337"/>
                  <a:pt x="386" y="337"/>
                  <a:pt x="387" y="337"/>
                </a:cubicBezTo>
                <a:cubicBezTo>
                  <a:pt x="389" y="337"/>
                  <a:pt x="395" y="336"/>
                  <a:pt x="400" y="335"/>
                </a:cubicBezTo>
                <a:cubicBezTo>
                  <a:pt x="405" y="334"/>
                  <a:pt x="407" y="333"/>
                  <a:pt x="409" y="332"/>
                </a:cubicBezTo>
                <a:cubicBezTo>
                  <a:pt x="410" y="331"/>
                  <a:pt x="411" y="332"/>
                  <a:pt x="415" y="330"/>
                </a:cubicBezTo>
                <a:cubicBezTo>
                  <a:pt x="418" y="329"/>
                  <a:pt x="421" y="328"/>
                  <a:pt x="424" y="326"/>
                </a:cubicBezTo>
                <a:cubicBezTo>
                  <a:pt x="428" y="325"/>
                  <a:pt x="429" y="325"/>
                  <a:pt x="435" y="323"/>
                </a:cubicBezTo>
                <a:cubicBezTo>
                  <a:pt x="440" y="322"/>
                  <a:pt x="446" y="320"/>
                  <a:pt x="446" y="320"/>
                </a:cubicBezTo>
                <a:cubicBezTo>
                  <a:pt x="446" y="320"/>
                  <a:pt x="447" y="321"/>
                  <a:pt x="448" y="321"/>
                </a:cubicBezTo>
                <a:cubicBezTo>
                  <a:pt x="449" y="321"/>
                  <a:pt x="450" y="321"/>
                  <a:pt x="453" y="321"/>
                </a:cubicBezTo>
                <a:cubicBezTo>
                  <a:pt x="456" y="322"/>
                  <a:pt x="458" y="322"/>
                  <a:pt x="460" y="322"/>
                </a:cubicBezTo>
                <a:cubicBezTo>
                  <a:pt x="462" y="322"/>
                  <a:pt x="464" y="323"/>
                  <a:pt x="464" y="323"/>
                </a:cubicBezTo>
                <a:cubicBezTo>
                  <a:pt x="464" y="323"/>
                  <a:pt x="465" y="323"/>
                  <a:pt x="465" y="324"/>
                </a:cubicBezTo>
                <a:cubicBezTo>
                  <a:pt x="465" y="325"/>
                  <a:pt x="466" y="327"/>
                  <a:pt x="466" y="329"/>
                </a:cubicBezTo>
                <a:cubicBezTo>
                  <a:pt x="467" y="330"/>
                  <a:pt x="468" y="330"/>
                  <a:pt x="470" y="331"/>
                </a:cubicBezTo>
                <a:cubicBezTo>
                  <a:pt x="473" y="331"/>
                  <a:pt x="476" y="332"/>
                  <a:pt x="476" y="332"/>
                </a:cubicBezTo>
                <a:cubicBezTo>
                  <a:pt x="476" y="332"/>
                  <a:pt x="476" y="333"/>
                  <a:pt x="479" y="336"/>
                </a:cubicBezTo>
                <a:cubicBezTo>
                  <a:pt x="481" y="339"/>
                  <a:pt x="484" y="341"/>
                  <a:pt x="490" y="346"/>
                </a:cubicBezTo>
                <a:cubicBezTo>
                  <a:pt x="492" y="348"/>
                  <a:pt x="494" y="350"/>
                  <a:pt x="495" y="351"/>
                </a:cubicBezTo>
                <a:cubicBezTo>
                  <a:pt x="497" y="353"/>
                  <a:pt x="499" y="354"/>
                  <a:pt x="499" y="354"/>
                </a:cubicBezTo>
                <a:cubicBezTo>
                  <a:pt x="499" y="354"/>
                  <a:pt x="498" y="355"/>
                  <a:pt x="498" y="358"/>
                </a:cubicBezTo>
                <a:cubicBezTo>
                  <a:pt x="498" y="361"/>
                  <a:pt x="498" y="362"/>
                  <a:pt x="498" y="362"/>
                </a:cubicBezTo>
                <a:cubicBezTo>
                  <a:pt x="498" y="363"/>
                  <a:pt x="497" y="363"/>
                  <a:pt x="497" y="364"/>
                </a:cubicBezTo>
                <a:cubicBezTo>
                  <a:pt x="497" y="365"/>
                  <a:pt x="498" y="366"/>
                  <a:pt x="500" y="367"/>
                </a:cubicBezTo>
                <a:cubicBezTo>
                  <a:pt x="502" y="368"/>
                  <a:pt x="503" y="369"/>
                  <a:pt x="504" y="370"/>
                </a:cubicBezTo>
                <a:cubicBezTo>
                  <a:pt x="506" y="371"/>
                  <a:pt x="508" y="373"/>
                  <a:pt x="509" y="374"/>
                </a:cubicBezTo>
                <a:cubicBezTo>
                  <a:pt x="511" y="376"/>
                  <a:pt x="513" y="377"/>
                  <a:pt x="514" y="378"/>
                </a:cubicBezTo>
                <a:cubicBezTo>
                  <a:pt x="515" y="380"/>
                  <a:pt x="515" y="379"/>
                  <a:pt x="517" y="381"/>
                </a:cubicBezTo>
                <a:cubicBezTo>
                  <a:pt x="519" y="382"/>
                  <a:pt x="524" y="386"/>
                  <a:pt x="526" y="388"/>
                </a:cubicBezTo>
                <a:cubicBezTo>
                  <a:pt x="529" y="389"/>
                  <a:pt x="531" y="390"/>
                  <a:pt x="531" y="390"/>
                </a:cubicBezTo>
                <a:cubicBezTo>
                  <a:pt x="531" y="390"/>
                  <a:pt x="531" y="391"/>
                  <a:pt x="531" y="392"/>
                </a:cubicBezTo>
                <a:cubicBezTo>
                  <a:pt x="531" y="394"/>
                  <a:pt x="532" y="395"/>
                  <a:pt x="533" y="396"/>
                </a:cubicBezTo>
                <a:cubicBezTo>
                  <a:pt x="533" y="396"/>
                  <a:pt x="533" y="397"/>
                  <a:pt x="534" y="398"/>
                </a:cubicBezTo>
                <a:cubicBezTo>
                  <a:pt x="536" y="399"/>
                  <a:pt x="538" y="401"/>
                  <a:pt x="541" y="403"/>
                </a:cubicBezTo>
                <a:cubicBezTo>
                  <a:pt x="543" y="404"/>
                  <a:pt x="543" y="404"/>
                  <a:pt x="544" y="404"/>
                </a:cubicBezTo>
                <a:cubicBezTo>
                  <a:pt x="545" y="404"/>
                  <a:pt x="546" y="405"/>
                  <a:pt x="548" y="405"/>
                </a:cubicBezTo>
                <a:cubicBezTo>
                  <a:pt x="549" y="405"/>
                  <a:pt x="551" y="405"/>
                  <a:pt x="551" y="405"/>
                </a:cubicBezTo>
                <a:cubicBezTo>
                  <a:pt x="551" y="405"/>
                  <a:pt x="552" y="407"/>
                  <a:pt x="554" y="409"/>
                </a:cubicBezTo>
                <a:cubicBezTo>
                  <a:pt x="555" y="410"/>
                  <a:pt x="557" y="413"/>
                  <a:pt x="558" y="414"/>
                </a:cubicBezTo>
                <a:cubicBezTo>
                  <a:pt x="559" y="416"/>
                  <a:pt x="559" y="416"/>
                  <a:pt x="560" y="417"/>
                </a:cubicBezTo>
                <a:cubicBezTo>
                  <a:pt x="561" y="417"/>
                  <a:pt x="561" y="419"/>
                  <a:pt x="562" y="420"/>
                </a:cubicBezTo>
                <a:cubicBezTo>
                  <a:pt x="563" y="421"/>
                  <a:pt x="562" y="421"/>
                  <a:pt x="563" y="422"/>
                </a:cubicBezTo>
                <a:cubicBezTo>
                  <a:pt x="564" y="422"/>
                  <a:pt x="564" y="423"/>
                  <a:pt x="564" y="424"/>
                </a:cubicBezTo>
                <a:cubicBezTo>
                  <a:pt x="565" y="424"/>
                  <a:pt x="565" y="425"/>
                  <a:pt x="565" y="425"/>
                </a:cubicBezTo>
                <a:cubicBezTo>
                  <a:pt x="565" y="426"/>
                  <a:pt x="566" y="426"/>
                  <a:pt x="566" y="427"/>
                </a:cubicBezTo>
                <a:cubicBezTo>
                  <a:pt x="566" y="428"/>
                  <a:pt x="567" y="428"/>
                  <a:pt x="567" y="429"/>
                </a:cubicBezTo>
                <a:cubicBezTo>
                  <a:pt x="567" y="429"/>
                  <a:pt x="568" y="430"/>
                  <a:pt x="568" y="431"/>
                </a:cubicBezTo>
                <a:cubicBezTo>
                  <a:pt x="569" y="432"/>
                  <a:pt x="569" y="433"/>
                  <a:pt x="570" y="435"/>
                </a:cubicBezTo>
                <a:cubicBezTo>
                  <a:pt x="571" y="437"/>
                  <a:pt x="571" y="438"/>
                  <a:pt x="571" y="438"/>
                </a:cubicBezTo>
                <a:cubicBezTo>
                  <a:pt x="571" y="438"/>
                  <a:pt x="571" y="438"/>
                  <a:pt x="570" y="438"/>
                </a:cubicBezTo>
                <a:cubicBezTo>
                  <a:pt x="570" y="439"/>
                  <a:pt x="571" y="440"/>
                  <a:pt x="571" y="440"/>
                </a:cubicBezTo>
                <a:cubicBezTo>
                  <a:pt x="571" y="440"/>
                  <a:pt x="571" y="440"/>
                  <a:pt x="571" y="441"/>
                </a:cubicBezTo>
                <a:cubicBezTo>
                  <a:pt x="571" y="442"/>
                  <a:pt x="571" y="443"/>
                  <a:pt x="572" y="446"/>
                </a:cubicBezTo>
                <a:cubicBezTo>
                  <a:pt x="573" y="448"/>
                  <a:pt x="576" y="452"/>
                  <a:pt x="578" y="455"/>
                </a:cubicBezTo>
                <a:cubicBezTo>
                  <a:pt x="581" y="458"/>
                  <a:pt x="583" y="459"/>
                  <a:pt x="583" y="459"/>
                </a:cubicBezTo>
                <a:cubicBezTo>
                  <a:pt x="583" y="459"/>
                  <a:pt x="582" y="459"/>
                  <a:pt x="582" y="460"/>
                </a:cubicBezTo>
                <a:cubicBezTo>
                  <a:pt x="582" y="461"/>
                  <a:pt x="582" y="461"/>
                  <a:pt x="583" y="462"/>
                </a:cubicBezTo>
                <a:cubicBezTo>
                  <a:pt x="584" y="464"/>
                  <a:pt x="585" y="465"/>
                  <a:pt x="586" y="466"/>
                </a:cubicBezTo>
                <a:cubicBezTo>
                  <a:pt x="587" y="468"/>
                  <a:pt x="588" y="468"/>
                  <a:pt x="590" y="468"/>
                </a:cubicBezTo>
                <a:cubicBezTo>
                  <a:pt x="591" y="468"/>
                  <a:pt x="592" y="467"/>
                  <a:pt x="593" y="466"/>
                </a:cubicBezTo>
                <a:cubicBezTo>
                  <a:pt x="595" y="466"/>
                  <a:pt x="596" y="465"/>
                  <a:pt x="598" y="463"/>
                </a:cubicBezTo>
                <a:cubicBezTo>
                  <a:pt x="602" y="461"/>
                  <a:pt x="609" y="456"/>
                  <a:pt x="611" y="455"/>
                </a:cubicBezTo>
                <a:cubicBezTo>
                  <a:pt x="613" y="453"/>
                  <a:pt x="613" y="453"/>
                  <a:pt x="613" y="452"/>
                </a:cubicBezTo>
                <a:cubicBezTo>
                  <a:pt x="613" y="451"/>
                  <a:pt x="614" y="449"/>
                  <a:pt x="614" y="449"/>
                </a:cubicBezTo>
                <a:cubicBezTo>
                  <a:pt x="614" y="448"/>
                  <a:pt x="617" y="447"/>
                  <a:pt x="620" y="446"/>
                </a:cubicBezTo>
                <a:cubicBezTo>
                  <a:pt x="622" y="445"/>
                  <a:pt x="623" y="444"/>
                  <a:pt x="624" y="444"/>
                </a:cubicBezTo>
                <a:cubicBezTo>
                  <a:pt x="625" y="444"/>
                  <a:pt x="625" y="444"/>
                  <a:pt x="630" y="441"/>
                </a:cubicBezTo>
                <a:cubicBezTo>
                  <a:pt x="635" y="439"/>
                  <a:pt x="639" y="435"/>
                  <a:pt x="645" y="430"/>
                </a:cubicBezTo>
                <a:cubicBezTo>
                  <a:pt x="652" y="424"/>
                  <a:pt x="656" y="419"/>
                  <a:pt x="662" y="411"/>
                </a:cubicBezTo>
                <a:cubicBezTo>
                  <a:pt x="668" y="404"/>
                  <a:pt x="671" y="398"/>
                  <a:pt x="672" y="396"/>
                </a:cubicBezTo>
                <a:cubicBezTo>
                  <a:pt x="672" y="395"/>
                  <a:pt x="671" y="394"/>
                  <a:pt x="670" y="394"/>
                </a:cubicBezTo>
                <a:cubicBezTo>
                  <a:pt x="670" y="393"/>
                  <a:pt x="668" y="394"/>
                  <a:pt x="668" y="394"/>
                </a:cubicBezTo>
                <a:cubicBezTo>
                  <a:pt x="668" y="394"/>
                  <a:pt x="668" y="394"/>
                  <a:pt x="668" y="393"/>
                </a:cubicBezTo>
                <a:cubicBezTo>
                  <a:pt x="667" y="392"/>
                  <a:pt x="666" y="391"/>
                  <a:pt x="663" y="392"/>
                </a:cubicBezTo>
                <a:cubicBezTo>
                  <a:pt x="661" y="392"/>
                  <a:pt x="659" y="393"/>
                  <a:pt x="656" y="395"/>
                </a:cubicBezTo>
                <a:cubicBezTo>
                  <a:pt x="653" y="397"/>
                  <a:pt x="652" y="398"/>
                  <a:pt x="650" y="399"/>
                </a:cubicBezTo>
                <a:cubicBezTo>
                  <a:pt x="649" y="399"/>
                  <a:pt x="647" y="400"/>
                  <a:pt x="646" y="401"/>
                </a:cubicBezTo>
                <a:cubicBezTo>
                  <a:pt x="645" y="401"/>
                  <a:pt x="645" y="401"/>
                  <a:pt x="643" y="403"/>
                </a:cubicBezTo>
                <a:cubicBezTo>
                  <a:pt x="642" y="404"/>
                  <a:pt x="641" y="404"/>
                  <a:pt x="640" y="404"/>
                </a:cubicBezTo>
                <a:cubicBezTo>
                  <a:pt x="639" y="404"/>
                  <a:pt x="636" y="405"/>
                  <a:pt x="634" y="405"/>
                </a:cubicBezTo>
                <a:cubicBezTo>
                  <a:pt x="632" y="406"/>
                  <a:pt x="631" y="406"/>
                  <a:pt x="630" y="406"/>
                </a:cubicBezTo>
                <a:cubicBezTo>
                  <a:pt x="629" y="406"/>
                  <a:pt x="629" y="406"/>
                  <a:pt x="627" y="406"/>
                </a:cubicBezTo>
                <a:cubicBezTo>
                  <a:pt x="626" y="406"/>
                  <a:pt x="625" y="406"/>
                  <a:pt x="624" y="406"/>
                </a:cubicBezTo>
                <a:cubicBezTo>
                  <a:pt x="623" y="406"/>
                  <a:pt x="622" y="406"/>
                  <a:pt x="622" y="405"/>
                </a:cubicBezTo>
                <a:cubicBezTo>
                  <a:pt x="621" y="405"/>
                  <a:pt x="620" y="405"/>
                  <a:pt x="620" y="406"/>
                </a:cubicBezTo>
                <a:cubicBezTo>
                  <a:pt x="619" y="406"/>
                  <a:pt x="618" y="406"/>
                  <a:pt x="618" y="405"/>
                </a:cubicBezTo>
                <a:cubicBezTo>
                  <a:pt x="617" y="405"/>
                  <a:pt x="617" y="405"/>
                  <a:pt x="616" y="405"/>
                </a:cubicBezTo>
                <a:cubicBezTo>
                  <a:pt x="615" y="406"/>
                  <a:pt x="614" y="405"/>
                  <a:pt x="612" y="404"/>
                </a:cubicBezTo>
                <a:cubicBezTo>
                  <a:pt x="609" y="404"/>
                  <a:pt x="608" y="404"/>
                  <a:pt x="606" y="404"/>
                </a:cubicBezTo>
                <a:cubicBezTo>
                  <a:pt x="606" y="404"/>
                  <a:pt x="605" y="404"/>
                  <a:pt x="604" y="405"/>
                </a:cubicBezTo>
                <a:cubicBezTo>
                  <a:pt x="604" y="405"/>
                  <a:pt x="604" y="405"/>
                  <a:pt x="603" y="405"/>
                </a:cubicBezTo>
                <a:cubicBezTo>
                  <a:pt x="603" y="404"/>
                  <a:pt x="602" y="404"/>
                  <a:pt x="601" y="405"/>
                </a:cubicBezTo>
                <a:cubicBezTo>
                  <a:pt x="600" y="405"/>
                  <a:pt x="601" y="405"/>
                  <a:pt x="601" y="405"/>
                </a:cubicBezTo>
                <a:cubicBezTo>
                  <a:pt x="601" y="405"/>
                  <a:pt x="601" y="405"/>
                  <a:pt x="600" y="406"/>
                </a:cubicBezTo>
                <a:cubicBezTo>
                  <a:pt x="599" y="406"/>
                  <a:pt x="599" y="406"/>
                  <a:pt x="599" y="406"/>
                </a:cubicBezTo>
                <a:cubicBezTo>
                  <a:pt x="598" y="405"/>
                  <a:pt x="598" y="405"/>
                  <a:pt x="598" y="405"/>
                </a:cubicBezTo>
                <a:cubicBezTo>
                  <a:pt x="597" y="405"/>
                  <a:pt x="597" y="405"/>
                  <a:pt x="597" y="405"/>
                </a:cubicBezTo>
                <a:cubicBezTo>
                  <a:pt x="596" y="405"/>
                  <a:pt x="596" y="404"/>
                  <a:pt x="594" y="404"/>
                </a:cubicBezTo>
                <a:cubicBezTo>
                  <a:pt x="593" y="403"/>
                  <a:pt x="592" y="403"/>
                  <a:pt x="592" y="403"/>
                </a:cubicBezTo>
                <a:cubicBezTo>
                  <a:pt x="592" y="402"/>
                  <a:pt x="592" y="402"/>
                  <a:pt x="591" y="402"/>
                </a:cubicBezTo>
                <a:cubicBezTo>
                  <a:pt x="590" y="402"/>
                  <a:pt x="589" y="401"/>
                  <a:pt x="588" y="401"/>
                </a:cubicBezTo>
                <a:cubicBezTo>
                  <a:pt x="587" y="400"/>
                  <a:pt x="587" y="400"/>
                  <a:pt x="586" y="399"/>
                </a:cubicBezTo>
                <a:cubicBezTo>
                  <a:pt x="585" y="399"/>
                  <a:pt x="586" y="399"/>
                  <a:pt x="584" y="398"/>
                </a:cubicBezTo>
                <a:cubicBezTo>
                  <a:pt x="583" y="398"/>
                  <a:pt x="583" y="397"/>
                  <a:pt x="583" y="397"/>
                </a:cubicBezTo>
                <a:cubicBezTo>
                  <a:pt x="582" y="397"/>
                  <a:pt x="582" y="397"/>
                  <a:pt x="582" y="396"/>
                </a:cubicBezTo>
                <a:cubicBezTo>
                  <a:pt x="582" y="395"/>
                  <a:pt x="581" y="396"/>
                  <a:pt x="580" y="395"/>
                </a:cubicBezTo>
                <a:cubicBezTo>
                  <a:pt x="579" y="395"/>
                  <a:pt x="579" y="394"/>
                  <a:pt x="578" y="394"/>
                </a:cubicBezTo>
                <a:cubicBezTo>
                  <a:pt x="577" y="393"/>
                  <a:pt x="577" y="392"/>
                  <a:pt x="576" y="392"/>
                </a:cubicBezTo>
                <a:cubicBezTo>
                  <a:pt x="576" y="392"/>
                  <a:pt x="575" y="391"/>
                  <a:pt x="575" y="391"/>
                </a:cubicBezTo>
                <a:cubicBezTo>
                  <a:pt x="575" y="391"/>
                  <a:pt x="575" y="390"/>
                  <a:pt x="574" y="390"/>
                </a:cubicBezTo>
                <a:cubicBezTo>
                  <a:pt x="573" y="390"/>
                  <a:pt x="572" y="388"/>
                  <a:pt x="571" y="387"/>
                </a:cubicBezTo>
                <a:cubicBezTo>
                  <a:pt x="569" y="386"/>
                  <a:pt x="569" y="385"/>
                  <a:pt x="569" y="385"/>
                </a:cubicBezTo>
                <a:cubicBezTo>
                  <a:pt x="569" y="385"/>
                  <a:pt x="569" y="384"/>
                  <a:pt x="568" y="383"/>
                </a:cubicBezTo>
                <a:cubicBezTo>
                  <a:pt x="567" y="383"/>
                  <a:pt x="566" y="381"/>
                  <a:pt x="565" y="379"/>
                </a:cubicBezTo>
                <a:cubicBezTo>
                  <a:pt x="564" y="378"/>
                  <a:pt x="563" y="378"/>
                  <a:pt x="562" y="377"/>
                </a:cubicBezTo>
                <a:cubicBezTo>
                  <a:pt x="561" y="375"/>
                  <a:pt x="560" y="373"/>
                  <a:pt x="560" y="373"/>
                </a:cubicBezTo>
                <a:cubicBezTo>
                  <a:pt x="559" y="373"/>
                  <a:pt x="559" y="373"/>
                  <a:pt x="559" y="372"/>
                </a:cubicBezTo>
                <a:cubicBezTo>
                  <a:pt x="558" y="371"/>
                  <a:pt x="555" y="369"/>
                  <a:pt x="555" y="368"/>
                </a:cubicBezTo>
                <a:cubicBezTo>
                  <a:pt x="554" y="366"/>
                  <a:pt x="553" y="365"/>
                  <a:pt x="552" y="364"/>
                </a:cubicBezTo>
                <a:cubicBezTo>
                  <a:pt x="552" y="363"/>
                  <a:pt x="551" y="362"/>
                  <a:pt x="550" y="360"/>
                </a:cubicBezTo>
                <a:cubicBezTo>
                  <a:pt x="548" y="357"/>
                  <a:pt x="548" y="356"/>
                  <a:pt x="547" y="356"/>
                </a:cubicBezTo>
                <a:cubicBezTo>
                  <a:pt x="546" y="355"/>
                  <a:pt x="544" y="351"/>
                  <a:pt x="542" y="348"/>
                </a:cubicBezTo>
                <a:cubicBezTo>
                  <a:pt x="541" y="345"/>
                  <a:pt x="538" y="342"/>
                  <a:pt x="537" y="339"/>
                </a:cubicBezTo>
                <a:cubicBezTo>
                  <a:pt x="536" y="338"/>
                  <a:pt x="535" y="336"/>
                  <a:pt x="534" y="334"/>
                </a:cubicBezTo>
                <a:cubicBezTo>
                  <a:pt x="533" y="332"/>
                  <a:pt x="532" y="330"/>
                  <a:pt x="531" y="330"/>
                </a:cubicBezTo>
                <a:cubicBezTo>
                  <a:pt x="531" y="329"/>
                  <a:pt x="531" y="328"/>
                  <a:pt x="527" y="321"/>
                </a:cubicBezTo>
                <a:cubicBezTo>
                  <a:pt x="526" y="320"/>
                  <a:pt x="526" y="318"/>
                  <a:pt x="525" y="317"/>
                </a:cubicBezTo>
                <a:cubicBezTo>
                  <a:pt x="524" y="316"/>
                  <a:pt x="524" y="315"/>
                  <a:pt x="523" y="314"/>
                </a:cubicBezTo>
                <a:cubicBezTo>
                  <a:pt x="522" y="311"/>
                  <a:pt x="520" y="309"/>
                  <a:pt x="519" y="307"/>
                </a:cubicBezTo>
                <a:cubicBezTo>
                  <a:pt x="518" y="304"/>
                  <a:pt x="516" y="301"/>
                  <a:pt x="515" y="299"/>
                </a:cubicBezTo>
                <a:cubicBezTo>
                  <a:pt x="513" y="296"/>
                  <a:pt x="513" y="295"/>
                  <a:pt x="513" y="295"/>
                </a:cubicBezTo>
                <a:cubicBezTo>
                  <a:pt x="513" y="295"/>
                  <a:pt x="513" y="294"/>
                  <a:pt x="512" y="291"/>
                </a:cubicBezTo>
                <a:cubicBezTo>
                  <a:pt x="512" y="288"/>
                  <a:pt x="510" y="286"/>
                  <a:pt x="508" y="283"/>
                </a:cubicBezTo>
                <a:cubicBezTo>
                  <a:pt x="507" y="280"/>
                  <a:pt x="504" y="279"/>
                  <a:pt x="504" y="279"/>
                </a:cubicBezTo>
                <a:cubicBezTo>
                  <a:pt x="504" y="279"/>
                  <a:pt x="503" y="277"/>
                  <a:pt x="501" y="275"/>
                </a:cubicBezTo>
                <a:cubicBezTo>
                  <a:pt x="500" y="273"/>
                  <a:pt x="499" y="273"/>
                  <a:pt x="498" y="273"/>
                </a:cubicBezTo>
                <a:cubicBezTo>
                  <a:pt x="497" y="272"/>
                  <a:pt x="497" y="272"/>
                  <a:pt x="496" y="272"/>
                </a:cubicBezTo>
                <a:cubicBezTo>
                  <a:pt x="495" y="272"/>
                  <a:pt x="494" y="272"/>
                  <a:pt x="493" y="271"/>
                </a:cubicBezTo>
                <a:cubicBezTo>
                  <a:pt x="491" y="270"/>
                  <a:pt x="487" y="270"/>
                  <a:pt x="486" y="270"/>
                </a:cubicBezTo>
                <a:cubicBezTo>
                  <a:pt x="484" y="270"/>
                  <a:pt x="483" y="269"/>
                  <a:pt x="482" y="268"/>
                </a:cubicBezTo>
                <a:cubicBezTo>
                  <a:pt x="480" y="268"/>
                  <a:pt x="478" y="268"/>
                  <a:pt x="477" y="267"/>
                </a:cubicBezTo>
                <a:cubicBezTo>
                  <a:pt x="475" y="267"/>
                  <a:pt x="474" y="267"/>
                  <a:pt x="471" y="267"/>
                </a:cubicBezTo>
                <a:cubicBezTo>
                  <a:pt x="468" y="267"/>
                  <a:pt x="465" y="266"/>
                  <a:pt x="462" y="266"/>
                </a:cubicBezTo>
                <a:cubicBezTo>
                  <a:pt x="460" y="266"/>
                  <a:pt x="458" y="266"/>
                  <a:pt x="456" y="266"/>
                </a:cubicBezTo>
                <a:cubicBezTo>
                  <a:pt x="453" y="265"/>
                  <a:pt x="452" y="266"/>
                  <a:pt x="449" y="266"/>
                </a:cubicBezTo>
                <a:cubicBezTo>
                  <a:pt x="447" y="266"/>
                  <a:pt x="446" y="266"/>
                  <a:pt x="444" y="266"/>
                </a:cubicBezTo>
                <a:cubicBezTo>
                  <a:pt x="441" y="266"/>
                  <a:pt x="438" y="266"/>
                  <a:pt x="435" y="266"/>
                </a:cubicBezTo>
                <a:cubicBezTo>
                  <a:pt x="431" y="266"/>
                  <a:pt x="424" y="266"/>
                  <a:pt x="424" y="266"/>
                </a:cubicBezTo>
                <a:cubicBezTo>
                  <a:pt x="424" y="266"/>
                  <a:pt x="424" y="266"/>
                  <a:pt x="423" y="266"/>
                </a:cubicBezTo>
                <a:cubicBezTo>
                  <a:pt x="422" y="265"/>
                  <a:pt x="422" y="265"/>
                  <a:pt x="420" y="265"/>
                </a:cubicBezTo>
                <a:cubicBezTo>
                  <a:pt x="418" y="265"/>
                  <a:pt x="415" y="265"/>
                  <a:pt x="410" y="264"/>
                </a:cubicBezTo>
                <a:cubicBezTo>
                  <a:pt x="405" y="264"/>
                  <a:pt x="400" y="263"/>
                  <a:pt x="395" y="262"/>
                </a:cubicBezTo>
                <a:cubicBezTo>
                  <a:pt x="393" y="262"/>
                  <a:pt x="391" y="261"/>
                  <a:pt x="389" y="261"/>
                </a:cubicBezTo>
                <a:cubicBezTo>
                  <a:pt x="388" y="261"/>
                  <a:pt x="386" y="261"/>
                  <a:pt x="385" y="260"/>
                </a:cubicBezTo>
                <a:cubicBezTo>
                  <a:pt x="383" y="260"/>
                  <a:pt x="381" y="260"/>
                  <a:pt x="381" y="260"/>
                </a:cubicBezTo>
                <a:cubicBezTo>
                  <a:pt x="381" y="260"/>
                  <a:pt x="381" y="259"/>
                  <a:pt x="382" y="257"/>
                </a:cubicBezTo>
                <a:cubicBezTo>
                  <a:pt x="382" y="255"/>
                  <a:pt x="382" y="253"/>
                  <a:pt x="383" y="251"/>
                </a:cubicBezTo>
                <a:cubicBezTo>
                  <a:pt x="383" y="248"/>
                  <a:pt x="383" y="247"/>
                  <a:pt x="381" y="244"/>
                </a:cubicBezTo>
                <a:cubicBezTo>
                  <a:pt x="379" y="240"/>
                  <a:pt x="377" y="237"/>
                  <a:pt x="377" y="237"/>
                </a:cubicBezTo>
                <a:cubicBezTo>
                  <a:pt x="377" y="237"/>
                  <a:pt x="378" y="237"/>
                  <a:pt x="379" y="236"/>
                </a:cubicBezTo>
                <a:cubicBezTo>
                  <a:pt x="380" y="235"/>
                  <a:pt x="382" y="233"/>
                  <a:pt x="386" y="231"/>
                </a:cubicBezTo>
                <a:cubicBezTo>
                  <a:pt x="390" y="228"/>
                  <a:pt x="394" y="226"/>
                  <a:pt x="397" y="225"/>
                </a:cubicBezTo>
                <a:cubicBezTo>
                  <a:pt x="400" y="223"/>
                  <a:pt x="403" y="222"/>
                  <a:pt x="406" y="221"/>
                </a:cubicBezTo>
                <a:cubicBezTo>
                  <a:pt x="409" y="220"/>
                  <a:pt x="410" y="220"/>
                  <a:pt x="415" y="218"/>
                </a:cubicBezTo>
                <a:cubicBezTo>
                  <a:pt x="419" y="215"/>
                  <a:pt x="422" y="214"/>
                  <a:pt x="426" y="213"/>
                </a:cubicBezTo>
                <a:cubicBezTo>
                  <a:pt x="429" y="211"/>
                  <a:pt x="433" y="210"/>
                  <a:pt x="435" y="209"/>
                </a:cubicBezTo>
                <a:cubicBezTo>
                  <a:pt x="438" y="208"/>
                  <a:pt x="441" y="207"/>
                  <a:pt x="442" y="206"/>
                </a:cubicBezTo>
                <a:cubicBezTo>
                  <a:pt x="443" y="206"/>
                  <a:pt x="444" y="206"/>
                  <a:pt x="443" y="206"/>
                </a:cubicBezTo>
                <a:cubicBezTo>
                  <a:pt x="443" y="205"/>
                  <a:pt x="443" y="205"/>
                  <a:pt x="443" y="203"/>
                </a:cubicBezTo>
                <a:cubicBezTo>
                  <a:pt x="442" y="201"/>
                  <a:pt x="442" y="199"/>
                  <a:pt x="441" y="197"/>
                </a:cubicBezTo>
                <a:cubicBezTo>
                  <a:pt x="441" y="194"/>
                  <a:pt x="440" y="192"/>
                  <a:pt x="440" y="192"/>
                </a:cubicBezTo>
                <a:cubicBezTo>
                  <a:pt x="440" y="192"/>
                  <a:pt x="441" y="191"/>
                  <a:pt x="441" y="191"/>
                </a:cubicBezTo>
                <a:cubicBezTo>
                  <a:pt x="441" y="191"/>
                  <a:pt x="442" y="190"/>
                  <a:pt x="442" y="190"/>
                </a:cubicBezTo>
                <a:cubicBezTo>
                  <a:pt x="443" y="189"/>
                  <a:pt x="443" y="188"/>
                  <a:pt x="443" y="187"/>
                </a:cubicBezTo>
                <a:cubicBezTo>
                  <a:pt x="443" y="187"/>
                  <a:pt x="443" y="187"/>
                  <a:pt x="443" y="185"/>
                </a:cubicBezTo>
                <a:cubicBezTo>
                  <a:pt x="443" y="183"/>
                  <a:pt x="443" y="180"/>
                  <a:pt x="443" y="180"/>
                </a:cubicBezTo>
                <a:cubicBezTo>
                  <a:pt x="443" y="180"/>
                  <a:pt x="447" y="178"/>
                  <a:pt x="450" y="176"/>
                </a:cubicBezTo>
                <a:cubicBezTo>
                  <a:pt x="454" y="173"/>
                  <a:pt x="455" y="172"/>
                  <a:pt x="458" y="170"/>
                </a:cubicBezTo>
                <a:cubicBezTo>
                  <a:pt x="461" y="167"/>
                  <a:pt x="462" y="165"/>
                  <a:pt x="464" y="163"/>
                </a:cubicBezTo>
                <a:cubicBezTo>
                  <a:pt x="465" y="161"/>
                  <a:pt x="467" y="159"/>
                  <a:pt x="468" y="157"/>
                </a:cubicBezTo>
                <a:cubicBezTo>
                  <a:pt x="469" y="155"/>
                  <a:pt x="470" y="154"/>
                  <a:pt x="471" y="153"/>
                </a:cubicBezTo>
                <a:cubicBezTo>
                  <a:pt x="472" y="152"/>
                  <a:pt x="473" y="151"/>
                  <a:pt x="474" y="149"/>
                </a:cubicBezTo>
                <a:cubicBezTo>
                  <a:pt x="475" y="148"/>
                  <a:pt x="476" y="148"/>
                  <a:pt x="477" y="146"/>
                </a:cubicBezTo>
                <a:cubicBezTo>
                  <a:pt x="478" y="145"/>
                  <a:pt x="479" y="145"/>
                  <a:pt x="479" y="144"/>
                </a:cubicBezTo>
                <a:cubicBezTo>
                  <a:pt x="480" y="143"/>
                  <a:pt x="480" y="143"/>
                  <a:pt x="481" y="142"/>
                </a:cubicBezTo>
                <a:cubicBezTo>
                  <a:pt x="482" y="141"/>
                  <a:pt x="483" y="140"/>
                  <a:pt x="483" y="138"/>
                </a:cubicBezTo>
                <a:cubicBezTo>
                  <a:pt x="484" y="136"/>
                  <a:pt x="483" y="135"/>
                  <a:pt x="482" y="135"/>
                </a:cubicBezTo>
                <a:cubicBezTo>
                  <a:pt x="480" y="134"/>
                  <a:pt x="479" y="135"/>
                  <a:pt x="478" y="136"/>
                </a:cubicBezTo>
                <a:cubicBezTo>
                  <a:pt x="477" y="137"/>
                  <a:pt x="476" y="140"/>
                  <a:pt x="475" y="141"/>
                </a:cubicBezTo>
                <a:cubicBezTo>
                  <a:pt x="474" y="142"/>
                  <a:pt x="473" y="142"/>
                  <a:pt x="472" y="143"/>
                </a:cubicBezTo>
                <a:cubicBezTo>
                  <a:pt x="470" y="144"/>
                  <a:pt x="469" y="145"/>
                  <a:pt x="468" y="146"/>
                </a:cubicBezTo>
                <a:cubicBezTo>
                  <a:pt x="468" y="147"/>
                  <a:pt x="467" y="148"/>
                  <a:pt x="467" y="148"/>
                </a:cubicBezTo>
                <a:cubicBezTo>
                  <a:pt x="466" y="148"/>
                  <a:pt x="466" y="147"/>
                  <a:pt x="466" y="146"/>
                </a:cubicBezTo>
                <a:cubicBezTo>
                  <a:pt x="466" y="145"/>
                  <a:pt x="466" y="145"/>
                  <a:pt x="467" y="143"/>
                </a:cubicBezTo>
                <a:cubicBezTo>
                  <a:pt x="468" y="142"/>
                  <a:pt x="469" y="141"/>
                  <a:pt x="471" y="140"/>
                </a:cubicBezTo>
                <a:cubicBezTo>
                  <a:pt x="472" y="138"/>
                  <a:pt x="472" y="137"/>
                  <a:pt x="473" y="136"/>
                </a:cubicBezTo>
                <a:cubicBezTo>
                  <a:pt x="474" y="133"/>
                  <a:pt x="476" y="131"/>
                  <a:pt x="477" y="130"/>
                </a:cubicBezTo>
                <a:cubicBezTo>
                  <a:pt x="478" y="128"/>
                  <a:pt x="479" y="127"/>
                  <a:pt x="479" y="126"/>
                </a:cubicBezTo>
                <a:cubicBezTo>
                  <a:pt x="480" y="124"/>
                  <a:pt x="481" y="124"/>
                  <a:pt x="481" y="122"/>
                </a:cubicBezTo>
                <a:cubicBezTo>
                  <a:pt x="481" y="121"/>
                  <a:pt x="480" y="120"/>
                  <a:pt x="479" y="119"/>
                </a:cubicBezTo>
                <a:cubicBezTo>
                  <a:pt x="477" y="119"/>
                  <a:pt x="476" y="120"/>
                  <a:pt x="475" y="122"/>
                </a:cubicBezTo>
                <a:cubicBezTo>
                  <a:pt x="474" y="123"/>
                  <a:pt x="473" y="125"/>
                  <a:pt x="472" y="127"/>
                </a:cubicBezTo>
                <a:cubicBezTo>
                  <a:pt x="470" y="129"/>
                  <a:pt x="470" y="130"/>
                  <a:pt x="468" y="132"/>
                </a:cubicBezTo>
                <a:cubicBezTo>
                  <a:pt x="467" y="133"/>
                  <a:pt x="466" y="134"/>
                  <a:pt x="466" y="135"/>
                </a:cubicBezTo>
                <a:cubicBezTo>
                  <a:pt x="465" y="136"/>
                  <a:pt x="464" y="137"/>
                  <a:pt x="464" y="138"/>
                </a:cubicBezTo>
                <a:cubicBezTo>
                  <a:pt x="463" y="139"/>
                  <a:pt x="463" y="139"/>
                  <a:pt x="462" y="140"/>
                </a:cubicBezTo>
                <a:cubicBezTo>
                  <a:pt x="462" y="140"/>
                  <a:pt x="461" y="138"/>
                  <a:pt x="461" y="138"/>
                </a:cubicBezTo>
                <a:cubicBezTo>
                  <a:pt x="461" y="138"/>
                  <a:pt x="461" y="138"/>
                  <a:pt x="462" y="137"/>
                </a:cubicBezTo>
                <a:cubicBezTo>
                  <a:pt x="462" y="136"/>
                  <a:pt x="464" y="134"/>
                  <a:pt x="465" y="133"/>
                </a:cubicBezTo>
                <a:cubicBezTo>
                  <a:pt x="466" y="131"/>
                  <a:pt x="466" y="130"/>
                  <a:pt x="466" y="129"/>
                </a:cubicBezTo>
                <a:cubicBezTo>
                  <a:pt x="467" y="128"/>
                  <a:pt x="468" y="126"/>
                  <a:pt x="469" y="124"/>
                </a:cubicBezTo>
                <a:cubicBezTo>
                  <a:pt x="470" y="122"/>
                  <a:pt x="470" y="122"/>
                  <a:pt x="471" y="120"/>
                </a:cubicBezTo>
                <a:cubicBezTo>
                  <a:pt x="472" y="119"/>
                  <a:pt x="472" y="118"/>
                  <a:pt x="473" y="117"/>
                </a:cubicBezTo>
                <a:cubicBezTo>
                  <a:pt x="473" y="115"/>
                  <a:pt x="474" y="115"/>
                  <a:pt x="474" y="113"/>
                </a:cubicBezTo>
                <a:cubicBezTo>
                  <a:pt x="474" y="111"/>
                  <a:pt x="472" y="110"/>
                  <a:pt x="471" y="110"/>
                </a:cubicBezTo>
                <a:cubicBezTo>
                  <a:pt x="469" y="110"/>
                  <a:pt x="468" y="112"/>
                  <a:pt x="467" y="114"/>
                </a:cubicBezTo>
                <a:cubicBezTo>
                  <a:pt x="466" y="116"/>
                  <a:pt x="465" y="118"/>
                  <a:pt x="464" y="120"/>
                </a:cubicBezTo>
                <a:cubicBezTo>
                  <a:pt x="463" y="122"/>
                  <a:pt x="462" y="123"/>
                  <a:pt x="461" y="124"/>
                </a:cubicBezTo>
                <a:cubicBezTo>
                  <a:pt x="460" y="125"/>
                  <a:pt x="460" y="126"/>
                  <a:pt x="460" y="127"/>
                </a:cubicBezTo>
                <a:cubicBezTo>
                  <a:pt x="460" y="128"/>
                  <a:pt x="459" y="128"/>
                  <a:pt x="459" y="129"/>
                </a:cubicBezTo>
                <a:cubicBezTo>
                  <a:pt x="458" y="130"/>
                  <a:pt x="458" y="131"/>
                  <a:pt x="457" y="132"/>
                </a:cubicBezTo>
                <a:cubicBezTo>
                  <a:pt x="457" y="133"/>
                  <a:pt x="456" y="134"/>
                  <a:pt x="456" y="134"/>
                </a:cubicBezTo>
                <a:cubicBezTo>
                  <a:pt x="455" y="135"/>
                  <a:pt x="455" y="134"/>
                  <a:pt x="455" y="134"/>
                </a:cubicBezTo>
                <a:cubicBezTo>
                  <a:pt x="454" y="134"/>
                  <a:pt x="454" y="132"/>
                  <a:pt x="455" y="131"/>
                </a:cubicBezTo>
                <a:cubicBezTo>
                  <a:pt x="455" y="129"/>
                  <a:pt x="455" y="128"/>
                  <a:pt x="456" y="127"/>
                </a:cubicBezTo>
                <a:cubicBezTo>
                  <a:pt x="456" y="125"/>
                  <a:pt x="456" y="124"/>
                  <a:pt x="457" y="121"/>
                </a:cubicBezTo>
                <a:cubicBezTo>
                  <a:pt x="458" y="119"/>
                  <a:pt x="459" y="118"/>
                  <a:pt x="460" y="116"/>
                </a:cubicBezTo>
                <a:cubicBezTo>
                  <a:pt x="461" y="114"/>
                  <a:pt x="461" y="112"/>
                  <a:pt x="462" y="110"/>
                </a:cubicBezTo>
                <a:cubicBezTo>
                  <a:pt x="462" y="108"/>
                  <a:pt x="460" y="107"/>
                  <a:pt x="458" y="108"/>
                </a:cubicBezTo>
                <a:cubicBezTo>
                  <a:pt x="456" y="108"/>
                  <a:pt x="455" y="111"/>
                  <a:pt x="454" y="112"/>
                </a:cubicBezTo>
                <a:cubicBezTo>
                  <a:pt x="454" y="113"/>
                  <a:pt x="453" y="115"/>
                  <a:pt x="453" y="116"/>
                </a:cubicBezTo>
                <a:cubicBezTo>
                  <a:pt x="452" y="117"/>
                  <a:pt x="452" y="118"/>
                  <a:pt x="451" y="119"/>
                </a:cubicBezTo>
                <a:cubicBezTo>
                  <a:pt x="450" y="121"/>
                  <a:pt x="450" y="121"/>
                  <a:pt x="449" y="124"/>
                </a:cubicBezTo>
                <a:cubicBezTo>
                  <a:pt x="448" y="126"/>
                  <a:pt x="448" y="127"/>
                  <a:pt x="448" y="130"/>
                </a:cubicBezTo>
                <a:cubicBezTo>
                  <a:pt x="447" y="132"/>
                  <a:pt x="446" y="133"/>
                  <a:pt x="446" y="134"/>
                </a:cubicBezTo>
                <a:cubicBezTo>
                  <a:pt x="445" y="135"/>
                  <a:pt x="445" y="136"/>
                  <a:pt x="444" y="137"/>
                </a:cubicBezTo>
                <a:cubicBezTo>
                  <a:pt x="444" y="139"/>
                  <a:pt x="442" y="139"/>
                  <a:pt x="441" y="140"/>
                </a:cubicBezTo>
                <a:cubicBezTo>
                  <a:pt x="440" y="140"/>
                  <a:pt x="437" y="142"/>
                  <a:pt x="437" y="142"/>
                </a:cubicBezTo>
                <a:cubicBezTo>
                  <a:pt x="436" y="143"/>
                  <a:pt x="436" y="142"/>
                  <a:pt x="436" y="142"/>
                </a:cubicBezTo>
                <a:cubicBezTo>
                  <a:pt x="435" y="141"/>
                  <a:pt x="435" y="141"/>
                  <a:pt x="435" y="140"/>
                </a:cubicBezTo>
                <a:cubicBezTo>
                  <a:pt x="435" y="139"/>
                  <a:pt x="435" y="138"/>
                  <a:pt x="435" y="137"/>
                </a:cubicBezTo>
                <a:cubicBezTo>
                  <a:pt x="434" y="136"/>
                  <a:pt x="434" y="135"/>
                  <a:pt x="433" y="134"/>
                </a:cubicBezTo>
                <a:cubicBezTo>
                  <a:pt x="433" y="133"/>
                  <a:pt x="433" y="132"/>
                  <a:pt x="431" y="129"/>
                </a:cubicBezTo>
                <a:cubicBezTo>
                  <a:pt x="430" y="127"/>
                  <a:pt x="428" y="126"/>
                  <a:pt x="427" y="125"/>
                </a:cubicBezTo>
                <a:cubicBezTo>
                  <a:pt x="426" y="125"/>
                  <a:pt x="425" y="125"/>
                  <a:pt x="424" y="126"/>
                </a:cubicBezTo>
                <a:cubicBezTo>
                  <a:pt x="423" y="127"/>
                  <a:pt x="424" y="128"/>
                  <a:pt x="424" y="129"/>
                </a:cubicBezTo>
                <a:cubicBezTo>
                  <a:pt x="425" y="129"/>
                  <a:pt x="425" y="131"/>
                  <a:pt x="426" y="133"/>
                </a:cubicBezTo>
                <a:cubicBezTo>
                  <a:pt x="426" y="135"/>
                  <a:pt x="427" y="136"/>
                  <a:pt x="427" y="138"/>
                </a:cubicBezTo>
                <a:cubicBezTo>
                  <a:pt x="427" y="140"/>
                  <a:pt x="427" y="141"/>
                  <a:pt x="427" y="143"/>
                </a:cubicBezTo>
                <a:cubicBezTo>
                  <a:pt x="427" y="144"/>
                  <a:pt x="426" y="145"/>
                  <a:pt x="426" y="147"/>
                </a:cubicBezTo>
                <a:cubicBezTo>
                  <a:pt x="426" y="149"/>
                  <a:pt x="427" y="152"/>
                  <a:pt x="428" y="154"/>
                </a:cubicBezTo>
                <a:cubicBezTo>
                  <a:pt x="428" y="157"/>
                  <a:pt x="428" y="158"/>
                  <a:pt x="429" y="160"/>
                </a:cubicBezTo>
                <a:cubicBezTo>
                  <a:pt x="429" y="163"/>
                  <a:pt x="429" y="163"/>
                  <a:pt x="429" y="164"/>
                </a:cubicBezTo>
                <a:cubicBezTo>
                  <a:pt x="428" y="165"/>
                  <a:pt x="426" y="167"/>
                  <a:pt x="426" y="167"/>
                </a:cubicBezTo>
                <a:cubicBezTo>
                  <a:pt x="426" y="167"/>
                  <a:pt x="426" y="167"/>
                  <a:pt x="425" y="167"/>
                </a:cubicBezTo>
                <a:cubicBezTo>
                  <a:pt x="425" y="167"/>
                  <a:pt x="425" y="167"/>
                  <a:pt x="424" y="168"/>
                </a:cubicBezTo>
                <a:cubicBezTo>
                  <a:pt x="424" y="168"/>
                  <a:pt x="423" y="169"/>
                  <a:pt x="421" y="170"/>
                </a:cubicBezTo>
                <a:cubicBezTo>
                  <a:pt x="419" y="171"/>
                  <a:pt x="417" y="173"/>
                  <a:pt x="413" y="175"/>
                </a:cubicBezTo>
                <a:cubicBezTo>
                  <a:pt x="409" y="177"/>
                  <a:pt x="407" y="178"/>
                  <a:pt x="406" y="179"/>
                </a:cubicBezTo>
                <a:cubicBezTo>
                  <a:pt x="404" y="179"/>
                  <a:pt x="401" y="182"/>
                  <a:pt x="400" y="183"/>
                </a:cubicBezTo>
                <a:cubicBezTo>
                  <a:pt x="399" y="184"/>
                  <a:pt x="398" y="186"/>
                  <a:pt x="398" y="186"/>
                </a:cubicBezTo>
                <a:cubicBezTo>
                  <a:pt x="398" y="186"/>
                  <a:pt x="398" y="186"/>
                  <a:pt x="397" y="185"/>
                </a:cubicBezTo>
                <a:cubicBezTo>
                  <a:pt x="396" y="185"/>
                  <a:pt x="394" y="185"/>
                  <a:pt x="393" y="186"/>
                </a:cubicBezTo>
                <a:cubicBezTo>
                  <a:pt x="391" y="186"/>
                  <a:pt x="387" y="188"/>
                  <a:pt x="386" y="189"/>
                </a:cubicBezTo>
                <a:cubicBezTo>
                  <a:pt x="385" y="190"/>
                  <a:pt x="383" y="190"/>
                  <a:pt x="383" y="192"/>
                </a:cubicBezTo>
                <a:cubicBezTo>
                  <a:pt x="382" y="193"/>
                  <a:pt x="381" y="194"/>
                  <a:pt x="381" y="194"/>
                </a:cubicBezTo>
                <a:cubicBezTo>
                  <a:pt x="381" y="194"/>
                  <a:pt x="380" y="195"/>
                  <a:pt x="378" y="195"/>
                </a:cubicBezTo>
                <a:cubicBezTo>
                  <a:pt x="375" y="196"/>
                  <a:pt x="374" y="196"/>
                  <a:pt x="373" y="196"/>
                </a:cubicBezTo>
                <a:cubicBezTo>
                  <a:pt x="373" y="196"/>
                  <a:pt x="372" y="196"/>
                  <a:pt x="371" y="196"/>
                </a:cubicBezTo>
                <a:cubicBezTo>
                  <a:pt x="371" y="196"/>
                  <a:pt x="371" y="195"/>
                  <a:pt x="370" y="195"/>
                </a:cubicBezTo>
                <a:cubicBezTo>
                  <a:pt x="369" y="195"/>
                  <a:pt x="369" y="195"/>
                  <a:pt x="369" y="195"/>
                </a:cubicBezTo>
                <a:cubicBezTo>
                  <a:pt x="369" y="195"/>
                  <a:pt x="368" y="194"/>
                  <a:pt x="367" y="191"/>
                </a:cubicBezTo>
                <a:cubicBezTo>
                  <a:pt x="367" y="189"/>
                  <a:pt x="366" y="187"/>
                  <a:pt x="365" y="185"/>
                </a:cubicBezTo>
                <a:cubicBezTo>
                  <a:pt x="365" y="184"/>
                  <a:pt x="364" y="182"/>
                  <a:pt x="363" y="181"/>
                </a:cubicBezTo>
                <a:cubicBezTo>
                  <a:pt x="362" y="178"/>
                  <a:pt x="361" y="176"/>
                  <a:pt x="360" y="174"/>
                </a:cubicBezTo>
                <a:cubicBezTo>
                  <a:pt x="359" y="173"/>
                  <a:pt x="358" y="171"/>
                  <a:pt x="357" y="170"/>
                </a:cubicBezTo>
                <a:cubicBezTo>
                  <a:pt x="355" y="168"/>
                  <a:pt x="354" y="166"/>
                  <a:pt x="353" y="164"/>
                </a:cubicBezTo>
                <a:cubicBezTo>
                  <a:pt x="352" y="163"/>
                  <a:pt x="352" y="162"/>
                  <a:pt x="352" y="161"/>
                </a:cubicBezTo>
                <a:cubicBezTo>
                  <a:pt x="351" y="160"/>
                  <a:pt x="350" y="157"/>
                  <a:pt x="347" y="152"/>
                </a:cubicBezTo>
                <a:cubicBezTo>
                  <a:pt x="346" y="149"/>
                  <a:pt x="344" y="147"/>
                  <a:pt x="343" y="145"/>
                </a:cubicBezTo>
                <a:cubicBezTo>
                  <a:pt x="341" y="142"/>
                  <a:pt x="339" y="140"/>
                  <a:pt x="338" y="139"/>
                </a:cubicBezTo>
                <a:cubicBezTo>
                  <a:pt x="336" y="137"/>
                  <a:pt x="335" y="135"/>
                  <a:pt x="333" y="134"/>
                </a:cubicBezTo>
                <a:cubicBezTo>
                  <a:pt x="332" y="133"/>
                  <a:pt x="332" y="132"/>
                  <a:pt x="331" y="132"/>
                </a:cubicBezTo>
                <a:cubicBezTo>
                  <a:pt x="330" y="130"/>
                  <a:pt x="329" y="130"/>
                  <a:pt x="328" y="128"/>
                </a:cubicBezTo>
                <a:cubicBezTo>
                  <a:pt x="327" y="127"/>
                  <a:pt x="326" y="126"/>
                  <a:pt x="323" y="123"/>
                </a:cubicBezTo>
                <a:cubicBezTo>
                  <a:pt x="320" y="119"/>
                  <a:pt x="316" y="116"/>
                  <a:pt x="314" y="113"/>
                </a:cubicBezTo>
                <a:cubicBezTo>
                  <a:pt x="311" y="111"/>
                  <a:pt x="310" y="109"/>
                  <a:pt x="309" y="108"/>
                </a:cubicBezTo>
                <a:cubicBezTo>
                  <a:pt x="308" y="108"/>
                  <a:pt x="307" y="106"/>
                  <a:pt x="306" y="105"/>
                </a:cubicBezTo>
                <a:cubicBezTo>
                  <a:pt x="304" y="103"/>
                  <a:pt x="302" y="102"/>
                  <a:pt x="302" y="102"/>
                </a:cubicBezTo>
                <a:cubicBezTo>
                  <a:pt x="302" y="100"/>
                  <a:pt x="302" y="100"/>
                  <a:pt x="302" y="100"/>
                </a:cubicBezTo>
                <a:cubicBezTo>
                  <a:pt x="302" y="100"/>
                  <a:pt x="302" y="100"/>
                  <a:pt x="303" y="99"/>
                </a:cubicBezTo>
                <a:cubicBezTo>
                  <a:pt x="304" y="98"/>
                  <a:pt x="304" y="97"/>
                  <a:pt x="304" y="96"/>
                </a:cubicBezTo>
                <a:cubicBezTo>
                  <a:pt x="303" y="96"/>
                  <a:pt x="304" y="96"/>
                  <a:pt x="304" y="96"/>
                </a:cubicBezTo>
                <a:cubicBezTo>
                  <a:pt x="305" y="96"/>
                  <a:pt x="305" y="95"/>
                  <a:pt x="306" y="95"/>
                </a:cubicBezTo>
                <a:cubicBezTo>
                  <a:pt x="307" y="94"/>
                  <a:pt x="309" y="93"/>
                  <a:pt x="310" y="93"/>
                </a:cubicBezTo>
                <a:cubicBezTo>
                  <a:pt x="311" y="92"/>
                  <a:pt x="311" y="92"/>
                  <a:pt x="312" y="91"/>
                </a:cubicBezTo>
                <a:cubicBezTo>
                  <a:pt x="313" y="90"/>
                  <a:pt x="314" y="90"/>
                  <a:pt x="316" y="89"/>
                </a:cubicBezTo>
                <a:cubicBezTo>
                  <a:pt x="317" y="88"/>
                  <a:pt x="318" y="87"/>
                  <a:pt x="319" y="86"/>
                </a:cubicBezTo>
                <a:cubicBezTo>
                  <a:pt x="320" y="84"/>
                  <a:pt x="319" y="83"/>
                  <a:pt x="319" y="82"/>
                </a:cubicBezTo>
                <a:cubicBezTo>
                  <a:pt x="319" y="81"/>
                  <a:pt x="318" y="79"/>
                  <a:pt x="318" y="79"/>
                </a:cubicBezTo>
                <a:cubicBezTo>
                  <a:pt x="318" y="79"/>
                  <a:pt x="318" y="78"/>
                  <a:pt x="318" y="77"/>
                </a:cubicBezTo>
                <a:cubicBezTo>
                  <a:pt x="319" y="76"/>
                  <a:pt x="320" y="75"/>
                  <a:pt x="320" y="74"/>
                </a:cubicBezTo>
                <a:cubicBezTo>
                  <a:pt x="321" y="74"/>
                  <a:pt x="320" y="72"/>
                  <a:pt x="319" y="71"/>
                </a:cubicBezTo>
                <a:cubicBezTo>
                  <a:pt x="318" y="70"/>
                  <a:pt x="317" y="70"/>
                  <a:pt x="317" y="70"/>
                </a:cubicBezTo>
                <a:cubicBezTo>
                  <a:pt x="317" y="70"/>
                  <a:pt x="318" y="69"/>
                  <a:pt x="319" y="68"/>
                </a:cubicBezTo>
                <a:cubicBezTo>
                  <a:pt x="320" y="68"/>
                  <a:pt x="320" y="67"/>
                  <a:pt x="321" y="66"/>
                </a:cubicBezTo>
                <a:cubicBezTo>
                  <a:pt x="322" y="65"/>
                  <a:pt x="322" y="64"/>
                  <a:pt x="321" y="63"/>
                </a:cubicBezTo>
                <a:cubicBezTo>
                  <a:pt x="321" y="62"/>
                  <a:pt x="321" y="61"/>
                  <a:pt x="321" y="59"/>
                </a:cubicBezTo>
                <a:cubicBezTo>
                  <a:pt x="321" y="58"/>
                  <a:pt x="321" y="57"/>
                  <a:pt x="322" y="57"/>
                </a:cubicBezTo>
                <a:cubicBezTo>
                  <a:pt x="323" y="56"/>
                  <a:pt x="324" y="56"/>
                  <a:pt x="325" y="56"/>
                </a:cubicBezTo>
                <a:cubicBezTo>
                  <a:pt x="326" y="56"/>
                  <a:pt x="327" y="55"/>
                  <a:pt x="327" y="54"/>
                </a:cubicBezTo>
                <a:cubicBezTo>
                  <a:pt x="328" y="52"/>
                  <a:pt x="326" y="51"/>
                  <a:pt x="325" y="49"/>
                </a:cubicBezTo>
                <a:cubicBezTo>
                  <a:pt x="323" y="48"/>
                  <a:pt x="322" y="46"/>
                  <a:pt x="320" y="44"/>
                </a:cubicBezTo>
                <a:cubicBezTo>
                  <a:pt x="318" y="43"/>
                  <a:pt x="317" y="43"/>
                  <a:pt x="316" y="42"/>
                </a:cubicBezTo>
                <a:cubicBezTo>
                  <a:pt x="316" y="41"/>
                  <a:pt x="316" y="41"/>
                  <a:pt x="315" y="41"/>
                </a:cubicBezTo>
                <a:cubicBezTo>
                  <a:pt x="314" y="39"/>
                  <a:pt x="315" y="36"/>
                  <a:pt x="315" y="35"/>
                </a:cubicBezTo>
                <a:cubicBezTo>
                  <a:pt x="316" y="34"/>
                  <a:pt x="315" y="33"/>
                  <a:pt x="315" y="33"/>
                </a:cubicBezTo>
                <a:cubicBezTo>
                  <a:pt x="314" y="33"/>
                  <a:pt x="315" y="32"/>
                  <a:pt x="314" y="31"/>
                </a:cubicBezTo>
                <a:cubicBezTo>
                  <a:pt x="313" y="29"/>
                  <a:pt x="313" y="30"/>
                  <a:pt x="313" y="30"/>
                </a:cubicBezTo>
                <a:cubicBezTo>
                  <a:pt x="313" y="30"/>
                  <a:pt x="313" y="29"/>
                  <a:pt x="312" y="28"/>
                </a:cubicBezTo>
                <a:cubicBezTo>
                  <a:pt x="312" y="28"/>
                  <a:pt x="312" y="26"/>
                  <a:pt x="311" y="26"/>
                </a:cubicBezTo>
                <a:cubicBezTo>
                  <a:pt x="310" y="25"/>
                  <a:pt x="310" y="25"/>
                  <a:pt x="310" y="24"/>
                </a:cubicBezTo>
                <a:cubicBezTo>
                  <a:pt x="310" y="24"/>
                  <a:pt x="310" y="23"/>
                  <a:pt x="310" y="23"/>
                </a:cubicBezTo>
                <a:cubicBezTo>
                  <a:pt x="309" y="23"/>
                  <a:pt x="309" y="22"/>
                  <a:pt x="309" y="22"/>
                </a:cubicBezTo>
                <a:cubicBezTo>
                  <a:pt x="309" y="21"/>
                  <a:pt x="308" y="20"/>
                  <a:pt x="308" y="20"/>
                </a:cubicBezTo>
                <a:cubicBezTo>
                  <a:pt x="307" y="20"/>
                  <a:pt x="307" y="19"/>
                  <a:pt x="307" y="18"/>
                </a:cubicBezTo>
                <a:cubicBezTo>
                  <a:pt x="306" y="17"/>
                  <a:pt x="305" y="16"/>
                  <a:pt x="305" y="16"/>
                </a:cubicBezTo>
                <a:cubicBezTo>
                  <a:pt x="305" y="16"/>
                  <a:pt x="306" y="16"/>
                  <a:pt x="306" y="16"/>
                </a:cubicBezTo>
                <a:cubicBezTo>
                  <a:pt x="306" y="15"/>
                  <a:pt x="307" y="15"/>
                  <a:pt x="307" y="12"/>
                </a:cubicBezTo>
                <a:cubicBezTo>
                  <a:pt x="307" y="10"/>
                  <a:pt x="305" y="8"/>
                  <a:pt x="303" y="6"/>
                </a:cubicBezTo>
                <a:cubicBezTo>
                  <a:pt x="301" y="5"/>
                  <a:pt x="298" y="3"/>
                  <a:pt x="296" y="2"/>
                </a:cubicBezTo>
                <a:cubicBezTo>
                  <a:pt x="294" y="1"/>
                  <a:pt x="291" y="1"/>
                  <a:pt x="290" y="1"/>
                </a:cubicBezTo>
                <a:cubicBezTo>
                  <a:pt x="288" y="1"/>
                  <a:pt x="285" y="1"/>
                  <a:pt x="283" y="1"/>
                </a:cubicBezTo>
                <a:cubicBezTo>
                  <a:pt x="281" y="1"/>
                  <a:pt x="280" y="0"/>
                  <a:pt x="278" y="1"/>
                </a:cubicBezTo>
                <a:cubicBezTo>
                  <a:pt x="276" y="1"/>
                  <a:pt x="275" y="2"/>
                  <a:pt x="274" y="2"/>
                </a:cubicBezTo>
                <a:cubicBezTo>
                  <a:pt x="273" y="2"/>
                  <a:pt x="271" y="2"/>
                  <a:pt x="269" y="2"/>
                </a:cubicBezTo>
                <a:cubicBezTo>
                  <a:pt x="268" y="2"/>
                  <a:pt x="266" y="3"/>
                  <a:pt x="265" y="3"/>
                </a:cubicBezTo>
                <a:cubicBezTo>
                  <a:pt x="263" y="3"/>
                  <a:pt x="261" y="4"/>
                  <a:pt x="260" y="4"/>
                </a:cubicBezTo>
                <a:cubicBezTo>
                  <a:pt x="259" y="5"/>
                  <a:pt x="257" y="5"/>
                  <a:pt x="256" y="6"/>
                </a:cubicBezTo>
                <a:cubicBezTo>
                  <a:pt x="255" y="6"/>
                  <a:pt x="254" y="7"/>
                  <a:pt x="253" y="8"/>
                </a:cubicBezTo>
                <a:cubicBezTo>
                  <a:pt x="251" y="8"/>
                  <a:pt x="250" y="10"/>
                  <a:pt x="248" y="11"/>
                </a:cubicBezTo>
                <a:cubicBezTo>
                  <a:pt x="247" y="13"/>
                  <a:pt x="246" y="14"/>
                  <a:pt x="243" y="17"/>
                </a:cubicBezTo>
                <a:cubicBezTo>
                  <a:pt x="240" y="20"/>
                  <a:pt x="241" y="22"/>
                  <a:pt x="240" y="23"/>
                </a:cubicBezTo>
                <a:cubicBezTo>
                  <a:pt x="239" y="25"/>
                  <a:pt x="239" y="26"/>
                  <a:pt x="238" y="28"/>
                </a:cubicBezTo>
                <a:cubicBezTo>
                  <a:pt x="238" y="29"/>
                  <a:pt x="238" y="30"/>
                  <a:pt x="237" y="31"/>
                </a:cubicBezTo>
                <a:cubicBezTo>
                  <a:pt x="237" y="33"/>
                  <a:pt x="237" y="34"/>
                  <a:pt x="237" y="37"/>
                </a:cubicBezTo>
                <a:cubicBezTo>
                  <a:pt x="237" y="39"/>
                  <a:pt x="237" y="40"/>
                  <a:pt x="237" y="41"/>
                </a:cubicBezTo>
                <a:cubicBezTo>
                  <a:pt x="237" y="42"/>
                  <a:pt x="238" y="42"/>
                  <a:pt x="238" y="43"/>
                </a:cubicBezTo>
                <a:cubicBezTo>
                  <a:pt x="238" y="44"/>
                  <a:pt x="237" y="44"/>
                  <a:pt x="237" y="45"/>
                </a:cubicBezTo>
                <a:cubicBezTo>
                  <a:pt x="237" y="47"/>
                  <a:pt x="238" y="48"/>
                  <a:pt x="238" y="49"/>
                </a:cubicBezTo>
                <a:cubicBezTo>
                  <a:pt x="238" y="49"/>
                  <a:pt x="238" y="50"/>
                  <a:pt x="238" y="51"/>
                </a:cubicBezTo>
                <a:cubicBezTo>
                  <a:pt x="238" y="51"/>
                  <a:pt x="238" y="52"/>
                  <a:pt x="238" y="53"/>
                </a:cubicBezTo>
                <a:cubicBezTo>
                  <a:pt x="238" y="56"/>
                  <a:pt x="239" y="57"/>
                  <a:pt x="239" y="59"/>
                </a:cubicBezTo>
                <a:cubicBezTo>
                  <a:pt x="239" y="60"/>
                  <a:pt x="240" y="60"/>
                  <a:pt x="240" y="61"/>
                </a:cubicBezTo>
                <a:cubicBezTo>
                  <a:pt x="240" y="61"/>
                  <a:pt x="240" y="61"/>
                  <a:pt x="240" y="62"/>
                </a:cubicBezTo>
                <a:cubicBezTo>
                  <a:pt x="240" y="62"/>
                  <a:pt x="241" y="63"/>
                  <a:pt x="241" y="64"/>
                </a:cubicBezTo>
                <a:cubicBezTo>
                  <a:pt x="242" y="65"/>
                  <a:pt x="242" y="66"/>
                  <a:pt x="243" y="66"/>
                </a:cubicBezTo>
                <a:cubicBezTo>
                  <a:pt x="243" y="67"/>
                  <a:pt x="243" y="68"/>
                  <a:pt x="244" y="69"/>
                </a:cubicBezTo>
                <a:cubicBezTo>
                  <a:pt x="244" y="69"/>
                  <a:pt x="244" y="70"/>
                  <a:pt x="244" y="70"/>
                </a:cubicBezTo>
                <a:cubicBezTo>
                  <a:pt x="244" y="71"/>
                  <a:pt x="244" y="72"/>
                  <a:pt x="244" y="73"/>
                </a:cubicBezTo>
                <a:cubicBezTo>
                  <a:pt x="245" y="73"/>
                  <a:pt x="245" y="74"/>
                  <a:pt x="246" y="74"/>
                </a:cubicBezTo>
                <a:cubicBezTo>
                  <a:pt x="246" y="75"/>
                  <a:pt x="246" y="75"/>
                  <a:pt x="246" y="76"/>
                </a:cubicBezTo>
                <a:cubicBezTo>
                  <a:pt x="246" y="76"/>
                  <a:pt x="247" y="76"/>
                  <a:pt x="247" y="77"/>
                </a:cubicBezTo>
                <a:cubicBezTo>
                  <a:pt x="248" y="78"/>
                  <a:pt x="249" y="78"/>
                  <a:pt x="249" y="79"/>
                </a:cubicBezTo>
                <a:cubicBezTo>
                  <a:pt x="250" y="79"/>
                  <a:pt x="251" y="80"/>
                  <a:pt x="252" y="79"/>
                </a:cubicBezTo>
                <a:cubicBezTo>
                  <a:pt x="253" y="79"/>
                  <a:pt x="254" y="79"/>
                  <a:pt x="254" y="79"/>
                </a:cubicBezTo>
                <a:cubicBezTo>
                  <a:pt x="254" y="79"/>
                  <a:pt x="254" y="80"/>
                  <a:pt x="254" y="81"/>
                </a:cubicBezTo>
                <a:cubicBezTo>
                  <a:pt x="254" y="82"/>
                  <a:pt x="253" y="83"/>
                  <a:pt x="252" y="85"/>
                </a:cubicBezTo>
                <a:cubicBezTo>
                  <a:pt x="252" y="86"/>
                  <a:pt x="251" y="87"/>
                  <a:pt x="251" y="88"/>
                </a:cubicBezTo>
                <a:cubicBezTo>
                  <a:pt x="250" y="88"/>
                  <a:pt x="248" y="87"/>
                  <a:pt x="246" y="86"/>
                </a:cubicBezTo>
                <a:cubicBezTo>
                  <a:pt x="244" y="86"/>
                  <a:pt x="244" y="86"/>
                  <a:pt x="239" y="86"/>
                </a:cubicBezTo>
                <a:cubicBezTo>
                  <a:pt x="238" y="86"/>
                  <a:pt x="236" y="86"/>
                  <a:pt x="235" y="86"/>
                </a:cubicBezTo>
                <a:cubicBezTo>
                  <a:pt x="234" y="86"/>
                  <a:pt x="232" y="87"/>
                  <a:pt x="230" y="87"/>
                </a:cubicBezTo>
                <a:cubicBezTo>
                  <a:pt x="229" y="87"/>
                  <a:pt x="228" y="88"/>
                  <a:pt x="227" y="88"/>
                </a:cubicBezTo>
                <a:cubicBezTo>
                  <a:pt x="224" y="89"/>
                  <a:pt x="223" y="90"/>
                  <a:pt x="220" y="92"/>
                </a:cubicBezTo>
                <a:cubicBezTo>
                  <a:pt x="218" y="93"/>
                  <a:pt x="215" y="95"/>
                  <a:pt x="214" y="97"/>
                </a:cubicBezTo>
                <a:cubicBezTo>
                  <a:pt x="212" y="98"/>
                  <a:pt x="211" y="99"/>
                  <a:pt x="209" y="101"/>
                </a:cubicBezTo>
                <a:cubicBezTo>
                  <a:pt x="207" y="103"/>
                  <a:pt x="206" y="104"/>
                  <a:pt x="205" y="106"/>
                </a:cubicBezTo>
                <a:cubicBezTo>
                  <a:pt x="204" y="108"/>
                  <a:pt x="204" y="108"/>
                  <a:pt x="203" y="110"/>
                </a:cubicBezTo>
                <a:cubicBezTo>
                  <a:pt x="203" y="112"/>
                  <a:pt x="203" y="113"/>
                  <a:pt x="203" y="114"/>
                </a:cubicBezTo>
                <a:cubicBezTo>
                  <a:pt x="202" y="116"/>
                  <a:pt x="202" y="117"/>
                  <a:pt x="202" y="117"/>
                </a:cubicBezTo>
                <a:cubicBezTo>
                  <a:pt x="202" y="117"/>
                  <a:pt x="201" y="118"/>
                  <a:pt x="200" y="119"/>
                </a:cubicBezTo>
                <a:cubicBezTo>
                  <a:pt x="198" y="119"/>
                  <a:pt x="197" y="121"/>
                  <a:pt x="196" y="122"/>
                </a:cubicBezTo>
                <a:cubicBezTo>
                  <a:pt x="195" y="122"/>
                  <a:pt x="194" y="122"/>
                  <a:pt x="194" y="122"/>
                </a:cubicBezTo>
                <a:cubicBezTo>
                  <a:pt x="193" y="122"/>
                  <a:pt x="193" y="122"/>
                  <a:pt x="191" y="124"/>
                </a:cubicBezTo>
                <a:cubicBezTo>
                  <a:pt x="189" y="125"/>
                  <a:pt x="188" y="127"/>
                  <a:pt x="187" y="129"/>
                </a:cubicBezTo>
                <a:cubicBezTo>
                  <a:pt x="186" y="130"/>
                  <a:pt x="186" y="131"/>
                  <a:pt x="185" y="132"/>
                </a:cubicBezTo>
                <a:cubicBezTo>
                  <a:pt x="184" y="132"/>
                  <a:pt x="183" y="133"/>
                  <a:pt x="183" y="133"/>
                </a:cubicBezTo>
                <a:cubicBezTo>
                  <a:pt x="182" y="133"/>
                  <a:pt x="181" y="134"/>
                  <a:pt x="180" y="134"/>
                </a:cubicBezTo>
                <a:cubicBezTo>
                  <a:pt x="178" y="134"/>
                  <a:pt x="178" y="134"/>
                  <a:pt x="175" y="135"/>
                </a:cubicBezTo>
                <a:cubicBezTo>
                  <a:pt x="173" y="136"/>
                  <a:pt x="171" y="137"/>
                  <a:pt x="170" y="138"/>
                </a:cubicBezTo>
                <a:cubicBezTo>
                  <a:pt x="169" y="139"/>
                  <a:pt x="168" y="140"/>
                  <a:pt x="167" y="141"/>
                </a:cubicBezTo>
                <a:cubicBezTo>
                  <a:pt x="165" y="142"/>
                  <a:pt x="165" y="142"/>
                  <a:pt x="161" y="144"/>
                </a:cubicBezTo>
                <a:cubicBezTo>
                  <a:pt x="160" y="145"/>
                  <a:pt x="158" y="146"/>
                  <a:pt x="157" y="147"/>
                </a:cubicBezTo>
                <a:cubicBezTo>
                  <a:pt x="156" y="148"/>
                  <a:pt x="155" y="148"/>
                  <a:pt x="154" y="149"/>
                </a:cubicBezTo>
                <a:cubicBezTo>
                  <a:pt x="152" y="151"/>
                  <a:pt x="150" y="152"/>
                  <a:pt x="147" y="154"/>
                </a:cubicBezTo>
                <a:cubicBezTo>
                  <a:pt x="144" y="156"/>
                  <a:pt x="141" y="159"/>
                  <a:pt x="140" y="162"/>
                </a:cubicBezTo>
                <a:cubicBezTo>
                  <a:pt x="138" y="165"/>
                  <a:pt x="137" y="174"/>
                  <a:pt x="135" y="180"/>
                </a:cubicBezTo>
                <a:cubicBezTo>
                  <a:pt x="134" y="187"/>
                  <a:pt x="132" y="200"/>
                  <a:pt x="130" y="205"/>
                </a:cubicBezTo>
                <a:cubicBezTo>
                  <a:pt x="129" y="211"/>
                  <a:pt x="129" y="214"/>
                  <a:pt x="128" y="218"/>
                </a:cubicBezTo>
                <a:cubicBezTo>
                  <a:pt x="127" y="222"/>
                  <a:pt x="127" y="224"/>
                  <a:pt x="126" y="228"/>
                </a:cubicBezTo>
                <a:cubicBezTo>
                  <a:pt x="126" y="232"/>
                  <a:pt x="126" y="232"/>
                  <a:pt x="125" y="237"/>
                </a:cubicBezTo>
                <a:cubicBezTo>
                  <a:pt x="124" y="242"/>
                  <a:pt x="124" y="248"/>
                  <a:pt x="123" y="252"/>
                </a:cubicBezTo>
                <a:cubicBezTo>
                  <a:pt x="123" y="256"/>
                  <a:pt x="122" y="259"/>
                  <a:pt x="122" y="261"/>
                </a:cubicBezTo>
                <a:cubicBezTo>
                  <a:pt x="122" y="262"/>
                  <a:pt x="122" y="264"/>
                  <a:pt x="121" y="265"/>
                </a:cubicBezTo>
                <a:cubicBezTo>
                  <a:pt x="121" y="266"/>
                  <a:pt x="121" y="268"/>
                  <a:pt x="120" y="269"/>
                </a:cubicBezTo>
                <a:cubicBezTo>
                  <a:pt x="120" y="272"/>
                  <a:pt x="119" y="274"/>
                  <a:pt x="119" y="275"/>
                </a:cubicBezTo>
                <a:cubicBezTo>
                  <a:pt x="119" y="275"/>
                  <a:pt x="119" y="275"/>
                  <a:pt x="120" y="275"/>
                </a:cubicBezTo>
                <a:cubicBezTo>
                  <a:pt x="121" y="275"/>
                  <a:pt x="122" y="275"/>
                  <a:pt x="125" y="276"/>
                </a:cubicBezTo>
                <a:cubicBezTo>
                  <a:pt x="129" y="277"/>
                  <a:pt x="134" y="278"/>
                  <a:pt x="134" y="278"/>
                </a:cubicBezTo>
                <a:cubicBezTo>
                  <a:pt x="134" y="278"/>
                  <a:pt x="134" y="279"/>
                  <a:pt x="134" y="279"/>
                </a:cubicBezTo>
                <a:cubicBezTo>
                  <a:pt x="134" y="280"/>
                  <a:pt x="134" y="280"/>
                  <a:pt x="135" y="280"/>
                </a:cubicBezTo>
                <a:cubicBezTo>
                  <a:pt x="135" y="280"/>
                  <a:pt x="136" y="280"/>
                  <a:pt x="136" y="281"/>
                </a:cubicBezTo>
                <a:cubicBezTo>
                  <a:pt x="136" y="281"/>
                  <a:pt x="135" y="281"/>
                  <a:pt x="135" y="282"/>
                </a:cubicBezTo>
                <a:cubicBezTo>
                  <a:pt x="134" y="284"/>
                  <a:pt x="134" y="284"/>
                  <a:pt x="134" y="286"/>
                </a:cubicBezTo>
                <a:cubicBezTo>
                  <a:pt x="133" y="289"/>
                  <a:pt x="133" y="290"/>
                  <a:pt x="133" y="290"/>
                </a:cubicBezTo>
                <a:cubicBezTo>
                  <a:pt x="133" y="290"/>
                  <a:pt x="132" y="291"/>
                  <a:pt x="132" y="291"/>
                </a:cubicBezTo>
                <a:cubicBezTo>
                  <a:pt x="131" y="292"/>
                  <a:pt x="131" y="292"/>
                  <a:pt x="131" y="293"/>
                </a:cubicBezTo>
                <a:cubicBezTo>
                  <a:pt x="130" y="295"/>
                  <a:pt x="128" y="298"/>
                  <a:pt x="128" y="299"/>
                </a:cubicBezTo>
                <a:cubicBezTo>
                  <a:pt x="127" y="301"/>
                  <a:pt x="127" y="301"/>
                  <a:pt x="127" y="301"/>
                </a:cubicBezTo>
                <a:cubicBezTo>
                  <a:pt x="127" y="302"/>
                  <a:pt x="127" y="302"/>
                  <a:pt x="126" y="302"/>
                </a:cubicBezTo>
                <a:cubicBezTo>
                  <a:pt x="126" y="303"/>
                  <a:pt x="126" y="304"/>
                  <a:pt x="126" y="304"/>
                </a:cubicBezTo>
                <a:cubicBezTo>
                  <a:pt x="126" y="304"/>
                  <a:pt x="119" y="300"/>
                  <a:pt x="114" y="296"/>
                </a:cubicBezTo>
                <a:cubicBezTo>
                  <a:pt x="108" y="293"/>
                  <a:pt x="103" y="290"/>
                  <a:pt x="103" y="290"/>
                </a:cubicBezTo>
                <a:cubicBezTo>
                  <a:pt x="103" y="290"/>
                  <a:pt x="103" y="289"/>
                  <a:pt x="103" y="288"/>
                </a:cubicBezTo>
                <a:cubicBezTo>
                  <a:pt x="103" y="288"/>
                  <a:pt x="102" y="287"/>
                  <a:pt x="101" y="287"/>
                </a:cubicBezTo>
                <a:cubicBezTo>
                  <a:pt x="100" y="286"/>
                  <a:pt x="99" y="285"/>
                  <a:pt x="98" y="285"/>
                </a:cubicBezTo>
                <a:cubicBezTo>
                  <a:pt x="97" y="284"/>
                  <a:pt x="96" y="284"/>
                  <a:pt x="95" y="284"/>
                </a:cubicBezTo>
                <a:cubicBezTo>
                  <a:pt x="95" y="284"/>
                  <a:pt x="94" y="284"/>
                  <a:pt x="94" y="284"/>
                </a:cubicBezTo>
                <a:cubicBezTo>
                  <a:pt x="93" y="284"/>
                  <a:pt x="91" y="282"/>
                  <a:pt x="88" y="280"/>
                </a:cubicBezTo>
                <a:cubicBezTo>
                  <a:pt x="84" y="278"/>
                  <a:pt x="84" y="278"/>
                  <a:pt x="82" y="277"/>
                </a:cubicBezTo>
                <a:cubicBezTo>
                  <a:pt x="81" y="276"/>
                  <a:pt x="80" y="275"/>
                  <a:pt x="80" y="274"/>
                </a:cubicBezTo>
                <a:cubicBezTo>
                  <a:pt x="79" y="273"/>
                  <a:pt x="77" y="274"/>
                  <a:pt x="77" y="274"/>
                </a:cubicBezTo>
                <a:cubicBezTo>
                  <a:pt x="76" y="274"/>
                  <a:pt x="75" y="274"/>
                  <a:pt x="75" y="275"/>
                </a:cubicBezTo>
                <a:cubicBezTo>
                  <a:pt x="75" y="275"/>
                  <a:pt x="75" y="275"/>
                  <a:pt x="73" y="275"/>
                </a:cubicBezTo>
                <a:cubicBezTo>
                  <a:pt x="72" y="275"/>
                  <a:pt x="72" y="275"/>
                  <a:pt x="71" y="275"/>
                </a:cubicBezTo>
                <a:cubicBezTo>
                  <a:pt x="70" y="275"/>
                  <a:pt x="69" y="274"/>
                  <a:pt x="68" y="274"/>
                </a:cubicBezTo>
                <a:cubicBezTo>
                  <a:pt x="67" y="274"/>
                  <a:pt x="67" y="274"/>
                  <a:pt x="66" y="274"/>
                </a:cubicBezTo>
                <a:cubicBezTo>
                  <a:pt x="65" y="274"/>
                  <a:pt x="65" y="276"/>
                  <a:pt x="65" y="276"/>
                </a:cubicBezTo>
                <a:cubicBezTo>
                  <a:pt x="64" y="277"/>
                  <a:pt x="64" y="278"/>
                  <a:pt x="64" y="279"/>
                </a:cubicBezTo>
                <a:cubicBezTo>
                  <a:pt x="63" y="280"/>
                  <a:pt x="63" y="281"/>
                  <a:pt x="63" y="281"/>
                </a:cubicBezTo>
                <a:cubicBezTo>
                  <a:pt x="63" y="281"/>
                  <a:pt x="55" y="296"/>
                  <a:pt x="44" y="314"/>
                </a:cubicBezTo>
                <a:cubicBezTo>
                  <a:pt x="39" y="325"/>
                  <a:pt x="33" y="336"/>
                  <a:pt x="27" y="346"/>
                </a:cubicBezTo>
                <a:cubicBezTo>
                  <a:pt x="15" y="369"/>
                  <a:pt x="5" y="388"/>
                  <a:pt x="5" y="388"/>
                </a:cubicBezTo>
                <a:cubicBezTo>
                  <a:pt x="5" y="388"/>
                  <a:pt x="4" y="388"/>
                  <a:pt x="4" y="388"/>
                </a:cubicBezTo>
                <a:cubicBezTo>
                  <a:pt x="3" y="388"/>
                  <a:pt x="3" y="389"/>
                  <a:pt x="3" y="390"/>
                </a:cubicBezTo>
                <a:cubicBezTo>
                  <a:pt x="3" y="391"/>
                  <a:pt x="2" y="391"/>
                  <a:pt x="2" y="391"/>
                </a:cubicBezTo>
                <a:cubicBezTo>
                  <a:pt x="1" y="392"/>
                  <a:pt x="0" y="393"/>
                  <a:pt x="1" y="394"/>
                </a:cubicBezTo>
                <a:cubicBezTo>
                  <a:pt x="1" y="396"/>
                  <a:pt x="3" y="396"/>
                  <a:pt x="4" y="397"/>
                </a:cubicBezTo>
                <a:close/>
                <a:moveTo>
                  <a:pt x="132" y="307"/>
                </a:moveTo>
                <a:cubicBezTo>
                  <a:pt x="132" y="307"/>
                  <a:pt x="132" y="306"/>
                  <a:pt x="132" y="306"/>
                </a:cubicBezTo>
                <a:cubicBezTo>
                  <a:pt x="133" y="305"/>
                  <a:pt x="133" y="304"/>
                  <a:pt x="134" y="303"/>
                </a:cubicBezTo>
                <a:cubicBezTo>
                  <a:pt x="134" y="302"/>
                  <a:pt x="135" y="301"/>
                  <a:pt x="135" y="300"/>
                </a:cubicBezTo>
                <a:cubicBezTo>
                  <a:pt x="136" y="300"/>
                  <a:pt x="136" y="300"/>
                  <a:pt x="136" y="300"/>
                </a:cubicBezTo>
                <a:cubicBezTo>
                  <a:pt x="136" y="300"/>
                  <a:pt x="136" y="300"/>
                  <a:pt x="136" y="301"/>
                </a:cubicBezTo>
                <a:cubicBezTo>
                  <a:pt x="136" y="302"/>
                  <a:pt x="136" y="302"/>
                  <a:pt x="137" y="303"/>
                </a:cubicBezTo>
                <a:cubicBezTo>
                  <a:pt x="138" y="304"/>
                  <a:pt x="139" y="304"/>
                  <a:pt x="139" y="304"/>
                </a:cubicBezTo>
                <a:cubicBezTo>
                  <a:pt x="139" y="304"/>
                  <a:pt x="140" y="305"/>
                  <a:pt x="141" y="305"/>
                </a:cubicBezTo>
                <a:cubicBezTo>
                  <a:pt x="141" y="306"/>
                  <a:pt x="141" y="306"/>
                  <a:pt x="142" y="306"/>
                </a:cubicBezTo>
                <a:cubicBezTo>
                  <a:pt x="142" y="305"/>
                  <a:pt x="143" y="305"/>
                  <a:pt x="143" y="305"/>
                </a:cubicBezTo>
                <a:cubicBezTo>
                  <a:pt x="143" y="305"/>
                  <a:pt x="142" y="307"/>
                  <a:pt x="144" y="308"/>
                </a:cubicBezTo>
                <a:cubicBezTo>
                  <a:pt x="145" y="309"/>
                  <a:pt x="145" y="309"/>
                  <a:pt x="146" y="309"/>
                </a:cubicBezTo>
                <a:cubicBezTo>
                  <a:pt x="148" y="310"/>
                  <a:pt x="148" y="310"/>
                  <a:pt x="148" y="309"/>
                </a:cubicBezTo>
                <a:cubicBezTo>
                  <a:pt x="149" y="309"/>
                  <a:pt x="149" y="309"/>
                  <a:pt x="149" y="309"/>
                </a:cubicBezTo>
                <a:cubicBezTo>
                  <a:pt x="149" y="309"/>
                  <a:pt x="149" y="311"/>
                  <a:pt x="150" y="312"/>
                </a:cubicBezTo>
                <a:cubicBezTo>
                  <a:pt x="151" y="313"/>
                  <a:pt x="152" y="313"/>
                  <a:pt x="153" y="314"/>
                </a:cubicBezTo>
                <a:cubicBezTo>
                  <a:pt x="154" y="314"/>
                  <a:pt x="155" y="314"/>
                  <a:pt x="155" y="313"/>
                </a:cubicBezTo>
                <a:cubicBezTo>
                  <a:pt x="156" y="313"/>
                  <a:pt x="156" y="313"/>
                  <a:pt x="156" y="313"/>
                </a:cubicBezTo>
                <a:cubicBezTo>
                  <a:pt x="156" y="313"/>
                  <a:pt x="156" y="316"/>
                  <a:pt x="157" y="316"/>
                </a:cubicBezTo>
                <a:cubicBezTo>
                  <a:pt x="157" y="317"/>
                  <a:pt x="158" y="317"/>
                  <a:pt x="159" y="318"/>
                </a:cubicBezTo>
                <a:cubicBezTo>
                  <a:pt x="160" y="318"/>
                  <a:pt x="161" y="318"/>
                  <a:pt x="162" y="317"/>
                </a:cubicBezTo>
                <a:cubicBezTo>
                  <a:pt x="163" y="317"/>
                  <a:pt x="163" y="317"/>
                  <a:pt x="164" y="316"/>
                </a:cubicBezTo>
                <a:cubicBezTo>
                  <a:pt x="164" y="316"/>
                  <a:pt x="165" y="316"/>
                  <a:pt x="165" y="316"/>
                </a:cubicBezTo>
                <a:cubicBezTo>
                  <a:pt x="165" y="316"/>
                  <a:pt x="165" y="317"/>
                  <a:pt x="164" y="319"/>
                </a:cubicBezTo>
                <a:cubicBezTo>
                  <a:pt x="163" y="321"/>
                  <a:pt x="162" y="323"/>
                  <a:pt x="162" y="323"/>
                </a:cubicBezTo>
                <a:cubicBezTo>
                  <a:pt x="162" y="323"/>
                  <a:pt x="162" y="322"/>
                  <a:pt x="161" y="323"/>
                </a:cubicBezTo>
                <a:cubicBezTo>
                  <a:pt x="161" y="323"/>
                  <a:pt x="160" y="324"/>
                  <a:pt x="160" y="324"/>
                </a:cubicBezTo>
                <a:cubicBezTo>
                  <a:pt x="160" y="324"/>
                  <a:pt x="160" y="324"/>
                  <a:pt x="160" y="324"/>
                </a:cubicBezTo>
                <a:cubicBezTo>
                  <a:pt x="160" y="324"/>
                  <a:pt x="156" y="322"/>
                  <a:pt x="152" y="320"/>
                </a:cubicBezTo>
                <a:cubicBezTo>
                  <a:pt x="148" y="317"/>
                  <a:pt x="132" y="307"/>
                  <a:pt x="132" y="307"/>
                </a:cubicBezTo>
                <a:close/>
              </a:path>
            </a:pathLst>
          </a:custGeom>
          <a:solidFill>
            <a:sysClr val="window" lastClr="FFFFFF">
              <a:lumMod val="50000"/>
            </a:sysClr>
          </a:solidFill>
          <a:ln w="44450">
            <a:noFill/>
          </a:ln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Lato Light"/>
              <a:ea typeface="+mn-ea"/>
            </a:endParaRPr>
          </a:p>
        </p:txBody>
      </p:sp>
      <p:sp>
        <p:nvSpPr>
          <p:cNvPr id="88" name="Text Placeholder 8"/>
          <p:cNvSpPr txBox="1"/>
          <p:nvPr/>
        </p:nvSpPr>
        <p:spPr>
          <a:xfrm>
            <a:off x="521281" y="293211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Inspiration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9" name="Text Placeholder 9"/>
          <p:cNvSpPr txBox="1"/>
          <p:nvPr/>
        </p:nvSpPr>
        <p:spPr>
          <a:xfrm>
            <a:off x="521281" y="326765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0" name="Text Placeholder 8"/>
          <p:cNvSpPr txBox="1"/>
          <p:nvPr/>
        </p:nvSpPr>
        <p:spPr>
          <a:xfrm>
            <a:off x="521281" y="412428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Analysis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1" name="Text Placeholder 9"/>
          <p:cNvSpPr txBox="1"/>
          <p:nvPr/>
        </p:nvSpPr>
        <p:spPr>
          <a:xfrm>
            <a:off x="521281" y="445982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2" name="Text Placeholder 8"/>
          <p:cNvSpPr txBox="1"/>
          <p:nvPr/>
        </p:nvSpPr>
        <p:spPr>
          <a:xfrm>
            <a:off x="521281" y="5401546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Blue-print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3" name="Text Placeholder 9"/>
          <p:cNvSpPr txBox="1"/>
          <p:nvPr/>
        </p:nvSpPr>
        <p:spPr>
          <a:xfrm>
            <a:off x="521281" y="5737085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4" name="Text Placeholder 8"/>
          <p:cNvSpPr txBox="1"/>
          <p:nvPr/>
        </p:nvSpPr>
        <p:spPr>
          <a:xfrm>
            <a:off x="2808224" y="293211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Design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5" name="Text Placeholder 9"/>
          <p:cNvSpPr txBox="1"/>
          <p:nvPr/>
        </p:nvSpPr>
        <p:spPr>
          <a:xfrm>
            <a:off x="2808224" y="326765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6" name="Text Placeholder 8"/>
          <p:cNvSpPr txBox="1"/>
          <p:nvPr/>
        </p:nvSpPr>
        <p:spPr>
          <a:xfrm>
            <a:off x="2784586" y="412428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Beta-test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7" name="Text Placeholder 9"/>
          <p:cNvSpPr txBox="1"/>
          <p:nvPr/>
        </p:nvSpPr>
        <p:spPr>
          <a:xfrm>
            <a:off x="2784586" y="445982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8" name="Oval 64"/>
          <p:cNvSpPr/>
          <p:nvPr/>
        </p:nvSpPr>
        <p:spPr>
          <a:xfrm>
            <a:off x="155642" y="2962701"/>
            <a:ext cx="209550" cy="210865"/>
          </a:xfrm>
          <a:prstGeom prst="ellipse">
            <a:avLst/>
          </a:prstGeom>
          <a:solidFill>
            <a:srgbClr val="FFF568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99" name="Oval 65"/>
          <p:cNvSpPr/>
          <p:nvPr/>
        </p:nvSpPr>
        <p:spPr>
          <a:xfrm>
            <a:off x="155642" y="4186625"/>
            <a:ext cx="209550" cy="210865"/>
          </a:xfrm>
          <a:prstGeom prst="ellipse">
            <a:avLst/>
          </a:prstGeom>
          <a:solidFill>
            <a:srgbClr val="D79C8C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0" name="Oval 66"/>
          <p:cNvSpPr/>
          <p:nvPr/>
        </p:nvSpPr>
        <p:spPr>
          <a:xfrm>
            <a:off x="155642" y="5419596"/>
            <a:ext cx="209550" cy="210865"/>
          </a:xfrm>
          <a:prstGeom prst="ellipse">
            <a:avLst/>
          </a:prstGeom>
          <a:solidFill>
            <a:srgbClr val="EF995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1" name="Oval 67"/>
          <p:cNvSpPr/>
          <p:nvPr/>
        </p:nvSpPr>
        <p:spPr>
          <a:xfrm>
            <a:off x="2448768" y="2962701"/>
            <a:ext cx="209550" cy="210865"/>
          </a:xfrm>
          <a:prstGeom prst="ellipse">
            <a:avLst/>
          </a:prstGeom>
          <a:solidFill>
            <a:srgbClr val="609194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2" name="Oval 68"/>
          <p:cNvSpPr/>
          <p:nvPr/>
        </p:nvSpPr>
        <p:spPr>
          <a:xfrm>
            <a:off x="2448768" y="4186625"/>
            <a:ext cx="209550" cy="210865"/>
          </a:xfrm>
          <a:prstGeom prst="ellipse">
            <a:avLst/>
          </a:prstGeom>
          <a:solidFill>
            <a:srgbClr val="92DCE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3" name="Text Placeholder 8"/>
          <p:cNvSpPr txBox="1"/>
          <p:nvPr/>
        </p:nvSpPr>
        <p:spPr>
          <a:xfrm>
            <a:off x="4984724" y="293211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Launch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4" name="Text Placeholder 9"/>
          <p:cNvSpPr txBox="1"/>
          <p:nvPr/>
        </p:nvSpPr>
        <p:spPr>
          <a:xfrm>
            <a:off x="4984724" y="326765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5" name="Oval 71"/>
          <p:cNvSpPr/>
          <p:nvPr/>
        </p:nvSpPr>
        <p:spPr>
          <a:xfrm>
            <a:off x="4648906" y="2994451"/>
            <a:ext cx="209550" cy="210865"/>
          </a:xfrm>
          <a:prstGeom prst="ellipse">
            <a:avLst/>
          </a:prstGeom>
          <a:solidFill>
            <a:srgbClr val="28BE9B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0"/>
                            </p:stCondLst>
                            <p:childTnLst>
                              <p:par>
                                <p:cTn id="5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5500"/>
                            </p:stCondLst>
                            <p:childTnLst>
                              <p:par>
                                <p:cTn id="5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6000"/>
                            </p:stCondLst>
                            <p:childTnLst>
                              <p:par>
                                <p:cTn id="6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65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7500"/>
                            </p:stCondLst>
                            <p:childTnLst>
                              <p:par>
                                <p:cTn id="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8000"/>
                            </p:stCondLst>
                            <p:childTnLst>
                              <p:par>
                                <p:cTn id="7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9000"/>
                            </p:stCondLst>
                            <p:childTnLst>
                              <p:par>
                                <p:cTn id="8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9500"/>
                            </p:stCondLst>
                            <p:childTnLst>
                              <p:par>
                                <p:cTn id="9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10000"/>
                            </p:stCondLst>
                            <p:childTnLst>
                              <p:par>
                                <p:cTn id="9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1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 build="p"/>
      <p:bldP spid="87" grpId="0" animBg="1"/>
      <p:bldP spid="88" grpId="0" build="p"/>
      <p:bldP spid="89" grpId="0" build="p"/>
      <p:bldP spid="90" grpId="0" build="p"/>
      <p:bldP spid="91" grpId="0" build="p"/>
      <p:bldP spid="92" grpId="0" build="p"/>
      <p:bldP spid="93" grpId="0" build="p"/>
      <p:bldP spid="94" grpId="0" build="p"/>
      <p:bldP spid="95" grpId="0" build="p"/>
      <p:bldP spid="96" grpId="0" build="p"/>
      <p:bldP spid="97" grpId="0" build="p"/>
      <p:bldP spid="98" grpId="0" animBg="1"/>
      <p:bldP spid="99" grpId="0" animBg="1"/>
      <p:bldP spid="100" grpId="0" animBg="1"/>
      <p:bldP spid="101" grpId="0" animBg="1"/>
      <p:bldP spid="102" grpId="0" animBg="1"/>
      <p:bldP spid="103" grpId="0" build="p"/>
      <p:bldP spid="104" grpId="0" build="p"/>
      <p:bldP spid="10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6"/>
          <p:cNvGrpSpPr/>
          <p:nvPr/>
        </p:nvGrpSpPr>
        <p:grpSpPr>
          <a:xfrm flipH="1">
            <a:off x="677192" y="4126338"/>
            <a:ext cx="10870193" cy="3638852"/>
            <a:chOff x="-1" y="3219148"/>
            <a:chExt cx="10870193" cy="3638852"/>
          </a:xfrm>
        </p:grpSpPr>
        <p:grpSp>
          <p:nvGrpSpPr>
            <p:cNvPr id="56" name="Group 7"/>
            <p:cNvGrpSpPr/>
            <p:nvPr/>
          </p:nvGrpSpPr>
          <p:grpSpPr>
            <a:xfrm>
              <a:off x="8407979" y="5698593"/>
              <a:ext cx="2462213" cy="1159407"/>
              <a:chOff x="8407979" y="5698593"/>
              <a:chExt cx="2462213" cy="1159407"/>
            </a:xfrm>
          </p:grpSpPr>
          <p:sp>
            <p:nvSpPr>
              <p:cNvPr id="82" name="Freeform 33"/>
              <p:cNvSpPr/>
              <p:nvPr/>
            </p:nvSpPr>
            <p:spPr bwMode="auto">
              <a:xfrm>
                <a:off x="8407979" y="5698594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C0392B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83" name="Freeform 34"/>
              <p:cNvSpPr/>
              <p:nvPr/>
            </p:nvSpPr>
            <p:spPr>
              <a:xfrm>
                <a:off x="8407979" y="6541556"/>
                <a:ext cx="1816100" cy="316444"/>
              </a:xfrm>
              <a:custGeom>
                <a:avLst/>
                <a:gdLst>
                  <a:gd name="connsiteX0" fmla="*/ 0 w 1816100"/>
                  <a:gd name="connsiteY0" fmla="*/ 0 h 316444"/>
                  <a:gd name="connsiteX1" fmla="*/ 1816100 w 1816100"/>
                  <a:gd name="connsiteY1" fmla="*/ 0 h 316444"/>
                  <a:gd name="connsiteX2" fmla="*/ 1816100 w 1816100"/>
                  <a:gd name="connsiteY2" fmla="*/ 316444 h 316444"/>
                  <a:gd name="connsiteX3" fmla="*/ 0 w 1816100"/>
                  <a:gd name="connsiteY3" fmla="*/ 316444 h 316444"/>
                  <a:gd name="connsiteX4" fmla="*/ 0 w 1816100"/>
                  <a:gd name="connsiteY4" fmla="*/ 0 h 316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6100" h="316444">
                    <a:moveTo>
                      <a:pt x="0" y="0"/>
                    </a:moveTo>
                    <a:lnTo>
                      <a:pt x="1816100" y="0"/>
                    </a:lnTo>
                    <a:lnTo>
                      <a:pt x="1816100" y="316444"/>
                    </a:lnTo>
                    <a:lnTo>
                      <a:pt x="0" y="31644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C0392B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4" name="Freeform 35"/>
              <p:cNvSpPr/>
              <p:nvPr/>
            </p:nvSpPr>
            <p:spPr>
              <a:xfrm>
                <a:off x="10214555" y="5698593"/>
                <a:ext cx="646113" cy="1159406"/>
              </a:xfrm>
              <a:custGeom>
                <a:avLst/>
                <a:gdLst>
                  <a:gd name="connsiteX0" fmla="*/ 646113 w 646113"/>
                  <a:gd name="connsiteY0" fmla="*/ 0 h 1159406"/>
                  <a:gd name="connsiteX1" fmla="*/ 646113 w 646113"/>
                  <a:gd name="connsiteY1" fmla="*/ 421481 h 1159406"/>
                  <a:gd name="connsiteX2" fmla="*/ 646113 w 646113"/>
                  <a:gd name="connsiteY2" fmla="*/ 496887 h 1159406"/>
                  <a:gd name="connsiteX3" fmla="*/ 646113 w 646113"/>
                  <a:gd name="connsiteY3" fmla="*/ 842962 h 1159406"/>
                  <a:gd name="connsiteX4" fmla="*/ 646113 w 646113"/>
                  <a:gd name="connsiteY4" fmla="*/ 918368 h 1159406"/>
                  <a:gd name="connsiteX5" fmla="*/ 646113 w 646113"/>
                  <a:gd name="connsiteY5" fmla="*/ 1159406 h 1159406"/>
                  <a:gd name="connsiteX6" fmla="*/ 0 w 646113"/>
                  <a:gd name="connsiteY6" fmla="*/ 1159406 h 1159406"/>
                  <a:gd name="connsiteX7" fmla="*/ 0 w 646113"/>
                  <a:gd name="connsiteY7" fmla="*/ 842962 h 1159406"/>
                  <a:gd name="connsiteX8" fmla="*/ 646113 w 646113"/>
                  <a:gd name="connsiteY8" fmla="*/ 0 h 1159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46113" h="1159406">
                    <a:moveTo>
                      <a:pt x="646113" y="0"/>
                    </a:moveTo>
                    <a:lnTo>
                      <a:pt x="646113" y="421481"/>
                    </a:lnTo>
                    <a:lnTo>
                      <a:pt x="646113" y="496887"/>
                    </a:lnTo>
                    <a:lnTo>
                      <a:pt x="646113" y="842962"/>
                    </a:lnTo>
                    <a:lnTo>
                      <a:pt x="646113" y="918368"/>
                    </a:lnTo>
                    <a:lnTo>
                      <a:pt x="646113" y="1159406"/>
                    </a:lnTo>
                    <a:lnTo>
                      <a:pt x="0" y="1159406"/>
                    </a:lnTo>
                    <a:lnTo>
                      <a:pt x="0" y="842962"/>
                    </a:lnTo>
                    <a:lnTo>
                      <a:pt x="646113" y="0"/>
                    </a:lnTo>
                    <a:close/>
                  </a:path>
                </a:pathLst>
              </a:custGeom>
              <a:solidFill>
                <a:srgbClr val="C0392B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7" name="Group 8"/>
            <p:cNvGrpSpPr/>
            <p:nvPr/>
          </p:nvGrpSpPr>
          <p:grpSpPr>
            <a:xfrm>
              <a:off x="-1" y="3219148"/>
              <a:ext cx="1813456" cy="3638852"/>
              <a:chOff x="-1" y="3219148"/>
              <a:chExt cx="1813456" cy="3638852"/>
            </a:xfrm>
          </p:grpSpPr>
          <p:sp>
            <p:nvSpPr>
              <p:cNvPr id="78" name="Freeform 29"/>
              <p:cNvSpPr/>
              <p:nvPr/>
            </p:nvSpPr>
            <p:spPr bwMode="auto">
              <a:xfrm>
                <a:off x="1167342" y="3219148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5B9BD5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9" name="Freeform 30"/>
              <p:cNvSpPr/>
              <p:nvPr/>
            </p:nvSpPr>
            <p:spPr>
              <a:xfrm>
                <a:off x="-1" y="4057122"/>
                <a:ext cx="1167342" cy="496888"/>
              </a:xfrm>
              <a:custGeom>
                <a:avLst/>
                <a:gdLst>
                  <a:gd name="connsiteX0" fmla="*/ 0 w 1167342"/>
                  <a:gd name="connsiteY0" fmla="*/ 0 h 496888"/>
                  <a:gd name="connsiteX1" fmla="*/ 1167342 w 1167342"/>
                  <a:gd name="connsiteY1" fmla="*/ 0 h 496888"/>
                  <a:gd name="connsiteX2" fmla="*/ 1167342 w 1167342"/>
                  <a:gd name="connsiteY2" fmla="*/ 496888 h 496888"/>
                  <a:gd name="connsiteX3" fmla="*/ 0 w 1167342"/>
                  <a:gd name="connsiteY3" fmla="*/ 496888 h 496888"/>
                  <a:gd name="connsiteX4" fmla="*/ 0 w 1167342"/>
                  <a:gd name="connsiteY4" fmla="*/ 0 h 496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7342" h="496888">
                    <a:moveTo>
                      <a:pt x="0" y="0"/>
                    </a:moveTo>
                    <a:lnTo>
                      <a:pt x="1167342" y="0"/>
                    </a:lnTo>
                    <a:lnTo>
                      <a:pt x="1167342" y="496888"/>
                    </a:lnTo>
                    <a:lnTo>
                      <a:pt x="0" y="49688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5B9BD5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0" name="Freeform 31"/>
              <p:cNvSpPr/>
              <p:nvPr/>
            </p:nvSpPr>
            <p:spPr>
              <a:xfrm>
                <a:off x="0" y="3228673"/>
                <a:ext cx="1813455" cy="842963"/>
              </a:xfrm>
              <a:custGeom>
                <a:avLst/>
                <a:gdLst>
                  <a:gd name="connsiteX0" fmla="*/ 0 w 1813455"/>
                  <a:gd name="connsiteY0" fmla="*/ 0 h 842963"/>
                  <a:gd name="connsiteX1" fmla="*/ 1813455 w 1813455"/>
                  <a:gd name="connsiteY1" fmla="*/ 0 h 842963"/>
                  <a:gd name="connsiteX2" fmla="*/ 1167342 w 1813455"/>
                  <a:gd name="connsiteY2" fmla="*/ 842963 h 842963"/>
                  <a:gd name="connsiteX3" fmla="*/ 0 w 1813455"/>
                  <a:gd name="connsiteY3" fmla="*/ 842963 h 842963"/>
                  <a:gd name="connsiteX4" fmla="*/ 0 w 1813455"/>
                  <a:gd name="connsiteY4" fmla="*/ 0 h 842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3455" h="842963">
                    <a:moveTo>
                      <a:pt x="0" y="0"/>
                    </a:moveTo>
                    <a:lnTo>
                      <a:pt x="1813455" y="0"/>
                    </a:lnTo>
                    <a:lnTo>
                      <a:pt x="1167342" y="842963"/>
                    </a:lnTo>
                    <a:lnTo>
                      <a:pt x="0" y="84296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5B9BD5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1" name="Rectangle 32"/>
              <p:cNvSpPr/>
              <p:nvPr/>
            </p:nvSpPr>
            <p:spPr>
              <a:xfrm>
                <a:off x="0" y="4554009"/>
                <a:ext cx="1157817" cy="2303991"/>
              </a:xfrm>
              <a:prstGeom prst="rect">
                <a:avLst/>
              </a:prstGeom>
              <a:gradFill>
                <a:gsLst>
                  <a:gs pos="0">
                    <a:srgbClr val="5B9BD5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8" name="Group 9"/>
            <p:cNvGrpSpPr/>
            <p:nvPr/>
          </p:nvGrpSpPr>
          <p:grpSpPr>
            <a:xfrm>
              <a:off x="1157767" y="3707721"/>
              <a:ext cx="2462263" cy="3150279"/>
              <a:chOff x="1157767" y="3707721"/>
              <a:chExt cx="2462263" cy="3150279"/>
            </a:xfrm>
          </p:grpSpPr>
          <p:sp>
            <p:nvSpPr>
              <p:cNvPr id="74" name="Rectangle 25"/>
              <p:cNvSpPr>
                <a:spLocks noChangeArrowheads="1"/>
              </p:cNvSpPr>
              <p:nvPr/>
            </p:nvSpPr>
            <p:spPr bwMode="auto">
              <a:xfrm>
                <a:off x="1157817" y="4554009"/>
                <a:ext cx="1816100" cy="496888"/>
              </a:xfrm>
              <a:prstGeom prst="rect">
                <a:avLst/>
              </a:prstGeom>
              <a:solidFill>
                <a:srgbClr val="16A085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5" name="Freeform 26"/>
              <p:cNvSpPr/>
              <p:nvPr/>
            </p:nvSpPr>
            <p:spPr bwMode="auto">
              <a:xfrm>
                <a:off x="1157817" y="3711046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16A085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6" name="Freeform 27"/>
              <p:cNvSpPr/>
              <p:nvPr/>
            </p:nvSpPr>
            <p:spPr bwMode="auto">
              <a:xfrm>
                <a:off x="2973917" y="3707721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16A085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7" name="Rectangle 28"/>
              <p:cNvSpPr/>
              <p:nvPr/>
            </p:nvSpPr>
            <p:spPr>
              <a:xfrm>
                <a:off x="1157767" y="5041371"/>
                <a:ext cx="1813505" cy="1816629"/>
              </a:xfrm>
              <a:prstGeom prst="rect">
                <a:avLst/>
              </a:prstGeom>
              <a:gradFill>
                <a:gsLst>
                  <a:gs pos="0">
                    <a:srgbClr val="16A085"/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9" name="Group 10"/>
            <p:cNvGrpSpPr/>
            <p:nvPr/>
          </p:nvGrpSpPr>
          <p:grpSpPr>
            <a:xfrm>
              <a:off x="2969204" y="4207933"/>
              <a:ext cx="2462213" cy="2650067"/>
              <a:chOff x="2969204" y="4207933"/>
              <a:chExt cx="2462213" cy="2650067"/>
            </a:xfrm>
          </p:grpSpPr>
          <p:sp>
            <p:nvSpPr>
              <p:cNvPr id="70" name="Rectangle 21"/>
              <p:cNvSpPr>
                <a:spLocks noChangeArrowheads="1"/>
              </p:cNvSpPr>
              <p:nvPr/>
            </p:nvSpPr>
            <p:spPr bwMode="auto">
              <a:xfrm>
                <a:off x="2969204" y="5050896"/>
                <a:ext cx="1816100" cy="496888"/>
              </a:xfrm>
              <a:prstGeom prst="rect">
                <a:avLst/>
              </a:prstGeom>
              <a:solidFill>
                <a:srgbClr val="FFC000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1" name="Freeform 22"/>
              <p:cNvSpPr/>
              <p:nvPr/>
            </p:nvSpPr>
            <p:spPr bwMode="auto">
              <a:xfrm>
                <a:off x="2969204" y="4207933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2" name="Freeform 23"/>
              <p:cNvSpPr/>
              <p:nvPr/>
            </p:nvSpPr>
            <p:spPr bwMode="auto">
              <a:xfrm>
                <a:off x="4785304" y="4207933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FFC000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3" name="Rectangle 24"/>
              <p:cNvSpPr/>
              <p:nvPr/>
            </p:nvSpPr>
            <p:spPr>
              <a:xfrm>
                <a:off x="2971272" y="5544458"/>
                <a:ext cx="1811338" cy="1313542"/>
              </a:xfrm>
              <a:prstGeom prst="rect">
                <a:avLst/>
              </a:prstGeom>
              <a:gradFill>
                <a:gsLst>
                  <a:gs pos="0">
                    <a:srgbClr val="FFC000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11"/>
            <p:cNvGrpSpPr/>
            <p:nvPr/>
          </p:nvGrpSpPr>
          <p:grpSpPr>
            <a:xfrm>
              <a:off x="4777847" y="4695295"/>
              <a:ext cx="2469670" cy="2162704"/>
              <a:chOff x="4777847" y="4695295"/>
              <a:chExt cx="2469670" cy="2162704"/>
            </a:xfrm>
          </p:grpSpPr>
          <p:sp>
            <p:nvSpPr>
              <p:cNvPr id="66" name="Rectangle 17"/>
              <p:cNvSpPr>
                <a:spLocks noChangeArrowheads="1"/>
              </p:cNvSpPr>
              <p:nvPr/>
            </p:nvSpPr>
            <p:spPr bwMode="auto">
              <a:xfrm>
                <a:off x="4777847" y="5547783"/>
                <a:ext cx="1823557" cy="496888"/>
              </a:xfrm>
              <a:prstGeom prst="rect">
                <a:avLst/>
              </a:prstGeom>
              <a:solidFill>
                <a:srgbClr val="9BBB59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7" name="Freeform 18"/>
              <p:cNvSpPr/>
              <p:nvPr/>
            </p:nvSpPr>
            <p:spPr bwMode="auto">
              <a:xfrm>
                <a:off x="4785304" y="4704820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9BBB59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8" name="Freeform 19"/>
              <p:cNvSpPr/>
              <p:nvPr/>
            </p:nvSpPr>
            <p:spPr bwMode="auto">
              <a:xfrm>
                <a:off x="6601404" y="4695295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9BBB59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9" name="Rectangle 20"/>
              <p:cNvSpPr/>
              <p:nvPr/>
            </p:nvSpPr>
            <p:spPr>
              <a:xfrm>
                <a:off x="4782559" y="6035144"/>
                <a:ext cx="1818795" cy="822855"/>
              </a:xfrm>
              <a:prstGeom prst="rect">
                <a:avLst/>
              </a:prstGeom>
              <a:gradFill>
                <a:gsLst>
                  <a:gs pos="0">
                    <a:srgbClr val="9BBB59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1" name="Group 12"/>
            <p:cNvGrpSpPr/>
            <p:nvPr/>
          </p:nvGrpSpPr>
          <p:grpSpPr>
            <a:xfrm>
              <a:off x="6591879" y="5201707"/>
              <a:ext cx="2462213" cy="1656292"/>
              <a:chOff x="6591879" y="5201707"/>
              <a:chExt cx="2462213" cy="1656292"/>
            </a:xfrm>
          </p:grpSpPr>
          <p:sp>
            <p:nvSpPr>
              <p:cNvPr id="62" name="Rectangle 13"/>
              <p:cNvSpPr>
                <a:spLocks noChangeArrowheads="1"/>
              </p:cNvSpPr>
              <p:nvPr/>
            </p:nvSpPr>
            <p:spPr bwMode="auto">
              <a:xfrm>
                <a:off x="6591879" y="6044670"/>
                <a:ext cx="1816100" cy="496888"/>
              </a:xfrm>
              <a:prstGeom prst="rect">
                <a:avLst/>
              </a:prstGeom>
              <a:solidFill>
                <a:srgbClr val="2C3F50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3" name="Freeform 14"/>
              <p:cNvSpPr/>
              <p:nvPr/>
            </p:nvSpPr>
            <p:spPr bwMode="auto">
              <a:xfrm>
                <a:off x="6591879" y="5201707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2C3F5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4" name="Freeform 15"/>
              <p:cNvSpPr/>
              <p:nvPr/>
            </p:nvSpPr>
            <p:spPr bwMode="auto">
              <a:xfrm>
                <a:off x="8407979" y="5201707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2C3F50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5" name="Rectangle 16"/>
              <p:cNvSpPr/>
              <p:nvPr/>
            </p:nvSpPr>
            <p:spPr>
              <a:xfrm>
                <a:off x="6596641" y="6532030"/>
                <a:ext cx="1811288" cy="325969"/>
              </a:xfrm>
              <a:prstGeom prst="rect">
                <a:avLst/>
              </a:prstGeom>
              <a:gradFill>
                <a:gsLst>
                  <a:gs pos="0">
                    <a:srgbClr val="2C3F50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</p:grpSp>
      <p:sp>
        <p:nvSpPr>
          <p:cNvPr id="85" name="Title 1"/>
          <p:cNvSpPr txBox="1"/>
          <p:nvPr/>
        </p:nvSpPr>
        <p:spPr>
          <a:xfrm>
            <a:off x="879385" y="1405954"/>
            <a:ext cx="9144000" cy="69749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id-ID" sz="4000" b="0" i="0" u="none" strike="noStrike" kern="1200" cap="none" spc="0" normalizeH="0" baseline="0" noProof="0">
                <a:ln>
                  <a:noFill/>
                </a:ln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j-cs"/>
              </a:rPr>
              <a:t>Design Stages</a:t>
            </a:r>
            <a:endParaRPr kumimoji="0" lang="en-AU" sz="40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>
                  <a:lumMod val="65000"/>
                  <a:lumOff val="35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j-cs"/>
            </a:endParaRPr>
          </a:p>
        </p:txBody>
      </p:sp>
      <p:sp>
        <p:nvSpPr>
          <p:cNvPr id="86" name="Subtitle 2"/>
          <p:cNvSpPr txBox="1"/>
          <p:nvPr/>
        </p:nvSpPr>
        <p:spPr>
          <a:xfrm>
            <a:off x="879385" y="2131154"/>
            <a:ext cx="9144000" cy="3742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Business is lorem ipsum dolor sit</a:t>
            </a:r>
            <a:endParaRPr kumimoji="0" lang="en-AU" sz="14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7" name="Freeform 42"/>
          <p:cNvSpPr>
            <a:spLocks noEditPoints="1"/>
          </p:cNvSpPr>
          <p:nvPr/>
        </p:nvSpPr>
        <p:spPr bwMode="auto">
          <a:xfrm rot="898892">
            <a:off x="8536404" y="2318679"/>
            <a:ext cx="1952512" cy="1988124"/>
          </a:xfrm>
          <a:custGeom>
            <a:avLst/>
            <a:gdLst>
              <a:gd name="T0" fmla="*/ 135 w 672"/>
              <a:gd name="T1" fmla="*/ 480 h 684"/>
              <a:gd name="T2" fmla="*/ 153 w 672"/>
              <a:gd name="T3" fmla="*/ 484 h 684"/>
              <a:gd name="T4" fmla="*/ 222 w 672"/>
              <a:gd name="T5" fmla="*/ 369 h 684"/>
              <a:gd name="T6" fmla="*/ 195 w 672"/>
              <a:gd name="T7" fmla="*/ 345 h 684"/>
              <a:gd name="T8" fmla="*/ 178 w 672"/>
              <a:gd name="T9" fmla="*/ 318 h 684"/>
              <a:gd name="T10" fmla="*/ 165 w 672"/>
              <a:gd name="T11" fmla="*/ 281 h 684"/>
              <a:gd name="T12" fmla="*/ 176 w 672"/>
              <a:gd name="T13" fmla="*/ 218 h 684"/>
              <a:gd name="T14" fmla="*/ 214 w 672"/>
              <a:gd name="T15" fmla="*/ 190 h 684"/>
              <a:gd name="T16" fmla="*/ 206 w 672"/>
              <a:gd name="T17" fmla="*/ 334 h 684"/>
              <a:gd name="T18" fmla="*/ 270 w 672"/>
              <a:gd name="T19" fmla="*/ 354 h 684"/>
              <a:gd name="T20" fmla="*/ 293 w 672"/>
              <a:gd name="T21" fmla="*/ 388 h 684"/>
              <a:gd name="T22" fmla="*/ 313 w 672"/>
              <a:gd name="T23" fmla="*/ 440 h 684"/>
              <a:gd name="T24" fmla="*/ 270 w 672"/>
              <a:gd name="T25" fmla="*/ 537 h 684"/>
              <a:gd name="T26" fmla="*/ 229 w 672"/>
              <a:gd name="T27" fmla="*/ 590 h 684"/>
              <a:gd name="T28" fmla="*/ 231 w 672"/>
              <a:gd name="T29" fmla="*/ 634 h 684"/>
              <a:gd name="T30" fmla="*/ 300 w 672"/>
              <a:gd name="T31" fmla="*/ 671 h 684"/>
              <a:gd name="T32" fmla="*/ 279 w 672"/>
              <a:gd name="T33" fmla="*/ 637 h 684"/>
              <a:gd name="T34" fmla="*/ 275 w 672"/>
              <a:gd name="T35" fmla="*/ 617 h 684"/>
              <a:gd name="T36" fmla="*/ 310 w 672"/>
              <a:gd name="T37" fmla="*/ 606 h 684"/>
              <a:gd name="T38" fmla="*/ 332 w 672"/>
              <a:gd name="T39" fmla="*/ 529 h 684"/>
              <a:gd name="T40" fmla="*/ 376 w 672"/>
              <a:gd name="T41" fmla="*/ 400 h 684"/>
              <a:gd name="T42" fmla="*/ 424 w 672"/>
              <a:gd name="T43" fmla="*/ 326 h 684"/>
              <a:gd name="T44" fmla="*/ 490 w 672"/>
              <a:gd name="T45" fmla="*/ 346 h 684"/>
              <a:gd name="T46" fmla="*/ 531 w 672"/>
              <a:gd name="T47" fmla="*/ 390 h 684"/>
              <a:gd name="T48" fmla="*/ 563 w 672"/>
              <a:gd name="T49" fmla="*/ 422 h 684"/>
              <a:gd name="T50" fmla="*/ 578 w 672"/>
              <a:gd name="T51" fmla="*/ 455 h 684"/>
              <a:gd name="T52" fmla="*/ 624 w 672"/>
              <a:gd name="T53" fmla="*/ 444 h 684"/>
              <a:gd name="T54" fmla="*/ 643 w 672"/>
              <a:gd name="T55" fmla="*/ 403 h 684"/>
              <a:gd name="T56" fmla="*/ 604 w 672"/>
              <a:gd name="T57" fmla="*/ 405 h 684"/>
              <a:gd name="T58" fmla="*/ 586 w 672"/>
              <a:gd name="T59" fmla="*/ 399 h 684"/>
              <a:gd name="T60" fmla="*/ 565 w 672"/>
              <a:gd name="T61" fmla="*/ 379 h 684"/>
              <a:gd name="T62" fmla="*/ 527 w 672"/>
              <a:gd name="T63" fmla="*/ 321 h 684"/>
              <a:gd name="T64" fmla="*/ 493 w 672"/>
              <a:gd name="T65" fmla="*/ 271 h 684"/>
              <a:gd name="T66" fmla="*/ 420 w 672"/>
              <a:gd name="T67" fmla="*/ 265 h 684"/>
              <a:gd name="T68" fmla="*/ 397 w 672"/>
              <a:gd name="T69" fmla="*/ 225 h 684"/>
              <a:gd name="T70" fmla="*/ 443 w 672"/>
              <a:gd name="T71" fmla="*/ 187 h 684"/>
              <a:gd name="T72" fmla="*/ 483 w 672"/>
              <a:gd name="T73" fmla="*/ 138 h 684"/>
              <a:gd name="T74" fmla="*/ 479 w 672"/>
              <a:gd name="T75" fmla="*/ 126 h 684"/>
              <a:gd name="T76" fmla="*/ 466 w 672"/>
              <a:gd name="T77" fmla="*/ 129 h 684"/>
              <a:gd name="T78" fmla="*/ 456 w 672"/>
              <a:gd name="T79" fmla="*/ 134 h 684"/>
              <a:gd name="T80" fmla="*/ 448 w 672"/>
              <a:gd name="T81" fmla="*/ 130 h 684"/>
              <a:gd name="T82" fmla="*/ 424 w 672"/>
              <a:gd name="T83" fmla="*/ 129 h 684"/>
              <a:gd name="T84" fmla="*/ 413 w 672"/>
              <a:gd name="T85" fmla="*/ 175 h 684"/>
              <a:gd name="T86" fmla="*/ 370 w 672"/>
              <a:gd name="T87" fmla="*/ 195 h 684"/>
              <a:gd name="T88" fmla="*/ 333 w 672"/>
              <a:gd name="T89" fmla="*/ 134 h 684"/>
              <a:gd name="T90" fmla="*/ 306 w 672"/>
              <a:gd name="T91" fmla="*/ 95 h 684"/>
              <a:gd name="T92" fmla="*/ 321 w 672"/>
              <a:gd name="T93" fmla="*/ 66 h 684"/>
              <a:gd name="T94" fmla="*/ 314 w 672"/>
              <a:gd name="T95" fmla="*/ 31 h 684"/>
              <a:gd name="T96" fmla="*/ 303 w 672"/>
              <a:gd name="T97" fmla="*/ 6 h 684"/>
              <a:gd name="T98" fmla="*/ 243 w 672"/>
              <a:gd name="T99" fmla="*/ 17 h 684"/>
              <a:gd name="T100" fmla="*/ 240 w 672"/>
              <a:gd name="T101" fmla="*/ 61 h 684"/>
              <a:gd name="T102" fmla="*/ 254 w 672"/>
              <a:gd name="T103" fmla="*/ 79 h 684"/>
              <a:gd name="T104" fmla="*/ 205 w 672"/>
              <a:gd name="T105" fmla="*/ 106 h 684"/>
              <a:gd name="T106" fmla="*/ 175 w 672"/>
              <a:gd name="T107" fmla="*/ 135 h 684"/>
              <a:gd name="T108" fmla="*/ 125 w 672"/>
              <a:gd name="T109" fmla="*/ 237 h 684"/>
              <a:gd name="T110" fmla="*/ 135 w 672"/>
              <a:gd name="T111" fmla="*/ 282 h 684"/>
              <a:gd name="T112" fmla="*/ 101 w 672"/>
              <a:gd name="T113" fmla="*/ 287 h 684"/>
              <a:gd name="T114" fmla="*/ 66 w 672"/>
              <a:gd name="T115" fmla="*/ 274 h 684"/>
              <a:gd name="T116" fmla="*/ 132 w 672"/>
              <a:gd name="T117" fmla="*/ 307 h 684"/>
              <a:gd name="T118" fmla="*/ 146 w 672"/>
              <a:gd name="T119" fmla="*/ 309 h 684"/>
              <a:gd name="T120" fmla="*/ 164 w 672"/>
              <a:gd name="T121" fmla="*/ 319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72" h="684">
                <a:moveTo>
                  <a:pt x="4" y="397"/>
                </a:moveTo>
                <a:cubicBezTo>
                  <a:pt x="5" y="397"/>
                  <a:pt x="6" y="397"/>
                  <a:pt x="7" y="398"/>
                </a:cubicBezTo>
                <a:cubicBezTo>
                  <a:pt x="8" y="398"/>
                  <a:pt x="9" y="399"/>
                  <a:pt x="9" y="399"/>
                </a:cubicBezTo>
                <a:cubicBezTo>
                  <a:pt x="9" y="399"/>
                  <a:pt x="9" y="399"/>
                  <a:pt x="9" y="401"/>
                </a:cubicBezTo>
                <a:cubicBezTo>
                  <a:pt x="9" y="402"/>
                  <a:pt x="10" y="403"/>
                  <a:pt x="12" y="403"/>
                </a:cubicBezTo>
                <a:cubicBezTo>
                  <a:pt x="13" y="404"/>
                  <a:pt x="15" y="403"/>
                  <a:pt x="15" y="403"/>
                </a:cubicBezTo>
                <a:cubicBezTo>
                  <a:pt x="15" y="403"/>
                  <a:pt x="48" y="424"/>
                  <a:pt x="55" y="429"/>
                </a:cubicBezTo>
                <a:cubicBezTo>
                  <a:pt x="63" y="433"/>
                  <a:pt x="80" y="444"/>
                  <a:pt x="88" y="450"/>
                </a:cubicBezTo>
                <a:cubicBezTo>
                  <a:pt x="97" y="455"/>
                  <a:pt x="108" y="462"/>
                  <a:pt x="114" y="466"/>
                </a:cubicBezTo>
                <a:cubicBezTo>
                  <a:pt x="120" y="470"/>
                  <a:pt x="126" y="474"/>
                  <a:pt x="129" y="476"/>
                </a:cubicBezTo>
                <a:cubicBezTo>
                  <a:pt x="133" y="478"/>
                  <a:pt x="135" y="479"/>
                  <a:pt x="135" y="479"/>
                </a:cubicBezTo>
                <a:cubicBezTo>
                  <a:pt x="135" y="479"/>
                  <a:pt x="135" y="480"/>
                  <a:pt x="135" y="480"/>
                </a:cubicBezTo>
                <a:cubicBezTo>
                  <a:pt x="135" y="480"/>
                  <a:pt x="134" y="481"/>
                  <a:pt x="135" y="482"/>
                </a:cubicBezTo>
                <a:cubicBezTo>
                  <a:pt x="136" y="483"/>
                  <a:pt x="136" y="483"/>
                  <a:pt x="138" y="483"/>
                </a:cubicBezTo>
                <a:cubicBezTo>
                  <a:pt x="139" y="484"/>
                  <a:pt x="140" y="483"/>
                  <a:pt x="140" y="483"/>
                </a:cubicBezTo>
                <a:cubicBezTo>
                  <a:pt x="140" y="483"/>
                  <a:pt x="141" y="483"/>
                  <a:pt x="141" y="484"/>
                </a:cubicBezTo>
                <a:cubicBezTo>
                  <a:pt x="141" y="484"/>
                  <a:pt x="142" y="484"/>
                  <a:pt x="142" y="485"/>
                </a:cubicBezTo>
                <a:cubicBezTo>
                  <a:pt x="143" y="486"/>
                  <a:pt x="144" y="486"/>
                  <a:pt x="144" y="487"/>
                </a:cubicBezTo>
                <a:cubicBezTo>
                  <a:pt x="145" y="488"/>
                  <a:pt x="146" y="488"/>
                  <a:pt x="146" y="488"/>
                </a:cubicBezTo>
                <a:cubicBezTo>
                  <a:pt x="147" y="488"/>
                  <a:pt x="148" y="487"/>
                  <a:pt x="148" y="487"/>
                </a:cubicBezTo>
                <a:cubicBezTo>
                  <a:pt x="148" y="487"/>
                  <a:pt x="149" y="487"/>
                  <a:pt x="149" y="486"/>
                </a:cubicBezTo>
                <a:cubicBezTo>
                  <a:pt x="150" y="485"/>
                  <a:pt x="150" y="485"/>
                  <a:pt x="150" y="485"/>
                </a:cubicBezTo>
                <a:cubicBezTo>
                  <a:pt x="150" y="485"/>
                  <a:pt x="151" y="485"/>
                  <a:pt x="151" y="485"/>
                </a:cubicBezTo>
                <a:cubicBezTo>
                  <a:pt x="151" y="485"/>
                  <a:pt x="153" y="484"/>
                  <a:pt x="153" y="484"/>
                </a:cubicBezTo>
                <a:cubicBezTo>
                  <a:pt x="153" y="484"/>
                  <a:pt x="153" y="484"/>
                  <a:pt x="154" y="485"/>
                </a:cubicBezTo>
                <a:cubicBezTo>
                  <a:pt x="154" y="485"/>
                  <a:pt x="156" y="484"/>
                  <a:pt x="156" y="484"/>
                </a:cubicBezTo>
                <a:cubicBezTo>
                  <a:pt x="156" y="484"/>
                  <a:pt x="157" y="484"/>
                  <a:pt x="157" y="484"/>
                </a:cubicBezTo>
                <a:cubicBezTo>
                  <a:pt x="158" y="483"/>
                  <a:pt x="158" y="482"/>
                  <a:pt x="158" y="482"/>
                </a:cubicBezTo>
                <a:cubicBezTo>
                  <a:pt x="159" y="481"/>
                  <a:pt x="159" y="480"/>
                  <a:pt x="160" y="479"/>
                </a:cubicBezTo>
                <a:cubicBezTo>
                  <a:pt x="160" y="478"/>
                  <a:pt x="160" y="478"/>
                  <a:pt x="160" y="478"/>
                </a:cubicBezTo>
                <a:cubicBezTo>
                  <a:pt x="160" y="478"/>
                  <a:pt x="168" y="463"/>
                  <a:pt x="171" y="458"/>
                </a:cubicBezTo>
                <a:cubicBezTo>
                  <a:pt x="175" y="452"/>
                  <a:pt x="185" y="433"/>
                  <a:pt x="190" y="424"/>
                </a:cubicBezTo>
                <a:cubicBezTo>
                  <a:pt x="195" y="415"/>
                  <a:pt x="202" y="403"/>
                  <a:pt x="206" y="396"/>
                </a:cubicBezTo>
                <a:cubicBezTo>
                  <a:pt x="210" y="388"/>
                  <a:pt x="218" y="375"/>
                  <a:pt x="219" y="373"/>
                </a:cubicBezTo>
                <a:cubicBezTo>
                  <a:pt x="219" y="372"/>
                  <a:pt x="220" y="371"/>
                  <a:pt x="220" y="371"/>
                </a:cubicBezTo>
                <a:cubicBezTo>
                  <a:pt x="221" y="370"/>
                  <a:pt x="221" y="370"/>
                  <a:pt x="222" y="369"/>
                </a:cubicBezTo>
                <a:cubicBezTo>
                  <a:pt x="222" y="368"/>
                  <a:pt x="223" y="368"/>
                  <a:pt x="223" y="368"/>
                </a:cubicBezTo>
                <a:cubicBezTo>
                  <a:pt x="224" y="367"/>
                  <a:pt x="225" y="366"/>
                  <a:pt x="224" y="365"/>
                </a:cubicBezTo>
                <a:cubicBezTo>
                  <a:pt x="224" y="363"/>
                  <a:pt x="222" y="363"/>
                  <a:pt x="221" y="363"/>
                </a:cubicBezTo>
                <a:cubicBezTo>
                  <a:pt x="220" y="362"/>
                  <a:pt x="219" y="361"/>
                  <a:pt x="219" y="361"/>
                </a:cubicBezTo>
                <a:cubicBezTo>
                  <a:pt x="218" y="361"/>
                  <a:pt x="218" y="361"/>
                  <a:pt x="217" y="360"/>
                </a:cubicBezTo>
                <a:cubicBezTo>
                  <a:pt x="216" y="359"/>
                  <a:pt x="211" y="356"/>
                  <a:pt x="208" y="355"/>
                </a:cubicBezTo>
                <a:cubicBezTo>
                  <a:pt x="205" y="353"/>
                  <a:pt x="202" y="351"/>
                  <a:pt x="202" y="351"/>
                </a:cubicBezTo>
                <a:cubicBezTo>
                  <a:pt x="202" y="351"/>
                  <a:pt x="202" y="351"/>
                  <a:pt x="202" y="350"/>
                </a:cubicBezTo>
                <a:cubicBezTo>
                  <a:pt x="203" y="349"/>
                  <a:pt x="202" y="349"/>
                  <a:pt x="202" y="349"/>
                </a:cubicBezTo>
                <a:cubicBezTo>
                  <a:pt x="201" y="349"/>
                  <a:pt x="201" y="349"/>
                  <a:pt x="201" y="348"/>
                </a:cubicBezTo>
                <a:cubicBezTo>
                  <a:pt x="201" y="348"/>
                  <a:pt x="199" y="347"/>
                  <a:pt x="197" y="346"/>
                </a:cubicBezTo>
                <a:cubicBezTo>
                  <a:pt x="196" y="345"/>
                  <a:pt x="195" y="345"/>
                  <a:pt x="195" y="345"/>
                </a:cubicBezTo>
                <a:cubicBezTo>
                  <a:pt x="194" y="346"/>
                  <a:pt x="193" y="346"/>
                  <a:pt x="193" y="346"/>
                </a:cubicBezTo>
                <a:cubicBezTo>
                  <a:pt x="193" y="346"/>
                  <a:pt x="172" y="332"/>
                  <a:pt x="170" y="331"/>
                </a:cubicBezTo>
                <a:cubicBezTo>
                  <a:pt x="168" y="330"/>
                  <a:pt x="166" y="328"/>
                  <a:pt x="166" y="328"/>
                </a:cubicBezTo>
                <a:cubicBezTo>
                  <a:pt x="166" y="328"/>
                  <a:pt x="166" y="327"/>
                  <a:pt x="166" y="327"/>
                </a:cubicBezTo>
                <a:cubicBezTo>
                  <a:pt x="167" y="326"/>
                  <a:pt x="166" y="326"/>
                  <a:pt x="166" y="326"/>
                </a:cubicBezTo>
                <a:cubicBezTo>
                  <a:pt x="166" y="326"/>
                  <a:pt x="166" y="325"/>
                  <a:pt x="167" y="325"/>
                </a:cubicBezTo>
                <a:cubicBezTo>
                  <a:pt x="167" y="324"/>
                  <a:pt x="168" y="324"/>
                  <a:pt x="168" y="324"/>
                </a:cubicBezTo>
                <a:cubicBezTo>
                  <a:pt x="169" y="324"/>
                  <a:pt x="169" y="323"/>
                  <a:pt x="171" y="321"/>
                </a:cubicBezTo>
                <a:cubicBezTo>
                  <a:pt x="173" y="318"/>
                  <a:pt x="173" y="317"/>
                  <a:pt x="173" y="317"/>
                </a:cubicBezTo>
                <a:cubicBezTo>
                  <a:pt x="173" y="317"/>
                  <a:pt x="173" y="317"/>
                  <a:pt x="174" y="316"/>
                </a:cubicBezTo>
                <a:cubicBezTo>
                  <a:pt x="174" y="316"/>
                  <a:pt x="174" y="317"/>
                  <a:pt x="176" y="317"/>
                </a:cubicBezTo>
                <a:cubicBezTo>
                  <a:pt x="177" y="318"/>
                  <a:pt x="177" y="318"/>
                  <a:pt x="178" y="318"/>
                </a:cubicBezTo>
                <a:cubicBezTo>
                  <a:pt x="178" y="317"/>
                  <a:pt x="179" y="317"/>
                  <a:pt x="178" y="315"/>
                </a:cubicBezTo>
                <a:cubicBezTo>
                  <a:pt x="178" y="314"/>
                  <a:pt x="177" y="311"/>
                  <a:pt x="177" y="311"/>
                </a:cubicBezTo>
                <a:cubicBezTo>
                  <a:pt x="177" y="311"/>
                  <a:pt x="177" y="311"/>
                  <a:pt x="177" y="310"/>
                </a:cubicBezTo>
                <a:cubicBezTo>
                  <a:pt x="177" y="309"/>
                  <a:pt x="177" y="308"/>
                  <a:pt x="177" y="306"/>
                </a:cubicBezTo>
                <a:cubicBezTo>
                  <a:pt x="178" y="305"/>
                  <a:pt x="177" y="304"/>
                  <a:pt x="177" y="302"/>
                </a:cubicBezTo>
                <a:cubicBezTo>
                  <a:pt x="176" y="301"/>
                  <a:pt x="176" y="300"/>
                  <a:pt x="175" y="298"/>
                </a:cubicBezTo>
                <a:cubicBezTo>
                  <a:pt x="175" y="296"/>
                  <a:pt x="175" y="295"/>
                  <a:pt x="175" y="294"/>
                </a:cubicBezTo>
                <a:cubicBezTo>
                  <a:pt x="175" y="292"/>
                  <a:pt x="174" y="291"/>
                  <a:pt x="173" y="290"/>
                </a:cubicBezTo>
                <a:cubicBezTo>
                  <a:pt x="172" y="289"/>
                  <a:pt x="171" y="287"/>
                  <a:pt x="170" y="287"/>
                </a:cubicBezTo>
                <a:cubicBezTo>
                  <a:pt x="170" y="286"/>
                  <a:pt x="169" y="285"/>
                  <a:pt x="168" y="284"/>
                </a:cubicBezTo>
                <a:cubicBezTo>
                  <a:pt x="168" y="284"/>
                  <a:pt x="168" y="283"/>
                  <a:pt x="167" y="282"/>
                </a:cubicBezTo>
                <a:cubicBezTo>
                  <a:pt x="166" y="282"/>
                  <a:pt x="165" y="281"/>
                  <a:pt x="165" y="281"/>
                </a:cubicBezTo>
                <a:cubicBezTo>
                  <a:pt x="165" y="281"/>
                  <a:pt x="166" y="281"/>
                  <a:pt x="166" y="280"/>
                </a:cubicBezTo>
                <a:cubicBezTo>
                  <a:pt x="167" y="280"/>
                  <a:pt x="167" y="280"/>
                  <a:pt x="167" y="278"/>
                </a:cubicBezTo>
                <a:cubicBezTo>
                  <a:pt x="167" y="276"/>
                  <a:pt x="167" y="275"/>
                  <a:pt x="168" y="271"/>
                </a:cubicBezTo>
                <a:cubicBezTo>
                  <a:pt x="168" y="267"/>
                  <a:pt x="168" y="266"/>
                  <a:pt x="169" y="262"/>
                </a:cubicBezTo>
                <a:cubicBezTo>
                  <a:pt x="169" y="258"/>
                  <a:pt x="169" y="256"/>
                  <a:pt x="170" y="253"/>
                </a:cubicBezTo>
                <a:cubicBezTo>
                  <a:pt x="170" y="250"/>
                  <a:pt x="171" y="248"/>
                  <a:pt x="171" y="245"/>
                </a:cubicBezTo>
                <a:cubicBezTo>
                  <a:pt x="172" y="242"/>
                  <a:pt x="172" y="241"/>
                  <a:pt x="172" y="240"/>
                </a:cubicBezTo>
                <a:cubicBezTo>
                  <a:pt x="172" y="238"/>
                  <a:pt x="172" y="237"/>
                  <a:pt x="172" y="235"/>
                </a:cubicBezTo>
                <a:cubicBezTo>
                  <a:pt x="172" y="234"/>
                  <a:pt x="172" y="233"/>
                  <a:pt x="172" y="231"/>
                </a:cubicBezTo>
                <a:cubicBezTo>
                  <a:pt x="172" y="229"/>
                  <a:pt x="173" y="228"/>
                  <a:pt x="173" y="227"/>
                </a:cubicBezTo>
                <a:cubicBezTo>
                  <a:pt x="174" y="225"/>
                  <a:pt x="174" y="224"/>
                  <a:pt x="175" y="223"/>
                </a:cubicBezTo>
                <a:cubicBezTo>
                  <a:pt x="175" y="222"/>
                  <a:pt x="176" y="221"/>
                  <a:pt x="176" y="218"/>
                </a:cubicBezTo>
                <a:cubicBezTo>
                  <a:pt x="177" y="216"/>
                  <a:pt x="177" y="215"/>
                  <a:pt x="177" y="213"/>
                </a:cubicBezTo>
                <a:cubicBezTo>
                  <a:pt x="178" y="211"/>
                  <a:pt x="177" y="209"/>
                  <a:pt x="177" y="209"/>
                </a:cubicBezTo>
                <a:cubicBezTo>
                  <a:pt x="177" y="209"/>
                  <a:pt x="178" y="209"/>
                  <a:pt x="179" y="208"/>
                </a:cubicBezTo>
                <a:cubicBezTo>
                  <a:pt x="180" y="206"/>
                  <a:pt x="181" y="205"/>
                  <a:pt x="183" y="202"/>
                </a:cubicBezTo>
                <a:cubicBezTo>
                  <a:pt x="185" y="200"/>
                  <a:pt x="186" y="199"/>
                  <a:pt x="187" y="198"/>
                </a:cubicBezTo>
                <a:cubicBezTo>
                  <a:pt x="188" y="197"/>
                  <a:pt x="188" y="196"/>
                  <a:pt x="189" y="195"/>
                </a:cubicBezTo>
                <a:cubicBezTo>
                  <a:pt x="192" y="193"/>
                  <a:pt x="194" y="191"/>
                  <a:pt x="198" y="188"/>
                </a:cubicBezTo>
                <a:cubicBezTo>
                  <a:pt x="202" y="185"/>
                  <a:pt x="205" y="182"/>
                  <a:pt x="207" y="180"/>
                </a:cubicBezTo>
                <a:cubicBezTo>
                  <a:pt x="209" y="178"/>
                  <a:pt x="210" y="178"/>
                  <a:pt x="210" y="178"/>
                </a:cubicBezTo>
                <a:cubicBezTo>
                  <a:pt x="210" y="178"/>
                  <a:pt x="210" y="178"/>
                  <a:pt x="211" y="180"/>
                </a:cubicBezTo>
                <a:cubicBezTo>
                  <a:pt x="211" y="181"/>
                  <a:pt x="212" y="182"/>
                  <a:pt x="212" y="184"/>
                </a:cubicBezTo>
                <a:cubicBezTo>
                  <a:pt x="213" y="185"/>
                  <a:pt x="213" y="187"/>
                  <a:pt x="214" y="190"/>
                </a:cubicBezTo>
                <a:cubicBezTo>
                  <a:pt x="214" y="192"/>
                  <a:pt x="214" y="194"/>
                  <a:pt x="213" y="199"/>
                </a:cubicBezTo>
                <a:cubicBezTo>
                  <a:pt x="213" y="204"/>
                  <a:pt x="212" y="208"/>
                  <a:pt x="211" y="212"/>
                </a:cubicBezTo>
                <a:cubicBezTo>
                  <a:pt x="211" y="217"/>
                  <a:pt x="210" y="221"/>
                  <a:pt x="210" y="222"/>
                </a:cubicBezTo>
                <a:cubicBezTo>
                  <a:pt x="209" y="223"/>
                  <a:pt x="209" y="224"/>
                  <a:pt x="208" y="226"/>
                </a:cubicBezTo>
                <a:cubicBezTo>
                  <a:pt x="206" y="228"/>
                  <a:pt x="205" y="229"/>
                  <a:pt x="204" y="231"/>
                </a:cubicBezTo>
                <a:cubicBezTo>
                  <a:pt x="204" y="233"/>
                  <a:pt x="204" y="235"/>
                  <a:pt x="204" y="242"/>
                </a:cubicBezTo>
                <a:cubicBezTo>
                  <a:pt x="204" y="248"/>
                  <a:pt x="203" y="260"/>
                  <a:pt x="203" y="268"/>
                </a:cubicBezTo>
                <a:cubicBezTo>
                  <a:pt x="203" y="276"/>
                  <a:pt x="203" y="283"/>
                  <a:pt x="202" y="290"/>
                </a:cubicBezTo>
                <a:cubicBezTo>
                  <a:pt x="202" y="297"/>
                  <a:pt x="202" y="304"/>
                  <a:pt x="202" y="309"/>
                </a:cubicBezTo>
                <a:cubicBezTo>
                  <a:pt x="202" y="314"/>
                  <a:pt x="202" y="320"/>
                  <a:pt x="202" y="324"/>
                </a:cubicBezTo>
                <a:cubicBezTo>
                  <a:pt x="202" y="327"/>
                  <a:pt x="202" y="330"/>
                  <a:pt x="202" y="332"/>
                </a:cubicBezTo>
                <a:cubicBezTo>
                  <a:pt x="202" y="333"/>
                  <a:pt x="204" y="333"/>
                  <a:pt x="206" y="334"/>
                </a:cubicBezTo>
                <a:cubicBezTo>
                  <a:pt x="209" y="334"/>
                  <a:pt x="211" y="335"/>
                  <a:pt x="212" y="335"/>
                </a:cubicBezTo>
                <a:cubicBezTo>
                  <a:pt x="213" y="335"/>
                  <a:pt x="213" y="336"/>
                  <a:pt x="213" y="337"/>
                </a:cubicBezTo>
                <a:cubicBezTo>
                  <a:pt x="214" y="337"/>
                  <a:pt x="213" y="338"/>
                  <a:pt x="214" y="340"/>
                </a:cubicBezTo>
                <a:cubicBezTo>
                  <a:pt x="214" y="341"/>
                  <a:pt x="217" y="342"/>
                  <a:pt x="220" y="343"/>
                </a:cubicBezTo>
                <a:cubicBezTo>
                  <a:pt x="222" y="344"/>
                  <a:pt x="224" y="345"/>
                  <a:pt x="225" y="346"/>
                </a:cubicBezTo>
                <a:cubicBezTo>
                  <a:pt x="226" y="346"/>
                  <a:pt x="226" y="346"/>
                  <a:pt x="227" y="348"/>
                </a:cubicBezTo>
                <a:cubicBezTo>
                  <a:pt x="228" y="350"/>
                  <a:pt x="230" y="351"/>
                  <a:pt x="233" y="352"/>
                </a:cubicBezTo>
                <a:cubicBezTo>
                  <a:pt x="236" y="353"/>
                  <a:pt x="238" y="354"/>
                  <a:pt x="241" y="355"/>
                </a:cubicBezTo>
                <a:cubicBezTo>
                  <a:pt x="244" y="356"/>
                  <a:pt x="248" y="357"/>
                  <a:pt x="251" y="358"/>
                </a:cubicBezTo>
                <a:cubicBezTo>
                  <a:pt x="254" y="359"/>
                  <a:pt x="255" y="359"/>
                  <a:pt x="258" y="359"/>
                </a:cubicBezTo>
                <a:cubicBezTo>
                  <a:pt x="260" y="360"/>
                  <a:pt x="262" y="359"/>
                  <a:pt x="265" y="358"/>
                </a:cubicBezTo>
                <a:cubicBezTo>
                  <a:pt x="268" y="356"/>
                  <a:pt x="269" y="355"/>
                  <a:pt x="270" y="354"/>
                </a:cubicBezTo>
                <a:cubicBezTo>
                  <a:pt x="270" y="354"/>
                  <a:pt x="271" y="353"/>
                  <a:pt x="271" y="353"/>
                </a:cubicBezTo>
                <a:cubicBezTo>
                  <a:pt x="271" y="353"/>
                  <a:pt x="271" y="354"/>
                  <a:pt x="273" y="356"/>
                </a:cubicBezTo>
                <a:cubicBezTo>
                  <a:pt x="274" y="357"/>
                  <a:pt x="276" y="358"/>
                  <a:pt x="277" y="359"/>
                </a:cubicBezTo>
                <a:cubicBezTo>
                  <a:pt x="277" y="359"/>
                  <a:pt x="277" y="359"/>
                  <a:pt x="278" y="360"/>
                </a:cubicBezTo>
                <a:cubicBezTo>
                  <a:pt x="278" y="361"/>
                  <a:pt x="279" y="361"/>
                  <a:pt x="280" y="363"/>
                </a:cubicBezTo>
                <a:cubicBezTo>
                  <a:pt x="281" y="365"/>
                  <a:pt x="282" y="364"/>
                  <a:pt x="283" y="365"/>
                </a:cubicBezTo>
                <a:cubicBezTo>
                  <a:pt x="284" y="365"/>
                  <a:pt x="285" y="366"/>
                  <a:pt x="285" y="367"/>
                </a:cubicBezTo>
                <a:cubicBezTo>
                  <a:pt x="286" y="368"/>
                  <a:pt x="284" y="368"/>
                  <a:pt x="284" y="370"/>
                </a:cubicBezTo>
                <a:cubicBezTo>
                  <a:pt x="284" y="373"/>
                  <a:pt x="286" y="375"/>
                  <a:pt x="287" y="376"/>
                </a:cubicBezTo>
                <a:cubicBezTo>
                  <a:pt x="288" y="377"/>
                  <a:pt x="289" y="378"/>
                  <a:pt x="289" y="379"/>
                </a:cubicBezTo>
                <a:cubicBezTo>
                  <a:pt x="289" y="379"/>
                  <a:pt x="289" y="380"/>
                  <a:pt x="290" y="380"/>
                </a:cubicBezTo>
                <a:cubicBezTo>
                  <a:pt x="290" y="382"/>
                  <a:pt x="291" y="384"/>
                  <a:pt x="293" y="388"/>
                </a:cubicBezTo>
                <a:cubicBezTo>
                  <a:pt x="295" y="392"/>
                  <a:pt x="296" y="396"/>
                  <a:pt x="298" y="399"/>
                </a:cubicBezTo>
                <a:cubicBezTo>
                  <a:pt x="299" y="402"/>
                  <a:pt x="300" y="406"/>
                  <a:pt x="302" y="410"/>
                </a:cubicBezTo>
                <a:cubicBezTo>
                  <a:pt x="303" y="411"/>
                  <a:pt x="304" y="413"/>
                  <a:pt x="305" y="414"/>
                </a:cubicBezTo>
                <a:cubicBezTo>
                  <a:pt x="305" y="415"/>
                  <a:pt x="306" y="417"/>
                  <a:pt x="307" y="418"/>
                </a:cubicBezTo>
                <a:cubicBezTo>
                  <a:pt x="308" y="420"/>
                  <a:pt x="308" y="421"/>
                  <a:pt x="309" y="423"/>
                </a:cubicBezTo>
                <a:cubicBezTo>
                  <a:pt x="310" y="425"/>
                  <a:pt x="311" y="426"/>
                  <a:pt x="311" y="426"/>
                </a:cubicBezTo>
                <a:cubicBezTo>
                  <a:pt x="312" y="427"/>
                  <a:pt x="311" y="428"/>
                  <a:pt x="311" y="429"/>
                </a:cubicBezTo>
                <a:cubicBezTo>
                  <a:pt x="311" y="430"/>
                  <a:pt x="312" y="431"/>
                  <a:pt x="312" y="431"/>
                </a:cubicBezTo>
                <a:cubicBezTo>
                  <a:pt x="312" y="432"/>
                  <a:pt x="312" y="432"/>
                  <a:pt x="312" y="434"/>
                </a:cubicBezTo>
                <a:cubicBezTo>
                  <a:pt x="312" y="436"/>
                  <a:pt x="313" y="437"/>
                  <a:pt x="313" y="437"/>
                </a:cubicBezTo>
                <a:cubicBezTo>
                  <a:pt x="313" y="438"/>
                  <a:pt x="314" y="439"/>
                  <a:pt x="314" y="439"/>
                </a:cubicBezTo>
                <a:cubicBezTo>
                  <a:pt x="314" y="439"/>
                  <a:pt x="314" y="439"/>
                  <a:pt x="313" y="440"/>
                </a:cubicBezTo>
                <a:cubicBezTo>
                  <a:pt x="312" y="441"/>
                  <a:pt x="311" y="442"/>
                  <a:pt x="310" y="443"/>
                </a:cubicBezTo>
                <a:cubicBezTo>
                  <a:pt x="308" y="445"/>
                  <a:pt x="307" y="448"/>
                  <a:pt x="308" y="450"/>
                </a:cubicBezTo>
                <a:cubicBezTo>
                  <a:pt x="308" y="452"/>
                  <a:pt x="309" y="453"/>
                  <a:pt x="309" y="453"/>
                </a:cubicBezTo>
                <a:cubicBezTo>
                  <a:pt x="309" y="453"/>
                  <a:pt x="308" y="455"/>
                  <a:pt x="306" y="458"/>
                </a:cubicBezTo>
                <a:cubicBezTo>
                  <a:pt x="304" y="461"/>
                  <a:pt x="302" y="465"/>
                  <a:pt x="300" y="469"/>
                </a:cubicBezTo>
                <a:cubicBezTo>
                  <a:pt x="298" y="473"/>
                  <a:pt x="296" y="478"/>
                  <a:pt x="295" y="480"/>
                </a:cubicBezTo>
                <a:cubicBezTo>
                  <a:pt x="295" y="481"/>
                  <a:pt x="294" y="481"/>
                  <a:pt x="293" y="482"/>
                </a:cubicBezTo>
                <a:cubicBezTo>
                  <a:pt x="292" y="484"/>
                  <a:pt x="290" y="486"/>
                  <a:pt x="288" y="488"/>
                </a:cubicBezTo>
                <a:cubicBezTo>
                  <a:pt x="287" y="490"/>
                  <a:pt x="284" y="497"/>
                  <a:pt x="282" y="502"/>
                </a:cubicBezTo>
                <a:cubicBezTo>
                  <a:pt x="280" y="507"/>
                  <a:pt x="278" y="517"/>
                  <a:pt x="277" y="521"/>
                </a:cubicBezTo>
                <a:cubicBezTo>
                  <a:pt x="276" y="526"/>
                  <a:pt x="275" y="529"/>
                  <a:pt x="274" y="531"/>
                </a:cubicBezTo>
                <a:cubicBezTo>
                  <a:pt x="272" y="533"/>
                  <a:pt x="272" y="535"/>
                  <a:pt x="270" y="537"/>
                </a:cubicBezTo>
                <a:cubicBezTo>
                  <a:pt x="268" y="539"/>
                  <a:pt x="264" y="542"/>
                  <a:pt x="261" y="546"/>
                </a:cubicBezTo>
                <a:cubicBezTo>
                  <a:pt x="259" y="550"/>
                  <a:pt x="256" y="553"/>
                  <a:pt x="254" y="556"/>
                </a:cubicBezTo>
                <a:cubicBezTo>
                  <a:pt x="253" y="559"/>
                  <a:pt x="251" y="562"/>
                  <a:pt x="249" y="565"/>
                </a:cubicBezTo>
                <a:cubicBezTo>
                  <a:pt x="248" y="567"/>
                  <a:pt x="246" y="570"/>
                  <a:pt x="245" y="573"/>
                </a:cubicBezTo>
                <a:cubicBezTo>
                  <a:pt x="243" y="576"/>
                  <a:pt x="243" y="577"/>
                  <a:pt x="243" y="577"/>
                </a:cubicBezTo>
                <a:cubicBezTo>
                  <a:pt x="243" y="577"/>
                  <a:pt x="242" y="577"/>
                  <a:pt x="242" y="577"/>
                </a:cubicBezTo>
                <a:cubicBezTo>
                  <a:pt x="242" y="576"/>
                  <a:pt x="241" y="578"/>
                  <a:pt x="240" y="580"/>
                </a:cubicBezTo>
                <a:cubicBezTo>
                  <a:pt x="239" y="582"/>
                  <a:pt x="239" y="583"/>
                  <a:pt x="238" y="585"/>
                </a:cubicBezTo>
                <a:cubicBezTo>
                  <a:pt x="237" y="586"/>
                  <a:pt x="237" y="587"/>
                  <a:pt x="237" y="587"/>
                </a:cubicBezTo>
                <a:cubicBezTo>
                  <a:pt x="237" y="587"/>
                  <a:pt x="237" y="587"/>
                  <a:pt x="236" y="588"/>
                </a:cubicBezTo>
                <a:cubicBezTo>
                  <a:pt x="235" y="588"/>
                  <a:pt x="233" y="588"/>
                  <a:pt x="231" y="589"/>
                </a:cubicBezTo>
                <a:cubicBezTo>
                  <a:pt x="230" y="589"/>
                  <a:pt x="229" y="590"/>
                  <a:pt x="229" y="590"/>
                </a:cubicBezTo>
                <a:cubicBezTo>
                  <a:pt x="229" y="590"/>
                  <a:pt x="229" y="590"/>
                  <a:pt x="228" y="591"/>
                </a:cubicBezTo>
                <a:cubicBezTo>
                  <a:pt x="227" y="591"/>
                  <a:pt x="225" y="592"/>
                  <a:pt x="222" y="594"/>
                </a:cubicBezTo>
                <a:cubicBezTo>
                  <a:pt x="219" y="597"/>
                  <a:pt x="217" y="600"/>
                  <a:pt x="217" y="600"/>
                </a:cubicBezTo>
                <a:cubicBezTo>
                  <a:pt x="217" y="600"/>
                  <a:pt x="217" y="600"/>
                  <a:pt x="216" y="601"/>
                </a:cubicBezTo>
                <a:cubicBezTo>
                  <a:pt x="216" y="601"/>
                  <a:pt x="215" y="601"/>
                  <a:pt x="214" y="603"/>
                </a:cubicBezTo>
                <a:cubicBezTo>
                  <a:pt x="212" y="604"/>
                  <a:pt x="211" y="604"/>
                  <a:pt x="210" y="606"/>
                </a:cubicBezTo>
                <a:cubicBezTo>
                  <a:pt x="208" y="608"/>
                  <a:pt x="209" y="611"/>
                  <a:pt x="210" y="615"/>
                </a:cubicBezTo>
                <a:cubicBezTo>
                  <a:pt x="211" y="618"/>
                  <a:pt x="213" y="620"/>
                  <a:pt x="217" y="625"/>
                </a:cubicBezTo>
                <a:cubicBezTo>
                  <a:pt x="220" y="629"/>
                  <a:pt x="224" y="633"/>
                  <a:pt x="226" y="635"/>
                </a:cubicBezTo>
                <a:cubicBezTo>
                  <a:pt x="227" y="636"/>
                  <a:pt x="228" y="637"/>
                  <a:pt x="228" y="637"/>
                </a:cubicBezTo>
                <a:cubicBezTo>
                  <a:pt x="228" y="637"/>
                  <a:pt x="229" y="636"/>
                  <a:pt x="229" y="635"/>
                </a:cubicBezTo>
                <a:cubicBezTo>
                  <a:pt x="230" y="634"/>
                  <a:pt x="231" y="634"/>
                  <a:pt x="231" y="634"/>
                </a:cubicBezTo>
                <a:cubicBezTo>
                  <a:pt x="231" y="634"/>
                  <a:pt x="231" y="635"/>
                  <a:pt x="233" y="638"/>
                </a:cubicBezTo>
                <a:cubicBezTo>
                  <a:pt x="236" y="641"/>
                  <a:pt x="238" y="646"/>
                  <a:pt x="238" y="646"/>
                </a:cubicBezTo>
                <a:cubicBezTo>
                  <a:pt x="238" y="646"/>
                  <a:pt x="238" y="646"/>
                  <a:pt x="240" y="649"/>
                </a:cubicBezTo>
                <a:cubicBezTo>
                  <a:pt x="240" y="650"/>
                  <a:pt x="242" y="653"/>
                  <a:pt x="243" y="655"/>
                </a:cubicBezTo>
                <a:cubicBezTo>
                  <a:pt x="245" y="658"/>
                  <a:pt x="247" y="660"/>
                  <a:pt x="248" y="661"/>
                </a:cubicBezTo>
                <a:cubicBezTo>
                  <a:pt x="254" y="667"/>
                  <a:pt x="259" y="670"/>
                  <a:pt x="266" y="674"/>
                </a:cubicBezTo>
                <a:cubicBezTo>
                  <a:pt x="274" y="679"/>
                  <a:pt x="281" y="681"/>
                  <a:pt x="285" y="682"/>
                </a:cubicBezTo>
                <a:cubicBezTo>
                  <a:pt x="289" y="683"/>
                  <a:pt x="291" y="684"/>
                  <a:pt x="293" y="683"/>
                </a:cubicBezTo>
                <a:cubicBezTo>
                  <a:pt x="294" y="683"/>
                  <a:pt x="296" y="682"/>
                  <a:pt x="298" y="681"/>
                </a:cubicBezTo>
                <a:cubicBezTo>
                  <a:pt x="299" y="679"/>
                  <a:pt x="299" y="677"/>
                  <a:pt x="299" y="676"/>
                </a:cubicBezTo>
                <a:cubicBezTo>
                  <a:pt x="299" y="675"/>
                  <a:pt x="299" y="675"/>
                  <a:pt x="299" y="674"/>
                </a:cubicBezTo>
                <a:cubicBezTo>
                  <a:pt x="300" y="673"/>
                  <a:pt x="300" y="673"/>
                  <a:pt x="300" y="671"/>
                </a:cubicBezTo>
                <a:cubicBezTo>
                  <a:pt x="300" y="668"/>
                  <a:pt x="299" y="667"/>
                  <a:pt x="297" y="665"/>
                </a:cubicBezTo>
                <a:cubicBezTo>
                  <a:pt x="296" y="662"/>
                  <a:pt x="293" y="660"/>
                  <a:pt x="292" y="658"/>
                </a:cubicBezTo>
                <a:cubicBezTo>
                  <a:pt x="290" y="656"/>
                  <a:pt x="289" y="655"/>
                  <a:pt x="288" y="653"/>
                </a:cubicBezTo>
                <a:cubicBezTo>
                  <a:pt x="288" y="652"/>
                  <a:pt x="287" y="652"/>
                  <a:pt x="287" y="651"/>
                </a:cubicBezTo>
                <a:cubicBezTo>
                  <a:pt x="286" y="651"/>
                  <a:pt x="286" y="650"/>
                  <a:pt x="285" y="649"/>
                </a:cubicBezTo>
                <a:cubicBezTo>
                  <a:pt x="285" y="649"/>
                  <a:pt x="284" y="648"/>
                  <a:pt x="283" y="648"/>
                </a:cubicBezTo>
                <a:cubicBezTo>
                  <a:pt x="282" y="647"/>
                  <a:pt x="282" y="646"/>
                  <a:pt x="282" y="645"/>
                </a:cubicBezTo>
                <a:cubicBezTo>
                  <a:pt x="282" y="644"/>
                  <a:pt x="281" y="643"/>
                  <a:pt x="281" y="643"/>
                </a:cubicBezTo>
                <a:cubicBezTo>
                  <a:pt x="280" y="643"/>
                  <a:pt x="280" y="641"/>
                  <a:pt x="280" y="641"/>
                </a:cubicBezTo>
                <a:cubicBezTo>
                  <a:pt x="280" y="640"/>
                  <a:pt x="280" y="640"/>
                  <a:pt x="280" y="639"/>
                </a:cubicBezTo>
                <a:cubicBezTo>
                  <a:pt x="279" y="639"/>
                  <a:pt x="279" y="638"/>
                  <a:pt x="279" y="638"/>
                </a:cubicBezTo>
                <a:cubicBezTo>
                  <a:pt x="279" y="638"/>
                  <a:pt x="279" y="637"/>
                  <a:pt x="279" y="637"/>
                </a:cubicBezTo>
                <a:cubicBezTo>
                  <a:pt x="279" y="636"/>
                  <a:pt x="279" y="636"/>
                  <a:pt x="279" y="636"/>
                </a:cubicBezTo>
                <a:cubicBezTo>
                  <a:pt x="278" y="635"/>
                  <a:pt x="278" y="634"/>
                  <a:pt x="278" y="634"/>
                </a:cubicBezTo>
                <a:cubicBezTo>
                  <a:pt x="278" y="633"/>
                  <a:pt x="278" y="633"/>
                  <a:pt x="278" y="632"/>
                </a:cubicBezTo>
                <a:cubicBezTo>
                  <a:pt x="278" y="632"/>
                  <a:pt x="278" y="632"/>
                  <a:pt x="277" y="631"/>
                </a:cubicBezTo>
                <a:cubicBezTo>
                  <a:pt x="277" y="631"/>
                  <a:pt x="277" y="630"/>
                  <a:pt x="277" y="629"/>
                </a:cubicBezTo>
                <a:cubicBezTo>
                  <a:pt x="277" y="628"/>
                  <a:pt x="277" y="628"/>
                  <a:pt x="277" y="628"/>
                </a:cubicBezTo>
                <a:cubicBezTo>
                  <a:pt x="277" y="627"/>
                  <a:pt x="277" y="627"/>
                  <a:pt x="276" y="627"/>
                </a:cubicBezTo>
                <a:cubicBezTo>
                  <a:pt x="276" y="627"/>
                  <a:pt x="276" y="624"/>
                  <a:pt x="275" y="624"/>
                </a:cubicBezTo>
                <a:cubicBezTo>
                  <a:pt x="276" y="623"/>
                  <a:pt x="276" y="623"/>
                  <a:pt x="275" y="623"/>
                </a:cubicBezTo>
                <a:cubicBezTo>
                  <a:pt x="275" y="623"/>
                  <a:pt x="275" y="622"/>
                  <a:pt x="275" y="621"/>
                </a:cubicBezTo>
                <a:cubicBezTo>
                  <a:pt x="274" y="620"/>
                  <a:pt x="274" y="620"/>
                  <a:pt x="274" y="620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6" y="617"/>
                  <a:pt x="276" y="616"/>
                </a:cubicBezTo>
                <a:cubicBezTo>
                  <a:pt x="276" y="615"/>
                  <a:pt x="275" y="614"/>
                  <a:pt x="274" y="614"/>
                </a:cubicBezTo>
                <a:cubicBezTo>
                  <a:pt x="274" y="613"/>
                  <a:pt x="274" y="613"/>
                  <a:pt x="273" y="612"/>
                </a:cubicBezTo>
                <a:cubicBezTo>
                  <a:pt x="273" y="611"/>
                  <a:pt x="272" y="610"/>
                  <a:pt x="272" y="610"/>
                </a:cubicBezTo>
                <a:cubicBezTo>
                  <a:pt x="273" y="607"/>
                  <a:pt x="273" y="607"/>
                  <a:pt x="273" y="607"/>
                </a:cubicBezTo>
                <a:cubicBezTo>
                  <a:pt x="273" y="607"/>
                  <a:pt x="276" y="607"/>
                  <a:pt x="279" y="608"/>
                </a:cubicBezTo>
                <a:cubicBezTo>
                  <a:pt x="280" y="609"/>
                  <a:pt x="282" y="609"/>
                  <a:pt x="283" y="609"/>
                </a:cubicBezTo>
                <a:cubicBezTo>
                  <a:pt x="284" y="609"/>
                  <a:pt x="285" y="609"/>
                  <a:pt x="287" y="609"/>
                </a:cubicBezTo>
                <a:cubicBezTo>
                  <a:pt x="290" y="610"/>
                  <a:pt x="294" y="609"/>
                  <a:pt x="298" y="609"/>
                </a:cubicBezTo>
                <a:cubicBezTo>
                  <a:pt x="301" y="609"/>
                  <a:pt x="304" y="608"/>
                  <a:pt x="307" y="607"/>
                </a:cubicBezTo>
                <a:cubicBezTo>
                  <a:pt x="310" y="607"/>
                  <a:pt x="310" y="607"/>
                  <a:pt x="310" y="606"/>
                </a:cubicBezTo>
                <a:cubicBezTo>
                  <a:pt x="310" y="604"/>
                  <a:pt x="311" y="603"/>
                  <a:pt x="311" y="600"/>
                </a:cubicBezTo>
                <a:cubicBezTo>
                  <a:pt x="311" y="597"/>
                  <a:pt x="311" y="596"/>
                  <a:pt x="311" y="596"/>
                </a:cubicBezTo>
                <a:cubicBezTo>
                  <a:pt x="311" y="595"/>
                  <a:pt x="310" y="595"/>
                  <a:pt x="310" y="595"/>
                </a:cubicBezTo>
                <a:cubicBezTo>
                  <a:pt x="310" y="595"/>
                  <a:pt x="310" y="594"/>
                  <a:pt x="309" y="592"/>
                </a:cubicBezTo>
                <a:cubicBezTo>
                  <a:pt x="309" y="590"/>
                  <a:pt x="309" y="587"/>
                  <a:pt x="309" y="582"/>
                </a:cubicBezTo>
                <a:cubicBezTo>
                  <a:pt x="308" y="577"/>
                  <a:pt x="308" y="573"/>
                  <a:pt x="308" y="570"/>
                </a:cubicBezTo>
                <a:cubicBezTo>
                  <a:pt x="308" y="567"/>
                  <a:pt x="308" y="567"/>
                  <a:pt x="308" y="567"/>
                </a:cubicBezTo>
                <a:cubicBezTo>
                  <a:pt x="308" y="567"/>
                  <a:pt x="309" y="565"/>
                  <a:pt x="311" y="560"/>
                </a:cubicBezTo>
                <a:cubicBezTo>
                  <a:pt x="313" y="556"/>
                  <a:pt x="314" y="554"/>
                  <a:pt x="315" y="551"/>
                </a:cubicBezTo>
                <a:cubicBezTo>
                  <a:pt x="316" y="549"/>
                  <a:pt x="316" y="549"/>
                  <a:pt x="317" y="548"/>
                </a:cubicBezTo>
                <a:cubicBezTo>
                  <a:pt x="318" y="547"/>
                  <a:pt x="317" y="547"/>
                  <a:pt x="321" y="542"/>
                </a:cubicBezTo>
                <a:cubicBezTo>
                  <a:pt x="324" y="537"/>
                  <a:pt x="327" y="535"/>
                  <a:pt x="332" y="529"/>
                </a:cubicBezTo>
                <a:cubicBezTo>
                  <a:pt x="337" y="524"/>
                  <a:pt x="343" y="516"/>
                  <a:pt x="346" y="513"/>
                </a:cubicBezTo>
                <a:cubicBezTo>
                  <a:pt x="349" y="509"/>
                  <a:pt x="356" y="501"/>
                  <a:pt x="360" y="496"/>
                </a:cubicBezTo>
                <a:cubicBezTo>
                  <a:pt x="363" y="493"/>
                  <a:pt x="365" y="490"/>
                  <a:pt x="367" y="488"/>
                </a:cubicBezTo>
                <a:cubicBezTo>
                  <a:pt x="369" y="486"/>
                  <a:pt x="369" y="485"/>
                  <a:pt x="370" y="484"/>
                </a:cubicBezTo>
                <a:cubicBezTo>
                  <a:pt x="372" y="480"/>
                  <a:pt x="372" y="480"/>
                  <a:pt x="373" y="478"/>
                </a:cubicBezTo>
                <a:cubicBezTo>
                  <a:pt x="373" y="477"/>
                  <a:pt x="374" y="477"/>
                  <a:pt x="375" y="473"/>
                </a:cubicBezTo>
                <a:cubicBezTo>
                  <a:pt x="376" y="469"/>
                  <a:pt x="376" y="467"/>
                  <a:pt x="376" y="466"/>
                </a:cubicBezTo>
                <a:cubicBezTo>
                  <a:pt x="376" y="464"/>
                  <a:pt x="377" y="464"/>
                  <a:pt x="377" y="460"/>
                </a:cubicBezTo>
                <a:cubicBezTo>
                  <a:pt x="377" y="457"/>
                  <a:pt x="377" y="454"/>
                  <a:pt x="378" y="449"/>
                </a:cubicBezTo>
                <a:cubicBezTo>
                  <a:pt x="378" y="445"/>
                  <a:pt x="378" y="436"/>
                  <a:pt x="377" y="429"/>
                </a:cubicBezTo>
                <a:cubicBezTo>
                  <a:pt x="377" y="422"/>
                  <a:pt x="377" y="420"/>
                  <a:pt x="377" y="414"/>
                </a:cubicBezTo>
                <a:cubicBezTo>
                  <a:pt x="376" y="408"/>
                  <a:pt x="376" y="405"/>
                  <a:pt x="376" y="400"/>
                </a:cubicBezTo>
                <a:cubicBezTo>
                  <a:pt x="375" y="395"/>
                  <a:pt x="375" y="391"/>
                  <a:pt x="375" y="386"/>
                </a:cubicBezTo>
                <a:cubicBezTo>
                  <a:pt x="375" y="380"/>
                  <a:pt x="374" y="377"/>
                  <a:pt x="374" y="373"/>
                </a:cubicBezTo>
                <a:cubicBezTo>
                  <a:pt x="374" y="369"/>
                  <a:pt x="374" y="367"/>
                  <a:pt x="374" y="364"/>
                </a:cubicBezTo>
                <a:cubicBezTo>
                  <a:pt x="373" y="361"/>
                  <a:pt x="373" y="360"/>
                  <a:pt x="374" y="358"/>
                </a:cubicBezTo>
                <a:cubicBezTo>
                  <a:pt x="374" y="355"/>
                  <a:pt x="375" y="351"/>
                  <a:pt x="375" y="346"/>
                </a:cubicBezTo>
                <a:cubicBezTo>
                  <a:pt x="376" y="340"/>
                  <a:pt x="376" y="338"/>
                  <a:pt x="376" y="338"/>
                </a:cubicBezTo>
                <a:cubicBezTo>
                  <a:pt x="376" y="338"/>
                  <a:pt x="379" y="338"/>
                  <a:pt x="382" y="337"/>
                </a:cubicBezTo>
                <a:cubicBezTo>
                  <a:pt x="385" y="337"/>
                  <a:pt x="386" y="337"/>
                  <a:pt x="387" y="337"/>
                </a:cubicBezTo>
                <a:cubicBezTo>
                  <a:pt x="389" y="337"/>
                  <a:pt x="395" y="336"/>
                  <a:pt x="400" y="335"/>
                </a:cubicBezTo>
                <a:cubicBezTo>
                  <a:pt x="405" y="334"/>
                  <a:pt x="407" y="333"/>
                  <a:pt x="409" y="332"/>
                </a:cubicBezTo>
                <a:cubicBezTo>
                  <a:pt x="410" y="331"/>
                  <a:pt x="411" y="332"/>
                  <a:pt x="415" y="330"/>
                </a:cubicBezTo>
                <a:cubicBezTo>
                  <a:pt x="418" y="329"/>
                  <a:pt x="421" y="328"/>
                  <a:pt x="424" y="326"/>
                </a:cubicBezTo>
                <a:cubicBezTo>
                  <a:pt x="428" y="325"/>
                  <a:pt x="429" y="325"/>
                  <a:pt x="435" y="323"/>
                </a:cubicBezTo>
                <a:cubicBezTo>
                  <a:pt x="440" y="322"/>
                  <a:pt x="446" y="320"/>
                  <a:pt x="446" y="320"/>
                </a:cubicBezTo>
                <a:cubicBezTo>
                  <a:pt x="446" y="320"/>
                  <a:pt x="447" y="321"/>
                  <a:pt x="448" y="321"/>
                </a:cubicBezTo>
                <a:cubicBezTo>
                  <a:pt x="449" y="321"/>
                  <a:pt x="450" y="321"/>
                  <a:pt x="453" y="321"/>
                </a:cubicBezTo>
                <a:cubicBezTo>
                  <a:pt x="456" y="322"/>
                  <a:pt x="458" y="322"/>
                  <a:pt x="460" y="322"/>
                </a:cubicBezTo>
                <a:cubicBezTo>
                  <a:pt x="462" y="322"/>
                  <a:pt x="464" y="323"/>
                  <a:pt x="464" y="323"/>
                </a:cubicBezTo>
                <a:cubicBezTo>
                  <a:pt x="464" y="323"/>
                  <a:pt x="465" y="323"/>
                  <a:pt x="465" y="324"/>
                </a:cubicBezTo>
                <a:cubicBezTo>
                  <a:pt x="465" y="325"/>
                  <a:pt x="466" y="327"/>
                  <a:pt x="466" y="329"/>
                </a:cubicBezTo>
                <a:cubicBezTo>
                  <a:pt x="467" y="330"/>
                  <a:pt x="468" y="330"/>
                  <a:pt x="470" y="331"/>
                </a:cubicBezTo>
                <a:cubicBezTo>
                  <a:pt x="473" y="331"/>
                  <a:pt x="476" y="332"/>
                  <a:pt x="476" y="332"/>
                </a:cubicBezTo>
                <a:cubicBezTo>
                  <a:pt x="476" y="332"/>
                  <a:pt x="476" y="333"/>
                  <a:pt x="479" y="336"/>
                </a:cubicBezTo>
                <a:cubicBezTo>
                  <a:pt x="481" y="339"/>
                  <a:pt x="484" y="341"/>
                  <a:pt x="490" y="346"/>
                </a:cubicBezTo>
                <a:cubicBezTo>
                  <a:pt x="492" y="348"/>
                  <a:pt x="494" y="350"/>
                  <a:pt x="495" y="351"/>
                </a:cubicBezTo>
                <a:cubicBezTo>
                  <a:pt x="497" y="353"/>
                  <a:pt x="499" y="354"/>
                  <a:pt x="499" y="354"/>
                </a:cubicBezTo>
                <a:cubicBezTo>
                  <a:pt x="499" y="354"/>
                  <a:pt x="498" y="355"/>
                  <a:pt x="498" y="358"/>
                </a:cubicBezTo>
                <a:cubicBezTo>
                  <a:pt x="498" y="361"/>
                  <a:pt x="498" y="362"/>
                  <a:pt x="498" y="362"/>
                </a:cubicBezTo>
                <a:cubicBezTo>
                  <a:pt x="498" y="363"/>
                  <a:pt x="497" y="363"/>
                  <a:pt x="497" y="364"/>
                </a:cubicBezTo>
                <a:cubicBezTo>
                  <a:pt x="497" y="365"/>
                  <a:pt x="498" y="366"/>
                  <a:pt x="500" y="367"/>
                </a:cubicBezTo>
                <a:cubicBezTo>
                  <a:pt x="502" y="368"/>
                  <a:pt x="503" y="369"/>
                  <a:pt x="504" y="370"/>
                </a:cubicBezTo>
                <a:cubicBezTo>
                  <a:pt x="506" y="371"/>
                  <a:pt x="508" y="373"/>
                  <a:pt x="509" y="374"/>
                </a:cubicBezTo>
                <a:cubicBezTo>
                  <a:pt x="511" y="376"/>
                  <a:pt x="513" y="377"/>
                  <a:pt x="514" y="378"/>
                </a:cubicBezTo>
                <a:cubicBezTo>
                  <a:pt x="515" y="380"/>
                  <a:pt x="515" y="379"/>
                  <a:pt x="517" y="381"/>
                </a:cubicBezTo>
                <a:cubicBezTo>
                  <a:pt x="519" y="382"/>
                  <a:pt x="524" y="386"/>
                  <a:pt x="526" y="388"/>
                </a:cubicBezTo>
                <a:cubicBezTo>
                  <a:pt x="529" y="389"/>
                  <a:pt x="531" y="390"/>
                  <a:pt x="531" y="390"/>
                </a:cubicBezTo>
                <a:cubicBezTo>
                  <a:pt x="531" y="390"/>
                  <a:pt x="531" y="391"/>
                  <a:pt x="531" y="392"/>
                </a:cubicBezTo>
                <a:cubicBezTo>
                  <a:pt x="531" y="394"/>
                  <a:pt x="532" y="395"/>
                  <a:pt x="533" y="396"/>
                </a:cubicBezTo>
                <a:cubicBezTo>
                  <a:pt x="533" y="396"/>
                  <a:pt x="533" y="397"/>
                  <a:pt x="534" y="398"/>
                </a:cubicBezTo>
                <a:cubicBezTo>
                  <a:pt x="536" y="399"/>
                  <a:pt x="538" y="401"/>
                  <a:pt x="541" y="403"/>
                </a:cubicBezTo>
                <a:cubicBezTo>
                  <a:pt x="543" y="404"/>
                  <a:pt x="543" y="404"/>
                  <a:pt x="544" y="404"/>
                </a:cubicBezTo>
                <a:cubicBezTo>
                  <a:pt x="545" y="404"/>
                  <a:pt x="546" y="405"/>
                  <a:pt x="548" y="405"/>
                </a:cubicBezTo>
                <a:cubicBezTo>
                  <a:pt x="549" y="405"/>
                  <a:pt x="551" y="405"/>
                  <a:pt x="551" y="405"/>
                </a:cubicBezTo>
                <a:cubicBezTo>
                  <a:pt x="551" y="405"/>
                  <a:pt x="552" y="407"/>
                  <a:pt x="554" y="409"/>
                </a:cubicBezTo>
                <a:cubicBezTo>
                  <a:pt x="555" y="410"/>
                  <a:pt x="557" y="413"/>
                  <a:pt x="558" y="414"/>
                </a:cubicBezTo>
                <a:cubicBezTo>
                  <a:pt x="559" y="416"/>
                  <a:pt x="559" y="416"/>
                  <a:pt x="560" y="417"/>
                </a:cubicBezTo>
                <a:cubicBezTo>
                  <a:pt x="561" y="417"/>
                  <a:pt x="561" y="419"/>
                  <a:pt x="562" y="420"/>
                </a:cubicBezTo>
                <a:cubicBezTo>
                  <a:pt x="563" y="421"/>
                  <a:pt x="562" y="421"/>
                  <a:pt x="563" y="422"/>
                </a:cubicBezTo>
                <a:cubicBezTo>
                  <a:pt x="564" y="422"/>
                  <a:pt x="564" y="423"/>
                  <a:pt x="564" y="424"/>
                </a:cubicBezTo>
                <a:cubicBezTo>
                  <a:pt x="565" y="424"/>
                  <a:pt x="565" y="425"/>
                  <a:pt x="565" y="425"/>
                </a:cubicBezTo>
                <a:cubicBezTo>
                  <a:pt x="565" y="426"/>
                  <a:pt x="566" y="426"/>
                  <a:pt x="566" y="427"/>
                </a:cubicBezTo>
                <a:cubicBezTo>
                  <a:pt x="566" y="428"/>
                  <a:pt x="567" y="428"/>
                  <a:pt x="567" y="429"/>
                </a:cubicBezTo>
                <a:cubicBezTo>
                  <a:pt x="567" y="429"/>
                  <a:pt x="568" y="430"/>
                  <a:pt x="568" y="431"/>
                </a:cubicBezTo>
                <a:cubicBezTo>
                  <a:pt x="569" y="432"/>
                  <a:pt x="569" y="433"/>
                  <a:pt x="570" y="435"/>
                </a:cubicBezTo>
                <a:cubicBezTo>
                  <a:pt x="571" y="437"/>
                  <a:pt x="571" y="438"/>
                  <a:pt x="571" y="438"/>
                </a:cubicBezTo>
                <a:cubicBezTo>
                  <a:pt x="571" y="438"/>
                  <a:pt x="571" y="438"/>
                  <a:pt x="570" y="438"/>
                </a:cubicBezTo>
                <a:cubicBezTo>
                  <a:pt x="570" y="439"/>
                  <a:pt x="571" y="440"/>
                  <a:pt x="571" y="440"/>
                </a:cubicBezTo>
                <a:cubicBezTo>
                  <a:pt x="571" y="440"/>
                  <a:pt x="571" y="440"/>
                  <a:pt x="571" y="441"/>
                </a:cubicBezTo>
                <a:cubicBezTo>
                  <a:pt x="571" y="442"/>
                  <a:pt x="571" y="443"/>
                  <a:pt x="572" y="446"/>
                </a:cubicBezTo>
                <a:cubicBezTo>
                  <a:pt x="573" y="448"/>
                  <a:pt x="576" y="452"/>
                  <a:pt x="578" y="455"/>
                </a:cubicBezTo>
                <a:cubicBezTo>
                  <a:pt x="581" y="458"/>
                  <a:pt x="583" y="459"/>
                  <a:pt x="583" y="459"/>
                </a:cubicBezTo>
                <a:cubicBezTo>
                  <a:pt x="583" y="459"/>
                  <a:pt x="582" y="459"/>
                  <a:pt x="582" y="460"/>
                </a:cubicBezTo>
                <a:cubicBezTo>
                  <a:pt x="582" y="461"/>
                  <a:pt x="582" y="461"/>
                  <a:pt x="583" y="462"/>
                </a:cubicBezTo>
                <a:cubicBezTo>
                  <a:pt x="584" y="464"/>
                  <a:pt x="585" y="465"/>
                  <a:pt x="586" y="466"/>
                </a:cubicBezTo>
                <a:cubicBezTo>
                  <a:pt x="587" y="468"/>
                  <a:pt x="588" y="468"/>
                  <a:pt x="590" y="468"/>
                </a:cubicBezTo>
                <a:cubicBezTo>
                  <a:pt x="591" y="468"/>
                  <a:pt x="592" y="467"/>
                  <a:pt x="593" y="466"/>
                </a:cubicBezTo>
                <a:cubicBezTo>
                  <a:pt x="595" y="466"/>
                  <a:pt x="596" y="465"/>
                  <a:pt x="598" y="463"/>
                </a:cubicBezTo>
                <a:cubicBezTo>
                  <a:pt x="602" y="461"/>
                  <a:pt x="609" y="456"/>
                  <a:pt x="611" y="455"/>
                </a:cubicBezTo>
                <a:cubicBezTo>
                  <a:pt x="613" y="453"/>
                  <a:pt x="613" y="453"/>
                  <a:pt x="613" y="452"/>
                </a:cubicBezTo>
                <a:cubicBezTo>
                  <a:pt x="613" y="451"/>
                  <a:pt x="614" y="449"/>
                  <a:pt x="614" y="449"/>
                </a:cubicBezTo>
                <a:cubicBezTo>
                  <a:pt x="614" y="448"/>
                  <a:pt x="617" y="447"/>
                  <a:pt x="620" y="446"/>
                </a:cubicBezTo>
                <a:cubicBezTo>
                  <a:pt x="622" y="445"/>
                  <a:pt x="623" y="444"/>
                  <a:pt x="624" y="444"/>
                </a:cubicBezTo>
                <a:cubicBezTo>
                  <a:pt x="625" y="444"/>
                  <a:pt x="625" y="444"/>
                  <a:pt x="630" y="441"/>
                </a:cubicBezTo>
                <a:cubicBezTo>
                  <a:pt x="635" y="439"/>
                  <a:pt x="639" y="435"/>
                  <a:pt x="645" y="430"/>
                </a:cubicBezTo>
                <a:cubicBezTo>
                  <a:pt x="652" y="424"/>
                  <a:pt x="656" y="419"/>
                  <a:pt x="662" y="411"/>
                </a:cubicBezTo>
                <a:cubicBezTo>
                  <a:pt x="668" y="404"/>
                  <a:pt x="671" y="398"/>
                  <a:pt x="672" y="396"/>
                </a:cubicBezTo>
                <a:cubicBezTo>
                  <a:pt x="672" y="395"/>
                  <a:pt x="671" y="394"/>
                  <a:pt x="670" y="394"/>
                </a:cubicBezTo>
                <a:cubicBezTo>
                  <a:pt x="670" y="393"/>
                  <a:pt x="668" y="394"/>
                  <a:pt x="668" y="394"/>
                </a:cubicBezTo>
                <a:cubicBezTo>
                  <a:pt x="668" y="394"/>
                  <a:pt x="668" y="394"/>
                  <a:pt x="668" y="393"/>
                </a:cubicBezTo>
                <a:cubicBezTo>
                  <a:pt x="667" y="392"/>
                  <a:pt x="666" y="391"/>
                  <a:pt x="663" y="392"/>
                </a:cubicBezTo>
                <a:cubicBezTo>
                  <a:pt x="661" y="392"/>
                  <a:pt x="659" y="393"/>
                  <a:pt x="656" y="395"/>
                </a:cubicBezTo>
                <a:cubicBezTo>
                  <a:pt x="653" y="397"/>
                  <a:pt x="652" y="398"/>
                  <a:pt x="650" y="399"/>
                </a:cubicBezTo>
                <a:cubicBezTo>
                  <a:pt x="649" y="399"/>
                  <a:pt x="647" y="400"/>
                  <a:pt x="646" y="401"/>
                </a:cubicBezTo>
                <a:cubicBezTo>
                  <a:pt x="645" y="401"/>
                  <a:pt x="645" y="401"/>
                  <a:pt x="643" y="403"/>
                </a:cubicBezTo>
                <a:cubicBezTo>
                  <a:pt x="642" y="404"/>
                  <a:pt x="641" y="404"/>
                  <a:pt x="640" y="404"/>
                </a:cubicBezTo>
                <a:cubicBezTo>
                  <a:pt x="639" y="404"/>
                  <a:pt x="636" y="405"/>
                  <a:pt x="634" y="405"/>
                </a:cubicBezTo>
                <a:cubicBezTo>
                  <a:pt x="632" y="406"/>
                  <a:pt x="631" y="406"/>
                  <a:pt x="630" y="406"/>
                </a:cubicBezTo>
                <a:cubicBezTo>
                  <a:pt x="629" y="406"/>
                  <a:pt x="629" y="406"/>
                  <a:pt x="627" y="406"/>
                </a:cubicBezTo>
                <a:cubicBezTo>
                  <a:pt x="626" y="406"/>
                  <a:pt x="625" y="406"/>
                  <a:pt x="624" y="406"/>
                </a:cubicBezTo>
                <a:cubicBezTo>
                  <a:pt x="623" y="406"/>
                  <a:pt x="622" y="406"/>
                  <a:pt x="622" y="405"/>
                </a:cubicBezTo>
                <a:cubicBezTo>
                  <a:pt x="621" y="405"/>
                  <a:pt x="620" y="405"/>
                  <a:pt x="620" y="406"/>
                </a:cubicBezTo>
                <a:cubicBezTo>
                  <a:pt x="619" y="406"/>
                  <a:pt x="618" y="406"/>
                  <a:pt x="618" y="405"/>
                </a:cubicBezTo>
                <a:cubicBezTo>
                  <a:pt x="617" y="405"/>
                  <a:pt x="617" y="405"/>
                  <a:pt x="616" y="405"/>
                </a:cubicBezTo>
                <a:cubicBezTo>
                  <a:pt x="615" y="406"/>
                  <a:pt x="614" y="405"/>
                  <a:pt x="612" y="404"/>
                </a:cubicBezTo>
                <a:cubicBezTo>
                  <a:pt x="609" y="404"/>
                  <a:pt x="608" y="404"/>
                  <a:pt x="606" y="404"/>
                </a:cubicBezTo>
                <a:cubicBezTo>
                  <a:pt x="606" y="404"/>
                  <a:pt x="605" y="404"/>
                  <a:pt x="604" y="405"/>
                </a:cubicBezTo>
                <a:cubicBezTo>
                  <a:pt x="604" y="405"/>
                  <a:pt x="604" y="405"/>
                  <a:pt x="603" y="405"/>
                </a:cubicBezTo>
                <a:cubicBezTo>
                  <a:pt x="603" y="404"/>
                  <a:pt x="602" y="404"/>
                  <a:pt x="601" y="405"/>
                </a:cubicBezTo>
                <a:cubicBezTo>
                  <a:pt x="600" y="405"/>
                  <a:pt x="601" y="405"/>
                  <a:pt x="601" y="405"/>
                </a:cubicBezTo>
                <a:cubicBezTo>
                  <a:pt x="601" y="405"/>
                  <a:pt x="601" y="405"/>
                  <a:pt x="600" y="406"/>
                </a:cubicBezTo>
                <a:cubicBezTo>
                  <a:pt x="599" y="406"/>
                  <a:pt x="599" y="406"/>
                  <a:pt x="599" y="406"/>
                </a:cubicBezTo>
                <a:cubicBezTo>
                  <a:pt x="598" y="405"/>
                  <a:pt x="598" y="405"/>
                  <a:pt x="598" y="405"/>
                </a:cubicBezTo>
                <a:cubicBezTo>
                  <a:pt x="597" y="405"/>
                  <a:pt x="597" y="405"/>
                  <a:pt x="597" y="405"/>
                </a:cubicBezTo>
                <a:cubicBezTo>
                  <a:pt x="596" y="405"/>
                  <a:pt x="596" y="404"/>
                  <a:pt x="594" y="404"/>
                </a:cubicBezTo>
                <a:cubicBezTo>
                  <a:pt x="593" y="403"/>
                  <a:pt x="592" y="403"/>
                  <a:pt x="592" y="403"/>
                </a:cubicBezTo>
                <a:cubicBezTo>
                  <a:pt x="592" y="402"/>
                  <a:pt x="592" y="402"/>
                  <a:pt x="591" y="402"/>
                </a:cubicBezTo>
                <a:cubicBezTo>
                  <a:pt x="590" y="402"/>
                  <a:pt x="589" y="401"/>
                  <a:pt x="588" y="401"/>
                </a:cubicBezTo>
                <a:cubicBezTo>
                  <a:pt x="587" y="400"/>
                  <a:pt x="587" y="400"/>
                  <a:pt x="586" y="399"/>
                </a:cubicBezTo>
                <a:cubicBezTo>
                  <a:pt x="585" y="399"/>
                  <a:pt x="586" y="399"/>
                  <a:pt x="584" y="398"/>
                </a:cubicBezTo>
                <a:cubicBezTo>
                  <a:pt x="583" y="398"/>
                  <a:pt x="583" y="397"/>
                  <a:pt x="583" y="397"/>
                </a:cubicBezTo>
                <a:cubicBezTo>
                  <a:pt x="582" y="397"/>
                  <a:pt x="582" y="397"/>
                  <a:pt x="582" y="396"/>
                </a:cubicBezTo>
                <a:cubicBezTo>
                  <a:pt x="582" y="395"/>
                  <a:pt x="581" y="396"/>
                  <a:pt x="580" y="395"/>
                </a:cubicBezTo>
                <a:cubicBezTo>
                  <a:pt x="579" y="395"/>
                  <a:pt x="579" y="394"/>
                  <a:pt x="578" y="394"/>
                </a:cubicBezTo>
                <a:cubicBezTo>
                  <a:pt x="577" y="393"/>
                  <a:pt x="577" y="392"/>
                  <a:pt x="576" y="392"/>
                </a:cubicBezTo>
                <a:cubicBezTo>
                  <a:pt x="576" y="392"/>
                  <a:pt x="575" y="391"/>
                  <a:pt x="575" y="391"/>
                </a:cubicBezTo>
                <a:cubicBezTo>
                  <a:pt x="575" y="391"/>
                  <a:pt x="575" y="390"/>
                  <a:pt x="574" y="390"/>
                </a:cubicBezTo>
                <a:cubicBezTo>
                  <a:pt x="573" y="390"/>
                  <a:pt x="572" y="388"/>
                  <a:pt x="571" y="387"/>
                </a:cubicBezTo>
                <a:cubicBezTo>
                  <a:pt x="569" y="386"/>
                  <a:pt x="569" y="385"/>
                  <a:pt x="569" y="385"/>
                </a:cubicBezTo>
                <a:cubicBezTo>
                  <a:pt x="569" y="385"/>
                  <a:pt x="569" y="384"/>
                  <a:pt x="568" y="383"/>
                </a:cubicBezTo>
                <a:cubicBezTo>
                  <a:pt x="567" y="383"/>
                  <a:pt x="566" y="381"/>
                  <a:pt x="565" y="379"/>
                </a:cubicBezTo>
                <a:cubicBezTo>
                  <a:pt x="564" y="378"/>
                  <a:pt x="563" y="378"/>
                  <a:pt x="562" y="377"/>
                </a:cubicBezTo>
                <a:cubicBezTo>
                  <a:pt x="561" y="375"/>
                  <a:pt x="560" y="373"/>
                  <a:pt x="560" y="373"/>
                </a:cubicBezTo>
                <a:cubicBezTo>
                  <a:pt x="559" y="373"/>
                  <a:pt x="559" y="373"/>
                  <a:pt x="559" y="372"/>
                </a:cubicBezTo>
                <a:cubicBezTo>
                  <a:pt x="558" y="371"/>
                  <a:pt x="555" y="369"/>
                  <a:pt x="555" y="368"/>
                </a:cubicBezTo>
                <a:cubicBezTo>
                  <a:pt x="554" y="366"/>
                  <a:pt x="553" y="365"/>
                  <a:pt x="552" y="364"/>
                </a:cubicBezTo>
                <a:cubicBezTo>
                  <a:pt x="552" y="363"/>
                  <a:pt x="551" y="362"/>
                  <a:pt x="550" y="360"/>
                </a:cubicBezTo>
                <a:cubicBezTo>
                  <a:pt x="548" y="357"/>
                  <a:pt x="548" y="356"/>
                  <a:pt x="547" y="356"/>
                </a:cubicBezTo>
                <a:cubicBezTo>
                  <a:pt x="546" y="355"/>
                  <a:pt x="544" y="351"/>
                  <a:pt x="542" y="348"/>
                </a:cubicBezTo>
                <a:cubicBezTo>
                  <a:pt x="541" y="345"/>
                  <a:pt x="538" y="342"/>
                  <a:pt x="537" y="339"/>
                </a:cubicBezTo>
                <a:cubicBezTo>
                  <a:pt x="536" y="338"/>
                  <a:pt x="535" y="336"/>
                  <a:pt x="534" y="334"/>
                </a:cubicBezTo>
                <a:cubicBezTo>
                  <a:pt x="533" y="332"/>
                  <a:pt x="532" y="330"/>
                  <a:pt x="531" y="330"/>
                </a:cubicBezTo>
                <a:cubicBezTo>
                  <a:pt x="531" y="329"/>
                  <a:pt x="531" y="328"/>
                  <a:pt x="527" y="321"/>
                </a:cubicBezTo>
                <a:cubicBezTo>
                  <a:pt x="526" y="320"/>
                  <a:pt x="526" y="318"/>
                  <a:pt x="525" y="317"/>
                </a:cubicBezTo>
                <a:cubicBezTo>
                  <a:pt x="524" y="316"/>
                  <a:pt x="524" y="315"/>
                  <a:pt x="523" y="314"/>
                </a:cubicBezTo>
                <a:cubicBezTo>
                  <a:pt x="522" y="311"/>
                  <a:pt x="520" y="309"/>
                  <a:pt x="519" y="307"/>
                </a:cubicBezTo>
                <a:cubicBezTo>
                  <a:pt x="518" y="304"/>
                  <a:pt x="516" y="301"/>
                  <a:pt x="515" y="299"/>
                </a:cubicBezTo>
                <a:cubicBezTo>
                  <a:pt x="513" y="296"/>
                  <a:pt x="513" y="295"/>
                  <a:pt x="513" y="295"/>
                </a:cubicBezTo>
                <a:cubicBezTo>
                  <a:pt x="513" y="295"/>
                  <a:pt x="513" y="294"/>
                  <a:pt x="512" y="291"/>
                </a:cubicBezTo>
                <a:cubicBezTo>
                  <a:pt x="512" y="288"/>
                  <a:pt x="510" y="286"/>
                  <a:pt x="508" y="283"/>
                </a:cubicBezTo>
                <a:cubicBezTo>
                  <a:pt x="507" y="280"/>
                  <a:pt x="504" y="279"/>
                  <a:pt x="504" y="279"/>
                </a:cubicBezTo>
                <a:cubicBezTo>
                  <a:pt x="504" y="279"/>
                  <a:pt x="503" y="277"/>
                  <a:pt x="501" y="275"/>
                </a:cubicBezTo>
                <a:cubicBezTo>
                  <a:pt x="500" y="273"/>
                  <a:pt x="499" y="273"/>
                  <a:pt x="498" y="273"/>
                </a:cubicBezTo>
                <a:cubicBezTo>
                  <a:pt x="497" y="272"/>
                  <a:pt x="497" y="272"/>
                  <a:pt x="496" y="272"/>
                </a:cubicBezTo>
                <a:cubicBezTo>
                  <a:pt x="495" y="272"/>
                  <a:pt x="494" y="272"/>
                  <a:pt x="493" y="271"/>
                </a:cubicBezTo>
                <a:cubicBezTo>
                  <a:pt x="491" y="270"/>
                  <a:pt x="487" y="270"/>
                  <a:pt x="486" y="270"/>
                </a:cubicBezTo>
                <a:cubicBezTo>
                  <a:pt x="484" y="270"/>
                  <a:pt x="483" y="269"/>
                  <a:pt x="482" y="268"/>
                </a:cubicBezTo>
                <a:cubicBezTo>
                  <a:pt x="480" y="268"/>
                  <a:pt x="478" y="268"/>
                  <a:pt x="477" y="267"/>
                </a:cubicBezTo>
                <a:cubicBezTo>
                  <a:pt x="475" y="267"/>
                  <a:pt x="474" y="267"/>
                  <a:pt x="471" y="267"/>
                </a:cubicBezTo>
                <a:cubicBezTo>
                  <a:pt x="468" y="267"/>
                  <a:pt x="465" y="266"/>
                  <a:pt x="462" y="266"/>
                </a:cubicBezTo>
                <a:cubicBezTo>
                  <a:pt x="460" y="266"/>
                  <a:pt x="458" y="266"/>
                  <a:pt x="456" y="266"/>
                </a:cubicBezTo>
                <a:cubicBezTo>
                  <a:pt x="453" y="265"/>
                  <a:pt x="452" y="266"/>
                  <a:pt x="449" y="266"/>
                </a:cubicBezTo>
                <a:cubicBezTo>
                  <a:pt x="447" y="266"/>
                  <a:pt x="446" y="266"/>
                  <a:pt x="444" y="266"/>
                </a:cubicBezTo>
                <a:cubicBezTo>
                  <a:pt x="441" y="266"/>
                  <a:pt x="438" y="266"/>
                  <a:pt x="435" y="266"/>
                </a:cubicBezTo>
                <a:cubicBezTo>
                  <a:pt x="431" y="266"/>
                  <a:pt x="424" y="266"/>
                  <a:pt x="424" y="266"/>
                </a:cubicBezTo>
                <a:cubicBezTo>
                  <a:pt x="424" y="266"/>
                  <a:pt x="424" y="266"/>
                  <a:pt x="423" y="266"/>
                </a:cubicBezTo>
                <a:cubicBezTo>
                  <a:pt x="422" y="265"/>
                  <a:pt x="422" y="265"/>
                  <a:pt x="420" y="265"/>
                </a:cubicBezTo>
                <a:cubicBezTo>
                  <a:pt x="418" y="265"/>
                  <a:pt x="415" y="265"/>
                  <a:pt x="410" y="264"/>
                </a:cubicBezTo>
                <a:cubicBezTo>
                  <a:pt x="405" y="264"/>
                  <a:pt x="400" y="263"/>
                  <a:pt x="395" y="262"/>
                </a:cubicBezTo>
                <a:cubicBezTo>
                  <a:pt x="393" y="262"/>
                  <a:pt x="391" y="261"/>
                  <a:pt x="389" y="261"/>
                </a:cubicBezTo>
                <a:cubicBezTo>
                  <a:pt x="388" y="261"/>
                  <a:pt x="386" y="261"/>
                  <a:pt x="385" y="260"/>
                </a:cubicBezTo>
                <a:cubicBezTo>
                  <a:pt x="383" y="260"/>
                  <a:pt x="381" y="260"/>
                  <a:pt x="381" y="260"/>
                </a:cubicBezTo>
                <a:cubicBezTo>
                  <a:pt x="381" y="260"/>
                  <a:pt x="381" y="259"/>
                  <a:pt x="382" y="257"/>
                </a:cubicBezTo>
                <a:cubicBezTo>
                  <a:pt x="382" y="255"/>
                  <a:pt x="382" y="253"/>
                  <a:pt x="383" y="251"/>
                </a:cubicBezTo>
                <a:cubicBezTo>
                  <a:pt x="383" y="248"/>
                  <a:pt x="383" y="247"/>
                  <a:pt x="381" y="244"/>
                </a:cubicBezTo>
                <a:cubicBezTo>
                  <a:pt x="379" y="240"/>
                  <a:pt x="377" y="237"/>
                  <a:pt x="377" y="237"/>
                </a:cubicBezTo>
                <a:cubicBezTo>
                  <a:pt x="377" y="237"/>
                  <a:pt x="378" y="237"/>
                  <a:pt x="379" y="236"/>
                </a:cubicBezTo>
                <a:cubicBezTo>
                  <a:pt x="380" y="235"/>
                  <a:pt x="382" y="233"/>
                  <a:pt x="386" y="231"/>
                </a:cubicBezTo>
                <a:cubicBezTo>
                  <a:pt x="390" y="228"/>
                  <a:pt x="394" y="226"/>
                  <a:pt x="397" y="225"/>
                </a:cubicBezTo>
                <a:cubicBezTo>
                  <a:pt x="400" y="223"/>
                  <a:pt x="403" y="222"/>
                  <a:pt x="406" y="221"/>
                </a:cubicBezTo>
                <a:cubicBezTo>
                  <a:pt x="409" y="220"/>
                  <a:pt x="410" y="220"/>
                  <a:pt x="415" y="218"/>
                </a:cubicBezTo>
                <a:cubicBezTo>
                  <a:pt x="419" y="215"/>
                  <a:pt x="422" y="214"/>
                  <a:pt x="426" y="213"/>
                </a:cubicBezTo>
                <a:cubicBezTo>
                  <a:pt x="429" y="211"/>
                  <a:pt x="433" y="210"/>
                  <a:pt x="435" y="209"/>
                </a:cubicBezTo>
                <a:cubicBezTo>
                  <a:pt x="438" y="208"/>
                  <a:pt x="441" y="207"/>
                  <a:pt x="442" y="206"/>
                </a:cubicBezTo>
                <a:cubicBezTo>
                  <a:pt x="443" y="206"/>
                  <a:pt x="444" y="206"/>
                  <a:pt x="443" y="206"/>
                </a:cubicBezTo>
                <a:cubicBezTo>
                  <a:pt x="443" y="205"/>
                  <a:pt x="443" y="205"/>
                  <a:pt x="443" y="203"/>
                </a:cubicBezTo>
                <a:cubicBezTo>
                  <a:pt x="442" y="201"/>
                  <a:pt x="442" y="199"/>
                  <a:pt x="441" y="197"/>
                </a:cubicBezTo>
                <a:cubicBezTo>
                  <a:pt x="441" y="194"/>
                  <a:pt x="440" y="192"/>
                  <a:pt x="440" y="192"/>
                </a:cubicBezTo>
                <a:cubicBezTo>
                  <a:pt x="440" y="192"/>
                  <a:pt x="441" y="191"/>
                  <a:pt x="441" y="191"/>
                </a:cubicBezTo>
                <a:cubicBezTo>
                  <a:pt x="441" y="191"/>
                  <a:pt x="442" y="190"/>
                  <a:pt x="442" y="190"/>
                </a:cubicBezTo>
                <a:cubicBezTo>
                  <a:pt x="443" y="189"/>
                  <a:pt x="443" y="188"/>
                  <a:pt x="443" y="187"/>
                </a:cubicBezTo>
                <a:cubicBezTo>
                  <a:pt x="443" y="187"/>
                  <a:pt x="443" y="187"/>
                  <a:pt x="443" y="185"/>
                </a:cubicBezTo>
                <a:cubicBezTo>
                  <a:pt x="443" y="183"/>
                  <a:pt x="443" y="180"/>
                  <a:pt x="443" y="180"/>
                </a:cubicBezTo>
                <a:cubicBezTo>
                  <a:pt x="443" y="180"/>
                  <a:pt x="447" y="178"/>
                  <a:pt x="450" y="176"/>
                </a:cubicBezTo>
                <a:cubicBezTo>
                  <a:pt x="454" y="173"/>
                  <a:pt x="455" y="172"/>
                  <a:pt x="458" y="170"/>
                </a:cubicBezTo>
                <a:cubicBezTo>
                  <a:pt x="461" y="167"/>
                  <a:pt x="462" y="165"/>
                  <a:pt x="464" y="163"/>
                </a:cubicBezTo>
                <a:cubicBezTo>
                  <a:pt x="465" y="161"/>
                  <a:pt x="467" y="159"/>
                  <a:pt x="468" y="157"/>
                </a:cubicBezTo>
                <a:cubicBezTo>
                  <a:pt x="469" y="155"/>
                  <a:pt x="470" y="154"/>
                  <a:pt x="471" y="153"/>
                </a:cubicBezTo>
                <a:cubicBezTo>
                  <a:pt x="472" y="152"/>
                  <a:pt x="473" y="151"/>
                  <a:pt x="474" y="149"/>
                </a:cubicBezTo>
                <a:cubicBezTo>
                  <a:pt x="475" y="148"/>
                  <a:pt x="476" y="148"/>
                  <a:pt x="477" y="146"/>
                </a:cubicBezTo>
                <a:cubicBezTo>
                  <a:pt x="478" y="145"/>
                  <a:pt x="479" y="145"/>
                  <a:pt x="479" y="144"/>
                </a:cubicBezTo>
                <a:cubicBezTo>
                  <a:pt x="480" y="143"/>
                  <a:pt x="480" y="143"/>
                  <a:pt x="481" y="142"/>
                </a:cubicBezTo>
                <a:cubicBezTo>
                  <a:pt x="482" y="141"/>
                  <a:pt x="483" y="140"/>
                  <a:pt x="483" y="138"/>
                </a:cubicBezTo>
                <a:cubicBezTo>
                  <a:pt x="484" y="136"/>
                  <a:pt x="483" y="135"/>
                  <a:pt x="482" y="135"/>
                </a:cubicBezTo>
                <a:cubicBezTo>
                  <a:pt x="480" y="134"/>
                  <a:pt x="479" y="135"/>
                  <a:pt x="478" y="136"/>
                </a:cubicBezTo>
                <a:cubicBezTo>
                  <a:pt x="477" y="137"/>
                  <a:pt x="476" y="140"/>
                  <a:pt x="475" y="141"/>
                </a:cubicBezTo>
                <a:cubicBezTo>
                  <a:pt x="474" y="142"/>
                  <a:pt x="473" y="142"/>
                  <a:pt x="472" y="143"/>
                </a:cubicBezTo>
                <a:cubicBezTo>
                  <a:pt x="470" y="144"/>
                  <a:pt x="469" y="145"/>
                  <a:pt x="468" y="146"/>
                </a:cubicBezTo>
                <a:cubicBezTo>
                  <a:pt x="468" y="147"/>
                  <a:pt x="467" y="148"/>
                  <a:pt x="467" y="148"/>
                </a:cubicBezTo>
                <a:cubicBezTo>
                  <a:pt x="466" y="148"/>
                  <a:pt x="466" y="147"/>
                  <a:pt x="466" y="146"/>
                </a:cubicBezTo>
                <a:cubicBezTo>
                  <a:pt x="466" y="145"/>
                  <a:pt x="466" y="145"/>
                  <a:pt x="467" y="143"/>
                </a:cubicBezTo>
                <a:cubicBezTo>
                  <a:pt x="468" y="142"/>
                  <a:pt x="469" y="141"/>
                  <a:pt x="471" y="140"/>
                </a:cubicBezTo>
                <a:cubicBezTo>
                  <a:pt x="472" y="138"/>
                  <a:pt x="472" y="137"/>
                  <a:pt x="473" y="136"/>
                </a:cubicBezTo>
                <a:cubicBezTo>
                  <a:pt x="474" y="133"/>
                  <a:pt x="476" y="131"/>
                  <a:pt x="477" y="130"/>
                </a:cubicBezTo>
                <a:cubicBezTo>
                  <a:pt x="478" y="128"/>
                  <a:pt x="479" y="127"/>
                  <a:pt x="479" y="126"/>
                </a:cubicBezTo>
                <a:cubicBezTo>
                  <a:pt x="480" y="124"/>
                  <a:pt x="481" y="124"/>
                  <a:pt x="481" y="122"/>
                </a:cubicBezTo>
                <a:cubicBezTo>
                  <a:pt x="481" y="121"/>
                  <a:pt x="480" y="120"/>
                  <a:pt x="479" y="119"/>
                </a:cubicBezTo>
                <a:cubicBezTo>
                  <a:pt x="477" y="119"/>
                  <a:pt x="476" y="120"/>
                  <a:pt x="475" y="122"/>
                </a:cubicBezTo>
                <a:cubicBezTo>
                  <a:pt x="474" y="123"/>
                  <a:pt x="473" y="125"/>
                  <a:pt x="472" y="127"/>
                </a:cubicBezTo>
                <a:cubicBezTo>
                  <a:pt x="470" y="129"/>
                  <a:pt x="470" y="130"/>
                  <a:pt x="468" y="132"/>
                </a:cubicBezTo>
                <a:cubicBezTo>
                  <a:pt x="467" y="133"/>
                  <a:pt x="466" y="134"/>
                  <a:pt x="466" y="135"/>
                </a:cubicBezTo>
                <a:cubicBezTo>
                  <a:pt x="465" y="136"/>
                  <a:pt x="464" y="137"/>
                  <a:pt x="464" y="138"/>
                </a:cubicBezTo>
                <a:cubicBezTo>
                  <a:pt x="463" y="139"/>
                  <a:pt x="463" y="139"/>
                  <a:pt x="462" y="140"/>
                </a:cubicBezTo>
                <a:cubicBezTo>
                  <a:pt x="462" y="140"/>
                  <a:pt x="461" y="138"/>
                  <a:pt x="461" y="138"/>
                </a:cubicBezTo>
                <a:cubicBezTo>
                  <a:pt x="461" y="138"/>
                  <a:pt x="461" y="138"/>
                  <a:pt x="462" y="137"/>
                </a:cubicBezTo>
                <a:cubicBezTo>
                  <a:pt x="462" y="136"/>
                  <a:pt x="464" y="134"/>
                  <a:pt x="465" y="133"/>
                </a:cubicBezTo>
                <a:cubicBezTo>
                  <a:pt x="466" y="131"/>
                  <a:pt x="466" y="130"/>
                  <a:pt x="466" y="129"/>
                </a:cubicBezTo>
                <a:cubicBezTo>
                  <a:pt x="467" y="128"/>
                  <a:pt x="468" y="126"/>
                  <a:pt x="469" y="124"/>
                </a:cubicBezTo>
                <a:cubicBezTo>
                  <a:pt x="470" y="122"/>
                  <a:pt x="470" y="122"/>
                  <a:pt x="471" y="120"/>
                </a:cubicBezTo>
                <a:cubicBezTo>
                  <a:pt x="472" y="119"/>
                  <a:pt x="472" y="118"/>
                  <a:pt x="473" y="117"/>
                </a:cubicBezTo>
                <a:cubicBezTo>
                  <a:pt x="473" y="115"/>
                  <a:pt x="474" y="115"/>
                  <a:pt x="474" y="113"/>
                </a:cubicBezTo>
                <a:cubicBezTo>
                  <a:pt x="474" y="111"/>
                  <a:pt x="472" y="110"/>
                  <a:pt x="471" y="110"/>
                </a:cubicBezTo>
                <a:cubicBezTo>
                  <a:pt x="469" y="110"/>
                  <a:pt x="468" y="112"/>
                  <a:pt x="467" y="114"/>
                </a:cubicBezTo>
                <a:cubicBezTo>
                  <a:pt x="466" y="116"/>
                  <a:pt x="465" y="118"/>
                  <a:pt x="464" y="120"/>
                </a:cubicBezTo>
                <a:cubicBezTo>
                  <a:pt x="463" y="122"/>
                  <a:pt x="462" y="123"/>
                  <a:pt x="461" y="124"/>
                </a:cubicBezTo>
                <a:cubicBezTo>
                  <a:pt x="460" y="125"/>
                  <a:pt x="460" y="126"/>
                  <a:pt x="460" y="127"/>
                </a:cubicBezTo>
                <a:cubicBezTo>
                  <a:pt x="460" y="128"/>
                  <a:pt x="459" y="128"/>
                  <a:pt x="459" y="129"/>
                </a:cubicBezTo>
                <a:cubicBezTo>
                  <a:pt x="458" y="130"/>
                  <a:pt x="458" y="131"/>
                  <a:pt x="457" y="132"/>
                </a:cubicBezTo>
                <a:cubicBezTo>
                  <a:pt x="457" y="133"/>
                  <a:pt x="456" y="134"/>
                  <a:pt x="456" y="134"/>
                </a:cubicBezTo>
                <a:cubicBezTo>
                  <a:pt x="455" y="135"/>
                  <a:pt x="455" y="134"/>
                  <a:pt x="455" y="134"/>
                </a:cubicBezTo>
                <a:cubicBezTo>
                  <a:pt x="454" y="134"/>
                  <a:pt x="454" y="132"/>
                  <a:pt x="455" y="131"/>
                </a:cubicBezTo>
                <a:cubicBezTo>
                  <a:pt x="455" y="129"/>
                  <a:pt x="455" y="128"/>
                  <a:pt x="456" y="127"/>
                </a:cubicBezTo>
                <a:cubicBezTo>
                  <a:pt x="456" y="125"/>
                  <a:pt x="456" y="124"/>
                  <a:pt x="457" y="121"/>
                </a:cubicBezTo>
                <a:cubicBezTo>
                  <a:pt x="458" y="119"/>
                  <a:pt x="459" y="118"/>
                  <a:pt x="460" y="116"/>
                </a:cubicBezTo>
                <a:cubicBezTo>
                  <a:pt x="461" y="114"/>
                  <a:pt x="461" y="112"/>
                  <a:pt x="462" y="110"/>
                </a:cubicBezTo>
                <a:cubicBezTo>
                  <a:pt x="462" y="108"/>
                  <a:pt x="460" y="107"/>
                  <a:pt x="458" y="108"/>
                </a:cubicBezTo>
                <a:cubicBezTo>
                  <a:pt x="456" y="108"/>
                  <a:pt x="455" y="111"/>
                  <a:pt x="454" y="112"/>
                </a:cubicBezTo>
                <a:cubicBezTo>
                  <a:pt x="454" y="113"/>
                  <a:pt x="453" y="115"/>
                  <a:pt x="453" y="116"/>
                </a:cubicBezTo>
                <a:cubicBezTo>
                  <a:pt x="452" y="117"/>
                  <a:pt x="452" y="118"/>
                  <a:pt x="451" y="119"/>
                </a:cubicBezTo>
                <a:cubicBezTo>
                  <a:pt x="450" y="121"/>
                  <a:pt x="450" y="121"/>
                  <a:pt x="449" y="124"/>
                </a:cubicBezTo>
                <a:cubicBezTo>
                  <a:pt x="448" y="126"/>
                  <a:pt x="448" y="127"/>
                  <a:pt x="448" y="130"/>
                </a:cubicBezTo>
                <a:cubicBezTo>
                  <a:pt x="447" y="132"/>
                  <a:pt x="446" y="133"/>
                  <a:pt x="446" y="134"/>
                </a:cubicBezTo>
                <a:cubicBezTo>
                  <a:pt x="445" y="135"/>
                  <a:pt x="445" y="136"/>
                  <a:pt x="444" y="137"/>
                </a:cubicBezTo>
                <a:cubicBezTo>
                  <a:pt x="444" y="139"/>
                  <a:pt x="442" y="139"/>
                  <a:pt x="441" y="140"/>
                </a:cubicBezTo>
                <a:cubicBezTo>
                  <a:pt x="440" y="140"/>
                  <a:pt x="437" y="142"/>
                  <a:pt x="437" y="142"/>
                </a:cubicBezTo>
                <a:cubicBezTo>
                  <a:pt x="436" y="143"/>
                  <a:pt x="436" y="142"/>
                  <a:pt x="436" y="142"/>
                </a:cubicBezTo>
                <a:cubicBezTo>
                  <a:pt x="435" y="141"/>
                  <a:pt x="435" y="141"/>
                  <a:pt x="435" y="140"/>
                </a:cubicBezTo>
                <a:cubicBezTo>
                  <a:pt x="435" y="139"/>
                  <a:pt x="435" y="138"/>
                  <a:pt x="435" y="137"/>
                </a:cubicBezTo>
                <a:cubicBezTo>
                  <a:pt x="434" y="136"/>
                  <a:pt x="434" y="135"/>
                  <a:pt x="433" y="134"/>
                </a:cubicBezTo>
                <a:cubicBezTo>
                  <a:pt x="433" y="133"/>
                  <a:pt x="433" y="132"/>
                  <a:pt x="431" y="129"/>
                </a:cubicBezTo>
                <a:cubicBezTo>
                  <a:pt x="430" y="127"/>
                  <a:pt x="428" y="126"/>
                  <a:pt x="427" y="125"/>
                </a:cubicBezTo>
                <a:cubicBezTo>
                  <a:pt x="426" y="125"/>
                  <a:pt x="425" y="125"/>
                  <a:pt x="424" y="126"/>
                </a:cubicBezTo>
                <a:cubicBezTo>
                  <a:pt x="423" y="127"/>
                  <a:pt x="424" y="128"/>
                  <a:pt x="424" y="129"/>
                </a:cubicBezTo>
                <a:cubicBezTo>
                  <a:pt x="425" y="129"/>
                  <a:pt x="425" y="131"/>
                  <a:pt x="426" y="133"/>
                </a:cubicBezTo>
                <a:cubicBezTo>
                  <a:pt x="426" y="135"/>
                  <a:pt x="427" y="136"/>
                  <a:pt x="427" y="138"/>
                </a:cubicBezTo>
                <a:cubicBezTo>
                  <a:pt x="427" y="140"/>
                  <a:pt x="427" y="141"/>
                  <a:pt x="427" y="143"/>
                </a:cubicBezTo>
                <a:cubicBezTo>
                  <a:pt x="427" y="144"/>
                  <a:pt x="426" y="145"/>
                  <a:pt x="426" y="147"/>
                </a:cubicBezTo>
                <a:cubicBezTo>
                  <a:pt x="426" y="149"/>
                  <a:pt x="427" y="152"/>
                  <a:pt x="428" y="154"/>
                </a:cubicBezTo>
                <a:cubicBezTo>
                  <a:pt x="428" y="157"/>
                  <a:pt x="428" y="158"/>
                  <a:pt x="429" y="160"/>
                </a:cubicBezTo>
                <a:cubicBezTo>
                  <a:pt x="429" y="163"/>
                  <a:pt x="429" y="163"/>
                  <a:pt x="429" y="164"/>
                </a:cubicBezTo>
                <a:cubicBezTo>
                  <a:pt x="428" y="165"/>
                  <a:pt x="426" y="167"/>
                  <a:pt x="426" y="167"/>
                </a:cubicBezTo>
                <a:cubicBezTo>
                  <a:pt x="426" y="167"/>
                  <a:pt x="426" y="167"/>
                  <a:pt x="425" y="167"/>
                </a:cubicBezTo>
                <a:cubicBezTo>
                  <a:pt x="425" y="167"/>
                  <a:pt x="425" y="167"/>
                  <a:pt x="424" y="168"/>
                </a:cubicBezTo>
                <a:cubicBezTo>
                  <a:pt x="424" y="168"/>
                  <a:pt x="423" y="169"/>
                  <a:pt x="421" y="170"/>
                </a:cubicBezTo>
                <a:cubicBezTo>
                  <a:pt x="419" y="171"/>
                  <a:pt x="417" y="173"/>
                  <a:pt x="413" y="175"/>
                </a:cubicBezTo>
                <a:cubicBezTo>
                  <a:pt x="409" y="177"/>
                  <a:pt x="407" y="178"/>
                  <a:pt x="406" y="179"/>
                </a:cubicBezTo>
                <a:cubicBezTo>
                  <a:pt x="404" y="179"/>
                  <a:pt x="401" y="182"/>
                  <a:pt x="400" y="183"/>
                </a:cubicBezTo>
                <a:cubicBezTo>
                  <a:pt x="399" y="184"/>
                  <a:pt x="398" y="186"/>
                  <a:pt x="398" y="186"/>
                </a:cubicBezTo>
                <a:cubicBezTo>
                  <a:pt x="398" y="186"/>
                  <a:pt x="398" y="186"/>
                  <a:pt x="397" y="185"/>
                </a:cubicBezTo>
                <a:cubicBezTo>
                  <a:pt x="396" y="185"/>
                  <a:pt x="394" y="185"/>
                  <a:pt x="393" y="186"/>
                </a:cubicBezTo>
                <a:cubicBezTo>
                  <a:pt x="391" y="186"/>
                  <a:pt x="387" y="188"/>
                  <a:pt x="386" y="189"/>
                </a:cubicBezTo>
                <a:cubicBezTo>
                  <a:pt x="385" y="190"/>
                  <a:pt x="383" y="190"/>
                  <a:pt x="383" y="192"/>
                </a:cubicBezTo>
                <a:cubicBezTo>
                  <a:pt x="382" y="193"/>
                  <a:pt x="381" y="194"/>
                  <a:pt x="381" y="194"/>
                </a:cubicBezTo>
                <a:cubicBezTo>
                  <a:pt x="381" y="194"/>
                  <a:pt x="380" y="195"/>
                  <a:pt x="378" y="195"/>
                </a:cubicBezTo>
                <a:cubicBezTo>
                  <a:pt x="375" y="196"/>
                  <a:pt x="374" y="196"/>
                  <a:pt x="373" y="196"/>
                </a:cubicBezTo>
                <a:cubicBezTo>
                  <a:pt x="373" y="196"/>
                  <a:pt x="372" y="196"/>
                  <a:pt x="371" y="196"/>
                </a:cubicBezTo>
                <a:cubicBezTo>
                  <a:pt x="371" y="196"/>
                  <a:pt x="371" y="195"/>
                  <a:pt x="370" y="195"/>
                </a:cubicBezTo>
                <a:cubicBezTo>
                  <a:pt x="369" y="195"/>
                  <a:pt x="369" y="195"/>
                  <a:pt x="369" y="195"/>
                </a:cubicBezTo>
                <a:cubicBezTo>
                  <a:pt x="369" y="195"/>
                  <a:pt x="368" y="194"/>
                  <a:pt x="367" y="191"/>
                </a:cubicBezTo>
                <a:cubicBezTo>
                  <a:pt x="367" y="189"/>
                  <a:pt x="366" y="187"/>
                  <a:pt x="365" y="185"/>
                </a:cubicBezTo>
                <a:cubicBezTo>
                  <a:pt x="365" y="184"/>
                  <a:pt x="364" y="182"/>
                  <a:pt x="363" y="181"/>
                </a:cubicBezTo>
                <a:cubicBezTo>
                  <a:pt x="362" y="178"/>
                  <a:pt x="361" y="176"/>
                  <a:pt x="360" y="174"/>
                </a:cubicBezTo>
                <a:cubicBezTo>
                  <a:pt x="359" y="173"/>
                  <a:pt x="358" y="171"/>
                  <a:pt x="357" y="170"/>
                </a:cubicBezTo>
                <a:cubicBezTo>
                  <a:pt x="355" y="168"/>
                  <a:pt x="354" y="166"/>
                  <a:pt x="353" y="164"/>
                </a:cubicBezTo>
                <a:cubicBezTo>
                  <a:pt x="352" y="163"/>
                  <a:pt x="352" y="162"/>
                  <a:pt x="352" y="161"/>
                </a:cubicBezTo>
                <a:cubicBezTo>
                  <a:pt x="351" y="160"/>
                  <a:pt x="350" y="157"/>
                  <a:pt x="347" y="152"/>
                </a:cubicBezTo>
                <a:cubicBezTo>
                  <a:pt x="346" y="149"/>
                  <a:pt x="344" y="147"/>
                  <a:pt x="343" y="145"/>
                </a:cubicBezTo>
                <a:cubicBezTo>
                  <a:pt x="341" y="142"/>
                  <a:pt x="339" y="140"/>
                  <a:pt x="338" y="139"/>
                </a:cubicBezTo>
                <a:cubicBezTo>
                  <a:pt x="336" y="137"/>
                  <a:pt x="335" y="135"/>
                  <a:pt x="333" y="134"/>
                </a:cubicBezTo>
                <a:cubicBezTo>
                  <a:pt x="332" y="133"/>
                  <a:pt x="332" y="132"/>
                  <a:pt x="331" y="132"/>
                </a:cubicBezTo>
                <a:cubicBezTo>
                  <a:pt x="330" y="130"/>
                  <a:pt x="329" y="130"/>
                  <a:pt x="328" y="128"/>
                </a:cubicBezTo>
                <a:cubicBezTo>
                  <a:pt x="327" y="127"/>
                  <a:pt x="326" y="126"/>
                  <a:pt x="323" y="123"/>
                </a:cubicBezTo>
                <a:cubicBezTo>
                  <a:pt x="320" y="119"/>
                  <a:pt x="316" y="116"/>
                  <a:pt x="314" y="113"/>
                </a:cubicBezTo>
                <a:cubicBezTo>
                  <a:pt x="311" y="111"/>
                  <a:pt x="310" y="109"/>
                  <a:pt x="309" y="108"/>
                </a:cubicBezTo>
                <a:cubicBezTo>
                  <a:pt x="308" y="108"/>
                  <a:pt x="307" y="106"/>
                  <a:pt x="306" y="105"/>
                </a:cubicBezTo>
                <a:cubicBezTo>
                  <a:pt x="304" y="103"/>
                  <a:pt x="302" y="102"/>
                  <a:pt x="302" y="102"/>
                </a:cubicBezTo>
                <a:cubicBezTo>
                  <a:pt x="302" y="100"/>
                  <a:pt x="302" y="100"/>
                  <a:pt x="302" y="100"/>
                </a:cubicBezTo>
                <a:cubicBezTo>
                  <a:pt x="302" y="100"/>
                  <a:pt x="302" y="100"/>
                  <a:pt x="303" y="99"/>
                </a:cubicBezTo>
                <a:cubicBezTo>
                  <a:pt x="304" y="98"/>
                  <a:pt x="304" y="97"/>
                  <a:pt x="304" y="96"/>
                </a:cubicBezTo>
                <a:cubicBezTo>
                  <a:pt x="303" y="96"/>
                  <a:pt x="304" y="96"/>
                  <a:pt x="304" y="96"/>
                </a:cubicBezTo>
                <a:cubicBezTo>
                  <a:pt x="305" y="96"/>
                  <a:pt x="305" y="95"/>
                  <a:pt x="306" y="95"/>
                </a:cubicBezTo>
                <a:cubicBezTo>
                  <a:pt x="307" y="94"/>
                  <a:pt x="309" y="93"/>
                  <a:pt x="310" y="93"/>
                </a:cubicBezTo>
                <a:cubicBezTo>
                  <a:pt x="311" y="92"/>
                  <a:pt x="311" y="92"/>
                  <a:pt x="312" y="91"/>
                </a:cubicBezTo>
                <a:cubicBezTo>
                  <a:pt x="313" y="90"/>
                  <a:pt x="314" y="90"/>
                  <a:pt x="316" y="89"/>
                </a:cubicBezTo>
                <a:cubicBezTo>
                  <a:pt x="317" y="88"/>
                  <a:pt x="318" y="87"/>
                  <a:pt x="319" y="86"/>
                </a:cubicBezTo>
                <a:cubicBezTo>
                  <a:pt x="320" y="84"/>
                  <a:pt x="319" y="83"/>
                  <a:pt x="319" y="82"/>
                </a:cubicBezTo>
                <a:cubicBezTo>
                  <a:pt x="319" y="81"/>
                  <a:pt x="318" y="79"/>
                  <a:pt x="318" y="79"/>
                </a:cubicBezTo>
                <a:cubicBezTo>
                  <a:pt x="318" y="79"/>
                  <a:pt x="318" y="78"/>
                  <a:pt x="318" y="77"/>
                </a:cubicBezTo>
                <a:cubicBezTo>
                  <a:pt x="319" y="76"/>
                  <a:pt x="320" y="75"/>
                  <a:pt x="320" y="74"/>
                </a:cubicBezTo>
                <a:cubicBezTo>
                  <a:pt x="321" y="74"/>
                  <a:pt x="320" y="72"/>
                  <a:pt x="319" y="71"/>
                </a:cubicBezTo>
                <a:cubicBezTo>
                  <a:pt x="318" y="70"/>
                  <a:pt x="317" y="70"/>
                  <a:pt x="317" y="70"/>
                </a:cubicBezTo>
                <a:cubicBezTo>
                  <a:pt x="317" y="70"/>
                  <a:pt x="318" y="69"/>
                  <a:pt x="319" y="68"/>
                </a:cubicBezTo>
                <a:cubicBezTo>
                  <a:pt x="320" y="68"/>
                  <a:pt x="320" y="67"/>
                  <a:pt x="321" y="66"/>
                </a:cubicBezTo>
                <a:cubicBezTo>
                  <a:pt x="322" y="65"/>
                  <a:pt x="322" y="64"/>
                  <a:pt x="321" y="63"/>
                </a:cubicBezTo>
                <a:cubicBezTo>
                  <a:pt x="321" y="62"/>
                  <a:pt x="321" y="61"/>
                  <a:pt x="321" y="59"/>
                </a:cubicBezTo>
                <a:cubicBezTo>
                  <a:pt x="321" y="58"/>
                  <a:pt x="321" y="57"/>
                  <a:pt x="322" y="57"/>
                </a:cubicBezTo>
                <a:cubicBezTo>
                  <a:pt x="323" y="56"/>
                  <a:pt x="324" y="56"/>
                  <a:pt x="325" y="56"/>
                </a:cubicBezTo>
                <a:cubicBezTo>
                  <a:pt x="326" y="56"/>
                  <a:pt x="327" y="55"/>
                  <a:pt x="327" y="54"/>
                </a:cubicBezTo>
                <a:cubicBezTo>
                  <a:pt x="328" y="52"/>
                  <a:pt x="326" y="51"/>
                  <a:pt x="325" y="49"/>
                </a:cubicBezTo>
                <a:cubicBezTo>
                  <a:pt x="323" y="48"/>
                  <a:pt x="322" y="46"/>
                  <a:pt x="320" y="44"/>
                </a:cubicBezTo>
                <a:cubicBezTo>
                  <a:pt x="318" y="43"/>
                  <a:pt x="317" y="43"/>
                  <a:pt x="316" y="42"/>
                </a:cubicBezTo>
                <a:cubicBezTo>
                  <a:pt x="316" y="41"/>
                  <a:pt x="316" y="41"/>
                  <a:pt x="315" y="41"/>
                </a:cubicBezTo>
                <a:cubicBezTo>
                  <a:pt x="314" y="39"/>
                  <a:pt x="315" y="36"/>
                  <a:pt x="315" y="35"/>
                </a:cubicBezTo>
                <a:cubicBezTo>
                  <a:pt x="316" y="34"/>
                  <a:pt x="315" y="33"/>
                  <a:pt x="315" y="33"/>
                </a:cubicBezTo>
                <a:cubicBezTo>
                  <a:pt x="314" y="33"/>
                  <a:pt x="315" y="32"/>
                  <a:pt x="314" y="31"/>
                </a:cubicBezTo>
                <a:cubicBezTo>
                  <a:pt x="313" y="29"/>
                  <a:pt x="313" y="30"/>
                  <a:pt x="313" y="30"/>
                </a:cubicBezTo>
                <a:cubicBezTo>
                  <a:pt x="313" y="30"/>
                  <a:pt x="313" y="29"/>
                  <a:pt x="312" y="28"/>
                </a:cubicBezTo>
                <a:cubicBezTo>
                  <a:pt x="312" y="28"/>
                  <a:pt x="312" y="26"/>
                  <a:pt x="311" y="26"/>
                </a:cubicBezTo>
                <a:cubicBezTo>
                  <a:pt x="310" y="25"/>
                  <a:pt x="310" y="25"/>
                  <a:pt x="310" y="24"/>
                </a:cubicBezTo>
                <a:cubicBezTo>
                  <a:pt x="310" y="24"/>
                  <a:pt x="310" y="23"/>
                  <a:pt x="310" y="23"/>
                </a:cubicBezTo>
                <a:cubicBezTo>
                  <a:pt x="309" y="23"/>
                  <a:pt x="309" y="22"/>
                  <a:pt x="309" y="22"/>
                </a:cubicBezTo>
                <a:cubicBezTo>
                  <a:pt x="309" y="21"/>
                  <a:pt x="308" y="20"/>
                  <a:pt x="308" y="20"/>
                </a:cubicBezTo>
                <a:cubicBezTo>
                  <a:pt x="307" y="20"/>
                  <a:pt x="307" y="19"/>
                  <a:pt x="307" y="18"/>
                </a:cubicBezTo>
                <a:cubicBezTo>
                  <a:pt x="306" y="17"/>
                  <a:pt x="305" y="16"/>
                  <a:pt x="305" y="16"/>
                </a:cubicBezTo>
                <a:cubicBezTo>
                  <a:pt x="305" y="16"/>
                  <a:pt x="306" y="16"/>
                  <a:pt x="306" y="16"/>
                </a:cubicBezTo>
                <a:cubicBezTo>
                  <a:pt x="306" y="15"/>
                  <a:pt x="307" y="15"/>
                  <a:pt x="307" y="12"/>
                </a:cubicBezTo>
                <a:cubicBezTo>
                  <a:pt x="307" y="10"/>
                  <a:pt x="305" y="8"/>
                  <a:pt x="303" y="6"/>
                </a:cubicBezTo>
                <a:cubicBezTo>
                  <a:pt x="301" y="5"/>
                  <a:pt x="298" y="3"/>
                  <a:pt x="296" y="2"/>
                </a:cubicBezTo>
                <a:cubicBezTo>
                  <a:pt x="294" y="1"/>
                  <a:pt x="291" y="1"/>
                  <a:pt x="290" y="1"/>
                </a:cubicBezTo>
                <a:cubicBezTo>
                  <a:pt x="288" y="1"/>
                  <a:pt x="285" y="1"/>
                  <a:pt x="283" y="1"/>
                </a:cubicBezTo>
                <a:cubicBezTo>
                  <a:pt x="281" y="1"/>
                  <a:pt x="280" y="0"/>
                  <a:pt x="278" y="1"/>
                </a:cubicBezTo>
                <a:cubicBezTo>
                  <a:pt x="276" y="1"/>
                  <a:pt x="275" y="2"/>
                  <a:pt x="274" y="2"/>
                </a:cubicBezTo>
                <a:cubicBezTo>
                  <a:pt x="273" y="2"/>
                  <a:pt x="271" y="2"/>
                  <a:pt x="269" y="2"/>
                </a:cubicBezTo>
                <a:cubicBezTo>
                  <a:pt x="268" y="2"/>
                  <a:pt x="266" y="3"/>
                  <a:pt x="265" y="3"/>
                </a:cubicBezTo>
                <a:cubicBezTo>
                  <a:pt x="263" y="3"/>
                  <a:pt x="261" y="4"/>
                  <a:pt x="260" y="4"/>
                </a:cubicBezTo>
                <a:cubicBezTo>
                  <a:pt x="259" y="5"/>
                  <a:pt x="257" y="5"/>
                  <a:pt x="256" y="6"/>
                </a:cubicBezTo>
                <a:cubicBezTo>
                  <a:pt x="255" y="6"/>
                  <a:pt x="254" y="7"/>
                  <a:pt x="253" y="8"/>
                </a:cubicBezTo>
                <a:cubicBezTo>
                  <a:pt x="251" y="8"/>
                  <a:pt x="250" y="10"/>
                  <a:pt x="248" y="11"/>
                </a:cubicBezTo>
                <a:cubicBezTo>
                  <a:pt x="247" y="13"/>
                  <a:pt x="246" y="14"/>
                  <a:pt x="243" y="17"/>
                </a:cubicBezTo>
                <a:cubicBezTo>
                  <a:pt x="240" y="20"/>
                  <a:pt x="241" y="22"/>
                  <a:pt x="240" y="23"/>
                </a:cubicBezTo>
                <a:cubicBezTo>
                  <a:pt x="239" y="25"/>
                  <a:pt x="239" y="26"/>
                  <a:pt x="238" y="28"/>
                </a:cubicBezTo>
                <a:cubicBezTo>
                  <a:pt x="238" y="29"/>
                  <a:pt x="238" y="30"/>
                  <a:pt x="237" y="31"/>
                </a:cubicBezTo>
                <a:cubicBezTo>
                  <a:pt x="237" y="33"/>
                  <a:pt x="237" y="34"/>
                  <a:pt x="237" y="37"/>
                </a:cubicBezTo>
                <a:cubicBezTo>
                  <a:pt x="237" y="39"/>
                  <a:pt x="237" y="40"/>
                  <a:pt x="237" y="41"/>
                </a:cubicBezTo>
                <a:cubicBezTo>
                  <a:pt x="237" y="42"/>
                  <a:pt x="238" y="42"/>
                  <a:pt x="238" y="43"/>
                </a:cubicBezTo>
                <a:cubicBezTo>
                  <a:pt x="238" y="44"/>
                  <a:pt x="237" y="44"/>
                  <a:pt x="237" y="45"/>
                </a:cubicBezTo>
                <a:cubicBezTo>
                  <a:pt x="237" y="47"/>
                  <a:pt x="238" y="48"/>
                  <a:pt x="238" y="49"/>
                </a:cubicBezTo>
                <a:cubicBezTo>
                  <a:pt x="238" y="49"/>
                  <a:pt x="238" y="50"/>
                  <a:pt x="238" y="51"/>
                </a:cubicBezTo>
                <a:cubicBezTo>
                  <a:pt x="238" y="51"/>
                  <a:pt x="238" y="52"/>
                  <a:pt x="238" y="53"/>
                </a:cubicBezTo>
                <a:cubicBezTo>
                  <a:pt x="238" y="56"/>
                  <a:pt x="239" y="57"/>
                  <a:pt x="239" y="59"/>
                </a:cubicBezTo>
                <a:cubicBezTo>
                  <a:pt x="239" y="60"/>
                  <a:pt x="240" y="60"/>
                  <a:pt x="240" y="61"/>
                </a:cubicBezTo>
                <a:cubicBezTo>
                  <a:pt x="240" y="61"/>
                  <a:pt x="240" y="61"/>
                  <a:pt x="240" y="62"/>
                </a:cubicBezTo>
                <a:cubicBezTo>
                  <a:pt x="240" y="62"/>
                  <a:pt x="241" y="63"/>
                  <a:pt x="241" y="64"/>
                </a:cubicBezTo>
                <a:cubicBezTo>
                  <a:pt x="242" y="65"/>
                  <a:pt x="242" y="66"/>
                  <a:pt x="243" y="66"/>
                </a:cubicBezTo>
                <a:cubicBezTo>
                  <a:pt x="243" y="67"/>
                  <a:pt x="243" y="68"/>
                  <a:pt x="244" y="69"/>
                </a:cubicBezTo>
                <a:cubicBezTo>
                  <a:pt x="244" y="69"/>
                  <a:pt x="244" y="70"/>
                  <a:pt x="244" y="70"/>
                </a:cubicBezTo>
                <a:cubicBezTo>
                  <a:pt x="244" y="71"/>
                  <a:pt x="244" y="72"/>
                  <a:pt x="244" y="73"/>
                </a:cubicBezTo>
                <a:cubicBezTo>
                  <a:pt x="245" y="73"/>
                  <a:pt x="245" y="74"/>
                  <a:pt x="246" y="74"/>
                </a:cubicBezTo>
                <a:cubicBezTo>
                  <a:pt x="246" y="75"/>
                  <a:pt x="246" y="75"/>
                  <a:pt x="246" y="76"/>
                </a:cubicBezTo>
                <a:cubicBezTo>
                  <a:pt x="246" y="76"/>
                  <a:pt x="247" y="76"/>
                  <a:pt x="247" y="77"/>
                </a:cubicBezTo>
                <a:cubicBezTo>
                  <a:pt x="248" y="78"/>
                  <a:pt x="249" y="78"/>
                  <a:pt x="249" y="79"/>
                </a:cubicBezTo>
                <a:cubicBezTo>
                  <a:pt x="250" y="79"/>
                  <a:pt x="251" y="80"/>
                  <a:pt x="252" y="79"/>
                </a:cubicBezTo>
                <a:cubicBezTo>
                  <a:pt x="253" y="79"/>
                  <a:pt x="254" y="79"/>
                  <a:pt x="254" y="79"/>
                </a:cubicBezTo>
                <a:cubicBezTo>
                  <a:pt x="254" y="79"/>
                  <a:pt x="254" y="80"/>
                  <a:pt x="254" y="81"/>
                </a:cubicBezTo>
                <a:cubicBezTo>
                  <a:pt x="254" y="82"/>
                  <a:pt x="253" y="83"/>
                  <a:pt x="252" y="85"/>
                </a:cubicBezTo>
                <a:cubicBezTo>
                  <a:pt x="252" y="86"/>
                  <a:pt x="251" y="87"/>
                  <a:pt x="251" y="88"/>
                </a:cubicBezTo>
                <a:cubicBezTo>
                  <a:pt x="250" y="88"/>
                  <a:pt x="248" y="87"/>
                  <a:pt x="246" y="86"/>
                </a:cubicBezTo>
                <a:cubicBezTo>
                  <a:pt x="244" y="86"/>
                  <a:pt x="244" y="86"/>
                  <a:pt x="239" y="86"/>
                </a:cubicBezTo>
                <a:cubicBezTo>
                  <a:pt x="238" y="86"/>
                  <a:pt x="236" y="86"/>
                  <a:pt x="235" y="86"/>
                </a:cubicBezTo>
                <a:cubicBezTo>
                  <a:pt x="234" y="86"/>
                  <a:pt x="232" y="87"/>
                  <a:pt x="230" y="87"/>
                </a:cubicBezTo>
                <a:cubicBezTo>
                  <a:pt x="229" y="87"/>
                  <a:pt x="228" y="88"/>
                  <a:pt x="227" y="88"/>
                </a:cubicBezTo>
                <a:cubicBezTo>
                  <a:pt x="224" y="89"/>
                  <a:pt x="223" y="90"/>
                  <a:pt x="220" y="92"/>
                </a:cubicBezTo>
                <a:cubicBezTo>
                  <a:pt x="218" y="93"/>
                  <a:pt x="215" y="95"/>
                  <a:pt x="214" y="97"/>
                </a:cubicBezTo>
                <a:cubicBezTo>
                  <a:pt x="212" y="98"/>
                  <a:pt x="211" y="99"/>
                  <a:pt x="209" y="101"/>
                </a:cubicBezTo>
                <a:cubicBezTo>
                  <a:pt x="207" y="103"/>
                  <a:pt x="206" y="104"/>
                  <a:pt x="205" y="106"/>
                </a:cubicBezTo>
                <a:cubicBezTo>
                  <a:pt x="204" y="108"/>
                  <a:pt x="204" y="108"/>
                  <a:pt x="203" y="110"/>
                </a:cubicBezTo>
                <a:cubicBezTo>
                  <a:pt x="203" y="112"/>
                  <a:pt x="203" y="113"/>
                  <a:pt x="203" y="114"/>
                </a:cubicBezTo>
                <a:cubicBezTo>
                  <a:pt x="202" y="116"/>
                  <a:pt x="202" y="117"/>
                  <a:pt x="202" y="117"/>
                </a:cubicBezTo>
                <a:cubicBezTo>
                  <a:pt x="202" y="117"/>
                  <a:pt x="201" y="118"/>
                  <a:pt x="200" y="119"/>
                </a:cubicBezTo>
                <a:cubicBezTo>
                  <a:pt x="198" y="119"/>
                  <a:pt x="197" y="121"/>
                  <a:pt x="196" y="122"/>
                </a:cubicBezTo>
                <a:cubicBezTo>
                  <a:pt x="195" y="122"/>
                  <a:pt x="194" y="122"/>
                  <a:pt x="194" y="122"/>
                </a:cubicBezTo>
                <a:cubicBezTo>
                  <a:pt x="193" y="122"/>
                  <a:pt x="193" y="122"/>
                  <a:pt x="191" y="124"/>
                </a:cubicBezTo>
                <a:cubicBezTo>
                  <a:pt x="189" y="125"/>
                  <a:pt x="188" y="127"/>
                  <a:pt x="187" y="129"/>
                </a:cubicBezTo>
                <a:cubicBezTo>
                  <a:pt x="186" y="130"/>
                  <a:pt x="186" y="131"/>
                  <a:pt x="185" y="132"/>
                </a:cubicBezTo>
                <a:cubicBezTo>
                  <a:pt x="184" y="132"/>
                  <a:pt x="183" y="133"/>
                  <a:pt x="183" y="133"/>
                </a:cubicBezTo>
                <a:cubicBezTo>
                  <a:pt x="182" y="133"/>
                  <a:pt x="181" y="134"/>
                  <a:pt x="180" y="134"/>
                </a:cubicBezTo>
                <a:cubicBezTo>
                  <a:pt x="178" y="134"/>
                  <a:pt x="178" y="134"/>
                  <a:pt x="175" y="135"/>
                </a:cubicBezTo>
                <a:cubicBezTo>
                  <a:pt x="173" y="136"/>
                  <a:pt x="171" y="137"/>
                  <a:pt x="170" y="138"/>
                </a:cubicBezTo>
                <a:cubicBezTo>
                  <a:pt x="169" y="139"/>
                  <a:pt x="168" y="140"/>
                  <a:pt x="167" y="141"/>
                </a:cubicBezTo>
                <a:cubicBezTo>
                  <a:pt x="165" y="142"/>
                  <a:pt x="165" y="142"/>
                  <a:pt x="161" y="144"/>
                </a:cubicBezTo>
                <a:cubicBezTo>
                  <a:pt x="160" y="145"/>
                  <a:pt x="158" y="146"/>
                  <a:pt x="157" y="147"/>
                </a:cubicBezTo>
                <a:cubicBezTo>
                  <a:pt x="156" y="148"/>
                  <a:pt x="155" y="148"/>
                  <a:pt x="154" y="149"/>
                </a:cubicBezTo>
                <a:cubicBezTo>
                  <a:pt x="152" y="151"/>
                  <a:pt x="150" y="152"/>
                  <a:pt x="147" y="154"/>
                </a:cubicBezTo>
                <a:cubicBezTo>
                  <a:pt x="144" y="156"/>
                  <a:pt x="141" y="159"/>
                  <a:pt x="140" y="162"/>
                </a:cubicBezTo>
                <a:cubicBezTo>
                  <a:pt x="138" y="165"/>
                  <a:pt x="137" y="174"/>
                  <a:pt x="135" y="180"/>
                </a:cubicBezTo>
                <a:cubicBezTo>
                  <a:pt x="134" y="187"/>
                  <a:pt x="132" y="200"/>
                  <a:pt x="130" y="205"/>
                </a:cubicBezTo>
                <a:cubicBezTo>
                  <a:pt x="129" y="211"/>
                  <a:pt x="129" y="214"/>
                  <a:pt x="128" y="218"/>
                </a:cubicBezTo>
                <a:cubicBezTo>
                  <a:pt x="127" y="222"/>
                  <a:pt x="127" y="224"/>
                  <a:pt x="126" y="228"/>
                </a:cubicBezTo>
                <a:cubicBezTo>
                  <a:pt x="126" y="232"/>
                  <a:pt x="126" y="232"/>
                  <a:pt x="125" y="237"/>
                </a:cubicBezTo>
                <a:cubicBezTo>
                  <a:pt x="124" y="242"/>
                  <a:pt x="124" y="248"/>
                  <a:pt x="123" y="252"/>
                </a:cubicBezTo>
                <a:cubicBezTo>
                  <a:pt x="123" y="256"/>
                  <a:pt x="122" y="259"/>
                  <a:pt x="122" y="261"/>
                </a:cubicBezTo>
                <a:cubicBezTo>
                  <a:pt x="122" y="262"/>
                  <a:pt x="122" y="264"/>
                  <a:pt x="121" y="265"/>
                </a:cubicBezTo>
                <a:cubicBezTo>
                  <a:pt x="121" y="266"/>
                  <a:pt x="121" y="268"/>
                  <a:pt x="120" y="269"/>
                </a:cubicBezTo>
                <a:cubicBezTo>
                  <a:pt x="120" y="272"/>
                  <a:pt x="119" y="274"/>
                  <a:pt x="119" y="275"/>
                </a:cubicBezTo>
                <a:cubicBezTo>
                  <a:pt x="119" y="275"/>
                  <a:pt x="119" y="275"/>
                  <a:pt x="120" y="275"/>
                </a:cubicBezTo>
                <a:cubicBezTo>
                  <a:pt x="121" y="275"/>
                  <a:pt x="122" y="275"/>
                  <a:pt x="125" y="276"/>
                </a:cubicBezTo>
                <a:cubicBezTo>
                  <a:pt x="129" y="277"/>
                  <a:pt x="134" y="278"/>
                  <a:pt x="134" y="278"/>
                </a:cubicBezTo>
                <a:cubicBezTo>
                  <a:pt x="134" y="278"/>
                  <a:pt x="134" y="279"/>
                  <a:pt x="134" y="279"/>
                </a:cubicBezTo>
                <a:cubicBezTo>
                  <a:pt x="134" y="280"/>
                  <a:pt x="134" y="280"/>
                  <a:pt x="135" y="280"/>
                </a:cubicBezTo>
                <a:cubicBezTo>
                  <a:pt x="135" y="280"/>
                  <a:pt x="136" y="280"/>
                  <a:pt x="136" y="281"/>
                </a:cubicBezTo>
                <a:cubicBezTo>
                  <a:pt x="136" y="281"/>
                  <a:pt x="135" y="281"/>
                  <a:pt x="135" y="282"/>
                </a:cubicBezTo>
                <a:cubicBezTo>
                  <a:pt x="134" y="284"/>
                  <a:pt x="134" y="284"/>
                  <a:pt x="134" y="286"/>
                </a:cubicBezTo>
                <a:cubicBezTo>
                  <a:pt x="133" y="289"/>
                  <a:pt x="133" y="290"/>
                  <a:pt x="133" y="290"/>
                </a:cubicBezTo>
                <a:cubicBezTo>
                  <a:pt x="133" y="290"/>
                  <a:pt x="132" y="291"/>
                  <a:pt x="132" y="291"/>
                </a:cubicBezTo>
                <a:cubicBezTo>
                  <a:pt x="131" y="292"/>
                  <a:pt x="131" y="292"/>
                  <a:pt x="131" y="293"/>
                </a:cubicBezTo>
                <a:cubicBezTo>
                  <a:pt x="130" y="295"/>
                  <a:pt x="128" y="298"/>
                  <a:pt x="128" y="299"/>
                </a:cubicBezTo>
                <a:cubicBezTo>
                  <a:pt x="127" y="301"/>
                  <a:pt x="127" y="301"/>
                  <a:pt x="127" y="301"/>
                </a:cubicBezTo>
                <a:cubicBezTo>
                  <a:pt x="127" y="302"/>
                  <a:pt x="127" y="302"/>
                  <a:pt x="126" y="302"/>
                </a:cubicBezTo>
                <a:cubicBezTo>
                  <a:pt x="126" y="303"/>
                  <a:pt x="126" y="304"/>
                  <a:pt x="126" y="304"/>
                </a:cubicBezTo>
                <a:cubicBezTo>
                  <a:pt x="126" y="304"/>
                  <a:pt x="119" y="300"/>
                  <a:pt x="114" y="296"/>
                </a:cubicBezTo>
                <a:cubicBezTo>
                  <a:pt x="108" y="293"/>
                  <a:pt x="103" y="290"/>
                  <a:pt x="103" y="290"/>
                </a:cubicBezTo>
                <a:cubicBezTo>
                  <a:pt x="103" y="290"/>
                  <a:pt x="103" y="289"/>
                  <a:pt x="103" y="288"/>
                </a:cubicBezTo>
                <a:cubicBezTo>
                  <a:pt x="103" y="288"/>
                  <a:pt x="102" y="287"/>
                  <a:pt x="101" y="287"/>
                </a:cubicBezTo>
                <a:cubicBezTo>
                  <a:pt x="100" y="286"/>
                  <a:pt x="99" y="285"/>
                  <a:pt x="98" y="285"/>
                </a:cubicBezTo>
                <a:cubicBezTo>
                  <a:pt x="97" y="284"/>
                  <a:pt x="96" y="284"/>
                  <a:pt x="95" y="284"/>
                </a:cubicBezTo>
                <a:cubicBezTo>
                  <a:pt x="95" y="284"/>
                  <a:pt x="94" y="284"/>
                  <a:pt x="94" y="284"/>
                </a:cubicBezTo>
                <a:cubicBezTo>
                  <a:pt x="93" y="284"/>
                  <a:pt x="91" y="282"/>
                  <a:pt x="88" y="280"/>
                </a:cubicBezTo>
                <a:cubicBezTo>
                  <a:pt x="84" y="278"/>
                  <a:pt x="84" y="278"/>
                  <a:pt x="82" y="277"/>
                </a:cubicBezTo>
                <a:cubicBezTo>
                  <a:pt x="81" y="276"/>
                  <a:pt x="80" y="275"/>
                  <a:pt x="80" y="274"/>
                </a:cubicBezTo>
                <a:cubicBezTo>
                  <a:pt x="79" y="273"/>
                  <a:pt x="77" y="274"/>
                  <a:pt x="77" y="274"/>
                </a:cubicBezTo>
                <a:cubicBezTo>
                  <a:pt x="76" y="274"/>
                  <a:pt x="75" y="274"/>
                  <a:pt x="75" y="275"/>
                </a:cubicBezTo>
                <a:cubicBezTo>
                  <a:pt x="75" y="275"/>
                  <a:pt x="75" y="275"/>
                  <a:pt x="73" y="275"/>
                </a:cubicBezTo>
                <a:cubicBezTo>
                  <a:pt x="72" y="275"/>
                  <a:pt x="72" y="275"/>
                  <a:pt x="71" y="275"/>
                </a:cubicBezTo>
                <a:cubicBezTo>
                  <a:pt x="70" y="275"/>
                  <a:pt x="69" y="274"/>
                  <a:pt x="68" y="274"/>
                </a:cubicBezTo>
                <a:cubicBezTo>
                  <a:pt x="67" y="274"/>
                  <a:pt x="67" y="274"/>
                  <a:pt x="66" y="274"/>
                </a:cubicBezTo>
                <a:cubicBezTo>
                  <a:pt x="65" y="274"/>
                  <a:pt x="65" y="276"/>
                  <a:pt x="65" y="276"/>
                </a:cubicBezTo>
                <a:cubicBezTo>
                  <a:pt x="64" y="277"/>
                  <a:pt x="64" y="278"/>
                  <a:pt x="64" y="279"/>
                </a:cubicBezTo>
                <a:cubicBezTo>
                  <a:pt x="63" y="280"/>
                  <a:pt x="63" y="281"/>
                  <a:pt x="63" y="281"/>
                </a:cubicBezTo>
                <a:cubicBezTo>
                  <a:pt x="63" y="281"/>
                  <a:pt x="55" y="296"/>
                  <a:pt x="44" y="314"/>
                </a:cubicBezTo>
                <a:cubicBezTo>
                  <a:pt x="39" y="325"/>
                  <a:pt x="33" y="336"/>
                  <a:pt x="27" y="346"/>
                </a:cubicBezTo>
                <a:cubicBezTo>
                  <a:pt x="15" y="369"/>
                  <a:pt x="5" y="388"/>
                  <a:pt x="5" y="388"/>
                </a:cubicBezTo>
                <a:cubicBezTo>
                  <a:pt x="5" y="388"/>
                  <a:pt x="4" y="388"/>
                  <a:pt x="4" y="388"/>
                </a:cubicBezTo>
                <a:cubicBezTo>
                  <a:pt x="3" y="388"/>
                  <a:pt x="3" y="389"/>
                  <a:pt x="3" y="390"/>
                </a:cubicBezTo>
                <a:cubicBezTo>
                  <a:pt x="3" y="391"/>
                  <a:pt x="2" y="391"/>
                  <a:pt x="2" y="391"/>
                </a:cubicBezTo>
                <a:cubicBezTo>
                  <a:pt x="1" y="392"/>
                  <a:pt x="0" y="393"/>
                  <a:pt x="1" y="394"/>
                </a:cubicBezTo>
                <a:cubicBezTo>
                  <a:pt x="1" y="396"/>
                  <a:pt x="3" y="396"/>
                  <a:pt x="4" y="397"/>
                </a:cubicBezTo>
                <a:close/>
                <a:moveTo>
                  <a:pt x="132" y="307"/>
                </a:moveTo>
                <a:cubicBezTo>
                  <a:pt x="132" y="307"/>
                  <a:pt x="132" y="306"/>
                  <a:pt x="132" y="306"/>
                </a:cubicBezTo>
                <a:cubicBezTo>
                  <a:pt x="133" y="305"/>
                  <a:pt x="133" y="304"/>
                  <a:pt x="134" y="303"/>
                </a:cubicBezTo>
                <a:cubicBezTo>
                  <a:pt x="134" y="302"/>
                  <a:pt x="135" y="301"/>
                  <a:pt x="135" y="300"/>
                </a:cubicBezTo>
                <a:cubicBezTo>
                  <a:pt x="136" y="300"/>
                  <a:pt x="136" y="300"/>
                  <a:pt x="136" y="300"/>
                </a:cubicBezTo>
                <a:cubicBezTo>
                  <a:pt x="136" y="300"/>
                  <a:pt x="136" y="300"/>
                  <a:pt x="136" y="301"/>
                </a:cubicBezTo>
                <a:cubicBezTo>
                  <a:pt x="136" y="302"/>
                  <a:pt x="136" y="302"/>
                  <a:pt x="137" y="303"/>
                </a:cubicBezTo>
                <a:cubicBezTo>
                  <a:pt x="138" y="304"/>
                  <a:pt x="139" y="304"/>
                  <a:pt x="139" y="304"/>
                </a:cubicBezTo>
                <a:cubicBezTo>
                  <a:pt x="139" y="304"/>
                  <a:pt x="140" y="305"/>
                  <a:pt x="141" y="305"/>
                </a:cubicBezTo>
                <a:cubicBezTo>
                  <a:pt x="141" y="306"/>
                  <a:pt x="141" y="306"/>
                  <a:pt x="142" y="306"/>
                </a:cubicBezTo>
                <a:cubicBezTo>
                  <a:pt x="142" y="305"/>
                  <a:pt x="143" y="305"/>
                  <a:pt x="143" y="305"/>
                </a:cubicBezTo>
                <a:cubicBezTo>
                  <a:pt x="143" y="305"/>
                  <a:pt x="142" y="307"/>
                  <a:pt x="144" y="308"/>
                </a:cubicBezTo>
                <a:cubicBezTo>
                  <a:pt x="145" y="309"/>
                  <a:pt x="145" y="309"/>
                  <a:pt x="146" y="309"/>
                </a:cubicBezTo>
                <a:cubicBezTo>
                  <a:pt x="148" y="310"/>
                  <a:pt x="148" y="310"/>
                  <a:pt x="148" y="309"/>
                </a:cubicBezTo>
                <a:cubicBezTo>
                  <a:pt x="149" y="309"/>
                  <a:pt x="149" y="309"/>
                  <a:pt x="149" y="309"/>
                </a:cubicBezTo>
                <a:cubicBezTo>
                  <a:pt x="149" y="309"/>
                  <a:pt x="149" y="311"/>
                  <a:pt x="150" y="312"/>
                </a:cubicBezTo>
                <a:cubicBezTo>
                  <a:pt x="151" y="313"/>
                  <a:pt x="152" y="313"/>
                  <a:pt x="153" y="314"/>
                </a:cubicBezTo>
                <a:cubicBezTo>
                  <a:pt x="154" y="314"/>
                  <a:pt x="155" y="314"/>
                  <a:pt x="155" y="313"/>
                </a:cubicBezTo>
                <a:cubicBezTo>
                  <a:pt x="156" y="313"/>
                  <a:pt x="156" y="313"/>
                  <a:pt x="156" y="313"/>
                </a:cubicBezTo>
                <a:cubicBezTo>
                  <a:pt x="156" y="313"/>
                  <a:pt x="156" y="316"/>
                  <a:pt x="157" y="316"/>
                </a:cubicBezTo>
                <a:cubicBezTo>
                  <a:pt x="157" y="317"/>
                  <a:pt x="158" y="317"/>
                  <a:pt x="159" y="318"/>
                </a:cubicBezTo>
                <a:cubicBezTo>
                  <a:pt x="160" y="318"/>
                  <a:pt x="161" y="318"/>
                  <a:pt x="162" y="317"/>
                </a:cubicBezTo>
                <a:cubicBezTo>
                  <a:pt x="163" y="317"/>
                  <a:pt x="163" y="317"/>
                  <a:pt x="164" y="316"/>
                </a:cubicBezTo>
                <a:cubicBezTo>
                  <a:pt x="164" y="316"/>
                  <a:pt x="165" y="316"/>
                  <a:pt x="165" y="316"/>
                </a:cubicBezTo>
                <a:cubicBezTo>
                  <a:pt x="165" y="316"/>
                  <a:pt x="165" y="317"/>
                  <a:pt x="164" y="319"/>
                </a:cubicBezTo>
                <a:cubicBezTo>
                  <a:pt x="163" y="321"/>
                  <a:pt x="162" y="323"/>
                  <a:pt x="162" y="323"/>
                </a:cubicBezTo>
                <a:cubicBezTo>
                  <a:pt x="162" y="323"/>
                  <a:pt x="162" y="322"/>
                  <a:pt x="161" y="323"/>
                </a:cubicBezTo>
                <a:cubicBezTo>
                  <a:pt x="161" y="323"/>
                  <a:pt x="160" y="324"/>
                  <a:pt x="160" y="324"/>
                </a:cubicBezTo>
                <a:cubicBezTo>
                  <a:pt x="160" y="324"/>
                  <a:pt x="160" y="324"/>
                  <a:pt x="160" y="324"/>
                </a:cubicBezTo>
                <a:cubicBezTo>
                  <a:pt x="160" y="324"/>
                  <a:pt x="156" y="322"/>
                  <a:pt x="152" y="320"/>
                </a:cubicBezTo>
                <a:cubicBezTo>
                  <a:pt x="148" y="317"/>
                  <a:pt x="132" y="307"/>
                  <a:pt x="132" y="307"/>
                </a:cubicBezTo>
                <a:close/>
              </a:path>
            </a:pathLst>
          </a:custGeom>
          <a:solidFill>
            <a:sysClr val="window" lastClr="FFFFFF">
              <a:lumMod val="50000"/>
            </a:sysClr>
          </a:solidFill>
          <a:ln w="44450">
            <a:noFill/>
          </a:ln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Lato Light"/>
              <a:ea typeface="+mn-ea"/>
            </a:endParaRPr>
          </a:p>
        </p:txBody>
      </p:sp>
      <p:sp>
        <p:nvSpPr>
          <p:cNvPr id="88" name="Text Placeholder 8"/>
          <p:cNvSpPr txBox="1"/>
          <p:nvPr/>
        </p:nvSpPr>
        <p:spPr>
          <a:xfrm>
            <a:off x="531062" y="2943689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Inspiration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9" name="Text Placeholder 9"/>
          <p:cNvSpPr txBox="1"/>
          <p:nvPr/>
        </p:nvSpPr>
        <p:spPr>
          <a:xfrm>
            <a:off x="531062" y="3279228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0" name="Text Placeholder 8"/>
          <p:cNvSpPr txBox="1"/>
          <p:nvPr/>
        </p:nvSpPr>
        <p:spPr>
          <a:xfrm>
            <a:off x="531062" y="4135863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Analysis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1" name="Text Placeholder 9"/>
          <p:cNvSpPr txBox="1"/>
          <p:nvPr/>
        </p:nvSpPr>
        <p:spPr>
          <a:xfrm>
            <a:off x="531062" y="4471402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2" name="Text Placeholder 8"/>
          <p:cNvSpPr txBox="1"/>
          <p:nvPr/>
        </p:nvSpPr>
        <p:spPr>
          <a:xfrm>
            <a:off x="531062" y="5413121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Blue-print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3" name="Text Placeholder 9"/>
          <p:cNvSpPr txBox="1"/>
          <p:nvPr/>
        </p:nvSpPr>
        <p:spPr>
          <a:xfrm>
            <a:off x="531062" y="5748660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4" name="Text Placeholder 8"/>
          <p:cNvSpPr txBox="1"/>
          <p:nvPr/>
        </p:nvSpPr>
        <p:spPr>
          <a:xfrm>
            <a:off x="2808224" y="2943689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Design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5" name="Text Placeholder 9"/>
          <p:cNvSpPr txBox="1"/>
          <p:nvPr/>
        </p:nvSpPr>
        <p:spPr>
          <a:xfrm>
            <a:off x="2808224" y="3279228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6" name="Text Placeholder 8"/>
          <p:cNvSpPr txBox="1"/>
          <p:nvPr/>
        </p:nvSpPr>
        <p:spPr>
          <a:xfrm>
            <a:off x="2784586" y="4135863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Beta-test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7" name="Text Placeholder 9"/>
          <p:cNvSpPr txBox="1"/>
          <p:nvPr/>
        </p:nvSpPr>
        <p:spPr>
          <a:xfrm>
            <a:off x="2784586" y="4471402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8" name="Oval 64"/>
          <p:cNvSpPr/>
          <p:nvPr/>
        </p:nvSpPr>
        <p:spPr>
          <a:xfrm>
            <a:off x="165423" y="2974276"/>
            <a:ext cx="209550" cy="210865"/>
          </a:xfrm>
          <a:prstGeom prst="ellipse">
            <a:avLst/>
          </a:prstGeom>
          <a:solidFill>
            <a:srgbClr val="C0392B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99" name="Oval 65"/>
          <p:cNvSpPr/>
          <p:nvPr/>
        </p:nvSpPr>
        <p:spPr>
          <a:xfrm>
            <a:off x="165423" y="4198200"/>
            <a:ext cx="209550" cy="210865"/>
          </a:xfrm>
          <a:prstGeom prst="ellipse">
            <a:avLst/>
          </a:prstGeom>
          <a:solidFill>
            <a:srgbClr val="2C3F5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0" name="Oval 66"/>
          <p:cNvSpPr/>
          <p:nvPr/>
        </p:nvSpPr>
        <p:spPr>
          <a:xfrm>
            <a:off x="165423" y="5431171"/>
            <a:ext cx="209550" cy="210865"/>
          </a:xfrm>
          <a:prstGeom prst="ellipse">
            <a:avLst/>
          </a:prstGeom>
          <a:solidFill>
            <a:srgbClr val="9BBB59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1" name="Oval 67"/>
          <p:cNvSpPr/>
          <p:nvPr/>
        </p:nvSpPr>
        <p:spPr>
          <a:xfrm>
            <a:off x="2448768" y="2974276"/>
            <a:ext cx="209550" cy="210865"/>
          </a:xfrm>
          <a:prstGeom prst="ellipse">
            <a:avLst/>
          </a:prstGeom>
          <a:solidFill>
            <a:srgbClr val="FFC00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2" name="Oval 68"/>
          <p:cNvSpPr/>
          <p:nvPr/>
        </p:nvSpPr>
        <p:spPr>
          <a:xfrm>
            <a:off x="2448768" y="4198200"/>
            <a:ext cx="209550" cy="210865"/>
          </a:xfrm>
          <a:prstGeom prst="ellipse">
            <a:avLst/>
          </a:prstGeom>
          <a:solidFill>
            <a:srgbClr val="16A08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3" name="Text Placeholder 8"/>
          <p:cNvSpPr txBox="1"/>
          <p:nvPr/>
        </p:nvSpPr>
        <p:spPr>
          <a:xfrm>
            <a:off x="4981027" y="2943689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Launch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4" name="Text Placeholder 9"/>
          <p:cNvSpPr txBox="1"/>
          <p:nvPr/>
        </p:nvSpPr>
        <p:spPr>
          <a:xfrm>
            <a:off x="4981027" y="3279228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5" name="Oval 71"/>
          <p:cNvSpPr/>
          <p:nvPr/>
        </p:nvSpPr>
        <p:spPr>
          <a:xfrm>
            <a:off x="4645209" y="3006026"/>
            <a:ext cx="209550" cy="210865"/>
          </a:xfrm>
          <a:prstGeom prst="ellipse">
            <a:avLst/>
          </a:prstGeom>
          <a:solidFill>
            <a:srgbClr val="5B9BD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0"/>
                            </p:stCondLst>
                            <p:childTnLst>
                              <p:par>
                                <p:cTn id="5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5500"/>
                            </p:stCondLst>
                            <p:childTnLst>
                              <p:par>
                                <p:cTn id="5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6000"/>
                            </p:stCondLst>
                            <p:childTnLst>
                              <p:par>
                                <p:cTn id="6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65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7500"/>
                            </p:stCondLst>
                            <p:childTnLst>
                              <p:par>
                                <p:cTn id="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8000"/>
                            </p:stCondLst>
                            <p:childTnLst>
                              <p:par>
                                <p:cTn id="7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9000"/>
                            </p:stCondLst>
                            <p:childTnLst>
                              <p:par>
                                <p:cTn id="8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9500"/>
                            </p:stCondLst>
                            <p:childTnLst>
                              <p:par>
                                <p:cTn id="9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10000"/>
                            </p:stCondLst>
                            <p:childTnLst>
                              <p:par>
                                <p:cTn id="9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1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 build="p"/>
      <p:bldP spid="87" grpId="0" animBg="1"/>
      <p:bldP spid="88" grpId="0" build="p"/>
      <p:bldP spid="89" grpId="0" build="p"/>
      <p:bldP spid="90" grpId="0" build="p"/>
      <p:bldP spid="91" grpId="0" build="p"/>
      <p:bldP spid="92" grpId="0" build="p"/>
      <p:bldP spid="93" grpId="0" build="p"/>
      <p:bldP spid="94" grpId="0" build="p"/>
      <p:bldP spid="95" grpId="0" build="p"/>
      <p:bldP spid="96" grpId="0" build="p"/>
      <p:bldP spid="97" grpId="0" build="p"/>
      <p:bldP spid="98" grpId="0" animBg="1"/>
      <p:bldP spid="99" grpId="0" animBg="1"/>
      <p:bldP spid="100" grpId="0" animBg="1"/>
      <p:bldP spid="101" grpId="0" animBg="1"/>
      <p:bldP spid="102" grpId="0" animBg="1"/>
      <p:bldP spid="103" grpId="0" build="p"/>
      <p:bldP spid="104" grpId="0" build="p"/>
      <p:bldP spid="10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6"/>
          <p:cNvGrpSpPr/>
          <p:nvPr/>
        </p:nvGrpSpPr>
        <p:grpSpPr>
          <a:xfrm flipH="1">
            <a:off x="680889" y="4114763"/>
            <a:ext cx="10870193" cy="3638852"/>
            <a:chOff x="-1" y="3219148"/>
            <a:chExt cx="10870193" cy="3638852"/>
          </a:xfrm>
        </p:grpSpPr>
        <p:grpSp>
          <p:nvGrpSpPr>
            <p:cNvPr id="56" name="Group 7"/>
            <p:cNvGrpSpPr/>
            <p:nvPr/>
          </p:nvGrpSpPr>
          <p:grpSpPr>
            <a:xfrm>
              <a:off x="8407979" y="5698593"/>
              <a:ext cx="2462213" cy="1159407"/>
              <a:chOff x="8407979" y="5698593"/>
              <a:chExt cx="2462213" cy="1159407"/>
            </a:xfrm>
          </p:grpSpPr>
          <p:sp>
            <p:nvSpPr>
              <p:cNvPr id="82" name="Freeform 33"/>
              <p:cNvSpPr/>
              <p:nvPr/>
            </p:nvSpPr>
            <p:spPr bwMode="auto">
              <a:xfrm>
                <a:off x="8407979" y="5698594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4D896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83" name="Freeform 34"/>
              <p:cNvSpPr/>
              <p:nvPr/>
            </p:nvSpPr>
            <p:spPr>
              <a:xfrm>
                <a:off x="8407979" y="6541556"/>
                <a:ext cx="1816100" cy="316444"/>
              </a:xfrm>
              <a:custGeom>
                <a:avLst/>
                <a:gdLst>
                  <a:gd name="connsiteX0" fmla="*/ 0 w 1816100"/>
                  <a:gd name="connsiteY0" fmla="*/ 0 h 316444"/>
                  <a:gd name="connsiteX1" fmla="*/ 1816100 w 1816100"/>
                  <a:gd name="connsiteY1" fmla="*/ 0 h 316444"/>
                  <a:gd name="connsiteX2" fmla="*/ 1816100 w 1816100"/>
                  <a:gd name="connsiteY2" fmla="*/ 316444 h 316444"/>
                  <a:gd name="connsiteX3" fmla="*/ 0 w 1816100"/>
                  <a:gd name="connsiteY3" fmla="*/ 316444 h 316444"/>
                  <a:gd name="connsiteX4" fmla="*/ 0 w 1816100"/>
                  <a:gd name="connsiteY4" fmla="*/ 0 h 3164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6100" h="316444">
                    <a:moveTo>
                      <a:pt x="0" y="0"/>
                    </a:moveTo>
                    <a:lnTo>
                      <a:pt x="1816100" y="0"/>
                    </a:lnTo>
                    <a:lnTo>
                      <a:pt x="1816100" y="316444"/>
                    </a:lnTo>
                    <a:lnTo>
                      <a:pt x="0" y="31644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4D8963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4" name="Freeform 35"/>
              <p:cNvSpPr/>
              <p:nvPr/>
            </p:nvSpPr>
            <p:spPr>
              <a:xfrm>
                <a:off x="10214555" y="5698593"/>
                <a:ext cx="646113" cy="1159406"/>
              </a:xfrm>
              <a:custGeom>
                <a:avLst/>
                <a:gdLst>
                  <a:gd name="connsiteX0" fmla="*/ 646113 w 646113"/>
                  <a:gd name="connsiteY0" fmla="*/ 0 h 1159406"/>
                  <a:gd name="connsiteX1" fmla="*/ 646113 w 646113"/>
                  <a:gd name="connsiteY1" fmla="*/ 421481 h 1159406"/>
                  <a:gd name="connsiteX2" fmla="*/ 646113 w 646113"/>
                  <a:gd name="connsiteY2" fmla="*/ 496887 h 1159406"/>
                  <a:gd name="connsiteX3" fmla="*/ 646113 w 646113"/>
                  <a:gd name="connsiteY3" fmla="*/ 842962 h 1159406"/>
                  <a:gd name="connsiteX4" fmla="*/ 646113 w 646113"/>
                  <a:gd name="connsiteY4" fmla="*/ 918368 h 1159406"/>
                  <a:gd name="connsiteX5" fmla="*/ 646113 w 646113"/>
                  <a:gd name="connsiteY5" fmla="*/ 1159406 h 1159406"/>
                  <a:gd name="connsiteX6" fmla="*/ 0 w 646113"/>
                  <a:gd name="connsiteY6" fmla="*/ 1159406 h 1159406"/>
                  <a:gd name="connsiteX7" fmla="*/ 0 w 646113"/>
                  <a:gd name="connsiteY7" fmla="*/ 842962 h 1159406"/>
                  <a:gd name="connsiteX8" fmla="*/ 646113 w 646113"/>
                  <a:gd name="connsiteY8" fmla="*/ 0 h 1159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46113" h="1159406">
                    <a:moveTo>
                      <a:pt x="646113" y="0"/>
                    </a:moveTo>
                    <a:lnTo>
                      <a:pt x="646113" y="421481"/>
                    </a:lnTo>
                    <a:lnTo>
                      <a:pt x="646113" y="496887"/>
                    </a:lnTo>
                    <a:lnTo>
                      <a:pt x="646113" y="842962"/>
                    </a:lnTo>
                    <a:lnTo>
                      <a:pt x="646113" y="918368"/>
                    </a:lnTo>
                    <a:lnTo>
                      <a:pt x="646113" y="1159406"/>
                    </a:lnTo>
                    <a:lnTo>
                      <a:pt x="0" y="1159406"/>
                    </a:lnTo>
                    <a:lnTo>
                      <a:pt x="0" y="842962"/>
                    </a:lnTo>
                    <a:lnTo>
                      <a:pt x="646113" y="0"/>
                    </a:lnTo>
                    <a:close/>
                  </a:path>
                </a:pathLst>
              </a:custGeom>
              <a:solidFill>
                <a:srgbClr val="4D8963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7" name="Group 8"/>
            <p:cNvGrpSpPr/>
            <p:nvPr/>
          </p:nvGrpSpPr>
          <p:grpSpPr>
            <a:xfrm>
              <a:off x="-1" y="3219148"/>
              <a:ext cx="1813456" cy="3638852"/>
              <a:chOff x="-1" y="3219148"/>
              <a:chExt cx="1813456" cy="3638852"/>
            </a:xfrm>
          </p:grpSpPr>
          <p:sp>
            <p:nvSpPr>
              <p:cNvPr id="78" name="Freeform 29"/>
              <p:cNvSpPr/>
              <p:nvPr/>
            </p:nvSpPr>
            <p:spPr bwMode="auto">
              <a:xfrm>
                <a:off x="1167342" y="3219148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9F0251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9" name="Freeform 30"/>
              <p:cNvSpPr/>
              <p:nvPr/>
            </p:nvSpPr>
            <p:spPr>
              <a:xfrm>
                <a:off x="-1" y="4057122"/>
                <a:ext cx="1167342" cy="496888"/>
              </a:xfrm>
              <a:custGeom>
                <a:avLst/>
                <a:gdLst>
                  <a:gd name="connsiteX0" fmla="*/ 0 w 1167342"/>
                  <a:gd name="connsiteY0" fmla="*/ 0 h 496888"/>
                  <a:gd name="connsiteX1" fmla="*/ 1167342 w 1167342"/>
                  <a:gd name="connsiteY1" fmla="*/ 0 h 496888"/>
                  <a:gd name="connsiteX2" fmla="*/ 1167342 w 1167342"/>
                  <a:gd name="connsiteY2" fmla="*/ 496888 h 496888"/>
                  <a:gd name="connsiteX3" fmla="*/ 0 w 1167342"/>
                  <a:gd name="connsiteY3" fmla="*/ 496888 h 496888"/>
                  <a:gd name="connsiteX4" fmla="*/ 0 w 1167342"/>
                  <a:gd name="connsiteY4" fmla="*/ 0 h 496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67342" h="496888">
                    <a:moveTo>
                      <a:pt x="0" y="0"/>
                    </a:moveTo>
                    <a:lnTo>
                      <a:pt x="1167342" y="0"/>
                    </a:lnTo>
                    <a:lnTo>
                      <a:pt x="1167342" y="496888"/>
                    </a:lnTo>
                    <a:lnTo>
                      <a:pt x="0" y="49688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F025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0" name="Freeform 31"/>
              <p:cNvSpPr/>
              <p:nvPr/>
            </p:nvSpPr>
            <p:spPr>
              <a:xfrm>
                <a:off x="0" y="3228673"/>
                <a:ext cx="1813455" cy="842963"/>
              </a:xfrm>
              <a:custGeom>
                <a:avLst/>
                <a:gdLst>
                  <a:gd name="connsiteX0" fmla="*/ 0 w 1813455"/>
                  <a:gd name="connsiteY0" fmla="*/ 0 h 842963"/>
                  <a:gd name="connsiteX1" fmla="*/ 1813455 w 1813455"/>
                  <a:gd name="connsiteY1" fmla="*/ 0 h 842963"/>
                  <a:gd name="connsiteX2" fmla="*/ 1167342 w 1813455"/>
                  <a:gd name="connsiteY2" fmla="*/ 842963 h 842963"/>
                  <a:gd name="connsiteX3" fmla="*/ 0 w 1813455"/>
                  <a:gd name="connsiteY3" fmla="*/ 842963 h 842963"/>
                  <a:gd name="connsiteX4" fmla="*/ 0 w 1813455"/>
                  <a:gd name="connsiteY4" fmla="*/ 0 h 842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813455" h="842963">
                    <a:moveTo>
                      <a:pt x="0" y="0"/>
                    </a:moveTo>
                    <a:lnTo>
                      <a:pt x="1813455" y="0"/>
                    </a:lnTo>
                    <a:lnTo>
                      <a:pt x="1167342" y="842963"/>
                    </a:lnTo>
                    <a:lnTo>
                      <a:pt x="0" y="84296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9F0251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  <p:sp>
            <p:nvSpPr>
              <p:cNvPr id="81" name="Rectangle 32"/>
              <p:cNvSpPr/>
              <p:nvPr/>
            </p:nvSpPr>
            <p:spPr>
              <a:xfrm>
                <a:off x="0" y="4554009"/>
                <a:ext cx="1157817" cy="2303991"/>
              </a:xfrm>
              <a:prstGeom prst="rect">
                <a:avLst/>
              </a:prstGeom>
              <a:gradFill>
                <a:gsLst>
                  <a:gs pos="0">
                    <a:srgbClr val="9F0251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8" name="Group 9"/>
            <p:cNvGrpSpPr/>
            <p:nvPr/>
          </p:nvGrpSpPr>
          <p:grpSpPr>
            <a:xfrm>
              <a:off x="1157767" y="3707721"/>
              <a:ext cx="2462263" cy="3150279"/>
              <a:chOff x="1157767" y="3707721"/>
              <a:chExt cx="2462263" cy="3150279"/>
            </a:xfrm>
          </p:grpSpPr>
          <p:sp>
            <p:nvSpPr>
              <p:cNvPr id="74" name="Rectangle 25"/>
              <p:cNvSpPr>
                <a:spLocks noChangeArrowheads="1"/>
              </p:cNvSpPr>
              <p:nvPr/>
            </p:nvSpPr>
            <p:spPr bwMode="auto">
              <a:xfrm>
                <a:off x="1157817" y="4554009"/>
                <a:ext cx="1816100" cy="496888"/>
              </a:xfrm>
              <a:prstGeom prst="rect">
                <a:avLst/>
              </a:prstGeom>
              <a:solidFill>
                <a:srgbClr val="EC799A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5" name="Freeform 26"/>
              <p:cNvSpPr/>
              <p:nvPr/>
            </p:nvSpPr>
            <p:spPr bwMode="auto">
              <a:xfrm>
                <a:off x="1157817" y="3711046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EC799A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6" name="Freeform 27"/>
              <p:cNvSpPr/>
              <p:nvPr/>
            </p:nvSpPr>
            <p:spPr bwMode="auto">
              <a:xfrm>
                <a:off x="2973917" y="3707721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EC799A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7" name="Rectangle 28"/>
              <p:cNvSpPr/>
              <p:nvPr/>
            </p:nvSpPr>
            <p:spPr>
              <a:xfrm>
                <a:off x="1157767" y="5041371"/>
                <a:ext cx="1813505" cy="1816629"/>
              </a:xfrm>
              <a:prstGeom prst="rect">
                <a:avLst/>
              </a:prstGeom>
              <a:gradFill>
                <a:gsLst>
                  <a:gs pos="0">
                    <a:srgbClr val="EC799A"/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59" name="Group 10"/>
            <p:cNvGrpSpPr/>
            <p:nvPr/>
          </p:nvGrpSpPr>
          <p:grpSpPr>
            <a:xfrm>
              <a:off x="2969204" y="4207933"/>
              <a:ext cx="2462213" cy="2650067"/>
              <a:chOff x="2969204" y="4207933"/>
              <a:chExt cx="2462213" cy="2650067"/>
            </a:xfrm>
          </p:grpSpPr>
          <p:sp>
            <p:nvSpPr>
              <p:cNvPr id="70" name="Rectangle 21"/>
              <p:cNvSpPr>
                <a:spLocks noChangeArrowheads="1"/>
              </p:cNvSpPr>
              <p:nvPr/>
            </p:nvSpPr>
            <p:spPr bwMode="auto">
              <a:xfrm>
                <a:off x="2969204" y="5050896"/>
                <a:ext cx="1816100" cy="496888"/>
              </a:xfrm>
              <a:prstGeom prst="rect">
                <a:avLst/>
              </a:prstGeom>
              <a:solidFill>
                <a:srgbClr val="E0CC97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1" name="Freeform 22"/>
              <p:cNvSpPr/>
              <p:nvPr/>
            </p:nvSpPr>
            <p:spPr bwMode="auto">
              <a:xfrm>
                <a:off x="2969204" y="4207933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E0CC97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2" name="Freeform 23"/>
              <p:cNvSpPr/>
              <p:nvPr/>
            </p:nvSpPr>
            <p:spPr bwMode="auto">
              <a:xfrm>
                <a:off x="4785304" y="4207933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E0CC97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73" name="Rectangle 24"/>
              <p:cNvSpPr/>
              <p:nvPr/>
            </p:nvSpPr>
            <p:spPr>
              <a:xfrm>
                <a:off x="2971272" y="5544458"/>
                <a:ext cx="1811338" cy="1313542"/>
              </a:xfrm>
              <a:prstGeom prst="rect">
                <a:avLst/>
              </a:prstGeom>
              <a:gradFill>
                <a:gsLst>
                  <a:gs pos="0">
                    <a:srgbClr val="E0CC97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11"/>
            <p:cNvGrpSpPr/>
            <p:nvPr/>
          </p:nvGrpSpPr>
          <p:grpSpPr>
            <a:xfrm>
              <a:off x="4777847" y="4695295"/>
              <a:ext cx="2469670" cy="2162704"/>
              <a:chOff x="4777847" y="4695295"/>
              <a:chExt cx="2469670" cy="2162704"/>
            </a:xfrm>
          </p:grpSpPr>
          <p:sp>
            <p:nvSpPr>
              <p:cNvPr id="66" name="Rectangle 17"/>
              <p:cNvSpPr>
                <a:spLocks noChangeArrowheads="1"/>
              </p:cNvSpPr>
              <p:nvPr/>
            </p:nvSpPr>
            <p:spPr bwMode="auto">
              <a:xfrm>
                <a:off x="4777847" y="5547783"/>
                <a:ext cx="1823557" cy="496888"/>
              </a:xfrm>
              <a:prstGeom prst="rect">
                <a:avLst/>
              </a:prstGeom>
              <a:solidFill>
                <a:srgbClr val="E1B378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7" name="Freeform 18"/>
              <p:cNvSpPr/>
              <p:nvPr/>
            </p:nvSpPr>
            <p:spPr bwMode="auto">
              <a:xfrm>
                <a:off x="4785304" y="4704820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E1B378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8" name="Freeform 19"/>
              <p:cNvSpPr/>
              <p:nvPr/>
            </p:nvSpPr>
            <p:spPr bwMode="auto">
              <a:xfrm>
                <a:off x="6601404" y="4695295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E1B378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9" name="Rectangle 20"/>
              <p:cNvSpPr/>
              <p:nvPr/>
            </p:nvSpPr>
            <p:spPr>
              <a:xfrm>
                <a:off x="4782559" y="6035144"/>
                <a:ext cx="1818795" cy="822855"/>
              </a:xfrm>
              <a:prstGeom prst="rect">
                <a:avLst/>
              </a:prstGeom>
              <a:gradFill>
                <a:gsLst>
                  <a:gs pos="0">
                    <a:srgbClr val="E1B378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  <p:grpSp>
          <p:nvGrpSpPr>
            <p:cNvPr id="61" name="Group 12"/>
            <p:cNvGrpSpPr/>
            <p:nvPr/>
          </p:nvGrpSpPr>
          <p:grpSpPr>
            <a:xfrm>
              <a:off x="6591879" y="5201707"/>
              <a:ext cx="2462213" cy="1656292"/>
              <a:chOff x="6591879" y="5201707"/>
              <a:chExt cx="2462213" cy="1656292"/>
            </a:xfrm>
          </p:grpSpPr>
          <p:sp>
            <p:nvSpPr>
              <p:cNvPr id="62" name="Rectangle 13"/>
              <p:cNvSpPr>
                <a:spLocks noChangeArrowheads="1"/>
              </p:cNvSpPr>
              <p:nvPr/>
            </p:nvSpPr>
            <p:spPr bwMode="auto">
              <a:xfrm>
                <a:off x="6591879" y="6044670"/>
                <a:ext cx="1816100" cy="496888"/>
              </a:xfrm>
              <a:prstGeom prst="rect">
                <a:avLst/>
              </a:prstGeom>
              <a:solidFill>
                <a:srgbClr val="69A583">
                  <a:lumMod val="75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3" name="Freeform 14"/>
              <p:cNvSpPr/>
              <p:nvPr/>
            </p:nvSpPr>
            <p:spPr bwMode="auto">
              <a:xfrm>
                <a:off x="6591879" y="5201707"/>
                <a:ext cx="2462213" cy="842963"/>
              </a:xfrm>
              <a:custGeom>
                <a:avLst/>
                <a:gdLst>
                  <a:gd name="T0" fmla="*/ 1551 w 1551"/>
                  <a:gd name="T1" fmla="*/ 0 h 531"/>
                  <a:gd name="T2" fmla="*/ 1144 w 1551"/>
                  <a:gd name="T3" fmla="*/ 531 h 531"/>
                  <a:gd name="T4" fmla="*/ 0 w 1551"/>
                  <a:gd name="T5" fmla="*/ 531 h 531"/>
                  <a:gd name="T6" fmla="*/ 405 w 1551"/>
                  <a:gd name="T7" fmla="*/ 0 h 531"/>
                  <a:gd name="T8" fmla="*/ 1551 w 1551"/>
                  <a:gd name="T9" fmla="*/ 0 h 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51" h="531">
                    <a:moveTo>
                      <a:pt x="1551" y="0"/>
                    </a:moveTo>
                    <a:lnTo>
                      <a:pt x="1144" y="531"/>
                    </a:lnTo>
                    <a:lnTo>
                      <a:pt x="0" y="531"/>
                    </a:lnTo>
                    <a:lnTo>
                      <a:pt x="405" y="0"/>
                    </a:lnTo>
                    <a:lnTo>
                      <a:pt x="1551" y="0"/>
                    </a:lnTo>
                    <a:close/>
                  </a:path>
                </a:pathLst>
              </a:custGeom>
              <a:solidFill>
                <a:srgbClr val="69A58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4" name="Freeform 15"/>
              <p:cNvSpPr/>
              <p:nvPr/>
            </p:nvSpPr>
            <p:spPr bwMode="auto">
              <a:xfrm>
                <a:off x="8407979" y="5201707"/>
                <a:ext cx="646113" cy="1339850"/>
              </a:xfrm>
              <a:custGeom>
                <a:avLst/>
                <a:gdLst>
                  <a:gd name="T0" fmla="*/ 0 w 407"/>
                  <a:gd name="T1" fmla="*/ 844 h 844"/>
                  <a:gd name="T2" fmla="*/ 407 w 407"/>
                  <a:gd name="T3" fmla="*/ 313 h 844"/>
                  <a:gd name="T4" fmla="*/ 407 w 407"/>
                  <a:gd name="T5" fmla="*/ 0 h 844"/>
                  <a:gd name="T6" fmla="*/ 0 w 407"/>
                  <a:gd name="T7" fmla="*/ 531 h 844"/>
                  <a:gd name="T8" fmla="*/ 0 w 407"/>
                  <a:gd name="T9" fmla="*/ 844 h 8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7" h="844">
                    <a:moveTo>
                      <a:pt x="0" y="844"/>
                    </a:moveTo>
                    <a:lnTo>
                      <a:pt x="407" y="313"/>
                    </a:lnTo>
                    <a:lnTo>
                      <a:pt x="407" y="0"/>
                    </a:lnTo>
                    <a:lnTo>
                      <a:pt x="0" y="531"/>
                    </a:lnTo>
                    <a:lnTo>
                      <a:pt x="0" y="844"/>
                    </a:lnTo>
                    <a:close/>
                  </a:path>
                </a:pathLst>
              </a:custGeom>
              <a:solidFill>
                <a:srgbClr val="69A583">
                  <a:lumMod val="5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Lato Light"/>
                  <a:ea typeface="+mn-ea"/>
                </a:endParaRPr>
              </a:p>
            </p:txBody>
          </p:sp>
          <p:sp>
            <p:nvSpPr>
              <p:cNvPr id="65" name="Rectangle 16"/>
              <p:cNvSpPr/>
              <p:nvPr/>
            </p:nvSpPr>
            <p:spPr>
              <a:xfrm>
                <a:off x="6596641" y="6532030"/>
                <a:ext cx="1811288" cy="325969"/>
              </a:xfrm>
              <a:prstGeom prst="rect">
                <a:avLst/>
              </a:prstGeom>
              <a:gradFill>
                <a:gsLst>
                  <a:gs pos="0">
                    <a:srgbClr val="69A583">
                      <a:lumMod val="75000"/>
                    </a:srgbClr>
                  </a:gs>
                  <a:gs pos="100000">
                    <a:sysClr val="window" lastClr="FFFFFF">
                      <a:alpha val="50000"/>
                    </a:sysClr>
                  </a:gs>
                </a:gsLst>
                <a:lin ang="5400000" scaled="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id-ID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Lato Light"/>
                  <a:ea typeface="+mn-ea"/>
                  <a:cs typeface="+mn-cs"/>
                </a:endParaRPr>
              </a:p>
            </p:txBody>
          </p:sp>
        </p:grpSp>
      </p:grpSp>
      <p:sp>
        <p:nvSpPr>
          <p:cNvPr id="85" name="Title 1"/>
          <p:cNvSpPr txBox="1"/>
          <p:nvPr/>
        </p:nvSpPr>
        <p:spPr>
          <a:xfrm>
            <a:off x="883082" y="1394379"/>
            <a:ext cx="9144000" cy="69749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id-ID" sz="4000" b="0" i="0" u="none" strike="noStrike" kern="1200" cap="none" spc="0" normalizeH="0" baseline="0" noProof="0">
                <a:ln>
                  <a:noFill/>
                </a:ln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j-cs"/>
              </a:rPr>
              <a:t>Design Stages</a:t>
            </a:r>
            <a:endParaRPr kumimoji="0" lang="en-AU" sz="40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>
                  <a:lumMod val="65000"/>
                  <a:lumOff val="35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j-cs"/>
            </a:endParaRPr>
          </a:p>
        </p:txBody>
      </p:sp>
      <p:sp>
        <p:nvSpPr>
          <p:cNvPr id="86" name="Subtitle 2"/>
          <p:cNvSpPr txBox="1"/>
          <p:nvPr/>
        </p:nvSpPr>
        <p:spPr>
          <a:xfrm>
            <a:off x="883082" y="2119579"/>
            <a:ext cx="9144000" cy="3742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4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Business is lorem ipsum dolor sit</a:t>
            </a:r>
            <a:endParaRPr kumimoji="0" lang="en-AU" sz="14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7" name="Freeform 42"/>
          <p:cNvSpPr>
            <a:spLocks noEditPoints="1"/>
          </p:cNvSpPr>
          <p:nvPr/>
        </p:nvSpPr>
        <p:spPr bwMode="auto">
          <a:xfrm rot="898892">
            <a:off x="8540101" y="2307104"/>
            <a:ext cx="1952512" cy="1988124"/>
          </a:xfrm>
          <a:custGeom>
            <a:avLst/>
            <a:gdLst>
              <a:gd name="T0" fmla="*/ 135 w 672"/>
              <a:gd name="T1" fmla="*/ 480 h 684"/>
              <a:gd name="T2" fmla="*/ 153 w 672"/>
              <a:gd name="T3" fmla="*/ 484 h 684"/>
              <a:gd name="T4" fmla="*/ 222 w 672"/>
              <a:gd name="T5" fmla="*/ 369 h 684"/>
              <a:gd name="T6" fmla="*/ 195 w 672"/>
              <a:gd name="T7" fmla="*/ 345 h 684"/>
              <a:gd name="T8" fmla="*/ 178 w 672"/>
              <a:gd name="T9" fmla="*/ 318 h 684"/>
              <a:gd name="T10" fmla="*/ 165 w 672"/>
              <a:gd name="T11" fmla="*/ 281 h 684"/>
              <a:gd name="T12" fmla="*/ 176 w 672"/>
              <a:gd name="T13" fmla="*/ 218 h 684"/>
              <a:gd name="T14" fmla="*/ 214 w 672"/>
              <a:gd name="T15" fmla="*/ 190 h 684"/>
              <a:gd name="T16" fmla="*/ 206 w 672"/>
              <a:gd name="T17" fmla="*/ 334 h 684"/>
              <a:gd name="T18" fmla="*/ 270 w 672"/>
              <a:gd name="T19" fmla="*/ 354 h 684"/>
              <a:gd name="T20" fmla="*/ 293 w 672"/>
              <a:gd name="T21" fmla="*/ 388 h 684"/>
              <a:gd name="T22" fmla="*/ 313 w 672"/>
              <a:gd name="T23" fmla="*/ 440 h 684"/>
              <a:gd name="T24" fmla="*/ 270 w 672"/>
              <a:gd name="T25" fmla="*/ 537 h 684"/>
              <a:gd name="T26" fmla="*/ 229 w 672"/>
              <a:gd name="T27" fmla="*/ 590 h 684"/>
              <a:gd name="T28" fmla="*/ 231 w 672"/>
              <a:gd name="T29" fmla="*/ 634 h 684"/>
              <a:gd name="T30" fmla="*/ 300 w 672"/>
              <a:gd name="T31" fmla="*/ 671 h 684"/>
              <a:gd name="T32" fmla="*/ 279 w 672"/>
              <a:gd name="T33" fmla="*/ 637 h 684"/>
              <a:gd name="T34" fmla="*/ 275 w 672"/>
              <a:gd name="T35" fmla="*/ 617 h 684"/>
              <a:gd name="T36" fmla="*/ 310 w 672"/>
              <a:gd name="T37" fmla="*/ 606 h 684"/>
              <a:gd name="T38" fmla="*/ 332 w 672"/>
              <a:gd name="T39" fmla="*/ 529 h 684"/>
              <a:gd name="T40" fmla="*/ 376 w 672"/>
              <a:gd name="T41" fmla="*/ 400 h 684"/>
              <a:gd name="T42" fmla="*/ 424 w 672"/>
              <a:gd name="T43" fmla="*/ 326 h 684"/>
              <a:gd name="T44" fmla="*/ 490 w 672"/>
              <a:gd name="T45" fmla="*/ 346 h 684"/>
              <a:gd name="T46" fmla="*/ 531 w 672"/>
              <a:gd name="T47" fmla="*/ 390 h 684"/>
              <a:gd name="T48" fmla="*/ 563 w 672"/>
              <a:gd name="T49" fmla="*/ 422 h 684"/>
              <a:gd name="T50" fmla="*/ 578 w 672"/>
              <a:gd name="T51" fmla="*/ 455 h 684"/>
              <a:gd name="T52" fmla="*/ 624 w 672"/>
              <a:gd name="T53" fmla="*/ 444 h 684"/>
              <a:gd name="T54" fmla="*/ 643 w 672"/>
              <a:gd name="T55" fmla="*/ 403 h 684"/>
              <a:gd name="T56" fmla="*/ 604 w 672"/>
              <a:gd name="T57" fmla="*/ 405 h 684"/>
              <a:gd name="T58" fmla="*/ 586 w 672"/>
              <a:gd name="T59" fmla="*/ 399 h 684"/>
              <a:gd name="T60" fmla="*/ 565 w 672"/>
              <a:gd name="T61" fmla="*/ 379 h 684"/>
              <a:gd name="T62" fmla="*/ 527 w 672"/>
              <a:gd name="T63" fmla="*/ 321 h 684"/>
              <a:gd name="T64" fmla="*/ 493 w 672"/>
              <a:gd name="T65" fmla="*/ 271 h 684"/>
              <a:gd name="T66" fmla="*/ 420 w 672"/>
              <a:gd name="T67" fmla="*/ 265 h 684"/>
              <a:gd name="T68" fmla="*/ 397 w 672"/>
              <a:gd name="T69" fmla="*/ 225 h 684"/>
              <a:gd name="T70" fmla="*/ 443 w 672"/>
              <a:gd name="T71" fmla="*/ 187 h 684"/>
              <a:gd name="T72" fmla="*/ 483 w 672"/>
              <a:gd name="T73" fmla="*/ 138 h 684"/>
              <a:gd name="T74" fmla="*/ 479 w 672"/>
              <a:gd name="T75" fmla="*/ 126 h 684"/>
              <a:gd name="T76" fmla="*/ 466 w 672"/>
              <a:gd name="T77" fmla="*/ 129 h 684"/>
              <a:gd name="T78" fmla="*/ 456 w 672"/>
              <a:gd name="T79" fmla="*/ 134 h 684"/>
              <a:gd name="T80" fmla="*/ 448 w 672"/>
              <a:gd name="T81" fmla="*/ 130 h 684"/>
              <a:gd name="T82" fmla="*/ 424 w 672"/>
              <a:gd name="T83" fmla="*/ 129 h 684"/>
              <a:gd name="T84" fmla="*/ 413 w 672"/>
              <a:gd name="T85" fmla="*/ 175 h 684"/>
              <a:gd name="T86" fmla="*/ 370 w 672"/>
              <a:gd name="T87" fmla="*/ 195 h 684"/>
              <a:gd name="T88" fmla="*/ 333 w 672"/>
              <a:gd name="T89" fmla="*/ 134 h 684"/>
              <a:gd name="T90" fmla="*/ 306 w 672"/>
              <a:gd name="T91" fmla="*/ 95 h 684"/>
              <a:gd name="T92" fmla="*/ 321 w 672"/>
              <a:gd name="T93" fmla="*/ 66 h 684"/>
              <a:gd name="T94" fmla="*/ 314 w 672"/>
              <a:gd name="T95" fmla="*/ 31 h 684"/>
              <a:gd name="T96" fmla="*/ 303 w 672"/>
              <a:gd name="T97" fmla="*/ 6 h 684"/>
              <a:gd name="T98" fmla="*/ 243 w 672"/>
              <a:gd name="T99" fmla="*/ 17 h 684"/>
              <a:gd name="T100" fmla="*/ 240 w 672"/>
              <a:gd name="T101" fmla="*/ 61 h 684"/>
              <a:gd name="T102" fmla="*/ 254 w 672"/>
              <a:gd name="T103" fmla="*/ 79 h 684"/>
              <a:gd name="T104" fmla="*/ 205 w 672"/>
              <a:gd name="T105" fmla="*/ 106 h 684"/>
              <a:gd name="T106" fmla="*/ 175 w 672"/>
              <a:gd name="T107" fmla="*/ 135 h 684"/>
              <a:gd name="T108" fmla="*/ 125 w 672"/>
              <a:gd name="T109" fmla="*/ 237 h 684"/>
              <a:gd name="T110" fmla="*/ 135 w 672"/>
              <a:gd name="T111" fmla="*/ 282 h 684"/>
              <a:gd name="T112" fmla="*/ 101 w 672"/>
              <a:gd name="T113" fmla="*/ 287 h 684"/>
              <a:gd name="T114" fmla="*/ 66 w 672"/>
              <a:gd name="T115" fmla="*/ 274 h 684"/>
              <a:gd name="T116" fmla="*/ 132 w 672"/>
              <a:gd name="T117" fmla="*/ 307 h 684"/>
              <a:gd name="T118" fmla="*/ 146 w 672"/>
              <a:gd name="T119" fmla="*/ 309 h 684"/>
              <a:gd name="T120" fmla="*/ 164 w 672"/>
              <a:gd name="T121" fmla="*/ 319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672" h="684">
                <a:moveTo>
                  <a:pt x="4" y="397"/>
                </a:moveTo>
                <a:cubicBezTo>
                  <a:pt x="5" y="397"/>
                  <a:pt x="6" y="397"/>
                  <a:pt x="7" y="398"/>
                </a:cubicBezTo>
                <a:cubicBezTo>
                  <a:pt x="8" y="398"/>
                  <a:pt x="9" y="399"/>
                  <a:pt x="9" y="399"/>
                </a:cubicBezTo>
                <a:cubicBezTo>
                  <a:pt x="9" y="399"/>
                  <a:pt x="9" y="399"/>
                  <a:pt x="9" y="401"/>
                </a:cubicBezTo>
                <a:cubicBezTo>
                  <a:pt x="9" y="402"/>
                  <a:pt x="10" y="403"/>
                  <a:pt x="12" y="403"/>
                </a:cubicBezTo>
                <a:cubicBezTo>
                  <a:pt x="13" y="404"/>
                  <a:pt x="15" y="403"/>
                  <a:pt x="15" y="403"/>
                </a:cubicBezTo>
                <a:cubicBezTo>
                  <a:pt x="15" y="403"/>
                  <a:pt x="48" y="424"/>
                  <a:pt x="55" y="429"/>
                </a:cubicBezTo>
                <a:cubicBezTo>
                  <a:pt x="63" y="433"/>
                  <a:pt x="80" y="444"/>
                  <a:pt x="88" y="450"/>
                </a:cubicBezTo>
                <a:cubicBezTo>
                  <a:pt x="97" y="455"/>
                  <a:pt x="108" y="462"/>
                  <a:pt x="114" y="466"/>
                </a:cubicBezTo>
                <a:cubicBezTo>
                  <a:pt x="120" y="470"/>
                  <a:pt x="126" y="474"/>
                  <a:pt x="129" y="476"/>
                </a:cubicBezTo>
                <a:cubicBezTo>
                  <a:pt x="133" y="478"/>
                  <a:pt x="135" y="479"/>
                  <a:pt x="135" y="479"/>
                </a:cubicBezTo>
                <a:cubicBezTo>
                  <a:pt x="135" y="479"/>
                  <a:pt x="135" y="480"/>
                  <a:pt x="135" y="480"/>
                </a:cubicBezTo>
                <a:cubicBezTo>
                  <a:pt x="135" y="480"/>
                  <a:pt x="134" y="481"/>
                  <a:pt x="135" y="482"/>
                </a:cubicBezTo>
                <a:cubicBezTo>
                  <a:pt x="136" y="483"/>
                  <a:pt x="136" y="483"/>
                  <a:pt x="138" y="483"/>
                </a:cubicBezTo>
                <a:cubicBezTo>
                  <a:pt x="139" y="484"/>
                  <a:pt x="140" y="483"/>
                  <a:pt x="140" y="483"/>
                </a:cubicBezTo>
                <a:cubicBezTo>
                  <a:pt x="140" y="483"/>
                  <a:pt x="141" y="483"/>
                  <a:pt x="141" y="484"/>
                </a:cubicBezTo>
                <a:cubicBezTo>
                  <a:pt x="141" y="484"/>
                  <a:pt x="142" y="484"/>
                  <a:pt x="142" y="485"/>
                </a:cubicBezTo>
                <a:cubicBezTo>
                  <a:pt x="143" y="486"/>
                  <a:pt x="144" y="486"/>
                  <a:pt x="144" y="487"/>
                </a:cubicBezTo>
                <a:cubicBezTo>
                  <a:pt x="145" y="488"/>
                  <a:pt x="146" y="488"/>
                  <a:pt x="146" y="488"/>
                </a:cubicBezTo>
                <a:cubicBezTo>
                  <a:pt x="147" y="488"/>
                  <a:pt x="148" y="487"/>
                  <a:pt x="148" y="487"/>
                </a:cubicBezTo>
                <a:cubicBezTo>
                  <a:pt x="148" y="487"/>
                  <a:pt x="149" y="487"/>
                  <a:pt x="149" y="486"/>
                </a:cubicBezTo>
                <a:cubicBezTo>
                  <a:pt x="150" y="485"/>
                  <a:pt x="150" y="485"/>
                  <a:pt x="150" y="485"/>
                </a:cubicBezTo>
                <a:cubicBezTo>
                  <a:pt x="150" y="485"/>
                  <a:pt x="151" y="485"/>
                  <a:pt x="151" y="485"/>
                </a:cubicBezTo>
                <a:cubicBezTo>
                  <a:pt x="151" y="485"/>
                  <a:pt x="153" y="484"/>
                  <a:pt x="153" y="484"/>
                </a:cubicBezTo>
                <a:cubicBezTo>
                  <a:pt x="153" y="484"/>
                  <a:pt x="153" y="484"/>
                  <a:pt x="154" y="485"/>
                </a:cubicBezTo>
                <a:cubicBezTo>
                  <a:pt x="154" y="485"/>
                  <a:pt x="156" y="484"/>
                  <a:pt x="156" y="484"/>
                </a:cubicBezTo>
                <a:cubicBezTo>
                  <a:pt x="156" y="484"/>
                  <a:pt x="157" y="484"/>
                  <a:pt x="157" y="484"/>
                </a:cubicBezTo>
                <a:cubicBezTo>
                  <a:pt x="158" y="483"/>
                  <a:pt x="158" y="482"/>
                  <a:pt x="158" y="482"/>
                </a:cubicBezTo>
                <a:cubicBezTo>
                  <a:pt x="159" y="481"/>
                  <a:pt x="159" y="480"/>
                  <a:pt x="160" y="479"/>
                </a:cubicBezTo>
                <a:cubicBezTo>
                  <a:pt x="160" y="478"/>
                  <a:pt x="160" y="478"/>
                  <a:pt x="160" y="478"/>
                </a:cubicBezTo>
                <a:cubicBezTo>
                  <a:pt x="160" y="478"/>
                  <a:pt x="168" y="463"/>
                  <a:pt x="171" y="458"/>
                </a:cubicBezTo>
                <a:cubicBezTo>
                  <a:pt x="175" y="452"/>
                  <a:pt x="185" y="433"/>
                  <a:pt x="190" y="424"/>
                </a:cubicBezTo>
                <a:cubicBezTo>
                  <a:pt x="195" y="415"/>
                  <a:pt x="202" y="403"/>
                  <a:pt x="206" y="396"/>
                </a:cubicBezTo>
                <a:cubicBezTo>
                  <a:pt x="210" y="388"/>
                  <a:pt x="218" y="375"/>
                  <a:pt x="219" y="373"/>
                </a:cubicBezTo>
                <a:cubicBezTo>
                  <a:pt x="219" y="372"/>
                  <a:pt x="220" y="371"/>
                  <a:pt x="220" y="371"/>
                </a:cubicBezTo>
                <a:cubicBezTo>
                  <a:pt x="221" y="370"/>
                  <a:pt x="221" y="370"/>
                  <a:pt x="222" y="369"/>
                </a:cubicBezTo>
                <a:cubicBezTo>
                  <a:pt x="222" y="368"/>
                  <a:pt x="223" y="368"/>
                  <a:pt x="223" y="368"/>
                </a:cubicBezTo>
                <a:cubicBezTo>
                  <a:pt x="224" y="367"/>
                  <a:pt x="225" y="366"/>
                  <a:pt x="224" y="365"/>
                </a:cubicBezTo>
                <a:cubicBezTo>
                  <a:pt x="224" y="363"/>
                  <a:pt x="222" y="363"/>
                  <a:pt x="221" y="363"/>
                </a:cubicBezTo>
                <a:cubicBezTo>
                  <a:pt x="220" y="362"/>
                  <a:pt x="219" y="361"/>
                  <a:pt x="219" y="361"/>
                </a:cubicBezTo>
                <a:cubicBezTo>
                  <a:pt x="218" y="361"/>
                  <a:pt x="218" y="361"/>
                  <a:pt x="217" y="360"/>
                </a:cubicBezTo>
                <a:cubicBezTo>
                  <a:pt x="216" y="359"/>
                  <a:pt x="211" y="356"/>
                  <a:pt x="208" y="355"/>
                </a:cubicBezTo>
                <a:cubicBezTo>
                  <a:pt x="205" y="353"/>
                  <a:pt x="202" y="351"/>
                  <a:pt x="202" y="351"/>
                </a:cubicBezTo>
                <a:cubicBezTo>
                  <a:pt x="202" y="351"/>
                  <a:pt x="202" y="351"/>
                  <a:pt x="202" y="350"/>
                </a:cubicBezTo>
                <a:cubicBezTo>
                  <a:pt x="203" y="349"/>
                  <a:pt x="202" y="349"/>
                  <a:pt x="202" y="349"/>
                </a:cubicBezTo>
                <a:cubicBezTo>
                  <a:pt x="201" y="349"/>
                  <a:pt x="201" y="349"/>
                  <a:pt x="201" y="348"/>
                </a:cubicBezTo>
                <a:cubicBezTo>
                  <a:pt x="201" y="348"/>
                  <a:pt x="199" y="347"/>
                  <a:pt x="197" y="346"/>
                </a:cubicBezTo>
                <a:cubicBezTo>
                  <a:pt x="196" y="345"/>
                  <a:pt x="195" y="345"/>
                  <a:pt x="195" y="345"/>
                </a:cubicBezTo>
                <a:cubicBezTo>
                  <a:pt x="194" y="346"/>
                  <a:pt x="193" y="346"/>
                  <a:pt x="193" y="346"/>
                </a:cubicBezTo>
                <a:cubicBezTo>
                  <a:pt x="193" y="346"/>
                  <a:pt x="172" y="332"/>
                  <a:pt x="170" y="331"/>
                </a:cubicBezTo>
                <a:cubicBezTo>
                  <a:pt x="168" y="330"/>
                  <a:pt x="166" y="328"/>
                  <a:pt x="166" y="328"/>
                </a:cubicBezTo>
                <a:cubicBezTo>
                  <a:pt x="166" y="328"/>
                  <a:pt x="166" y="327"/>
                  <a:pt x="166" y="327"/>
                </a:cubicBezTo>
                <a:cubicBezTo>
                  <a:pt x="167" y="326"/>
                  <a:pt x="166" y="326"/>
                  <a:pt x="166" y="326"/>
                </a:cubicBezTo>
                <a:cubicBezTo>
                  <a:pt x="166" y="326"/>
                  <a:pt x="166" y="325"/>
                  <a:pt x="167" y="325"/>
                </a:cubicBezTo>
                <a:cubicBezTo>
                  <a:pt x="167" y="324"/>
                  <a:pt x="168" y="324"/>
                  <a:pt x="168" y="324"/>
                </a:cubicBezTo>
                <a:cubicBezTo>
                  <a:pt x="169" y="324"/>
                  <a:pt x="169" y="323"/>
                  <a:pt x="171" y="321"/>
                </a:cubicBezTo>
                <a:cubicBezTo>
                  <a:pt x="173" y="318"/>
                  <a:pt x="173" y="317"/>
                  <a:pt x="173" y="317"/>
                </a:cubicBezTo>
                <a:cubicBezTo>
                  <a:pt x="173" y="317"/>
                  <a:pt x="173" y="317"/>
                  <a:pt x="174" y="316"/>
                </a:cubicBezTo>
                <a:cubicBezTo>
                  <a:pt x="174" y="316"/>
                  <a:pt x="174" y="317"/>
                  <a:pt x="176" y="317"/>
                </a:cubicBezTo>
                <a:cubicBezTo>
                  <a:pt x="177" y="318"/>
                  <a:pt x="177" y="318"/>
                  <a:pt x="178" y="318"/>
                </a:cubicBezTo>
                <a:cubicBezTo>
                  <a:pt x="178" y="317"/>
                  <a:pt x="179" y="317"/>
                  <a:pt x="178" y="315"/>
                </a:cubicBezTo>
                <a:cubicBezTo>
                  <a:pt x="178" y="314"/>
                  <a:pt x="177" y="311"/>
                  <a:pt x="177" y="311"/>
                </a:cubicBezTo>
                <a:cubicBezTo>
                  <a:pt x="177" y="311"/>
                  <a:pt x="177" y="311"/>
                  <a:pt x="177" y="310"/>
                </a:cubicBezTo>
                <a:cubicBezTo>
                  <a:pt x="177" y="309"/>
                  <a:pt x="177" y="308"/>
                  <a:pt x="177" y="306"/>
                </a:cubicBezTo>
                <a:cubicBezTo>
                  <a:pt x="178" y="305"/>
                  <a:pt x="177" y="304"/>
                  <a:pt x="177" y="302"/>
                </a:cubicBezTo>
                <a:cubicBezTo>
                  <a:pt x="176" y="301"/>
                  <a:pt x="176" y="300"/>
                  <a:pt x="175" y="298"/>
                </a:cubicBezTo>
                <a:cubicBezTo>
                  <a:pt x="175" y="296"/>
                  <a:pt x="175" y="295"/>
                  <a:pt x="175" y="294"/>
                </a:cubicBezTo>
                <a:cubicBezTo>
                  <a:pt x="175" y="292"/>
                  <a:pt x="174" y="291"/>
                  <a:pt x="173" y="290"/>
                </a:cubicBezTo>
                <a:cubicBezTo>
                  <a:pt x="172" y="289"/>
                  <a:pt x="171" y="287"/>
                  <a:pt x="170" y="287"/>
                </a:cubicBezTo>
                <a:cubicBezTo>
                  <a:pt x="170" y="286"/>
                  <a:pt x="169" y="285"/>
                  <a:pt x="168" y="284"/>
                </a:cubicBezTo>
                <a:cubicBezTo>
                  <a:pt x="168" y="284"/>
                  <a:pt x="168" y="283"/>
                  <a:pt x="167" y="282"/>
                </a:cubicBezTo>
                <a:cubicBezTo>
                  <a:pt x="166" y="282"/>
                  <a:pt x="165" y="281"/>
                  <a:pt x="165" y="281"/>
                </a:cubicBezTo>
                <a:cubicBezTo>
                  <a:pt x="165" y="281"/>
                  <a:pt x="166" y="281"/>
                  <a:pt x="166" y="280"/>
                </a:cubicBezTo>
                <a:cubicBezTo>
                  <a:pt x="167" y="280"/>
                  <a:pt x="167" y="280"/>
                  <a:pt x="167" y="278"/>
                </a:cubicBezTo>
                <a:cubicBezTo>
                  <a:pt x="167" y="276"/>
                  <a:pt x="167" y="275"/>
                  <a:pt x="168" y="271"/>
                </a:cubicBezTo>
                <a:cubicBezTo>
                  <a:pt x="168" y="267"/>
                  <a:pt x="168" y="266"/>
                  <a:pt x="169" y="262"/>
                </a:cubicBezTo>
                <a:cubicBezTo>
                  <a:pt x="169" y="258"/>
                  <a:pt x="169" y="256"/>
                  <a:pt x="170" y="253"/>
                </a:cubicBezTo>
                <a:cubicBezTo>
                  <a:pt x="170" y="250"/>
                  <a:pt x="171" y="248"/>
                  <a:pt x="171" y="245"/>
                </a:cubicBezTo>
                <a:cubicBezTo>
                  <a:pt x="172" y="242"/>
                  <a:pt x="172" y="241"/>
                  <a:pt x="172" y="240"/>
                </a:cubicBezTo>
                <a:cubicBezTo>
                  <a:pt x="172" y="238"/>
                  <a:pt x="172" y="237"/>
                  <a:pt x="172" y="235"/>
                </a:cubicBezTo>
                <a:cubicBezTo>
                  <a:pt x="172" y="234"/>
                  <a:pt x="172" y="233"/>
                  <a:pt x="172" y="231"/>
                </a:cubicBezTo>
                <a:cubicBezTo>
                  <a:pt x="172" y="229"/>
                  <a:pt x="173" y="228"/>
                  <a:pt x="173" y="227"/>
                </a:cubicBezTo>
                <a:cubicBezTo>
                  <a:pt x="174" y="225"/>
                  <a:pt x="174" y="224"/>
                  <a:pt x="175" y="223"/>
                </a:cubicBezTo>
                <a:cubicBezTo>
                  <a:pt x="175" y="222"/>
                  <a:pt x="176" y="221"/>
                  <a:pt x="176" y="218"/>
                </a:cubicBezTo>
                <a:cubicBezTo>
                  <a:pt x="177" y="216"/>
                  <a:pt x="177" y="215"/>
                  <a:pt x="177" y="213"/>
                </a:cubicBezTo>
                <a:cubicBezTo>
                  <a:pt x="178" y="211"/>
                  <a:pt x="177" y="209"/>
                  <a:pt x="177" y="209"/>
                </a:cubicBezTo>
                <a:cubicBezTo>
                  <a:pt x="177" y="209"/>
                  <a:pt x="178" y="209"/>
                  <a:pt x="179" y="208"/>
                </a:cubicBezTo>
                <a:cubicBezTo>
                  <a:pt x="180" y="206"/>
                  <a:pt x="181" y="205"/>
                  <a:pt x="183" y="202"/>
                </a:cubicBezTo>
                <a:cubicBezTo>
                  <a:pt x="185" y="200"/>
                  <a:pt x="186" y="199"/>
                  <a:pt x="187" y="198"/>
                </a:cubicBezTo>
                <a:cubicBezTo>
                  <a:pt x="188" y="197"/>
                  <a:pt x="188" y="196"/>
                  <a:pt x="189" y="195"/>
                </a:cubicBezTo>
                <a:cubicBezTo>
                  <a:pt x="192" y="193"/>
                  <a:pt x="194" y="191"/>
                  <a:pt x="198" y="188"/>
                </a:cubicBezTo>
                <a:cubicBezTo>
                  <a:pt x="202" y="185"/>
                  <a:pt x="205" y="182"/>
                  <a:pt x="207" y="180"/>
                </a:cubicBezTo>
                <a:cubicBezTo>
                  <a:pt x="209" y="178"/>
                  <a:pt x="210" y="178"/>
                  <a:pt x="210" y="178"/>
                </a:cubicBezTo>
                <a:cubicBezTo>
                  <a:pt x="210" y="178"/>
                  <a:pt x="210" y="178"/>
                  <a:pt x="211" y="180"/>
                </a:cubicBezTo>
                <a:cubicBezTo>
                  <a:pt x="211" y="181"/>
                  <a:pt x="212" y="182"/>
                  <a:pt x="212" y="184"/>
                </a:cubicBezTo>
                <a:cubicBezTo>
                  <a:pt x="213" y="185"/>
                  <a:pt x="213" y="187"/>
                  <a:pt x="214" y="190"/>
                </a:cubicBezTo>
                <a:cubicBezTo>
                  <a:pt x="214" y="192"/>
                  <a:pt x="214" y="194"/>
                  <a:pt x="213" y="199"/>
                </a:cubicBezTo>
                <a:cubicBezTo>
                  <a:pt x="213" y="204"/>
                  <a:pt x="212" y="208"/>
                  <a:pt x="211" y="212"/>
                </a:cubicBezTo>
                <a:cubicBezTo>
                  <a:pt x="211" y="217"/>
                  <a:pt x="210" y="221"/>
                  <a:pt x="210" y="222"/>
                </a:cubicBezTo>
                <a:cubicBezTo>
                  <a:pt x="209" y="223"/>
                  <a:pt x="209" y="224"/>
                  <a:pt x="208" y="226"/>
                </a:cubicBezTo>
                <a:cubicBezTo>
                  <a:pt x="206" y="228"/>
                  <a:pt x="205" y="229"/>
                  <a:pt x="204" y="231"/>
                </a:cubicBezTo>
                <a:cubicBezTo>
                  <a:pt x="204" y="233"/>
                  <a:pt x="204" y="235"/>
                  <a:pt x="204" y="242"/>
                </a:cubicBezTo>
                <a:cubicBezTo>
                  <a:pt x="204" y="248"/>
                  <a:pt x="203" y="260"/>
                  <a:pt x="203" y="268"/>
                </a:cubicBezTo>
                <a:cubicBezTo>
                  <a:pt x="203" y="276"/>
                  <a:pt x="203" y="283"/>
                  <a:pt x="202" y="290"/>
                </a:cubicBezTo>
                <a:cubicBezTo>
                  <a:pt x="202" y="297"/>
                  <a:pt x="202" y="304"/>
                  <a:pt x="202" y="309"/>
                </a:cubicBezTo>
                <a:cubicBezTo>
                  <a:pt x="202" y="314"/>
                  <a:pt x="202" y="320"/>
                  <a:pt x="202" y="324"/>
                </a:cubicBezTo>
                <a:cubicBezTo>
                  <a:pt x="202" y="327"/>
                  <a:pt x="202" y="330"/>
                  <a:pt x="202" y="332"/>
                </a:cubicBezTo>
                <a:cubicBezTo>
                  <a:pt x="202" y="333"/>
                  <a:pt x="204" y="333"/>
                  <a:pt x="206" y="334"/>
                </a:cubicBezTo>
                <a:cubicBezTo>
                  <a:pt x="209" y="334"/>
                  <a:pt x="211" y="335"/>
                  <a:pt x="212" y="335"/>
                </a:cubicBezTo>
                <a:cubicBezTo>
                  <a:pt x="213" y="335"/>
                  <a:pt x="213" y="336"/>
                  <a:pt x="213" y="337"/>
                </a:cubicBezTo>
                <a:cubicBezTo>
                  <a:pt x="214" y="337"/>
                  <a:pt x="213" y="338"/>
                  <a:pt x="214" y="340"/>
                </a:cubicBezTo>
                <a:cubicBezTo>
                  <a:pt x="214" y="341"/>
                  <a:pt x="217" y="342"/>
                  <a:pt x="220" y="343"/>
                </a:cubicBezTo>
                <a:cubicBezTo>
                  <a:pt x="222" y="344"/>
                  <a:pt x="224" y="345"/>
                  <a:pt x="225" y="346"/>
                </a:cubicBezTo>
                <a:cubicBezTo>
                  <a:pt x="226" y="346"/>
                  <a:pt x="226" y="346"/>
                  <a:pt x="227" y="348"/>
                </a:cubicBezTo>
                <a:cubicBezTo>
                  <a:pt x="228" y="350"/>
                  <a:pt x="230" y="351"/>
                  <a:pt x="233" y="352"/>
                </a:cubicBezTo>
                <a:cubicBezTo>
                  <a:pt x="236" y="353"/>
                  <a:pt x="238" y="354"/>
                  <a:pt x="241" y="355"/>
                </a:cubicBezTo>
                <a:cubicBezTo>
                  <a:pt x="244" y="356"/>
                  <a:pt x="248" y="357"/>
                  <a:pt x="251" y="358"/>
                </a:cubicBezTo>
                <a:cubicBezTo>
                  <a:pt x="254" y="359"/>
                  <a:pt x="255" y="359"/>
                  <a:pt x="258" y="359"/>
                </a:cubicBezTo>
                <a:cubicBezTo>
                  <a:pt x="260" y="360"/>
                  <a:pt x="262" y="359"/>
                  <a:pt x="265" y="358"/>
                </a:cubicBezTo>
                <a:cubicBezTo>
                  <a:pt x="268" y="356"/>
                  <a:pt x="269" y="355"/>
                  <a:pt x="270" y="354"/>
                </a:cubicBezTo>
                <a:cubicBezTo>
                  <a:pt x="270" y="354"/>
                  <a:pt x="271" y="353"/>
                  <a:pt x="271" y="353"/>
                </a:cubicBezTo>
                <a:cubicBezTo>
                  <a:pt x="271" y="353"/>
                  <a:pt x="271" y="354"/>
                  <a:pt x="273" y="356"/>
                </a:cubicBezTo>
                <a:cubicBezTo>
                  <a:pt x="274" y="357"/>
                  <a:pt x="276" y="358"/>
                  <a:pt x="277" y="359"/>
                </a:cubicBezTo>
                <a:cubicBezTo>
                  <a:pt x="277" y="359"/>
                  <a:pt x="277" y="359"/>
                  <a:pt x="278" y="360"/>
                </a:cubicBezTo>
                <a:cubicBezTo>
                  <a:pt x="278" y="361"/>
                  <a:pt x="279" y="361"/>
                  <a:pt x="280" y="363"/>
                </a:cubicBezTo>
                <a:cubicBezTo>
                  <a:pt x="281" y="365"/>
                  <a:pt x="282" y="364"/>
                  <a:pt x="283" y="365"/>
                </a:cubicBezTo>
                <a:cubicBezTo>
                  <a:pt x="284" y="365"/>
                  <a:pt x="285" y="366"/>
                  <a:pt x="285" y="367"/>
                </a:cubicBezTo>
                <a:cubicBezTo>
                  <a:pt x="286" y="368"/>
                  <a:pt x="284" y="368"/>
                  <a:pt x="284" y="370"/>
                </a:cubicBezTo>
                <a:cubicBezTo>
                  <a:pt x="284" y="373"/>
                  <a:pt x="286" y="375"/>
                  <a:pt x="287" y="376"/>
                </a:cubicBezTo>
                <a:cubicBezTo>
                  <a:pt x="288" y="377"/>
                  <a:pt x="289" y="378"/>
                  <a:pt x="289" y="379"/>
                </a:cubicBezTo>
                <a:cubicBezTo>
                  <a:pt x="289" y="379"/>
                  <a:pt x="289" y="380"/>
                  <a:pt x="290" y="380"/>
                </a:cubicBezTo>
                <a:cubicBezTo>
                  <a:pt x="290" y="382"/>
                  <a:pt x="291" y="384"/>
                  <a:pt x="293" y="388"/>
                </a:cubicBezTo>
                <a:cubicBezTo>
                  <a:pt x="295" y="392"/>
                  <a:pt x="296" y="396"/>
                  <a:pt x="298" y="399"/>
                </a:cubicBezTo>
                <a:cubicBezTo>
                  <a:pt x="299" y="402"/>
                  <a:pt x="300" y="406"/>
                  <a:pt x="302" y="410"/>
                </a:cubicBezTo>
                <a:cubicBezTo>
                  <a:pt x="303" y="411"/>
                  <a:pt x="304" y="413"/>
                  <a:pt x="305" y="414"/>
                </a:cubicBezTo>
                <a:cubicBezTo>
                  <a:pt x="305" y="415"/>
                  <a:pt x="306" y="417"/>
                  <a:pt x="307" y="418"/>
                </a:cubicBezTo>
                <a:cubicBezTo>
                  <a:pt x="308" y="420"/>
                  <a:pt x="308" y="421"/>
                  <a:pt x="309" y="423"/>
                </a:cubicBezTo>
                <a:cubicBezTo>
                  <a:pt x="310" y="425"/>
                  <a:pt x="311" y="426"/>
                  <a:pt x="311" y="426"/>
                </a:cubicBezTo>
                <a:cubicBezTo>
                  <a:pt x="312" y="427"/>
                  <a:pt x="311" y="428"/>
                  <a:pt x="311" y="429"/>
                </a:cubicBezTo>
                <a:cubicBezTo>
                  <a:pt x="311" y="430"/>
                  <a:pt x="312" y="431"/>
                  <a:pt x="312" y="431"/>
                </a:cubicBezTo>
                <a:cubicBezTo>
                  <a:pt x="312" y="432"/>
                  <a:pt x="312" y="432"/>
                  <a:pt x="312" y="434"/>
                </a:cubicBezTo>
                <a:cubicBezTo>
                  <a:pt x="312" y="436"/>
                  <a:pt x="313" y="437"/>
                  <a:pt x="313" y="437"/>
                </a:cubicBezTo>
                <a:cubicBezTo>
                  <a:pt x="313" y="438"/>
                  <a:pt x="314" y="439"/>
                  <a:pt x="314" y="439"/>
                </a:cubicBezTo>
                <a:cubicBezTo>
                  <a:pt x="314" y="439"/>
                  <a:pt x="314" y="439"/>
                  <a:pt x="313" y="440"/>
                </a:cubicBezTo>
                <a:cubicBezTo>
                  <a:pt x="312" y="441"/>
                  <a:pt x="311" y="442"/>
                  <a:pt x="310" y="443"/>
                </a:cubicBezTo>
                <a:cubicBezTo>
                  <a:pt x="308" y="445"/>
                  <a:pt x="307" y="448"/>
                  <a:pt x="308" y="450"/>
                </a:cubicBezTo>
                <a:cubicBezTo>
                  <a:pt x="308" y="452"/>
                  <a:pt x="309" y="453"/>
                  <a:pt x="309" y="453"/>
                </a:cubicBezTo>
                <a:cubicBezTo>
                  <a:pt x="309" y="453"/>
                  <a:pt x="308" y="455"/>
                  <a:pt x="306" y="458"/>
                </a:cubicBezTo>
                <a:cubicBezTo>
                  <a:pt x="304" y="461"/>
                  <a:pt x="302" y="465"/>
                  <a:pt x="300" y="469"/>
                </a:cubicBezTo>
                <a:cubicBezTo>
                  <a:pt x="298" y="473"/>
                  <a:pt x="296" y="478"/>
                  <a:pt x="295" y="480"/>
                </a:cubicBezTo>
                <a:cubicBezTo>
                  <a:pt x="295" y="481"/>
                  <a:pt x="294" y="481"/>
                  <a:pt x="293" y="482"/>
                </a:cubicBezTo>
                <a:cubicBezTo>
                  <a:pt x="292" y="484"/>
                  <a:pt x="290" y="486"/>
                  <a:pt x="288" y="488"/>
                </a:cubicBezTo>
                <a:cubicBezTo>
                  <a:pt x="287" y="490"/>
                  <a:pt x="284" y="497"/>
                  <a:pt x="282" y="502"/>
                </a:cubicBezTo>
                <a:cubicBezTo>
                  <a:pt x="280" y="507"/>
                  <a:pt x="278" y="517"/>
                  <a:pt x="277" y="521"/>
                </a:cubicBezTo>
                <a:cubicBezTo>
                  <a:pt x="276" y="526"/>
                  <a:pt x="275" y="529"/>
                  <a:pt x="274" y="531"/>
                </a:cubicBezTo>
                <a:cubicBezTo>
                  <a:pt x="272" y="533"/>
                  <a:pt x="272" y="535"/>
                  <a:pt x="270" y="537"/>
                </a:cubicBezTo>
                <a:cubicBezTo>
                  <a:pt x="268" y="539"/>
                  <a:pt x="264" y="542"/>
                  <a:pt x="261" y="546"/>
                </a:cubicBezTo>
                <a:cubicBezTo>
                  <a:pt x="259" y="550"/>
                  <a:pt x="256" y="553"/>
                  <a:pt x="254" y="556"/>
                </a:cubicBezTo>
                <a:cubicBezTo>
                  <a:pt x="253" y="559"/>
                  <a:pt x="251" y="562"/>
                  <a:pt x="249" y="565"/>
                </a:cubicBezTo>
                <a:cubicBezTo>
                  <a:pt x="248" y="567"/>
                  <a:pt x="246" y="570"/>
                  <a:pt x="245" y="573"/>
                </a:cubicBezTo>
                <a:cubicBezTo>
                  <a:pt x="243" y="576"/>
                  <a:pt x="243" y="577"/>
                  <a:pt x="243" y="577"/>
                </a:cubicBezTo>
                <a:cubicBezTo>
                  <a:pt x="243" y="577"/>
                  <a:pt x="242" y="577"/>
                  <a:pt x="242" y="577"/>
                </a:cubicBezTo>
                <a:cubicBezTo>
                  <a:pt x="242" y="576"/>
                  <a:pt x="241" y="578"/>
                  <a:pt x="240" y="580"/>
                </a:cubicBezTo>
                <a:cubicBezTo>
                  <a:pt x="239" y="582"/>
                  <a:pt x="239" y="583"/>
                  <a:pt x="238" y="585"/>
                </a:cubicBezTo>
                <a:cubicBezTo>
                  <a:pt x="237" y="586"/>
                  <a:pt x="237" y="587"/>
                  <a:pt x="237" y="587"/>
                </a:cubicBezTo>
                <a:cubicBezTo>
                  <a:pt x="237" y="587"/>
                  <a:pt x="237" y="587"/>
                  <a:pt x="236" y="588"/>
                </a:cubicBezTo>
                <a:cubicBezTo>
                  <a:pt x="235" y="588"/>
                  <a:pt x="233" y="588"/>
                  <a:pt x="231" y="589"/>
                </a:cubicBezTo>
                <a:cubicBezTo>
                  <a:pt x="230" y="589"/>
                  <a:pt x="229" y="590"/>
                  <a:pt x="229" y="590"/>
                </a:cubicBezTo>
                <a:cubicBezTo>
                  <a:pt x="229" y="590"/>
                  <a:pt x="229" y="590"/>
                  <a:pt x="228" y="591"/>
                </a:cubicBezTo>
                <a:cubicBezTo>
                  <a:pt x="227" y="591"/>
                  <a:pt x="225" y="592"/>
                  <a:pt x="222" y="594"/>
                </a:cubicBezTo>
                <a:cubicBezTo>
                  <a:pt x="219" y="597"/>
                  <a:pt x="217" y="600"/>
                  <a:pt x="217" y="600"/>
                </a:cubicBezTo>
                <a:cubicBezTo>
                  <a:pt x="217" y="600"/>
                  <a:pt x="217" y="600"/>
                  <a:pt x="216" y="601"/>
                </a:cubicBezTo>
                <a:cubicBezTo>
                  <a:pt x="216" y="601"/>
                  <a:pt x="215" y="601"/>
                  <a:pt x="214" y="603"/>
                </a:cubicBezTo>
                <a:cubicBezTo>
                  <a:pt x="212" y="604"/>
                  <a:pt x="211" y="604"/>
                  <a:pt x="210" y="606"/>
                </a:cubicBezTo>
                <a:cubicBezTo>
                  <a:pt x="208" y="608"/>
                  <a:pt x="209" y="611"/>
                  <a:pt x="210" y="615"/>
                </a:cubicBezTo>
                <a:cubicBezTo>
                  <a:pt x="211" y="618"/>
                  <a:pt x="213" y="620"/>
                  <a:pt x="217" y="625"/>
                </a:cubicBezTo>
                <a:cubicBezTo>
                  <a:pt x="220" y="629"/>
                  <a:pt x="224" y="633"/>
                  <a:pt x="226" y="635"/>
                </a:cubicBezTo>
                <a:cubicBezTo>
                  <a:pt x="227" y="636"/>
                  <a:pt x="228" y="637"/>
                  <a:pt x="228" y="637"/>
                </a:cubicBezTo>
                <a:cubicBezTo>
                  <a:pt x="228" y="637"/>
                  <a:pt x="229" y="636"/>
                  <a:pt x="229" y="635"/>
                </a:cubicBezTo>
                <a:cubicBezTo>
                  <a:pt x="230" y="634"/>
                  <a:pt x="231" y="634"/>
                  <a:pt x="231" y="634"/>
                </a:cubicBezTo>
                <a:cubicBezTo>
                  <a:pt x="231" y="634"/>
                  <a:pt x="231" y="635"/>
                  <a:pt x="233" y="638"/>
                </a:cubicBezTo>
                <a:cubicBezTo>
                  <a:pt x="236" y="641"/>
                  <a:pt x="238" y="646"/>
                  <a:pt x="238" y="646"/>
                </a:cubicBezTo>
                <a:cubicBezTo>
                  <a:pt x="238" y="646"/>
                  <a:pt x="238" y="646"/>
                  <a:pt x="240" y="649"/>
                </a:cubicBezTo>
                <a:cubicBezTo>
                  <a:pt x="240" y="650"/>
                  <a:pt x="242" y="653"/>
                  <a:pt x="243" y="655"/>
                </a:cubicBezTo>
                <a:cubicBezTo>
                  <a:pt x="245" y="658"/>
                  <a:pt x="247" y="660"/>
                  <a:pt x="248" y="661"/>
                </a:cubicBezTo>
                <a:cubicBezTo>
                  <a:pt x="254" y="667"/>
                  <a:pt x="259" y="670"/>
                  <a:pt x="266" y="674"/>
                </a:cubicBezTo>
                <a:cubicBezTo>
                  <a:pt x="274" y="679"/>
                  <a:pt x="281" y="681"/>
                  <a:pt x="285" y="682"/>
                </a:cubicBezTo>
                <a:cubicBezTo>
                  <a:pt x="289" y="683"/>
                  <a:pt x="291" y="684"/>
                  <a:pt x="293" y="683"/>
                </a:cubicBezTo>
                <a:cubicBezTo>
                  <a:pt x="294" y="683"/>
                  <a:pt x="296" y="682"/>
                  <a:pt x="298" y="681"/>
                </a:cubicBezTo>
                <a:cubicBezTo>
                  <a:pt x="299" y="679"/>
                  <a:pt x="299" y="677"/>
                  <a:pt x="299" y="676"/>
                </a:cubicBezTo>
                <a:cubicBezTo>
                  <a:pt x="299" y="675"/>
                  <a:pt x="299" y="675"/>
                  <a:pt x="299" y="674"/>
                </a:cubicBezTo>
                <a:cubicBezTo>
                  <a:pt x="300" y="673"/>
                  <a:pt x="300" y="673"/>
                  <a:pt x="300" y="671"/>
                </a:cubicBezTo>
                <a:cubicBezTo>
                  <a:pt x="300" y="668"/>
                  <a:pt x="299" y="667"/>
                  <a:pt x="297" y="665"/>
                </a:cubicBezTo>
                <a:cubicBezTo>
                  <a:pt x="296" y="662"/>
                  <a:pt x="293" y="660"/>
                  <a:pt x="292" y="658"/>
                </a:cubicBezTo>
                <a:cubicBezTo>
                  <a:pt x="290" y="656"/>
                  <a:pt x="289" y="655"/>
                  <a:pt x="288" y="653"/>
                </a:cubicBezTo>
                <a:cubicBezTo>
                  <a:pt x="288" y="652"/>
                  <a:pt x="287" y="652"/>
                  <a:pt x="287" y="651"/>
                </a:cubicBezTo>
                <a:cubicBezTo>
                  <a:pt x="286" y="651"/>
                  <a:pt x="286" y="650"/>
                  <a:pt x="285" y="649"/>
                </a:cubicBezTo>
                <a:cubicBezTo>
                  <a:pt x="285" y="649"/>
                  <a:pt x="284" y="648"/>
                  <a:pt x="283" y="648"/>
                </a:cubicBezTo>
                <a:cubicBezTo>
                  <a:pt x="282" y="647"/>
                  <a:pt x="282" y="646"/>
                  <a:pt x="282" y="645"/>
                </a:cubicBezTo>
                <a:cubicBezTo>
                  <a:pt x="282" y="644"/>
                  <a:pt x="281" y="643"/>
                  <a:pt x="281" y="643"/>
                </a:cubicBezTo>
                <a:cubicBezTo>
                  <a:pt x="280" y="643"/>
                  <a:pt x="280" y="641"/>
                  <a:pt x="280" y="641"/>
                </a:cubicBezTo>
                <a:cubicBezTo>
                  <a:pt x="280" y="640"/>
                  <a:pt x="280" y="640"/>
                  <a:pt x="280" y="639"/>
                </a:cubicBezTo>
                <a:cubicBezTo>
                  <a:pt x="279" y="639"/>
                  <a:pt x="279" y="638"/>
                  <a:pt x="279" y="638"/>
                </a:cubicBezTo>
                <a:cubicBezTo>
                  <a:pt x="279" y="638"/>
                  <a:pt x="279" y="637"/>
                  <a:pt x="279" y="637"/>
                </a:cubicBezTo>
                <a:cubicBezTo>
                  <a:pt x="279" y="636"/>
                  <a:pt x="279" y="636"/>
                  <a:pt x="279" y="636"/>
                </a:cubicBezTo>
                <a:cubicBezTo>
                  <a:pt x="278" y="635"/>
                  <a:pt x="278" y="634"/>
                  <a:pt x="278" y="634"/>
                </a:cubicBezTo>
                <a:cubicBezTo>
                  <a:pt x="278" y="633"/>
                  <a:pt x="278" y="633"/>
                  <a:pt x="278" y="632"/>
                </a:cubicBezTo>
                <a:cubicBezTo>
                  <a:pt x="278" y="632"/>
                  <a:pt x="278" y="632"/>
                  <a:pt x="277" y="631"/>
                </a:cubicBezTo>
                <a:cubicBezTo>
                  <a:pt x="277" y="631"/>
                  <a:pt x="277" y="630"/>
                  <a:pt x="277" y="629"/>
                </a:cubicBezTo>
                <a:cubicBezTo>
                  <a:pt x="277" y="628"/>
                  <a:pt x="277" y="628"/>
                  <a:pt x="277" y="628"/>
                </a:cubicBezTo>
                <a:cubicBezTo>
                  <a:pt x="277" y="627"/>
                  <a:pt x="277" y="627"/>
                  <a:pt x="276" y="627"/>
                </a:cubicBezTo>
                <a:cubicBezTo>
                  <a:pt x="276" y="627"/>
                  <a:pt x="276" y="624"/>
                  <a:pt x="275" y="624"/>
                </a:cubicBezTo>
                <a:cubicBezTo>
                  <a:pt x="276" y="623"/>
                  <a:pt x="276" y="623"/>
                  <a:pt x="275" y="623"/>
                </a:cubicBezTo>
                <a:cubicBezTo>
                  <a:pt x="275" y="623"/>
                  <a:pt x="275" y="622"/>
                  <a:pt x="275" y="621"/>
                </a:cubicBezTo>
                <a:cubicBezTo>
                  <a:pt x="274" y="620"/>
                  <a:pt x="274" y="620"/>
                  <a:pt x="274" y="620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5" y="617"/>
                  <a:pt x="275" y="617"/>
                </a:cubicBezTo>
                <a:cubicBezTo>
                  <a:pt x="275" y="617"/>
                  <a:pt x="276" y="617"/>
                  <a:pt x="276" y="616"/>
                </a:cubicBezTo>
                <a:cubicBezTo>
                  <a:pt x="276" y="615"/>
                  <a:pt x="275" y="614"/>
                  <a:pt x="274" y="614"/>
                </a:cubicBezTo>
                <a:cubicBezTo>
                  <a:pt x="274" y="613"/>
                  <a:pt x="274" y="613"/>
                  <a:pt x="273" y="612"/>
                </a:cubicBezTo>
                <a:cubicBezTo>
                  <a:pt x="273" y="611"/>
                  <a:pt x="272" y="610"/>
                  <a:pt x="272" y="610"/>
                </a:cubicBezTo>
                <a:cubicBezTo>
                  <a:pt x="273" y="607"/>
                  <a:pt x="273" y="607"/>
                  <a:pt x="273" y="607"/>
                </a:cubicBezTo>
                <a:cubicBezTo>
                  <a:pt x="273" y="607"/>
                  <a:pt x="276" y="607"/>
                  <a:pt x="279" y="608"/>
                </a:cubicBezTo>
                <a:cubicBezTo>
                  <a:pt x="280" y="609"/>
                  <a:pt x="282" y="609"/>
                  <a:pt x="283" y="609"/>
                </a:cubicBezTo>
                <a:cubicBezTo>
                  <a:pt x="284" y="609"/>
                  <a:pt x="285" y="609"/>
                  <a:pt x="287" y="609"/>
                </a:cubicBezTo>
                <a:cubicBezTo>
                  <a:pt x="290" y="610"/>
                  <a:pt x="294" y="609"/>
                  <a:pt x="298" y="609"/>
                </a:cubicBezTo>
                <a:cubicBezTo>
                  <a:pt x="301" y="609"/>
                  <a:pt x="304" y="608"/>
                  <a:pt x="307" y="607"/>
                </a:cubicBezTo>
                <a:cubicBezTo>
                  <a:pt x="310" y="607"/>
                  <a:pt x="310" y="607"/>
                  <a:pt x="310" y="606"/>
                </a:cubicBezTo>
                <a:cubicBezTo>
                  <a:pt x="310" y="604"/>
                  <a:pt x="311" y="603"/>
                  <a:pt x="311" y="600"/>
                </a:cubicBezTo>
                <a:cubicBezTo>
                  <a:pt x="311" y="597"/>
                  <a:pt x="311" y="596"/>
                  <a:pt x="311" y="596"/>
                </a:cubicBezTo>
                <a:cubicBezTo>
                  <a:pt x="311" y="595"/>
                  <a:pt x="310" y="595"/>
                  <a:pt x="310" y="595"/>
                </a:cubicBezTo>
                <a:cubicBezTo>
                  <a:pt x="310" y="595"/>
                  <a:pt x="310" y="594"/>
                  <a:pt x="309" y="592"/>
                </a:cubicBezTo>
                <a:cubicBezTo>
                  <a:pt x="309" y="590"/>
                  <a:pt x="309" y="587"/>
                  <a:pt x="309" y="582"/>
                </a:cubicBezTo>
                <a:cubicBezTo>
                  <a:pt x="308" y="577"/>
                  <a:pt x="308" y="573"/>
                  <a:pt x="308" y="570"/>
                </a:cubicBezTo>
                <a:cubicBezTo>
                  <a:pt x="308" y="567"/>
                  <a:pt x="308" y="567"/>
                  <a:pt x="308" y="567"/>
                </a:cubicBezTo>
                <a:cubicBezTo>
                  <a:pt x="308" y="567"/>
                  <a:pt x="309" y="565"/>
                  <a:pt x="311" y="560"/>
                </a:cubicBezTo>
                <a:cubicBezTo>
                  <a:pt x="313" y="556"/>
                  <a:pt x="314" y="554"/>
                  <a:pt x="315" y="551"/>
                </a:cubicBezTo>
                <a:cubicBezTo>
                  <a:pt x="316" y="549"/>
                  <a:pt x="316" y="549"/>
                  <a:pt x="317" y="548"/>
                </a:cubicBezTo>
                <a:cubicBezTo>
                  <a:pt x="318" y="547"/>
                  <a:pt x="317" y="547"/>
                  <a:pt x="321" y="542"/>
                </a:cubicBezTo>
                <a:cubicBezTo>
                  <a:pt x="324" y="537"/>
                  <a:pt x="327" y="535"/>
                  <a:pt x="332" y="529"/>
                </a:cubicBezTo>
                <a:cubicBezTo>
                  <a:pt x="337" y="524"/>
                  <a:pt x="343" y="516"/>
                  <a:pt x="346" y="513"/>
                </a:cubicBezTo>
                <a:cubicBezTo>
                  <a:pt x="349" y="509"/>
                  <a:pt x="356" y="501"/>
                  <a:pt x="360" y="496"/>
                </a:cubicBezTo>
                <a:cubicBezTo>
                  <a:pt x="363" y="493"/>
                  <a:pt x="365" y="490"/>
                  <a:pt x="367" y="488"/>
                </a:cubicBezTo>
                <a:cubicBezTo>
                  <a:pt x="369" y="486"/>
                  <a:pt x="369" y="485"/>
                  <a:pt x="370" y="484"/>
                </a:cubicBezTo>
                <a:cubicBezTo>
                  <a:pt x="372" y="480"/>
                  <a:pt x="372" y="480"/>
                  <a:pt x="373" y="478"/>
                </a:cubicBezTo>
                <a:cubicBezTo>
                  <a:pt x="373" y="477"/>
                  <a:pt x="374" y="477"/>
                  <a:pt x="375" y="473"/>
                </a:cubicBezTo>
                <a:cubicBezTo>
                  <a:pt x="376" y="469"/>
                  <a:pt x="376" y="467"/>
                  <a:pt x="376" y="466"/>
                </a:cubicBezTo>
                <a:cubicBezTo>
                  <a:pt x="376" y="464"/>
                  <a:pt x="377" y="464"/>
                  <a:pt x="377" y="460"/>
                </a:cubicBezTo>
                <a:cubicBezTo>
                  <a:pt x="377" y="457"/>
                  <a:pt x="377" y="454"/>
                  <a:pt x="378" y="449"/>
                </a:cubicBezTo>
                <a:cubicBezTo>
                  <a:pt x="378" y="445"/>
                  <a:pt x="378" y="436"/>
                  <a:pt x="377" y="429"/>
                </a:cubicBezTo>
                <a:cubicBezTo>
                  <a:pt x="377" y="422"/>
                  <a:pt x="377" y="420"/>
                  <a:pt x="377" y="414"/>
                </a:cubicBezTo>
                <a:cubicBezTo>
                  <a:pt x="376" y="408"/>
                  <a:pt x="376" y="405"/>
                  <a:pt x="376" y="400"/>
                </a:cubicBezTo>
                <a:cubicBezTo>
                  <a:pt x="375" y="395"/>
                  <a:pt x="375" y="391"/>
                  <a:pt x="375" y="386"/>
                </a:cubicBezTo>
                <a:cubicBezTo>
                  <a:pt x="375" y="380"/>
                  <a:pt x="374" y="377"/>
                  <a:pt x="374" y="373"/>
                </a:cubicBezTo>
                <a:cubicBezTo>
                  <a:pt x="374" y="369"/>
                  <a:pt x="374" y="367"/>
                  <a:pt x="374" y="364"/>
                </a:cubicBezTo>
                <a:cubicBezTo>
                  <a:pt x="373" y="361"/>
                  <a:pt x="373" y="360"/>
                  <a:pt x="374" y="358"/>
                </a:cubicBezTo>
                <a:cubicBezTo>
                  <a:pt x="374" y="355"/>
                  <a:pt x="375" y="351"/>
                  <a:pt x="375" y="346"/>
                </a:cubicBezTo>
                <a:cubicBezTo>
                  <a:pt x="376" y="340"/>
                  <a:pt x="376" y="338"/>
                  <a:pt x="376" y="338"/>
                </a:cubicBezTo>
                <a:cubicBezTo>
                  <a:pt x="376" y="338"/>
                  <a:pt x="379" y="338"/>
                  <a:pt x="382" y="337"/>
                </a:cubicBezTo>
                <a:cubicBezTo>
                  <a:pt x="385" y="337"/>
                  <a:pt x="386" y="337"/>
                  <a:pt x="387" y="337"/>
                </a:cubicBezTo>
                <a:cubicBezTo>
                  <a:pt x="389" y="337"/>
                  <a:pt x="395" y="336"/>
                  <a:pt x="400" y="335"/>
                </a:cubicBezTo>
                <a:cubicBezTo>
                  <a:pt x="405" y="334"/>
                  <a:pt x="407" y="333"/>
                  <a:pt x="409" y="332"/>
                </a:cubicBezTo>
                <a:cubicBezTo>
                  <a:pt x="410" y="331"/>
                  <a:pt x="411" y="332"/>
                  <a:pt x="415" y="330"/>
                </a:cubicBezTo>
                <a:cubicBezTo>
                  <a:pt x="418" y="329"/>
                  <a:pt x="421" y="328"/>
                  <a:pt x="424" y="326"/>
                </a:cubicBezTo>
                <a:cubicBezTo>
                  <a:pt x="428" y="325"/>
                  <a:pt x="429" y="325"/>
                  <a:pt x="435" y="323"/>
                </a:cubicBezTo>
                <a:cubicBezTo>
                  <a:pt x="440" y="322"/>
                  <a:pt x="446" y="320"/>
                  <a:pt x="446" y="320"/>
                </a:cubicBezTo>
                <a:cubicBezTo>
                  <a:pt x="446" y="320"/>
                  <a:pt x="447" y="321"/>
                  <a:pt x="448" y="321"/>
                </a:cubicBezTo>
                <a:cubicBezTo>
                  <a:pt x="449" y="321"/>
                  <a:pt x="450" y="321"/>
                  <a:pt x="453" y="321"/>
                </a:cubicBezTo>
                <a:cubicBezTo>
                  <a:pt x="456" y="322"/>
                  <a:pt x="458" y="322"/>
                  <a:pt x="460" y="322"/>
                </a:cubicBezTo>
                <a:cubicBezTo>
                  <a:pt x="462" y="322"/>
                  <a:pt x="464" y="323"/>
                  <a:pt x="464" y="323"/>
                </a:cubicBezTo>
                <a:cubicBezTo>
                  <a:pt x="464" y="323"/>
                  <a:pt x="465" y="323"/>
                  <a:pt x="465" y="324"/>
                </a:cubicBezTo>
                <a:cubicBezTo>
                  <a:pt x="465" y="325"/>
                  <a:pt x="466" y="327"/>
                  <a:pt x="466" y="329"/>
                </a:cubicBezTo>
                <a:cubicBezTo>
                  <a:pt x="467" y="330"/>
                  <a:pt x="468" y="330"/>
                  <a:pt x="470" y="331"/>
                </a:cubicBezTo>
                <a:cubicBezTo>
                  <a:pt x="473" y="331"/>
                  <a:pt x="476" y="332"/>
                  <a:pt x="476" y="332"/>
                </a:cubicBezTo>
                <a:cubicBezTo>
                  <a:pt x="476" y="332"/>
                  <a:pt x="476" y="333"/>
                  <a:pt x="479" y="336"/>
                </a:cubicBezTo>
                <a:cubicBezTo>
                  <a:pt x="481" y="339"/>
                  <a:pt x="484" y="341"/>
                  <a:pt x="490" y="346"/>
                </a:cubicBezTo>
                <a:cubicBezTo>
                  <a:pt x="492" y="348"/>
                  <a:pt x="494" y="350"/>
                  <a:pt x="495" y="351"/>
                </a:cubicBezTo>
                <a:cubicBezTo>
                  <a:pt x="497" y="353"/>
                  <a:pt x="499" y="354"/>
                  <a:pt x="499" y="354"/>
                </a:cubicBezTo>
                <a:cubicBezTo>
                  <a:pt x="499" y="354"/>
                  <a:pt x="498" y="355"/>
                  <a:pt x="498" y="358"/>
                </a:cubicBezTo>
                <a:cubicBezTo>
                  <a:pt x="498" y="361"/>
                  <a:pt x="498" y="362"/>
                  <a:pt x="498" y="362"/>
                </a:cubicBezTo>
                <a:cubicBezTo>
                  <a:pt x="498" y="363"/>
                  <a:pt x="497" y="363"/>
                  <a:pt x="497" y="364"/>
                </a:cubicBezTo>
                <a:cubicBezTo>
                  <a:pt x="497" y="365"/>
                  <a:pt x="498" y="366"/>
                  <a:pt x="500" y="367"/>
                </a:cubicBezTo>
                <a:cubicBezTo>
                  <a:pt x="502" y="368"/>
                  <a:pt x="503" y="369"/>
                  <a:pt x="504" y="370"/>
                </a:cubicBezTo>
                <a:cubicBezTo>
                  <a:pt x="506" y="371"/>
                  <a:pt x="508" y="373"/>
                  <a:pt x="509" y="374"/>
                </a:cubicBezTo>
                <a:cubicBezTo>
                  <a:pt x="511" y="376"/>
                  <a:pt x="513" y="377"/>
                  <a:pt x="514" y="378"/>
                </a:cubicBezTo>
                <a:cubicBezTo>
                  <a:pt x="515" y="380"/>
                  <a:pt x="515" y="379"/>
                  <a:pt x="517" y="381"/>
                </a:cubicBezTo>
                <a:cubicBezTo>
                  <a:pt x="519" y="382"/>
                  <a:pt x="524" y="386"/>
                  <a:pt x="526" y="388"/>
                </a:cubicBezTo>
                <a:cubicBezTo>
                  <a:pt x="529" y="389"/>
                  <a:pt x="531" y="390"/>
                  <a:pt x="531" y="390"/>
                </a:cubicBezTo>
                <a:cubicBezTo>
                  <a:pt x="531" y="390"/>
                  <a:pt x="531" y="391"/>
                  <a:pt x="531" y="392"/>
                </a:cubicBezTo>
                <a:cubicBezTo>
                  <a:pt x="531" y="394"/>
                  <a:pt x="532" y="395"/>
                  <a:pt x="533" y="396"/>
                </a:cubicBezTo>
                <a:cubicBezTo>
                  <a:pt x="533" y="396"/>
                  <a:pt x="533" y="397"/>
                  <a:pt x="534" y="398"/>
                </a:cubicBezTo>
                <a:cubicBezTo>
                  <a:pt x="536" y="399"/>
                  <a:pt x="538" y="401"/>
                  <a:pt x="541" y="403"/>
                </a:cubicBezTo>
                <a:cubicBezTo>
                  <a:pt x="543" y="404"/>
                  <a:pt x="543" y="404"/>
                  <a:pt x="544" y="404"/>
                </a:cubicBezTo>
                <a:cubicBezTo>
                  <a:pt x="545" y="404"/>
                  <a:pt x="546" y="405"/>
                  <a:pt x="548" y="405"/>
                </a:cubicBezTo>
                <a:cubicBezTo>
                  <a:pt x="549" y="405"/>
                  <a:pt x="551" y="405"/>
                  <a:pt x="551" y="405"/>
                </a:cubicBezTo>
                <a:cubicBezTo>
                  <a:pt x="551" y="405"/>
                  <a:pt x="552" y="407"/>
                  <a:pt x="554" y="409"/>
                </a:cubicBezTo>
                <a:cubicBezTo>
                  <a:pt x="555" y="410"/>
                  <a:pt x="557" y="413"/>
                  <a:pt x="558" y="414"/>
                </a:cubicBezTo>
                <a:cubicBezTo>
                  <a:pt x="559" y="416"/>
                  <a:pt x="559" y="416"/>
                  <a:pt x="560" y="417"/>
                </a:cubicBezTo>
                <a:cubicBezTo>
                  <a:pt x="561" y="417"/>
                  <a:pt x="561" y="419"/>
                  <a:pt x="562" y="420"/>
                </a:cubicBezTo>
                <a:cubicBezTo>
                  <a:pt x="563" y="421"/>
                  <a:pt x="562" y="421"/>
                  <a:pt x="563" y="422"/>
                </a:cubicBezTo>
                <a:cubicBezTo>
                  <a:pt x="564" y="422"/>
                  <a:pt x="564" y="423"/>
                  <a:pt x="564" y="424"/>
                </a:cubicBezTo>
                <a:cubicBezTo>
                  <a:pt x="565" y="424"/>
                  <a:pt x="565" y="425"/>
                  <a:pt x="565" y="425"/>
                </a:cubicBezTo>
                <a:cubicBezTo>
                  <a:pt x="565" y="426"/>
                  <a:pt x="566" y="426"/>
                  <a:pt x="566" y="427"/>
                </a:cubicBezTo>
                <a:cubicBezTo>
                  <a:pt x="566" y="428"/>
                  <a:pt x="567" y="428"/>
                  <a:pt x="567" y="429"/>
                </a:cubicBezTo>
                <a:cubicBezTo>
                  <a:pt x="567" y="429"/>
                  <a:pt x="568" y="430"/>
                  <a:pt x="568" y="431"/>
                </a:cubicBezTo>
                <a:cubicBezTo>
                  <a:pt x="569" y="432"/>
                  <a:pt x="569" y="433"/>
                  <a:pt x="570" y="435"/>
                </a:cubicBezTo>
                <a:cubicBezTo>
                  <a:pt x="571" y="437"/>
                  <a:pt x="571" y="438"/>
                  <a:pt x="571" y="438"/>
                </a:cubicBezTo>
                <a:cubicBezTo>
                  <a:pt x="571" y="438"/>
                  <a:pt x="571" y="438"/>
                  <a:pt x="570" y="438"/>
                </a:cubicBezTo>
                <a:cubicBezTo>
                  <a:pt x="570" y="439"/>
                  <a:pt x="571" y="440"/>
                  <a:pt x="571" y="440"/>
                </a:cubicBezTo>
                <a:cubicBezTo>
                  <a:pt x="571" y="440"/>
                  <a:pt x="571" y="440"/>
                  <a:pt x="571" y="441"/>
                </a:cubicBezTo>
                <a:cubicBezTo>
                  <a:pt x="571" y="442"/>
                  <a:pt x="571" y="443"/>
                  <a:pt x="572" y="446"/>
                </a:cubicBezTo>
                <a:cubicBezTo>
                  <a:pt x="573" y="448"/>
                  <a:pt x="576" y="452"/>
                  <a:pt x="578" y="455"/>
                </a:cubicBezTo>
                <a:cubicBezTo>
                  <a:pt x="581" y="458"/>
                  <a:pt x="583" y="459"/>
                  <a:pt x="583" y="459"/>
                </a:cubicBezTo>
                <a:cubicBezTo>
                  <a:pt x="583" y="459"/>
                  <a:pt x="582" y="459"/>
                  <a:pt x="582" y="460"/>
                </a:cubicBezTo>
                <a:cubicBezTo>
                  <a:pt x="582" y="461"/>
                  <a:pt x="582" y="461"/>
                  <a:pt x="583" y="462"/>
                </a:cubicBezTo>
                <a:cubicBezTo>
                  <a:pt x="584" y="464"/>
                  <a:pt x="585" y="465"/>
                  <a:pt x="586" y="466"/>
                </a:cubicBezTo>
                <a:cubicBezTo>
                  <a:pt x="587" y="468"/>
                  <a:pt x="588" y="468"/>
                  <a:pt x="590" y="468"/>
                </a:cubicBezTo>
                <a:cubicBezTo>
                  <a:pt x="591" y="468"/>
                  <a:pt x="592" y="467"/>
                  <a:pt x="593" y="466"/>
                </a:cubicBezTo>
                <a:cubicBezTo>
                  <a:pt x="595" y="466"/>
                  <a:pt x="596" y="465"/>
                  <a:pt x="598" y="463"/>
                </a:cubicBezTo>
                <a:cubicBezTo>
                  <a:pt x="602" y="461"/>
                  <a:pt x="609" y="456"/>
                  <a:pt x="611" y="455"/>
                </a:cubicBezTo>
                <a:cubicBezTo>
                  <a:pt x="613" y="453"/>
                  <a:pt x="613" y="453"/>
                  <a:pt x="613" y="452"/>
                </a:cubicBezTo>
                <a:cubicBezTo>
                  <a:pt x="613" y="451"/>
                  <a:pt x="614" y="449"/>
                  <a:pt x="614" y="449"/>
                </a:cubicBezTo>
                <a:cubicBezTo>
                  <a:pt x="614" y="448"/>
                  <a:pt x="617" y="447"/>
                  <a:pt x="620" y="446"/>
                </a:cubicBezTo>
                <a:cubicBezTo>
                  <a:pt x="622" y="445"/>
                  <a:pt x="623" y="444"/>
                  <a:pt x="624" y="444"/>
                </a:cubicBezTo>
                <a:cubicBezTo>
                  <a:pt x="625" y="444"/>
                  <a:pt x="625" y="444"/>
                  <a:pt x="630" y="441"/>
                </a:cubicBezTo>
                <a:cubicBezTo>
                  <a:pt x="635" y="439"/>
                  <a:pt x="639" y="435"/>
                  <a:pt x="645" y="430"/>
                </a:cubicBezTo>
                <a:cubicBezTo>
                  <a:pt x="652" y="424"/>
                  <a:pt x="656" y="419"/>
                  <a:pt x="662" y="411"/>
                </a:cubicBezTo>
                <a:cubicBezTo>
                  <a:pt x="668" y="404"/>
                  <a:pt x="671" y="398"/>
                  <a:pt x="672" y="396"/>
                </a:cubicBezTo>
                <a:cubicBezTo>
                  <a:pt x="672" y="395"/>
                  <a:pt x="671" y="394"/>
                  <a:pt x="670" y="394"/>
                </a:cubicBezTo>
                <a:cubicBezTo>
                  <a:pt x="670" y="393"/>
                  <a:pt x="668" y="394"/>
                  <a:pt x="668" y="394"/>
                </a:cubicBezTo>
                <a:cubicBezTo>
                  <a:pt x="668" y="394"/>
                  <a:pt x="668" y="394"/>
                  <a:pt x="668" y="393"/>
                </a:cubicBezTo>
                <a:cubicBezTo>
                  <a:pt x="667" y="392"/>
                  <a:pt x="666" y="391"/>
                  <a:pt x="663" y="392"/>
                </a:cubicBezTo>
                <a:cubicBezTo>
                  <a:pt x="661" y="392"/>
                  <a:pt x="659" y="393"/>
                  <a:pt x="656" y="395"/>
                </a:cubicBezTo>
                <a:cubicBezTo>
                  <a:pt x="653" y="397"/>
                  <a:pt x="652" y="398"/>
                  <a:pt x="650" y="399"/>
                </a:cubicBezTo>
                <a:cubicBezTo>
                  <a:pt x="649" y="399"/>
                  <a:pt x="647" y="400"/>
                  <a:pt x="646" y="401"/>
                </a:cubicBezTo>
                <a:cubicBezTo>
                  <a:pt x="645" y="401"/>
                  <a:pt x="645" y="401"/>
                  <a:pt x="643" y="403"/>
                </a:cubicBezTo>
                <a:cubicBezTo>
                  <a:pt x="642" y="404"/>
                  <a:pt x="641" y="404"/>
                  <a:pt x="640" y="404"/>
                </a:cubicBezTo>
                <a:cubicBezTo>
                  <a:pt x="639" y="404"/>
                  <a:pt x="636" y="405"/>
                  <a:pt x="634" y="405"/>
                </a:cubicBezTo>
                <a:cubicBezTo>
                  <a:pt x="632" y="406"/>
                  <a:pt x="631" y="406"/>
                  <a:pt x="630" y="406"/>
                </a:cubicBezTo>
                <a:cubicBezTo>
                  <a:pt x="629" y="406"/>
                  <a:pt x="629" y="406"/>
                  <a:pt x="627" y="406"/>
                </a:cubicBezTo>
                <a:cubicBezTo>
                  <a:pt x="626" y="406"/>
                  <a:pt x="625" y="406"/>
                  <a:pt x="624" y="406"/>
                </a:cubicBezTo>
                <a:cubicBezTo>
                  <a:pt x="623" y="406"/>
                  <a:pt x="622" y="406"/>
                  <a:pt x="622" y="405"/>
                </a:cubicBezTo>
                <a:cubicBezTo>
                  <a:pt x="621" y="405"/>
                  <a:pt x="620" y="405"/>
                  <a:pt x="620" y="406"/>
                </a:cubicBezTo>
                <a:cubicBezTo>
                  <a:pt x="619" y="406"/>
                  <a:pt x="618" y="406"/>
                  <a:pt x="618" y="405"/>
                </a:cubicBezTo>
                <a:cubicBezTo>
                  <a:pt x="617" y="405"/>
                  <a:pt x="617" y="405"/>
                  <a:pt x="616" y="405"/>
                </a:cubicBezTo>
                <a:cubicBezTo>
                  <a:pt x="615" y="406"/>
                  <a:pt x="614" y="405"/>
                  <a:pt x="612" y="404"/>
                </a:cubicBezTo>
                <a:cubicBezTo>
                  <a:pt x="609" y="404"/>
                  <a:pt x="608" y="404"/>
                  <a:pt x="606" y="404"/>
                </a:cubicBezTo>
                <a:cubicBezTo>
                  <a:pt x="606" y="404"/>
                  <a:pt x="605" y="404"/>
                  <a:pt x="604" y="405"/>
                </a:cubicBezTo>
                <a:cubicBezTo>
                  <a:pt x="604" y="405"/>
                  <a:pt x="604" y="405"/>
                  <a:pt x="603" y="405"/>
                </a:cubicBezTo>
                <a:cubicBezTo>
                  <a:pt x="603" y="404"/>
                  <a:pt x="602" y="404"/>
                  <a:pt x="601" y="405"/>
                </a:cubicBezTo>
                <a:cubicBezTo>
                  <a:pt x="600" y="405"/>
                  <a:pt x="601" y="405"/>
                  <a:pt x="601" y="405"/>
                </a:cubicBezTo>
                <a:cubicBezTo>
                  <a:pt x="601" y="405"/>
                  <a:pt x="601" y="405"/>
                  <a:pt x="600" y="406"/>
                </a:cubicBezTo>
                <a:cubicBezTo>
                  <a:pt x="599" y="406"/>
                  <a:pt x="599" y="406"/>
                  <a:pt x="599" y="406"/>
                </a:cubicBezTo>
                <a:cubicBezTo>
                  <a:pt x="598" y="405"/>
                  <a:pt x="598" y="405"/>
                  <a:pt x="598" y="405"/>
                </a:cubicBezTo>
                <a:cubicBezTo>
                  <a:pt x="597" y="405"/>
                  <a:pt x="597" y="405"/>
                  <a:pt x="597" y="405"/>
                </a:cubicBezTo>
                <a:cubicBezTo>
                  <a:pt x="596" y="405"/>
                  <a:pt x="596" y="404"/>
                  <a:pt x="594" y="404"/>
                </a:cubicBezTo>
                <a:cubicBezTo>
                  <a:pt x="593" y="403"/>
                  <a:pt x="592" y="403"/>
                  <a:pt x="592" y="403"/>
                </a:cubicBezTo>
                <a:cubicBezTo>
                  <a:pt x="592" y="402"/>
                  <a:pt x="592" y="402"/>
                  <a:pt x="591" y="402"/>
                </a:cubicBezTo>
                <a:cubicBezTo>
                  <a:pt x="590" y="402"/>
                  <a:pt x="589" y="401"/>
                  <a:pt x="588" y="401"/>
                </a:cubicBezTo>
                <a:cubicBezTo>
                  <a:pt x="587" y="400"/>
                  <a:pt x="587" y="400"/>
                  <a:pt x="586" y="399"/>
                </a:cubicBezTo>
                <a:cubicBezTo>
                  <a:pt x="585" y="399"/>
                  <a:pt x="586" y="399"/>
                  <a:pt x="584" y="398"/>
                </a:cubicBezTo>
                <a:cubicBezTo>
                  <a:pt x="583" y="398"/>
                  <a:pt x="583" y="397"/>
                  <a:pt x="583" y="397"/>
                </a:cubicBezTo>
                <a:cubicBezTo>
                  <a:pt x="582" y="397"/>
                  <a:pt x="582" y="397"/>
                  <a:pt x="582" y="396"/>
                </a:cubicBezTo>
                <a:cubicBezTo>
                  <a:pt x="582" y="395"/>
                  <a:pt x="581" y="396"/>
                  <a:pt x="580" y="395"/>
                </a:cubicBezTo>
                <a:cubicBezTo>
                  <a:pt x="579" y="395"/>
                  <a:pt x="579" y="394"/>
                  <a:pt x="578" y="394"/>
                </a:cubicBezTo>
                <a:cubicBezTo>
                  <a:pt x="577" y="393"/>
                  <a:pt x="577" y="392"/>
                  <a:pt x="576" y="392"/>
                </a:cubicBezTo>
                <a:cubicBezTo>
                  <a:pt x="576" y="392"/>
                  <a:pt x="575" y="391"/>
                  <a:pt x="575" y="391"/>
                </a:cubicBezTo>
                <a:cubicBezTo>
                  <a:pt x="575" y="391"/>
                  <a:pt x="575" y="390"/>
                  <a:pt x="574" y="390"/>
                </a:cubicBezTo>
                <a:cubicBezTo>
                  <a:pt x="573" y="390"/>
                  <a:pt x="572" y="388"/>
                  <a:pt x="571" y="387"/>
                </a:cubicBezTo>
                <a:cubicBezTo>
                  <a:pt x="569" y="386"/>
                  <a:pt x="569" y="385"/>
                  <a:pt x="569" y="385"/>
                </a:cubicBezTo>
                <a:cubicBezTo>
                  <a:pt x="569" y="385"/>
                  <a:pt x="569" y="384"/>
                  <a:pt x="568" y="383"/>
                </a:cubicBezTo>
                <a:cubicBezTo>
                  <a:pt x="567" y="383"/>
                  <a:pt x="566" y="381"/>
                  <a:pt x="565" y="379"/>
                </a:cubicBezTo>
                <a:cubicBezTo>
                  <a:pt x="564" y="378"/>
                  <a:pt x="563" y="378"/>
                  <a:pt x="562" y="377"/>
                </a:cubicBezTo>
                <a:cubicBezTo>
                  <a:pt x="561" y="375"/>
                  <a:pt x="560" y="373"/>
                  <a:pt x="560" y="373"/>
                </a:cubicBezTo>
                <a:cubicBezTo>
                  <a:pt x="559" y="373"/>
                  <a:pt x="559" y="373"/>
                  <a:pt x="559" y="372"/>
                </a:cubicBezTo>
                <a:cubicBezTo>
                  <a:pt x="558" y="371"/>
                  <a:pt x="555" y="369"/>
                  <a:pt x="555" y="368"/>
                </a:cubicBezTo>
                <a:cubicBezTo>
                  <a:pt x="554" y="366"/>
                  <a:pt x="553" y="365"/>
                  <a:pt x="552" y="364"/>
                </a:cubicBezTo>
                <a:cubicBezTo>
                  <a:pt x="552" y="363"/>
                  <a:pt x="551" y="362"/>
                  <a:pt x="550" y="360"/>
                </a:cubicBezTo>
                <a:cubicBezTo>
                  <a:pt x="548" y="357"/>
                  <a:pt x="548" y="356"/>
                  <a:pt x="547" y="356"/>
                </a:cubicBezTo>
                <a:cubicBezTo>
                  <a:pt x="546" y="355"/>
                  <a:pt x="544" y="351"/>
                  <a:pt x="542" y="348"/>
                </a:cubicBezTo>
                <a:cubicBezTo>
                  <a:pt x="541" y="345"/>
                  <a:pt x="538" y="342"/>
                  <a:pt x="537" y="339"/>
                </a:cubicBezTo>
                <a:cubicBezTo>
                  <a:pt x="536" y="338"/>
                  <a:pt x="535" y="336"/>
                  <a:pt x="534" y="334"/>
                </a:cubicBezTo>
                <a:cubicBezTo>
                  <a:pt x="533" y="332"/>
                  <a:pt x="532" y="330"/>
                  <a:pt x="531" y="330"/>
                </a:cubicBezTo>
                <a:cubicBezTo>
                  <a:pt x="531" y="329"/>
                  <a:pt x="531" y="328"/>
                  <a:pt x="527" y="321"/>
                </a:cubicBezTo>
                <a:cubicBezTo>
                  <a:pt x="526" y="320"/>
                  <a:pt x="526" y="318"/>
                  <a:pt x="525" y="317"/>
                </a:cubicBezTo>
                <a:cubicBezTo>
                  <a:pt x="524" y="316"/>
                  <a:pt x="524" y="315"/>
                  <a:pt x="523" y="314"/>
                </a:cubicBezTo>
                <a:cubicBezTo>
                  <a:pt x="522" y="311"/>
                  <a:pt x="520" y="309"/>
                  <a:pt x="519" y="307"/>
                </a:cubicBezTo>
                <a:cubicBezTo>
                  <a:pt x="518" y="304"/>
                  <a:pt x="516" y="301"/>
                  <a:pt x="515" y="299"/>
                </a:cubicBezTo>
                <a:cubicBezTo>
                  <a:pt x="513" y="296"/>
                  <a:pt x="513" y="295"/>
                  <a:pt x="513" y="295"/>
                </a:cubicBezTo>
                <a:cubicBezTo>
                  <a:pt x="513" y="295"/>
                  <a:pt x="513" y="294"/>
                  <a:pt x="512" y="291"/>
                </a:cubicBezTo>
                <a:cubicBezTo>
                  <a:pt x="512" y="288"/>
                  <a:pt x="510" y="286"/>
                  <a:pt x="508" y="283"/>
                </a:cubicBezTo>
                <a:cubicBezTo>
                  <a:pt x="507" y="280"/>
                  <a:pt x="504" y="279"/>
                  <a:pt x="504" y="279"/>
                </a:cubicBezTo>
                <a:cubicBezTo>
                  <a:pt x="504" y="279"/>
                  <a:pt x="503" y="277"/>
                  <a:pt x="501" y="275"/>
                </a:cubicBezTo>
                <a:cubicBezTo>
                  <a:pt x="500" y="273"/>
                  <a:pt x="499" y="273"/>
                  <a:pt x="498" y="273"/>
                </a:cubicBezTo>
                <a:cubicBezTo>
                  <a:pt x="497" y="272"/>
                  <a:pt x="497" y="272"/>
                  <a:pt x="496" y="272"/>
                </a:cubicBezTo>
                <a:cubicBezTo>
                  <a:pt x="495" y="272"/>
                  <a:pt x="494" y="272"/>
                  <a:pt x="493" y="271"/>
                </a:cubicBezTo>
                <a:cubicBezTo>
                  <a:pt x="491" y="270"/>
                  <a:pt x="487" y="270"/>
                  <a:pt x="486" y="270"/>
                </a:cubicBezTo>
                <a:cubicBezTo>
                  <a:pt x="484" y="270"/>
                  <a:pt x="483" y="269"/>
                  <a:pt x="482" y="268"/>
                </a:cubicBezTo>
                <a:cubicBezTo>
                  <a:pt x="480" y="268"/>
                  <a:pt x="478" y="268"/>
                  <a:pt x="477" y="267"/>
                </a:cubicBezTo>
                <a:cubicBezTo>
                  <a:pt x="475" y="267"/>
                  <a:pt x="474" y="267"/>
                  <a:pt x="471" y="267"/>
                </a:cubicBezTo>
                <a:cubicBezTo>
                  <a:pt x="468" y="267"/>
                  <a:pt x="465" y="266"/>
                  <a:pt x="462" y="266"/>
                </a:cubicBezTo>
                <a:cubicBezTo>
                  <a:pt x="460" y="266"/>
                  <a:pt x="458" y="266"/>
                  <a:pt x="456" y="266"/>
                </a:cubicBezTo>
                <a:cubicBezTo>
                  <a:pt x="453" y="265"/>
                  <a:pt x="452" y="266"/>
                  <a:pt x="449" y="266"/>
                </a:cubicBezTo>
                <a:cubicBezTo>
                  <a:pt x="447" y="266"/>
                  <a:pt x="446" y="266"/>
                  <a:pt x="444" y="266"/>
                </a:cubicBezTo>
                <a:cubicBezTo>
                  <a:pt x="441" y="266"/>
                  <a:pt x="438" y="266"/>
                  <a:pt x="435" y="266"/>
                </a:cubicBezTo>
                <a:cubicBezTo>
                  <a:pt x="431" y="266"/>
                  <a:pt x="424" y="266"/>
                  <a:pt x="424" y="266"/>
                </a:cubicBezTo>
                <a:cubicBezTo>
                  <a:pt x="424" y="266"/>
                  <a:pt x="424" y="266"/>
                  <a:pt x="423" y="266"/>
                </a:cubicBezTo>
                <a:cubicBezTo>
                  <a:pt x="422" y="265"/>
                  <a:pt x="422" y="265"/>
                  <a:pt x="420" y="265"/>
                </a:cubicBezTo>
                <a:cubicBezTo>
                  <a:pt x="418" y="265"/>
                  <a:pt x="415" y="265"/>
                  <a:pt x="410" y="264"/>
                </a:cubicBezTo>
                <a:cubicBezTo>
                  <a:pt x="405" y="264"/>
                  <a:pt x="400" y="263"/>
                  <a:pt x="395" y="262"/>
                </a:cubicBezTo>
                <a:cubicBezTo>
                  <a:pt x="393" y="262"/>
                  <a:pt x="391" y="261"/>
                  <a:pt x="389" y="261"/>
                </a:cubicBezTo>
                <a:cubicBezTo>
                  <a:pt x="388" y="261"/>
                  <a:pt x="386" y="261"/>
                  <a:pt x="385" y="260"/>
                </a:cubicBezTo>
                <a:cubicBezTo>
                  <a:pt x="383" y="260"/>
                  <a:pt x="381" y="260"/>
                  <a:pt x="381" y="260"/>
                </a:cubicBezTo>
                <a:cubicBezTo>
                  <a:pt x="381" y="260"/>
                  <a:pt x="381" y="259"/>
                  <a:pt x="382" y="257"/>
                </a:cubicBezTo>
                <a:cubicBezTo>
                  <a:pt x="382" y="255"/>
                  <a:pt x="382" y="253"/>
                  <a:pt x="383" y="251"/>
                </a:cubicBezTo>
                <a:cubicBezTo>
                  <a:pt x="383" y="248"/>
                  <a:pt x="383" y="247"/>
                  <a:pt x="381" y="244"/>
                </a:cubicBezTo>
                <a:cubicBezTo>
                  <a:pt x="379" y="240"/>
                  <a:pt x="377" y="237"/>
                  <a:pt x="377" y="237"/>
                </a:cubicBezTo>
                <a:cubicBezTo>
                  <a:pt x="377" y="237"/>
                  <a:pt x="378" y="237"/>
                  <a:pt x="379" y="236"/>
                </a:cubicBezTo>
                <a:cubicBezTo>
                  <a:pt x="380" y="235"/>
                  <a:pt x="382" y="233"/>
                  <a:pt x="386" y="231"/>
                </a:cubicBezTo>
                <a:cubicBezTo>
                  <a:pt x="390" y="228"/>
                  <a:pt x="394" y="226"/>
                  <a:pt x="397" y="225"/>
                </a:cubicBezTo>
                <a:cubicBezTo>
                  <a:pt x="400" y="223"/>
                  <a:pt x="403" y="222"/>
                  <a:pt x="406" y="221"/>
                </a:cubicBezTo>
                <a:cubicBezTo>
                  <a:pt x="409" y="220"/>
                  <a:pt x="410" y="220"/>
                  <a:pt x="415" y="218"/>
                </a:cubicBezTo>
                <a:cubicBezTo>
                  <a:pt x="419" y="215"/>
                  <a:pt x="422" y="214"/>
                  <a:pt x="426" y="213"/>
                </a:cubicBezTo>
                <a:cubicBezTo>
                  <a:pt x="429" y="211"/>
                  <a:pt x="433" y="210"/>
                  <a:pt x="435" y="209"/>
                </a:cubicBezTo>
                <a:cubicBezTo>
                  <a:pt x="438" y="208"/>
                  <a:pt x="441" y="207"/>
                  <a:pt x="442" y="206"/>
                </a:cubicBezTo>
                <a:cubicBezTo>
                  <a:pt x="443" y="206"/>
                  <a:pt x="444" y="206"/>
                  <a:pt x="443" y="206"/>
                </a:cubicBezTo>
                <a:cubicBezTo>
                  <a:pt x="443" y="205"/>
                  <a:pt x="443" y="205"/>
                  <a:pt x="443" y="203"/>
                </a:cubicBezTo>
                <a:cubicBezTo>
                  <a:pt x="442" y="201"/>
                  <a:pt x="442" y="199"/>
                  <a:pt x="441" y="197"/>
                </a:cubicBezTo>
                <a:cubicBezTo>
                  <a:pt x="441" y="194"/>
                  <a:pt x="440" y="192"/>
                  <a:pt x="440" y="192"/>
                </a:cubicBezTo>
                <a:cubicBezTo>
                  <a:pt x="440" y="192"/>
                  <a:pt x="441" y="191"/>
                  <a:pt x="441" y="191"/>
                </a:cubicBezTo>
                <a:cubicBezTo>
                  <a:pt x="441" y="191"/>
                  <a:pt x="442" y="190"/>
                  <a:pt x="442" y="190"/>
                </a:cubicBezTo>
                <a:cubicBezTo>
                  <a:pt x="443" y="189"/>
                  <a:pt x="443" y="188"/>
                  <a:pt x="443" y="187"/>
                </a:cubicBezTo>
                <a:cubicBezTo>
                  <a:pt x="443" y="187"/>
                  <a:pt x="443" y="187"/>
                  <a:pt x="443" y="185"/>
                </a:cubicBezTo>
                <a:cubicBezTo>
                  <a:pt x="443" y="183"/>
                  <a:pt x="443" y="180"/>
                  <a:pt x="443" y="180"/>
                </a:cubicBezTo>
                <a:cubicBezTo>
                  <a:pt x="443" y="180"/>
                  <a:pt x="447" y="178"/>
                  <a:pt x="450" y="176"/>
                </a:cubicBezTo>
                <a:cubicBezTo>
                  <a:pt x="454" y="173"/>
                  <a:pt x="455" y="172"/>
                  <a:pt x="458" y="170"/>
                </a:cubicBezTo>
                <a:cubicBezTo>
                  <a:pt x="461" y="167"/>
                  <a:pt x="462" y="165"/>
                  <a:pt x="464" y="163"/>
                </a:cubicBezTo>
                <a:cubicBezTo>
                  <a:pt x="465" y="161"/>
                  <a:pt x="467" y="159"/>
                  <a:pt x="468" y="157"/>
                </a:cubicBezTo>
                <a:cubicBezTo>
                  <a:pt x="469" y="155"/>
                  <a:pt x="470" y="154"/>
                  <a:pt x="471" y="153"/>
                </a:cubicBezTo>
                <a:cubicBezTo>
                  <a:pt x="472" y="152"/>
                  <a:pt x="473" y="151"/>
                  <a:pt x="474" y="149"/>
                </a:cubicBezTo>
                <a:cubicBezTo>
                  <a:pt x="475" y="148"/>
                  <a:pt x="476" y="148"/>
                  <a:pt x="477" y="146"/>
                </a:cubicBezTo>
                <a:cubicBezTo>
                  <a:pt x="478" y="145"/>
                  <a:pt x="479" y="145"/>
                  <a:pt x="479" y="144"/>
                </a:cubicBezTo>
                <a:cubicBezTo>
                  <a:pt x="480" y="143"/>
                  <a:pt x="480" y="143"/>
                  <a:pt x="481" y="142"/>
                </a:cubicBezTo>
                <a:cubicBezTo>
                  <a:pt x="482" y="141"/>
                  <a:pt x="483" y="140"/>
                  <a:pt x="483" y="138"/>
                </a:cubicBezTo>
                <a:cubicBezTo>
                  <a:pt x="484" y="136"/>
                  <a:pt x="483" y="135"/>
                  <a:pt x="482" y="135"/>
                </a:cubicBezTo>
                <a:cubicBezTo>
                  <a:pt x="480" y="134"/>
                  <a:pt x="479" y="135"/>
                  <a:pt x="478" y="136"/>
                </a:cubicBezTo>
                <a:cubicBezTo>
                  <a:pt x="477" y="137"/>
                  <a:pt x="476" y="140"/>
                  <a:pt x="475" y="141"/>
                </a:cubicBezTo>
                <a:cubicBezTo>
                  <a:pt x="474" y="142"/>
                  <a:pt x="473" y="142"/>
                  <a:pt x="472" y="143"/>
                </a:cubicBezTo>
                <a:cubicBezTo>
                  <a:pt x="470" y="144"/>
                  <a:pt x="469" y="145"/>
                  <a:pt x="468" y="146"/>
                </a:cubicBezTo>
                <a:cubicBezTo>
                  <a:pt x="468" y="147"/>
                  <a:pt x="467" y="148"/>
                  <a:pt x="467" y="148"/>
                </a:cubicBezTo>
                <a:cubicBezTo>
                  <a:pt x="466" y="148"/>
                  <a:pt x="466" y="147"/>
                  <a:pt x="466" y="146"/>
                </a:cubicBezTo>
                <a:cubicBezTo>
                  <a:pt x="466" y="145"/>
                  <a:pt x="466" y="145"/>
                  <a:pt x="467" y="143"/>
                </a:cubicBezTo>
                <a:cubicBezTo>
                  <a:pt x="468" y="142"/>
                  <a:pt x="469" y="141"/>
                  <a:pt x="471" y="140"/>
                </a:cubicBezTo>
                <a:cubicBezTo>
                  <a:pt x="472" y="138"/>
                  <a:pt x="472" y="137"/>
                  <a:pt x="473" y="136"/>
                </a:cubicBezTo>
                <a:cubicBezTo>
                  <a:pt x="474" y="133"/>
                  <a:pt x="476" y="131"/>
                  <a:pt x="477" y="130"/>
                </a:cubicBezTo>
                <a:cubicBezTo>
                  <a:pt x="478" y="128"/>
                  <a:pt x="479" y="127"/>
                  <a:pt x="479" y="126"/>
                </a:cubicBezTo>
                <a:cubicBezTo>
                  <a:pt x="480" y="124"/>
                  <a:pt x="481" y="124"/>
                  <a:pt x="481" y="122"/>
                </a:cubicBezTo>
                <a:cubicBezTo>
                  <a:pt x="481" y="121"/>
                  <a:pt x="480" y="120"/>
                  <a:pt x="479" y="119"/>
                </a:cubicBezTo>
                <a:cubicBezTo>
                  <a:pt x="477" y="119"/>
                  <a:pt x="476" y="120"/>
                  <a:pt x="475" y="122"/>
                </a:cubicBezTo>
                <a:cubicBezTo>
                  <a:pt x="474" y="123"/>
                  <a:pt x="473" y="125"/>
                  <a:pt x="472" y="127"/>
                </a:cubicBezTo>
                <a:cubicBezTo>
                  <a:pt x="470" y="129"/>
                  <a:pt x="470" y="130"/>
                  <a:pt x="468" y="132"/>
                </a:cubicBezTo>
                <a:cubicBezTo>
                  <a:pt x="467" y="133"/>
                  <a:pt x="466" y="134"/>
                  <a:pt x="466" y="135"/>
                </a:cubicBezTo>
                <a:cubicBezTo>
                  <a:pt x="465" y="136"/>
                  <a:pt x="464" y="137"/>
                  <a:pt x="464" y="138"/>
                </a:cubicBezTo>
                <a:cubicBezTo>
                  <a:pt x="463" y="139"/>
                  <a:pt x="463" y="139"/>
                  <a:pt x="462" y="140"/>
                </a:cubicBezTo>
                <a:cubicBezTo>
                  <a:pt x="462" y="140"/>
                  <a:pt x="461" y="138"/>
                  <a:pt x="461" y="138"/>
                </a:cubicBezTo>
                <a:cubicBezTo>
                  <a:pt x="461" y="138"/>
                  <a:pt x="461" y="138"/>
                  <a:pt x="462" y="137"/>
                </a:cubicBezTo>
                <a:cubicBezTo>
                  <a:pt x="462" y="136"/>
                  <a:pt x="464" y="134"/>
                  <a:pt x="465" y="133"/>
                </a:cubicBezTo>
                <a:cubicBezTo>
                  <a:pt x="466" y="131"/>
                  <a:pt x="466" y="130"/>
                  <a:pt x="466" y="129"/>
                </a:cubicBezTo>
                <a:cubicBezTo>
                  <a:pt x="467" y="128"/>
                  <a:pt x="468" y="126"/>
                  <a:pt x="469" y="124"/>
                </a:cubicBezTo>
                <a:cubicBezTo>
                  <a:pt x="470" y="122"/>
                  <a:pt x="470" y="122"/>
                  <a:pt x="471" y="120"/>
                </a:cubicBezTo>
                <a:cubicBezTo>
                  <a:pt x="472" y="119"/>
                  <a:pt x="472" y="118"/>
                  <a:pt x="473" y="117"/>
                </a:cubicBezTo>
                <a:cubicBezTo>
                  <a:pt x="473" y="115"/>
                  <a:pt x="474" y="115"/>
                  <a:pt x="474" y="113"/>
                </a:cubicBezTo>
                <a:cubicBezTo>
                  <a:pt x="474" y="111"/>
                  <a:pt x="472" y="110"/>
                  <a:pt x="471" y="110"/>
                </a:cubicBezTo>
                <a:cubicBezTo>
                  <a:pt x="469" y="110"/>
                  <a:pt x="468" y="112"/>
                  <a:pt x="467" y="114"/>
                </a:cubicBezTo>
                <a:cubicBezTo>
                  <a:pt x="466" y="116"/>
                  <a:pt x="465" y="118"/>
                  <a:pt x="464" y="120"/>
                </a:cubicBezTo>
                <a:cubicBezTo>
                  <a:pt x="463" y="122"/>
                  <a:pt x="462" y="123"/>
                  <a:pt x="461" y="124"/>
                </a:cubicBezTo>
                <a:cubicBezTo>
                  <a:pt x="460" y="125"/>
                  <a:pt x="460" y="126"/>
                  <a:pt x="460" y="127"/>
                </a:cubicBezTo>
                <a:cubicBezTo>
                  <a:pt x="460" y="128"/>
                  <a:pt x="459" y="128"/>
                  <a:pt x="459" y="129"/>
                </a:cubicBezTo>
                <a:cubicBezTo>
                  <a:pt x="458" y="130"/>
                  <a:pt x="458" y="131"/>
                  <a:pt x="457" y="132"/>
                </a:cubicBezTo>
                <a:cubicBezTo>
                  <a:pt x="457" y="133"/>
                  <a:pt x="456" y="134"/>
                  <a:pt x="456" y="134"/>
                </a:cubicBezTo>
                <a:cubicBezTo>
                  <a:pt x="455" y="135"/>
                  <a:pt x="455" y="134"/>
                  <a:pt x="455" y="134"/>
                </a:cubicBezTo>
                <a:cubicBezTo>
                  <a:pt x="454" y="134"/>
                  <a:pt x="454" y="132"/>
                  <a:pt x="455" y="131"/>
                </a:cubicBezTo>
                <a:cubicBezTo>
                  <a:pt x="455" y="129"/>
                  <a:pt x="455" y="128"/>
                  <a:pt x="456" y="127"/>
                </a:cubicBezTo>
                <a:cubicBezTo>
                  <a:pt x="456" y="125"/>
                  <a:pt x="456" y="124"/>
                  <a:pt x="457" y="121"/>
                </a:cubicBezTo>
                <a:cubicBezTo>
                  <a:pt x="458" y="119"/>
                  <a:pt x="459" y="118"/>
                  <a:pt x="460" y="116"/>
                </a:cubicBezTo>
                <a:cubicBezTo>
                  <a:pt x="461" y="114"/>
                  <a:pt x="461" y="112"/>
                  <a:pt x="462" y="110"/>
                </a:cubicBezTo>
                <a:cubicBezTo>
                  <a:pt x="462" y="108"/>
                  <a:pt x="460" y="107"/>
                  <a:pt x="458" y="108"/>
                </a:cubicBezTo>
                <a:cubicBezTo>
                  <a:pt x="456" y="108"/>
                  <a:pt x="455" y="111"/>
                  <a:pt x="454" y="112"/>
                </a:cubicBezTo>
                <a:cubicBezTo>
                  <a:pt x="454" y="113"/>
                  <a:pt x="453" y="115"/>
                  <a:pt x="453" y="116"/>
                </a:cubicBezTo>
                <a:cubicBezTo>
                  <a:pt x="452" y="117"/>
                  <a:pt x="452" y="118"/>
                  <a:pt x="451" y="119"/>
                </a:cubicBezTo>
                <a:cubicBezTo>
                  <a:pt x="450" y="121"/>
                  <a:pt x="450" y="121"/>
                  <a:pt x="449" y="124"/>
                </a:cubicBezTo>
                <a:cubicBezTo>
                  <a:pt x="448" y="126"/>
                  <a:pt x="448" y="127"/>
                  <a:pt x="448" y="130"/>
                </a:cubicBezTo>
                <a:cubicBezTo>
                  <a:pt x="447" y="132"/>
                  <a:pt x="446" y="133"/>
                  <a:pt x="446" y="134"/>
                </a:cubicBezTo>
                <a:cubicBezTo>
                  <a:pt x="445" y="135"/>
                  <a:pt x="445" y="136"/>
                  <a:pt x="444" y="137"/>
                </a:cubicBezTo>
                <a:cubicBezTo>
                  <a:pt x="444" y="139"/>
                  <a:pt x="442" y="139"/>
                  <a:pt x="441" y="140"/>
                </a:cubicBezTo>
                <a:cubicBezTo>
                  <a:pt x="440" y="140"/>
                  <a:pt x="437" y="142"/>
                  <a:pt x="437" y="142"/>
                </a:cubicBezTo>
                <a:cubicBezTo>
                  <a:pt x="436" y="143"/>
                  <a:pt x="436" y="142"/>
                  <a:pt x="436" y="142"/>
                </a:cubicBezTo>
                <a:cubicBezTo>
                  <a:pt x="435" y="141"/>
                  <a:pt x="435" y="141"/>
                  <a:pt x="435" y="140"/>
                </a:cubicBezTo>
                <a:cubicBezTo>
                  <a:pt x="435" y="139"/>
                  <a:pt x="435" y="138"/>
                  <a:pt x="435" y="137"/>
                </a:cubicBezTo>
                <a:cubicBezTo>
                  <a:pt x="434" y="136"/>
                  <a:pt x="434" y="135"/>
                  <a:pt x="433" y="134"/>
                </a:cubicBezTo>
                <a:cubicBezTo>
                  <a:pt x="433" y="133"/>
                  <a:pt x="433" y="132"/>
                  <a:pt x="431" y="129"/>
                </a:cubicBezTo>
                <a:cubicBezTo>
                  <a:pt x="430" y="127"/>
                  <a:pt x="428" y="126"/>
                  <a:pt x="427" y="125"/>
                </a:cubicBezTo>
                <a:cubicBezTo>
                  <a:pt x="426" y="125"/>
                  <a:pt x="425" y="125"/>
                  <a:pt x="424" y="126"/>
                </a:cubicBezTo>
                <a:cubicBezTo>
                  <a:pt x="423" y="127"/>
                  <a:pt x="424" y="128"/>
                  <a:pt x="424" y="129"/>
                </a:cubicBezTo>
                <a:cubicBezTo>
                  <a:pt x="425" y="129"/>
                  <a:pt x="425" y="131"/>
                  <a:pt x="426" y="133"/>
                </a:cubicBezTo>
                <a:cubicBezTo>
                  <a:pt x="426" y="135"/>
                  <a:pt x="427" y="136"/>
                  <a:pt x="427" y="138"/>
                </a:cubicBezTo>
                <a:cubicBezTo>
                  <a:pt x="427" y="140"/>
                  <a:pt x="427" y="141"/>
                  <a:pt x="427" y="143"/>
                </a:cubicBezTo>
                <a:cubicBezTo>
                  <a:pt x="427" y="144"/>
                  <a:pt x="426" y="145"/>
                  <a:pt x="426" y="147"/>
                </a:cubicBezTo>
                <a:cubicBezTo>
                  <a:pt x="426" y="149"/>
                  <a:pt x="427" y="152"/>
                  <a:pt x="428" y="154"/>
                </a:cubicBezTo>
                <a:cubicBezTo>
                  <a:pt x="428" y="157"/>
                  <a:pt x="428" y="158"/>
                  <a:pt x="429" y="160"/>
                </a:cubicBezTo>
                <a:cubicBezTo>
                  <a:pt x="429" y="163"/>
                  <a:pt x="429" y="163"/>
                  <a:pt x="429" y="164"/>
                </a:cubicBezTo>
                <a:cubicBezTo>
                  <a:pt x="428" y="165"/>
                  <a:pt x="426" y="167"/>
                  <a:pt x="426" y="167"/>
                </a:cubicBezTo>
                <a:cubicBezTo>
                  <a:pt x="426" y="167"/>
                  <a:pt x="426" y="167"/>
                  <a:pt x="425" y="167"/>
                </a:cubicBezTo>
                <a:cubicBezTo>
                  <a:pt x="425" y="167"/>
                  <a:pt x="425" y="167"/>
                  <a:pt x="424" y="168"/>
                </a:cubicBezTo>
                <a:cubicBezTo>
                  <a:pt x="424" y="168"/>
                  <a:pt x="423" y="169"/>
                  <a:pt x="421" y="170"/>
                </a:cubicBezTo>
                <a:cubicBezTo>
                  <a:pt x="419" y="171"/>
                  <a:pt x="417" y="173"/>
                  <a:pt x="413" y="175"/>
                </a:cubicBezTo>
                <a:cubicBezTo>
                  <a:pt x="409" y="177"/>
                  <a:pt x="407" y="178"/>
                  <a:pt x="406" y="179"/>
                </a:cubicBezTo>
                <a:cubicBezTo>
                  <a:pt x="404" y="179"/>
                  <a:pt x="401" y="182"/>
                  <a:pt x="400" y="183"/>
                </a:cubicBezTo>
                <a:cubicBezTo>
                  <a:pt x="399" y="184"/>
                  <a:pt x="398" y="186"/>
                  <a:pt x="398" y="186"/>
                </a:cubicBezTo>
                <a:cubicBezTo>
                  <a:pt x="398" y="186"/>
                  <a:pt x="398" y="186"/>
                  <a:pt x="397" y="185"/>
                </a:cubicBezTo>
                <a:cubicBezTo>
                  <a:pt x="396" y="185"/>
                  <a:pt x="394" y="185"/>
                  <a:pt x="393" y="186"/>
                </a:cubicBezTo>
                <a:cubicBezTo>
                  <a:pt x="391" y="186"/>
                  <a:pt x="387" y="188"/>
                  <a:pt x="386" y="189"/>
                </a:cubicBezTo>
                <a:cubicBezTo>
                  <a:pt x="385" y="190"/>
                  <a:pt x="383" y="190"/>
                  <a:pt x="383" y="192"/>
                </a:cubicBezTo>
                <a:cubicBezTo>
                  <a:pt x="382" y="193"/>
                  <a:pt x="381" y="194"/>
                  <a:pt x="381" y="194"/>
                </a:cubicBezTo>
                <a:cubicBezTo>
                  <a:pt x="381" y="194"/>
                  <a:pt x="380" y="195"/>
                  <a:pt x="378" y="195"/>
                </a:cubicBezTo>
                <a:cubicBezTo>
                  <a:pt x="375" y="196"/>
                  <a:pt x="374" y="196"/>
                  <a:pt x="373" y="196"/>
                </a:cubicBezTo>
                <a:cubicBezTo>
                  <a:pt x="373" y="196"/>
                  <a:pt x="372" y="196"/>
                  <a:pt x="371" y="196"/>
                </a:cubicBezTo>
                <a:cubicBezTo>
                  <a:pt x="371" y="196"/>
                  <a:pt x="371" y="195"/>
                  <a:pt x="370" y="195"/>
                </a:cubicBezTo>
                <a:cubicBezTo>
                  <a:pt x="369" y="195"/>
                  <a:pt x="369" y="195"/>
                  <a:pt x="369" y="195"/>
                </a:cubicBezTo>
                <a:cubicBezTo>
                  <a:pt x="369" y="195"/>
                  <a:pt x="368" y="194"/>
                  <a:pt x="367" y="191"/>
                </a:cubicBezTo>
                <a:cubicBezTo>
                  <a:pt x="367" y="189"/>
                  <a:pt x="366" y="187"/>
                  <a:pt x="365" y="185"/>
                </a:cubicBezTo>
                <a:cubicBezTo>
                  <a:pt x="365" y="184"/>
                  <a:pt x="364" y="182"/>
                  <a:pt x="363" y="181"/>
                </a:cubicBezTo>
                <a:cubicBezTo>
                  <a:pt x="362" y="178"/>
                  <a:pt x="361" y="176"/>
                  <a:pt x="360" y="174"/>
                </a:cubicBezTo>
                <a:cubicBezTo>
                  <a:pt x="359" y="173"/>
                  <a:pt x="358" y="171"/>
                  <a:pt x="357" y="170"/>
                </a:cubicBezTo>
                <a:cubicBezTo>
                  <a:pt x="355" y="168"/>
                  <a:pt x="354" y="166"/>
                  <a:pt x="353" y="164"/>
                </a:cubicBezTo>
                <a:cubicBezTo>
                  <a:pt x="352" y="163"/>
                  <a:pt x="352" y="162"/>
                  <a:pt x="352" y="161"/>
                </a:cubicBezTo>
                <a:cubicBezTo>
                  <a:pt x="351" y="160"/>
                  <a:pt x="350" y="157"/>
                  <a:pt x="347" y="152"/>
                </a:cubicBezTo>
                <a:cubicBezTo>
                  <a:pt x="346" y="149"/>
                  <a:pt x="344" y="147"/>
                  <a:pt x="343" y="145"/>
                </a:cubicBezTo>
                <a:cubicBezTo>
                  <a:pt x="341" y="142"/>
                  <a:pt x="339" y="140"/>
                  <a:pt x="338" y="139"/>
                </a:cubicBezTo>
                <a:cubicBezTo>
                  <a:pt x="336" y="137"/>
                  <a:pt x="335" y="135"/>
                  <a:pt x="333" y="134"/>
                </a:cubicBezTo>
                <a:cubicBezTo>
                  <a:pt x="332" y="133"/>
                  <a:pt x="332" y="132"/>
                  <a:pt x="331" y="132"/>
                </a:cubicBezTo>
                <a:cubicBezTo>
                  <a:pt x="330" y="130"/>
                  <a:pt x="329" y="130"/>
                  <a:pt x="328" y="128"/>
                </a:cubicBezTo>
                <a:cubicBezTo>
                  <a:pt x="327" y="127"/>
                  <a:pt x="326" y="126"/>
                  <a:pt x="323" y="123"/>
                </a:cubicBezTo>
                <a:cubicBezTo>
                  <a:pt x="320" y="119"/>
                  <a:pt x="316" y="116"/>
                  <a:pt x="314" y="113"/>
                </a:cubicBezTo>
                <a:cubicBezTo>
                  <a:pt x="311" y="111"/>
                  <a:pt x="310" y="109"/>
                  <a:pt x="309" y="108"/>
                </a:cubicBezTo>
                <a:cubicBezTo>
                  <a:pt x="308" y="108"/>
                  <a:pt x="307" y="106"/>
                  <a:pt x="306" y="105"/>
                </a:cubicBezTo>
                <a:cubicBezTo>
                  <a:pt x="304" y="103"/>
                  <a:pt x="302" y="102"/>
                  <a:pt x="302" y="102"/>
                </a:cubicBezTo>
                <a:cubicBezTo>
                  <a:pt x="302" y="100"/>
                  <a:pt x="302" y="100"/>
                  <a:pt x="302" y="100"/>
                </a:cubicBezTo>
                <a:cubicBezTo>
                  <a:pt x="302" y="100"/>
                  <a:pt x="302" y="100"/>
                  <a:pt x="303" y="99"/>
                </a:cubicBezTo>
                <a:cubicBezTo>
                  <a:pt x="304" y="98"/>
                  <a:pt x="304" y="97"/>
                  <a:pt x="304" y="96"/>
                </a:cubicBezTo>
                <a:cubicBezTo>
                  <a:pt x="303" y="96"/>
                  <a:pt x="304" y="96"/>
                  <a:pt x="304" y="96"/>
                </a:cubicBezTo>
                <a:cubicBezTo>
                  <a:pt x="305" y="96"/>
                  <a:pt x="305" y="95"/>
                  <a:pt x="306" y="95"/>
                </a:cubicBezTo>
                <a:cubicBezTo>
                  <a:pt x="307" y="94"/>
                  <a:pt x="309" y="93"/>
                  <a:pt x="310" y="93"/>
                </a:cubicBezTo>
                <a:cubicBezTo>
                  <a:pt x="311" y="92"/>
                  <a:pt x="311" y="92"/>
                  <a:pt x="312" y="91"/>
                </a:cubicBezTo>
                <a:cubicBezTo>
                  <a:pt x="313" y="90"/>
                  <a:pt x="314" y="90"/>
                  <a:pt x="316" y="89"/>
                </a:cubicBezTo>
                <a:cubicBezTo>
                  <a:pt x="317" y="88"/>
                  <a:pt x="318" y="87"/>
                  <a:pt x="319" y="86"/>
                </a:cubicBezTo>
                <a:cubicBezTo>
                  <a:pt x="320" y="84"/>
                  <a:pt x="319" y="83"/>
                  <a:pt x="319" y="82"/>
                </a:cubicBezTo>
                <a:cubicBezTo>
                  <a:pt x="319" y="81"/>
                  <a:pt x="318" y="79"/>
                  <a:pt x="318" y="79"/>
                </a:cubicBezTo>
                <a:cubicBezTo>
                  <a:pt x="318" y="79"/>
                  <a:pt x="318" y="78"/>
                  <a:pt x="318" y="77"/>
                </a:cubicBezTo>
                <a:cubicBezTo>
                  <a:pt x="319" y="76"/>
                  <a:pt x="320" y="75"/>
                  <a:pt x="320" y="74"/>
                </a:cubicBezTo>
                <a:cubicBezTo>
                  <a:pt x="321" y="74"/>
                  <a:pt x="320" y="72"/>
                  <a:pt x="319" y="71"/>
                </a:cubicBezTo>
                <a:cubicBezTo>
                  <a:pt x="318" y="70"/>
                  <a:pt x="317" y="70"/>
                  <a:pt x="317" y="70"/>
                </a:cubicBezTo>
                <a:cubicBezTo>
                  <a:pt x="317" y="70"/>
                  <a:pt x="318" y="69"/>
                  <a:pt x="319" y="68"/>
                </a:cubicBezTo>
                <a:cubicBezTo>
                  <a:pt x="320" y="68"/>
                  <a:pt x="320" y="67"/>
                  <a:pt x="321" y="66"/>
                </a:cubicBezTo>
                <a:cubicBezTo>
                  <a:pt x="322" y="65"/>
                  <a:pt x="322" y="64"/>
                  <a:pt x="321" y="63"/>
                </a:cubicBezTo>
                <a:cubicBezTo>
                  <a:pt x="321" y="62"/>
                  <a:pt x="321" y="61"/>
                  <a:pt x="321" y="59"/>
                </a:cubicBezTo>
                <a:cubicBezTo>
                  <a:pt x="321" y="58"/>
                  <a:pt x="321" y="57"/>
                  <a:pt x="322" y="57"/>
                </a:cubicBezTo>
                <a:cubicBezTo>
                  <a:pt x="323" y="56"/>
                  <a:pt x="324" y="56"/>
                  <a:pt x="325" y="56"/>
                </a:cubicBezTo>
                <a:cubicBezTo>
                  <a:pt x="326" y="56"/>
                  <a:pt x="327" y="55"/>
                  <a:pt x="327" y="54"/>
                </a:cubicBezTo>
                <a:cubicBezTo>
                  <a:pt x="328" y="52"/>
                  <a:pt x="326" y="51"/>
                  <a:pt x="325" y="49"/>
                </a:cubicBezTo>
                <a:cubicBezTo>
                  <a:pt x="323" y="48"/>
                  <a:pt x="322" y="46"/>
                  <a:pt x="320" y="44"/>
                </a:cubicBezTo>
                <a:cubicBezTo>
                  <a:pt x="318" y="43"/>
                  <a:pt x="317" y="43"/>
                  <a:pt x="316" y="42"/>
                </a:cubicBezTo>
                <a:cubicBezTo>
                  <a:pt x="316" y="41"/>
                  <a:pt x="316" y="41"/>
                  <a:pt x="315" y="41"/>
                </a:cubicBezTo>
                <a:cubicBezTo>
                  <a:pt x="314" y="39"/>
                  <a:pt x="315" y="36"/>
                  <a:pt x="315" y="35"/>
                </a:cubicBezTo>
                <a:cubicBezTo>
                  <a:pt x="316" y="34"/>
                  <a:pt x="315" y="33"/>
                  <a:pt x="315" y="33"/>
                </a:cubicBezTo>
                <a:cubicBezTo>
                  <a:pt x="314" y="33"/>
                  <a:pt x="315" y="32"/>
                  <a:pt x="314" y="31"/>
                </a:cubicBezTo>
                <a:cubicBezTo>
                  <a:pt x="313" y="29"/>
                  <a:pt x="313" y="30"/>
                  <a:pt x="313" y="30"/>
                </a:cubicBezTo>
                <a:cubicBezTo>
                  <a:pt x="313" y="30"/>
                  <a:pt x="313" y="29"/>
                  <a:pt x="312" y="28"/>
                </a:cubicBezTo>
                <a:cubicBezTo>
                  <a:pt x="312" y="28"/>
                  <a:pt x="312" y="26"/>
                  <a:pt x="311" y="26"/>
                </a:cubicBezTo>
                <a:cubicBezTo>
                  <a:pt x="310" y="25"/>
                  <a:pt x="310" y="25"/>
                  <a:pt x="310" y="24"/>
                </a:cubicBezTo>
                <a:cubicBezTo>
                  <a:pt x="310" y="24"/>
                  <a:pt x="310" y="23"/>
                  <a:pt x="310" y="23"/>
                </a:cubicBezTo>
                <a:cubicBezTo>
                  <a:pt x="309" y="23"/>
                  <a:pt x="309" y="22"/>
                  <a:pt x="309" y="22"/>
                </a:cubicBezTo>
                <a:cubicBezTo>
                  <a:pt x="309" y="21"/>
                  <a:pt x="308" y="20"/>
                  <a:pt x="308" y="20"/>
                </a:cubicBezTo>
                <a:cubicBezTo>
                  <a:pt x="307" y="20"/>
                  <a:pt x="307" y="19"/>
                  <a:pt x="307" y="18"/>
                </a:cubicBezTo>
                <a:cubicBezTo>
                  <a:pt x="306" y="17"/>
                  <a:pt x="305" y="16"/>
                  <a:pt x="305" y="16"/>
                </a:cubicBezTo>
                <a:cubicBezTo>
                  <a:pt x="305" y="16"/>
                  <a:pt x="306" y="16"/>
                  <a:pt x="306" y="16"/>
                </a:cubicBezTo>
                <a:cubicBezTo>
                  <a:pt x="306" y="15"/>
                  <a:pt x="307" y="15"/>
                  <a:pt x="307" y="12"/>
                </a:cubicBezTo>
                <a:cubicBezTo>
                  <a:pt x="307" y="10"/>
                  <a:pt x="305" y="8"/>
                  <a:pt x="303" y="6"/>
                </a:cubicBezTo>
                <a:cubicBezTo>
                  <a:pt x="301" y="5"/>
                  <a:pt x="298" y="3"/>
                  <a:pt x="296" y="2"/>
                </a:cubicBezTo>
                <a:cubicBezTo>
                  <a:pt x="294" y="1"/>
                  <a:pt x="291" y="1"/>
                  <a:pt x="290" y="1"/>
                </a:cubicBezTo>
                <a:cubicBezTo>
                  <a:pt x="288" y="1"/>
                  <a:pt x="285" y="1"/>
                  <a:pt x="283" y="1"/>
                </a:cubicBezTo>
                <a:cubicBezTo>
                  <a:pt x="281" y="1"/>
                  <a:pt x="280" y="0"/>
                  <a:pt x="278" y="1"/>
                </a:cubicBezTo>
                <a:cubicBezTo>
                  <a:pt x="276" y="1"/>
                  <a:pt x="275" y="2"/>
                  <a:pt x="274" y="2"/>
                </a:cubicBezTo>
                <a:cubicBezTo>
                  <a:pt x="273" y="2"/>
                  <a:pt x="271" y="2"/>
                  <a:pt x="269" y="2"/>
                </a:cubicBezTo>
                <a:cubicBezTo>
                  <a:pt x="268" y="2"/>
                  <a:pt x="266" y="3"/>
                  <a:pt x="265" y="3"/>
                </a:cubicBezTo>
                <a:cubicBezTo>
                  <a:pt x="263" y="3"/>
                  <a:pt x="261" y="4"/>
                  <a:pt x="260" y="4"/>
                </a:cubicBezTo>
                <a:cubicBezTo>
                  <a:pt x="259" y="5"/>
                  <a:pt x="257" y="5"/>
                  <a:pt x="256" y="6"/>
                </a:cubicBezTo>
                <a:cubicBezTo>
                  <a:pt x="255" y="6"/>
                  <a:pt x="254" y="7"/>
                  <a:pt x="253" y="8"/>
                </a:cubicBezTo>
                <a:cubicBezTo>
                  <a:pt x="251" y="8"/>
                  <a:pt x="250" y="10"/>
                  <a:pt x="248" y="11"/>
                </a:cubicBezTo>
                <a:cubicBezTo>
                  <a:pt x="247" y="13"/>
                  <a:pt x="246" y="14"/>
                  <a:pt x="243" y="17"/>
                </a:cubicBezTo>
                <a:cubicBezTo>
                  <a:pt x="240" y="20"/>
                  <a:pt x="241" y="22"/>
                  <a:pt x="240" y="23"/>
                </a:cubicBezTo>
                <a:cubicBezTo>
                  <a:pt x="239" y="25"/>
                  <a:pt x="239" y="26"/>
                  <a:pt x="238" y="28"/>
                </a:cubicBezTo>
                <a:cubicBezTo>
                  <a:pt x="238" y="29"/>
                  <a:pt x="238" y="30"/>
                  <a:pt x="237" y="31"/>
                </a:cubicBezTo>
                <a:cubicBezTo>
                  <a:pt x="237" y="33"/>
                  <a:pt x="237" y="34"/>
                  <a:pt x="237" y="37"/>
                </a:cubicBezTo>
                <a:cubicBezTo>
                  <a:pt x="237" y="39"/>
                  <a:pt x="237" y="40"/>
                  <a:pt x="237" y="41"/>
                </a:cubicBezTo>
                <a:cubicBezTo>
                  <a:pt x="237" y="42"/>
                  <a:pt x="238" y="42"/>
                  <a:pt x="238" y="43"/>
                </a:cubicBezTo>
                <a:cubicBezTo>
                  <a:pt x="238" y="44"/>
                  <a:pt x="237" y="44"/>
                  <a:pt x="237" y="45"/>
                </a:cubicBezTo>
                <a:cubicBezTo>
                  <a:pt x="237" y="47"/>
                  <a:pt x="238" y="48"/>
                  <a:pt x="238" y="49"/>
                </a:cubicBezTo>
                <a:cubicBezTo>
                  <a:pt x="238" y="49"/>
                  <a:pt x="238" y="50"/>
                  <a:pt x="238" y="51"/>
                </a:cubicBezTo>
                <a:cubicBezTo>
                  <a:pt x="238" y="51"/>
                  <a:pt x="238" y="52"/>
                  <a:pt x="238" y="53"/>
                </a:cubicBezTo>
                <a:cubicBezTo>
                  <a:pt x="238" y="56"/>
                  <a:pt x="239" y="57"/>
                  <a:pt x="239" y="59"/>
                </a:cubicBezTo>
                <a:cubicBezTo>
                  <a:pt x="239" y="60"/>
                  <a:pt x="240" y="60"/>
                  <a:pt x="240" y="61"/>
                </a:cubicBezTo>
                <a:cubicBezTo>
                  <a:pt x="240" y="61"/>
                  <a:pt x="240" y="61"/>
                  <a:pt x="240" y="62"/>
                </a:cubicBezTo>
                <a:cubicBezTo>
                  <a:pt x="240" y="62"/>
                  <a:pt x="241" y="63"/>
                  <a:pt x="241" y="64"/>
                </a:cubicBezTo>
                <a:cubicBezTo>
                  <a:pt x="242" y="65"/>
                  <a:pt x="242" y="66"/>
                  <a:pt x="243" y="66"/>
                </a:cubicBezTo>
                <a:cubicBezTo>
                  <a:pt x="243" y="67"/>
                  <a:pt x="243" y="68"/>
                  <a:pt x="244" y="69"/>
                </a:cubicBezTo>
                <a:cubicBezTo>
                  <a:pt x="244" y="69"/>
                  <a:pt x="244" y="70"/>
                  <a:pt x="244" y="70"/>
                </a:cubicBezTo>
                <a:cubicBezTo>
                  <a:pt x="244" y="71"/>
                  <a:pt x="244" y="72"/>
                  <a:pt x="244" y="73"/>
                </a:cubicBezTo>
                <a:cubicBezTo>
                  <a:pt x="245" y="73"/>
                  <a:pt x="245" y="74"/>
                  <a:pt x="246" y="74"/>
                </a:cubicBezTo>
                <a:cubicBezTo>
                  <a:pt x="246" y="75"/>
                  <a:pt x="246" y="75"/>
                  <a:pt x="246" y="76"/>
                </a:cubicBezTo>
                <a:cubicBezTo>
                  <a:pt x="246" y="76"/>
                  <a:pt x="247" y="76"/>
                  <a:pt x="247" y="77"/>
                </a:cubicBezTo>
                <a:cubicBezTo>
                  <a:pt x="248" y="78"/>
                  <a:pt x="249" y="78"/>
                  <a:pt x="249" y="79"/>
                </a:cubicBezTo>
                <a:cubicBezTo>
                  <a:pt x="250" y="79"/>
                  <a:pt x="251" y="80"/>
                  <a:pt x="252" y="79"/>
                </a:cubicBezTo>
                <a:cubicBezTo>
                  <a:pt x="253" y="79"/>
                  <a:pt x="254" y="79"/>
                  <a:pt x="254" y="79"/>
                </a:cubicBezTo>
                <a:cubicBezTo>
                  <a:pt x="254" y="79"/>
                  <a:pt x="254" y="80"/>
                  <a:pt x="254" y="81"/>
                </a:cubicBezTo>
                <a:cubicBezTo>
                  <a:pt x="254" y="82"/>
                  <a:pt x="253" y="83"/>
                  <a:pt x="252" y="85"/>
                </a:cubicBezTo>
                <a:cubicBezTo>
                  <a:pt x="252" y="86"/>
                  <a:pt x="251" y="87"/>
                  <a:pt x="251" y="88"/>
                </a:cubicBezTo>
                <a:cubicBezTo>
                  <a:pt x="250" y="88"/>
                  <a:pt x="248" y="87"/>
                  <a:pt x="246" y="86"/>
                </a:cubicBezTo>
                <a:cubicBezTo>
                  <a:pt x="244" y="86"/>
                  <a:pt x="244" y="86"/>
                  <a:pt x="239" y="86"/>
                </a:cubicBezTo>
                <a:cubicBezTo>
                  <a:pt x="238" y="86"/>
                  <a:pt x="236" y="86"/>
                  <a:pt x="235" y="86"/>
                </a:cubicBezTo>
                <a:cubicBezTo>
                  <a:pt x="234" y="86"/>
                  <a:pt x="232" y="87"/>
                  <a:pt x="230" y="87"/>
                </a:cubicBezTo>
                <a:cubicBezTo>
                  <a:pt x="229" y="87"/>
                  <a:pt x="228" y="88"/>
                  <a:pt x="227" y="88"/>
                </a:cubicBezTo>
                <a:cubicBezTo>
                  <a:pt x="224" y="89"/>
                  <a:pt x="223" y="90"/>
                  <a:pt x="220" y="92"/>
                </a:cubicBezTo>
                <a:cubicBezTo>
                  <a:pt x="218" y="93"/>
                  <a:pt x="215" y="95"/>
                  <a:pt x="214" y="97"/>
                </a:cubicBezTo>
                <a:cubicBezTo>
                  <a:pt x="212" y="98"/>
                  <a:pt x="211" y="99"/>
                  <a:pt x="209" y="101"/>
                </a:cubicBezTo>
                <a:cubicBezTo>
                  <a:pt x="207" y="103"/>
                  <a:pt x="206" y="104"/>
                  <a:pt x="205" y="106"/>
                </a:cubicBezTo>
                <a:cubicBezTo>
                  <a:pt x="204" y="108"/>
                  <a:pt x="204" y="108"/>
                  <a:pt x="203" y="110"/>
                </a:cubicBezTo>
                <a:cubicBezTo>
                  <a:pt x="203" y="112"/>
                  <a:pt x="203" y="113"/>
                  <a:pt x="203" y="114"/>
                </a:cubicBezTo>
                <a:cubicBezTo>
                  <a:pt x="202" y="116"/>
                  <a:pt x="202" y="117"/>
                  <a:pt x="202" y="117"/>
                </a:cubicBezTo>
                <a:cubicBezTo>
                  <a:pt x="202" y="117"/>
                  <a:pt x="201" y="118"/>
                  <a:pt x="200" y="119"/>
                </a:cubicBezTo>
                <a:cubicBezTo>
                  <a:pt x="198" y="119"/>
                  <a:pt x="197" y="121"/>
                  <a:pt x="196" y="122"/>
                </a:cubicBezTo>
                <a:cubicBezTo>
                  <a:pt x="195" y="122"/>
                  <a:pt x="194" y="122"/>
                  <a:pt x="194" y="122"/>
                </a:cubicBezTo>
                <a:cubicBezTo>
                  <a:pt x="193" y="122"/>
                  <a:pt x="193" y="122"/>
                  <a:pt x="191" y="124"/>
                </a:cubicBezTo>
                <a:cubicBezTo>
                  <a:pt x="189" y="125"/>
                  <a:pt x="188" y="127"/>
                  <a:pt x="187" y="129"/>
                </a:cubicBezTo>
                <a:cubicBezTo>
                  <a:pt x="186" y="130"/>
                  <a:pt x="186" y="131"/>
                  <a:pt x="185" y="132"/>
                </a:cubicBezTo>
                <a:cubicBezTo>
                  <a:pt x="184" y="132"/>
                  <a:pt x="183" y="133"/>
                  <a:pt x="183" y="133"/>
                </a:cubicBezTo>
                <a:cubicBezTo>
                  <a:pt x="182" y="133"/>
                  <a:pt x="181" y="134"/>
                  <a:pt x="180" y="134"/>
                </a:cubicBezTo>
                <a:cubicBezTo>
                  <a:pt x="178" y="134"/>
                  <a:pt x="178" y="134"/>
                  <a:pt x="175" y="135"/>
                </a:cubicBezTo>
                <a:cubicBezTo>
                  <a:pt x="173" y="136"/>
                  <a:pt x="171" y="137"/>
                  <a:pt x="170" y="138"/>
                </a:cubicBezTo>
                <a:cubicBezTo>
                  <a:pt x="169" y="139"/>
                  <a:pt x="168" y="140"/>
                  <a:pt x="167" y="141"/>
                </a:cubicBezTo>
                <a:cubicBezTo>
                  <a:pt x="165" y="142"/>
                  <a:pt x="165" y="142"/>
                  <a:pt x="161" y="144"/>
                </a:cubicBezTo>
                <a:cubicBezTo>
                  <a:pt x="160" y="145"/>
                  <a:pt x="158" y="146"/>
                  <a:pt x="157" y="147"/>
                </a:cubicBezTo>
                <a:cubicBezTo>
                  <a:pt x="156" y="148"/>
                  <a:pt x="155" y="148"/>
                  <a:pt x="154" y="149"/>
                </a:cubicBezTo>
                <a:cubicBezTo>
                  <a:pt x="152" y="151"/>
                  <a:pt x="150" y="152"/>
                  <a:pt x="147" y="154"/>
                </a:cubicBezTo>
                <a:cubicBezTo>
                  <a:pt x="144" y="156"/>
                  <a:pt x="141" y="159"/>
                  <a:pt x="140" y="162"/>
                </a:cubicBezTo>
                <a:cubicBezTo>
                  <a:pt x="138" y="165"/>
                  <a:pt x="137" y="174"/>
                  <a:pt x="135" y="180"/>
                </a:cubicBezTo>
                <a:cubicBezTo>
                  <a:pt x="134" y="187"/>
                  <a:pt x="132" y="200"/>
                  <a:pt x="130" y="205"/>
                </a:cubicBezTo>
                <a:cubicBezTo>
                  <a:pt x="129" y="211"/>
                  <a:pt x="129" y="214"/>
                  <a:pt x="128" y="218"/>
                </a:cubicBezTo>
                <a:cubicBezTo>
                  <a:pt x="127" y="222"/>
                  <a:pt x="127" y="224"/>
                  <a:pt x="126" y="228"/>
                </a:cubicBezTo>
                <a:cubicBezTo>
                  <a:pt x="126" y="232"/>
                  <a:pt x="126" y="232"/>
                  <a:pt x="125" y="237"/>
                </a:cubicBezTo>
                <a:cubicBezTo>
                  <a:pt x="124" y="242"/>
                  <a:pt x="124" y="248"/>
                  <a:pt x="123" y="252"/>
                </a:cubicBezTo>
                <a:cubicBezTo>
                  <a:pt x="123" y="256"/>
                  <a:pt x="122" y="259"/>
                  <a:pt x="122" y="261"/>
                </a:cubicBezTo>
                <a:cubicBezTo>
                  <a:pt x="122" y="262"/>
                  <a:pt x="122" y="264"/>
                  <a:pt x="121" y="265"/>
                </a:cubicBezTo>
                <a:cubicBezTo>
                  <a:pt x="121" y="266"/>
                  <a:pt x="121" y="268"/>
                  <a:pt x="120" y="269"/>
                </a:cubicBezTo>
                <a:cubicBezTo>
                  <a:pt x="120" y="272"/>
                  <a:pt x="119" y="274"/>
                  <a:pt x="119" y="275"/>
                </a:cubicBezTo>
                <a:cubicBezTo>
                  <a:pt x="119" y="275"/>
                  <a:pt x="119" y="275"/>
                  <a:pt x="120" y="275"/>
                </a:cubicBezTo>
                <a:cubicBezTo>
                  <a:pt x="121" y="275"/>
                  <a:pt x="122" y="275"/>
                  <a:pt x="125" y="276"/>
                </a:cubicBezTo>
                <a:cubicBezTo>
                  <a:pt x="129" y="277"/>
                  <a:pt x="134" y="278"/>
                  <a:pt x="134" y="278"/>
                </a:cubicBezTo>
                <a:cubicBezTo>
                  <a:pt x="134" y="278"/>
                  <a:pt x="134" y="279"/>
                  <a:pt x="134" y="279"/>
                </a:cubicBezTo>
                <a:cubicBezTo>
                  <a:pt x="134" y="280"/>
                  <a:pt x="134" y="280"/>
                  <a:pt x="135" y="280"/>
                </a:cubicBezTo>
                <a:cubicBezTo>
                  <a:pt x="135" y="280"/>
                  <a:pt x="136" y="280"/>
                  <a:pt x="136" y="281"/>
                </a:cubicBezTo>
                <a:cubicBezTo>
                  <a:pt x="136" y="281"/>
                  <a:pt x="135" y="281"/>
                  <a:pt x="135" y="282"/>
                </a:cubicBezTo>
                <a:cubicBezTo>
                  <a:pt x="134" y="284"/>
                  <a:pt x="134" y="284"/>
                  <a:pt x="134" y="286"/>
                </a:cubicBezTo>
                <a:cubicBezTo>
                  <a:pt x="133" y="289"/>
                  <a:pt x="133" y="290"/>
                  <a:pt x="133" y="290"/>
                </a:cubicBezTo>
                <a:cubicBezTo>
                  <a:pt x="133" y="290"/>
                  <a:pt x="132" y="291"/>
                  <a:pt x="132" y="291"/>
                </a:cubicBezTo>
                <a:cubicBezTo>
                  <a:pt x="131" y="292"/>
                  <a:pt x="131" y="292"/>
                  <a:pt x="131" y="293"/>
                </a:cubicBezTo>
                <a:cubicBezTo>
                  <a:pt x="130" y="295"/>
                  <a:pt x="128" y="298"/>
                  <a:pt x="128" y="299"/>
                </a:cubicBezTo>
                <a:cubicBezTo>
                  <a:pt x="127" y="301"/>
                  <a:pt x="127" y="301"/>
                  <a:pt x="127" y="301"/>
                </a:cubicBezTo>
                <a:cubicBezTo>
                  <a:pt x="127" y="302"/>
                  <a:pt x="127" y="302"/>
                  <a:pt x="126" y="302"/>
                </a:cubicBezTo>
                <a:cubicBezTo>
                  <a:pt x="126" y="303"/>
                  <a:pt x="126" y="304"/>
                  <a:pt x="126" y="304"/>
                </a:cubicBezTo>
                <a:cubicBezTo>
                  <a:pt x="126" y="304"/>
                  <a:pt x="119" y="300"/>
                  <a:pt x="114" y="296"/>
                </a:cubicBezTo>
                <a:cubicBezTo>
                  <a:pt x="108" y="293"/>
                  <a:pt x="103" y="290"/>
                  <a:pt x="103" y="290"/>
                </a:cubicBezTo>
                <a:cubicBezTo>
                  <a:pt x="103" y="290"/>
                  <a:pt x="103" y="289"/>
                  <a:pt x="103" y="288"/>
                </a:cubicBezTo>
                <a:cubicBezTo>
                  <a:pt x="103" y="288"/>
                  <a:pt x="102" y="287"/>
                  <a:pt x="101" y="287"/>
                </a:cubicBezTo>
                <a:cubicBezTo>
                  <a:pt x="100" y="286"/>
                  <a:pt x="99" y="285"/>
                  <a:pt x="98" y="285"/>
                </a:cubicBezTo>
                <a:cubicBezTo>
                  <a:pt x="97" y="284"/>
                  <a:pt x="96" y="284"/>
                  <a:pt x="95" y="284"/>
                </a:cubicBezTo>
                <a:cubicBezTo>
                  <a:pt x="95" y="284"/>
                  <a:pt x="94" y="284"/>
                  <a:pt x="94" y="284"/>
                </a:cubicBezTo>
                <a:cubicBezTo>
                  <a:pt x="93" y="284"/>
                  <a:pt x="91" y="282"/>
                  <a:pt x="88" y="280"/>
                </a:cubicBezTo>
                <a:cubicBezTo>
                  <a:pt x="84" y="278"/>
                  <a:pt x="84" y="278"/>
                  <a:pt x="82" y="277"/>
                </a:cubicBezTo>
                <a:cubicBezTo>
                  <a:pt x="81" y="276"/>
                  <a:pt x="80" y="275"/>
                  <a:pt x="80" y="274"/>
                </a:cubicBezTo>
                <a:cubicBezTo>
                  <a:pt x="79" y="273"/>
                  <a:pt x="77" y="274"/>
                  <a:pt x="77" y="274"/>
                </a:cubicBezTo>
                <a:cubicBezTo>
                  <a:pt x="76" y="274"/>
                  <a:pt x="75" y="274"/>
                  <a:pt x="75" y="275"/>
                </a:cubicBezTo>
                <a:cubicBezTo>
                  <a:pt x="75" y="275"/>
                  <a:pt x="75" y="275"/>
                  <a:pt x="73" y="275"/>
                </a:cubicBezTo>
                <a:cubicBezTo>
                  <a:pt x="72" y="275"/>
                  <a:pt x="72" y="275"/>
                  <a:pt x="71" y="275"/>
                </a:cubicBezTo>
                <a:cubicBezTo>
                  <a:pt x="70" y="275"/>
                  <a:pt x="69" y="274"/>
                  <a:pt x="68" y="274"/>
                </a:cubicBezTo>
                <a:cubicBezTo>
                  <a:pt x="67" y="274"/>
                  <a:pt x="67" y="274"/>
                  <a:pt x="66" y="274"/>
                </a:cubicBezTo>
                <a:cubicBezTo>
                  <a:pt x="65" y="274"/>
                  <a:pt x="65" y="276"/>
                  <a:pt x="65" y="276"/>
                </a:cubicBezTo>
                <a:cubicBezTo>
                  <a:pt x="64" y="277"/>
                  <a:pt x="64" y="278"/>
                  <a:pt x="64" y="279"/>
                </a:cubicBezTo>
                <a:cubicBezTo>
                  <a:pt x="63" y="280"/>
                  <a:pt x="63" y="281"/>
                  <a:pt x="63" y="281"/>
                </a:cubicBezTo>
                <a:cubicBezTo>
                  <a:pt x="63" y="281"/>
                  <a:pt x="55" y="296"/>
                  <a:pt x="44" y="314"/>
                </a:cubicBezTo>
                <a:cubicBezTo>
                  <a:pt x="39" y="325"/>
                  <a:pt x="33" y="336"/>
                  <a:pt x="27" y="346"/>
                </a:cubicBezTo>
                <a:cubicBezTo>
                  <a:pt x="15" y="369"/>
                  <a:pt x="5" y="388"/>
                  <a:pt x="5" y="388"/>
                </a:cubicBezTo>
                <a:cubicBezTo>
                  <a:pt x="5" y="388"/>
                  <a:pt x="4" y="388"/>
                  <a:pt x="4" y="388"/>
                </a:cubicBezTo>
                <a:cubicBezTo>
                  <a:pt x="3" y="388"/>
                  <a:pt x="3" y="389"/>
                  <a:pt x="3" y="390"/>
                </a:cubicBezTo>
                <a:cubicBezTo>
                  <a:pt x="3" y="391"/>
                  <a:pt x="2" y="391"/>
                  <a:pt x="2" y="391"/>
                </a:cubicBezTo>
                <a:cubicBezTo>
                  <a:pt x="1" y="392"/>
                  <a:pt x="0" y="393"/>
                  <a:pt x="1" y="394"/>
                </a:cubicBezTo>
                <a:cubicBezTo>
                  <a:pt x="1" y="396"/>
                  <a:pt x="3" y="396"/>
                  <a:pt x="4" y="397"/>
                </a:cubicBezTo>
                <a:close/>
                <a:moveTo>
                  <a:pt x="132" y="307"/>
                </a:moveTo>
                <a:cubicBezTo>
                  <a:pt x="132" y="307"/>
                  <a:pt x="132" y="306"/>
                  <a:pt x="132" y="306"/>
                </a:cubicBezTo>
                <a:cubicBezTo>
                  <a:pt x="133" y="305"/>
                  <a:pt x="133" y="304"/>
                  <a:pt x="134" y="303"/>
                </a:cubicBezTo>
                <a:cubicBezTo>
                  <a:pt x="134" y="302"/>
                  <a:pt x="135" y="301"/>
                  <a:pt x="135" y="300"/>
                </a:cubicBezTo>
                <a:cubicBezTo>
                  <a:pt x="136" y="300"/>
                  <a:pt x="136" y="300"/>
                  <a:pt x="136" y="300"/>
                </a:cubicBezTo>
                <a:cubicBezTo>
                  <a:pt x="136" y="300"/>
                  <a:pt x="136" y="300"/>
                  <a:pt x="136" y="301"/>
                </a:cubicBezTo>
                <a:cubicBezTo>
                  <a:pt x="136" y="302"/>
                  <a:pt x="136" y="302"/>
                  <a:pt x="137" y="303"/>
                </a:cubicBezTo>
                <a:cubicBezTo>
                  <a:pt x="138" y="304"/>
                  <a:pt x="139" y="304"/>
                  <a:pt x="139" y="304"/>
                </a:cubicBezTo>
                <a:cubicBezTo>
                  <a:pt x="139" y="304"/>
                  <a:pt x="140" y="305"/>
                  <a:pt x="141" y="305"/>
                </a:cubicBezTo>
                <a:cubicBezTo>
                  <a:pt x="141" y="306"/>
                  <a:pt x="141" y="306"/>
                  <a:pt x="142" y="306"/>
                </a:cubicBezTo>
                <a:cubicBezTo>
                  <a:pt x="142" y="305"/>
                  <a:pt x="143" y="305"/>
                  <a:pt x="143" y="305"/>
                </a:cubicBezTo>
                <a:cubicBezTo>
                  <a:pt x="143" y="305"/>
                  <a:pt x="142" y="307"/>
                  <a:pt x="144" y="308"/>
                </a:cubicBezTo>
                <a:cubicBezTo>
                  <a:pt x="145" y="309"/>
                  <a:pt x="145" y="309"/>
                  <a:pt x="146" y="309"/>
                </a:cubicBezTo>
                <a:cubicBezTo>
                  <a:pt x="148" y="310"/>
                  <a:pt x="148" y="310"/>
                  <a:pt x="148" y="309"/>
                </a:cubicBezTo>
                <a:cubicBezTo>
                  <a:pt x="149" y="309"/>
                  <a:pt x="149" y="309"/>
                  <a:pt x="149" y="309"/>
                </a:cubicBezTo>
                <a:cubicBezTo>
                  <a:pt x="149" y="309"/>
                  <a:pt x="149" y="311"/>
                  <a:pt x="150" y="312"/>
                </a:cubicBezTo>
                <a:cubicBezTo>
                  <a:pt x="151" y="313"/>
                  <a:pt x="152" y="313"/>
                  <a:pt x="153" y="314"/>
                </a:cubicBezTo>
                <a:cubicBezTo>
                  <a:pt x="154" y="314"/>
                  <a:pt x="155" y="314"/>
                  <a:pt x="155" y="313"/>
                </a:cubicBezTo>
                <a:cubicBezTo>
                  <a:pt x="156" y="313"/>
                  <a:pt x="156" y="313"/>
                  <a:pt x="156" y="313"/>
                </a:cubicBezTo>
                <a:cubicBezTo>
                  <a:pt x="156" y="313"/>
                  <a:pt x="156" y="316"/>
                  <a:pt x="157" y="316"/>
                </a:cubicBezTo>
                <a:cubicBezTo>
                  <a:pt x="157" y="317"/>
                  <a:pt x="158" y="317"/>
                  <a:pt x="159" y="318"/>
                </a:cubicBezTo>
                <a:cubicBezTo>
                  <a:pt x="160" y="318"/>
                  <a:pt x="161" y="318"/>
                  <a:pt x="162" y="317"/>
                </a:cubicBezTo>
                <a:cubicBezTo>
                  <a:pt x="163" y="317"/>
                  <a:pt x="163" y="317"/>
                  <a:pt x="164" y="316"/>
                </a:cubicBezTo>
                <a:cubicBezTo>
                  <a:pt x="164" y="316"/>
                  <a:pt x="165" y="316"/>
                  <a:pt x="165" y="316"/>
                </a:cubicBezTo>
                <a:cubicBezTo>
                  <a:pt x="165" y="316"/>
                  <a:pt x="165" y="317"/>
                  <a:pt x="164" y="319"/>
                </a:cubicBezTo>
                <a:cubicBezTo>
                  <a:pt x="163" y="321"/>
                  <a:pt x="162" y="323"/>
                  <a:pt x="162" y="323"/>
                </a:cubicBezTo>
                <a:cubicBezTo>
                  <a:pt x="162" y="323"/>
                  <a:pt x="162" y="322"/>
                  <a:pt x="161" y="323"/>
                </a:cubicBezTo>
                <a:cubicBezTo>
                  <a:pt x="161" y="323"/>
                  <a:pt x="160" y="324"/>
                  <a:pt x="160" y="324"/>
                </a:cubicBezTo>
                <a:cubicBezTo>
                  <a:pt x="160" y="324"/>
                  <a:pt x="160" y="324"/>
                  <a:pt x="160" y="324"/>
                </a:cubicBezTo>
                <a:cubicBezTo>
                  <a:pt x="160" y="324"/>
                  <a:pt x="156" y="322"/>
                  <a:pt x="152" y="320"/>
                </a:cubicBezTo>
                <a:cubicBezTo>
                  <a:pt x="148" y="317"/>
                  <a:pt x="132" y="307"/>
                  <a:pt x="132" y="307"/>
                </a:cubicBezTo>
                <a:close/>
              </a:path>
            </a:pathLst>
          </a:custGeom>
          <a:solidFill>
            <a:sysClr val="window" lastClr="FFFFFF">
              <a:lumMod val="50000"/>
            </a:sysClr>
          </a:solidFill>
          <a:ln w="44450">
            <a:noFill/>
          </a:ln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800" b="0" i="0" u="none" strike="noStrike" kern="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Lato Light"/>
              <a:ea typeface="+mn-ea"/>
            </a:endParaRPr>
          </a:p>
        </p:txBody>
      </p:sp>
      <p:sp>
        <p:nvSpPr>
          <p:cNvPr id="88" name="Text Placeholder 8"/>
          <p:cNvSpPr txBox="1"/>
          <p:nvPr/>
        </p:nvSpPr>
        <p:spPr>
          <a:xfrm>
            <a:off x="521281" y="293211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Inspiration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89" name="Text Placeholder 9"/>
          <p:cNvSpPr txBox="1"/>
          <p:nvPr/>
        </p:nvSpPr>
        <p:spPr>
          <a:xfrm>
            <a:off x="521281" y="326765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0" name="Text Placeholder 8"/>
          <p:cNvSpPr txBox="1"/>
          <p:nvPr/>
        </p:nvSpPr>
        <p:spPr>
          <a:xfrm>
            <a:off x="521281" y="412428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Analysis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1" name="Text Placeholder 9"/>
          <p:cNvSpPr txBox="1"/>
          <p:nvPr/>
        </p:nvSpPr>
        <p:spPr>
          <a:xfrm>
            <a:off x="521281" y="445982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2" name="Text Placeholder 8"/>
          <p:cNvSpPr txBox="1"/>
          <p:nvPr/>
        </p:nvSpPr>
        <p:spPr>
          <a:xfrm>
            <a:off x="521281" y="5401546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Blue-print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3" name="Text Placeholder 9"/>
          <p:cNvSpPr txBox="1"/>
          <p:nvPr/>
        </p:nvSpPr>
        <p:spPr>
          <a:xfrm>
            <a:off x="521281" y="5737085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4" name="Text Placeholder 8"/>
          <p:cNvSpPr txBox="1"/>
          <p:nvPr/>
        </p:nvSpPr>
        <p:spPr>
          <a:xfrm>
            <a:off x="2808224" y="293211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Design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5" name="Text Placeholder 9"/>
          <p:cNvSpPr txBox="1"/>
          <p:nvPr/>
        </p:nvSpPr>
        <p:spPr>
          <a:xfrm>
            <a:off x="2808224" y="326765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6" name="Text Placeholder 8"/>
          <p:cNvSpPr txBox="1"/>
          <p:nvPr/>
        </p:nvSpPr>
        <p:spPr>
          <a:xfrm>
            <a:off x="2784586" y="4124288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Beta-test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7" name="Text Placeholder 9"/>
          <p:cNvSpPr txBox="1"/>
          <p:nvPr/>
        </p:nvSpPr>
        <p:spPr>
          <a:xfrm>
            <a:off x="2784586" y="4459827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98" name="Oval 64"/>
          <p:cNvSpPr/>
          <p:nvPr/>
        </p:nvSpPr>
        <p:spPr>
          <a:xfrm>
            <a:off x="155642" y="2962701"/>
            <a:ext cx="209550" cy="210865"/>
          </a:xfrm>
          <a:prstGeom prst="ellipse">
            <a:avLst/>
          </a:prstGeom>
          <a:solidFill>
            <a:srgbClr val="4D8963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99" name="Oval 65"/>
          <p:cNvSpPr/>
          <p:nvPr/>
        </p:nvSpPr>
        <p:spPr>
          <a:xfrm>
            <a:off x="155642" y="4186625"/>
            <a:ext cx="209550" cy="210865"/>
          </a:xfrm>
          <a:prstGeom prst="ellipse">
            <a:avLst/>
          </a:prstGeom>
          <a:solidFill>
            <a:srgbClr val="69A583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0" name="Oval 66"/>
          <p:cNvSpPr/>
          <p:nvPr/>
        </p:nvSpPr>
        <p:spPr>
          <a:xfrm>
            <a:off x="155642" y="5419596"/>
            <a:ext cx="209550" cy="210865"/>
          </a:xfrm>
          <a:prstGeom prst="ellipse">
            <a:avLst/>
          </a:prstGeom>
          <a:solidFill>
            <a:srgbClr val="E1B378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1" name="Oval 67"/>
          <p:cNvSpPr/>
          <p:nvPr/>
        </p:nvSpPr>
        <p:spPr>
          <a:xfrm>
            <a:off x="2448768" y="2962701"/>
            <a:ext cx="209550" cy="210865"/>
          </a:xfrm>
          <a:prstGeom prst="ellipse">
            <a:avLst/>
          </a:prstGeom>
          <a:solidFill>
            <a:srgbClr val="E0CC97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2" name="Oval 68"/>
          <p:cNvSpPr/>
          <p:nvPr/>
        </p:nvSpPr>
        <p:spPr>
          <a:xfrm>
            <a:off x="2448768" y="4186625"/>
            <a:ext cx="209550" cy="210865"/>
          </a:xfrm>
          <a:prstGeom prst="ellipse">
            <a:avLst/>
          </a:prstGeom>
          <a:solidFill>
            <a:srgbClr val="EC799A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  <p:sp>
        <p:nvSpPr>
          <p:cNvPr id="103" name="Text Placeholder 8"/>
          <p:cNvSpPr txBox="1"/>
          <p:nvPr/>
        </p:nvSpPr>
        <p:spPr>
          <a:xfrm>
            <a:off x="4984724" y="2932114"/>
            <a:ext cx="1656669" cy="335540"/>
          </a:xfrm>
          <a:prstGeom prst="rect">
            <a:avLst/>
          </a:prstGeom>
        </p:spPr>
        <p:txBody>
          <a:bodyPr vert="horz" lIns="91440" tIns="45720" rIns="91440" bIns="45720" rtlCol="0">
            <a:normAutofit fontScale="90000"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Roboto" panose="02000000000000000000" pitchFamily="2" charset="0"/>
                <a:ea typeface="Roboto" panose="02000000000000000000" pitchFamily="2" charset="0"/>
                <a:cs typeface="+mn-cs"/>
              </a:rPr>
              <a:t>Launch</a:t>
            </a:r>
            <a:endParaRPr kumimoji="0" lang="en-AU" sz="18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Roboto" panose="02000000000000000000" pitchFamily="2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4" name="Text Placeholder 9"/>
          <p:cNvSpPr txBox="1"/>
          <p:nvPr/>
        </p:nvSpPr>
        <p:spPr>
          <a:xfrm>
            <a:off x="4984724" y="3267653"/>
            <a:ext cx="1656669" cy="690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>
                <a:solidFill>
                  <a:schemeClr val="bg1">
                    <a:lumMod val="50000"/>
                  </a:schemeClr>
                </a:solidFill>
                <a:latin typeface="Lato Light" panose="020F0302020204030203" pitchFamily="34" charset="0"/>
                <a:ea typeface="Roboto" panose="02000000000000000000" pitchFamily="2" charset="0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bg1">
                    <a:lumMod val="50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r>
              <a:rPr kumimoji="0" lang="id-ID" sz="1200" b="0" i="0" u="none" strike="noStrike" kern="1200" cap="none" spc="0" normalizeH="0" baseline="0" noProof="0">
                <a:ln>
                  <a:noFill/>
                </a:ln>
                <a:solidFill>
                  <a:sysClr val="window" lastClr="FFFFFF">
                    <a:lumMod val="50000"/>
                  </a:sysClr>
                </a:solidFill>
                <a:effectLst/>
                <a:uLnTx/>
                <a:uFillTx/>
                <a:latin typeface="Lato Light" panose="020F0302020204030203" pitchFamily="34" charset="0"/>
                <a:ea typeface="Roboto" panose="02000000000000000000" pitchFamily="2" charset="0"/>
                <a:cs typeface="+mn-cs"/>
              </a:rPr>
              <a:t>Lorem ipsum dolor sit amet soransen ikea tressa peta</a:t>
            </a:r>
            <a:endParaRPr kumimoji="0" lang="en-AU" sz="1200" b="0" i="0" u="none" strike="noStrike" kern="1200" cap="none" spc="0" normalizeH="0" baseline="0" noProof="0" dirty="0">
              <a:ln>
                <a:noFill/>
              </a:ln>
              <a:solidFill>
                <a:sysClr val="window" lastClr="FFFFFF">
                  <a:lumMod val="50000"/>
                </a:sysClr>
              </a:solidFill>
              <a:effectLst/>
              <a:uLnTx/>
              <a:uFillTx/>
              <a:latin typeface="Lato Light" panose="020F0302020204030203" pitchFamily="34" charset="0"/>
              <a:ea typeface="Roboto" panose="02000000000000000000" pitchFamily="2" charset="0"/>
              <a:cs typeface="+mn-cs"/>
            </a:endParaRPr>
          </a:p>
        </p:txBody>
      </p:sp>
      <p:sp>
        <p:nvSpPr>
          <p:cNvPr id="105" name="Oval 71"/>
          <p:cNvSpPr/>
          <p:nvPr/>
        </p:nvSpPr>
        <p:spPr>
          <a:xfrm>
            <a:off x="4648906" y="2994451"/>
            <a:ext cx="209550" cy="210865"/>
          </a:xfrm>
          <a:prstGeom prst="ellipse">
            <a:avLst/>
          </a:prstGeom>
          <a:solidFill>
            <a:srgbClr val="9F0251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1735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Lato Ligh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000"/>
                            </p:stCondLst>
                            <p:childTnLst>
                              <p:par>
                                <p:cTn id="5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5500"/>
                            </p:stCondLst>
                            <p:childTnLst>
                              <p:par>
                                <p:cTn id="5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6000"/>
                            </p:stCondLst>
                            <p:childTnLst>
                              <p:par>
                                <p:cTn id="6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6500"/>
                            </p:stCondLst>
                            <p:childTnLst>
                              <p:par>
                                <p:cTn id="6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7000"/>
                            </p:stCondLst>
                            <p:childTnLst>
                              <p:par>
                                <p:cTn id="7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7500"/>
                            </p:stCondLst>
                            <p:childTnLst>
                              <p:par>
                                <p:cTn id="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8000"/>
                            </p:stCondLst>
                            <p:childTnLst>
                              <p:par>
                                <p:cTn id="7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8500"/>
                            </p:stCondLst>
                            <p:childTnLst>
                              <p:par>
                                <p:cTn id="8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9000"/>
                            </p:stCondLst>
                            <p:childTnLst>
                              <p:par>
                                <p:cTn id="8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9500"/>
                            </p:stCondLst>
                            <p:childTnLst>
                              <p:par>
                                <p:cTn id="9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10000"/>
                            </p:stCondLst>
                            <p:childTnLst>
                              <p:par>
                                <p:cTn id="9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1" fill="hold">
                            <p:stCondLst>
                              <p:cond delay="10500"/>
                            </p:stCondLst>
                            <p:childTnLst>
                              <p:par>
                                <p:cTn id="10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1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5" grpId="0"/>
      <p:bldP spid="86" grpId="0" build="p"/>
      <p:bldP spid="87" grpId="0" animBg="1"/>
      <p:bldP spid="88" grpId="0" build="p"/>
      <p:bldP spid="89" grpId="0" build="p"/>
      <p:bldP spid="90" grpId="0" build="p"/>
      <p:bldP spid="91" grpId="0" build="p"/>
      <p:bldP spid="92" grpId="0" build="p"/>
      <p:bldP spid="93" grpId="0" build="p"/>
      <p:bldP spid="94" grpId="0" build="p"/>
      <p:bldP spid="95" grpId="0" build="p"/>
      <p:bldP spid="96" grpId="0" build="p"/>
      <p:bldP spid="97" grpId="0" build="p"/>
      <p:bldP spid="98" grpId="0" animBg="1"/>
      <p:bldP spid="99" grpId="0" animBg="1"/>
      <p:bldP spid="100" grpId="0" animBg="1"/>
      <p:bldP spid="101" grpId="0" animBg="1"/>
      <p:bldP spid="102" grpId="0" animBg="1"/>
      <p:bldP spid="103" grpId="0" build="p"/>
      <p:bldP spid="104" grpId="0" build="p"/>
      <p:bldP spid="105" grpId="0" animBg="1"/>
    </p:bldLst>
  </p:timing>
</p:sld>
</file>

<file path=ppt/tags/tag1.xml><?xml version="1.0" encoding="utf-8"?>
<p:tagLst xmlns:p="http://schemas.openxmlformats.org/presentationml/2006/main">
  <p:tag name="KSO_WPP_MARK_KEY" val="64eaa108-ef7b-45b1-a5cb-baf023cb1bae"/>
  <p:tag name="COMMONDATA" val="eyJoZGlkIjoiYWZlNGNiNjAyNjBkNWIwYTMyZDk3N2Y1MDZlYjJlYzIifQ==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3264</Words>
  <Application>WPS 演示</Application>
  <PresentationFormat>自定义</PresentationFormat>
  <Paragraphs>224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25" baseType="lpstr">
      <vt:lpstr>Arial</vt:lpstr>
      <vt:lpstr>宋体</vt:lpstr>
      <vt:lpstr>Wingdings</vt:lpstr>
      <vt:lpstr>微软雅黑</vt:lpstr>
      <vt:lpstr>Calibri</vt:lpstr>
      <vt:lpstr>Arial Unicode MS</vt:lpstr>
      <vt:lpstr>华文细黑</vt:lpstr>
      <vt:lpstr>Calibri</vt:lpstr>
      <vt:lpstr>Lato Light</vt:lpstr>
      <vt:lpstr>Roboto</vt:lpstr>
      <vt:lpstr>Times New Roman</vt:lpstr>
      <vt:lpstr>Lato Light</vt:lpstr>
      <vt:lpstr>Arial</vt:lpstr>
      <vt:lpstr>Segoe Print</vt:lpstr>
      <vt:lpstr>Calibri Light</vt:lpstr>
      <vt:lpstr>Arial Unicode MS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第一PPT，www.1ppt.com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第一PPT</dc:title>
  <dc:creator>www.1ppt.com</dc:creator>
  <cp:keywords>第一PPT www.1ppt.com</cp:keywords>
  <dc:description>http://www.1ppt.com</dc:description>
  <cp:category>http://www.1ppt.com</cp:category>
  <cp:lastModifiedBy>吴为</cp:lastModifiedBy>
  <cp:revision>1381</cp:revision>
  <dcterms:created xsi:type="dcterms:W3CDTF">2009-02-11T05:37:00Z</dcterms:created>
  <dcterms:modified xsi:type="dcterms:W3CDTF">2023-04-04T03:46:36Z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  <property fmtid="{D5CDD505-2E9C-101B-9397-08002B2CF9AE}" pid="4" name="ICV">
    <vt:lpwstr>B0B74B2CF13045818A7C116CAF59C8F2</vt:lpwstr>
  </property>
  <property fmtid="{D5CDD505-2E9C-101B-9397-08002B2CF9AE}" pid="5" name="KSOProductBuildVer">
    <vt:lpwstr>2052-11.1.0.13703</vt:lpwstr>
  </property>
</Properties>
</file>