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1"/>
  </p:notesMasterIdLst>
  <p:sldIdLst>
    <p:sldId id="409" r:id="rId4"/>
    <p:sldId id="410" r:id="rId5"/>
    <p:sldId id="411" r:id="rId6"/>
    <p:sldId id="412" r:id="rId7"/>
    <p:sldId id="413" r:id="rId8"/>
    <p:sldId id="414" r:id="rId9"/>
    <p:sldId id="415" r:id="rId10"/>
    <p:sldId id="416" r:id="rId12"/>
    <p:sldId id="417" r:id="rId13"/>
    <p:sldId id="418" r:id="rId14"/>
    <p:sldId id="419" r:id="rId15"/>
    <p:sldId id="420" r:id="rId16"/>
    <p:sldId id="421" r:id="rId17"/>
    <p:sldId id="422" r:id="rId18"/>
    <p:sldId id="423" r:id="rId19"/>
    <p:sldId id="424" r:id="rId20"/>
    <p:sldId id="425" r:id="rId21"/>
    <p:sldId id="426" r:id="rId22"/>
    <p:sldId id="427" r:id="rId23"/>
    <p:sldId id="428" r:id="rId24"/>
    <p:sldId id="429" r:id="rId25"/>
    <p:sldId id="430" r:id="rId26"/>
    <p:sldId id="431" r:id="rId27"/>
    <p:sldId id="432" r:id="rId28"/>
    <p:sldId id="433"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9" userDrawn="1">
          <p15:clr>
            <a:srgbClr val="A4A3A4"/>
          </p15:clr>
        </p15:guide>
        <p15:guide id="2" pos="389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1147"/>
    <a:srgbClr val="FFFFFF"/>
    <a:srgbClr val="FBD503"/>
    <a:srgbClr val="2D5D94"/>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p:scale>
          <a:sx n="75" d="100"/>
          <a:sy n="75" d="100"/>
        </p:scale>
        <p:origin x="2022" y="816"/>
      </p:cViewPr>
      <p:guideLst>
        <p:guide orient="horz" pos="2209"/>
        <p:guide pos="3896"/>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96.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notesMaster" Target="notesMasters/notesMaster1.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0"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
        <p:nvSpPr>
          <p:cNvPr id="11" name="TextBox 3"/>
          <p:cNvSpPr txBox="1"/>
          <p:nvPr userDrawn="1"/>
        </p:nvSpPr>
        <p:spPr>
          <a:xfrm>
            <a:off x="2060105" y="6512770"/>
            <a:ext cx="54006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black"/>
                </a:solidFill>
                <a:effectLst/>
                <a:uLnTx/>
                <a:uFillTx/>
                <a:hlinkClick r:id="rId10"/>
              </a:rPr>
              <a:t>PPT</a:t>
            </a:r>
            <a:r>
              <a:rPr kumimoji="0" lang="zh-CN" altLang="en-US" sz="100" b="0" i="0" u="none" strike="noStrike" kern="0" cap="none" spc="0" normalizeH="0" baseline="0" noProof="0" dirty="0">
                <a:ln>
                  <a:noFill/>
                </a:ln>
                <a:solidFill>
                  <a:prstClr val="black"/>
                </a:solidFill>
                <a:effectLst/>
                <a:uLnTx/>
                <a:uFillTx/>
                <a:hlinkClick r:id="rId10"/>
              </a:rPr>
              <a:t>模板</a:t>
            </a:r>
            <a:r>
              <a:rPr kumimoji="0" lang="zh-CN" altLang="en-US" sz="100" b="0" i="0" u="none" strike="noStrike" kern="0" cap="none" spc="0" normalizeH="0" baseline="0" noProof="0" dirty="0">
                <a:ln>
                  <a:noFill/>
                </a:ln>
                <a:solidFill>
                  <a:prstClr val="black"/>
                </a:solidFill>
                <a:effectLst/>
                <a:uLnTx/>
                <a:uFillTx/>
              </a:rPr>
              <a:t> </a:t>
            </a:r>
            <a:r>
              <a:rPr kumimoji="0" lang="en-US" altLang="zh-CN" sz="100" b="0" i="0" u="none" strike="noStrike" kern="0" cap="none" spc="0" normalizeH="0" baseline="0" noProof="0" dirty="0">
                <a:ln>
                  <a:noFill/>
                </a:ln>
                <a:solidFill>
                  <a:prstClr val="black"/>
                </a:solidFill>
                <a:effectLst/>
                <a:uLnTx/>
                <a:uFillTx/>
              </a:rPr>
              <a:t>http://www.1ppt.com/moban/</a:t>
            </a:r>
            <a:r>
              <a:rPr kumimoji="0" lang="zh-CN" altLang="en-US" sz="100" b="0" i="0" u="none" strike="noStrike" kern="0" cap="none" spc="0" normalizeH="0" baseline="0" noProof="0" dirty="0">
                <a:ln>
                  <a:noFill/>
                </a:ln>
                <a:solidFill>
                  <a:prstClr val="black"/>
                </a:solidFill>
                <a:effectLst/>
                <a:uLnTx/>
                <a:uFillTx/>
              </a:rPr>
              <a:t> </a:t>
            </a:r>
            <a:endParaRPr kumimoji="0" lang="en-US" altLang="zh-CN" sz="100" b="0" i="0" u="none" strike="noStrike" kern="0" cap="none" spc="0" normalizeH="0" baseline="0" noProof="0" dirty="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70.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0.xml"/><Relationship Id="rId2" Type="http://schemas.openxmlformats.org/officeDocument/2006/relationships/image" Target="../media/image4.jpe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1.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2.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3.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4.xml"/><Relationship Id="rId2" Type="http://schemas.openxmlformats.org/officeDocument/2006/relationships/image" Target="../media/image5.jpe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5.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6.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7.xml"/><Relationship Id="rId2" Type="http://schemas.openxmlformats.org/officeDocument/2006/relationships/image" Target="../media/image6.jpeg"/><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8.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9.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2.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0.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91.xml"/><Relationship Id="rId2" Type="http://schemas.openxmlformats.org/officeDocument/2006/relationships/image" Target="../media/image7.jpeg"/><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2.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3.xml"/><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4.xml"/><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5.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3.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4.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5.xml"/><Relationship Id="rId2" Type="http://schemas.openxmlformats.org/officeDocument/2006/relationships/image" Target="../media/image2.jpe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6.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77.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8.xml"/><Relationship Id="rId2" Type="http://schemas.openxmlformats.org/officeDocument/2006/relationships/image" Target="../media/image3.jpe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9.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13" name="文本框 12"/>
          <p:cNvSpPr txBox="1"/>
          <p:nvPr/>
        </p:nvSpPr>
        <p:spPr>
          <a:xfrm>
            <a:off x="5135880" y="2544445"/>
            <a:ext cx="6357620" cy="1015663"/>
          </a:xfrm>
          <a:prstGeom prst="rect">
            <a:avLst/>
          </a:prstGeom>
          <a:noFill/>
        </p:spPr>
        <p:txBody>
          <a:bodyPr wrap="square" rtlCol="0">
            <a:spAutoFit/>
          </a:bodyPr>
          <a:lstStyle/>
          <a:p>
            <a:r>
              <a:rPr lang="zh-CN" altLang="en-US" sz="6000" dirty="0">
                <a:gradFill>
                  <a:gsLst>
                    <a:gs pos="100000">
                      <a:srgbClr val="EEC988"/>
                    </a:gs>
                    <a:gs pos="0">
                      <a:srgbClr val="CB954D"/>
                    </a:gs>
                  </a:gsLst>
                  <a:lin scaled="1"/>
                </a:gradFill>
                <a:effectLst/>
                <a:latin typeface="字魂35号-经典雅黑" panose="02000000000000000000" pitchFamily="2" charset="-122"/>
                <a:ea typeface="字魂35号-经典雅黑" panose="02000000000000000000" pitchFamily="2" charset="-122"/>
                <a:cs typeface="+mn-ea"/>
                <a:sym typeface="+mn-lt"/>
              </a:rPr>
              <a:t>鎏金风</a:t>
            </a:r>
            <a:r>
              <a:rPr lang="zh-CN" altLang="en-US" sz="6000" dirty="0">
                <a:gradFill>
                  <a:gsLst>
                    <a:gs pos="0">
                      <a:srgbClr val="012D86"/>
                    </a:gs>
                    <a:gs pos="100000">
                      <a:srgbClr val="0E2557"/>
                    </a:gs>
                  </a:gsLst>
                  <a:lin scaled="0"/>
                </a:gradFill>
                <a:latin typeface="字魂35号-经典雅黑" panose="02000000000000000000" pitchFamily="2" charset="-122"/>
                <a:ea typeface="字魂35号-经典雅黑" panose="02000000000000000000" pitchFamily="2" charset="-122"/>
                <a:cs typeface="+mn-ea"/>
                <a:sym typeface="+mn-lt"/>
              </a:rPr>
              <a:t>工作总结</a:t>
            </a:r>
            <a:endParaRPr lang="zh-CN" altLang="en-US" sz="6000" dirty="0">
              <a:gradFill>
                <a:gsLst>
                  <a:gs pos="0">
                    <a:srgbClr val="012D86"/>
                  </a:gs>
                  <a:gs pos="100000">
                    <a:srgbClr val="0E2557"/>
                  </a:gs>
                </a:gsLst>
                <a:lin scaled="0"/>
              </a:gradFill>
              <a:latin typeface="字魂35号-经典雅黑" panose="02000000000000000000" pitchFamily="2" charset="-122"/>
              <a:ea typeface="字魂35号-经典雅黑" panose="02000000000000000000" pitchFamily="2" charset="-122"/>
              <a:cs typeface="+mn-ea"/>
              <a:sym typeface="+mn-lt"/>
            </a:endParaRPr>
          </a:p>
        </p:txBody>
      </p:sp>
      <p:sp>
        <p:nvSpPr>
          <p:cNvPr id="14" name="文本框 13"/>
          <p:cNvSpPr txBox="1"/>
          <p:nvPr/>
        </p:nvSpPr>
        <p:spPr>
          <a:xfrm>
            <a:off x="6228715" y="1957070"/>
            <a:ext cx="3814445" cy="521970"/>
          </a:xfrm>
          <a:prstGeom prst="rect">
            <a:avLst/>
          </a:prstGeom>
          <a:noFill/>
        </p:spPr>
        <p:txBody>
          <a:bodyPr wrap="square" rtlCol="0">
            <a:spAutoFit/>
          </a:bodyPr>
          <a:lstStyle/>
          <a:p>
            <a:r>
              <a:rPr lang="zh-CN" altLang="en-US" sz="2800">
                <a:gradFill>
                  <a:gsLst>
                    <a:gs pos="0">
                      <a:srgbClr val="FECF40"/>
                    </a:gs>
                    <a:gs pos="100000">
                      <a:srgbClr val="846C21"/>
                    </a:gs>
                  </a:gsLst>
                  <a:lin scaled="0"/>
                </a:gradFill>
                <a:cs typeface="+mn-ea"/>
                <a:sym typeface="+mn-lt"/>
              </a:rPr>
              <a:t>Gilded work report </a:t>
            </a:r>
            <a:endParaRPr lang="zh-CN" altLang="en-US" sz="2800">
              <a:gradFill>
                <a:gsLst>
                  <a:gs pos="0">
                    <a:srgbClr val="FECF40"/>
                  </a:gs>
                  <a:gs pos="100000">
                    <a:srgbClr val="846C21"/>
                  </a:gs>
                </a:gsLst>
                <a:lin scaled="0"/>
              </a:gradFill>
              <a:cs typeface="+mn-ea"/>
              <a:sym typeface="+mn-lt"/>
            </a:endParaRPr>
          </a:p>
        </p:txBody>
      </p:sp>
      <p:sp>
        <p:nvSpPr>
          <p:cNvPr id="15" name="左中括号 14"/>
          <p:cNvSpPr/>
          <p:nvPr/>
        </p:nvSpPr>
        <p:spPr>
          <a:xfrm>
            <a:off x="5945505" y="3702685"/>
            <a:ext cx="1638300" cy="857250"/>
          </a:xfrm>
          <a:prstGeom prst="leftBracket">
            <a:avLst>
              <a:gd name="adj" fmla="val 0"/>
            </a:avLst>
          </a:prstGeom>
          <a:ln w="28575">
            <a:solidFill>
              <a:srgbClr val="2D5D9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6" name="文本框 15"/>
          <p:cNvSpPr txBox="1"/>
          <p:nvPr/>
        </p:nvSpPr>
        <p:spPr>
          <a:xfrm>
            <a:off x="5894070" y="3664585"/>
            <a:ext cx="5701030" cy="1167692"/>
          </a:xfrm>
          <a:prstGeom prst="rect">
            <a:avLst/>
          </a:prstGeom>
          <a:noFill/>
        </p:spPr>
        <p:txBody>
          <a:bodyPr wrap="square" rtlCol="0">
            <a:spAutoFit/>
          </a:bodyPr>
          <a:lstStyle/>
          <a:p>
            <a:pPr>
              <a:lnSpc>
                <a:spcPct val="150000"/>
              </a:lnSpc>
            </a:pPr>
            <a:r>
              <a:rPr lang="zh-CN" altLang="en-US" sz="1200" dirty="0">
                <a:solidFill>
                  <a:schemeClr val="bg1">
                    <a:lumMod val="50000"/>
                  </a:schemeClr>
                </a:solidFill>
                <a:cs typeface="+mn-ea"/>
                <a:sym typeface="+mn-lt"/>
              </a:rPr>
              <a:t>点击输入本栏的具体文字，简明扼要的说明分项内容，此为概念图解，请根据您的具体内容酌情修改。点击输入本栏的具体文字，简明扼要的说明分项内容，此为概念图解，请根据您的具体内容酌情修改。</a:t>
            </a:r>
            <a:endParaRPr lang="zh-CN" altLang="en-US" sz="1200" dirty="0">
              <a:solidFill>
                <a:schemeClr val="bg1">
                  <a:lumMod val="50000"/>
                </a:schemeClr>
              </a:solidFill>
              <a:cs typeface="+mn-ea"/>
              <a:sym typeface="+mn-lt"/>
            </a:endParaRPr>
          </a:p>
          <a:p>
            <a:pPr>
              <a:lnSpc>
                <a:spcPct val="150000"/>
              </a:lnSpc>
            </a:pPr>
            <a:endParaRPr lang="zh-CN" altLang="en-US" sz="1200" dirty="0">
              <a:solidFill>
                <a:schemeClr val="bg1">
                  <a:lumMod val="50000"/>
                </a:schemeClr>
              </a:solidFill>
              <a:cs typeface="+mn-ea"/>
              <a:sym typeface="+mn-lt"/>
            </a:endParaRPr>
          </a:p>
        </p:txBody>
      </p:sp>
      <p:sp>
        <p:nvSpPr>
          <p:cNvPr id="17" name="文本框 16"/>
          <p:cNvSpPr txBox="1"/>
          <p:nvPr/>
        </p:nvSpPr>
        <p:spPr>
          <a:xfrm>
            <a:off x="6310630" y="4836795"/>
            <a:ext cx="3391535" cy="460375"/>
          </a:xfrm>
          <a:prstGeom prst="rect">
            <a:avLst/>
          </a:prstGeom>
          <a:noFill/>
        </p:spPr>
        <p:txBody>
          <a:bodyPr wrap="square" rtlCol="0">
            <a:spAutoFit/>
          </a:bodyPr>
          <a:lstStyle/>
          <a:p>
            <a:pPr algn="ctr"/>
            <a:r>
              <a:rPr lang="zh-CN" altLang="en-US" sz="2400" dirty="0">
                <a:gradFill>
                  <a:gsLst>
                    <a:gs pos="0">
                      <a:srgbClr val="012D86"/>
                    </a:gs>
                    <a:gs pos="100000">
                      <a:srgbClr val="0E2557"/>
                    </a:gs>
                  </a:gsLst>
                  <a:lin scaled="0"/>
                </a:gradFill>
                <a:cs typeface="+mn-ea"/>
                <a:sym typeface="+mn-lt"/>
              </a:rPr>
              <a:t>汇报人：</a:t>
            </a:r>
            <a:r>
              <a:rPr lang="en-US" sz="2400" dirty="0">
                <a:gradFill>
                  <a:gsLst>
                    <a:gs pos="0">
                      <a:srgbClr val="012D86"/>
                    </a:gs>
                    <a:gs pos="100000">
                      <a:srgbClr val="0E2557"/>
                    </a:gs>
                  </a:gsLst>
                  <a:lin scaled="0"/>
                </a:gradFill>
                <a:cs typeface="+mn-ea"/>
                <a:sym typeface="+mn-lt"/>
              </a:rPr>
              <a:t>xxxxxx</a:t>
            </a:r>
            <a:endParaRPr lang="en-US" sz="2400" dirty="0">
              <a:gradFill>
                <a:gsLst>
                  <a:gs pos="0">
                    <a:srgbClr val="012D86"/>
                  </a:gs>
                  <a:gs pos="100000">
                    <a:srgbClr val="0E2557"/>
                  </a:gs>
                </a:gsLst>
                <a:lin scaled="0"/>
              </a:gradFill>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bldLvl="0" animBg="1"/>
      <p:bldP spid="15" grpId="1" animBg="1"/>
      <p:bldP spid="16" grpId="0"/>
      <p:bldP spid="16" grpId="1"/>
      <p:bldP spid="17" grpId="0"/>
      <p:bldP spid="17"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文本框 31"/>
          <p:cNvSpPr txBox="1"/>
          <p:nvPr/>
        </p:nvSpPr>
        <p:spPr>
          <a:xfrm>
            <a:off x="6250940" y="1687830"/>
            <a:ext cx="2647950" cy="398780"/>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33" name="文本框 32"/>
          <p:cNvSpPr txBox="1"/>
          <p:nvPr/>
        </p:nvSpPr>
        <p:spPr>
          <a:xfrm>
            <a:off x="6250940" y="2056130"/>
            <a:ext cx="5292725" cy="2784475"/>
          </a:xfrm>
          <a:prstGeom prst="rect">
            <a:avLst/>
          </a:prstGeom>
          <a:noFill/>
        </p:spPr>
        <p:txBody>
          <a:bodyPr wrap="square" rtlCol="0">
            <a:spAutoFit/>
          </a:bodyPr>
          <a:lstStyle/>
          <a:p>
            <a:pPr algn="l">
              <a:lnSpc>
                <a:spcPct val="250000"/>
              </a:lnSpc>
            </a:pPr>
            <a:r>
              <a:rPr lang="zh-CN" altLang="en-US" sz="14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400">
              <a:solidFill>
                <a:schemeClr val="tx1">
                  <a:lumMod val="75000"/>
                  <a:lumOff val="25000"/>
                </a:schemeClr>
              </a:solidFill>
              <a:cs typeface="+mn-ea"/>
              <a:sym typeface="+mn-lt"/>
            </a:endParaRPr>
          </a:p>
        </p:txBody>
      </p:sp>
      <p:sp>
        <p:nvSpPr>
          <p:cNvPr id="4" name="圆角矩形 3"/>
          <p:cNvSpPr/>
          <p:nvPr/>
        </p:nvSpPr>
        <p:spPr>
          <a:xfrm>
            <a:off x="10020935" y="4619625"/>
            <a:ext cx="2171700" cy="133350"/>
          </a:xfrm>
          <a:prstGeom prst="round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
          <p:cNvGrpSpPr/>
          <p:nvPr/>
        </p:nvGrpSpPr>
        <p:grpSpPr>
          <a:xfrm>
            <a:off x="8943340" y="4752975"/>
            <a:ext cx="838200" cy="838200"/>
            <a:chOff x="1564" y="2835"/>
            <a:chExt cx="1320" cy="1320"/>
          </a:xfrm>
        </p:grpSpPr>
        <p:sp>
          <p:nvSpPr>
            <p:cNvPr id="10" name="椭圆 9"/>
            <p:cNvSpPr/>
            <p:nvPr/>
          </p:nvSpPr>
          <p:spPr>
            <a:xfrm>
              <a:off x="1564" y="2835"/>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iconfont-11862-5666441"/>
            <p:cNvSpPr>
              <a:spLocks noChangeAspect="1"/>
            </p:cNvSpPr>
            <p:nvPr/>
          </p:nvSpPr>
          <p:spPr bwMode="auto">
            <a:xfrm>
              <a:off x="1880" y="3139"/>
              <a:ext cx="686" cy="709"/>
            </a:xfrm>
            <a:custGeom>
              <a:avLst/>
              <a:gdLst>
                <a:gd name="T0" fmla="*/ 8922 w 10802"/>
                <a:gd name="T1" fmla="*/ 1618 h 11156"/>
                <a:gd name="T2" fmla="*/ 7656 w 10802"/>
                <a:gd name="T3" fmla="*/ 1618 h 11156"/>
                <a:gd name="T4" fmla="*/ 7656 w 10802"/>
                <a:gd name="T5" fmla="*/ 852 h 11156"/>
                <a:gd name="T6" fmla="*/ 6805 w 10802"/>
                <a:gd name="T7" fmla="*/ 0 h 11156"/>
                <a:gd name="T8" fmla="*/ 3997 w 10802"/>
                <a:gd name="T9" fmla="*/ 0 h 11156"/>
                <a:gd name="T10" fmla="*/ 3146 w 10802"/>
                <a:gd name="T11" fmla="*/ 852 h 11156"/>
                <a:gd name="T12" fmla="*/ 3146 w 10802"/>
                <a:gd name="T13" fmla="*/ 1618 h 11156"/>
                <a:gd name="T14" fmla="*/ 1880 w 10802"/>
                <a:gd name="T15" fmla="*/ 1618 h 11156"/>
                <a:gd name="T16" fmla="*/ 0 w 10802"/>
                <a:gd name="T17" fmla="*/ 3498 h 11156"/>
                <a:gd name="T18" fmla="*/ 0 w 10802"/>
                <a:gd name="T19" fmla="*/ 9276 h 11156"/>
                <a:gd name="T20" fmla="*/ 1880 w 10802"/>
                <a:gd name="T21" fmla="*/ 11156 h 11156"/>
                <a:gd name="T22" fmla="*/ 8922 w 10802"/>
                <a:gd name="T23" fmla="*/ 11156 h 11156"/>
                <a:gd name="T24" fmla="*/ 10802 w 10802"/>
                <a:gd name="T25" fmla="*/ 9276 h 11156"/>
                <a:gd name="T26" fmla="*/ 10802 w 10802"/>
                <a:gd name="T27" fmla="*/ 3498 h 11156"/>
                <a:gd name="T28" fmla="*/ 8922 w 10802"/>
                <a:gd name="T29" fmla="*/ 1618 h 11156"/>
                <a:gd name="T30" fmla="*/ 3819 w 10802"/>
                <a:gd name="T31" fmla="*/ 850 h 11156"/>
                <a:gd name="T32" fmla="*/ 3997 w 10802"/>
                <a:gd name="T33" fmla="*/ 672 h 11156"/>
                <a:gd name="T34" fmla="*/ 6805 w 10802"/>
                <a:gd name="T35" fmla="*/ 672 h 11156"/>
                <a:gd name="T36" fmla="*/ 6984 w 10802"/>
                <a:gd name="T37" fmla="*/ 850 h 11156"/>
                <a:gd name="T38" fmla="*/ 6984 w 10802"/>
                <a:gd name="T39" fmla="*/ 1617 h 11156"/>
                <a:gd name="T40" fmla="*/ 3819 w 10802"/>
                <a:gd name="T41" fmla="*/ 1617 h 11156"/>
                <a:gd name="T42" fmla="*/ 3819 w 10802"/>
                <a:gd name="T43" fmla="*/ 850 h 11156"/>
                <a:gd name="T44" fmla="*/ 1880 w 10802"/>
                <a:gd name="T45" fmla="*/ 2291 h 11156"/>
                <a:gd name="T46" fmla="*/ 8924 w 10802"/>
                <a:gd name="T47" fmla="*/ 2291 h 11156"/>
                <a:gd name="T48" fmla="*/ 10131 w 10802"/>
                <a:gd name="T49" fmla="*/ 3498 h 11156"/>
                <a:gd name="T50" fmla="*/ 10131 w 10802"/>
                <a:gd name="T51" fmla="*/ 4369 h 11156"/>
                <a:gd name="T52" fmla="*/ 672 w 10802"/>
                <a:gd name="T53" fmla="*/ 4369 h 11156"/>
                <a:gd name="T54" fmla="*/ 672 w 10802"/>
                <a:gd name="T55" fmla="*/ 3498 h 11156"/>
                <a:gd name="T56" fmla="*/ 1880 w 10802"/>
                <a:gd name="T57" fmla="*/ 2291 h 11156"/>
                <a:gd name="T58" fmla="*/ 5100 w 10802"/>
                <a:gd name="T59" fmla="*/ 5042 h 11156"/>
                <a:gd name="T60" fmla="*/ 5702 w 10802"/>
                <a:gd name="T61" fmla="*/ 5042 h 11156"/>
                <a:gd name="T62" fmla="*/ 5702 w 10802"/>
                <a:gd name="T63" fmla="*/ 6519 h 11156"/>
                <a:gd name="T64" fmla="*/ 5401 w 10802"/>
                <a:gd name="T65" fmla="*/ 6821 h 11156"/>
                <a:gd name="T66" fmla="*/ 5100 w 10802"/>
                <a:gd name="T67" fmla="*/ 6519 h 11156"/>
                <a:gd name="T68" fmla="*/ 5100 w 10802"/>
                <a:gd name="T69" fmla="*/ 5042 h 11156"/>
                <a:gd name="T70" fmla="*/ 8922 w 10802"/>
                <a:gd name="T71" fmla="*/ 10483 h 11156"/>
                <a:gd name="T72" fmla="*/ 1880 w 10802"/>
                <a:gd name="T73" fmla="*/ 10483 h 11156"/>
                <a:gd name="T74" fmla="*/ 672 w 10802"/>
                <a:gd name="T75" fmla="*/ 9276 h 11156"/>
                <a:gd name="T76" fmla="*/ 672 w 10802"/>
                <a:gd name="T77" fmla="*/ 5042 h 11156"/>
                <a:gd name="T78" fmla="*/ 4429 w 10802"/>
                <a:gd name="T79" fmla="*/ 5042 h 11156"/>
                <a:gd name="T80" fmla="*/ 4429 w 10802"/>
                <a:gd name="T81" fmla="*/ 6519 h 11156"/>
                <a:gd name="T82" fmla="*/ 5402 w 10802"/>
                <a:gd name="T83" fmla="*/ 7493 h 11156"/>
                <a:gd name="T84" fmla="*/ 6376 w 10802"/>
                <a:gd name="T85" fmla="*/ 6519 h 11156"/>
                <a:gd name="T86" fmla="*/ 6376 w 10802"/>
                <a:gd name="T87" fmla="*/ 5042 h 11156"/>
                <a:gd name="T88" fmla="*/ 10132 w 10802"/>
                <a:gd name="T89" fmla="*/ 5042 h 11156"/>
                <a:gd name="T90" fmla="*/ 10132 w 10802"/>
                <a:gd name="T91" fmla="*/ 9276 h 11156"/>
                <a:gd name="T92" fmla="*/ 8922 w 10802"/>
                <a:gd name="T93" fmla="*/ 10483 h 1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02" h="11156">
                  <a:moveTo>
                    <a:pt x="8922" y="1618"/>
                  </a:moveTo>
                  <a:lnTo>
                    <a:pt x="7656" y="1618"/>
                  </a:lnTo>
                  <a:lnTo>
                    <a:pt x="7656" y="852"/>
                  </a:lnTo>
                  <a:cubicBezTo>
                    <a:pt x="7656" y="383"/>
                    <a:pt x="7275" y="0"/>
                    <a:pt x="6805" y="0"/>
                  </a:cubicBezTo>
                  <a:lnTo>
                    <a:pt x="3997" y="0"/>
                  </a:lnTo>
                  <a:cubicBezTo>
                    <a:pt x="3529" y="0"/>
                    <a:pt x="3146" y="382"/>
                    <a:pt x="3146" y="852"/>
                  </a:cubicBezTo>
                  <a:lnTo>
                    <a:pt x="3146" y="1618"/>
                  </a:lnTo>
                  <a:lnTo>
                    <a:pt x="1880" y="1618"/>
                  </a:lnTo>
                  <a:cubicBezTo>
                    <a:pt x="844" y="1618"/>
                    <a:pt x="0" y="2462"/>
                    <a:pt x="0" y="3498"/>
                  </a:cubicBezTo>
                  <a:lnTo>
                    <a:pt x="0" y="9276"/>
                  </a:lnTo>
                  <a:cubicBezTo>
                    <a:pt x="0" y="10312"/>
                    <a:pt x="844" y="11156"/>
                    <a:pt x="1880" y="11156"/>
                  </a:cubicBezTo>
                  <a:lnTo>
                    <a:pt x="8922" y="11156"/>
                  </a:lnTo>
                  <a:cubicBezTo>
                    <a:pt x="9959" y="11156"/>
                    <a:pt x="10802" y="10312"/>
                    <a:pt x="10802" y="9276"/>
                  </a:cubicBezTo>
                  <a:lnTo>
                    <a:pt x="10802" y="3498"/>
                  </a:lnTo>
                  <a:cubicBezTo>
                    <a:pt x="10802" y="2462"/>
                    <a:pt x="9959" y="1618"/>
                    <a:pt x="8922" y="1618"/>
                  </a:cubicBezTo>
                  <a:close/>
                  <a:moveTo>
                    <a:pt x="3819" y="850"/>
                  </a:moveTo>
                  <a:cubicBezTo>
                    <a:pt x="3819" y="754"/>
                    <a:pt x="3900" y="672"/>
                    <a:pt x="3997" y="672"/>
                  </a:cubicBezTo>
                  <a:lnTo>
                    <a:pt x="6805" y="672"/>
                  </a:lnTo>
                  <a:cubicBezTo>
                    <a:pt x="6901" y="672"/>
                    <a:pt x="6984" y="753"/>
                    <a:pt x="6984" y="850"/>
                  </a:cubicBezTo>
                  <a:lnTo>
                    <a:pt x="6984" y="1617"/>
                  </a:lnTo>
                  <a:lnTo>
                    <a:pt x="3819" y="1617"/>
                  </a:lnTo>
                  <a:lnTo>
                    <a:pt x="3819" y="850"/>
                  </a:lnTo>
                  <a:close/>
                  <a:moveTo>
                    <a:pt x="1880" y="2291"/>
                  </a:moveTo>
                  <a:lnTo>
                    <a:pt x="8924" y="2291"/>
                  </a:lnTo>
                  <a:cubicBezTo>
                    <a:pt x="9590" y="2291"/>
                    <a:pt x="10131" y="2833"/>
                    <a:pt x="10131" y="3498"/>
                  </a:cubicBezTo>
                  <a:lnTo>
                    <a:pt x="10131" y="4369"/>
                  </a:lnTo>
                  <a:lnTo>
                    <a:pt x="672" y="4369"/>
                  </a:lnTo>
                  <a:lnTo>
                    <a:pt x="672" y="3498"/>
                  </a:lnTo>
                  <a:cubicBezTo>
                    <a:pt x="672" y="2832"/>
                    <a:pt x="1214" y="2291"/>
                    <a:pt x="1880" y="2291"/>
                  </a:cubicBezTo>
                  <a:close/>
                  <a:moveTo>
                    <a:pt x="5100" y="5042"/>
                  </a:moveTo>
                  <a:lnTo>
                    <a:pt x="5702" y="5042"/>
                  </a:lnTo>
                  <a:lnTo>
                    <a:pt x="5702" y="6519"/>
                  </a:lnTo>
                  <a:cubicBezTo>
                    <a:pt x="5702" y="6686"/>
                    <a:pt x="5567" y="6821"/>
                    <a:pt x="5401" y="6821"/>
                  </a:cubicBezTo>
                  <a:cubicBezTo>
                    <a:pt x="5235" y="6821"/>
                    <a:pt x="5100" y="6686"/>
                    <a:pt x="5100" y="6519"/>
                  </a:cubicBezTo>
                  <a:lnTo>
                    <a:pt x="5100" y="5042"/>
                  </a:lnTo>
                  <a:close/>
                  <a:moveTo>
                    <a:pt x="8922" y="10483"/>
                  </a:moveTo>
                  <a:lnTo>
                    <a:pt x="1880" y="10483"/>
                  </a:lnTo>
                  <a:cubicBezTo>
                    <a:pt x="1214" y="10483"/>
                    <a:pt x="672" y="9941"/>
                    <a:pt x="672" y="9276"/>
                  </a:cubicBezTo>
                  <a:lnTo>
                    <a:pt x="672" y="5042"/>
                  </a:lnTo>
                  <a:lnTo>
                    <a:pt x="4429" y="5042"/>
                  </a:lnTo>
                  <a:lnTo>
                    <a:pt x="4429" y="6519"/>
                  </a:lnTo>
                  <a:cubicBezTo>
                    <a:pt x="4429" y="7056"/>
                    <a:pt x="4865" y="7493"/>
                    <a:pt x="5402" y="7493"/>
                  </a:cubicBezTo>
                  <a:cubicBezTo>
                    <a:pt x="5939" y="7493"/>
                    <a:pt x="6376" y="7057"/>
                    <a:pt x="6376" y="6519"/>
                  </a:cubicBezTo>
                  <a:lnTo>
                    <a:pt x="6376" y="5042"/>
                  </a:lnTo>
                  <a:lnTo>
                    <a:pt x="10132" y="5042"/>
                  </a:lnTo>
                  <a:lnTo>
                    <a:pt x="10132" y="9276"/>
                  </a:lnTo>
                  <a:cubicBezTo>
                    <a:pt x="10130" y="9942"/>
                    <a:pt x="9589" y="10483"/>
                    <a:pt x="8922" y="10483"/>
                  </a:cubicBezTo>
                  <a:close/>
                </a:path>
              </a:pathLst>
            </a:custGeom>
            <a:solidFill>
              <a:schemeClr val="bg1"/>
            </a:solidFill>
            <a:ln>
              <a:noFill/>
            </a:ln>
          </p:spPr>
          <p:txBody>
            <a:bodyPr/>
            <a:lstStyle/>
            <a:p>
              <a:endParaRPr lang="zh-CN" altLang="en-US">
                <a:cs typeface="+mn-ea"/>
                <a:sym typeface="+mn-lt"/>
              </a:endParaRPr>
            </a:p>
          </p:txBody>
        </p:sp>
      </p:grpSp>
      <p:pic>
        <p:nvPicPr>
          <p:cNvPr id="5" name="图片 4" descr="51miz-P209463-50D7DAAF-3840x2560"/>
          <p:cNvPicPr>
            <a:picLocks noChangeAspect="1"/>
          </p:cNvPicPr>
          <p:nvPr/>
        </p:nvPicPr>
        <p:blipFill>
          <a:blip r:embed="rId2" cstate="screen"/>
          <a:stretch>
            <a:fillRect/>
          </a:stretch>
        </p:blipFill>
        <p:spPr>
          <a:xfrm>
            <a:off x="791845" y="1687830"/>
            <a:ext cx="5042535" cy="3362325"/>
          </a:xfrm>
          <a:prstGeom prst="rect">
            <a:avLst/>
          </a:prstGeom>
        </p:spPr>
      </p:pic>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取得成果展示</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0-#ppt_w/2"/>
                                          </p:val>
                                        </p:tav>
                                        <p:tav tm="100000">
                                          <p:val>
                                            <p:strVal val="#ppt_x"/>
                                          </p:val>
                                        </p:tav>
                                      </p:tavLst>
                                    </p:anim>
                                    <p:anim calcmode="lin" valueType="num">
                                      <p:cBhvr additive="base">
                                        <p:cTn id="13" dur="500" fill="hold"/>
                                        <p:tgtEl>
                                          <p:spTgt spid="3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linds(horizontal)">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2" grpId="1"/>
      <p:bldP spid="33" grpId="0"/>
      <p:bldP spid="33" grpId="1"/>
      <p:bldP spid="4" grpId="0" bldLvl="0" animBg="1"/>
      <p:bldP spid="4"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取得成果展示</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grpSp>
        <p:nvGrpSpPr>
          <p:cNvPr id="30" name="组合 29"/>
          <p:cNvGrpSpPr/>
          <p:nvPr/>
        </p:nvGrpSpPr>
        <p:grpSpPr>
          <a:xfrm>
            <a:off x="1151255" y="2743200"/>
            <a:ext cx="2588895" cy="3365500"/>
            <a:chOff x="1573" y="4320"/>
            <a:chExt cx="4077" cy="5300"/>
          </a:xfrm>
        </p:grpSpPr>
        <p:grpSp>
          <p:nvGrpSpPr>
            <p:cNvPr id="14" name="组合 13"/>
            <p:cNvGrpSpPr/>
            <p:nvPr/>
          </p:nvGrpSpPr>
          <p:grpSpPr>
            <a:xfrm>
              <a:off x="2996" y="4320"/>
              <a:ext cx="1230" cy="2760"/>
              <a:chOff x="2997" y="4320"/>
              <a:chExt cx="1230" cy="2760"/>
            </a:xfrm>
          </p:grpSpPr>
          <p:sp>
            <p:nvSpPr>
              <p:cNvPr id="5" name="圆角矩形 4"/>
              <p:cNvSpPr/>
              <p:nvPr/>
            </p:nvSpPr>
            <p:spPr>
              <a:xfrm>
                <a:off x="3177" y="4320"/>
                <a:ext cx="870" cy="2760"/>
              </a:xfrm>
              <a:prstGeom prst="roundRect">
                <a:avLst>
                  <a:gd name="adj" fmla="val 50000"/>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6" name="组合 5"/>
              <p:cNvGrpSpPr/>
              <p:nvPr/>
            </p:nvGrpSpPr>
            <p:grpSpPr>
              <a:xfrm>
                <a:off x="2997" y="5086"/>
                <a:ext cx="1230" cy="1230"/>
                <a:chOff x="11930" y="6635"/>
                <a:chExt cx="1230" cy="1230"/>
              </a:xfrm>
            </p:grpSpPr>
            <p:sp>
              <p:nvSpPr>
                <p:cNvPr id="7" name="椭圆 6"/>
                <p:cNvSpPr/>
                <p:nvPr/>
              </p:nvSpPr>
              <p:spPr>
                <a:xfrm>
                  <a:off x="11930" y="6635"/>
                  <a:ext cx="1230" cy="1230"/>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3" name="iconfont-11843-5651541"/>
                <p:cNvSpPr>
                  <a:spLocks noChangeAspect="1"/>
                </p:cNvSpPr>
                <p:nvPr/>
              </p:nvSpPr>
              <p:spPr bwMode="auto">
                <a:xfrm>
                  <a:off x="12367" y="7101"/>
                  <a:ext cx="354" cy="295"/>
                </a:xfrm>
                <a:custGeom>
                  <a:avLst/>
                  <a:gdLst>
                    <a:gd name="T0" fmla="*/ 11733 w 12800"/>
                    <a:gd name="T1" fmla="*/ 3200 h 10666"/>
                    <a:gd name="T2" fmla="*/ 11200 w 12800"/>
                    <a:gd name="T3" fmla="*/ 2666 h 10666"/>
                    <a:gd name="T4" fmla="*/ 11733 w 12800"/>
                    <a:gd name="T5" fmla="*/ 2133 h 10666"/>
                    <a:gd name="T6" fmla="*/ 12800 w 12800"/>
                    <a:gd name="T7" fmla="*/ 3200 h 10666"/>
                    <a:gd name="T8" fmla="*/ 12800 w 12800"/>
                    <a:gd name="T9" fmla="*/ 9600 h 10666"/>
                    <a:gd name="T10" fmla="*/ 11733 w 12800"/>
                    <a:gd name="T11" fmla="*/ 10666 h 10666"/>
                    <a:gd name="T12" fmla="*/ 10169 w 12800"/>
                    <a:gd name="T13" fmla="*/ 10666 h 10666"/>
                    <a:gd name="T14" fmla="*/ 9635 w 12800"/>
                    <a:gd name="T15" fmla="*/ 10133 h 10666"/>
                    <a:gd name="T16" fmla="*/ 10169 w 12800"/>
                    <a:gd name="T17" fmla="*/ 9600 h 10666"/>
                    <a:gd name="T18" fmla="*/ 11733 w 12800"/>
                    <a:gd name="T19" fmla="*/ 9600 h 10666"/>
                    <a:gd name="T20" fmla="*/ 11733 w 12800"/>
                    <a:gd name="T21" fmla="*/ 3200 h 10666"/>
                    <a:gd name="T22" fmla="*/ 9600 w 12800"/>
                    <a:gd name="T23" fmla="*/ 9600 h 10666"/>
                    <a:gd name="T24" fmla="*/ 9600 w 12800"/>
                    <a:gd name="T25" fmla="*/ 1066 h 10666"/>
                    <a:gd name="T26" fmla="*/ 1067 w 12800"/>
                    <a:gd name="T27" fmla="*/ 1066 h 10666"/>
                    <a:gd name="T28" fmla="*/ 1067 w 12800"/>
                    <a:gd name="T29" fmla="*/ 9600 h 10666"/>
                    <a:gd name="T30" fmla="*/ 9600 w 12800"/>
                    <a:gd name="T31" fmla="*/ 9600 h 10666"/>
                    <a:gd name="T32" fmla="*/ 10667 w 12800"/>
                    <a:gd name="T33" fmla="*/ 9600 h 10666"/>
                    <a:gd name="T34" fmla="*/ 10667 w 12800"/>
                    <a:gd name="T35" fmla="*/ 10666 h 10666"/>
                    <a:gd name="T36" fmla="*/ 1067 w 12800"/>
                    <a:gd name="T37" fmla="*/ 10666 h 10666"/>
                    <a:gd name="T38" fmla="*/ 0 w 12800"/>
                    <a:gd name="T39" fmla="*/ 9600 h 10666"/>
                    <a:gd name="T40" fmla="*/ 0 w 12800"/>
                    <a:gd name="T41" fmla="*/ 1066 h 10666"/>
                    <a:gd name="T42" fmla="*/ 1067 w 12800"/>
                    <a:gd name="T43" fmla="*/ 0 h 10666"/>
                    <a:gd name="T44" fmla="*/ 9600 w 12800"/>
                    <a:gd name="T45" fmla="*/ 0 h 10666"/>
                    <a:gd name="T46" fmla="*/ 10667 w 12800"/>
                    <a:gd name="T47" fmla="*/ 1066 h 10666"/>
                    <a:gd name="T48" fmla="*/ 10667 w 12800"/>
                    <a:gd name="T49" fmla="*/ 9600 h 10666"/>
                    <a:gd name="T50" fmla="*/ 2667 w 12800"/>
                    <a:gd name="T51" fmla="*/ 8000 h 10666"/>
                    <a:gd name="T52" fmla="*/ 2133 w 12800"/>
                    <a:gd name="T53" fmla="*/ 7466 h 10666"/>
                    <a:gd name="T54" fmla="*/ 2667 w 12800"/>
                    <a:gd name="T55" fmla="*/ 6933 h 10666"/>
                    <a:gd name="T56" fmla="*/ 8000 w 12800"/>
                    <a:gd name="T57" fmla="*/ 6933 h 10666"/>
                    <a:gd name="T58" fmla="*/ 8533 w 12800"/>
                    <a:gd name="T59" fmla="*/ 7466 h 10666"/>
                    <a:gd name="T60" fmla="*/ 8000 w 12800"/>
                    <a:gd name="T61" fmla="*/ 8000 h 10666"/>
                    <a:gd name="T62" fmla="*/ 2667 w 12800"/>
                    <a:gd name="T63" fmla="*/ 8000 h 10666"/>
                    <a:gd name="T64" fmla="*/ 6400 w 12800"/>
                    <a:gd name="T65" fmla="*/ 5866 h 10666"/>
                    <a:gd name="T66" fmla="*/ 5867 w 12800"/>
                    <a:gd name="T67" fmla="*/ 5333 h 10666"/>
                    <a:gd name="T68" fmla="*/ 6400 w 12800"/>
                    <a:gd name="T69" fmla="*/ 4800 h 10666"/>
                    <a:gd name="T70" fmla="*/ 8000 w 12800"/>
                    <a:gd name="T71" fmla="*/ 4800 h 10666"/>
                    <a:gd name="T72" fmla="*/ 8533 w 12800"/>
                    <a:gd name="T73" fmla="*/ 5333 h 10666"/>
                    <a:gd name="T74" fmla="*/ 8000 w 12800"/>
                    <a:gd name="T75" fmla="*/ 5866 h 10666"/>
                    <a:gd name="T76" fmla="*/ 6400 w 12800"/>
                    <a:gd name="T77" fmla="*/ 5866 h 10666"/>
                    <a:gd name="T78" fmla="*/ 6400 w 12800"/>
                    <a:gd name="T79" fmla="*/ 3733 h 10666"/>
                    <a:gd name="T80" fmla="*/ 5867 w 12800"/>
                    <a:gd name="T81" fmla="*/ 3200 h 10666"/>
                    <a:gd name="T82" fmla="*/ 6400 w 12800"/>
                    <a:gd name="T83" fmla="*/ 2666 h 10666"/>
                    <a:gd name="T84" fmla="*/ 8000 w 12800"/>
                    <a:gd name="T85" fmla="*/ 2666 h 10666"/>
                    <a:gd name="T86" fmla="*/ 8533 w 12800"/>
                    <a:gd name="T87" fmla="*/ 3200 h 10666"/>
                    <a:gd name="T88" fmla="*/ 8000 w 12800"/>
                    <a:gd name="T89" fmla="*/ 3733 h 10666"/>
                    <a:gd name="T90" fmla="*/ 6400 w 12800"/>
                    <a:gd name="T91" fmla="*/ 3733 h 10666"/>
                    <a:gd name="T92" fmla="*/ 3200 w 12800"/>
                    <a:gd name="T93" fmla="*/ 3733 h 10666"/>
                    <a:gd name="T94" fmla="*/ 3200 w 12800"/>
                    <a:gd name="T95" fmla="*/ 4800 h 10666"/>
                    <a:gd name="T96" fmla="*/ 4267 w 12800"/>
                    <a:gd name="T97" fmla="*/ 4800 h 10666"/>
                    <a:gd name="T98" fmla="*/ 4267 w 12800"/>
                    <a:gd name="T99" fmla="*/ 3733 h 10666"/>
                    <a:gd name="T100" fmla="*/ 3200 w 12800"/>
                    <a:gd name="T101" fmla="*/ 3733 h 10666"/>
                    <a:gd name="T102" fmla="*/ 2667 w 12800"/>
                    <a:gd name="T103" fmla="*/ 2666 h 10666"/>
                    <a:gd name="T104" fmla="*/ 4800 w 12800"/>
                    <a:gd name="T105" fmla="*/ 2666 h 10666"/>
                    <a:gd name="T106" fmla="*/ 5333 w 12800"/>
                    <a:gd name="T107" fmla="*/ 3200 h 10666"/>
                    <a:gd name="T108" fmla="*/ 5333 w 12800"/>
                    <a:gd name="T109" fmla="*/ 5333 h 10666"/>
                    <a:gd name="T110" fmla="*/ 4800 w 12800"/>
                    <a:gd name="T111" fmla="*/ 5866 h 10666"/>
                    <a:gd name="T112" fmla="*/ 2667 w 12800"/>
                    <a:gd name="T113" fmla="*/ 5866 h 10666"/>
                    <a:gd name="T114" fmla="*/ 2133 w 12800"/>
                    <a:gd name="T115" fmla="*/ 5333 h 10666"/>
                    <a:gd name="T116" fmla="*/ 2133 w 12800"/>
                    <a:gd name="T117" fmla="*/ 3200 h 10666"/>
                    <a:gd name="T118" fmla="*/ 2667 w 12800"/>
                    <a:gd name="T119" fmla="*/ 2666 h 10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00" h="10666">
                      <a:moveTo>
                        <a:pt x="11733" y="3200"/>
                      </a:moveTo>
                      <a:cubicBezTo>
                        <a:pt x="11439" y="3200"/>
                        <a:pt x="11200" y="2961"/>
                        <a:pt x="11200" y="2666"/>
                      </a:cubicBezTo>
                      <a:cubicBezTo>
                        <a:pt x="11200" y="2372"/>
                        <a:pt x="11439" y="2133"/>
                        <a:pt x="11733" y="2133"/>
                      </a:cubicBezTo>
                      <a:cubicBezTo>
                        <a:pt x="12322" y="2133"/>
                        <a:pt x="12800" y="2611"/>
                        <a:pt x="12800" y="3200"/>
                      </a:cubicBezTo>
                      <a:lnTo>
                        <a:pt x="12800" y="9600"/>
                      </a:lnTo>
                      <a:cubicBezTo>
                        <a:pt x="12800" y="10189"/>
                        <a:pt x="12322" y="10666"/>
                        <a:pt x="11733" y="10666"/>
                      </a:cubicBezTo>
                      <a:lnTo>
                        <a:pt x="10169" y="10666"/>
                      </a:lnTo>
                      <a:cubicBezTo>
                        <a:pt x="9874" y="10666"/>
                        <a:pt x="9635" y="10428"/>
                        <a:pt x="9635" y="10133"/>
                      </a:cubicBezTo>
                      <a:cubicBezTo>
                        <a:pt x="9635" y="9838"/>
                        <a:pt x="9874" y="9600"/>
                        <a:pt x="10169" y="9600"/>
                      </a:cubicBezTo>
                      <a:lnTo>
                        <a:pt x="11733" y="9600"/>
                      </a:lnTo>
                      <a:lnTo>
                        <a:pt x="11733" y="3200"/>
                      </a:lnTo>
                      <a:close/>
                      <a:moveTo>
                        <a:pt x="9600" y="9600"/>
                      </a:moveTo>
                      <a:lnTo>
                        <a:pt x="9600" y="1066"/>
                      </a:lnTo>
                      <a:lnTo>
                        <a:pt x="1067" y="1066"/>
                      </a:lnTo>
                      <a:lnTo>
                        <a:pt x="1067" y="9600"/>
                      </a:lnTo>
                      <a:lnTo>
                        <a:pt x="9600" y="9600"/>
                      </a:lnTo>
                      <a:close/>
                      <a:moveTo>
                        <a:pt x="10667" y="9600"/>
                      </a:moveTo>
                      <a:cubicBezTo>
                        <a:pt x="11378" y="9600"/>
                        <a:pt x="11378" y="10666"/>
                        <a:pt x="10667" y="10666"/>
                      </a:cubicBezTo>
                      <a:lnTo>
                        <a:pt x="1067" y="10666"/>
                      </a:lnTo>
                      <a:cubicBezTo>
                        <a:pt x="478" y="10666"/>
                        <a:pt x="0" y="10189"/>
                        <a:pt x="0" y="9600"/>
                      </a:cubicBezTo>
                      <a:lnTo>
                        <a:pt x="0" y="1066"/>
                      </a:lnTo>
                      <a:cubicBezTo>
                        <a:pt x="0" y="477"/>
                        <a:pt x="478" y="0"/>
                        <a:pt x="1067" y="0"/>
                      </a:cubicBezTo>
                      <a:lnTo>
                        <a:pt x="9600" y="0"/>
                      </a:lnTo>
                      <a:cubicBezTo>
                        <a:pt x="10189" y="0"/>
                        <a:pt x="10667" y="477"/>
                        <a:pt x="10667" y="1066"/>
                      </a:cubicBezTo>
                      <a:lnTo>
                        <a:pt x="10667" y="9600"/>
                      </a:lnTo>
                      <a:close/>
                      <a:moveTo>
                        <a:pt x="2667" y="8000"/>
                      </a:moveTo>
                      <a:cubicBezTo>
                        <a:pt x="2372" y="8000"/>
                        <a:pt x="2133" y="7761"/>
                        <a:pt x="2133" y="7466"/>
                      </a:cubicBezTo>
                      <a:cubicBezTo>
                        <a:pt x="2133" y="7172"/>
                        <a:pt x="2372" y="6933"/>
                        <a:pt x="2667" y="6933"/>
                      </a:cubicBezTo>
                      <a:lnTo>
                        <a:pt x="8000" y="6933"/>
                      </a:lnTo>
                      <a:cubicBezTo>
                        <a:pt x="8295" y="6933"/>
                        <a:pt x="8533" y="7172"/>
                        <a:pt x="8533" y="7466"/>
                      </a:cubicBezTo>
                      <a:cubicBezTo>
                        <a:pt x="8533" y="7761"/>
                        <a:pt x="8295" y="8000"/>
                        <a:pt x="8000" y="8000"/>
                      </a:cubicBezTo>
                      <a:lnTo>
                        <a:pt x="2667" y="8000"/>
                      </a:lnTo>
                      <a:close/>
                      <a:moveTo>
                        <a:pt x="6400" y="5866"/>
                      </a:moveTo>
                      <a:cubicBezTo>
                        <a:pt x="6105" y="5866"/>
                        <a:pt x="5867" y="5628"/>
                        <a:pt x="5867" y="5333"/>
                      </a:cubicBezTo>
                      <a:cubicBezTo>
                        <a:pt x="5867" y="5038"/>
                        <a:pt x="6105" y="4800"/>
                        <a:pt x="6400" y="4800"/>
                      </a:cubicBezTo>
                      <a:lnTo>
                        <a:pt x="8000" y="4800"/>
                      </a:lnTo>
                      <a:cubicBezTo>
                        <a:pt x="8295" y="4800"/>
                        <a:pt x="8533" y="5038"/>
                        <a:pt x="8533" y="5333"/>
                      </a:cubicBezTo>
                      <a:cubicBezTo>
                        <a:pt x="8533" y="5628"/>
                        <a:pt x="8295" y="5866"/>
                        <a:pt x="8000" y="5866"/>
                      </a:cubicBezTo>
                      <a:lnTo>
                        <a:pt x="6400" y="5866"/>
                      </a:lnTo>
                      <a:close/>
                      <a:moveTo>
                        <a:pt x="6400" y="3733"/>
                      </a:moveTo>
                      <a:cubicBezTo>
                        <a:pt x="6105" y="3733"/>
                        <a:pt x="5867" y="3494"/>
                        <a:pt x="5867" y="3200"/>
                      </a:cubicBezTo>
                      <a:cubicBezTo>
                        <a:pt x="5867" y="2905"/>
                        <a:pt x="6105" y="2666"/>
                        <a:pt x="6400" y="2666"/>
                      </a:cubicBezTo>
                      <a:lnTo>
                        <a:pt x="8000" y="2666"/>
                      </a:lnTo>
                      <a:cubicBezTo>
                        <a:pt x="8295" y="2666"/>
                        <a:pt x="8533" y="2905"/>
                        <a:pt x="8533" y="3200"/>
                      </a:cubicBezTo>
                      <a:cubicBezTo>
                        <a:pt x="8533" y="3494"/>
                        <a:pt x="8295" y="3733"/>
                        <a:pt x="8000" y="3733"/>
                      </a:cubicBezTo>
                      <a:lnTo>
                        <a:pt x="6400" y="3733"/>
                      </a:lnTo>
                      <a:close/>
                      <a:moveTo>
                        <a:pt x="3200" y="3733"/>
                      </a:moveTo>
                      <a:lnTo>
                        <a:pt x="3200" y="4800"/>
                      </a:lnTo>
                      <a:lnTo>
                        <a:pt x="4267" y="4800"/>
                      </a:lnTo>
                      <a:lnTo>
                        <a:pt x="4267" y="3733"/>
                      </a:lnTo>
                      <a:lnTo>
                        <a:pt x="3200" y="3733"/>
                      </a:lnTo>
                      <a:close/>
                      <a:moveTo>
                        <a:pt x="2667" y="2666"/>
                      </a:moveTo>
                      <a:lnTo>
                        <a:pt x="4800" y="2666"/>
                      </a:lnTo>
                      <a:cubicBezTo>
                        <a:pt x="5095" y="2666"/>
                        <a:pt x="5333" y="2905"/>
                        <a:pt x="5333" y="3200"/>
                      </a:cubicBezTo>
                      <a:lnTo>
                        <a:pt x="5333" y="5333"/>
                      </a:lnTo>
                      <a:cubicBezTo>
                        <a:pt x="5333" y="5628"/>
                        <a:pt x="5095" y="5866"/>
                        <a:pt x="4800" y="5866"/>
                      </a:cubicBezTo>
                      <a:lnTo>
                        <a:pt x="2667" y="5866"/>
                      </a:lnTo>
                      <a:cubicBezTo>
                        <a:pt x="2372" y="5866"/>
                        <a:pt x="2133" y="5628"/>
                        <a:pt x="2133" y="5333"/>
                      </a:cubicBezTo>
                      <a:lnTo>
                        <a:pt x="2133" y="3200"/>
                      </a:lnTo>
                      <a:cubicBezTo>
                        <a:pt x="2133" y="2905"/>
                        <a:pt x="2372" y="2666"/>
                        <a:pt x="2667" y="2666"/>
                      </a:cubicBezTo>
                      <a:close/>
                    </a:path>
                  </a:pathLst>
                </a:custGeom>
                <a:solidFill>
                  <a:schemeClr val="bg1"/>
                </a:solidFill>
                <a:ln>
                  <a:noFill/>
                </a:ln>
              </p:spPr>
              <p:txBody>
                <a:bodyPr/>
                <a:lstStyle/>
                <a:p>
                  <a:endParaRPr lang="zh-CN" altLang="en-US">
                    <a:cs typeface="+mn-ea"/>
                    <a:sym typeface="+mn-lt"/>
                  </a:endParaRPr>
                </a:p>
              </p:txBody>
            </p:sp>
          </p:grpSp>
        </p:grpSp>
        <p:grpSp>
          <p:nvGrpSpPr>
            <p:cNvPr id="28" name="组合 27"/>
            <p:cNvGrpSpPr/>
            <p:nvPr/>
          </p:nvGrpSpPr>
          <p:grpSpPr>
            <a:xfrm>
              <a:off x="1573" y="7411"/>
              <a:ext cx="4077" cy="2209"/>
              <a:chOff x="1573" y="7411"/>
              <a:chExt cx="4077" cy="2209"/>
            </a:xfrm>
          </p:grpSpPr>
          <p:sp>
            <p:nvSpPr>
              <p:cNvPr id="12" name="文本框 11"/>
              <p:cNvSpPr txBox="1"/>
              <p:nvPr/>
            </p:nvSpPr>
            <p:spPr>
              <a:xfrm>
                <a:off x="2130" y="7411"/>
                <a:ext cx="2963"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4" name="文本框 3"/>
              <p:cNvSpPr txBox="1"/>
              <p:nvPr/>
            </p:nvSpPr>
            <p:spPr>
              <a:xfrm>
                <a:off x="1573" y="7817"/>
                <a:ext cx="4077" cy="1803"/>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grpSp>
        <p:nvGrpSpPr>
          <p:cNvPr id="29" name="组合 28"/>
          <p:cNvGrpSpPr/>
          <p:nvPr/>
        </p:nvGrpSpPr>
        <p:grpSpPr>
          <a:xfrm>
            <a:off x="3558540" y="1695450"/>
            <a:ext cx="2588895" cy="3242310"/>
            <a:chOff x="4863" y="3090"/>
            <a:chExt cx="4077" cy="5106"/>
          </a:xfrm>
        </p:grpSpPr>
        <p:grpSp>
          <p:nvGrpSpPr>
            <p:cNvPr id="20" name="组合 14"/>
            <p:cNvGrpSpPr/>
            <p:nvPr/>
          </p:nvGrpSpPr>
          <p:grpSpPr>
            <a:xfrm>
              <a:off x="6286" y="3090"/>
              <a:ext cx="1230" cy="2760"/>
              <a:chOff x="2997" y="4320"/>
              <a:chExt cx="1230" cy="2760"/>
            </a:xfrm>
          </p:grpSpPr>
          <p:sp>
            <p:nvSpPr>
              <p:cNvPr id="21" name="圆角矩形 20"/>
              <p:cNvSpPr/>
              <p:nvPr/>
            </p:nvSpPr>
            <p:spPr>
              <a:xfrm>
                <a:off x="3177" y="4320"/>
                <a:ext cx="870" cy="2760"/>
              </a:xfrm>
              <a:prstGeom prst="roundRect">
                <a:avLst>
                  <a:gd name="adj" fmla="val 50000"/>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22" name="组合 21"/>
              <p:cNvGrpSpPr/>
              <p:nvPr/>
            </p:nvGrpSpPr>
            <p:grpSpPr>
              <a:xfrm>
                <a:off x="2997" y="5086"/>
                <a:ext cx="1230" cy="1230"/>
                <a:chOff x="11930" y="6635"/>
                <a:chExt cx="1230" cy="1230"/>
              </a:xfrm>
            </p:grpSpPr>
            <p:sp>
              <p:nvSpPr>
                <p:cNvPr id="23" name="椭圆 22"/>
                <p:cNvSpPr/>
                <p:nvPr/>
              </p:nvSpPr>
              <p:spPr>
                <a:xfrm>
                  <a:off x="11930" y="6635"/>
                  <a:ext cx="1230" cy="1230"/>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24" name="iconfont-11843-5651541"/>
                <p:cNvSpPr>
                  <a:spLocks noChangeAspect="1"/>
                </p:cNvSpPr>
                <p:nvPr/>
              </p:nvSpPr>
              <p:spPr bwMode="auto">
                <a:xfrm>
                  <a:off x="12367" y="7071"/>
                  <a:ext cx="354" cy="353"/>
                </a:xfrm>
                <a:custGeom>
                  <a:avLst/>
                  <a:gdLst>
                    <a:gd name="T0" fmla="*/ 9861 w 11270"/>
                    <a:gd name="T1" fmla="*/ 11268 h 11268"/>
                    <a:gd name="T2" fmla="*/ 1409 w 11270"/>
                    <a:gd name="T3" fmla="*/ 11268 h 11268"/>
                    <a:gd name="T4" fmla="*/ 0 w 11270"/>
                    <a:gd name="T5" fmla="*/ 9860 h 11268"/>
                    <a:gd name="T6" fmla="*/ 0 w 11270"/>
                    <a:gd name="T7" fmla="*/ 1408 h 11268"/>
                    <a:gd name="T8" fmla="*/ 1409 w 11270"/>
                    <a:gd name="T9" fmla="*/ 0 h 11268"/>
                    <a:gd name="T10" fmla="*/ 9861 w 11270"/>
                    <a:gd name="T11" fmla="*/ 0 h 11268"/>
                    <a:gd name="T12" fmla="*/ 11270 w 11270"/>
                    <a:gd name="T13" fmla="*/ 1408 h 11268"/>
                    <a:gd name="T14" fmla="*/ 11270 w 11270"/>
                    <a:gd name="T15" fmla="*/ 9860 h 11268"/>
                    <a:gd name="T16" fmla="*/ 9861 w 11270"/>
                    <a:gd name="T17" fmla="*/ 11268 h 11268"/>
                    <a:gd name="T18" fmla="*/ 10565 w 11270"/>
                    <a:gd name="T19" fmla="*/ 1408 h 11268"/>
                    <a:gd name="T20" fmla="*/ 9861 w 11270"/>
                    <a:gd name="T21" fmla="*/ 704 h 11268"/>
                    <a:gd name="T22" fmla="*/ 1409 w 11270"/>
                    <a:gd name="T23" fmla="*/ 704 h 11268"/>
                    <a:gd name="T24" fmla="*/ 705 w 11270"/>
                    <a:gd name="T25" fmla="*/ 1408 h 11268"/>
                    <a:gd name="T26" fmla="*/ 705 w 11270"/>
                    <a:gd name="T27" fmla="*/ 9860 h 11268"/>
                    <a:gd name="T28" fmla="*/ 1409 w 11270"/>
                    <a:gd name="T29" fmla="*/ 10564 h 11268"/>
                    <a:gd name="T30" fmla="*/ 9861 w 11270"/>
                    <a:gd name="T31" fmla="*/ 10564 h 11268"/>
                    <a:gd name="T32" fmla="*/ 10565 w 11270"/>
                    <a:gd name="T33" fmla="*/ 9860 h 11268"/>
                    <a:gd name="T34" fmla="*/ 10565 w 11270"/>
                    <a:gd name="T35" fmla="*/ 1408 h 11268"/>
                    <a:gd name="T36" fmla="*/ 9509 w 11270"/>
                    <a:gd name="T37" fmla="*/ 5282 h 11268"/>
                    <a:gd name="T38" fmla="*/ 6349 w 11270"/>
                    <a:gd name="T39" fmla="*/ 5282 h 11268"/>
                    <a:gd name="T40" fmla="*/ 6099 w 11270"/>
                    <a:gd name="T41" fmla="*/ 5176 h 11268"/>
                    <a:gd name="T42" fmla="*/ 5987 w 11270"/>
                    <a:gd name="T43" fmla="*/ 4930 h 11268"/>
                    <a:gd name="T44" fmla="*/ 5987 w 11270"/>
                    <a:gd name="T45" fmla="*/ 1760 h 11268"/>
                    <a:gd name="T46" fmla="*/ 6339 w 11270"/>
                    <a:gd name="T47" fmla="*/ 1408 h 11268"/>
                    <a:gd name="T48" fmla="*/ 6691 w 11270"/>
                    <a:gd name="T49" fmla="*/ 1760 h 11268"/>
                    <a:gd name="T50" fmla="*/ 6680 w 11270"/>
                    <a:gd name="T51" fmla="*/ 4076 h 11268"/>
                    <a:gd name="T52" fmla="*/ 9071 w 11270"/>
                    <a:gd name="T53" fmla="*/ 1685 h 11268"/>
                    <a:gd name="T54" fmla="*/ 9569 w 11270"/>
                    <a:gd name="T55" fmla="*/ 2183 h 11268"/>
                    <a:gd name="T56" fmla="*/ 7174 w 11270"/>
                    <a:gd name="T57" fmla="*/ 4578 h 11268"/>
                    <a:gd name="T58" fmla="*/ 9509 w 11270"/>
                    <a:gd name="T59" fmla="*/ 4578 h 11268"/>
                    <a:gd name="T60" fmla="*/ 9861 w 11270"/>
                    <a:gd name="T61" fmla="*/ 4930 h 11268"/>
                    <a:gd name="T62" fmla="*/ 9509 w 11270"/>
                    <a:gd name="T63" fmla="*/ 5282 h 11268"/>
                    <a:gd name="T64" fmla="*/ 4931 w 11270"/>
                    <a:gd name="T65" fmla="*/ 9860 h 11268"/>
                    <a:gd name="T66" fmla="*/ 4579 w 11270"/>
                    <a:gd name="T67" fmla="*/ 9508 h 11268"/>
                    <a:gd name="T68" fmla="*/ 4590 w 11270"/>
                    <a:gd name="T69" fmla="*/ 7193 h 11268"/>
                    <a:gd name="T70" fmla="*/ 2199 w 11270"/>
                    <a:gd name="T71" fmla="*/ 9583 h 11268"/>
                    <a:gd name="T72" fmla="*/ 1701 w 11270"/>
                    <a:gd name="T73" fmla="*/ 9085 h 11268"/>
                    <a:gd name="T74" fmla="*/ 4096 w 11270"/>
                    <a:gd name="T75" fmla="*/ 6690 h 11268"/>
                    <a:gd name="T76" fmla="*/ 1761 w 11270"/>
                    <a:gd name="T77" fmla="*/ 6690 h 11268"/>
                    <a:gd name="T78" fmla="*/ 1409 w 11270"/>
                    <a:gd name="T79" fmla="*/ 6338 h 11268"/>
                    <a:gd name="T80" fmla="*/ 1761 w 11270"/>
                    <a:gd name="T81" fmla="*/ 5986 h 11268"/>
                    <a:gd name="T82" fmla="*/ 4921 w 11270"/>
                    <a:gd name="T83" fmla="*/ 5986 h 11268"/>
                    <a:gd name="T84" fmla="*/ 5172 w 11270"/>
                    <a:gd name="T85" fmla="*/ 6092 h 11268"/>
                    <a:gd name="T86" fmla="*/ 5283 w 11270"/>
                    <a:gd name="T87" fmla="*/ 6338 h 11268"/>
                    <a:gd name="T88" fmla="*/ 5283 w 11270"/>
                    <a:gd name="T89" fmla="*/ 9508 h 11268"/>
                    <a:gd name="T90" fmla="*/ 4931 w 11270"/>
                    <a:gd name="T91" fmla="*/ 9860 h 1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70" h="11268">
                      <a:moveTo>
                        <a:pt x="9861" y="11268"/>
                      </a:moveTo>
                      <a:lnTo>
                        <a:pt x="1409" y="11268"/>
                      </a:lnTo>
                      <a:cubicBezTo>
                        <a:pt x="631" y="11268"/>
                        <a:pt x="0" y="10638"/>
                        <a:pt x="0" y="9860"/>
                      </a:cubicBezTo>
                      <a:lnTo>
                        <a:pt x="0" y="1408"/>
                      </a:lnTo>
                      <a:cubicBezTo>
                        <a:pt x="0" y="630"/>
                        <a:pt x="631" y="0"/>
                        <a:pt x="1409" y="0"/>
                      </a:cubicBezTo>
                      <a:lnTo>
                        <a:pt x="9861" y="0"/>
                      </a:lnTo>
                      <a:cubicBezTo>
                        <a:pt x="10639" y="0"/>
                        <a:pt x="11270" y="630"/>
                        <a:pt x="11270" y="1408"/>
                      </a:cubicBezTo>
                      <a:lnTo>
                        <a:pt x="11270" y="9860"/>
                      </a:lnTo>
                      <a:cubicBezTo>
                        <a:pt x="11270" y="10638"/>
                        <a:pt x="10639" y="11268"/>
                        <a:pt x="9861" y="11268"/>
                      </a:cubicBezTo>
                      <a:close/>
                      <a:moveTo>
                        <a:pt x="10565" y="1408"/>
                      </a:moveTo>
                      <a:cubicBezTo>
                        <a:pt x="10565" y="1019"/>
                        <a:pt x="10250" y="704"/>
                        <a:pt x="9861" y="704"/>
                      </a:cubicBezTo>
                      <a:lnTo>
                        <a:pt x="1409" y="704"/>
                      </a:lnTo>
                      <a:cubicBezTo>
                        <a:pt x="1020" y="704"/>
                        <a:pt x="705" y="1019"/>
                        <a:pt x="705" y="1408"/>
                      </a:cubicBezTo>
                      <a:lnTo>
                        <a:pt x="705" y="9860"/>
                      </a:lnTo>
                      <a:cubicBezTo>
                        <a:pt x="705" y="10249"/>
                        <a:pt x="1020" y="10564"/>
                        <a:pt x="1409" y="10564"/>
                      </a:cubicBezTo>
                      <a:lnTo>
                        <a:pt x="9861" y="10564"/>
                      </a:lnTo>
                      <a:cubicBezTo>
                        <a:pt x="10250" y="10564"/>
                        <a:pt x="10565" y="10249"/>
                        <a:pt x="10565" y="9860"/>
                      </a:cubicBezTo>
                      <a:lnTo>
                        <a:pt x="10565" y="1408"/>
                      </a:lnTo>
                      <a:close/>
                      <a:moveTo>
                        <a:pt x="9509" y="5282"/>
                      </a:moveTo>
                      <a:lnTo>
                        <a:pt x="6349" y="5282"/>
                      </a:lnTo>
                      <a:cubicBezTo>
                        <a:pt x="6251" y="5282"/>
                        <a:pt x="6162" y="5241"/>
                        <a:pt x="6099" y="5176"/>
                      </a:cubicBezTo>
                      <a:cubicBezTo>
                        <a:pt x="6030" y="5118"/>
                        <a:pt x="5987" y="5034"/>
                        <a:pt x="5987" y="4930"/>
                      </a:cubicBezTo>
                      <a:lnTo>
                        <a:pt x="5987" y="1760"/>
                      </a:lnTo>
                      <a:cubicBezTo>
                        <a:pt x="5987" y="1566"/>
                        <a:pt x="6145" y="1408"/>
                        <a:pt x="6339" y="1408"/>
                      </a:cubicBezTo>
                      <a:cubicBezTo>
                        <a:pt x="6534" y="1408"/>
                        <a:pt x="6691" y="1566"/>
                        <a:pt x="6691" y="1760"/>
                      </a:cubicBezTo>
                      <a:lnTo>
                        <a:pt x="6680" y="4076"/>
                      </a:lnTo>
                      <a:lnTo>
                        <a:pt x="9071" y="1685"/>
                      </a:lnTo>
                      <a:lnTo>
                        <a:pt x="9569" y="2183"/>
                      </a:lnTo>
                      <a:lnTo>
                        <a:pt x="7174" y="4578"/>
                      </a:lnTo>
                      <a:lnTo>
                        <a:pt x="9509" y="4578"/>
                      </a:lnTo>
                      <a:cubicBezTo>
                        <a:pt x="9703" y="4578"/>
                        <a:pt x="9861" y="4735"/>
                        <a:pt x="9861" y="4930"/>
                      </a:cubicBezTo>
                      <a:cubicBezTo>
                        <a:pt x="9861" y="5124"/>
                        <a:pt x="9703" y="5282"/>
                        <a:pt x="9509" y="5282"/>
                      </a:cubicBezTo>
                      <a:close/>
                      <a:moveTo>
                        <a:pt x="4931" y="9860"/>
                      </a:moveTo>
                      <a:cubicBezTo>
                        <a:pt x="4736" y="9860"/>
                        <a:pt x="4579" y="9702"/>
                        <a:pt x="4579" y="9508"/>
                      </a:cubicBezTo>
                      <a:lnTo>
                        <a:pt x="4590" y="7193"/>
                      </a:lnTo>
                      <a:lnTo>
                        <a:pt x="2199" y="9583"/>
                      </a:lnTo>
                      <a:lnTo>
                        <a:pt x="1701" y="9085"/>
                      </a:lnTo>
                      <a:lnTo>
                        <a:pt x="4096" y="6690"/>
                      </a:lnTo>
                      <a:lnTo>
                        <a:pt x="1761" y="6690"/>
                      </a:lnTo>
                      <a:cubicBezTo>
                        <a:pt x="1567" y="6690"/>
                        <a:pt x="1409" y="6533"/>
                        <a:pt x="1409" y="6338"/>
                      </a:cubicBezTo>
                      <a:cubicBezTo>
                        <a:pt x="1409" y="6144"/>
                        <a:pt x="1567" y="5986"/>
                        <a:pt x="1761" y="5986"/>
                      </a:cubicBezTo>
                      <a:lnTo>
                        <a:pt x="4921" y="5986"/>
                      </a:lnTo>
                      <a:cubicBezTo>
                        <a:pt x="5019" y="5986"/>
                        <a:pt x="5108" y="6027"/>
                        <a:pt x="5172" y="6092"/>
                      </a:cubicBezTo>
                      <a:cubicBezTo>
                        <a:pt x="5240" y="6150"/>
                        <a:pt x="5283" y="6234"/>
                        <a:pt x="5283" y="6338"/>
                      </a:cubicBezTo>
                      <a:lnTo>
                        <a:pt x="5283" y="9508"/>
                      </a:lnTo>
                      <a:cubicBezTo>
                        <a:pt x="5283" y="9702"/>
                        <a:pt x="5125" y="9860"/>
                        <a:pt x="4931" y="9860"/>
                      </a:cubicBezTo>
                      <a:close/>
                    </a:path>
                  </a:pathLst>
                </a:custGeom>
                <a:solidFill>
                  <a:schemeClr val="bg1"/>
                </a:solidFill>
                <a:ln>
                  <a:noFill/>
                </a:ln>
              </p:spPr>
              <p:txBody>
                <a:bodyPr/>
                <a:lstStyle/>
                <a:p>
                  <a:endParaRPr lang="zh-CN" altLang="en-US">
                    <a:cs typeface="+mn-ea"/>
                    <a:sym typeface="+mn-lt"/>
                  </a:endParaRPr>
                </a:p>
              </p:txBody>
            </p:sp>
          </p:grpSp>
        </p:grpSp>
        <p:grpSp>
          <p:nvGrpSpPr>
            <p:cNvPr id="27" name="组合 26"/>
            <p:cNvGrpSpPr/>
            <p:nvPr/>
          </p:nvGrpSpPr>
          <p:grpSpPr>
            <a:xfrm>
              <a:off x="4863" y="5987"/>
              <a:ext cx="4077" cy="2209"/>
              <a:chOff x="4863" y="5987"/>
              <a:chExt cx="4077" cy="2209"/>
            </a:xfrm>
          </p:grpSpPr>
          <p:sp>
            <p:nvSpPr>
              <p:cNvPr id="25" name="文本框 24"/>
              <p:cNvSpPr txBox="1"/>
              <p:nvPr/>
            </p:nvSpPr>
            <p:spPr>
              <a:xfrm>
                <a:off x="5420" y="5987"/>
                <a:ext cx="2963"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26" name="文本框 25"/>
              <p:cNvSpPr txBox="1"/>
              <p:nvPr/>
            </p:nvSpPr>
            <p:spPr>
              <a:xfrm>
                <a:off x="4863" y="6393"/>
                <a:ext cx="4077" cy="1803"/>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grpSp>
        <p:nvGrpSpPr>
          <p:cNvPr id="41" name="组合 30"/>
          <p:cNvGrpSpPr/>
          <p:nvPr/>
        </p:nvGrpSpPr>
        <p:grpSpPr>
          <a:xfrm>
            <a:off x="5966460" y="2842260"/>
            <a:ext cx="2588895" cy="3242310"/>
            <a:chOff x="4863" y="3090"/>
            <a:chExt cx="4077" cy="5106"/>
          </a:xfrm>
        </p:grpSpPr>
        <p:grpSp>
          <p:nvGrpSpPr>
            <p:cNvPr id="42" name="组合 14"/>
            <p:cNvGrpSpPr/>
            <p:nvPr/>
          </p:nvGrpSpPr>
          <p:grpSpPr>
            <a:xfrm>
              <a:off x="6286" y="3090"/>
              <a:ext cx="1230" cy="2760"/>
              <a:chOff x="2997" y="4320"/>
              <a:chExt cx="1230" cy="2760"/>
            </a:xfrm>
          </p:grpSpPr>
          <p:sp>
            <p:nvSpPr>
              <p:cNvPr id="43" name="圆角矩形 42"/>
              <p:cNvSpPr/>
              <p:nvPr/>
            </p:nvSpPr>
            <p:spPr>
              <a:xfrm>
                <a:off x="3177" y="4320"/>
                <a:ext cx="870" cy="2760"/>
              </a:xfrm>
              <a:prstGeom prst="roundRect">
                <a:avLst>
                  <a:gd name="adj" fmla="val 50000"/>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44" name="组合 43"/>
              <p:cNvGrpSpPr/>
              <p:nvPr/>
            </p:nvGrpSpPr>
            <p:grpSpPr>
              <a:xfrm>
                <a:off x="2997" y="5086"/>
                <a:ext cx="1230" cy="1230"/>
                <a:chOff x="11930" y="6635"/>
                <a:chExt cx="1230" cy="1230"/>
              </a:xfrm>
            </p:grpSpPr>
            <p:sp>
              <p:nvSpPr>
                <p:cNvPr id="45" name="椭圆 44"/>
                <p:cNvSpPr/>
                <p:nvPr/>
              </p:nvSpPr>
              <p:spPr>
                <a:xfrm>
                  <a:off x="11930" y="6635"/>
                  <a:ext cx="1230" cy="1230"/>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46" name="iconfont-11843-5651541"/>
                <p:cNvSpPr>
                  <a:spLocks noChangeAspect="1"/>
                </p:cNvSpPr>
                <p:nvPr/>
              </p:nvSpPr>
              <p:spPr bwMode="auto">
                <a:xfrm>
                  <a:off x="12367" y="7070"/>
                  <a:ext cx="353" cy="354"/>
                </a:xfrm>
                <a:custGeom>
                  <a:avLst/>
                  <a:gdLst>
                    <a:gd name="T0" fmla="*/ 2402 w 11230"/>
                    <a:gd name="T1" fmla="*/ 8329 h 11234"/>
                    <a:gd name="T2" fmla="*/ 2346 w 11230"/>
                    <a:gd name="T3" fmla="*/ 8324 h 11234"/>
                    <a:gd name="T4" fmla="*/ 2106 w 11230"/>
                    <a:gd name="T5" fmla="*/ 8079 h 11234"/>
                    <a:gd name="T6" fmla="*/ 2077 w 11230"/>
                    <a:gd name="T7" fmla="*/ 6628 h 11234"/>
                    <a:gd name="T8" fmla="*/ 2362 w 11230"/>
                    <a:gd name="T9" fmla="*/ 5273 h 11234"/>
                    <a:gd name="T10" fmla="*/ 3142 w 11230"/>
                    <a:gd name="T11" fmla="*/ 3882 h 11234"/>
                    <a:gd name="T12" fmla="*/ 6911 w 11230"/>
                    <a:gd name="T13" fmla="*/ 2312 h 11234"/>
                    <a:gd name="T14" fmla="*/ 6911 w 11230"/>
                    <a:gd name="T15" fmla="*/ 324 h 11234"/>
                    <a:gd name="T16" fmla="*/ 7096 w 11230"/>
                    <a:gd name="T17" fmla="*/ 47 h 11234"/>
                    <a:gd name="T18" fmla="*/ 7423 w 11230"/>
                    <a:gd name="T19" fmla="*/ 113 h 11234"/>
                    <a:gd name="T20" fmla="*/ 11114 w 11230"/>
                    <a:gd name="T21" fmla="*/ 3824 h 11234"/>
                    <a:gd name="T22" fmla="*/ 11114 w 11230"/>
                    <a:gd name="T23" fmla="*/ 4248 h 11234"/>
                    <a:gd name="T24" fmla="*/ 7406 w 11230"/>
                    <a:gd name="T25" fmla="*/ 7960 h 11234"/>
                    <a:gd name="T26" fmla="*/ 7078 w 11230"/>
                    <a:gd name="T27" fmla="*/ 8025 h 11234"/>
                    <a:gd name="T28" fmla="*/ 6893 w 11230"/>
                    <a:gd name="T29" fmla="*/ 7748 h 11234"/>
                    <a:gd name="T30" fmla="*/ 6893 w 11230"/>
                    <a:gd name="T31" fmla="*/ 5825 h 11234"/>
                    <a:gd name="T32" fmla="*/ 5506 w 11230"/>
                    <a:gd name="T33" fmla="*/ 5994 h 11234"/>
                    <a:gd name="T34" fmla="*/ 2658 w 11230"/>
                    <a:gd name="T35" fmla="*/ 8184 h 11234"/>
                    <a:gd name="T36" fmla="*/ 2402 w 11230"/>
                    <a:gd name="T37" fmla="*/ 8329 h 11234"/>
                    <a:gd name="T38" fmla="*/ 7512 w 11230"/>
                    <a:gd name="T39" fmla="*/ 1233 h 11234"/>
                    <a:gd name="T40" fmla="*/ 7512 w 11230"/>
                    <a:gd name="T41" fmla="*/ 2847 h 11234"/>
                    <a:gd name="T42" fmla="*/ 7447 w 11230"/>
                    <a:gd name="T43" fmla="*/ 2910 h 11234"/>
                    <a:gd name="T44" fmla="*/ 3601 w 11230"/>
                    <a:gd name="T45" fmla="*/ 4269 h 11234"/>
                    <a:gd name="T46" fmla="*/ 2658 w 11230"/>
                    <a:gd name="T47" fmla="*/ 6942 h 11234"/>
                    <a:gd name="T48" fmla="*/ 2790 w 11230"/>
                    <a:gd name="T49" fmla="*/ 6995 h 11234"/>
                    <a:gd name="T50" fmla="*/ 3717 w 11230"/>
                    <a:gd name="T51" fmla="*/ 6169 h 11234"/>
                    <a:gd name="T52" fmla="*/ 5377 w 11230"/>
                    <a:gd name="T53" fmla="*/ 5408 h 11234"/>
                    <a:gd name="T54" fmla="*/ 7236 w 11230"/>
                    <a:gd name="T55" fmla="*/ 5248 h 11234"/>
                    <a:gd name="T56" fmla="*/ 7495 w 11230"/>
                    <a:gd name="T57" fmla="*/ 5545 h 11234"/>
                    <a:gd name="T58" fmla="*/ 7495 w 11230"/>
                    <a:gd name="T59" fmla="*/ 6843 h 11234"/>
                    <a:gd name="T60" fmla="*/ 7622 w 11230"/>
                    <a:gd name="T61" fmla="*/ 6895 h 11234"/>
                    <a:gd name="T62" fmla="*/ 10426 w 11230"/>
                    <a:gd name="T63" fmla="*/ 4088 h 11234"/>
                    <a:gd name="T64" fmla="*/ 10426 w 11230"/>
                    <a:gd name="T65" fmla="*/ 3981 h 11234"/>
                    <a:gd name="T66" fmla="*/ 7640 w 11230"/>
                    <a:gd name="T67" fmla="*/ 1180 h 11234"/>
                    <a:gd name="T68" fmla="*/ 7512 w 11230"/>
                    <a:gd name="T69" fmla="*/ 1233 h 11234"/>
                    <a:gd name="T70" fmla="*/ 10886 w 11230"/>
                    <a:gd name="T71" fmla="*/ 11234 h 11234"/>
                    <a:gd name="T72" fmla="*/ 301 w 11230"/>
                    <a:gd name="T73" fmla="*/ 11234 h 11234"/>
                    <a:gd name="T74" fmla="*/ 0 w 11230"/>
                    <a:gd name="T75" fmla="*/ 10933 h 11234"/>
                    <a:gd name="T76" fmla="*/ 0 w 11230"/>
                    <a:gd name="T77" fmla="*/ 330 h 11234"/>
                    <a:gd name="T78" fmla="*/ 301 w 11230"/>
                    <a:gd name="T79" fmla="*/ 29 h 11234"/>
                    <a:gd name="T80" fmla="*/ 3917 w 11230"/>
                    <a:gd name="T81" fmla="*/ 29 h 11234"/>
                    <a:gd name="T82" fmla="*/ 4225 w 11230"/>
                    <a:gd name="T83" fmla="*/ 352 h 11234"/>
                    <a:gd name="T84" fmla="*/ 3926 w 11230"/>
                    <a:gd name="T85" fmla="*/ 629 h 11234"/>
                    <a:gd name="T86" fmla="*/ 675 w 11230"/>
                    <a:gd name="T87" fmla="*/ 629 h 11234"/>
                    <a:gd name="T88" fmla="*/ 600 w 11230"/>
                    <a:gd name="T89" fmla="*/ 704 h 11234"/>
                    <a:gd name="T90" fmla="*/ 600 w 11230"/>
                    <a:gd name="T91" fmla="*/ 10559 h 11234"/>
                    <a:gd name="T92" fmla="*/ 675 w 11230"/>
                    <a:gd name="T93" fmla="*/ 10634 h 11234"/>
                    <a:gd name="T94" fmla="*/ 10512 w 11230"/>
                    <a:gd name="T95" fmla="*/ 10634 h 11234"/>
                    <a:gd name="T96" fmla="*/ 10587 w 11230"/>
                    <a:gd name="T97" fmla="*/ 10559 h 11234"/>
                    <a:gd name="T98" fmla="*/ 10587 w 11230"/>
                    <a:gd name="T99" fmla="*/ 7543 h 11234"/>
                    <a:gd name="T100" fmla="*/ 10910 w 11230"/>
                    <a:gd name="T101" fmla="*/ 7235 h 11234"/>
                    <a:gd name="T102" fmla="*/ 11187 w 11230"/>
                    <a:gd name="T103" fmla="*/ 7534 h 11234"/>
                    <a:gd name="T104" fmla="*/ 11187 w 11230"/>
                    <a:gd name="T105" fmla="*/ 10933 h 11234"/>
                    <a:gd name="T106" fmla="*/ 10886 w 11230"/>
                    <a:gd name="T107" fmla="*/ 11234 h 11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30" h="11234">
                      <a:moveTo>
                        <a:pt x="2402" y="8329"/>
                      </a:moveTo>
                      <a:cubicBezTo>
                        <a:pt x="2383" y="8329"/>
                        <a:pt x="2365" y="8328"/>
                        <a:pt x="2346" y="8324"/>
                      </a:cubicBezTo>
                      <a:cubicBezTo>
                        <a:pt x="2222" y="8300"/>
                        <a:pt x="2127" y="8203"/>
                        <a:pt x="2106" y="8079"/>
                      </a:cubicBezTo>
                      <a:cubicBezTo>
                        <a:pt x="2102" y="8054"/>
                        <a:pt x="2002" y="7444"/>
                        <a:pt x="2077" y="6628"/>
                      </a:cubicBezTo>
                      <a:cubicBezTo>
                        <a:pt x="2121" y="6147"/>
                        <a:pt x="2217" y="5690"/>
                        <a:pt x="2362" y="5273"/>
                      </a:cubicBezTo>
                      <a:cubicBezTo>
                        <a:pt x="2546" y="4744"/>
                        <a:pt x="2807" y="4277"/>
                        <a:pt x="3142" y="3882"/>
                      </a:cubicBezTo>
                      <a:cubicBezTo>
                        <a:pt x="3979" y="2895"/>
                        <a:pt x="5245" y="2368"/>
                        <a:pt x="6911" y="2312"/>
                      </a:cubicBezTo>
                      <a:lnTo>
                        <a:pt x="6911" y="324"/>
                      </a:lnTo>
                      <a:cubicBezTo>
                        <a:pt x="6911" y="203"/>
                        <a:pt x="6985" y="93"/>
                        <a:pt x="7096" y="47"/>
                      </a:cubicBezTo>
                      <a:cubicBezTo>
                        <a:pt x="7208" y="0"/>
                        <a:pt x="7337" y="27"/>
                        <a:pt x="7423" y="113"/>
                      </a:cubicBezTo>
                      <a:lnTo>
                        <a:pt x="11114" y="3824"/>
                      </a:lnTo>
                      <a:cubicBezTo>
                        <a:pt x="11230" y="3942"/>
                        <a:pt x="11230" y="4130"/>
                        <a:pt x="11114" y="4248"/>
                      </a:cubicBezTo>
                      <a:lnTo>
                        <a:pt x="7406" y="7960"/>
                      </a:lnTo>
                      <a:cubicBezTo>
                        <a:pt x="7320" y="8046"/>
                        <a:pt x="7191" y="8071"/>
                        <a:pt x="7078" y="8025"/>
                      </a:cubicBezTo>
                      <a:cubicBezTo>
                        <a:pt x="6966" y="7979"/>
                        <a:pt x="6893" y="7869"/>
                        <a:pt x="6893" y="7748"/>
                      </a:cubicBezTo>
                      <a:lnTo>
                        <a:pt x="6893" y="5825"/>
                      </a:lnTo>
                      <a:cubicBezTo>
                        <a:pt x="6602" y="5818"/>
                        <a:pt x="6092" y="5836"/>
                        <a:pt x="5506" y="5994"/>
                      </a:cubicBezTo>
                      <a:cubicBezTo>
                        <a:pt x="4295" y="6319"/>
                        <a:pt x="3337" y="7056"/>
                        <a:pt x="2658" y="8184"/>
                      </a:cubicBezTo>
                      <a:cubicBezTo>
                        <a:pt x="2605" y="8275"/>
                        <a:pt x="2506" y="8329"/>
                        <a:pt x="2402" y="8329"/>
                      </a:cubicBezTo>
                      <a:close/>
                      <a:moveTo>
                        <a:pt x="7512" y="1233"/>
                      </a:moveTo>
                      <a:lnTo>
                        <a:pt x="7512" y="2847"/>
                      </a:lnTo>
                      <a:cubicBezTo>
                        <a:pt x="7512" y="2883"/>
                        <a:pt x="7482" y="2910"/>
                        <a:pt x="7447" y="2910"/>
                      </a:cubicBezTo>
                      <a:cubicBezTo>
                        <a:pt x="5699" y="2865"/>
                        <a:pt x="4404" y="3323"/>
                        <a:pt x="3601" y="4269"/>
                      </a:cubicBezTo>
                      <a:cubicBezTo>
                        <a:pt x="2894" y="5104"/>
                        <a:pt x="2696" y="6168"/>
                        <a:pt x="2658" y="6942"/>
                      </a:cubicBezTo>
                      <a:cubicBezTo>
                        <a:pt x="2655" y="7012"/>
                        <a:pt x="2742" y="7048"/>
                        <a:pt x="2790" y="6995"/>
                      </a:cubicBezTo>
                      <a:cubicBezTo>
                        <a:pt x="3070" y="6680"/>
                        <a:pt x="3380" y="6404"/>
                        <a:pt x="3717" y="6169"/>
                      </a:cubicBezTo>
                      <a:cubicBezTo>
                        <a:pt x="4216" y="5823"/>
                        <a:pt x="4775" y="5567"/>
                        <a:pt x="5377" y="5408"/>
                      </a:cubicBezTo>
                      <a:cubicBezTo>
                        <a:pt x="6404" y="5138"/>
                        <a:pt x="7202" y="5243"/>
                        <a:pt x="7236" y="5248"/>
                      </a:cubicBezTo>
                      <a:cubicBezTo>
                        <a:pt x="7385" y="5268"/>
                        <a:pt x="7495" y="5395"/>
                        <a:pt x="7495" y="5545"/>
                      </a:cubicBezTo>
                      <a:lnTo>
                        <a:pt x="7495" y="6843"/>
                      </a:lnTo>
                      <a:cubicBezTo>
                        <a:pt x="7495" y="6909"/>
                        <a:pt x="7576" y="6943"/>
                        <a:pt x="7622" y="6895"/>
                      </a:cubicBezTo>
                      <a:lnTo>
                        <a:pt x="10426" y="4088"/>
                      </a:lnTo>
                      <a:cubicBezTo>
                        <a:pt x="10455" y="4059"/>
                        <a:pt x="10455" y="4011"/>
                        <a:pt x="10426" y="3981"/>
                      </a:cubicBezTo>
                      <a:lnTo>
                        <a:pt x="7640" y="1180"/>
                      </a:lnTo>
                      <a:cubicBezTo>
                        <a:pt x="7592" y="1133"/>
                        <a:pt x="7512" y="1167"/>
                        <a:pt x="7512" y="1233"/>
                      </a:cubicBezTo>
                      <a:close/>
                      <a:moveTo>
                        <a:pt x="10886" y="11234"/>
                      </a:moveTo>
                      <a:lnTo>
                        <a:pt x="301" y="11234"/>
                      </a:lnTo>
                      <a:cubicBezTo>
                        <a:pt x="135" y="11234"/>
                        <a:pt x="0" y="11099"/>
                        <a:pt x="0" y="10933"/>
                      </a:cubicBezTo>
                      <a:lnTo>
                        <a:pt x="0" y="330"/>
                      </a:lnTo>
                      <a:cubicBezTo>
                        <a:pt x="0" y="164"/>
                        <a:pt x="135" y="29"/>
                        <a:pt x="301" y="29"/>
                      </a:cubicBezTo>
                      <a:lnTo>
                        <a:pt x="3917" y="29"/>
                      </a:lnTo>
                      <a:cubicBezTo>
                        <a:pt x="4095" y="29"/>
                        <a:pt x="4237" y="174"/>
                        <a:pt x="4225" y="352"/>
                      </a:cubicBezTo>
                      <a:cubicBezTo>
                        <a:pt x="4214" y="507"/>
                        <a:pt x="4084" y="629"/>
                        <a:pt x="3926" y="629"/>
                      </a:cubicBezTo>
                      <a:lnTo>
                        <a:pt x="675" y="629"/>
                      </a:lnTo>
                      <a:cubicBezTo>
                        <a:pt x="634" y="629"/>
                        <a:pt x="600" y="663"/>
                        <a:pt x="600" y="704"/>
                      </a:cubicBezTo>
                      <a:lnTo>
                        <a:pt x="600" y="10559"/>
                      </a:lnTo>
                      <a:cubicBezTo>
                        <a:pt x="600" y="10600"/>
                        <a:pt x="634" y="10634"/>
                        <a:pt x="675" y="10634"/>
                      </a:cubicBezTo>
                      <a:lnTo>
                        <a:pt x="10512" y="10634"/>
                      </a:lnTo>
                      <a:cubicBezTo>
                        <a:pt x="10554" y="10634"/>
                        <a:pt x="10587" y="10600"/>
                        <a:pt x="10587" y="10559"/>
                      </a:cubicBezTo>
                      <a:lnTo>
                        <a:pt x="10587" y="7543"/>
                      </a:lnTo>
                      <a:cubicBezTo>
                        <a:pt x="10587" y="7365"/>
                        <a:pt x="10732" y="7223"/>
                        <a:pt x="10910" y="7235"/>
                      </a:cubicBezTo>
                      <a:cubicBezTo>
                        <a:pt x="11065" y="7247"/>
                        <a:pt x="11187" y="7377"/>
                        <a:pt x="11187" y="7534"/>
                      </a:cubicBezTo>
                      <a:lnTo>
                        <a:pt x="11187" y="10933"/>
                      </a:lnTo>
                      <a:cubicBezTo>
                        <a:pt x="11187" y="11099"/>
                        <a:pt x="11052" y="11234"/>
                        <a:pt x="10886" y="11234"/>
                      </a:cubicBezTo>
                      <a:close/>
                    </a:path>
                  </a:pathLst>
                </a:custGeom>
                <a:solidFill>
                  <a:schemeClr val="bg1"/>
                </a:solidFill>
                <a:ln>
                  <a:noFill/>
                </a:ln>
              </p:spPr>
              <p:txBody>
                <a:bodyPr/>
                <a:lstStyle/>
                <a:p>
                  <a:endParaRPr lang="zh-CN" altLang="en-US">
                    <a:cs typeface="+mn-ea"/>
                    <a:sym typeface="+mn-lt"/>
                  </a:endParaRPr>
                </a:p>
              </p:txBody>
            </p:sp>
          </p:grpSp>
        </p:grpSp>
        <p:grpSp>
          <p:nvGrpSpPr>
            <p:cNvPr id="47" name="组合 46"/>
            <p:cNvGrpSpPr/>
            <p:nvPr/>
          </p:nvGrpSpPr>
          <p:grpSpPr>
            <a:xfrm>
              <a:off x="4863" y="5987"/>
              <a:ext cx="4077" cy="2209"/>
              <a:chOff x="4863" y="5987"/>
              <a:chExt cx="4077" cy="2209"/>
            </a:xfrm>
          </p:grpSpPr>
          <p:sp>
            <p:nvSpPr>
              <p:cNvPr id="48" name="文本框 47"/>
              <p:cNvSpPr txBox="1"/>
              <p:nvPr/>
            </p:nvSpPr>
            <p:spPr>
              <a:xfrm>
                <a:off x="5420" y="5987"/>
                <a:ext cx="2963"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49" name="文本框 48"/>
              <p:cNvSpPr txBox="1"/>
              <p:nvPr/>
            </p:nvSpPr>
            <p:spPr>
              <a:xfrm>
                <a:off x="4863" y="6393"/>
                <a:ext cx="4077" cy="1803"/>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grpSp>
        <p:nvGrpSpPr>
          <p:cNvPr id="59" name="组合 30"/>
          <p:cNvGrpSpPr/>
          <p:nvPr/>
        </p:nvGrpSpPr>
        <p:grpSpPr>
          <a:xfrm>
            <a:off x="8373110" y="1574800"/>
            <a:ext cx="2588895" cy="3242310"/>
            <a:chOff x="4863" y="3090"/>
            <a:chExt cx="4077" cy="5106"/>
          </a:xfrm>
        </p:grpSpPr>
        <p:grpSp>
          <p:nvGrpSpPr>
            <p:cNvPr id="60" name="组合 14"/>
            <p:cNvGrpSpPr/>
            <p:nvPr/>
          </p:nvGrpSpPr>
          <p:grpSpPr>
            <a:xfrm>
              <a:off x="6286" y="3090"/>
              <a:ext cx="1230" cy="2760"/>
              <a:chOff x="2997" y="4320"/>
              <a:chExt cx="1230" cy="2760"/>
            </a:xfrm>
          </p:grpSpPr>
          <p:sp>
            <p:nvSpPr>
              <p:cNvPr id="61" name="圆角矩形 60"/>
              <p:cNvSpPr/>
              <p:nvPr/>
            </p:nvSpPr>
            <p:spPr>
              <a:xfrm>
                <a:off x="3177" y="4320"/>
                <a:ext cx="870" cy="2760"/>
              </a:xfrm>
              <a:prstGeom prst="roundRect">
                <a:avLst>
                  <a:gd name="adj" fmla="val 50000"/>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62" name="组合 61"/>
              <p:cNvGrpSpPr/>
              <p:nvPr/>
            </p:nvGrpSpPr>
            <p:grpSpPr>
              <a:xfrm>
                <a:off x="2997" y="5086"/>
                <a:ext cx="1230" cy="1230"/>
                <a:chOff x="11930" y="6635"/>
                <a:chExt cx="1230" cy="1230"/>
              </a:xfrm>
            </p:grpSpPr>
            <p:sp>
              <p:nvSpPr>
                <p:cNvPr id="63" name="椭圆 62"/>
                <p:cNvSpPr/>
                <p:nvPr/>
              </p:nvSpPr>
              <p:spPr>
                <a:xfrm>
                  <a:off x="11930" y="6635"/>
                  <a:ext cx="1230" cy="1230"/>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64" name="iconfont-11843-5651541"/>
                <p:cNvSpPr>
                  <a:spLocks noChangeAspect="1"/>
                </p:cNvSpPr>
                <p:nvPr/>
              </p:nvSpPr>
              <p:spPr bwMode="auto">
                <a:xfrm>
                  <a:off x="12366" y="7083"/>
                  <a:ext cx="354" cy="327"/>
                </a:xfrm>
                <a:custGeom>
                  <a:avLst/>
                  <a:gdLst>
                    <a:gd name="T0" fmla="*/ 720 w 11192"/>
                    <a:gd name="T1" fmla="*/ 0 h 10363"/>
                    <a:gd name="T2" fmla="*/ 0 w 11192"/>
                    <a:gd name="T3" fmla="*/ 8203 h 10363"/>
                    <a:gd name="T4" fmla="*/ 3249 w 11192"/>
                    <a:gd name="T5" fmla="*/ 8923 h 10363"/>
                    <a:gd name="T6" fmla="*/ 3969 w 11192"/>
                    <a:gd name="T7" fmla="*/ 10363 h 10363"/>
                    <a:gd name="T8" fmla="*/ 7568 w 11192"/>
                    <a:gd name="T9" fmla="*/ 9643 h 10363"/>
                    <a:gd name="T10" fmla="*/ 10472 w 11192"/>
                    <a:gd name="T11" fmla="*/ 8923 h 10363"/>
                    <a:gd name="T12" fmla="*/ 11192 w 11192"/>
                    <a:gd name="T13" fmla="*/ 720 h 10363"/>
                    <a:gd name="T14" fmla="*/ 10393 w 11192"/>
                    <a:gd name="T15" fmla="*/ 8028 h 10363"/>
                    <a:gd name="T16" fmla="*/ 791 w 11192"/>
                    <a:gd name="T17" fmla="*/ 903 h 10363"/>
                    <a:gd name="T18" fmla="*/ 10393 w 11192"/>
                    <a:gd name="T19" fmla="*/ 8028 h 10363"/>
                    <a:gd name="T20" fmla="*/ 4736 w 11192"/>
                    <a:gd name="T21" fmla="*/ 7251 h 10363"/>
                    <a:gd name="T22" fmla="*/ 4736 w 11192"/>
                    <a:gd name="T23" fmla="*/ 6933 h 10363"/>
                    <a:gd name="T24" fmla="*/ 2677 w 11192"/>
                    <a:gd name="T25" fmla="*/ 4875 h 10363"/>
                    <a:gd name="T26" fmla="*/ 2359 w 11192"/>
                    <a:gd name="T27" fmla="*/ 4875 h 10363"/>
                    <a:gd name="T28" fmla="*/ 2518 w 11192"/>
                    <a:gd name="T29" fmla="*/ 7251 h 10363"/>
                    <a:gd name="T30" fmla="*/ 3957 w 11192"/>
                    <a:gd name="T31" fmla="*/ 5956 h 10363"/>
                    <a:gd name="T32" fmla="*/ 3526 w 11192"/>
                    <a:gd name="T33" fmla="*/ 5574 h 10363"/>
                    <a:gd name="T34" fmla="*/ 2947 w 11192"/>
                    <a:gd name="T35" fmla="*/ 6068 h 10363"/>
                    <a:gd name="T36" fmla="*/ 2947 w 11192"/>
                    <a:gd name="T37" fmla="*/ 6296 h 10363"/>
                    <a:gd name="T38" fmla="*/ 3507 w 11192"/>
                    <a:gd name="T39" fmla="*/ 5956 h 10363"/>
                    <a:gd name="T40" fmla="*/ 4067 w 11192"/>
                    <a:gd name="T41" fmla="*/ 6292 h 10363"/>
                    <a:gd name="T42" fmla="*/ 4739 w 11192"/>
                    <a:gd name="T43" fmla="*/ 5619 h 10363"/>
                    <a:gd name="T44" fmla="*/ 4517 w 11192"/>
                    <a:gd name="T45" fmla="*/ 5396 h 10363"/>
                    <a:gd name="T46" fmla="*/ 7811 w 11192"/>
                    <a:gd name="T47" fmla="*/ 2595 h 10363"/>
                    <a:gd name="T48" fmla="*/ 7811 w 11192"/>
                    <a:gd name="T49" fmla="*/ 1515 h 10363"/>
                    <a:gd name="T50" fmla="*/ 8903 w 11192"/>
                    <a:gd name="T51" fmla="*/ 2777 h 10363"/>
                    <a:gd name="T52" fmla="*/ 7628 w 11192"/>
                    <a:gd name="T53" fmla="*/ 1502 h 10363"/>
                    <a:gd name="T54" fmla="*/ 7628 w 11192"/>
                    <a:gd name="T55" fmla="*/ 4052 h 10363"/>
                    <a:gd name="T56" fmla="*/ 8744 w 11192"/>
                    <a:gd name="T57" fmla="*/ 7251 h 10363"/>
                    <a:gd name="T58" fmla="*/ 8744 w 11192"/>
                    <a:gd name="T59" fmla="*/ 6931 h 10363"/>
                    <a:gd name="T60" fmla="*/ 6669 w 11192"/>
                    <a:gd name="T61" fmla="*/ 4856 h 10363"/>
                    <a:gd name="T62" fmla="*/ 6349 w 11192"/>
                    <a:gd name="T63" fmla="*/ 4856 h 10363"/>
                    <a:gd name="T64" fmla="*/ 6511 w 11192"/>
                    <a:gd name="T65" fmla="*/ 7251 h 10363"/>
                    <a:gd name="T66" fmla="*/ 7029 w 11192"/>
                    <a:gd name="T67" fmla="*/ 5896 h 10363"/>
                    <a:gd name="T68" fmla="*/ 7229 w 11192"/>
                    <a:gd name="T69" fmla="*/ 6775 h 10363"/>
                    <a:gd name="T70" fmla="*/ 7429 w 11192"/>
                    <a:gd name="T71" fmla="*/ 5896 h 10363"/>
                    <a:gd name="T72" fmla="*/ 7668 w 11192"/>
                    <a:gd name="T73" fmla="*/ 5416 h 10363"/>
                    <a:gd name="T74" fmla="*/ 7868 w 11192"/>
                    <a:gd name="T75" fmla="*/ 6773 h 10363"/>
                    <a:gd name="T76" fmla="*/ 8068 w 11192"/>
                    <a:gd name="T77" fmla="*/ 5416 h 10363"/>
                    <a:gd name="T78" fmla="*/ 7668 w 11192"/>
                    <a:gd name="T79" fmla="*/ 5416 h 10363"/>
                    <a:gd name="T80" fmla="*/ 8306 w 11192"/>
                    <a:gd name="T81" fmla="*/ 4938 h 10363"/>
                    <a:gd name="T82" fmla="*/ 8506 w 11192"/>
                    <a:gd name="T83" fmla="*/ 6775 h 10363"/>
                    <a:gd name="T84" fmla="*/ 8706 w 11192"/>
                    <a:gd name="T85" fmla="*/ 4937 h 10363"/>
                    <a:gd name="T86" fmla="*/ 2564 w 11192"/>
                    <a:gd name="T87" fmla="*/ 1925 h 10363"/>
                    <a:gd name="T88" fmla="*/ 4889 w 11192"/>
                    <a:gd name="T89" fmla="*/ 1725 h 10363"/>
                    <a:gd name="T90" fmla="*/ 2564 w 11192"/>
                    <a:gd name="T91" fmla="*/ 1525 h 10363"/>
                    <a:gd name="T92" fmla="*/ 2564 w 11192"/>
                    <a:gd name="T93" fmla="*/ 1925 h 10363"/>
                    <a:gd name="T94" fmla="*/ 4689 w 11192"/>
                    <a:gd name="T95" fmla="*/ 2627 h 10363"/>
                    <a:gd name="T96" fmla="*/ 4689 w 11192"/>
                    <a:gd name="T97" fmla="*/ 2227 h 10363"/>
                    <a:gd name="T98" fmla="*/ 2364 w 11192"/>
                    <a:gd name="T99" fmla="*/ 2427 h 10363"/>
                    <a:gd name="T100" fmla="*/ 2564 w 11192"/>
                    <a:gd name="T101" fmla="*/ 3328 h 10363"/>
                    <a:gd name="T102" fmla="*/ 4889 w 11192"/>
                    <a:gd name="T103" fmla="*/ 3128 h 10363"/>
                    <a:gd name="T104" fmla="*/ 2564 w 11192"/>
                    <a:gd name="T105" fmla="*/ 2928 h 10363"/>
                    <a:gd name="T106" fmla="*/ 2564 w 11192"/>
                    <a:gd name="T107" fmla="*/ 3328 h 10363"/>
                    <a:gd name="T108" fmla="*/ 4689 w 11192"/>
                    <a:gd name="T109" fmla="*/ 4031 h 10363"/>
                    <a:gd name="T110" fmla="*/ 4689 w 11192"/>
                    <a:gd name="T111" fmla="*/ 3631 h 10363"/>
                    <a:gd name="T112" fmla="*/ 2364 w 11192"/>
                    <a:gd name="T113" fmla="*/ 3831 h 10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92" h="10363">
                      <a:moveTo>
                        <a:pt x="10471" y="0"/>
                      </a:moveTo>
                      <a:lnTo>
                        <a:pt x="720" y="0"/>
                      </a:lnTo>
                      <a:cubicBezTo>
                        <a:pt x="323" y="0"/>
                        <a:pt x="0" y="322"/>
                        <a:pt x="0" y="720"/>
                      </a:cubicBezTo>
                      <a:lnTo>
                        <a:pt x="0" y="8203"/>
                      </a:lnTo>
                      <a:cubicBezTo>
                        <a:pt x="0" y="8601"/>
                        <a:pt x="323" y="8923"/>
                        <a:pt x="720" y="8923"/>
                      </a:cubicBezTo>
                      <a:lnTo>
                        <a:pt x="3249" y="8923"/>
                      </a:lnTo>
                      <a:lnTo>
                        <a:pt x="3249" y="9643"/>
                      </a:lnTo>
                      <a:cubicBezTo>
                        <a:pt x="3249" y="10041"/>
                        <a:pt x="3572" y="10363"/>
                        <a:pt x="3969" y="10363"/>
                      </a:cubicBezTo>
                      <a:lnTo>
                        <a:pt x="6848" y="10363"/>
                      </a:lnTo>
                      <a:cubicBezTo>
                        <a:pt x="7245" y="10363"/>
                        <a:pt x="7568" y="10041"/>
                        <a:pt x="7568" y="9643"/>
                      </a:cubicBezTo>
                      <a:lnTo>
                        <a:pt x="7568" y="8923"/>
                      </a:lnTo>
                      <a:lnTo>
                        <a:pt x="10472" y="8923"/>
                      </a:lnTo>
                      <a:cubicBezTo>
                        <a:pt x="10869" y="8923"/>
                        <a:pt x="11192" y="8601"/>
                        <a:pt x="11192" y="8203"/>
                      </a:cubicBezTo>
                      <a:lnTo>
                        <a:pt x="11192" y="720"/>
                      </a:lnTo>
                      <a:cubicBezTo>
                        <a:pt x="11189" y="322"/>
                        <a:pt x="10868" y="0"/>
                        <a:pt x="10471" y="0"/>
                      </a:cubicBezTo>
                      <a:close/>
                      <a:moveTo>
                        <a:pt x="10393" y="8028"/>
                      </a:moveTo>
                      <a:lnTo>
                        <a:pt x="791" y="8028"/>
                      </a:lnTo>
                      <a:lnTo>
                        <a:pt x="791" y="903"/>
                      </a:lnTo>
                      <a:lnTo>
                        <a:pt x="10393" y="903"/>
                      </a:lnTo>
                      <a:lnTo>
                        <a:pt x="10393" y="8028"/>
                      </a:lnTo>
                      <a:close/>
                      <a:moveTo>
                        <a:pt x="2518" y="7251"/>
                      </a:moveTo>
                      <a:lnTo>
                        <a:pt x="4736" y="7251"/>
                      </a:lnTo>
                      <a:cubicBezTo>
                        <a:pt x="4823" y="7251"/>
                        <a:pt x="4894" y="7179"/>
                        <a:pt x="4894" y="7092"/>
                      </a:cubicBezTo>
                      <a:cubicBezTo>
                        <a:pt x="4894" y="7004"/>
                        <a:pt x="4823" y="6933"/>
                        <a:pt x="4736" y="6933"/>
                      </a:cubicBezTo>
                      <a:lnTo>
                        <a:pt x="2677" y="6933"/>
                      </a:lnTo>
                      <a:lnTo>
                        <a:pt x="2677" y="4875"/>
                      </a:lnTo>
                      <a:cubicBezTo>
                        <a:pt x="2677" y="4787"/>
                        <a:pt x="2606" y="4716"/>
                        <a:pt x="2518" y="4716"/>
                      </a:cubicBezTo>
                      <a:cubicBezTo>
                        <a:pt x="2431" y="4716"/>
                        <a:pt x="2359" y="4787"/>
                        <a:pt x="2359" y="4875"/>
                      </a:cubicBezTo>
                      <a:lnTo>
                        <a:pt x="2359" y="7092"/>
                      </a:lnTo>
                      <a:cubicBezTo>
                        <a:pt x="2359" y="7181"/>
                        <a:pt x="2431" y="7251"/>
                        <a:pt x="2518" y="7251"/>
                      </a:cubicBezTo>
                      <a:close/>
                      <a:moveTo>
                        <a:pt x="4517" y="5396"/>
                      </a:moveTo>
                      <a:lnTo>
                        <a:pt x="3957" y="5956"/>
                      </a:lnTo>
                      <a:lnTo>
                        <a:pt x="3621" y="5619"/>
                      </a:lnTo>
                      <a:cubicBezTo>
                        <a:pt x="3594" y="5593"/>
                        <a:pt x="3561" y="5578"/>
                        <a:pt x="3526" y="5574"/>
                      </a:cubicBezTo>
                      <a:cubicBezTo>
                        <a:pt x="3478" y="5569"/>
                        <a:pt x="3429" y="5586"/>
                        <a:pt x="3396" y="5619"/>
                      </a:cubicBezTo>
                      <a:lnTo>
                        <a:pt x="2947" y="6068"/>
                      </a:lnTo>
                      <a:lnTo>
                        <a:pt x="2943" y="6072"/>
                      </a:lnTo>
                      <a:cubicBezTo>
                        <a:pt x="2882" y="6134"/>
                        <a:pt x="2884" y="6236"/>
                        <a:pt x="2947" y="6296"/>
                      </a:cubicBezTo>
                      <a:cubicBezTo>
                        <a:pt x="3009" y="6357"/>
                        <a:pt x="3111" y="6354"/>
                        <a:pt x="3171" y="6292"/>
                      </a:cubicBezTo>
                      <a:lnTo>
                        <a:pt x="3507" y="5956"/>
                      </a:lnTo>
                      <a:lnTo>
                        <a:pt x="3843" y="6292"/>
                      </a:lnTo>
                      <a:cubicBezTo>
                        <a:pt x="3904" y="6353"/>
                        <a:pt x="4006" y="6353"/>
                        <a:pt x="4067" y="6292"/>
                      </a:cubicBezTo>
                      <a:lnTo>
                        <a:pt x="4072" y="6287"/>
                      </a:lnTo>
                      <a:lnTo>
                        <a:pt x="4739" y="5619"/>
                      </a:lnTo>
                      <a:cubicBezTo>
                        <a:pt x="4798" y="5558"/>
                        <a:pt x="4798" y="5461"/>
                        <a:pt x="4739" y="5399"/>
                      </a:cubicBezTo>
                      <a:cubicBezTo>
                        <a:pt x="4679" y="5337"/>
                        <a:pt x="4579" y="5336"/>
                        <a:pt x="4517" y="5396"/>
                      </a:cubicBezTo>
                      <a:close/>
                      <a:moveTo>
                        <a:pt x="7811" y="1515"/>
                      </a:moveTo>
                      <a:lnTo>
                        <a:pt x="7811" y="2595"/>
                      </a:lnTo>
                      <a:lnTo>
                        <a:pt x="8891" y="2595"/>
                      </a:lnTo>
                      <a:cubicBezTo>
                        <a:pt x="8809" y="2036"/>
                        <a:pt x="8369" y="1596"/>
                        <a:pt x="7811" y="1515"/>
                      </a:cubicBezTo>
                      <a:close/>
                      <a:moveTo>
                        <a:pt x="7628" y="4052"/>
                      </a:moveTo>
                      <a:cubicBezTo>
                        <a:pt x="8332" y="4052"/>
                        <a:pt x="8903" y="3481"/>
                        <a:pt x="8903" y="2777"/>
                      </a:cubicBezTo>
                      <a:lnTo>
                        <a:pt x="7628" y="2777"/>
                      </a:lnTo>
                      <a:lnTo>
                        <a:pt x="7628" y="1502"/>
                      </a:lnTo>
                      <a:cubicBezTo>
                        <a:pt x="6924" y="1502"/>
                        <a:pt x="6353" y="2073"/>
                        <a:pt x="6353" y="2777"/>
                      </a:cubicBezTo>
                      <a:cubicBezTo>
                        <a:pt x="6353" y="3481"/>
                        <a:pt x="6924" y="4052"/>
                        <a:pt x="7628" y="4052"/>
                      </a:cubicBezTo>
                      <a:close/>
                      <a:moveTo>
                        <a:pt x="6511" y="7251"/>
                      </a:moveTo>
                      <a:lnTo>
                        <a:pt x="8744" y="7251"/>
                      </a:lnTo>
                      <a:cubicBezTo>
                        <a:pt x="8833" y="7251"/>
                        <a:pt x="8904" y="7179"/>
                        <a:pt x="8904" y="7091"/>
                      </a:cubicBezTo>
                      <a:cubicBezTo>
                        <a:pt x="8904" y="7002"/>
                        <a:pt x="8833" y="6931"/>
                        <a:pt x="8744" y="6931"/>
                      </a:cubicBezTo>
                      <a:lnTo>
                        <a:pt x="6669" y="6931"/>
                      </a:lnTo>
                      <a:lnTo>
                        <a:pt x="6669" y="4856"/>
                      </a:lnTo>
                      <a:cubicBezTo>
                        <a:pt x="6669" y="4767"/>
                        <a:pt x="6598" y="4696"/>
                        <a:pt x="6509" y="4696"/>
                      </a:cubicBezTo>
                      <a:cubicBezTo>
                        <a:pt x="6421" y="4696"/>
                        <a:pt x="6349" y="4767"/>
                        <a:pt x="6349" y="4856"/>
                      </a:cubicBezTo>
                      <a:lnTo>
                        <a:pt x="6349" y="7090"/>
                      </a:lnTo>
                      <a:cubicBezTo>
                        <a:pt x="6352" y="7180"/>
                        <a:pt x="6423" y="7251"/>
                        <a:pt x="6511" y="7251"/>
                      </a:cubicBezTo>
                      <a:close/>
                      <a:moveTo>
                        <a:pt x="7229" y="5656"/>
                      </a:moveTo>
                      <a:cubicBezTo>
                        <a:pt x="7119" y="5656"/>
                        <a:pt x="7029" y="5763"/>
                        <a:pt x="7029" y="5896"/>
                      </a:cubicBezTo>
                      <a:lnTo>
                        <a:pt x="7029" y="6535"/>
                      </a:lnTo>
                      <a:cubicBezTo>
                        <a:pt x="7029" y="6667"/>
                        <a:pt x="7119" y="6775"/>
                        <a:pt x="7229" y="6775"/>
                      </a:cubicBezTo>
                      <a:cubicBezTo>
                        <a:pt x="7339" y="6775"/>
                        <a:pt x="7429" y="6667"/>
                        <a:pt x="7429" y="6535"/>
                      </a:cubicBezTo>
                      <a:lnTo>
                        <a:pt x="7429" y="5896"/>
                      </a:lnTo>
                      <a:cubicBezTo>
                        <a:pt x="7429" y="5763"/>
                        <a:pt x="7339" y="5656"/>
                        <a:pt x="7229" y="5656"/>
                      </a:cubicBezTo>
                      <a:close/>
                      <a:moveTo>
                        <a:pt x="7668" y="5416"/>
                      </a:moveTo>
                      <a:lnTo>
                        <a:pt x="7668" y="6533"/>
                      </a:lnTo>
                      <a:cubicBezTo>
                        <a:pt x="7668" y="6666"/>
                        <a:pt x="7758" y="6773"/>
                        <a:pt x="7868" y="6773"/>
                      </a:cubicBezTo>
                      <a:cubicBezTo>
                        <a:pt x="7978" y="6773"/>
                        <a:pt x="8068" y="6666"/>
                        <a:pt x="8068" y="6533"/>
                      </a:cubicBezTo>
                      <a:lnTo>
                        <a:pt x="8068" y="5416"/>
                      </a:lnTo>
                      <a:cubicBezTo>
                        <a:pt x="8068" y="5283"/>
                        <a:pt x="7978" y="5176"/>
                        <a:pt x="7868" y="5176"/>
                      </a:cubicBezTo>
                      <a:cubicBezTo>
                        <a:pt x="7758" y="5176"/>
                        <a:pt x="7668" y="5285"/>
                        <a:pt x="7668" y="5416"/>
                      </a:cubicBezTo>
                      <a:close/>
                      <a:moveTo>
                        <a:pt x="8506" y="4698"/>
                      </a:moveTo>
                      <a:cubicBezTo>
                        <a:pt x="8396" y="4698"/>
                        <a:pt x="8306" y="4806"/>
                        <a:pt x="8306" y="4938"/>
                      </a:cubicBezTo>
                      <a:lnTo>
                        <a:pt x="8306" y="6535"/>
                      </a:lnTo>
                      <a:cubicBezTo>
                        <a:pt x="8306" y="6667"/>
                        <a:pt x="8396" y="6775"/>
                        <a:pt x="8506" y="6775"/>
                      </a:cubicBezTo>
                      <a:cubicBezTo>
                        <a:pt x="8616" y="6775"/>
                        <a:pt x="8706" y="6667"/>
                        <a:pt x="8706" y="6535"/>
                      </a:cubicBezTo>
                      <a:lnTo>
                        <a:pt x="8706" y="4937"/>
                      </a:lnTo>
                      <a:cubicBezTo>
                        <a:pt x="8706" y="4806"/>
                        <a:pt x="8617" y="4698"/>
                        <a:pt x="8506" y="4698"/>
                      </a:cubicBezTo>
                      <a:close/>
                      <a:moveTo>
                        <a:pt x="2564" y="1925"/>
                      </a:moveTo>
                      <a:lnTo>
                        <a:pt x="4689" y="1925"/>
                      </a:lnTo>
                      <a:cubicBezTo>
                        <a:pt x="4799" y="1925"/>
                        <a:pt x="4889" y="1835"/>
                        <a:pt x="4889" y="1725"/>
                      </a:cubicBezTo>
                      <a:cubicBezTo>
                        <a:pt x="4889" y="1614"/>
                        <a:pt x="4799" y="1525"/>
                        <a:pt x="4689" y="1525"/>
                      </a:cubicBezTo>
                      <a:lnTo>
                        <a:pt x="2564" y="1525"/>
                      </a:lnTo>
                      <a:cubicBezTo>
                        <a:pt x="2454" y="1525"/>
                        <a:pt x="2364" y="1614"/>
                        <a:pt x="2364" y="1725"/>
                      </a:cubicBezTo>
                      <a:cubicBezTo>
                        <a:pt x="2364" y="1835"/>
                        <a:pt x="2454" y="1925"/>
                        <a:pt x="2564" y="1925"/>
                      </a:cubicBezTo>
                      <a:close/>
                      <a:moveTo>
                        <a:pt x="2564" y="2627"/>
                      </a:moveTo>
                      <a:lnTo>
                        <a:pt x="4689" y="2627"/>
                      </a:lnTo>
                      <a:cubicBezTo>
                        <a:pt x="4799" y="2627"/>
                        <a:pt x="4889" y="2537"/>
                        <a:pt x="4889" y="2427"/>
                      </a:cubicBezTo>
                      <a:cubicBezTo>
                        <a:pt x="4889" y="2317"/>
                        <a:pt x="4799" y="2227"/>
                        <a:pt x="4689" y="2227"/>
                      </a:cubicBezTo>
                      <a:lnTo>
                        <a:pt x="2564" y="2227"/>
                      </a:lnTo>
                      <a:cubicBezTo>
                        <a:pt x="2454" y="2227"/>
                        <a:pt x="2364" y="2317"/>
                        <a:pt x="2364" y="2427"/>
                      </a:cubicBezTo>
                      <a:cubicBezTo>
                        <a:pt x="2364" y="2537"/>
                        <a:pt x="2454" y="2627"/>
                        <a:pt x="2564" y="2627"/>
                      </a:cubicBezTo>
                      <a:close/>
                      <a:moveTo>
                        <a:pt x="2564" y="3328"/>
                      </a:moveTo>
                      <a:lnTo>
                        <a:pt x="4689" y="3328"/>
                      </a:lnTo>
                      <a:cubicBezTo>
                        <a:pt x="4799" y="3328"/>
                        <a:pt x="4889" y="3238"/>
                        <a:pt x="4889" y="3128"/>
                      </a:cubicBezTo>
                      <a:cubicBezTo>
                        <a:pt x="4889" y="3018"/>
                        <a:pt x="4799" y="2928"/>
                        <a:pt x="4689" y="2928"/>
                      </a:cubicBezTo>
                      <a:lnTo>
                        <a:pt x="2564" y="2928"/>
                      </a:lnTo>
                      <a:cubicBezTo>
                        <a:pt x="2454" y="2928"/>
                        <a:pt x="2364" y="3018"/>
                        <a:pt x="2364" y="3128"/>
                      </a:cubicBezTo>
                      <a:cubicBezTo>
                        <a:pt x="2364" y="3240"/>
                        <a:pt x="2454" y="3328"/>
                        <a:pt x="2564" y="3328"/>
                      </a:cubicBezTo>
                      <a:close/>
                      <a:moveTo>
                        <a:pt x="2564" y="4031"/>
                      </a:moveTo>
                      <a:lnTo>
                        <a:pt x="4689" y="4031"/>
                      </a:lnTo>
                      <a:cubicBezTo>
                        <a:pt x="4799" y="4031"/>
                        <a:pt x="4889" y="3941"/>
                        <a:pt x="4889" y="3831"/>
                      </a:cubicBezTo>
                      <a:cubicBezTo>
                        <a:pt x="4889" y="3721"/>
                        <a:pt x="4799" y="3631"/>
                        <a:pt x="4689" y="3631"/>
                      </a:cubicBezTo>
                      <a:lnTo>
                        <a:pt x="2564" y="3631"/>
                      </a:lnTo>
                      <a:cubicBezTo>
                        <a:pt x="2454" y="3631"/>
                        <a:pt x="2364" y="3721"/>
                        <a:pt x="2364" y="3831"/>
                      </a:cubicBezTo>
                      <a:cubicBezTo>
                        <a:pt x="2364" y="3941"/>
                        <a:pt x="2454" y="4031"/>
                        <a:pt x="2564" y="4031"/>
                      </a:cubicBezTo>
                      <a:close/>
                    </a:path>
                  </a:pathLst>
                </a:custGeom>
                <a:solidFill>
                  <a:schemeClr val="bg1"/>
                </a:solidFill>
                <a:ln>
                  <a:noFill/>
                </a:ln>
              </p:spPr>
              <p:txBody>
                <a:bodyPr/>
                <a:lstStyle/>
                <a:p>
                  <a:endParaRPr lang="zh-CN" altLang="en-US">
                    <a:cs typeface="+mn-ea"/>
                    <a:sym typeface="+mn-lt"/>
                  </a:endParaRPr>
                </a:p>
              </p:txBody>
            </p:sp>
          </p:grpSp>
        </p:grpSp>
        <p:grpSp>
          <p:nvGrpSpPr>
            <p:cNvPr id="65" name="组合 64"/>
            <p:cNvGrpSpPr/>
            <p:nvPr/>
          </p:nvGrpSpPr>
          <p:grpSpPr>
            <a:xfrm>
              <a:off x="4863" y="5987"/>
              <a:ext cx="4077" cy="2209"/>
              <a:chOff x="4863" y="5987"/>
              <a:chExt cx="4077" cy="2209"/>
            </a:xfrm>
          </p:grpSpPr>
          <p:sp>
            <p:nvSpPr>
              <p:cNvPr id="66" name="文本框 65"/>
              <p:cNvSpPr txBox="1"/>
              <p:nvPr/>
            </p:nvSpPr>
            <p:spPr>
              <a:xfrm>
                <a:off x="5420" y="5987"/>
                <a:ext cx="2963"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67" name="文本框 66"/>
              <p:cNvSpPr txBox="1"/>
              <p:nvPr/>
            </p:nvSpPr>
            <p:spPr>
              <a:xfrm>
                <a:off x="4863" y="6393"/>
                <a:ext cx="4077" cy="1803"/>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500"/>
                                        <p:tgtEl>
                                          <p:spTgt spid="3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up)">
                                      <p:cBhvr>
                                        <p:cTn id="15" dur="500"/>
                                        <p:tgtEl>
                                          <p:spTgt spid="4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up)">
                                      <p:cBhvr>
                                        <p:cTn id="1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取得成果展示</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grpSp>
        <p:nvGrpSpPr>
          <p:cNvPr id="26" name="组合 25"/>
          <p:cNvGrpSpPr/>
          <p:nvPr/>
        </p:nvGrpSpPr>
        <p:grpSpPr>
          <a:xfrm>
            <a:off x="2770505" y="1932940"/>
            <a:ext cx="6165215" cy="3436620"/>
            <a:chOff x="4748" y="3068"/>
            <a:chExt cx="9709" cy="5412"/>
          </a:xfrm>
        </p:grpSpPr>
        <p:cxnSp>
          <p:nvCxnSpPr>
            <p:cNvPr id="7" name="曲线连接符 6"/>
            <p:cNvCxnSpPr/>
            <p:nvPr/>
          </p:nvCxnSpPr>
          <p:spPr>
            <a:xfrm>
              <a:off x="5145" y="3510"/>
              <a:ext cx="8910" cy="4290"/>
            </a:xfrm>
            <a:prstGeom prst="curvedConnector3">
              <a:avLst>
                <a:gd name="adj1" fmla="val 50011"/>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9039" y="4839"/>
              <a:ext cx="1122" cy="1122"/>
              <a:chOff x="2620" y="6198"/>
              <a:chExt cx="1272" cy="1272"/>
            </a:xfrm>
          </p:grpSpPr>
          <p:sp>
            <p:nvSpPr>
              <p:cNvPr id="12" name="椭圆 11"/>
              <p:cNvSpPr/>
              <p:nvPr/>
            </p:nvSpPr>
            <p:spPr>
              <a:xfrm>
                <a:off x="2620" y="6198"/>
                <a:ext cx="1272" cy="1272"/>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4" name="iconfont-11843-5651541"/>
              <p:cNvSpPr>
                <a:spLocks noChangeAspect="1"/>
              </p:cNvSpPr>
              <p:nvPr/>
            </p:nvSpPr>
            <p:spPr bwMode="auto">
              <a:xfrm>
                <a:off x="3070" y="6699"/>
                <a:ext cx="366" cy="264"/>
              </a:xfrm>
              <a:custGeom>
                <a:avLst/>
                <a:gdLst>
                  <a:gd name="connsiteX0" fmla="*/ 205125 w 533400"/>
                  <a:gd name="connsiteY0" fmla="*/ 219057 h 384798"/>
                  <a:gd name="connsiteX1" fmla="*/ 69896 w 533400"/>
                  <a:gd name="connsiteY1" fmla="*/ 359365 h 384798"/>
                  <a:gd name="connsiteX2" fmla="*/ 467298 w 533400"/>
                  <a:gd name="connsiteY2" fmla="*/ 359365 h 384798"/>
                  <a:gd name="connsiteX3" fmla="*/ 332069 w 533400"/>
                  <a:gd name="connsiteY3" fmla="*/ 219676 h 384798"/>
                  <a:gd name="connsiteX4" fmla="*/ 276835 w 533400"/>
                  <a:gd name="connsiteY4" fmla="*/ 267922 h 384798"/>
                  <a:gd name="connsiteX5" fmla="*/ 260359 w 533400"/>
                  <a:gd name="connsiteY5" fmla="*/ 267922 h 384798"/>
                  <a:gd name="connsiteX6" fmla="*/ 236218 w 533400"/>
                  <a:gd name="connsiteY6" fmla="*/ 247633 h 384798"/>
                  <a:gd name="connsiteX7" fmla="*/ 234314 w 533400"/>
                  <a:gd name="connsiteY7" fmla="*/ 245061 h 384798"/>
                  <a:gd name="connsiteX8" fmla="*/ 333354 w 533400"/>
                  <a:gd name="connsiteY8" fmla="*/ 188481 h 384798"/>
                  <a:gd name="connsiteX9" fmla="*/ 342259 w 533400"/>
                  <a:gd name="connsiteY9" fmla="*/ 192386 h 384798"/>
                  <a:gd name="connsiteX10" fmla="*/ 506057 w 533400"/>
                  <a:gd name="connsiteY10" fmla="*/ 361271 h 384798"/>
                  <a:gd name="connsiteX11" fmla="*/ 509199 w 533400"/>
                  <a:gd name="connsiteY11" fmla="*/ 373987 h 384798"/>
                  <a:gd name="connsiteX12" fmla="*/ 499676 w 533400"/>
                  <a:gd name="connsiteY12" fmla="*/ 382893 h 384798"/>
                  <a:gd name="connsiteX13" fmla="*/ 490153 w 533400"/>
                  <a:gd name="connsiteY13" fmla="*/ 384798 h 384798"/>
                  <a:gd name="connsiteX14" fmla="*/ 39422 w 533400"/>
                  <a:gd name="connsiteY14" fmla="*/ 384798 h 384798"/>
                  <a:gd name="connsiteX15" fmla="*/ 27995 w 533400"/>
                  <a:gd name="connsiteY15" fmla="*/ 376511 h 384798"/>
                  <a:gd name="connsiteX16" fmla="*/ 30518 w 533400"/>
                  <a:gd name="connsiteY16" fmla="*/ 363176 h 384798"/>
                  <a:gd name="connsiteX17" fmla="*/ 194935 w 533400"/>
                  <a:gd name="connsiteY17" fmla="*/ 193005 h 384798"/>
                  <a:gd name="connsiteX18" fmla="*/ 212744 w 533400"/>
                  <a:gd name="connsiteY18" fmla="*/ 192386 h 384798"/>
                  <a:gd name="connsiteX19" fmla="*/ 253360 w 533400"/>
                  <a:gd name="connsiteY19" fmla="*/ 227916 h 384798"/>
                  <a:gd name="connsiteX20" fmla="*/ 255265 w 533400"/>
                  <a:gd name="connsiteY20" fmla="*/ 229821 h 384798"/>
                  <a:gd name="connsiteX21" fmla="*/ 268597 w 533400"/>
                  <a:gd name="connsiteY21" fmla="*/ 241251 h 384798"/>
                  <a:gd name="connsiteX22" fmla="*/ 324450 w 533400"/>
                  <a:gd name="connsiteY22" fmla="*/ 191719 h 384798"/>
                  <a:gd name="connsiteX23" fmla="*/ 333354 w 533400"/>
                  <a:gd name="connsiteY23" fmla="*/ 188481 h 384798"/>
                  <a:gd name="connsiteX24" fmla="*/ 507349 w 533400"/>
                  <a:gd name="connsiteY24" fmla="*/ 65383 h 384798"/>
                  <a:gd name="connsiteX25" fmla="*/ 375285 w 533400"/>
                  <a:gd name="connsiteY25" fmla="*/ 181576 h 384798"/>
                  <a:gd name="connsiteX26" fmla="*/ 507349 w 533400"/>
                  <a:gd name="connsiteY26" fmla="*/ 318104 h 384798"/>
                  <a:gd name="connsiteX27" fmla="*/ 25384 w 533400"/>
                  <a:gd name="connsiteY27" fmla="*/ 62192 h 384798"/>
                  <a:gd name="connsiteX28" fmla="*/ 25384 w 533400"/>
                  <a:gd name="connsiteY28" fmla="*/ 323151 h 384798"/>
                  <a:gd name="connsiteX29" fmla="*/ 161925 w 533400"/>
                  <a:gd name="connsiteY29" fmla="*/ 182195 h 384798"/>
                  <a:gd name="connsiteX30" fmla="*/ 524494 w 533400"/>
                  <a:gd name="connsiteY30" fmla="*/ 24762 h 384798"/>
                  <a:gd name="connsiteX31" fmla="*/ 532781 w 533400"/>
                  <a:gd name="connsiteY31" fmla="*/ 34906 h 384798"/>
                  <a:gd name="connsiteX32" fmla="*/ 533400 w 533400"/>
                  <a:gd name="connsiteY32" fmla="*/ 41906 h 384798"/>
                  <a:gd name="connsiteX33" fmla="*/ 533400 w 533400"/>
                  <a:gd name="connsiteY33" fmla="*/ 341580 h 384798"/>
                  <a:gd name="connsiteX34" fmla="*/ 532114 w 533400"/>
                  <a:gd name="connsiteY34" fmla="*/ 351104 h 384798"/>
                  <a:gd name="connsiteX35" fmla="*/ 523256 w 533400"/>
                  <a:gd name="connsiteY35" fmla="*/ 360628 h 384798"/>
                  <a:gd name="connsiteX36" fmla="*/ 519446 w 533400"/>
                  <a:gd name="connsiteY36" fmla="*/ 361914 h 384798"/>
                  <a:gd name="connsiteX37" fmla="*/ 510540 w 533400"/>
                  <a:gd name="connsiteY37" fmla="*/ 358105 h 384798"/>
                  <a:gd name="connsiteX38" fmla="*/ 347996 w 533400"/>
                  <a:gd name="connsiteY38" fmla="*/ 189815 h 384798"/>
                  <a:gd name="connsiteX39" fmla="*/ 344186 w 533400"/>
                  <a:gd name="connsiteY39" fmla="*/ 180290 h 384798"/>
                  <a:gd name="connsiteX40" fmla="*/ 348615 w 533400"/>
                  <a:gd name="connsiteY40" fmla="*/ 171433 h 384798"/>
                  <a:gd name="connsiteX41" fmla="*/ 511826 w 533400"/>
                  <a:gd name="connsiteY41" fmla="*/ 27286 h 384798"/>
                  <a:gd name="connsiteX42" fmla="*/ 524494 w 533400"/>
                  <a:gd name="connsiteY42" fmla="*/ 24762 h 384798"/>
                  <a:gd name="connsiteX43" fmla="*/ 70485 w 533400"/>
                  <a:gd name="connsiteY43" fmla="*/ 24762 h 384798"/>
                  <a:gd name="connsiteX44" fmla="*/ 269224 w 533400"/>
                  <a:gd name="connsiteY44" fmla="*/ 199339 h 384798"/>
                  <a:gd name="connsiteX45" fmla="*/ 466725 w 533400"/>
                  <a:gd name="connsiteY45" fmla="*/ 24762 h 384798"/>
                  <a:gd name="connsiteX46" fmla="*/ 9525 w 533400"/>
                  <a:gd name="connsiteY46" fmla="*/ 22858 h 384798"/>
                  <a:gd name="connsiteX47" fmla="*/ 21574 w 533400"/>
                  <a:gd name="connsiteY47" fmla="*/ 25381 h 384798"/>
                  <a:gd name="connsiteX48" fmla="*/ 187976 w 533400"/>
                  <a:gd name="connsiteY48" fmla="*/ 171433 h 384798"/>
                  <a:gd name="connsiteX49" fmla="*/ 192405 w 533400"/>
                  <a:gd name="connsiteY49" fmla="*/ 180290 h 384798"/>
                  <a:gd name="connsiteX50" fmla="*/ 188595 w 533400"/>
                  <a:gd name="connsiteY50" fmla="*/ 189815 h 384798"/>
                  <a:gd name="connsiteX51" fmla="*/ 22860 w 533400"/>
                  <a:gd name="connsiteY51" fmla="*/ 361248 h 384798"/>
                  <a:gd name="connsiteX52" fmla="*/ 14621 w 533400"/>
                  <a:gd name="connsiteY52" fmla="*/ 365057 h 384798"/>
                  <a:gd name="connsiteX53" fmla="*/ 12049 w 533400"/>
                  <a:gd name="connsiteY53" fmla="*/ 365057 h 384798"/>
                  <a:gd name="connsiteX54" fmla="*/ 2524 w 533400"/>
                  <a:gd name="connsiteY54" fmla="*/ 356819 h 384798"/>
                  <a:gd name="connsiteX55" fmla="*/ 0 w 533400"/>
                  <a:gd name="connsiteY55" fmla="*/ 342199 h 384798"/>
                  <a:gd name="connsiteX56" fmla="*/ 0 w 533400"/>
                  <a:gd name="connsiteY56" fmla="*/ 42525 h 384798"/>
                  <a:gd name="connsiteX57" fmla="*/ 1286 w 533400"/>
                  <a:gd name="connsiteY57" fmla="*/ 31715 h 384798"/>
                  <a:gd name="connsiteX58" fmla="*/ 9525 w 533400"/>
                  <a:gd name="connsiteY58" fmla="*/ 22858 h 384798"/>
                  <a:gd name="connsiteX59" fmla="*/ 43196 w 533400"/>
                  <a:gd name="connsiteY59" fmla="*/ 0 h 384798"/>
                  <a:gd name="connsiteX60" fmla="*/ 490871 w 533400"/>
                  <a:gd name="connsiteY60" fmla="*/ 0 h 384798"/>
                  <a:gd name="connsiteX61" fmla="*/ 502920 w 533400"/>
                  <a:gd name="connsiteY61" fmla="*/ 1905 h 384798"/>
                  <a:gd name="connsiteX62" fmla="*/ 511826 w 533400"/>
                  <a:gd name="connsiteY62" fmla="*/ 11429 h 384798"/>
                  <a:gd name="connsiteX63" fmla="*/ 508016 w 533400"/>
                  <a:gd name="connsiteY63" fmla="*/ 23477 h 384798"/>
                  <a:gd name="connsiteX64" fmla="*/ 278130 w 533400"/>
                  <a:gd name="connsiteY64" fmla="*/ 226673 h 384798"/>
                  <a:gd name="connsiteX65" fmla="*/ 269224 w 533400"/>
                  <a:gd name="connsiteY65" fmla="*/ 229196 h 384798"/>
                  <a:gd name="connsiteX66" fmla="*/ 260985 w 533400"/>
                  <a:gd name="connsiteY66" fmla="*/ 226006 h 384798"/>
                  <a:gd name="connsiteX67" fmla="*/ 28575 w 533400"/>
                  <a:gd name="connsiteY67" fmla="*/ 22191 h 384798"/>
                  <a:gd name="connsiteX68" fmla="*/ 24765 w 533400"/>
                  <a:gd name="connsiteY68" fmla="*/ 9524 h 384798"/>
                  <a:gd name="connsiteX69" fmla="*/ 34909 w 533400"/>
                  <a:gd name="connsiteY69" fmla="*/ 619 h 384798"/>
                  <a:gd name="connsiteX70" fmla="*/ 43196 w 533400"/>
                  <a:gd name="connsiteY70" fmla="*/ 0 h 384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3400" h="384798">
                    <a:moveTo>
                      <a:pt x="205125" y="219057"/>
                    </a:moveTo>
                    <a:lnTo>
                      <a:pt x="69896" y="359365"/>
                    </a:lnTo>
                    <a:lnTo>
                      <a:pt x="467298" y="359365"/>
                    </a:lnTo>
                    <a:lnTo>
                      <a:pt x="332069" y="219676"/>
                    </a:lnTo>
                    <a:lnTo>
                      <a:pt x="276835" y="267922"/>
                    </a:lnTo>
                    <a:cubicBezTo>
                      <a:pt x="271787" y="272399"/>
                      <a:pt x="264788" y="272399"/>
                      <a:pt x="260359" y="267922"/>
                    </a:cubicBezTo>
                    <a:lnTo>
                      <a:pt x="236218" y="247633"/>
                    </a:lnTo>
                    <a:cubicBezTo>
                      <a:pt x="235599" y="246966"/>
                      <a:pt x="234933" y="246347"/>
                      <a:pt x="234314" y="245061"/>
                    </a:cubicBezTo>
                    <a:close/>
                    <a:moveTo>
                      <a:pt x="333354" y="188481"/>
                    </a:moveTo>
                    <a:cubicBezTo>
                      <a:pt x="336533" y="188564"/>
                      <a:pt x="339711" y="189838"/>
                      <a:pt x="342259" y="192386"/>
                    </a:cubicBezTo>
                    <a:lnTo>
                      <a:pt x="506057" y="361271"/>
                    </a:lnTo>
                    <a:cubicBezTo>
                      <a:pt x="509199" y="364462"/>
                      <a:pt x="510485" y="369558"/>
                      <a:pt x="509199" y="373987"/>
                    </a:cubicBezTo>
                    <a:cubicBezTo>
                      <a:pt x="507961" y="378416"/>
                      <a:pt x="504152" y="381607"/>
                      <a:pt x="499676" y="382893"/>
                    </a:cubicBezTo>
                    <a:cubicBezTo>
                      <a:pt x="496534" y="384798"/>
                      <a:pt x="493343" y="384798"/>
                      <a:pt x="490153" y="384798"/>
                    </a:cubicBezTo>
                    <a:lnTo>
                      <a:pt x="39422" y="384798"/>
                    </a:lnTo>
                    <a:cubicBezTo>
                      <a:pt x="34328" y="384131"/>
                      <a:pt x="29899" y="380988"/>
                      <a:pt x="27995" y="376511"/>
                    </a:cubicBezTo>
                    <a:cubicBezTo>
                      <a:pt x="26090" y="372082"/>
                      <a:pt x="27328" y="366986"/>
                      <a:pt x="30518" y="363176"/>
                    </a:cubicBezTo>
                    <a:lnTo>
                      <a:pt x="194935" y="193005"/>
                    </a:lnTo>
                    <a:cubicBezTo>
                      <a:pt x="199411" y="187909"/>
                      <a:pt x="207649" y="187909"/>
                      <a:pt x="212744" y="192386"/>
                    </a:cubicBezTo>
                    <a:lnTo>
                      <a:pt x="253360" y="227916"/>
                    </a:lnTo>
                    <a:lnTo>
                      <a:pt x="255265" y="229821"/>
                    </a:lnTo>
                    <a:lnTo>
                      <a:pt x="268597" y="241251"/>
                    </a:lnTo>
                    <a:lnTo>
                      <a:pt x="324450" y="191719"/>
                    </a:lnTo>
                    <a:cubicBezTo>
                      <a:pt x="326997" y="189505"/>
                      <a:pt x="330176" y="188397"/>
                      <a:pt x="333354" y="188481"/>
                    </a:cubicBezTo>
                    <a:close/>
                    <a:moveTo>
                      <a:pt x="507349" y="65383"/>
                    </a:moveTo>
                    <a:lnTo>
                      <a:pt x="375285" y="181576"/>
                    </a:lnTo>
                    <a:lnTo>
                      <a:pt x="507349" y="318104"/>
                    </a:lnTo>
                    <a:close/>
                    <a:moveTo>
                      <a:pt x="25384" y="62192"/>
                    </a:moveTo>
                    <a:lnTo>
                      <a:pt x="25384" y="323151"/>
                    </a:lnTo>
                    <a:lnTo>
                      <a:pt x="161925" y="182195"/>
                    </a:lnTo>
                    <a:close/>
                    <a:moveTo>
                      <a:pt x="524494" y="24762"/>
                    </a:moveTo>
                    <a:cubicBezTo>
                      <a:pt x="528971" y="26001"/>
                      <a:pt x="532114" y="29810"/>
                      <a:pt x="532781" y="34906"/>
                    </a:cubicBezTo>
                    <a:cubicBezTo>
                      <a:pt x="533400" y="37429"/>
                      <a:pt x="533400" y="39334"/>
                      <a:pt x="533400" y="41906"/>
                    </a:cubicBezTo>
                    <a:lnTo>
                      <a:pt x="533400" y="341580"/>
                    </a:lnTo>
                    <a:cubicBezTo>
                      <a:pt x="533400" y="344771"/>
                      <a:pt x="532781" y="347914"/>
                      <a:pt x="532114" y="351104"/>
                    </a:cubicBezTo>
                    <a:cubicBezTo>
                      <a:pt x="530876" y="355533"/>
                      <a:pt x="527685" y="359343"/>
                      <a:pt x="523256" y="360628"/>
                    </a:cubicBezTo>
                    <a:cubicBezTo>
                      <a:pt x="521970" y="361248"/>
                      <a:pt x="520684" y="361914"/>
                      <a:pt x="519446" y="361914"/>
                    </a:cubicBezTo>
                    <a:cubicBezTo>
                      <a:pt x="516255" y="361914"/>
                      <a:pt x="512445" y="360628"/>
                      <a:pt x="510540" y="358105"/>
                    </a:cubicBezTo>
                    <a:lnTo>
                      <a:pt x="347996" y="189815"/>
                    </a:lnTo>
                    <a:cubicBezTo>
                      <a:pt x="345424" y="187291"/>
                      <a:pt x="344186" y="184100"/>
                      <a:pt x="344186" y="180290"/>
                    </a:cubicBezTo>
                    <a:cubicBezTo>
                      <a:pt x="344186" y="177147"/>
                      <a:pt x="346091" y="173338"/>
                      <a:pt x="348615" y="171433"/>
                    </a:cubicBezTo>
                    <a:lnTo>
                      <a:pt x="511826" y="27286"/>
                    </a:lnTo>
                    <a:cubicBezTo>
                      <a:pt x="514969" y="24096"/>
                      <a:pt x="520065" y="23477"/>
                      <a:pt x="524494" y="24762"/>
                    </a:cubicBezTo>
                    <a:close/>
                    <a:moveTo>
                      <a:pt x="70485" y="24762"/>
                    </a:moveTo>
                    <a:lnTo>
                      <a:pt x="269224" y="199339"/>
                    </a:lnTo>
                    <a:lnTo>
                      <a:pt x="466725" y="24762"/>
                    </a:lnTo>
                    <a:close/>
                    <a:moveTo>
                      <a:pt x="9525" y="22858"/>
                    </a:moveTo>
                    <a:cubicBezTo>
                      <a:pt x="13954" y="21572"/>
                      <a:pt x="18431" y="22191"/>
                      <a:pt x="21574" y="25381"/>
                    </a:cubicBezTo>
                    <a:lnTo>
                      <a:pt x="187976" y="171433"/>
                    </a:lnTo>
                    <a:cubicBezTo>
                      <a:pt x="190500" y="173957"/>
                      <a:pt x="192405" y="177147"/>
                      <a:pt x="192405" y="180290"/>
                    </a:cubicBezTo>
                    <a:cubicBezTo>
                      <a:pt x="192405" y="183481"/>
                      <a:pt x="191119" y="187291"/>
                      <a:pt x="188595" y="189815"/>
                    </a:cubicBezTo>
                    <a:lnTo>
                      <a:pt x="22860" y="361248"/>
                    </a:lnTo>
                    <a:cubicBezTo>
                      <a:pt x="21574" y="363819"/>
                      <a:pt x="17764" y="365057"/>
                      <a:pt x="14621" y="365057"/>
                    </a:cubicBezTo>
                    <a:lnTo>
                      <a:pt x="12049" y="365057"/>
                    </a:lnTo>
                    <a:cubicBezTo>
                      <a:pt x="7620" y="364438"/>
                      <a:pt x="4429" y="361248"/>
                      <a:pt x="2524" y="356819"/>
                    </a:cubicBezTo>
                    <a:cubicBezTo>
                      <a:pt x="619" y="352390"/>
                      <a:pt x="0" y="347295"/>
                      <a:pt x="0" y="342199"/>
                    </a:cubicBezTo>
                    <a:lnTo>
                      <a:pt x="0" y="42525"/>
                    </a:lnTo>
                    <a:cubicBezTo>
                      <a:pt x="0" y="38715"/>
                      <a:pt x="619" y="35525"/>
                      <a:pt x="1286" y="31715"/>
                    </a:cubicBezTo>
                    <a:cubicBezTo>
                      <a:pt x="2524" y="27286"/>
                      <a:pt x="5715" y="24096"/>
                      <a:pt x="9525" y="22858"/>
                    </a:cubicBezTo>
                    <a:close/>
                    <a:moveTo>
                      <a:pt x="43196" y="0"/>
                    </a:moveTo>
                    <a:lnTo>
                      <a:pt x="490871" y="0"/>
                    </a:lnTo>
                    <a:cubicBezTo>
                      <a:pt x="494681" y="0"/>
                      <a:pt x="499110" y="619"/>
                      <a:pt x="502920" y="1905"/>
                    </a:cubicBezTo>
                    <a:cubicBezTo>
                      <a:pt x="507349" y="3143"/>
                      <a:pt x="510540" y="6952"/>
                      <a:pt x="511826" y="11429"/>
                    </a:cubicBezTo>
                    <a:cubicBezTo>
                      <a:pt x="513064" y="15857"/>
                      <a:pt x="511159" y="20953"/>
                      <a:pt x="508016" y="23477"/>
                    </a:cubicBezTo>
                    <a:lnTo>
                      <a:pt x="278130" y="226673"/>
                    </a:lnTo>
                    <a:cubicBezTo>
                      <a:pt x="274939" y="227911"/>
                      <a:pt x="272415" y="229196"/>
                      <a:pt x="269224" y="229196"/>
                    </a:cubicBezTo>
                    <a:cubicBezTo>
                      <a:pt x="266081" y="229196"/>
                      <a:pt x="263509" y="227911"/>
                      <a:pt x="260985" y="226006"/>
                    </a:cubicBezTo>
                    <a:lnTo>
                      <a:pt x="28575" y="22191"/>
                    </a:lnTo>
                    <a:cubicBezTo>
                      <a:pt x="24765" y="19048"/>
                      <a:pt x="23479" y="13953"/>
                      <a:pt x="24765" y="9524"/>
                    </a:cubicBezTo>
                    <a:cubicBezTo>
                      <a:pt x="26051" y="5048"/>
                      <a:pt x="29861" y="1238"/>
                      <a:pt x="34909" y="619"/>
                    </a:cubicBezTo>
                    <a:cubicBezTo>
                      <a:pt x="37481" y="0"/>
                      <a:pt x="40624" y="0"/>
                      <a:pt x="43196" y="0"/>
                    </a:cubicBezTo>
                    <a:close/>
                  </a:path>
                </a:pathLst>
              </a:custGeom>
              <a:solidFill>
                <a:schemeClr val="bg1"/>
              </a:solidFill>
              <a:ln>
                <a:noFill/>
              </a:ln>
            </p:spPr>
            <p:txBody>
              <a:bodyPr/>
              <a:lstStyle/>
              <a:p>
                <a:endParaRPr lang="zh-CN" altLang="en-US">
                  <a:cs typeface="+mn-ea"/>
                  <a:sym typeface="+mn-lt"/>
                </a:endParaRPr>
              </a:p>
            </p:txBody>
          </p:sp>
        </p:grpSp>
        <p:grpSp>
          <p:nvGrpSpPr>
            <p:cNvPr id="17" name="组合 13"/>
            <p:cNvGrpSpPr/>
            <p:nvPr/>
          </p:nvGrpSpPr>
          <p:grpSpPr>
            <a:xfrm>
              <a:off x="4748" y="3068"/>
              <a:ext cx="1122" cy="1122"/>
              <a:chOff x="2620" y="6198"/>
              <a:chExt cx="1272" cy="1272"/>
            </a:xfrm>
          </p:grpSpPr>
          <p:sp>
            <p:nvSpPr>
              <p:cNvPr id="18" name="椭圆 17"/>
              <p:cNvSpPr/>
              <p:nvPr/>
            </p:nvSpPr>
            <p:spPr>
              <a:xfrm>
                <a:off x="2620" y="6198"/>
                <a:ext cx="1272" cy="1272"/>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19" name="iconfont-11843-5651541"/>
              <p:cNvSpPr>
                <a:spLocks noChangeAspect="1"/>
              </p:cNvSpPr>
              <p:nvPr/>
            </p:nvSpPr>
            <p:spPr bwMode="auto">
              <a:xfrm>
                <a:off x="3097" y="6648"/>
                <a:ext cx="311" cy="366"/>
              </a:xfrm>
              <a:custGeom>
                <a:avLst/>
                <a:gdLst>
                  <a:gd name="connsiteX0" fmla="*/ 42524 w 427950"/>
                  <a:gd name="connsiteY0" fmla="*/ 443849 h 502874"/>
                  <a:gd name="connsiteX1" fmla="*/ 25381 w 427950"/>
                  <a:gd name="connsiteY1" fmla="*/ 460985 h 502874"/>
                  <a:gd name="connsiteX2" fmla="*/ 42524 w 427950"/>
                  <a:gd name="connsiteY2" fmla="*/ 478122 h 502874"/>
                  <a:gd name="connsiteX3" fmla="*/ 385379 w 427950"/>
                  <a:gd name="connsiteY3" fmla="*/ 478122 h 502874"/>
                  <a:gd name="connsiteX4" fmla="*/ 402522 w 427950"/>
                  <a:gd name="connsiteY4" fmla="*/ 460985 h 502874"/>
                  <a:gd name="connsiteX5" fmla="*/ 385379 w 427950"/>
                  <a:gd name="connsiteY5" fmla="*/ 443849 h 502874"/>
                  <a:gd name="connsiteX6" fmla="*/ 42524 w 427950"/>
                  <a:gd name="connsiteY6" fmla="*/ 417859 h 502874"/>
                  <a:gd name="connsiteX7" fmla="*/ 385379 w 427950"/>
                  <a:gd name="connsiteY7" fmla="*/ 417859 h 502874"/>
                  <a:gd name="connsiteX8" fmla="*/ 427950 w 427950"/>
                  <a:gd name="connsiteY8" fmla="*/ 460367 h 502874"/>
                  <a:gd name="connsiteX9" fmla="*/ 385379 w 427950"/>
                  <a:gd name="connsiteY9" fmla="*/ 502874 h 502874"/>
                  <a:gd name="connsiteX10" fmla="*/ 42524 w 427950"/>
                  <a:gd name="connsiteY10" fmla="*/ 502874 h 502874"/>
                  <a:gd name="connsiteX11" fmla="*/ 0 w 427950"/>
                  <a:gd name="connsiteY11" fmla="*/ 460367 h 502874"/>
                  <a:gd name="connsiteX12" fmla="*/ 42524 w 427950"/>
                  <a:gd name="connsiteY12" fmla="*/ 417859 h 502874"/>
                  <a:gd name="connsiteX13" fmla="*/ 358124 w 427950"/>
                  <a:gd name="connsiteY13" fmla="*/ 240653 h 502874"/>
                  <a:gd name="connsiteX14" fmla="*/ 347980 w 427950"/>
                  <a:gd name="connsiteY14" fmla="*/ 250796 h 502874"/>
                  <a:gd name="connsiteX15" fmla="*/ 347980 w 427950"/>
                  <a:gd name="connsiteY15" fmla="*/ 349848 h 502874"/>
                  <a:gd name="connsiteX16" fmla="*/ 358124 w 427950"/>
                  <a:gd name="connsiteY16" fmla="*/ 359991 h 502874"/>
                  <a:gd name="connsiteX17" fmla="*/ 368267 w 427950"/>
                  <a:gd name="connsiteY17" fmla="*/ 349848 h 502874"/>
                  <a:gd name="connsiteX18" fmla="*/ 368267 w 427950"/>
                  <a:gd name="connsiteY18" fmla="*/ 250796 h 502874"/>
                  <a:gd name="connsiteX19" fmla="*/ 358124 w 427950"/>
                  <a:gd name="connsiteY19" fmla="*/ 240653 h 502874"/>
                  <a:gd name="connsiteX20" fmla="*/ 264787 w 427950"/>
                  <a:gd name="connsiteY20" fmla="*/ 240653 h 502874"/>
                  <a:gd name="connsiteX21" fmla="*/ 254643 w 427950"/>
                  <a:gd name="connsiteY21" fmla="*/ 250796 h 502874"/>
                  <a:gd name="connsiteX22" fmla="*/ 254643 w 427950"/>
                  <a:gd name="connsiteY22" fmla="*/ 349848 h 502874"/>
                  <a:gd name="connsiteX23" fmla="*/ 264787 w 427950"/>
                  <a:gd name="connsiteY23" fmla="*/ 359991 h 502874"/>
                  <a:gd name="connsiteX24" fmla="*/ 274930 w 427950"/>
                  <a:gd name="connsiteY24" fmla="*/ 349848 h 502874"/>
                  <a:gd name="connsiteX25" fmla="*/ 274930 w 427950"/>
                  <a:gd name="connsiteY25" fmla="*/ 250796 h 502874"/>
                  <a:gd name="connsiteX26" fmla="*/ 264787 w 427950"/>
                  <a:gd name="connsiteY26" fmla="*/ 240653 h 502874"/>
                  <a:gd name="connsiteX27" fmla="*/ 168259 w 427950"/>
                  <a:gd name="connsiteY27" fmla="*/ 240653 h 502874"/>
                  <a:gd name="connsiteX28" fmla="*/ 158116 w 427950"/>
                  <a:gd name="connsiteY28" fmla="*/ 250796 h 502874"/>
                  <a:gd name="connsiteX29" fmla="*/ 158116 w 427950"/>
                  <a:gd name="connsiteY29" fmla="*/ 349848 h 502874"/>
                  <a:gd name="connsiteX30" fmla="*/ 168259 w 427950"/>
                  <a:gd name="connsiteY30" fmla="*/ 359991 h 502874"/>
                  <a:gd name="connsiteX31" fmla="*/ 178450 w 427950"/>
                  <a:gd name="connsiteY31" fmla="*/ 349848 h 502874"/>
                  <a:gd name="connsiteX32" fmla="*/ 178450 w 427950"/>
                  <a:gd name="connsiteY32" fmla="*/ 250796 h 502874"/>
                  <a:gd name="connsiteX33" fmla="*/ 168259 w 427950"/>
                  <a:gd name="connsiteY33" fmla="*/ 240653 h 502874"/>
                  <a:gd name="connsiteX34" fmla="*/ 69874 w 427950"/>
                  <a:gd name="connsiteY34" fmla="*/ 240653 h 502874"/>
                  <a:gd name="connsiteX35" fmla="*/ 59683 w 427950"/>
                  <a:gd name="connsiteY35" fmla="*/ 250796 h 502874"/>
                  <a:gd name="connsiteX36" fmla="*/ 59683 w 427950"/>
                  <a:gd name="connsiteY36" fmla="*/ 349848 h 502874"/>
                  <a:gd name="connsiteX37" fmla="*/ 69874 w 427950"/>
                  <a:gd name="connsiteY37" fmla="*/ 359991 h 502874"/>
                  <a:gd name="connsiteX38" fmla="*/ 80017 w 427950"/>
                  <a:gd name="connsiteY38" fmla="*/ 349848 h 502874"/>
                  <a:gd name="connsiteX39" fmla="*/ 80017 w 427950"/>
                  <a:gd name="connsiteY39" fmla="*/ 250796 h 502874"/>
                  <a:gd name="connsiteX40" fmla="*/ 69874 w 427950"/>
                  <a:gd name="connsiteY40" fmla="*/ 240653 h 502874"/>
                  <a:gd name="connsiteX41" fmla="*/ 358124 w 427950"/>
                  <a:gd name="connsiteY41" fmla="*/ 215223 h 502874"/>
                  <a:gd name="connsiteX42" fmla="*/ 393696 w 427950"/>
                  <a:gd name="connsiteY42" fmla="*/ 250796 h 502874"/>
                  <a:gd name="connsiteX43" fmla="*/ 393696 w 427950"/>
                  <a:gd name="connsiteY43" fmla="*/ 349848 h 502874"/>
                  <a:gd name="connsiteX44" fmla="*/ 358124 w 427950"/>
                  <a:gd name="connsiteY44" fmla="*/ 385421 h 502874"/>
                  <a:gd name="connsiteX45" fmla="*/ 322551 w 427950"/>
                  <a:gd name="connsiteY45" fmla="*/ 349848 h 502874"/>
                  <a:gd name="connsiteX46" fmla="*/ 322551 w 427950"/>
                  <a:gd name="connsiteY46" fmla="*/ 250796 h 502874"/>
                  <a:gd name="connsiteX47" fmla="*/ 358124 w 427950"/>
                  <a:gd name="connsiteY47" fmla="*/ 215223 h 502874"/>
                  <a:gd name="connsiteX48" fmla="*/ 264787 w 427950"/>
                  <a:gd name="connsiteY48" fmla="*/ 215223 h 502874"/>
                  <a:gd name="connsiteX49" fmla="*/ 300359 w 427950"/>
                  <a:gd name="connsiteY49" fmla="*/ 250796 h 502874"/>
                  <a:gd name="connsiteX50" fmla="*/ 300359 w 427950"/>
                  <a:gd name="connsiteY50" fmla="*/ 349848 h 502874"/>
                  <a:gd name="connsiteX51" fmla="*/ 264787 w 427950"/>
                  <a:gd name="connsiteY51" fmla="*/ 385421 h 502874"/>
                  <a:gd name="connsiteX52" fmla="*/ 229214 w 427950"/>
                  <a:gd name="connsiteY52" fmla="*/ 349848 h 502874"/>
                  <a:gd name="connsiteX53" fmla="*/ 229214 w 427950"/>
                  <a:gd name="connsiteY53" fmla="*/ 250796 h 502874"/>
                  <a:gd name="connsiteX54" fmla="*/ 264787 w 427950"/>
                  <a:gd name="connsiteY54" fmla="*/ 215223 h 502874"/>
                  <a:gd name="connsiteX55" fmla="*/ 168259 w 427950"/>
                  <a:gd name="connsiteY55" fmla="*/ 215223 h 502874"/>
                  <a:gd name="connsiteX56" fmla="*/ 203832 w 427950"/>
                  <a:gd name="connsiteY56" fmla="*/ 250796 h 502874"/>
                  <a:gd name="connsiteX57" fmla="*/ 203832 w 427950"/>
                  <a:gd name="connsiteY57" fmla="*/ 349848 h 502874"/>
                  <a:gd name="connsiteX58" fmla="*/ 168259 w 427950"/>
                  <a:gd name="connsiteY58" fmla="*/ 385421 h 502874"/>
                  <a:gd name="connsiteX59" fmla="*/ 132734 w 427950"/>
                  <a:gd name="connsiteY59" fmla="*/ 349848 h 502874"/>
                  <a:gd name="connsiteX60" fmla="*/ 132734 w 427950"/>
                  <a:gd name="connsiteY60" fmla="*/ 250796 h 502874"/>
                  <a:gd name="connsiteX61" fmla="*/ 168259 w 427950"/>
                  <a:gd name="connsiteY61" fmla="*/ 215223 h 502874"/>
                  <a:gd name="connsiteX62" fmla="*/ 69874 w 427950"/>
                  <a:gd name="connsiteY62" fmla="*/ 215223 h 502874"/>
                  <a:gd name="connsiteX63" fmla="*/ 105399 w 427950"/>
                  <a:gd name="connsiteY63" fmla="*/ 250796 h 502874"/>
                  <a:gd name="connsiteX64" fmla="*/ 105399 w 427950"/>
                  <a:gd name="connsiteY64" fmla="*/ 349848 h 502874"/>
                  <a:gd name="connsiteX65" fmla="*/ 69874 w 427950"/>
                  <a:gd name="connsiteY65" fmla="*/ 385421 h 502874"/>
                  <a:gd name="connsiteX66" fmla="*/ 34301 w 427950"/>
                  <a:gd name="connsiteY66" fmla="*/ 349848 h 502874"/>
                  <a:gd name="connsiteX67" fmla="*/ 34301 w 427950"/>
                  <a:gd name="connsiteY67" fmla="*/ 250796 h 502874"/>
                  <a:gd name="connsiteX68" fmla="*/ 69874 w 427950"/>
                  <a:gd name="connsiteY68" fmla="*/ 215223 h 502874"/>
                  <a:gd name="connsiteX69" fmla="*/ 213356 w 427950"/>
                  <a:gd name="connsiteY69" fmla="*/ 43168 h 502874"/>
                  <a:gd name="connsiteX70" fmla="*/ 92065 w 427950"/>
                  <a:gd name="connsiteY70" fmla="*/ 135887 h 502874"/>
                  <a:gd name="connsiteX71" fmla="*/ 80017 w 427950"/>
                  <a:gd name="connsiteY71" fmla="*/ 145411 h 502874"/>
                  <a:gd name="connsiteX72" fmla="*/ 70493 w 427950"/>
                  <a:gd name="connsiteY72" fmla="*/ 153030 h 502874"/>
                  <a:gd name="connsiteX73" fmla="*/ 360647 w 427950"/>
                  <a:gd name="connsiteY73" fmla="*/ 151125 h 502874"/>
                  <a:gd name="connsiteX74" fmla="*/ 350504 w 427950"/>
                  <a:gd name="connsiteY74" fmla="*/ 144744 h 502874"/>
                  <a:gd name="connsiteX75" fmla="*/ 339694 w 427950"/>
                  <a:gd name="connsiteY75" fmla="*/ 137791 h 502874"/>
                  <a:gd name="connsiteX76" fmla="*/ 292740 w 427950"/>
                  <a:gd name="connsiteY76" fmla="*/ 102838 h 502874"/>
                  <a:gd name="connsiteX77" fmla="*/ 257167 w 427950"/>
                  <a:gd name="connsiteY77" fmla="*/ 76836 h 502874"/>
                  <a:gd name="connsiteX78" fmla="*/ 213356 w 427950"/>
                  <a:gd name="connsiteY78" fmla="*/ 43168 h 502874"/>
                  <a:gd name="connsiteX79" fmla="*/ 201308 w 427950"/>
                  <a:gd name="connsiteY79" fmla="*/ 3786 h 502874"/>
                  <a:gd name="connsiteX80" fmla="*/ 224785 w 427950"/>
                  <a:gd name="connsiteY80" fmla="*/ 3786 h 502874"/>
                  <a:gd name="connsiteX81" fmla="*/ 281311 w 427950"/>
                  <a:gd name="connsiteY81" fmla="*/ 45692 h 502874"/>
                  <a:gd name="connsiteX82" fmla="*/ 316836 w 427950"/>
                  <a:gd name="connsiteY82" fmla="*/ 71741 h 502874"/>
                  <a:gd name="connsiteX83" fmla="*/ 363838 w 427950"/>
                  <a:gd name="connsiteY83" fmla="*/ 106647 h 502874"/>
                  <a:gd name="connsiteX84" fmla="*/ 372076 w 427950"/>
                  <a:gd name="connsiteY84" fmla="*/ 111743 h 502874"/>
                  <a:gd name="connsiteX85" fmla="*/ 410173 w 427950"/>
                  <a:gd name="connsiteY85" fmla="*/ 149839 h 502874"/>
                  <a:gd name="connsiteX86" fmla="*/ 398125 w 427950"/>
                  <a:gd name="connsiteY86" fmla="*/ 178412 h 502874"/>
                  <a:gd name="connsiteX87" fmla="*/ 362552 w 427950"/>
                  <a:gd name="connsiteY87" fmla="*/ 189222 h 502874"/>
                  <a:gd name="connsiteX88" fmla="*/ 66684 w 427950"/>
                  <a:gd name="connsiteY88" fmla="*/ 191127 h 502874"/>
                  <a:gd name="connsiteX89" fmla="*/ 34301 w 427950"/>
                  <a:gd name="connsiteY89" fmla="*/ 181603 h 502874"/>
                  <a:gd name="connsiteX90" fmla="*/ 20348 w 427950"/>
                  <a:gd name="connsiteY90" fmla="*/ 146649 h 502874"/>
                  <a:gd name="connsiteX91" fmla="*/ 33682 w 427950"/>
                  <a:gd name="connsiteY91" fmla="*/ 132077 h 502874"/>
                  <a:gd name="connsiteX92" fmla="*/ 34920 w 427950"/>
                  <a:gd name="connsiteY92" fmla="*/ 131410 h 502874"/>
                  <a:gd name="connsiteX93" fmla="*/ 46349 w 427950"/>
                  <a:gd name="connsiteY93" fmla="*/ 123172 h 502874"/>
                  <a:gd name="connsiteX94" fmla="*/ 56540 w 427950"/>
                  <a:gd name="connsiteY94" fmla="*/ 115552 h 502874"/>
                  <a:gd name="connsiteX95" fmla="*/ 69207 w 427950"/>
                  <a:gd name="connsiteY95" fmla="*/ 105409 h 502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27950" h="502874">
                    <a:moveTo>
                      <a:pt x="42524" y="443849"/>
                    </a:moveTo>
                    <a:cubicBezTo>
                      <a:pt x="33000" y="443849"/>
                      <a:pt x="25381" y="451465"/>
                      <a:pt x="25381" y="460985"/>
                    </a:cubicBezTo>
                    <a:cubicBezTo>
                      <a:pt x="25381" y="470506"/>
                      <a:pt x="33000" y="478122"/>
                      <a:pt x="42524" y="478122"/>
                    </a:cubicBezTo>
                    <a:lnTo>
                      <a:pt x="385379" y="478122"/>
                    </a:lnTo>
                    <a:cubicBezTo>
                      <a:pt x="394903" y="478122"/>
                      <a:pt x="402522" y="470506"/>
                      <a:pt x="402522" y="460985"/>
                    </a:cubicBezTo>
                    <a:cubicBezTo>
                      <a:pt x="402522" y="451465"/>
                      <a:pt x="394903" y="443849"/>
                      <a:pt x="385379" y="443849"/>
                    </a:cubicBezTo>
                    <a:close/>
                    <a:moveTo>
                      <a:pt x="42524" y="417859"/>
                    </a:moveTo>
                    <a:lnTo>
                      <a:pt x="385379" y="417859"/>
                    </a:lnTo>
                    <a:cubicBezTo>
                      <a:pt x="408902" y="417859"/>
                      <a:pt x="427950" y="436899"/>
                      <a:pt x="427950" y="460367"/>
                    </a:cubicBezTo>
                    <a:cubicBezTo>
                      <a:pt x="427950" y="483834"/>
                      <a:pt x="408902" y="502874"/>
                      <a:pt x="385379" y="502874"/>
                    </a:cubicBezTo>
                    <a:lnTo>
                      <a:pt x="42524" y="502874"/>
                    </a:lnTo>
                    <a:cubicBezTo>
                      <a:pt x="19048" y="502874"/>
                      <a:pt x="0" y="483834"/>
                      <a:pt x="0" y="460367"/>
                    </a:cubicBezTo>
                    <a:cubicBezTo>
                      <a:pt x="0" y="436899"/>
                      <a:pt x="19048" y="417859"/>
                      <a:pt x="42524" y="417859"/>
                    </a:cubicBezTo>
                    <a:close/>
                    <a:moveTo>
                      <a:pt x="358124" y="240653"/>
                    </a:moveTo>
                    <a:cubicBezTo>
                      <a:pt x="352409" y="240653"/>
                      <a:pt x="347980" y="245082"/>
                      <a:pt x="347980" y="250796"/>
                    </a:cubicBezTo>
                    <a:lnTo>
                      <a:pt x="347980" y="349848"/>
                    </a:lnTo>
                    <a:cubicBezTo>
                      <a:pt x="347980" y="355562"/>
                      <a:pt x="352409" y="359991"/>
                      <a:pt x="358124" y="359991"/>
                    </a:cubicBezTo>
                    <a:cubicBezTo>
                      <a:pt x="363838" y="359991"/>
                      <a:pt x="368267" y="355562"/>
                      <a:pt x="368267" y="349848"/>
                    </a:cubicBezTo>
                    <a:lnTo>
                      <a:pt x="368267" y="250796"/>
                    </a:lnTo>
                    <a:cubicBezTo>
                      <a:pt x="367648" y="245082"/>
                      <a:pt x="363219" y="240653"/>
                      <a:pt x="358124" y="240653"/>
                    </a:cubicBezTo>
                    <a:close/>
                    <a:moveTo>
                      <a:pt x="264787" y="240653"/>
                    </a:moveTo>
                    <a:cubicBezTo>
                      <a:pt x="259072" y="240653"/>
                      <a:pt x="254643" y="245082"/>
                      <a:pt x="254643" y="250796"/>
                    </a:cubicBezTo>
                    <a:lnTo>
                      <a:pt x="254643" y="349848"/>
                    </a:lnTo>
                    <a:cubicBezTo>
                      <a:pt x="254643" y="355562"/>
                      <a:pt x="259072" y="359991"/>
                      <a:pt x="264787" y="359991"/>
                    </a:cubicBezTo>
                    <a:cubicBezTo>
                      <a:pt x="270501" y="359991"/>
                      <a:pt x="274930" y="355562"/>
                      <a:pt x="274930" y="349848"/>
                    </a:cubicBezTo>
                    <a:lnTo>
                      <a:pt x="274930" y="250796"/>
                    </a:lnTo>
                    <a:cubicBezTo>
                      <a:pt x="274311" y="245082"/>
                      <a:pt x="269882" y="240653"/>
                      <a:pt x="264787" y="240653"/>
                    </a:cubicBezTo>
                    <a:close/>
                    <a:moveTo>
                      <a:pt x="168259" y="240653"/>
                    </a:moveTo>
                    <a:cubicBezTo>
                      <a:pt x="162544" y="240653"/>
                      <a:pt x="158116" y="245082"/>
                      <a:pt x="158116" y="250796"/>
                    </a:cubicBezTo>
                    <a:lnTo>
                      <a:pt x="158116" y="349848"/>
                    </a:lnTo>
                    <a:cubicBezTo>
                      <a:pt x="158116" y="355562"/>
                      <a:pt x="162544" y="359991"/>
                      <a:pt x="168259" y="359991"/>
                    </a:cubicBezTo>
                    <a:cubicBezTo>
                      <a:pt x="173973" y="359991"/>
                      <a:pt x="178450" y="355562"/>
                      <a:pt x="178450" y="349848"/>
                    </a:cubicBezTo>
                    <a:lnTo>
                      <a:pt x="178450" y="250796"/>
                    </a:lnTo>
                    <a:cubicBezTo>
                      <a:pt x="178450" y="245082"/>
                      <a:pt x="173973" y="240653"/>
                      <a:pt x="168259" y="240653"/>
                    </a:cubicBezTo>
                    <a:close/>
                    <a:moveTo>
                      <a:pt x="69874" y="240653"/>
                    </a:moveTo>
                    <a:cubicBezTo>
                      <a:pt x="64160" y="240653"/>
                      <a:pt x="59683" y="245082"/>
                      <a:pt x="59683" y="250796"/>
                    </a:cubicBezTo>
                    <a:lnTo>
                      <a:pt x="59683" y="349848"/>
                    </a:lnTo>
                    <a:cubicBezTo>
                      <a:pt x="59683" y="355562"/>
                      <a:pt x="64160" y="359991"/>
                      <a:pt x="69874" y="359991"/>
                    </a:cubicBezTo>
                    <a:cubicBezTo>
                      <a:pt x="75589" y="359991"/>
                      <a:pt x="80017" y="355562"/>
                      <a:pt x="80017" y="349848"/>
                    </a:cubicBezTo>
                    <a:lnTo>
                      <a:pt x="80017" y="250796"/>
                    </a:lnTo>
                    <a:cubicBezTo>
                      <a:pt x="80017" y="245082"/>
                      <a:pt x="75589" y="240653"/>
                      <a:pt x="69874" y="240653"/>
                    </a:cubicBezTo>
                    <a:close/>
                    <a:moveTo>
                      <a:pt x="358124" y="215223"/>
                    </a:moveTo>
                    <a:cubicBezTo>
                      <a:pt x="377791" y="215223"/>
                      <a:pt x="393696" y="231129"/>
                      <a:pt x="393696" y="250796"/>
                    </a:cubicBezTo>
                    <a:lnTo>
                      <a:pt x="393696" y="349848"/>
                    </a:lnTo>
                    <a:cubicBezTo>
                      <a:pt x="393030" y="369515"/>
                      <a:pt x="377172" y="385421"/>
                      <a:pt x="358124" y="385421"/>
                    </a:cubicBezTo>
                    <a:cubicBezTo>
                      <a:pt x="338456" y="385421"/>
                      <a:pt x="322551" y="369515"/>
                      <a:pt x="322551" y="349848"/>
                    </a:cubicBezTo>
                    <a:lnTo>
                      <a:pt x="322551" y="250796"/>
                    </a:lnTo>
                    <a:cubicBezTo>
                      <a:pt x="322551" y="231129"/>
                      <a:pt x="338456" y="215223"/>
                      <a:pt x="358124" y="215223"/>
                    </a:cubicBezTo>
                    <a:close/>
                    <a:moveTo>
                      <a:pt x="264787" y="215223"/>
                    </a:moveTo>
                    <a:cubicBezTo>
                      <a:pt x="284454" y="215223"/>
                      <a:pt x="300359" y="231129"/>
                      <a:pt x="300359" y="250796"/>
                    </a:cubicBezTo>
                    <a:lnTo>
                      <a:pt x="300359" y="349848"/>
                    </a:lnTo>
                    <a:cubicBezTo>
                      <a:pt x="299693" y="369515"/>
                      <a:pt x="283835" y="385421"/>
                      <a:pt x="264787" y="385421"/>
                    </a:cubicBezTo>
                    <a:cubicBezTo>
                      <a:pt x="245119" y="385421"/>
                      <a:pt x="229214" y="369515"/>
                      <a:pt x="229214" y="349848"/>
                    </a:cubicBezTo>
                    <a:lnTo>
                      <a:pt x="229214" y="250796"/>
                    </a:lnTo>
                    <a:cubicBezTo>
                      <a:pt x="229214" y="231129"/>
                      <a:pt x="245119" y="215223"/>
                      <a:pt x="264787" y="215223"/>
                    </a:cubicBezTo>
                    <a:close/>
                    <a:moveTo>
                      <a:pt x="168259" y="215223"/>
                    </a:moveTo>
                    <a:cubicBezTo>
                      <a:pt x="187974" y="215223"/>
                      <a:pt x="203832" y="231129"/>
                      <a:pt x="203832" y="250796"/>
                    </a:cubicBezTo>
                    <a:lnTo>
                      <a:pt x="203832" y="349848"/>
                    </a:lnTo>
                    <a:cubicBezTo>
                      <a:pt x="203832" y="369515"/>
                      <a:pt x="187974" y="385421"/>
                      <a:pt x="168259" y="385421"/>
                    </a:cubicBezTo>
                    <a:cubicBezTo>
                      <a:pt x="148591" y="385421"/>
                      <a:pt x="132734" y="369515"/>
                      <a:pt x="132734" y="349848"/>
                    </a:cubicBezTo>
                    <a:lnTo>
                      <a:pt x="132734" y="250796"/>
                    </a:lnTo>
                    <a:cubicBezTo>
                      <a:pt x="132734" y="231129"/>
                      <a:pt x="148591" y="215223"/>
                      <a:pt x="168259" y="215223"/>
                    </a:cubicBezTo>
                    <a:close/>
                    <a:moveTo>
                      <a:pt x="69874" y="215223"/>
                    </a:moveTo>
                    <a:cubicBezTo>
                      <a:pt x="89542" y="215223"/>
                      <a:pt x="105399" y="231129"/>
                      <a:pt x="105399" y="250796"/>
                    </a:cubicBezTo>
                    <a:lnTo>
                      <a:pt x="105399" y="349848"/>
                    </a:lnTo>
                    <a:cubicBezTo>
                      <a:pt x="105399" y="369515"/>
                      <a:pt x="89542" y="385421"/>
                      <a:pt x="69874" y="385421"/>
                    </a:cubicBezTo>
                    <a:cubicBezTo>
                      <a:pt x="50159" y="385421"/>
                      <a:pt x="34301" y="369515"/>
                      <a:pt x="34301" y="349848"/>
                    </a:cubicBezTo>
                    <a:lnTo>
                      <a:pt x="34301" y="250796"/>
                    </a:lnTo>
                    <a:cubicBezTo>
                      <a:pt x="34301" y="231129"/>
                      <a:pt x="50159" y="215223"/>
                      <a:pt x="69874" y="215223"/>
                    </a:cubicBezTo>
                    <a:close/>
                    <a:moveTo>
                      <a:pt x="213356" y="43168"/>
                    </a:moveTo>
                    <a:lnTo>
                      <a:pt x="92065" y="135887"/>
                    </a:lnTo>
                    <a:cubicBezTo>
                      <a:pt x="88256" y="139030"/>
                      <a:pt x="83827" y="142220"/>
                      <a:pt x="80017" y="145411"/>
                    </a:cubicBezTo>
                    <a:lnTo>
                      <a:pt x="70493" y="153030"/>
                    </a:lnTo>
                    <a:cubicBezTo>
                      <a:pt x="321932" y="151125"/>
                      <a:pt x="355600" y="151125"/>
                      <a:pt x="360647" y="151125"/>
                    </a:cubicBezTo>
                    <a:cubicBezTo>
                      <a:pt x="356838" y="148554"/>
                      <a:pt x="353028" y="146649"/>
                      <a:pt x="350504" y="144744"/>
                    </a:cubicBezTo>
                    <a:cubicBezTo>
                      <a:pt x="346075" y="142220"/>
                      <a:pt x="342266" y="139696"/>
                      <a:pt x="339694" y="137791"/>
                    </a:cubicBezTo>
                    <a:cubicBezTo>
                      <a:pt x="323836" y="126362"/>
                      <a:pt x="308598" y="114933"/>
                      <a:pt x="292740" y="102838"/>
                    </a:cubicBezTo>
                    <a:lnTo>
                      <a:pt x="257167" y="76836"/>
                    </a:lnTo>
                    <a:cubicBezTo>
                      <a:pt x="243214" y="65407"/>
                      <a:pt x="227976" y="53978"/>
                      <a:pt x="213356" y="43168"/>
                    </a:cubicBezTo>
                    <a:close/>
                    <a:moveTo>
                      <a:pt x="201308" y="3786"/>
                    </a:moveTo>
                    <a:cubicBezTo>
                      <a:pt x="208260" y="-1262"/>
                      <a:pt x="217785" y="-1262"/>
                      <a:pt x="224785" y="3786"/>
                    </a:cubicBezTo>
                    <a:cubicBezTo>
                      <a:pt x="243833" y="17786"/>
                      <a:pt x="262263" y="31739"/>
                      <a:pt x="281311" y="45692"/>
                    </a:cubicBezTo>
                    <a:lnTo>
                      <a:pt x="316836" y="71741"/>
                    </a:lnTo>
                    <a:cubicBezTo>
                      <a:pt x="332075" y="83170"/>
                      <a:pt x="347980" y="94599"/>
                      <a:pt x="363838" y="106647"/>
                    </a:cubicBezTo>
                    <a:cubicBezTo>
                      <a:pt x="365124" y="107933"/>
                      <a:pt x="368267" y="109838"/>
                      <a:pt x="372076" y="111743"/>
                    </a:cubicBezTo>
                    <a:cubicBezTo>
                      <a:pt x="391792" y="123791"/>
                      <a:pt x="407030" y="134601"/>
                      <a:pt x="410173" y="149839"/>
                    </a:cubicBezTo>
                    <a:cubicBezTo>
                      <a:pt x="412078" y="159983"/>
                      <a:pt x="407649" y="171412"/>
                      <a:pt x="398125" y="178412"/>
                    </a:cubicBezTo>
                    <a:cubicBezTo>
                      <a:pt x="387982" y="186031"/>
                      <a:pt x="372743" y="189222"/>
                      <a:pt x="362552" y="189222"/>
                    </a:cubicBezTo>
                    <a:cubicBezTo>
                      <a:pt x="360647" y="189222"/>
                      <a:pt x="66684" y="191127"/>
                      <a:pt x="66684" y="191127"/>
                    </a:cubicBezTo>
                    <a:cubicBezTo>
                      <a:pt x="53969" y="191127"/>
                      <a:pt x="43206" y="187936"/>
                      <a:pt x="34301" y="181603"/>
                    </a:cubicBezTo>
                    <a:cubicBezTo>
                      <a:pt x="20967" y="172079"/>
                      <a:pt x="15872" y="158745"/>
                      <a:pt x="20348" y="146649"/>
                    </a:cubicBezTo>
                    <a:cubicBezTo>
                      <a:pt x="23491" y="138410"/>
                      <a:pt x="30492" y="133982"/>
                      <a:pt x="33682" y="132077"/>
                    </a:cubicBezTo>
                    <a:lnTo>
                      <a:pt x="34920" y="131410"/>
                    </a:lnTo>
                    <a:cubicBezTo>
                      <a:pt x="38730" y="128886"/>
                      <a:pt x="42540" y="125696"/>
                      <a:pt x="46349" y="123172"/>
                    </a:cubicBezTo>
                    <a:cubicBezTo>
                      <a:pt x="49540" y="120648"/>
                      <a:pt x="53350" y="118076"/>
                      <a:pt x="56540" y="115552"/>
                    </a:cubicBezTo>
                    <a:cubicBezTo>
                      <a:pt x="60969" y="112362"/>
                      <a:pt x="64779" y="109219"/>
                      <a:pt x="69207" y="105409"/>
                    </a:cubicBezTo>
                    <a:close/>
                  </a:path>
                </a:pathLst>
              </a:custGeom>
              <a:solidFill>
                <a:schemeClr val="bg1"/>
              </a:solidFill>
              <a:ln>
                <a:noFill/>
              </a:ln>
            </p:spPr>
            <p:txBody>
              <a:bodyPr/>
              <a:lstStyle/>
              <a:p>
                <a:endParaRPr lang="zh-CN" altLang="en-US">
                  <a:cs typeface="+mn-ea"/>
                  <a:sym typeface="+mn-lt"/>
                </a:endParaRPr>
              </a:p>
            </p:txBody>
          </p:sp>
        </p:grpSp>
        <p:grpSp>
          <p:nvGrpSpPr>
            <p:cNvPr id="23" name="组合 19"/>
            <p:cNvGrpSpPr/>
            <p:nvPr/>
          </p:nvGrpSpPr>
          <p:grpSpPr>
            <a:xfrm>
              <a:off x="13335" y="7358"/>
              <a:ext cx="1122" cy="1122"/>
              <a:chOff x="2620" y="6198"/>
              <a:chExt cx="1272" cy="1272"/>
            </a:xfrm>
          </p:grpSpPr>
          <p:sp>
            <p:nvSpPr>
              <p:cNvPr id="24" name="椭圆 23"/>
              <p:cNvSpPr/>
              <p:nvPr/>
            </p:nvSpPr>
            <p:spPr>
              <a:xfrm>
                <a:off x="2620" y="6198"/>
                <a:ext cx="1272" cy="1272"/>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25" name="iconfont-11843-5651541"/>
              <p:cNvSpPr>
                <a:spLocks noChangeAspect="1"/>
              </p:cNvSpPr>
              <p:nvPr/>
            </p:nvSpPr>
            <p:spPr bwMode="auto">
              <a:xfrm>
                <a:off x="3076" y="6648"/>
                <a:ext cx="352" cy="366"/>
              </a:xfrm>
              <a:custGeom>
                <a:avLst/>
                <a:gdLst>
                  <a:gd name="connsiteX0" fmla="*/ 173368 w 509890"/>
                  <a:gd name="connsiteY0" fmla="*/ 408967 h 529630"/>
                  <a:gd name="connsiteX1" fmla="*/ 370845 w 509890"/>
                  <a:gd name="connsiteY1" fmla="*/ 408967 h 529630"/>
                  <a:gd name="connsiteX2" fmla="*/ 384798 w 509890"/>
                  <a:gd name="connsiteY2" fmla="*/ 422923 h 529630"/>
                  <a:gd name="connsiteX3" fmla="*/ 370845 w 509890"/>
                  <a:gd name="connsiteY3" fmla="*/ 436878 h 529630"/>
                  <a:gd name="connsiteX4" fmla="*/ 173368 w 509890"/>
                  <a:gd name="connsiteY4" fmla="*/ 436878 h 529630"/>
                  <a:gd name="connsiteX5" fmla="*/ 159415 w 509890"/>
                  <a:gd name="connsiteY5" fmla="*/ 422923 h 529630"/>
                  <a:gd name="connsiteX6" fmla="*/ 173368 w 509890"/>
                  <a:gd name="connsiteY6" fmla="*/ 408967 h 529630"/>
                  <a:gd name="connsiteX7" fmla="*/ 173368 w 509890"/>
                  <a:gd name="connsiteY7" fmla="*/ 308612 h 529630"/>
                  <a:gd name="connsiteX8" fmla="*/ 358131 w 509890"/>
                  <a:gd name="connsiteY8" fmla="*/ 308612 h 529630"/>
                  <a:gd name="connsiteX9" fmla="*/ 371465 w 509890"/>
                  <a:gd name="connsiteY9" fmla="*/ 321948 h 529630"/>
                  <a:gd name="connsiteX10" fmla="*/ 358131 w 509890"/>
                  <a:gd name="connsiteY10" fmla="*/ 335285 h 529630"/>
                  <a:gd name="connsiteX11" fmla="*/ 173368 w 509890"/>
                  <a:gd name="connsiteY11" fmla="*/ 335285 h 529630"/>
                  <a:gd name="connsiteX12" fmla="*/ 160034 w 509890"/>
                  <a:gd name="connsiteY12" fmla="*/ 321948 h 529630"/>
                  <a:gd name="connsiteX13" fmla="*/ 173368 w 509890"/>
                  <a:gd name="connsiteY13" fmla="*/ 308612 h 529630"/>
                  <a:gd name="connsiteX14" fmla="*/ 112440 w 509890"/>
                  <a:gd name="connsiteY14" fmla="*/ 266750 h 529630"/>
                  <a:gd name="connsiteX15" fmla="*/ 112440 w 509890"/>
                  <a:gd name="connsiteY15" fmla="*/ 499770 h 529630"/>
                  <a:gd name="connsiteX16" fmla="*/ 405736 w 509890"/>
                  <a:gd name="connsiteY16" fmla="*/ 499770 h 529630"/>
                  <a:gd name="connsiteX17" fmla="*/ 405736 w 509890"/>
                  <a:gd name="connsiteY17" fmla="*/ 266750 h 529630"/>
                  <a:gd name="connsiteX18" fmla="*/ 103584 w 509890"/>
                  <a:gd name="connsiteY18" fmla="*/ 236890 h 529630"/>
                  <a:gd name="connsiteX19" fmla="*/ 414639 w 509890"/>
                  <a:gd name="connsiteY19" fmla="*/ 236890 h 529630"/>
                  <a:gd name="connsiteX20" fmla="*/ 435589 w 509890"/>
                  <a:gd name="connsiteY20" fmla="*/ 257844 h 529630"/>
                  <a:gd name="connsiteX21" fmla="*/ 435589 w 509890"/>
                  <a:gd name="connsiteY21" fmla="*/ 370238 h 529630"/>
                  <a:gd name="connsiteX22" fmla="*/ 423551 w 509890"/>
                  <a:gd name="connsiteY22" fmla="*/ 370238 h 529630"/>
                  <a:gd name="connsiteX23" fmla="*/ 408931 w 509890"/>
                  <a:gd name="connsiteY23" fmla="*/ 384859 h 529630"/>
                  <a:gd name="connsiteX24" fmla="*/ 423551 w 509890"/>
                  <a:gd name="connsiteY24" fmla="*/ 399479 h 529630"/>
                  <a:gd name="connsiteX25" fmla="*/ 435589 w 509890"/>
                  <a:gd name="connsiteY25" fmla="*/ 399479 h 529630"/>
                  <a:gd name="connsiteX26" fmla="*/ 435589 w 509890"/>
                  <a:gd name="connsiteY26" fmla="*/ 508676 h 529630"/>
                  <a:gd name="connsiteX27" fmla="*/ 414639 w 509890"/>
                  <a:gd name="connsiteY27" fmla="*/ 529630 h 529630"/>
                  <a:gd name="connsiteX28" fmla="*/ 103584 w 509890"/>
                  <a:gd name="connsiteY28" fmla="*/ 529630 h 529630"/>
                  <a:gd name="connsiteX29" fmla="*/ 82634 w 509890"/>
                  <a:gd name="connsiteY29" fmla="*/ 508676 h 529630"/>
                  <a:gd name="connsiteX30" fmla="*/ 82634 w 509890"/>
                  <a:gd name="connsiteY30" fmla="*/ 398812 h 529630"/>
                  <a:gd name="connsiteX31" fmla="*/ 97816 w 509890"/>
                  <a:gd name="connsiteY31" fmla="*/ 398812 h 529630"/>
                  <a:gd name="connsiteX32" fmla="*/ 112388 w 509890"/>
                  <a:gd name="connsiteY32" fmla="*/ 384240 h 529630"/>
                  <a:gd name="connsiteX33" fmla="*/ 97816 w 509890"/>
                  <a:gd name="connsiteY33" fmla="*/ 369619 h 529630"/>
                  <a:gd name="connsiteX34" fmla="*/ 82634 w 509890"/>
                  <a:gd name="connsiteY34" fmla="*/ 369619 h 529630"/>
                  <a:gd name="connsiteX35" fmla="*/ 82634 w 509890"/>
                  <a:gd name="connsiteY35" fmla="*/ 257844 h 529630"/>
                  <a:gd name="connsiteX36" fmla="*/ 103584 w 509890"/>
                  <a:gd name="connsiteY36" fmla="*/ 236890 h 529630"/>
                  <a:gd name="connsiteX37" fmla="*/ 55908 w 509890"/>
                  <a:gd name="connsiteY37" fmla="*/ 125786 h 529630"/>
                  <a:gd name="connsiteX38" fmla="*/ 68051 w 509890"/>
                  <a:gd name="connsiteY38" fmla="*/ 125786 h 529630"/>
                  <a:gd name="connsiteX39" fmla="*/ 68051 w 509890"/>
                  <a:gd name="connsiteY39" fmla="*/ 140400 h 529630"/>
                  <a:gd name="connsiteX40" fmla="*/ 82669 w 509890"/>
                  <a:gd name="connsiteY40" fmla="*/ 154978 h 529630"/>
                  <a:gd name="connsiteX41" fmla="*/ 97240 w 509890"/>
                  <a:gd name="connsiteY41" fmla="*/ 140400 h 529630"/>
                  <a:gd name="connsiteX42" fmla="*/ 97240 w 509890"/>
                  <a:gd name="connsiteY42" fmla="*/ 125786 h 529630"/>
                  <a:gd name="connsiteX43" fmla="*/ 420414 w 509890"/>
                  <a:gd name="connsiteY43" fmla="*/ 125786 h 529630"/>
                  <a:gd name="connsiteX44" fmla="*/ 420414 w 509890"/>
                  <a:gd name="connsiteY44" fmla="*/ 141019 h 529630"/>
                  <a:gd name="connsiteX45" fmla="*/ 435033 w 509890"/>
                  <a:gd name="connsiteY45" fmla="*/ 155645 h 529630"/>
                  <a:gd name="connsiteX46" fmla="*/ 450270 w 509890"/>
                  <a:gd name="connsiteY46" fmla="*/ 140400 h 529630"/>
                  <a:gd name="connsiteX47" fmla="*/ 450270 w 509890"/>
                  <a:gd name="connsiteY47" fmla="*/ 125786 h 529630"/>
                  <a:gd name="connsiteX48" fmla="*/ 454029 w 509890"/>
                  <a:gd name="connsiteY48" fmla="*/ 125786 h 529630"/>
                  <a:gd name="connsiteX49" fmla="*/ 509890 w 509890"/>
                  <a:gd name="connsiteY49" fmla="*/ 181648 h 529630"/>
                  <a:gd name="connsiteX50" fmla="*/ 509890 w 509890"/>
                  <a:gd name="connsiteY50" fmla="*/ 343569 h 529630"/>
                  <a:gd name="connsiteX51" fmla="*/ 453363 w 509890"/>
                  <a:gd name="connsiteY51" fmla="*/ 399479 h 529630"/>
                  <a:gd name="connsiteX52" fmla="*/ 435589 w 509890"/>
                  <a:gd name="connsiteY52" fmla="*/ 399479 h 529630"/>
                  <a:gd name="connsiteX53" fmla="*/ 435589 w 509890"/>
                  <a:gd name="connsiteY53" fmla="*/ 370238 h 529630"/>
                  <a:gd name="connsiteX54" fmla="*/ 453363 w 509890"/>
                  <a:gd name="connsiteY54" fmla="*/ 370238 h 529630"/>
                  <a:gd name="connsiteX55" fmla="*/ 479412 w 509890"/>
                  <a:gd name="connsiteY55" fmla="*/ 344236 h 529630"/>
                  <a:gd name="connsiteX56" fmla="*/ 479412 w 509890"/>
                  <a:gd name="connsiteY56" fmla="*/ 181648 h 529630"/>
                  <a:gd name="connsiteX57" fmla="*/ 453363 w 509890"/>
                  <a:gd name="connsiteY57" fmla="*/ 155646 h 529630"/>
                  <a:gd name="connsiteX58" fmla="*/ 55908 w 509890"/>
                  <a:gd name="connsiteY58" fmla="*/ 155646 h 529630"/>
                  <a:gd name="connsiteX59" fmla="*/ 29859 w 509890"/>
                  <a:gd name="connsiteY59" fmla="*/ 181648 h 529630"/>
                  <a:gd name="connsiteX60" fmla="*/ 29859 w 509890"/>
                  <a:gd name="connsiteY60" fmla="*/ 343569 h 529630"/>
                  <a:gd name="connsiteX61" fmla="*/ 55908 w 509890"/>
                  <a:gd name="connsiteY61" fmla="*/ 369619 h 529630"/>
                  <a:gd name="connsiteX62" fmla="*/ 82634 w 509890"/>
                  <a:gd name="connsiteY62" fmla="*/ 369619 h 529630"/>
                  <a:gd name="connsiteX63" fmla="*/ 82634 w 509890"/>
                  <a:gd name="connsiteY63" fmla="*/ 398812 h 529630"/>
                  <a:gd name="connsiteX64" fmla="*/ 55908 w 509890"/>
                  <a:gd name="connsiteY64" fmla="*/ 398812 h 529630"/>
                  <a:gd name="connsiteX65" fmla="*/ 0 w 509890"/>
                  <a:gd name="connsiteY65" fmla="*/ 342950 h 529630"/>
                  <a:gd name="connsiteX66" fmla="*/ 0 w 509890"/>
                  <a:gd name="connsiteY66" fmla="*/ 181648 h 529630"/>
                  <a:gd name="connsiteX67" fmla="*/ 55908 w 509890"/>
                  <a:gd name="connsiteY67" fmla="*/ 125786 h 529630"/>
                  <a:gd name="connsiteX68" fmla="*/ 117572 w 509890"/>
                  <a:gd name="connsiteY68" fmla="*/ 0 h 529630"/>
                  <a:gd name="connsiteX69" fmla="*/ 400749 w 509890"/>
                  <a:gd name="connsiteY69" fmla="*/ 0 h 529630"/>
                  <a:gd name="connsiteX70" fmla="*/ 450270 w 509890"/>
                  <a:gd name="connsiteY70" fmla="*/ 49547 h 529630"/>
                  <a:gd name="connsiteX71" fmla="*/ 450270 w 509890"/>
                  <a:gd name="connsiteY71" fmla="*/ 125786 h 529630"/>
                  <a:gd name="connsiteX72" fmla="*/ 420414 w 509890"/>
                  <a:gd name="connsiteY72" fmla="*/ 125786 h 529630"/>
                  <a:gd name="connsiteX73" fmla="*/ 420414 w 509890"/>
                  <a:gd name="connsiteY73" fmla="*/ 49547 h 529630"/>
                  <a:gd name="connsiteX74" fmla="*/ 400749 w 509890"/>
                  <a:gd name="connsiteY74" fmla="*/ 29871 h 529630"/>
                  <a:gd name="connsiteX75" fmla="*/ 116953 w 509890"/>
                  <a:gd name="connsiteY75" fmla="*/ 29871 h 529630"/>
                  <a:gd name="connsiteX76" fmla="*/ 97240 w 509890"/>
                  <a:gd name="connsiteY76" fmla="*/ 49547 h 529630"/>
                  <a:gd name="connsiteX77" fmla="*/ 97240 w 509890"/>
                  <a:gd name="connsiteY77" fmla="*/ 125786 h 529630"/>
                  <a:gd name="connsiteX78" fmla="*/ 68051 w 509890"/>
                  <a:gd name="connsiteY78" fmla="*/ 125786 h 529630"/>
                  <a:gd name="connsiteX79" fmla="*/ 68051 w 509890"/>
                  <a:gd name="connsiteY79" fmla="*/ 49547 h 529630"/>
                  <a:gd name="connsiteX80" fmla="*/ 117572 w 509890"/>
                  <a:gd name="connsiteY80" fmla="*/ 0 h 52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09890" h="529630">
                    <a:moveTo>
                      <a:pt x="173368" y="408967"/>
                    </a:moveTo>
                    <a:lnTo>
                      <a:pt x="370845" y="408967"/>
                    </a:lnTo>
                    <a:cubicBezTo>
                      <a:pt x="378465" y="408967"/>
                      <a:pt x="384798" y="415302"/>
                      <a:pt x="384798" y="422923"/>
                    </a:cubicBezTo>
                    <a:cubicBezTo>
                      <a:pt x="384798" y="430543"/>
                      <a:pt x="378465" y="436878"/>
                      <a:pt x="370845" y="436878"/>
                    </a:cubicBezTo>
                    <a:lnTo>
                      <a:pt x="173368" y="436878"/>
                    </a:lnTo>
                    <a:cubicBezTo>
                      <a:pt x="165748" y="436878"/>
                      <a:pt x="159415" y="430543"/>
                      <a:pt x="159415" y="422923"/>
                    </a:cubicBezTo>
                    <a:cubicBezTo>
                      <a:pt x="159415" y="415302"/>
                      <a:pt x="165748" y="408967"/>
                      <a:pt x="173368" y="408967"/>
                    </a:cubicBezTo>
                    <a:close/>
                    <a:moveTo>
                      <a:pt x="173368" y="308612"/>
                    </a:moveTo>
                    <a:lnTo>
                      <a:pt x="358131" y="308612"/>
                    </a:lnTo>
                    <a:cubicBezTo>
                      <a:pt x="365750" y="308612"/>
                      <a:pt x="371465" y="314328"/>
                      <a:pt x="371465" y="321948"/>
                    </a:cubicBezTo>
                    <a:cubicBezTo>
                      <a:pt x="371465" y="329569"/>
                      <a:pt x="365750" y="335285"/>
                      <a:pt x="358131" y="335285"/>
                    </a:cubicBezTo>
                    <a:lnTo>
                      <a:pt x="173368" y="335285"/>
                    </a:lnTo>
                    <a:cubicBezTo>
                      <a:pt x="165748" y="335285"/>
                      <a:pt x="160034" y="329569"/>
                      <a:pt x="160034" y="321948"/>
                    </a:cubicBezTo>
                    <a:cubicBezTo>
                      <a:pt x="160034" y="314328"/>
                      <a:pt x="165748" y="308612"/>
                      <a:pt x="173368" y="308612"/>
                    </a:cubicBezTo>
                    <a:close/>
                    <a:moveTo>
                      <a:pt x="112440" y="266750"/>
                    </a:moveTo>
                    <a:lnTo>
                      <a:pt x="112440" y="499770"/>
                    </a:lnTo>
                    <a:lnTo>
                      <a:pt x="405736" y="499770"/>
                    </a:lnTo>
                    <a:lnTo>
                      <a:pt x="405736" y="266750"/>
                    </a:lnTo>
                    <a:close/>
                    <a:moveTo>
                      <a:pt x="103584" y="236890"/>
                    </a:moveTo>
                    <a:lnTo>
                      <a:pt x="414639" y="236890"/>
                    </a:lnTo>
                    <a:cubicBezTo>
                      <a:pt x="426066" y="236890"/>
                      <a:pt x="435589" y="246415"/>
                      <a:pt x="435589" y="257844"/>
                    </a:cubicBezTo>
                    <a:lnTo>
                      <a:pt x="435589" y="370238"/>
                    </a:lnTo>
                    <a:lnTo>
                      <a:pt x="423551" y="370238"/>
                    </a:lnTo>
                    <a:cubicBezTo>
                      <a:pt x="415265" y="370238"/>
                      <a:pt x="408931" y="376620"/>
                      <a:pt x="408931" y="384859"/>
                    </a:cubicBezTo>
                    <a:cubicBezTo>
                      <a:pt x="408931" y="393098"/>
                      <a:pt x="415265" y="399479"/>
                      <a:pt x="423551" y="399479"/>
                    </a:cubicBezTo>
                    <a:lnTo>
                      <a:pt x="435589" y="399479"/>
                    </a:lnTo>
                    <a:lnTo>
                      <a:pt x="435589" y="508676"/>
                    </a:lnTo>
                    <a:cubicBezTo>
                      <a:pt x="435589" y="520105"/>
                      <a:pt x="426066" y="529630"/>
                      <a:pt x="414639" y="529630"/>
                    </a:cubicBezTo>
                    <a:lnTo>
                      <a:pt x="103584" y="529630"/>
                    </a:lnTo>
                    <a:cubicBezTo>
                      <a:pt x="92157" y="529630"/>
                      <a:pt x="82634" y="520105"/>
                      <a:pt x="82634" y="508676"/>
                    </a:cubicBezTo>
                    <a:lnTo>
                      <a:pt x="82634" y="398812"/>
                    </a:lnTo>
                    <a:lnTo>
                      <a:pt x="97816" y="398812"/>
                    </a:lnTo>
                    <a:cubicBezTo>
                      <a:pt x="106054" y="398812"/>
                      <a:pt x="112388" y="392478"/>
                      <a:pt x="112388" y="384240"/>
                    </a:cubicBezTo>
                    <a:cubicBezTo>
                      <a:pt x="112388" y="375953"/>
                      <a:pt x="106054" y="369619"/>
                      <a:pt x="97816" y="369619"/>
                    </a:cubicBezTo>
                    <a:lnTo>
                      <a:pt x="82634" y="369619"/>
                    </a:lnTo>
                    <a:lnTo>
                      <a:pt x="82634" y="257844"/>
                    </a:lnTo>
                    <a:cubicBezTo>
                      <a:pt x="82634" y="246415"/>
                      <a:pt x="92157" y="236890"/>
                      <a:pt x="103584" y="236890"/>
                    </a:cubicBezTo>
                    <a:close/>
                    <a:moveTo>
                      <a:pt x="55908" y="125786"/>
                    </a:moveTo>
                    <a:lnTo>
                      <a:pt x="68051" y="125786"/>
                    </a:lnTo>
                    <a:lnTo>
                      <a:pt x="68051" y="140400"/>
                    </a:lnTo>
                    <a:cubicBezTo>
                      <a:pt x="68051" y="148642"/>
                      <a:pt x="74384" y="154978"/>
                      <a:pt x="82669" y="154978"/>
                    </a:cubicBezTo>
                    <a:cubicBezTo>
                      <a:pt x="90907" y="154978"/>
                      <a:pt x="97240" y="148642"/>
                      <a:pt x="97240" y="140400"/>
                    </a:cubicBezTo>
                    <a:lnTo>
                      <a:pt x="97240" y="125786"/>
                    </a:lnTo>
                    <a:lnTo>
                      <a:pt x="420414" y="125786"/>
                    </a:lnTo>
                    <a:lnTo>
                      <a:pt x="420414" y="141019"/>
                    </a:lnTo>
                    <a:cubicBezTo>
                      <a:pt x="420414" y="149261"/>
                      <a:pt x="426747" y="155645"/>
                      <a:pt x="435033" y="155645"/>
                    </a:cubicBezTo>
                    <a:cubicBezTo>
                      <a:pt x="442651" y="155645"/>
                      <a:pt x="449603" y="148642"/>
                      <a:pt x="450270" y="140400"/>
                    </a:cubicBezTo>
                    <a:lnTo>
                      <a:pt x="450270" y="125786"/>
                    </a:lnTo>
                    <a:lnTo>
                      <a:pt x="454029" y="125786"/>
                    </a:lnTo>
                    <a:cubicBezTo>
                      <a:pt x="484507" y="125786"/>
                      <a:pt x="509890" y="150550"/>
                      <a:pt x="509890" y="181648"/>
                    </a:cubicBezTo>
                    <a:lnTo>
                      <a:pt x="509890" y="343569"/>
                    </a:lnTo>
                    <a:cubicBezTo>
                      <a:pt x="509271" y="374715"/>
                      <a:pt x="484507" y="399479"/>
                      <a:pt x="453363" y="399479"/>
                    </a:cubicBezTo>
                    <a:lnTo>
                      <a:pt x="435589" y="399479"/>
                    </a:lnTo>
                    <a:lnTo>
                      <a:pt x="435589" y="370238"/>
                    </a:lnTo>
                    <a:lnTo>
                      <a:pt x="453363" y="370238"/>
                    </a:lnTo>
                    <a:cubicBezTo>
                      <a:pt x="467983" y="370238"/>
                      <a:pt x="479412" y="358189"/>
                      <a:pt x="479412" y="344236"/>
                    </a:cubicBezTo>
                    <a:lnTo>
                      <a:pt x="479412" y="181648"/>
                    </a:lnTo>
                    <a:cubicBezTo>
                      <a:pt x="479412" y="167076"/>
                      <a:pt x="467363" y="155646"/>
                      <a:pt x="453363" y="155646"/>
                    </a:cubicBezTo>
                    <a:lnTo>
                      <a:pt x="55908" y="155646"/>
                    </a:lnTo>
                    <a:cubicBezTo>
                      <a:pt x="41288" y="155646"/>
                      <a:pt x="29859" y="167695"/>
                      <a:pt x="29859" y="181648"/>
                    </a:cubicBezTo>
                    <a:lnTo>
                      <a:pt x="29859" y="343569"/>
                    </a:lnTo>
                    <a:cubicBezTo>
                      <a:pt x="29859" y="358189"/>
                      <a:pt x="41907" y="369619"/>
                      <a:pt x="55908" y="369619"/>
                    </a:cubicBezTo>
                    <a:lnTo>
                      <a:pt x="82634" y="369619"/>
                    </a:lnTo>
                    <a:lnTo>
                      <a:pt x="82634" y="398812"/>
                    </a:lnTo>
                    <a:lnTo>
                      <a:pt x="55908" y="398812"/>
                    </a:lnTo>
                    <a:cubicBezTo>
                      <a:pt x="25430" y="398812"/>
                      <a:pt x="0" y="374048"/>
                      <a:pt x="0" y="342950"/>
                    </a:cubicBezTo>
                    <a:lnTo>
                      <a:pt x="0" y="181648"/>
                    </a:lnTo>
                    <a:cubicBezTo>
                      <a:pt x="0" y="151169"/>
                      <a:pt x="24763" y="125786"/>
                      <a:pt x="55908" y="125786"/>
                    </a:cubicBezTo>
                    <a:close/>
                    <a:moveTo>
                      <a:pt x="117572" y="0"/>
                    </a:moveTo>
                    <a:lnTo>
                      <a:pt x="400749" y="0"/>
                    </a:lnTo>
                    <a:cubicBezTo>
                      <a:pt x="428033" y="0"/>
                      <a:pt x="450270" y="22248"/>
                      <a:pt x="450270" y="49547"/>
                    </a:cubicBezTo>
                    <a:lnTo>
                      <a:pt x="450270" y="125786"/>
                    </a:lnTo>
                    <a:lnTo>
                      <a:pt x="420414" y="125786"/>
                    </a:lnTo>
                    <a:lnTo>
                      <a:pt x="420414" y="49547"/>
                    </a:lnTo>
                    <a:cubicBezTo>
                      <a:pt x="420414" y="38732"/>
                      <a:pt x="411510" y="29871"/>
                      <a:pt x="400749" y="29871"/>
                    </a:cubicBezTo>
                    <a:lnTo>
                      <a:pt x="116953" y="29871"/>
                    </a:lnTo>
                    <a:cubicBezTo>
                      <a:pt x="106144" y="29871"/>
                      <a:pt x="97240" y="38732"/>
                      <a:pt x="97240" y="49547"/>
                    </a:cubicBezTo>
                    <a:lnTo>
                      <a:pt x="97240" y="125786"/>
                    </a:lnTo>
                    <a:lnTo>
                      <a:pt x="68051" y="125786"/>
                    </a:lnTo>
                    <a:lnTo>
                      <a:pt x="68051" y="49547"/>
                    </a:lnTo>
                    <a:cubicBezTo>
                      <a:pt x="68051" y="22248"/>
                      <a:pt x="90288" y="0"/>
                      <a:pt x="117572" y="0"/>
                    </a:cubicBezTo>
                    <a:close/>
                  </a:path>
                </a:pathLst>
              </a:custGeom>
              <a:solidFill>
                <a:schemeClr val="bg1"/>
              </a:solidFill>
              <a:ln>
                <a:noFill/>
              </a:ln>
            </p:spPr>
            <p:txBody>
              <a:bodyPr/>
              <a:lstStyle/>
              <a:p>
                <a:endParaRPr lang="zh-CN" altLang="en-US">
                  <a:cs typeface="+mn-ea"/>
                  <a:sym typeface="+mn-lt"/>
                </a:endParaRPr>
              </a:p>
            </p:txBody>
          </p:sp>
        </p:grpSp>
      </p:grpSp>
      <p:sp>
        <p:nvSpPr>
          <p:cNvPr id="66" name="文本框 65"/>
          <p:cNvSpPr txBox="1"/>
          <p:nvPr/>
        </p:nvSpPr>
        <p:spPr>
          <a:xfrm>
            <a:off x="889000" y="2939415"/>
            <a:ext cx="1881505" cy="398780"/>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67" name="文本框 66"/>
          <p:cNvSpPr txBox="1"/>
          <p:nvPr/>
        </p:nvSpPr>
        <p:spPr>
          <a:xfrm>
            <a:off x="889000" y="3356610"/>
            <a:ext cx="4378960" cy="1814830"/>
          </a:xfrm>
          <a:prstGeom prst="rect">
            <a:avLst/>
          </a:prstGeom>
          <a:noFill/>
        </p:spPr>
        <p:txBody>
          <a:bodyPr wrap="square" rtlCol="0">
            <a:spAutoFit/>
          </a:bodyPr>
          <a:lstStyle/>
          <a:p>
            <a:pPr algn="l">
              <a:lnSpc>
                <a:spcPct val="200000"/>
              </a:lnSpc>
            </a:pPr>
            <a:r>
              <a:rPr lang="zh-CN" altLang="en-US" sz="14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a:t>
            </a:r>
            <a:endParaRPr lang="zh-CN" altLang="en-US" sz="1400">
              <a:solidFill>
                <a:schemeClr val="tx1">
                  <a:lumMod val="75000"/>
                  <a:lumOff val="25000"/>
                </a:schemeClr>
              </a:solidFill>
              <a:cs typeface="+mn-ea"/>
              <a:sym typeface="+mn-lt"/>
            </a:endParaRPr>
          </a:p>
        </p:txBody>
      </p:sp>
      <p:sp>
        <p:nvSpPr>
          <p:cNvPr id="27" name="文本框 26"/>
          <p:cNvSpPr txBox="1"/>
          <p:nvPr/>
        </p:nvSpPr>
        <p:spPr>
          <a:xfrm>
            <a:off x="6876415" y="2089785"/>
            <a:ext cx="1881505" cy="398780"/>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28" name="文本框 27"/>
          <p:cNvSpPr txBox="1"/>
          <p:nvPr/>
        </p:nvSpPr>
        <p:spPr>
          <a:xfrm>
            <a:off x="6876415" y="2506980"/>
            <a:ext cx="4378960" cy="1814830"/>
          </a:xfrm>
          <a:prstGeom prst="rect">
            <a:avLst/>
          </a:prstGeom>
          <a:noFill/>
        </p:spPr>
        <p:txBody>
          <a:bodyPr wrap="square" rtlCol="0">
            <a:spAutoFit/>
          </a:bodyPr>
          <a:lstStyle/>
          <a:p>
            <a:pPr algn="l">
              <a:lnSpc>
                <a:spcPct val="200000"/>
              </a:lnSpc>
            </a:pPr>
            <a:r>
              <a:rPr lang="zh-CN" altLang="en-US" sz="14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a:t>
            </a:r>
            <a:endParaRPr lang="zh-CN" altLang="en-US" sz="1400">
              <a:solidFill>
                <a:schemeClr val="tx1">
                  <a:lumMod val="75000"/>
                  <a:lumOff val="25000"/>
                </a:schemeClr>
              </a:solidFill>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ppt_y</p:attrName>
                                        </p:attrNameLst>
                                      </p:cBhvr>
                                      <p:tavLst>
                                        <p:tav tm="0">
                                          <p:val>
                                            <p:strVal val="#ppt_y+#ppt_h*1.125000"/>
                                          </p:val>
                                        </p:tav>
                                        <p:tav tm="100000">
                                          <p:val>
                                            <p:strVal val="#ppt_y"/>
                                          </p:val>
                                        </p:tav>
                                      </p:tavLst>
                                    </p:anim>
                                    <p:animEffect transition="in" filter="wipe(up)">
                                      <p:cBhvr>
                                        <p:cTn id="8" dur="500"/>
                                        <p:tgtEl>
                                          <p:spTgt spid="26"/>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p:tgtEl>
                                          <p:spTgt spid="66"/>
                                        </p:tgtEl>
                                        <p:attrNameLst>
                                          <p:attrName>ppt_y</p:attrName>
                                        </p:attrNameLst>
                                      </p:cBhvr>
                                      <p:tavLst>
                                        <p:tav tm="0">
                                          <p:val>
                                            <p:strVal val="#ppt_y+#ppt_h*1.125000"/>
                                          </p:val>
                                        </p:tav>
                                        <p:tav tm="100000">
                                          <p:val>
                                            <p:strVal val="#ppt_y"/>
                                          </p:val>
                                        </p:tav>
                                      </p:tavLst>
                                    </p:anim>
                                    <p:animEffect transition="in" filter="wipe(up)">
                                      <p:cBhvr>
                                        <p:cTn id="13" dur="500"/>
                                        <p:tgtEl>
                                          <p:spTgt spid="66"/>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67"/>
                                        </p:tgtEl>
                                        <p:attrNameLst>
                                          <p:attrName>style.visibility</p:attrName>
                                        </p:attrNameLst>
                                      </p:cBhvr>
                                      <p:to>
                                        <p:strVal val="visible"/>
                                      </p:to>
                                    </p:set>
                                    <p:anim calcmode="lin" valueType="num">
                                      <p:cBhvr additive="base">
                                        <p:cTn id="17" dur="500"/>
                                        <p:tgtEl>
                                          <p:spTgt spid="67"/>
                                        </p:tgtEl>
                                        <p:attrNameLst>
                                          <p:attrName>ppt_y</p:attrName>
                                        </p:attrNameLst>
                                      </p:cBhvr>
                                      <p:tavLst>
                                        <p:tav tm="0">
                                          <p:val>
                                            <p:strVal val="#ppt_y+#ppt_h*1.125000"/>
                                          </p:val>
                                        </p:tav>
                                        <p:tav tm="100000">
                                          <p:val>
                                            <p:strVal val="#ppt_y"/>
                                          </p:val>
                                        </p:tav>
                                      </p:tavLst>
                                    </p:anim>
                                    <p:animEffect transition="in" filter="wipe(up)">
                                      <p:cBhvr>
                                        <p:cTn id="18" dur="500"/>
                                        <p:tgtEl>
                                          <p:spTgt spid="67"/>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ppt_y</p:attrName>
                                        </p:attrNameLst>
                                      </p:cBhvr>
                                      <p:tavLst>
                                        <p:tav tm="0">
                                          <p:val>
                                            <p:strVal val="#ppt_y+#ppt_h*1.125000"/>
                                          </p:val>
                                        </p:tav>
                                        <p:tav tm="100000">
                                          <p:val>
                                            <p:strVal val="#ppt_y"/>
                                          </p:val>
                                        </p:tav>
                                      </p:tavLst>
                                    </p:anim>
                                    <p:animEffect transition="in" filter="wipe(up)">
                                      <p:cBhvr>
                                        <p:cTn id="23" dur="500"/>
                                        <p:tgtEl>
                                          <p:spTgt spid="27"/>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p:tgtEl>
                                          <p:spTgt spid="28"/>
                                        </p:tgtEl>
                                        <p:attrNameLst>
                                          <p:attrName>ppt_y</p:attrName>
                                        </p:attrNameLst>
                                      </p:cBhvr>
                                      <p:tavLst>
                                        <p:tav tm="0">
                                          <p:val>
                                            <p:strVal val="#ppt_y+#ppt_h*1.125000"/>
                                          </p:val>
                                        </p:tav>
                                        <p:tav tm="100000">
                                          <p:val>
                                            <p:strVal val="#ppt_y"/>
                                          </p:val>
                                        </p:tav>
                                      </p:tavLst>
                                    </p:anim>
                                    <p:animEffect transition="in" filter="wipe(up)">
                                      <p:cBhvr>
                                        <p:cTn id="2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6" grpId="1"/>
      <p:bldP spid="67" grpId="0"/>
      <p:bldP spid="67" grpId="1"/>
      <p:bldP spid="27" grpId="0"/>
      <p:bldP spid="27" grpId="1"/>
      <p:bldP spid="28" grpId="0"/>
      <p:bldP spid="28"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取得成果展示</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sp>
        <p:nvSpPr>
          <p:cNvPr id="25" name="圆角矩形 24"/>
          <p:cNvSpPr/>
          <p:nvPr/>
        </p:nvSpPr>
        <p:spPr>
          <a:xfrm rot="2700000">
            <a:off x="1590649" y="3092298"/>
            <a:ext cx="1387642" cy="1387642"/>
          </a:xfrm>
          <a:prstGeom prst="roundRect">
            <a:avLst>
              <a:gd name="adj" fmla="val 6319"/>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圆角矩形 25"/>
          <p:cNvSpPr/>
          <p:nvPr/>
        </p:nvSpPr>
        <p:spPr>
          <a:xfrm rot="2700000">
            <a:off x="3882582" y="3092297"/>
            <a:ext cx="1387642" cy="1387642"/>
          </a:xfrm>
          <a:prstGeom prst="roundRect">
            <a:avLst>
              <a:gd name="adj" fmla="val 6319"/>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圆角矩形 26"/>
          <p:cNvSpPr/>
          <p:nvPr/>
        </p:nvSpPr>
        <p:spPr>
          <a:xfrm rot="2700000">
            <a:off x="6174515" y="3070091"/>
            <a:ext cx="1387642" cy="1387642"/>
          </a:xfrm>
          <a:prstGeom prst="roundRect">
            <a:avLst>
              <a:gd name="adj" fmla="val 6319"/>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0" name="圆角矩形 49"/>
          <p:cNvSpPr/>
          <p:nvPr/>
        </p:nvSpPr>
        <p:spPr>
          <a:xfrm rot="2700000">
            <a:off x="8466447" y="3070090"/>
            <a:ext cx="1387642" cy="1387642"/>
          </a:xfrm>
          <a:prstGeom prst="roundRect">
            <a:avLst>
              <a:gd name="adj" fmla="val 6319"/>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1" name="任意多边形 50"/>
          <p:cNvSpPr/>
          <p:nvPr/>
        </p:nvSpPr>
        <p:spPr>
          <a:xfrm>
            <a:off x="1478876" y="2165568"/>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chemeClr val="accent1"/>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2" name="任意多边形 51"/>
          <p:cNvSpPr/>
          <p:nvPr/>
        </p:nvSpPr>
        <p:spPr>
          <a:xfrm flipV="1">
            <a:off x="3770905" y="4293401"/>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chemeClr val="accent1"/>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任意多边形 52"/>
          <p:cNvSpPr/>
          <p:nvPr/>
        </p:nvSpPr>
        <p:spPr>
          <a:xfrm>
            <a:off x="6063029" y="2165568"/>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chemeClr val="accent1"/>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 name="任意多边形 53"/>
          <p:cNvSpPr/>
          <p:nvPr/>
        </p:nvSpPr>
        <p:spPr>
          <a:xfrm flipV="1">
            <a:off x="8332756" y="4293401"/>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chemeClr val="accent1"/>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55" name="组合 54"/>
          <p:cNvGrpSpPr/>
          <p:nvPr/>
        </p:nvGrpSpPr>
        <p:grpSpPr>
          <a:xfrm>
            <a:off x="2043923" y="3435471"/>
            <a:ext cx="481094" cy="701296"/>
            <a:chOff x="4081166" y="4301728"/>
            <a:chExt cx="239316" cy="348854"/>
          </a:xfrm>
          <a:solidFill>
            <a:schemeClr val="bg1"/>
          </a:solidFill>
        </p:grpSpPr>
        <p:sp>
          <p:nvSpPr>
            <p:cNvPr id="56" name="AutoShape 97"/>
            <p:cNvSpPr/>
            <p:nvPr/>
          </p:nvSpPr>
          <p:spPr bwMode="auto">
            <a:xfrm>
              <a:off x="4081166" y="4301728"/>
              <a:ext cx="239316"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57" name="AutoShape 98"/>
            <p:cNvSpPr/>
            <p:nvPr/>
          </p:nvSpPr>
          <p:spPr bwMode="auto">
            <a:xfrm>
              <a:off x="4178797" y="4334470"/>
              <a:ext cx="44053" cy="10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58" name="AutoShape 99"/>
            <p:cNvSpPr/>
            <p:nvPr/>
          </p:nvSpPr>
          <p:spPr bwMode="auto">
            <a:xfrm>
              <a:off x="4190108" y="4607123"/>
              <a:ext cx="21431" cy="10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grpSp>
      <p:grpSp>
        <p:nvGrpSpPr>
          <p:cNvPr id="59" name="组合 58"/>
          <p:cNvGrpSpPr/>
          <p:nvPr/>
        </p:nvGrpSpPr>
        <p:grpSpPr>
          <a:xfrm>
            <a:off x="4238457" y="3448172"/>
            <a:ext cx="675893" cy="675893"/>
            <a:chOff x="6162378" y="2904530"/>
            <a:chExt cx="348258" cy="348258"/>
          </a:xfrm>
          <a:solidFill>
            <a:schemeClr val="bg1"/>
          </a:solidFill>
        </p:grpSpPr>
        <p:sp>
          <p:nvSpPr>
            <p:cNvPr id="60" name="AutoShape 52"/>
            <p:cNvSpPr/>
            <p:nvPr/>
          </p:nvSpPr>
          <p:spPr bwMode="auto">
            <a:xfrm>
              <a:off x="6162378" y="2904530"/>
              <a:ext cx="348258" cy="348258"/>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61" name="AutoShape 53"/>
            <p:cNvSpPr/>
            <p:nvPr/>
          </p:nvSpPr>
          <p:spPr bwMode="auto">
            <a:xfrm>
              <a:off x="6293347" y="3024187"/>
              <a:ext cx="94060" cy="97631"/>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62" name="AutoShape 54"/>
            <p:cNvSpPr/>
            <p:nvPr/>
          </p:nvSpPr>
          <p:spPr bwMode="auto">
            <a:xfrm>
              <a:off x="6282035" y="3143845"/>
              <a:ext cx="52983" cy="55364"/>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63" name="AutoShape 55"/>
            <p:cNvSpPr/>
            <p:nvPr/>
          </p:nvSpPr>
          <p:spPr bwMode="auto">
            <a:xfrm>
              <a:off x="6336804" y="2958703"/>
              <a:ext cx="53578" cy="5596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grpSp>
      <p:grpSp>
        <p:nvGrpSpPr>
          <p:cNvPr id="64" name="Group 58"/>
          <p:cNvGrpSpPr/>
          <p:nvPr/>
        </p:nvGrpSpPr>
        <p:grpSpPr>
          <a:xfrm>
            <a:off x="6582879" y="3496021"/>
            <a:ext cx="570915" cy="535782"/>
            <a:chOff x="10074275" y="1647825"/>
            <a:chExt cx="464344" cy="435769"/>
          </a:xfrm>
          <a:solidFill>
            <a:schemeClr val="bg1"/>
          </a:solidFill>
        </p:grpSpPr>
        <p:sp>
          <p:nvSpPr>
            <p:cNvPr id="65"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66"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67"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68"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69"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70"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71"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72"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73"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grpSp>
      <p:grpSp>
        <p:nvGrpSpPr>
          <p:cNvPr id="74" name="组合 73"/>
          <p:cNvGrpSpPr/>
          <p:nvPr/>
        </p:nvGrpSpPr>
        <p:grpSpPr>
          <a:xfrm>
            <a:off x="8837811" y="3481142"/>
            <a:ext cx="644916" cy="565540"/>
            <a:chOff x="1239739" y="2232422"/>
            <a:chExt cx="348258" cy="305396"/>
          </a:xfrm>
          <a:solidFill>
            <a:schemeClr val="bg1"/>
          </a:solidFill>
        </p:grpSpPr>
        <p:sp>
          <p:nvSpPr>
            <p:cNvPr id="75" name="AutoShape 147"/>
            <p:cNvSpPr/>
            <p:nvPr/>
          </p:nvSpPr>
          <p:spPr bwMode="auto">
            <a:xfrm>
              <a:off x="1239739" y="2232422"/>
              <a:ext cx="348258" cy="305396"/>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sp>
          <p:nvSpPr>
            <p:cNvPr id="76" name="AutoShape 148"/>
            <p:cNvSpPr/>
            <p:nvPr/>
          </p:nvSpPr>
          <p:spPr bwMode="auto">
            <a:xfrm>
              <a:off x="1293912" y="2287190"/>
              <a:ext cx="51792" cy="517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mn-ea"/>
                <a:sym typeface="+mn-lt"/>
              </a:endParaRPr>
            </a:p>
          </p:txBody>
        </p:sp>
      </p:grpSp>
      <p:sp>
        <p:nvSpPr>
          <p:cNvPr id="12" name="文本框 11"/>
          <p:cNvSpPr txBox="1"/>
          <p:nvPr/>
        </p:nvSpPr>
        <p:spPr>
          <a:xfrm>
            <a:off x="1917700" y="4804410"/>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4" name="文本框 3"/>
          <p:cNvSpPr txBox="1"/>
          <p:nvPr/>
        </p:nvSpPr>
        <p:spPr>
          <a:xfrm>
            <a:off x="1564005" y="5062220"/>
            <a:ext cx="2588895"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3" name="文本框 2"/>
          <p:cNvSpPr txBox="1"/>
          <p:nvPr/>
        </p:nvSpPr>
        <p:spPr>
          <a:xfrm>
            <a:off x="3642995" y="1342390"/>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5" name="文本框 4"/>
          <p:cNvSpPr txBox="1"/>
          <p:nvPr/>
        </p:nvSpPr>
        <p:spPr>
          <a:xfrm>
            <a:off x="3289300" y="1600200"/>
            <a:ext cx="2588895"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6" name="文本框 5"/>
          <p:cNvSpPr txBox="1"/>
          <p:nvPr/>
        </p:nvSpPr>
        <p:spPr>
          <a:xfrm>
            <a:off x="5967730" y="4804410"/>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7" name="文本框 6"/>
          <p:cNvSpPr txBox="1"/>
          <p:nvPr/>
        </p:nvSpPr>
        <p:spPr>
          <a:xfrm>
            <a:off x="5614035" y="5062220"/>
            <a:ext cx="2588895"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9" name="文本框 8"/>
          <p:cNvSpPr txBox="1"/>
          <p:nvPr/>
        </p:nvSpPr>
        <p:spPr>
          <a:xfrm>
            <a:off x="8178800" y="1387475"/>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10" name="文本框 9"/>
          <p:cNvSpPr txBox="1"/>
          <p:nvPr/>
        </p:nvSpPr>
        <p:spPr>
          <a:xfrm>
            <a:off x="7825105" y="1645285"/>
            <a:ext cx="2588895"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p:cTn id="22" dur="500" fill="hold"/>
                                        <p:tgtEl>
                                          <p:spTgt spid="50"/>
                                        </p:tgtEl>
                                        <p:attrNameLst>
                                          <p:attrName>ppt_w</p:attrName>
                                        </p:attrNameLst>
                                      </p:cBhvr>
                                      <p:tavLst>
                                        <p:tav tm="0">
                                          <p:val>
                                            <p:fltVal val="0"/>
                                          </p:val>
                                        </p:tav>
                                        <p:tav tm="100000">
                                          <p:val>
                                            <p:strVal val="#ppt_w"/>
                                          </p:val>
                                        </p:tav>
                                      </p:tavLst>
                                    </p:anim>
                                    <p:anim calcmode="lin" valueType="num">
                                      <p:cBhvr>
                                        <p:cTn id="23" dur="500" fill="hold"/>
                                        <p:tgtEl>
                                          <p:spTgt spid="50"/>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p:cTn id="27" dur="500" fill="hold"/>
                                        <p:tgtEl>
                                          <p:spTgt spid="51"/>
                                        </p:tgtEl>
                                        <p:attrNameLst>
                                          <p:attrName>ppt_w</p:attrName>
                                        </p:attrNameLst>
                                      </p:cBhvr>
                                      <p:tavLst>
                                        <p:tav tm="0">
                                          <p:val>
                                            <p:fltVal val="0"/>
                                          </p:val>
                                        </p:tav>
                                        <p:tav tm="100000">
                                          <p:val>
                                            <p:strVal val="#ppt_w"/>
                                          </p:val>
                                        </p:tav>
                                      </p:tavLst>
                                    </p:anim>
                                    <p:anim calcmode="lin" valueType="num">
                                      <p:cBhvr>
                                        <p:cTn id="28" dur="500" fill="hold"/>
                                        <p:tgtEl>
                                          <p:spTgt spid="51"/>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52"/>
                                        </p:tgtEl>
                                        <p:attrNameLst>
                                          <p:attrName>style.visibility</p:attrName>
                                        </p:attrNameLst>
                                      </p:cBhvr>
                                      <p:to>
                                        <p:strVal val="visible"/>
                                      </p:to>
                                    </p:set>
                                    <p:anim calcmode="lin" valueType="num">
                                      <p:cBhvr>
                                        <p:cTn id="32" dur="500" fill="hold"/>
                                        <p:tgtEl>
                                          <p:spTgt spid="52"/>
                                        </p:tgtEl>
                                        <p:attrNameLst>
                                          <p:attrName>ppt_w</p:attrName>
                                        </p:attrNameLst>
                                      </p:cBhvr>
                                      <p:tavLst>
                                        <p:tav tm="0">
                                          <p:val>
                                            <p:fltVal val="0"/>
                                          </p:val>
                                        </p:tav>
                                        <p:tav tm="100000">
                                          <p:val>
                                            <p:strVal val="#ppt_w"/>
                                          </p:val>
                                        </p:tav>
                                      </p:tavLst>
                                    </p:anim>
                                    <p:anim calcmode="lin" valueType="num">
                                      <p:cBhvr>
                                        <p:cTn id="33" dur="500" fill="hold"/>
                                        <p:tgtEl>
                                          <p:spTgt spid="52"/>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p:cTn id="37" dur="500" fill="hold"/>
                                        <p:tgtEl>
                                          <p:spTgt spid="53"/>
                                        </p:tgtEl>
                                        <p:attrNameLst>
                                          <p:attrName>ppt_w</p:attrName>
                                        </p:attrNameLst>
                                      </p:cBhvr>
                                      <p:tavLst>
                                        <p:tav tm="0">
                                          <p:val>
                                            <p:fltVal val="0"/>
                                          </p:val>
                                        </p:tav>
                                        <p:tav tm="100000">
                                          <p:val>
                                            <p:strVal val="#ppt_w"/>
                                          </p:val>
                                        </p:tav>
                                      </p:tavLst>
                                    </p:anim>
                                    <p:anim calcmode="lin" valueType="num">
                                      <p:cBhvr>
                                        <p:cTn id="38" dur="500" fill="hold"/>
                                        <p:tgtEl>
                                          <p:spTgt spid="53"/>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p:cTn id="42" dur="500" fill="hold"/>
                                        <p:tgtEl>
                                          <p:spTgt spid="54"/>
                                        </p:tgtEl>
                                        <p:attrNameLst>
                                          <p:attrName>ppt_w</p:attrName>
                                        </p:attrNameLst>
                                      </p:cBhvr>
                                      <p:tavLst>
                                        <p:tav tm="0">
                                          <p:val>
                                            <p:fltVal val="0"/>
                                          </p:val>
                                        </p:tav>
                                        <p:tav tm="100000">
                                          <p:val>
                                            <p:strVal val="#ppt_w"/>
                                          </p:val>
                                        </p:tav>
                                      </p:tavLst>
                                    </p:anim>
                                    <p:anim calcmode="lin" valueType="num">
                                      <p:cBhvr>
                                        <p:cTn id="43" dur="500" fill="hold"/>
                                        <p:tgtEl>
                                          <p:spTgt spid="54"/>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nodeType="after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nodeType="after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p:cTn id="57" dur="500" fill="hold"/>
                                        <p:tgtEl>
                                          <p:spTgt spid="64"/>
                                        </p:tgtEl>
                                        <p:attrNameLst>
                                          <p:attrName>ppt_w</p:attrName>
                                        </p:attrNameLst>
                                      </p:cBhvr>
                                      <p:tavLst>
                                        <p:tav tm="0">
                                          <p:val>
                                            <p:fltVal val="0"/>
                                          </p:val>
                                        </p:tav>
                                        <p:tav tm="100000">
                                          <p:val>
                                            <p:strVal val="#ppt_w"/>
                                          </p:val>
                                        </p:tav>
                                      </p:tavLst>
                                    </p:anim>
                                    <p:anim calcmode="lin" valueType="num">
                                      <p:cBhvr>
                                        <p:cTn id="58" dur="500" fill="hold"/>
                                        <p:tgtEl>
                                          <p:spTgt spid="64"/>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nodeType="afterEffect">
                                  <p:stCondLst>
                                    <p:cond delay="0"/>
                                  </p:stCondLst>
                                  <p:childTnLst>
                                    <p:set>
                                      <p:cBhvr>
                                        <p:cTn id="61" dur="1" fill="hold">
                                          <p:stCondLst>
                                            <p:cond delay="0"/>
                                          </p:stCondLst>
                                        </p:cTn>
                                        <p:tgtEl>
                                          <p:spTgt spid="74"/>
                                        </p:tgtEl>
                                        <p:attrNameLst>
                                          <p:attrName>style.visibility</p:attrName>
                                        </p:attrNameLst>
                                      </p:cBhvr>
                                      <p:to>
                                        <p:strVal val="visible"/>
                                      </p:to>
                                    </p:set>
                                    <p:anim calcmode="lin" valueType="num">
                                      <p:cBhvr>
                                        <p:cTn id="62" dur="500" fill="hold"/>
                                        <p:tgtEl>
                                          <p:spTgt spid="74"/>
                                        </p:tgtEl>
                                        <p:attrNameLst>
                                          <p:attrName>ppt_w</p:attrName>
                                        </p:attrNameLst>
                                      </p:cBhvr>
                                      <p:tavLst>
                                        <p:tav tm="0">
                                          <p:val>
                                            <p:fltVal val="0"/>
                                          </p:val>
                                        </p:tav>
                                        <p:tav tm="100000">
                                          <p:val>
                                            <p:strVal val="#ppt_w"/>
                                          </p:val>
                                        </p:tav>
                                      </p:tavLst>
                                    </p:anim>
                                    <p:anim calcmode="lin" valueType="num">
                                      <p:cBhvr>
                                        <p:cTn id="63" dur="500" fill="hold"/>
                                        <p:tgtEl>
                                          <p:spTgt spid="74"/>
                                        </p:tgtEl>
                                        <p:attrNameLst>
                                          <p:attrName>ppt_h</p:attrName>
                                        </p:attrNameLst>
                                      </p:cBhvr>
                                      <p:tavLst>
                                        <p:tav tm="0">
                                          <p:val>
                                            <p:fltVal val="0"/>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blinds(horizontal)">
                                      <p:cBhvr>
                                        <p:cTn id="68" dur="500"/>
                                        <p:tgtEl>
                                          <p:spTgt spid="12"/>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blinds(horizontal)">
                                      <p:cBhvr>
                                        <p:cTn id="71" dur="500"/>
                                        <p:tgtEl>
                                          <p:spTgt spid="4"/>
                                        </p:tgtEl>
                                      </p:cBhvr>
                                    </p:animEffect>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blinds(horizontal)">
                                      <p:cBhvr>
                                        <p:cTn id="76" dur="500"/>
                                        <p:tgtEl>
                                          <p:spTgt spid="3"/>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blinds(horizontal)">
                                      <p:cBhvr>
                                        <p:cTn id="79" dur="500"/>
                                        <p:tgtEl>
                                          <p:spTgt spid="5"/>
                                        </p:tgtEl>
                                      </p:cBhvr>
                                    </p:animEffect>
                                  </p:childTnLst>
                                </p:cTn>
                              </p:par>
                            </p:childTnLst>
                          </p:cTn>
                        </p:par>
                      </p:childTnLst>
                    </p:cTn>
                  </p:par>
                  <p:par>
                    <p:cTn id="80" fill="hold">
                      <p:stCondLst>
                        <p:cond delay="indefinite"/>
                      </p:stCondLst>
                      <p:childTnLst>
                        <p:par>
                          <p:cTn id="81" fill="hold">
                            <p:stCondLst>
                              <p:cond delay="0"/>
                            </p:stCondLst>
                            <p:childTnLst>
                              <p:par>
                                <p:cTn id="82" presetID="3" presetClass="entr" presetSubtype="10" fill="hold" grpId="0" nodeType="click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blinds(horizontal)">
                                      <p:cBhvr>
                                        <p:cTn id="84" dur="500"/>
                                        <p:tgtEl>
                                          <p:spTgt spid="6"/>
                                        </p:tgtEl>
                                      </p:cBhvr>
                                    </p:animEffect>
                                  </p:childTnLst>
                                </p:cTn>
                              </p:par>
                              <p:par>
                                <p:cTn id="85" presetID="3" presetClass="entr" presetSubtype="10" fill="hold" grpId="0" nodeType="withEffect">
                                  <p:stCondLst>
                                    <p:cond delay="0"/>
                                  </p:stCondLst>
                                  <p:childTnLst>
                                    <p:set>
                                      <p:cBhvr>
                                        <p:cTn id="86" dur="1" fill="hold">
                                          <p:stCondLst>
                                            <p:cond delay="0"/>
                                          </p:stCondLst>
                                        </p:cTn>
                                        <p:tgtEl>
                                          <p:spTgt spid="7"/>
                                        </p:tgtEl>
                                        <p:attrNameLst>
                                          <p:attrName>style.visibility</p:attrName>
                                        </p:attrNameLst>
                                      </p:cBhvr>
                                      <p:to>
                                        <p:strVal val="visible"/>
                                      </p:to>
                                    </p:set>
                                    <p:animEffect transition="in" filter="blinds(horizontal)">
                                      <p:cBhvr>
                                        <p:cTn id="87" dur="500"/>
                                        <p:tgtEl>
                                          <p:spTgt spid="7"/>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9"/>
                                        </p:tgtEl>
                                        <p:attrNameLst>
                                          <p:attrName>style.visibility</p:attrName>
                                        </p:attrNameLst>
                                      </p:cBhvr>
                                      <p:to>
                                        <p:strVal val="visible"/>
                                      </p:to>
                                    </p:set>
                                    <p:animEffect transition="in" filter="blinds(horizontal)">
                                      <p:cBhvr>
                                        <p:cTn id="92" dur="500"/>
                                        <p:tgtEl>
                                          <p:spTgt spid="9"/>
                                        </p:tgtEl>
                                      </p:cBhvr>
                                    </p:animEffect>
                                  </p:childTnLst>
                                </p:cTn>
                              </p:par>
                              <p:par>
                                <p:cTn id="93" presetID="3" presetClass="entr" presetSubtype="10" fill="hold" grpId="0" nodeType="withEffect">
                                  <p:stCondLst>
                                    <p:cond delay="0"/>
                                  </p:stCondLst>
                                  <p:childTnLst>
                                    <p:set>
                                      <p:cBhvr>
                                        <p:cTn id="94" dur="1" fill="hold">
                                          <p:stCondLst>
                                            <p:cond delay="0"/>
                                          </p:stCondLst>
                                        </p:cTn>
                                        <p:tgtEl>
                                          <p:spTgt spid="10"/>
                                        </p:tgtEl>
                                        <p:attrNameLst>
                                          <p:attrName>style.visibility</p:attrName>
                                        </p:attrNameLst>
                                      </p:cBhvr>
                                      <p:to>
                                        <p:strVal val="visible"/>
                                      </p:to>
                                    </p:set>
                                    <p:animEffect transition="in" filter="blinds(horizontal)">
                                      <p:cBhvr>
                                        <p:cTn id="9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26" grpId="0" bldLvl="0" animBg="1"/>
      <p:bldP spid="27" grpId="0" bldLvl="0" animBg="1"/>
      <p:bldP spid="50" grpId="0" bldLvl="0" animBg="1"/>
      <p:bldP spid="51" grpId="0" bldLvl="0" animBg="1"/>
      <p:bldP spid="52" grpId="0" bldLvl="0" animBg="1"/>
      <p:bldP spid="53" grpId="0" bldLvl="0" animBg="1"/>
      <p:bldP spid="54" grpId="0" bldLvl="0" animBg="1"/>
      <p:bldP spid="12" grpId="0"/>
      <p:bldP spid="12" grpId="1"/>
      <p:bldP spid="4" grpId="0"/>
      <p:bldP spid="4" grpId="1"/>
      <p:bldP spid="3" grpId="0"/>
      <p:bldP spid="3" grpId="1"/>
      <p:bldP spid="5" grpId="0"/>
      <p:bldP spid="5" grpId="1"/>
      <p:bldP spid="6" grpId="0"/>
      <p:bldP spid="6" grpId="1"/>
      <p:bldP spid="7" grpId="0"/>
      <p:bldP spid="7" grpId="1"/>
      <p:bldP spid="9" grpId="0"/>
      <p:bldP spid="9" grpId="1"/>
      <p:bldP spid="10" grpId="0"/>
      <p:bldP spid="10"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a:spLocks noChangeArrowheads="1"/>
          </p:cNvSpPr>
          <p:nvPr/>
        </p:nvSpPr>
        <p:spPr bwMode="auto">
          <a:xfrm>
            <a:off x="602388" y="2325115"/>
            <a:ext cx="8101498" cy="3079006"/>
          </a:xfrm>
          <a:prstGeom prst="rect">
            <a:avLst/>
          </a:prstGeom>
          <a:solidFill>
            <a:srgbClr val="2D5D94"/>
          </a:solidFill>
          <a:ln w="38100">
            <a:noFill/>
            <a:miter lim="800000"/>
          </a:ln>
        </p:spPr>
        <p:txBody>
          <a:bodyPr anchor="ctr"/>
          <a:lstStyle/>
          <a:p>
            <a:pPr algn="ctr" defTabSz="1216025">
              <a:buFont typeface="Arial" panose="020B0604020202020204" pitchFamily="34" charset="0"/>
              <a:buNone/>
            </a:pPr>
            <a:endParaRPr lang="zh-CN" altLang="en-US" sz="3100">
              <a:solidFill>
                <a:srgbClr val="000000"/>
              </a:solidFill>
              <a:cs typeface="+mn-ea"/>
              <a:sym typeface="+mn-lt"/>
            </a:endParaRPr>
          </a:p>
        </p:txBody>
      </p:sp>
      <p:sp>
        <p:nvSpPr>
          <p:cNvPr id="12" name="文本框 11"/>
          <p:cNvSpPr txBox="1"/>
          <p:nvPr/>
        </p:nvSpPr>
        <p:spPr>
          <a:xfrm>
            <a:off x="602615" y="1760220"/>
            <a:ext cx="2393950" cy="460375"/>
          </a:xfrm>
          <a:prstGeom prst="rect">
            <a:avLst/>
          </a:prstGeom>
          <a:noFill/>
        </p:spPr>
        <p:txBody>
          <a:bodyPr wrap="square" rtlCol="0">
            <a:spAutoFit/>
          </a:bodyPr>
          <a:lstStyle/>
          <a:p>
            <a:pPr algn="l"/>
            <a:r>
              <a:rPr lang="zh-CN" altLang="en-US" sz="2400" b="1">
                <a:solidFill>
                  <a:schemeClr val="tx1">
                    <a:lumMod val="75000"/>
                    <a:lumOff val="25000"/>
                  </a:schemeClr>
                </a:solidFill>
                <a:cs typeface="+mn-ea"/>
                <a:sym typeface="+mn-lt"/>
              </a:rPr>
              <a:t>输入你的标题</a:t>
            </a:r>
            <a:endParaRPr lang="zh-CN" altLang="en-US" sz="2400" b="1">
              <a:solidFill>
                <a:schemeClr val="tx1">
                  <a:lumMod val="75000"/>
                  <a:lumOff val="25000"/>
                </a:schemeClr>
              </a:solidFill>
              <a:cs typeface="+mn-ea"/>
              <a:sym typeface="+mn-lt"/>
            </a:endParaRPr>
          </a:p>
        </p:txBody>
      </p:sp>
      <p:sp>
        <p:nvSpPr>
          <p:cNvPr id="55" name="文本框 54"/>
          <p:cNvSpPr txBox="1"/>
          <p:nvPr/>
        </p:nvSpPr>
        <p:spPr>
          <a:xfrm>
            <a:off x="974090" y="2472690"/>
            <a:ext cx="4848860" cy="2784475"/>
          </a:xfrm>
          <a:prstGeom prst="rect">
            <a:avLst/>
          </a:prstGeom>
          <a:noFill/>
        </p:spPr>
        <p:txBody>
          <a:bodyPr wrap="square" rtlCol="0">
            <a:spAutoFit/>
          </a:bodyPr>
          <a:lstStyle/>
          <a:p>
            <a:pPr algn="l">
              <a:lnSpc>
                <a:spcPct val="250000"/>
              </a:lnSpc>
            </a:pPr>
            <a:r>
              <a:rPr lang="zh-CN" altLang="en-US" sz="1400">
                <a:solidFill>
                  <a:schemeClr val="bg1"/>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400">
              <a:solidFill>
                <a:schemeClr val="bg1"/>
              </a:solidFill>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取得成果展示</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pic>
        <p:nvPicPr>
          <p:cNvPr id="3" name="图片 2" descr="51miz-P1502519-4331AC5E-3840x2560"/>
          <p:cNvPicPr>
            <a:picLocks noChangeAspect="1"/>
          </p:cNvPicPr>
          <p:nvPr/>
        </p:nvPicPr>
        <p:blipFill>
          <a:blip r:embed="rId2" cstate="screen"/>
          <a:stretch>
            <a:fillRect/>
          </a:stretch>
        </p:blipFill>
        <p:spPr>
          <a:xfrm>
            <a:off x="5967095" y="1915795"/>
            <a:ext cx="5591810" cy="3728085"/>
          </a:xfrm>
          <a:prstGeom prst="rect">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p:tgtEl>
                                          <p:spTgt spid="55"/>
                                        </p:tgtEl>
                                        <p:attrNameLst>
                                          <p:attrName>ppt_y</p:attrName>
                                        </p:attrNameLst>
                                      </p:cBhvr>
                                      <p:tavLst>
                                        <p:tav tm="0">
                                          <p:val>
                                            <p:strVal val="#ppt_y+#ppt_h*1.125000"/>
                                          </p:val>
                                        </p:tav>
                                        <p:tav tm="100000">
                                          <p:val>
                                            <p:strVal val="#ppt_y"/>
                                          </p:val>
                                        </p:tav>
                                      </p:tavLst>
                                    </p:anim>
                                    <p:animEffect transition="in" filter="wipe(up)">
                                      <p:cBhvr>
                                        <p:cTn id="12" dur="500"/>
                                        <p:tgtEl>
                                          <p:spTgt spid="5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linds(horizontal)">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p:bldP spid="12" grpId="0"/>
      <p:bldP spid="12" grpId="1"/>
      <p:bldP spid="55" grpId="0"/>
      <p:bldP spid="55"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13" name="文本框 12"/>
          <p:cNvSpPr txBox="1"/>
          <p:nvPr/>
        </p:nvSpPr>
        <p:spPr>
          <a:xfrm>
            <a:off x="5267960" y="2575560"/>
            <a:ext cx="4648200" cy="922020"/>
          </a:xfrm>
          <a:prstGeom prst="rect">
            <a:avLst/>
          </a:prstGeom>
          <a:noFill/>
        </p:spPr>
        <p:txBody>
          <a:bodyPr wrap="square" rtlCol="0">
            <a:spAutoFit/>
          </a:bodyPr>
          <a:lstStyle/>
          <a:p>
            <a:pPr algn="dist"/>
            <a:r>
              <a:rPr lang="zh-CN" altLang="en-US" sz="5400" dirty="0">
                <a:gradFill>
                  <a:gsLst>
                    <a:gs pos="0">
                      <a:srgbClr val="012D86"/>
                    </a:gs>
                    <a:gs pos="100000">
                      <a:srgbClr val="0E2557"/>
                    </a:gs>
                  </a:gsLst>
                  <a:lin scaled="0"/>
                </a:gradFill>
                <a:cs typeface="+mn-ea"/>
                <a:sym typeface="+mn-lt"/>
              </a:rPr>
              <a:t>改进不足之处</a:t>
            </a:r>
            <a:endParaRPr lang="zh-CN" altLang="en-US" sz="5400" dirty="0">
              <a:gradFill>
                <a:gsLst>
                  <a:gs pos="0">
                    <a:srgbClr val="012D86"/>
                  </a:gs>
                  <a:gs pos="100000">
                    <a:srgbClr val="0E2557"/>
                  </a:gs>
                </a:gsLst>
                <a:lin scaled="0"/>
              </a:gradFill>
              <a:cs typeface="+mn-ea"/>
              <a:sym typeface="+mn-lt"/>
            </a:endParaRPr>
          </a:p>
        </p:txBody>
      </p:sp>
      <p:sp>
        <p:nvSpPr>
          <p:cNvPr id="14" name="文本框 13"/>
          <p:cNvSpPr txBox="1"/>
          <p:nvPr/>
        </p:nvSpPr>
        <p:spPr>
          <a:xfrm>
            <a:off x="5401310" y="1880235"/>
            <a:ext cx="2362835" cy="706755"/>
          </a:xfrm>
          <a:prstGeom prst="rect">
            <a:avLst/>
          </a:prstGeom>
          <a:noFill/>
        </p:spPr>
        <p:txBody>
          <a:bodyPr wrap="square" rtlCol="0">
            <a:spAutoFit/>
          </a:bodyPr>
          <a:lstStyle/>
          <a:p>
            <a:r>
              <a:rPr lang="en-US" altLang="zh-CN" sz="4000" b="1">
                <a:gradFill>
                  <a:gsLst>
                    <a:gs pos="0">
                      <a:srgbClr val="FECF40"/>
                    </a:gs>
                    <a:gs pos="100000">
                      <a:srgbClr val="846C21"/>
                    </a:gs>
                  </a:gsLst>
                  <a:lin scaled="0"/>
                </a:gradFill>
                <a:cs typeface="+mn-ea"/>
                <a:sym typeface="+mn-lt"/>
              </a:rPr>
              <a:t>PART 03</a:t>
            </a:r>
            <a:endParaRPr lang="en-US" altLang="zh-CN" sz="4000" b="1">
              <a:gradFill>
                <a:gsLst>
                  <a:gs pos="0">
                    <a:srgbClr val="FECF40"/>
                  </a:gs>
                  <a:gs pos="100000">
                    <a:srgbClr val="846C21"/>
                  </a:gs>
                </a:gsLst>
                <a:lin scaled="0"/>
              </a:gradFill>
              <a:cs typeface="+mn-ea"/>
              <a:sym typeface="+mn-lt"/>
            </a:endParaRPr>
          </a:p>
        </p:txBody>
      </p:sp>
      <p:sp>
        <p:nvSpPr>
          <p:cNvPr id="15" name="左中括号 14"/>
          <p:cNvSpPr/>
          <p:nvPr/>
        </p:nvSpPr>
        <p:spPr>
          <a:xfrm>
            <a:off x="5267960" y="3554095"/>
            <a:ext cx="1638300" cy="1104900"/>
          </a:xfrm>
          <a:prstGeom prst="leftBracket">
            <a:avLst>
              <a:gd name="adj" fmla="val 0"/>
            </a:avLst>
          </a:prstGeom>
          <a:ln w="28575">
            <a:solidFill>
              <a:srgbClr val="2D5D9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6" name="文本框 15"/>
          <p:cNvSpPr txBox="1"/>
          <p:nvPr/>
        </p:nvSpPr>
        <p:spPr>
          <a:xfrm>
            <a:off x="5401310" y="3752850"/>
            <a:ext cx="6020435" cy="661463"/>
          </a:xfrm>
          <a:prstGeom prst="rect">
            <a:avLst/>
          </a:prstGeom>
          <a:noFill/>
        </p:spPr>
        <p:txBody>
          <a:bodyPr wrap="square" rtlCol="0">
            <a:spAutoFit/>
          </a:bodyPr>
          <a:lstStyle>
            <a:defPPr>
              <a:defRPr lang="zh-CN"/>
            </a:defPPr>
            <a:lvl1pPr>
              <a:lnSpc>
                <a:spcPct val="200000"/>
              </a:lnSpc>
              <a:defRPr sz="1000">
                <a:solidFill>
                  <a:schemeClr val="tx1">
                    <a:lumMod val="75000"/>
                    <a:lumOff val="25000"/>
                  </a:schemeClr>
                </a:solidFill>
                <a:cs typeface="+mn-ea"/>
              </a:defRPr>
            </a:lvl1pPr>
          </a:lstStyle>
          <a:p>
            <a:r>
              <a:rPr lang="zh-CN" altLang="en-US" dirty="0">
                <a:sym typeface="+mn-lt"/>
              </a:rPr>
              <a:t>在这里输入你需要的文本内容在这里输入你需要的文本内容在这里输入你需要的文本内容在这里输入你需要的文本内容在这里输入你需要的文本内容在这里输入你需要的文本内容</a:t>
            </a:r>
            <a:endParaRPr lang="zh-CN" altLang="en-US" dirty="0">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bldLvl="0" animBg="1"/>
      <p:bldP spid="15" grpId="1" animBg="1"/>
      <p:bldP spid="16" grpId="0"/>
      <p:bldP spid="16"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改进不足之处</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sp>
        <p:nvSpPr>
          <p:cNvPr id="66" name="文本框 65"/>
          <p:cNvSpPr txBox="1"/>
          <p:nvPr/>
        </p:nvSpPr>
        <p:spPr>
          <a:xfrm>
            <a:off x="4994593" y="1639570"/>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67" name="文本框 66"/>
          <p:cNvSpPr txBox="1"/>
          <p:nvPr/>
        </p:nvSpPr>
        <p:spPr>
          <a:xfrm>
            <a:off x="2098040" y="2056765"/>
            <a:ext cx="7898765" cy="1814830"/>
          </a:xfrm>
          <a:prstGeom prst="rect">
            <a:avLst/>
          </a:prstGeom>
          <a:noFill/>
        </p:spPr>
        <p:txBody>
          <a:bodyPr wrap="square" rtlCol="0">
            <a:spAutoFit/>
          </a:bodyPr>
          <a:lstStyle/>
          <a:p>
            <a:pPr algn="ctr">
              <a:lnSpc>
                <a:spcPct val="200000"/>
              </a:lnSpc>
            </a:pPr>
            <a:r>
              <a:rPr lang="zh-CN" altLang="en-US" sz="14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400">
              <a:solidFill>
                <a:schemeClr val="tx1">
                  <a:lumMod val="75000"/>
                  <a:lumOff val="25000"/>
                </a:schemeClr>
              </a:solidFill>
              <a:cs typeface="+mn-ea"/>
              <a:sym typeface="+mn-lt"/>
            </a:endParaRPr>
          </a:p>
        </p:txBody>
      </p:sp>
      <p:grpSp>
        <p:nvGrpSpPr>
          <p:cNvPr id="9" name="组合 8"/>
          <p:cNvGrpSpPr/>
          <p:nvPr/>
        </p:nvGrpSpPr>
        <p:grpSpPr>
          <a:xfrm>
            <a:off x="1127125" y="3935730"/>
            <a:ext cx="1881505" cy="1331595"/>
            <a:chOff x="1775" y="6164"/>
            <a:chExt cx="2963" cy="2097"/>
          </a:xfrm>
        </p:grpSpPr>
        <p:grpSp>
          <p:nvGrpSpPr>
            <p:cNvPr id="5" name="组合 5"/>
            <p:cNvGrpSpPr/>
            <p:nvPr/>
          </p:nvGrpSpPr>
          <p:grpSpPr>
            <a:xfrm>
              <a:off x="2620" y="6164"/>
              <a:ext cx="1272" cy="1272"/>
              <a:chOff x="11930" y="6635"/>
              <a:chExt cx="1230" cy="1230"/>
            </a:xfrm>
          </p:grpSpPr>
          <p:sp>
            <p:nvSpPr>
              <p:cNvPr id="6" name="椭圆 5"/>
              <p:cNvSpPr/>
              <p:nvPr/>
            </p:nvSpPr>
            <p:spPr>
              <a:xfrm>
                <a:off x="11930" y="6635"/>
                <a:ext cx="1230" cy="1230"/>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7" name="iconfont-11843-5651541"/>
              <p:cNvSpPr>
                <a:spLocks noChangeAspect="1"/>
              </p:cNvSpPr>
              <p:nvPr/>
            </p:nvSpPr>
            <p:spPr bwMode="auto">
              <a:xfrm>
                <a:off x="12366" y="7072"/>
                <a:ext cx="353" cy="354"/>
              </a:xfrm>
              <a:custGeom>
                <a:avLst/>
                <a:gdLst>
                  <a:gd name="connsiteX0" fmla="*/ 412496 w 474224"/>
                  <a:gd name="connsiteY0" fmla="*/ 388574 h 475467"/>
                  <a:gd name="connsiteX1" fmla="*/ 469010 w 474224"/>
                  <a:gd name="connsiteY1" fmla="*/ 445008 h 475467"/>
                  <a:gd name="connsiteX2" fmla="*/ 469010 w 474224"/>
                  <a:gd name="connsiteY2" fmla="*/ 470232 h 475467"/>
                  <a:gd name="connsiteX3" fmla="*/ 456437 w 474224"/>
                  <a:gd name="connsiteY3" fmla="*/ 475467 h 475467"/>
                  <a:gd name="connsiteX4" fmla="*/ 443816 w 474224"/>
                  <a:gd name="connsiteY4" fmla="*/ 470232 h 475467"/>
                  <a:gd name="connsiteX5" fmla="*/ 386605 w 474224"/>
                  <a:gd name="connsiteY5" fmla="*/ 413143 h 475467"/>
                  <a:gd name="connsiteX6" fmla="*/ 403691 w 474224"/>
                  <a:gd name="connsiteY6" fmla="*/ 401632 h 475467"/>
                  <a:gd name="connsiteX7" fmla="*/ 308935 w 474224"/>
                  <a:gd name="connsiteY7" fmla="*/ 208632 h 475467"/>
                  <a:gd name="connsiteX8" fmla="*/ 239438 w 474224"/>
                  <a:gd name="connsiteY8" fmla="*/ 237402 h 475467"/>
                  <a:gd name="connsiteX9" fmla="*/ 210714 w 474224"/>
                  <a:gd name="connsiteY9" fmla="*/ 306900 h 475467"/>
                  <a:gd name="connsiteX10" fmla="*/ 239438 w 474224"/>
                  <a:gd name="connsiteY10" fmla="*/ 376398 h 475467"/>
                  <a:gd name="connsiteX11" fmla="*/ 308935 w 474224"/>
                  <a:gd name="connsiteY11" fmla="*/ 405121 h 475467"/>
                  <a:gd name="connsiteX12" fmla="*/ 378433 w 474224"/>
                  <a:gd name="connsiteY12" fmla="*/ 376398 h 475467"/>
                  <a:gd name="connsiteX13" fmla="*/ 407204 w 474224"/>
                  <a:gd name="connsiteY13" fmla="*/ 306900 h 475467"/>
                  <a:gd name="connsiteX14" fmla="*/ 378433 w 474224"/>
                  <a:gd name="connsiteY14" fmla="*/ 237402 h 475467"/>
                  <a:gd name="connsiteX15" fmla="*/ 308935 w 474224"/>
                  <a:gd name="connsiteY15" fmla="*/ 208632 h 475467"/>
                  <a:gd name="connsiteX16" fmla="*/ 308935 w 474224"/>
                  <a:gd name="connsiteY16" fmla="*/ 172906 h 475467"/>
                  <a:gd name="connsiteX17" fmla="*/ 442929 w 474224"/>
                  <a:gd name="connsiteY17" fmla="*/ 306900 h 475467"/>
                  <a:gd name="connsiteX18" fmla="*/ 432402 w 474224"/>
                  <a:gd name="connsiteY18" fmla="*/ 359058 h 475467"/>
                  <a:gd name="connsiteX19" fmla="*/ 412496 w 474224"/>
                  <a:gd name="connsiteY19" fmla="*/ 388574 h 475467"/>
                  <a:gd name="connsiteX20" fmla="*/ 402906 w 474224"/>
                  <a:gd name="connsiteY20" fmla="*/ 378997 h 475467"/>
                  <a:gd name="connsiteX21" fmla="*/ 390285 w 474224"/>
                  <a:gd name="connsiteY21" fmla="*/ 373750 h 475467"/>
                  <a:gd name="connsiteX22" fmla="*/ 377664 w 474224"/>
                  <a:gd name="connsiteY22" fmla="*/ 378997 h 475467"/>
                  <a:gd name="connsiteX23" fmla="*/ 377664 w 474224"/>
                  <a:gd name="connsiteY23" fmla="*/ 404221 h 475467"/>
                  <a:gd name="connsiteX24" fmla="*/ 386605 w 474224"/>
                  <a:gd name="connsiteY24" fmla="*/ 413143 h 475467"/>
                  <a:gd name="connsiteX25" fmla="*/ 361100 w 474224"/>
                  <a:gd name="connsiteY25" fmla="*/ 430327 h 475467"/>
                  <a:gd name="connsiteX26" fmla="*/ 308935 w 474224"/>
                  <a:gd name="connsiteY26" fmla="*/ 440846 h 475467"/>
                  <a:gd name="connsiteX27" fmla="*/ 174989 w 474224"/>
                  <a:gd name="connsiteY27" fmla="*/ 306900 h 475467"/>
                  <a:gd name="connsiteX28" fmla="*/ 308935 w 474224"/>
                  <a:gd name="connsiteY28" fmla="*/ 172906 h 475467"/>
                  <a:gd name="connsiteX29" fmla="*/ 35721 w 474224"/>
                  <a:gd name="connsiteY29" fmla="*/ 0 h 475467"/>
                  <a:gd name="connsiteX30" fmla="*/ 369115 w 474224"/>
                  <a:gd name="connsiteY30" fmla="*/ 0 h 475467"/>
                  <a:gd name="connsiteX31" fmla="*/ 404836 w 474224"/>
                  <a:gd name="connsiteY31" fmla="*/ 35720 h 475467"/>
                  <a:gd name="connsiteX32" fmla="*/ 404836 w 474224"/>
                  <a:gd name="connsiteY32" fmla="*/ 142881 h 475467"/>
                  <a:gd name="connsiteX33" fmla="*/ 369115 w 474224"/>
                  <a:gd name="connsiteY33" fmla="*/ 142881 h 475467"/>
                  <a:gd name="connsiteX34" fmla="*/ 369115 w 474224"/>
                  <a:gd name="connsiteY34" fmla="*/ 53580 h 475467"/>
                  <a:gd name="connsiteX35" fmla="*/ 351255 w 474224"/>
                  <a:gd name="connsiteY35" fmla="*/ 35720 h 475467"/>
                  <a:gd name="connsiteX36" fmla="*/ 53581 w 474224"/>
                  <a:gd name="connsiteY36" fmla="*/ 35720 h 475467"/>
                  <a:gd name="connsiteX37" fmla="*/ 35721 w 474224"/>
                  <a:gd name="connsiteY37" fmla="*/ 53580 h 475467"/>
                  <a:gd name="connsiteX38" fmla="*/ 35721 w 474224"/>
                  <a:gd name="connsiteY38" fmla="*/ 386968 h 475467"/>
                  <a:gd name="connsiteX39" fmla="*/ 53581 w 474224"/>
                  <a:gd name="connsiteY39" fmla="*/ 404828 h 475467"/>
                  <a:gd name="connsiteX40" fmla="*/ 160744 w 474224"/>
                  <a:gd name="connsiteY40" fmla="*/ 404828 h 475467"/>
                  <a:gd name="connsiteX41" fmla="*/ 178604 w 474224"/>
                  <a:gd name="connsiteY41" fmla="*/ 422688 h 475467"/>
                  <a:gd name="connsiteX42" fmla="*/ 160744 w 474224"/>
                  <a:gd name="connsiteY42" fmla="*/ 440548 h 475467"/>
                  <a:gd name="connsiteX43" fmla="*/ 35721 w 474224"/>
                  <a:gd name="connsiteY43" fmla="*/ 440548 h 475467"/>
                  <a:gd name="connsiteX44" fmla="*/ 0 w 474224"/>
                  <a:gd name="connsiteY44" fmla="*/ 404828 h 475467"/>
                  <a:gd name="connsiteX45" fmla="*/ 0 w 474224"/>
                  <a:gd name="connsiteY45" fmla="*/ 35720 h 475467"/>
                  <a:gd name="connsiteX46" fmla="*/ 35721 w 474224"/>
                  <a:gd name="connsiteY46" fmla="*/ 0 h 47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74224" h="475467">
                    <a:moveTo>
                      <a:pt x="412496" y="388574"/>
                    </a:moveTo>
                    <a:lnTo>
                      <a:pt x="469010" y="445008"/>
                    </a:lnTo>
                    <a:cubicBezTo>
                      <a:pt x="475963" y="451957"/>
                      <a:pt x="475963" y="463284"/>
                      <a:pt x="469010" y="470232"/>
                    </a:cubicBezTo>
                    <a:cubicBezTo>
                      <a:pt x="465533" y="473706"/>
                      <a:pt x="460961" y="475467"/>
                      <a:pt x="456437" y="475467"/>
                    </a:cubicBezTo>
                    <a:cubicBezTo>
                      <a:pt x="451817" y="475467"/>
                      <a:pt x="447245" y="473754"/>
                      <a:pt x="443816" y="470232"/>
                    </a:cubicBezTo>
                    <a:lnTo>
                      <a:pt x="386605" y="413143"/>
                    </a:lnTo>
                    <a:lnTo>
                      <a:pt x="403691" y="401632"/>
                    </a:lnTo>
                    <a:close/>
                    <a:moveTo>
                      <a:pt x="308935" y="208632"/>
                    </a:moveTo>
                    <a:cubicBezTo>
                      <a:pt x="282689" y="208632"/>
                      <a:pt x="257967" y="218825"/>
                      <a:pt x="239438" y="237402"/>
                    </a:cubicBezTo>
                    <a:cubicBezTo>
                      <a:pt x="220956" y="255980"/>
                      <a:pt x="210714" y="280654"/>
                      <a:pt x="210714" y="306900"/>
                    </a:cubicBezTo>
                    <a:cubicBezTo>
                      <a:pt x="210714" y="333146"/>
                      <a:pt x="220908" y="357821"/>
                      <a:pt x="239438" y="376398"/>
                    </a:cubicBezTo>
                    <a:cubicBezTo>
                      <a:pt x="258062" y="394880"/>
                      <a:pt x="282689" y="405121"/>
                      <a:pt x="308935" y="405121"/>
                    </a:cubicBezTo>
                    <a:cubicBezTo>
                      <a:pt x="335229" y="405121"/>
                      <a:pt x="359856" y="394975"/>
                      <a:pt x="378433" y="376398"/>
                    </a:cubicBezTo>
                    <a:cubicBezTo>
                      <a:pt x="396962" y="357821"/>
                      <a:pt x="407204" y="333146"/>
                      <a:pt x="407204" y="306900"/>
                    </a:cubicBezTo>
                    <a:cubicBezTo>
                      <a:pt x="407204" y="280654"/>
                      <a:pt x="397010" y="255980"/>
                      <a:pt x="378433" y="237402"/>
                    </a:cubicBezTo>
                    <a:cubicBezTo>
                      <a:pt x="359856" y="218873"/>
                      <a:pt x="335229" y="208632"/>
                      <a:pt x="308935" y="208632"/>
                    </a:cubicBezTo>
                    <a:close/>
                    <a:moveTo>
                      <a:pt x="308935" y="172906"/>
                    </a:moveTo>
                    <a:cubicBezTo>
                      <a:pt x="382958" y="172906"/>
                      <a:pt x="442929" y="232877"/>
                      <a:pt x="442929" y="306900"/>
                    </a:cubicBezTo>
                    <a:cubicBezTo>
                      <a:pt x="442929" y="325406"/>
                      <a:pt x="439181" y="343030"/>
                      <a:pt x="432402" y="359058"/>
                    </a:cubicBezTo>
                    <a:lnTo>
                      <a:pt x="412496" y="388574"/>
                    </a:lnTo>
                    <a:lnTo>
                      <a:pt x="402906" y="378997"/>
                    </a:lnTo>
                    <a:cubicBezTo>
                      <a:pt x="399429" y="375499"/>
                      <a:pt x="394857" y="373750"/>
                      <a:pt x="390285" y="373750"/>
                    </a:cubicBezTo>
                    <a:cubicBezTo>
                      <a:pt x="385713" y="373750"/>
                      <a:pt x="381141" y="375499"/>
                      <a:pt x="377664" y="378997"/>
                    </a:cubicBezTo>
                    <a:cubicBezTo>
                      <a:pt x="370711" y="385946"/>
                      <a:pt x="370711" y="397225"/>
                      <a:pt x="377664" y="404221"/>
                    </a:cubicBezTo>
                    <a:lnTo>
                      <a:pt x="386605" y="413143"/>
                    </a:lnTo>
                    <a:lnTo>
                      <a:pt x="361100" y="430327"/>
                    </a:lnTo>
                    <a:cubicBezTo>
                      <a:pt x="345068" y="437101"/>
                      <a:pt x="327441" y="440846"/>
                      <a:pt x="308935" y="440846"/>
                    </a:cubicBezTo>
                    <a:cubicBezTo>
                      <a:pt x="234960" y="440846"/>
                      <a:pt x="174989" y="380923"/>
                      <a:pt x="174989" y="306900"/>
                    </a:cubicBezTo>
                    <a:cubicBezTo>
                      <a:pt x="174989" y="232877"/>
                      <a:pt x="234960" y="172906"/>
                      <a:pt x="308935" y="172906"/>
                    </a:cubicBezTo>
                    <a:close/>
                    <a:moveTo>
                      <a:pt x="35721" y="0"/>
                    </a:moveTo>
                    <a:lnTo>
                      <a:pt x="369115" y="0"/>
                    </a:lnTo>
                    <a:cubicBezTo>
                      <a:pt x="388833" y="0"/>
                      <a:pt x="404836" y="16002"/>
                      <a:pt x="404836" y="35720"/>
                    </a:cubicBezTo>
                    <a:lnTo>
                      <a:pt x="404836" y="142881"/>
                    </a:lnTo>
                    <a:lnTo>
                      <a:pt x="369115" y="142881"/>
                    </a:lnTo>
                    <a:lnTo>
                      <a:pt x="369115" y="53580"/>
                    </a:lnTo>
                    <a:cubicBezTo>
                      <a:pt x="369115" y="43721"/>
                      <a:pt x="361114" y="35720"/>
                      <a:pt x="351255" y="35720"/>
                    </a:cubicBezTo>
                    <a:lnTo>
                      <a:pt x="53581" y="35720"/>
                    </a:lnTo>
                    <a:cubicBezTo>
                      <a:pt x="43675" y="35720"/>
                      <a:pt x="35721" y="43721"/>
                      <a:pt x="35721" y="53580"/>
                    </a:cubicBezTo>
                    <a:lnTo>
                      <a:pt x="35721" y="386968"/>
                    </a:lnTo>
                    <a:cubicBezTo>
                      <a:pt x="35721" y="396874"/>
                      <a:pt x="43675" y="404828"/>
                      <a:pt x="53581" y="404828"/>
                    </a:cubicBezTo>
                    <a:lnTo>
                      <a:pt x="160744" y="404828"/>
                    </a:lnTo>
                    <a:cubicBezTo>
                      <a:pt x="170603" y="404828"/>
                      <a:pt x="178604" y="412829"/>
                      <a:pt x="178604" y="422688"/>
                    </a:cubicBezTo>
                    <a:cubicBezTo>
                      <a:pt x="178604" y="432595"/>
                      <a:pt x="170603" y="440548"/>
                      <a:pt x="160744" y="440548"/>
                    </a:cubicBezTo>
                    <a:lnTo>
                      <a:pt x="35721" y="440548"/>
                    </a:lnTo>
                    <a:cubicBezTo>
                      <a:pt x="16003" y="440548"/>
                      <a:pt x="0" y="424546"/>
                      <a:pt x="0" y="404828"/>
                    </a:cubicBezTo>
                    <a:lnTo>
                      <a:pt x="0" y="35720"/>
                    </a:lnTo>
                    <a:cubicBezTo>
                      <a:pt x="0" y="16002"/>
                      <a:pt x="16003" y="0"/>
                      <a:pt x="35721" y="0"/>
                    </a:cubicBezTo>
                    <a:close/>
                  </a:path>
                </a:pathLst>
              </a:custGeom>
              <a:solidFill>
                <a:schemeClr val="bg1"/>
              </a:solidFill>
              <a:ln>
                <a:noFill/>
              </a:ln>
            </p:spPr>
            <p:txBody>
              <a:bodyPr/>
              <a:lstStyle/>
              <a:p>
                <a:endParaRPr lang="zh-CN" altLang="en-US">
                  <a:cs typeface="+mn-ea"/>
                  <a:sym typeface="+mn-lt"/>
                </a:endParaRPr>
              </a:p>
            </p:txBody>
          </p:sp>
        </p:grpSp>
        <p:sp>
          <p:nvSpPr>
            <p:cNvPr id="3" name="文本框 2"/>
            <p:cNvSpPr txBox="1"/>
            <p:nvPr/>
          </p:nvSpPr>
          <p:spPr>
            <a:xfrm>
              <a:off x="1775" y="7633"/>
              <a:ext cx="2963"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grpSp>
      <p:grpSp>
        <p:nvGrpSpPr>
          <p:cNvPr id="33" name="组合 9"/>
          <p:cNvGrpSpPr/>
          <p:nvPr/>
        </p:nvGrpSpPr>
        <p:grpSpPr>
          <a:xfrm>
            <a:off x="3164205" y="3935730"/>
            <a:ext cx="1881505" cy="1331595"/>
            <a:chOff x="1775" y="6164"/>
            <a:chExt cx="2963" cy="2097"/>
          </a:xfrm>
        </p:grpSpPr>
        <p:grpSp>
          <p:nvGrpSpPr>
            <p:cNvPr id="35" name="组合 5"/>
            <p:cNvGrpSpPr/>
            <p:nvPr/>
          </p:nvGrpSpPr>
          <p:grpSpPr>
            <a:xfrm>
              <a:off x="2620" y="6164"/>
              <a:ext cx="1272" cy="1272"/>
              <a:chOff x="11930" y="6635"/>
              <a:chExt cx="1230" cy="1230"/>
            </a:xfrm>
          </p:grpSpPr>
          <p:sp>
            <p:nvSpPr>
              <p:cNvPr id="36" name="椭圆 35"/>
              <p:cNvSpPr/>
              <p:nvPr/>
            </p:nvSpPr>
            <p:spPr>
              <a:xfrm>
                <a:off x="11930" y="6635"/>
                <a:ext cx="1230" cy="1230"/>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37" name="iconfont-11843-5651541"/>
              <p:cNvSpPr>
                <a:spLocks noChangeAspect="1"/>
              </p:cNvSpPr>
              <p:nvPr/>
            </p:nvSpPr>
            <p:spPr bwMode="auto">
              <a:xfrm>
                <a:off x="12409" y="7072"/>
                <a:ext cx="265" cy="354"/>
              </a:xfrm>
              <a:custGeom>
                <a:avLst/>
                <a:gdLst>
                  <a:gd name="T0" fmla="*/ 3750 w 7500"/>
                  <a:gd name="T1" fmla="*/ 0 h 10009"/>
                  <a:gd name="T2" fmla="*/ 0 w 7500"/>
                  <a:gd name="T3" fmla="*/ 3750 h 10009"/>
                  <a:gd name="T4" fmla="*/ 3463 w 7500"/>
                  <a:gd name="T5" fmla="*/ 9863 h 10009"/>
                  <a:gd name="T6" fmla="*/ 4049 w 7500"/>
                  <a:gd name="T7" fmla="*/ 9874 h 10009"/>
                  <a:gd name="T8" fmla="*/ 7500 w 7500"/>
                  <a:gd name="T9" fmla="*/ 3750 h 10009"/>
                  <a:gd name="T10" fmla="*/ 3750 w 7500"/>
                  <a:gd name="T11" fmla="*/ 0 h 10009"/>
                  <a:gd name="T12" fmla="*/ 3750 w 7500"/>
                  <a:gd name="T13" fmla="*/ 5657 h 10009"/>
                  <a:gd name="T14" fmla="*/ 1875 w 7500"/>
                  <a:gd name="T15" fmla="*/ 3782 h 10009"/>
                  <a:gd name="T16" fmla="*/ 3750 w 7500"/>
                  <a:gd name="T17" fmla="*/ 1907 h 10009"/>
                  <a:gd name="T18" fmla="*/ 5625 w 7500"/>
                  <a:gd name="T19" fmla="*/ 3782 h 10009"/>
                  <a:gd name="T20" fmla="*/ 3750 w 7500"/>
                  <a:gd name="T21" fmla="*/ 5657 h 10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00" h="10009">
                    <a:moveTo>
                      <a:pt x="3750" y="0"/>
                    </a:moveTo>
                    <a:cubicBezTo>
                      <a:pt x="1679" y="0"/>
                      <a:pt x="0" y="1679"/>
                      <a:pt x="0" y="3750"/>
                    </a:cubicBezTo>
                    <a:cubicBezTo>
                      <a:pt x="0" y="6599"/>
                      <a:pt x="2584" y="9124"/>
                      <a:pt x="3463" y="9863"/>
                    </a:cubicBezTo>
                    <a:cubicBezTo>
                      <a:pt x="3631" y="10004"/>
                      <a:pt x="3875" y="10009"/>
                      <a:pt x="4049" y="9874"/>
                    </a:cubicBezTo>
                    <a:cubicBezTo>
                      <a:pt x="4935" y="9182"/>
                      <a:pt x="7500" y="6805"/>
                      <a:pt x="7500" y="3750"/>
                    </a:cubicBezTo>
                    <a:cubicBezTo>
                      <a:pt x="7500" y="1679"/>
                      <a:pt x="5821" y="0"/>
                      <a:pt x="3750" y="0"/>
                    </a:cubicBezTo>
                    <a:close/>
                    <a:moveTo>
                      <a:pt x="3750" y="5657"/>
                    </a:moveTo>
                    <a:cubicBezTo>
                      <a:pt x="2715" y="5657"/>
                      <a:pt x="1875" y="4817"/>
                      <a:pt x="1875" y="3782"/>
                    </a:cubicBezTo>
                    <a:cubicBezTo>
                      <a:pt x="1875" y="2747"/>
                      <a:pt x="2715" y="1907"/>
                      <a:pt x="3750" y="1907"/>
                    </a:cubicBezTo>
                    <a:cubicBezTo>
                      <a:pt x="4785" y="1907"/>
                      <a:pt x="5625" y="2747"/>
                      <a:pt x="5625" y="3782"/>
                    </a:cubicBezTo>
                    <a:cubicBezTo>
                      <a:pt x="5625" y="4817"/>
                      <a:pt x="4785" y="5657"/>
                      <a:pt x="3750" y="5657"/>
                    </a:cubicBezTo>
                    <a:close/>
                  </a:path>
                </a:pathLst>
              </a:custGeom>
              <a:solidFill>
                <a:schemeClr val="bg1"/>
              </a:solidFill>
              <a:ln>
                <a:noFill/>
              </a:ln>
            </p:spPr>
            <p:txBody>
              <a:bodyPr/>
              <a:lstStyle/>
              <a:p>
                <a:endParaRPr lang="zh-CN" altLang="en-US">
                  <a:cs typeface="+mn-ea"/>
                  <a:sym typeface="+mn-lt"/>
                </a:endParaRPr>
              </a:p>
            </p:txBody>
          </p:sp>
        </p:grpSp>
        <p:sp>
          <p:nvSpPr>
            <p:cNvPr id="38" name="文本框 37"/>
            <p:cNvSpPr txBox="1"/>
            <p:nvPr/>
          </p:nvSpPr>
          <p:spPr>
            <a:xfrm>
              <a:off x="1775" y="7633"/>
              <a:ext cx="2963"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grpSp>
      <p:grpSp>
        <p:nvGrpSpPr>
          <p:cNvPr id="39" name="组合 17"/>
          <p:cNvGrpSpPr/>
          <p:nvPr/>
        </p:nvGrpSpPr>
        <p:grpSpPr>
          <a:xfrm>
            <a:off x="5201285" y="3935730"/>
            <a:ext cx="1881505" cy="1331595"/>
            <a:chOff x="1775" y="6164"/>
            <a:chExt cx="2963" cy="2097"/>
          </a:xfrm>
        </p:grpSpPr>
        <p:grpSp>
          <p:nvGrpSpPr>
            <p:cNvPr id="40" name="组合 5"/>
            <p:cNvGrpSpPr/>
            <p:nvPr/>
          </p:nvGrpSpPr>
          <p:grpSpPr>
            <a:xfrm>
              <a:off x="2620" y="6164"/>
              <a:ext cx="1272" cy="1272"/>
              <a:chOff x="11930" y="6635"/>
              <a:chExt cx="1230" cy="1230"/>
            </a:xfrm>
          </p:grpSpPr>
          <p:sp>
            <p:nvSpPr>
              <p:cNvPr id="41" name="椭圆 40"/>
              <p:cNvSpPr/>
              <p:nvPr/>
            </p:nvSpPr>
            <p:spPr>
              <a:xfrm>
                <a:off x="11930" y="6635"/>
                <a:ext cx="1230" cy="1230"/>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42" name="iconfont-11843-5651541"/>
              <p:cNvSpPr>
                <a:spLocks noChangeAspect="1"/>
              </p:cNvSpPr>
              <p:nvPr/>
            </p:nvSpPr>
            <p:spPr bwMode="auto">
              <a:xfrm>
                <a:off x="12365" y="7085"/>
                <a:ext cx="354" cy="327"/>
              </a:xfrm>
              <a:custGeom>
                <a:avLst/>
                <a:gdLst>
                  <a:gd name="T0" fmla="*/ 10503 w 11203"/>
                  <a:gd name="T1" fmla="*/ 1 h 10377"/>
                  <a:gd name="T2" fmla="*/ 700 w 11203"/>
                  <a:gd name="T3" fmla="*/ 1 h 10377"/>
                  <a:gd name="T4" fmla="*/ 0 w 11203"/>
                  <a:gd name="T5" fmla="*/ 700 h 10377"/>
                  <a:gd name="T6" fmla="*/ 0 w 11203"/>
                  <a:gd name="T7" fmla="*/ 8277 h 10377"/>
                  <a:gd name="T8" fmla="*/ 700 w 11203"/>
                  <a:gd name="T9" fmla="*/ 8977 h 10377"/>
                  <a:gd name="T10" fmla="*/ 3500 w 11203"/>
                  <a:gd name="T11" fmla="*/ 8977 h 10377"/>
                  <a:gd name="T12" fmla="*/ 3500 w 11203"/>
                  <a:gd name="T13" fmla="*/ 9677 h 10377"/>
                  <a:gd name="T14" fmla="*/ 4200 w 11203"/>
                  <a:gd name="T15" fmla="*/ 10377 h 10377"/>
                  <a:gd name="T16" fmla="*/ 7000 w 11203"/>
                  <a:gd name="T17" fmla="*/ 10377 h 10377"/>
                  <a:gd name="T18" fmla="*/ 7700 w 11203"/>
                  <a:gd name="T19" fmla="*/ 9677 h 10377"/>
                  <a:gd name="T20" fmla="*/ 7700 w 11203"/>
                  <a:gd name="T21" fmla="*/ 8977 h 10377"/>
                  <a:gd name="T22" fmla="*/ 10500 w 11203"/>
                  <a:gd name="T23" fmla="*/ 8977 h 10377"/>
                  <a:gd name="T24" fmla="*/ 11200 w 11203"/>
                  <a:gd name="T25" fmla="*/ 8277 h 10377"/>
                  <a:gd name="T26" fmla="*/ 11200 w 11203"/>
                  <a:gd name="T27" fmla="*/ 700 h 10377"/>
                  <a:gd name="T28" fmla="*/ 10503 w 11203"/>
                  <a:gd name="T29" fmla="*/ 1 h 10377"/>
                  <a:gd name="T30" fmla="*/ 10480 w 11203"/>
                  <a:gd name="T31" fmla="*/ 8106 h 10377"/>
                  <a:gd name="T32" fmla="*/ 792 w 11203"/>
                  <a:gd name="T33" fmla="*/ 8106 h 10377"/>
                  <a:gd name="T34" fmla="*/ 792 w 11203"/>
                  <a:gd name="T35" fmla="*/ 879 h 10377"/>
                  <a:gd name="T36" fmla="*/ 10405 w 11203"/>
                  <a:gd name="T37" fmla="*/ 879 h 10377"/>
                  <a:gd name="T38" fmla="*/ 10480 w 11203"/>
                  <a:gd name="T39" fmla="*/ 8106 h 10377"/>
                  <a:gd name="T40" fmla="*/ 6300 w 11203"/>
                  <a:gd name="T41" fmla="*/ 2857 h 10377"/>
                  <a:gd name="T42" fmla="*/ 2450 w 11203"/>
                  <a:gd name="T43" fmla="*/ 2857 h 10377"/>
                  <a:gd name="T44" fmla="*/ 2100 w 11203"/>
                  <a:gd name="T45" fmla="*/ 2507 h 10377"/>
                  <a:gd name="T46" fmla="*/ 2450 w 11203"/>
                  <a:gd name="T47" fmla="*/ 2157 h 10377"/>
                  <a:gd name="T48" fmla="*/ 6300 w 11203"/>
                  <a:gd name="T49" fmla="*/ 2157 h 10377"/>
                  <a:gd name="T50" fmla="*/ 6650 w 11203"/>
                  <a:gd name="T51" fmla="*/ 2507 h 10377"/>
                  <a:gd name="T52" fmla="*/ 6300 w 11203"/>
                  <a:gd name="T53" fmla="*/ 2857 h 10377"/>
                  <a:gd name="T54" fmla="*/ 7000 w 11203"/>
                  <a:gd name="T55" fmla="*/ 4718 h 10377"/>
                  <a:gd name="T56" fmla="*/ 2450 w 11203"/>
                  <a:gd name="T57" fmla="*/ 4718 h 10377"/>
                  <a:gd name="T58" fmla="*/ 2100 w 11203"/>
                  <a:gd name="T59" fmla="*/ 4368 h 10377"/>
                  <a:gd name="T60" fmla="*/ 2450 w 11203"/>
                  <a:gd name="T61" fmla="*/ 4018 h 10377"/>
                  <a:gd name="T62" fmla="*/ 7000 w 11203"/>
                  <a:gd name="T63" fmla="*/ 4018 h 10377"/>
                  <a:gd name="T64" fmla="*/ 7350 w 11203"/>
                  <a:gd name="T65" fmla="*/ 4368 h 10377"/>
                  <a:gd name="T66" fmla="*/ 7000 w 11203"/>
                  <a:gd name="T67" fmla="*/ 4718 h 10377"/>
                  <a:gd name="T68" fmla="*/ 8750 w 11203"/>
                  <a:gd name="T69" fmla="*/ 6581 h 10377"/>
                  <a:gd name="T70" fmla="*/ 2450 w 11203"/>
                  <a:gd name="T71" fmla="*/ 6581 h 10377"/>
                  <a:gd name="T72" fmla="*/ 2100 w 11203"/>
                  <a:gd name="T73" fmla="*/ 6231 h 10377"/>
                  <a:gd name="T74" fmla="*/ 2450 w 11203"/>
                  <a:gd name="T75" fmla="*/ 5881 h 10377"/>
                  <a:gd name="T76" fmla="*/ 8750 w 11203"/>
                  <a:gd name="T77" fmla="*/ 5881 h 10377"/>
                  <a:gd name="T78" fmla="*/ 9100 w 11203"/>
                  <a:gd name="T79" fmla="*/ 6231 h 10377"/>
                  <a:gd name="T80" fmla="*/ 8750 w 11203"/>
                  <a:gd name="T81" fmla="*/ 6581 h 10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03" h="10377">
                    <a:moveTo>
                      <a:pt x="10503" y="1"/>
                    </a:moveTo>
                    <a:lnTo>
                      <a:pt x="700" y="1"/>
                    </a:lnTo>
                    <a:cubicBezTo>
                      <a:pt x="314" y="1"/>
                      <a:pt x="0" y="314"/>
                      <a:pt x="0" y="700"/>
                    </a:cubicBezTo>
                    <a:lnTo>
                      <a:pt x="0" y="8277"/>
                    </a:lnTo>
                    <a:cubicBezTo>
                      <a:pt x="0" y="8663"/>
                      <a:pt x="314" y="8977"/>
                      <a:pt x="700" y="8977"/>
                    </a:cubicBezTo>
                    <a:lnTo>
                      <a:pt x="3500" y="8977"/>
                    </a:lnTo>
                    <a:lnTo>
                      <a:pt x="3500" y="9677"/>
                    </a:lnTo>
                    <a:cubicBezTo>
                      <a:pt x="3500" y="10063"/>
                      <a:pt x="3814" y="10377"/>
                      <a:pt x="4200" y="10377"/>
                    </a:cubicBezTo>
                    <a:lnTo>
                      <a:pt x="7000" y="10377"/>
                    </a:lnTo>
                    <a:cubicBezTo>
                      <a:pt x="7386" y="10377"/>
                      <a:pt x="7700" y="10063"/>
                      <a:pt x="7700" y="9677"/>
                    </a:cubicBezTo>
                    <a:lnTo>
                      <a:pt x="7700" y="8977"/>
                    </a:lnTo>
                    <a:lnTo>
                      <a:pt x="10500" y="8977"/>
                    </a:lnTo>
                    <a:cubicBezTo>
                      <a:pt x="10887" y="8977"/>
                      <a:pt x="11200" y="8663"/>
                      <a:pt x="11200" y="8277"/>
                    </a:cubicBezTo>
                    <a:lnTo>
                      <a:pt x="11200" y="700"/>
                    </a:lnTo>
                    <a:cubicBezTo>
                      <a:pt x="11203" y="313"/>
                      <a:pt x="10889" y="0"/>
                      <a:pt x="10503" y="1"/>
                    </a:cubicBezTo>
                    <a:close/>
                    <a:moveTo>
                      <a:pt x="10480" y="8106"/>
                    </a:moveTo>
                    <a:lnTo>
                      <a:pt x="792" y="8106"/>
                    </a:lnTo>
                    <a:lnTo>
                      <a:pt x="792" y="879"/>
                    </a:lnTo>
                    <a:lnTo>
                      <a:pt x="10405" y="879"/>
                    </a:lnTo>
                    <a:lnTo>
                      <a:pt x="10480" y="8106"/>
                    </a:lnTo>
                    <a:close/>
                    <a:moveTo>
                      <a:pt x="6300" y="2857"/>
                    </a:moveTo>
                    <a:lnTo>
                      <a:pt x="2450" y="2857"/>
                    </a:lnTo>
                    <a:cubicBezTo>
                      <a:pt x="2258" y="2857"/>
                      <a:pt x="2100" y="2699"/>
                      <a:pt x="2100" y="2507"/>
                    </a:cubicBezTo>
                    <a:cubicBezTo>
                      <a:pt x="2100" y="2314"/>
                      <a:pt x="2258" y="2157"/>
                      <a:pt x="2450" y="2157"/>
                    </a:cubicBezTo>
                    <a:lnTo>
                      <a:pt x="6300" y="2157"/>
                    </a:lnTo>
                    <a:cubicBezTo>
                      <a:pt x="6493" y="2157"/>
                      <a:pt x="6650" y="2314"/>
                      <a:pt x="6650" y="2507"/>
                    </a:cubicBezTo>
                    <a:cubicBezTo>
                      <a:pt x="6650" y="2699"/>
                      <a:pt x="6493" y="2857"/>
                      <a:pt x="6300" y="2857"/>
                    </a:cubicBezTo>
                    <a:close/>
                    <a:moveTo>
                      <a:pt x="7000" y="4718"/>
                    </a:moveTo>
                    <a:lnTo>
                      <a:pt x="2450" y="4718"/>
                    </a:lnTo>
                    <a:cubicBezTo>
                      <a:pt x="2258" y="4718"/>
                      <a:pt x="2100" y="4561"/>
                      <a:pt x="2100" y="4368"/>
                    </a:cubicBezTo>
                    <a:cubicBezTo>
                      <a:pt x="2100" y="4176"/>
                      <a:pt x="2258" y="4018"/>
                      <a:pt x="2450" y="4018"/>
                    </a:cubicBezTo>
                    <a:lnTo>
                      <a:pt x="7000" y="4018"/>
                    </a:lnTo>
                    <a:cubicBezTo>
                      <a:pt x="7193" y="4018"/>
                      <a:pt x="7350" y="4176"/>
                      <a:pt x="7350" y="4368"/>
                    </a:cubicBezTo>
                    <a:cubicBezTo>
                      <a:pt x="7350" y="4561"/>
                      <a:pt x="7193" y="4718"/>
                      <a:pt x="7000" y="4718"/>
                    </a:cubicBezTo>
                    <a:close/>
                    <a:moveTo>
                      <a:pt x="8750" y="6581"/>
                    </a:moveTo>
                    <a:lnTo>
                      <a:pt x="2450" y="6581"/>
                    </a:lnTo>
                    <a:cubicBezTo>
                      <a:pt x="2258" y="6581"/>
                      <a:pt x="2100" y="6423"/>
                      <a:pt x="2100" y="6231"/>
                    </a:cubicBezTo>
                    <a:cubicBezTo>
                      <a:pt x="2100" y="6038"/>
                      <a:pt x="2258" y="5881"/>
                      <a:pt x="2450" y="5881"/>
                    </a:cubicBezTo>
                    <a:lnTo>
                      <a:pt x="8750" y="5881"/>
                    </a:lnTo>
                    <a:cubicBezTo>
                      <a:pt x="8943" y="5881"/>
                      <a:pt x="9100" y="6038"/>
                      <a:pt x="9100" y="6231"/>
                    </a:cubicBezTo>
                    <a:cubicBezTo>
                      <a:pt x="9100" y="6423"/>
                      <a:pt x="8943" y="6581"/>
                      <a:pt x="8750" y="6581"/>
                    </a:cubicBezTo>
                    <a:close/>
                  </a:path>
                </a:pathLst>
              </a:custGeom>
              <a:solidFill>
                <a:schemeClr val="bg1"/>
              </a:solidFill>
              <a:ln>
                <a:noFill/>
              </a:ln>
            </p:spPr>
            <p:txBody>
              <a:bodyPr/>
              <a:lstStyle/>
              <a:p>
                <a:endParaRPr lang="zh-CN" altLang="en-US">
                  <a:cs typeface="+mn-ea"/>
                  <a:sym typeface="+mn-lt"/>
                </a:endParaRPr>
              </a:p>
            </p:txBody>
          </p:sp>
        </p:grpSp>
        <p:sp>
          <p:nvSpPr>
            <p:cNvPr id="43" name="文本框 42"/>
            <p:cNvSpPr txBox="1"/>
            <p:nvPr/>
          </p:nvSpPr>
          <p:spPr>
            <a:xfrm>
              <a:off x="1775" y="7633"/>
              <a:ext cx="2963"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grpSp>
      <p:grpSp>
        <p:nvGrpSpPr>
          <p:cNvPr id="44" name="组合 22"/>
          <p:cNvGrpSpPr/>
          <p:nvPr/>
        </p:nvGrpSpPr>
        <p:grpSpPr>
          <a:xfrm>
            <a:off x="7238365" y="3935730"/>
            <a:ext cx="1881505" cy="1331595"/>
            <a:chOff x="1775" y="6164"/>
            <a:chExt cx="2963" cy="2097"/>
          </a:xfrm>
        </p:grpSpPr>
        <p:grpSp>
          <p:nvGrpSpPr>
            <p:cNvPr id="45" name="组合 5"/>
            <p:cNvGrpSpPr/>
            <p:nvPr/>
          </p:nvGrpSpPr>
          <p:grpSpPr>
            <a:xfrm>
              <a:off x="2620" y="6164"/>
              <a:ext cx="1272" cy="1272"/>
              <a:chOff x="11930" y="6635"/>
              <a:chExt cx="1230" cy="1230"/>
            </a:xfrm>
          </p:grpSpPr>
          <p:sp>
            <p:nvSpPr>
              <p:cNvPr id="46" name="椭圆 45"/>
              <p:cNvSpPr/>
              <p:nvPr/>
            </p:nvSpPr>
            <p:spPr>
              <a:xfrm>
                <a:off x="11930" y="6635"/>
                <a:ext cx="1230" cy="1230"/>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47" name="iconfont-11843-5651541"/>
              <p:cNvSpPr>
                <a:spLocks noChangeAspect="1"/>
              </p:cNvSpPr>
              <p:nvPr/>
            </p:nvSpPr>
            <p:spPr bwMode="auto">
              <a:xfrm>
                <a:off x="12365" y="7072"/>
                <a:ext cx="354" cy="353"/>
              </a:xfrm>
              <a:custGeom>
                <a:avLst/>
                <a:gdLst>
                  <a:gd name="connsiteX0" fmla="*/ 17384 w 476261"/>
                  <a:gd name="connsiteY0" fmla="*/ 261126 h 475427"/>
                  <a:gd name="connsiteX1" fmla="*/ 35720 w 476261"/>
                  <a:gd name="connsiteY1" fmla="*/ 278984 h 475427"/>
                  <a:gd name="connsiteX2" fmla="*/ 35720 w 476261"/>
                  <a:gd name="connsiteY2" fmla="*/ 421852 h 475427"/>
                  <a:gd name="connsiteX3" fmla="*/ 53579 w 476261"/>
                  <a:gd name="connsiteY3" fmla="*/ 439710 h 475427"/>
                  <a:gd name="connsiteX4" fmla="*/ 422682 w 476261"/>
                  <a:gd name="connsiteY4" fmla="*/ 439710 h 475427"/>
                  <a:gd name="connsiteX5" fmla="*/ 440542 w 476261"/>
                  <a:gd name="connsiteY5" fmla="*/ 421852 h 475427"/>
                  <a:gd name="connsiteX6" fmla="*/ 440542 w 476261"/>
                  <a:gd name="connsiteY6" fmla="*/ 279365 h 475427"/>
                  <a:gd name="connsiteX7" fmla="*/ 457925 w 476261"/>
                  <a:gd name="connsiteY7" fmla="*/ 261126 h 475427"/>
                  <a:gd name="connsiteX8" fmla="*/ 476261 w 476261"/>
                  <a:gd name="connsiteY8" fmla="*/ 278984 h 475427"/>
                  <a:gd name="connsiteX9" fmla="*/ 476261 w 476261"/>
                  <a:gd name="connsiteY9" fmla="*/ 439710 h 475427"/>
                  <a:gd name="connsiteX10" fmla="*/ 440542 w 476261"/>
                  <a:gd name="connsiteY10" fmla="*/ 475427 h 475427"/>
                  <a:gd name="connsiteX11" fmla="*/ 35720 w 476261"/>
                  <a:gd name="connsiteY11" fmla="*/ 475427 h 475427"/>
                  <a:gd name="connsiteX12" fmla="*/ 0 w 476261"/>
                  <a:gd name="connsiteY12" fmla="*/ 439710 h 475427"/>
                  <a:gd name="connsiteX13" fmla="*/ 0 w 476261"/>
                  <a:gd name="connsiteY13" fmla="*/ 279365 h 475427"/>
                  <a:gd name="connsiteX14" fmla="*/ 17384 w 476261"/>
                  <a:gd name="connsiteY14" fmla="*/ 261126 h 475427"/>
                  <a:gd name="connsiteX15" fmla="*/ 238184 w 476261"/>
                  <a:gd name="connsiteY15" fmla="*/ 50622 h 475427"/>
                  <a:gd name="connsiteX16" fmla="*/ 255038 w 476261"/>
                  <a:gd name="connsiteY16" fmla="*/ 57587 h 475427"/>
                  <a:gd name="connsiteX17" fmla="*/ 255937 w 476261"/>
                  <a:gd name="connsiteY17" fmla="*/ 58486 h 475427"/>
                  <a:gd name="connsiteX18" fmla="*/ 255937 w 476261"/>
                  <a:gd name="connsiteY18" fmla="*/ 343287 h 475427"/>
                  <a:gd name="connsiteX19" fmla="*/ 238081 w 476261"/>
                  <a:gd name="connsiteY19" fmla="*/ 361148 h 475427"/>
                  <a:gd name="connsiteX20" fmla="*/ 220225 w 476261"/>
                  <a:gd name="connsiteY20" fmla="*/ 343287 h 475427"/>
                  <a:gd name="connsiteX21" fmla="*/ 220225 w 476261"/>
                  <a:gd name="connsiteY21" fmla="*/ 58728 h 475427"/>
                  <a:gd name="connsiteX22" fmla="*/ 221366 w 476261"/>
                  <a:gd name="connsiteY22" fmla="*/ 57587 h 475427"/>
                  <a:gd name="connsiteX23" fmla="*/ 238184 w 476261"/>
                  <a:gd name="connsiteY23" fmla="*/ 50622 h 475427"/>
                  <a:gd name="connsiteX24" fmla="*/ 237964 w 476261"/>
                  <a:gd name="connsiteY24" fmla="*/ 0 h 475427"/>
                  <a:gd name="connsiteX25" fmla="*/ 254800 w 476261"/>
                  <a:gd name="connsiteY25" fmla="*/ 6965 h 475427"/>
                  <a:gd name="connsiteX26" fmla="*/ 351671 w 476261"/>
                  <a:gd name="connsiteY26" fmla="*/ 103734 h 475427"/>
                  <a:gd name="connsiteX27" fmla="*/ 351671 w 476261"/>
                  <a:gd name="connsiteY27" fmla="*/ 128973 h 475427"/>
                  <a:gd name="connsiteX28" fmla="*/ 326429 w 476261"/>
                  <a:gd name="connsiteY28" fmla="*/ 128973 h 475427"/>
                  <a:gd name="connsiteX29" fmla="*/ 255937 w 476261"/>
                  <a:gd name="connsiteY29" fmla="*/ 58486 h 475427"/>
                  <a:gd name="connsiteX30" fmla="*/ 255937 w 476261"/>
                  <a:gd name="connsiteY30" fmla="*/ 25360 h 475427"/>
                  <a:gd name="connsiteX31" fmla="*/ 238081 w 476261"/>
                  <a:gd name="connsiteY31" fmla="*/ 7499 h 475427"/>
                  <a:gd name="connsiteX32" fmla="*/ 220225 w 476261"/>
                  <a:gd name="connsiteY32" fmla="*/ 25360 h 475427"/>
                  <a:gd name="connsiteX33" fmla="*/ 220225 w 476261"/>
                  <a:gd name="connsiteY33" fmla="*/ 58728 h 475427"/>
                  <a:gd name="connsiteX34" fmla="*/ 149975 w 476261"/>
                  <a:gd name="connsiteY34" fmla="*/ 128973 h 475427"/>
                  <a:gd name="connsiteX35" fmla="*/ 124685 w 476261"/>
                  <a:gd name="connsiteY35" fmla="*/ 128973 h 475427"/>
                  <a:gd name="connsiteX36" fmla="*/ 124638 w 476261"/>
                  <a:gd name="connsiteY36" fmla="*/ 103734 h 475427"/>
                  <a:gd name="connsiteX37" fmla="*/ 221128 w 476261"/>
                  <a:gd name="connsiteY37" fmla="*/ 6965 h 475427"/>
                  <a:gd name="connsiteX38" fmla="*/ 237964 w 476261"/>
                  <a:gd name="connsiteY38" fmla="*/ 0 h 4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76261" h="475427">
                    <a:moveTo>
                      <a:pt x="17384" y="261126"/>
                    </a:moveTo>
                    <a:cubicBezTo>
                      <a:pt x="27480" y="260888"/>
                      <a:pt x="35720" y="268984"/>
                      <a:pt x="35720" y="278984"/>
                    </a:cubicBezTo>
                    <a:lnTo>
                      <a:pt x="35720" y="421852"/>
                    </a:lnTo>
                    <a:cubicBezTo>
                      <a:pt x="35720" y="431710"/>
                      <a:pt x="43721" y="439710"/>
                      <a:pt x="53579" y="439710"/>
                    </a:cubicBezTo>
                    <a:lnTo>
                      <a:pt x="422682" y="439710"/>
                    </a:lnTo>
                    <a:cubicBezTo>
                      <a:pt x="432588" y="439710"/>
                      <a:pt x="440542" y="431710"/>
                      <a:pt x="440542" y="421852"/>
                    </a:cubicBezTo>
                    <a:lnTo>
                      <a:pt x="440542" y="279365"/>
                    </a:lnTo>
                    <a:cubicBezTo>
                      <a:pt x="440542" y="269603"/>
                      <a:pt x="448162" y="261412"/>
                      <a:pt x="457925" y="261126"/>
                    </a:cubicBezTo>
                    <a:cubicBezTo>
                      <a:pt x="468022" y="260888"/>
                      <a:pt x="476261" y="268984"/>
                      <a:pt x="476261" y="278984"/>
                    </a:cubicBezTo>
                    <a:lnTo>
                      <a:pt x="476261" y="439710"/>
                    </a:lnTo>
                    <a:cubicBezTo>
                      <a:pt x="476261" y="459378"/>
                      <a:pt x="460259" y="475427"/>
                      <a:pt x="440542" y="475427"/>
                    </a:cubicBezTo>
                    <a:lnTo>
                      <a:pt x="35720" y="475427"/>
                    </a:lnTo>
                    <a:cubicBezTo>
                      <a:pt x="16050" y="475427"/>
                      <a:pt x="0" y="459378"/>
                      <a:pt x="0" y="439710"/>
                    </a:cubicBezTo>
                    <a:lnTo>
                      <a:pt x="0" y="279365"/>
                    </a:lnTo>
                    <a:cubicBezTo>
                      <a:pt x="0" y="269603"/>
                      <a:pt x="7620" y="261412"/>
                      <a:pt x="17384" y="261126"/>
                    </a:cubicBezTo>
                    <a:close/>
                    <a:moveTo>
                      <a:pt x="238184" y="50622"/>
                    </a:moveTo>
                    <a:cubicBezTo>
                      <a:pt x="244274" y="50622"/>
                      <a:pt x="250370" y="52944"/>
                      <a:pt x="255038" y="57587"/>
                    </a:cubicBezTo>
                    <a:lnTo>
                      <a:pt x="255937" y="58486"/>
                    </a:lnTo>
                    <a:lnTo>
                      <a:pt x="255937" y="343287"/>
                    </a:lnTo>
                    <a:cubicBezTo>
                      <a:pt x="255937" y="353146"/>
                      <a:pt x="247985" y="361148"/>
                      <a:pt x="238081" y="361148"/>
                    </a:cubicBezTo>
                    <a:cubicBezTo>
                      <a:pt x="228225" y="361148"/>
                      <a:pt x="220225" y="353146"/>
                      <a:pt x="220225" y="343287"/>
                    </a:cubicBezTo>
                    <a:lnTo>
                      <a:pt x="220225" y="58728"/>
                    </a:lnTo>
                    <a:lnTo>
                      <a:pt x="221366" y="57587"/>
                    </a:lnTo>
                    <a:cubicBezTo>
                      <a:pt x="226010" y="52944"/>
                      <a:pt x="232094" y="50622"/>
                      <a:pt x="238184" y="50622"/>
                    </a:cubicBezTo>
                    <a:close/>
                    <a:moveTo>
                      <a:pt x="237964" y="0"/>
                    </a:moveTo>
                    <a:cubicBezTo>
                      <a:pt x="244060" y="0"/>
                      <a:pt x="250156" y="2322"/>
                      <a:pt x="254800" y="6965"/>
                    </a:cubicBezTo>
                    <a:lnTo>
                      <a:pt x="351671" y="103734"/>
                    </a:lnTo>
                    <a:cubicBezTo>
                      <a:pt x="358625" y="110686"/>
                      <a:pt x="358625" y="121973"/>
                      <a:pt x="351671" y="128973"/>
                    </a:cubicBezTo>
                    <a:cubicBezTo>
                      <a:pt x="344718" y="135926"/>
                      <a:pt x="333383" y="135926"/>
                      <a:pt x="326429" y="128973"/>
                    </a:cubicBezTo>
                    <a:lnTo>
                      <a:pt x="255937" y="58486"/>
                    </a:lnTo>
                    <a:lnTo>
                      <a:pt x="255937" y="25360"/>
                    </a:lnTo>
                    <a:cubicBezTo>
                      <a:pt x="255937" y="15453"/>
                      <a:pt x="247938" y="7499"/>
                      <a:pt x="238081" y="7499"/>
                    </a:cubicBezTo>
                    <a:cubicBezTo>
                      <a:pt x="228225" y="7499"/>
                      <a:pt x="220225" y="15453"/>
                      <a:pt x="220225" y="25360"/>
                    </a:cubicBezTo>
                    <a:lnTo>
                      <a:pt x="220225" y="58728"/>
                    </a:lnTo>
                    <a:lnTo>
                      <a:pt x="149975" y="128973"/>
                    </a:lnTo>
                    <a:cubicBezTo>
                      <a:pt x="142974" y="135974"/>
                      <a:pt x="131686" y="135974"/>
                      <a:pt x="124685" y="128973"/>
                    </a:cubicBezTo>
                    <a:cubicBezTo>
                      <a:pt x="117684" y="121973"/>
                      <a:pt x="117684" y="110734"/>
                      <a:pt x="124638" y="103734"/>
                    </a:cubicBezTo>
                    <a:lnTo>
                      <a:pt x="221128" y="6965"/>
                    </a:lnTo>
                    <a:cubicBezTo>
                      <a:pt x="225772" y="2322"/>
                      <a:pt x="231868" y="0"/>
                      <a:pt x="237964" y="0"/>
                    </a:cubicBezTo>
                    <a:close/>
                  </a:path>
                </a:pathLst>
              </a:custGeom>
              <a:solidFill>
                <a:schemeClr val="bg1"/>
              </a:solidFill>
              <a:ln>
                <a:noFill/>
              </a:ln>
            </p:spPr>
            <p:txBody>
              <a:bodyPr/>
              <a:lstStyle/>
              <a:p>
                <a:endParaRPr lang="zh-CN" altLang="en-US">
                  <a:cs typeface="+mn-ea"/>
                  <a:sym typeface="+mn-lt"/>
                </a:endParaRPr>
              </a:p>
            </p:txBody>
          </p:sp>
        </p:grpSp>
        <p:sp>
          <p:nvSpPr>
            <p:cNvPr id="48" name="文本框 47"/>
            <p:cNvSpPr txBox="1"/>
            <p:nvPr/>
          </p:nvSpPr>
          <p:spPr>
            <a:xfrm>
              <a:off x="1775" y="7633"/>
              <a:ext cx="2963"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grpSp>
      <p:grpSp>
        <p:nvGrpSpPr>
          <p:cNvPr id="49" name="组合 27"/>
          <p:cNvGrpSpPr/>
          <p:nvPr/>
        </p:nvGrpSpPr>
        <p:grpSpPr>
          <a:xfrm>
            <a:off x="9275445" y="3935730"/>
            <a:ext cx="1881505" cy="1331595"/>
            <a:chOff x="1775" y="6164"/>
            <a:chExt cx="2963" cy="2097"/>
          </a:xfrm>
        </p:grpSpPr>
        <p:grpSp>
          <p:nvGrpSpPr>
            <p:cNvPr id="50" name="组合 5"/>
            <p:cNvGrpSpPr/>
            <p:nvPr/>
          </p:nvGrpSpPr>
          <p:grpSpPr>
            <a:xfrm>
              <a:off x="2620" y="6164"/>
              <a:ext cx="1272" cy="1272"/>
              <a:chOff x="11930" y="6635"/>
              <a:chExt cx="1230" cy="1230"/>
            </a:xfrm>
          </p:grpSpPr>
          <p:sp>
            <p:nvSpPr>
              <p:cNvPr id="51" name="椭圆 50"/>
              <p:cNvSpPr/>
              <p:nvPr/>
            </p:nvSpPr>
            <p:spPr>
              <a:xfrm>
                <a:off x="11930" y="6635"/>
                <a:ext cx="1230" cy="1230"/>
              </a:xfrm>
              <a:prstGeom prst="ellipse">
                <a:avLst/>
              </a:prstGeom>
              <a:solidFill>
                <a:srgbClr val="2D5D9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800" b="1">
                  <a:cs typeface="+mn-ea"/>
                  <a:sym typeface="+mn-lt"/>
                </a:endParaRPr>
              </a:p>
            </p:txBody>
          </p:sp>
          <p:sp>
            <p:nvSpPr>
              <p:cNvPr id="52" name="iconfont-11843-5651541"/>
              <p:cNvSpPr>
                <a:spLocks noChangeAspect="1"/>
              </p:cNvSpPr>
              <p:nvPr/>
            </p:nvSpPr>
            <p:spPr bwMode="auto">
              <a:xfrm>
                <a:off x="12390" y="7072"/>
                <a:ext cx="303" cy="354"/>
              </a:xfrm>
              <a:custGeom>
                <a:avLst/>
                <a:gdLst>
                  <a:gd name="T0" fmla="*/ 4233 w 9609"/>
                  <a:gd name="T1" fmla="*/ 5505 h 11195"/>
                  <a:gd name="T2" fmla="*/ 3859 w 9609"/>
                  <a:gd name="T3" fmla="*/ 5787 h 11195"/>
                  <a:gd name="T4" fmla="*/ 3548 w 9609"/>
                  <a:gd name="T5" fmla="*/ 6460 h 11195"/>
                  <a:gd name="T6" fmla="*/ 2875 w 9609"/>
                  <a:gd name="T7" fmla="*/ 6148 h 11195"/>
                  <a:gd name="T8" fmla="*/ 3186 w 9609"/>
                  <a:gd name="T9" fmla="*/ 5476 h 11195"/>
                  <a:gd name="T10" fmla="*/ 3710 w 9609"/>
                  <a:gd name="T11" fmla="*/ 5571 h 11195"/>
                  <a:gd name="T12" fmla="*/ 4094 w 9609"/>
                  <a:gd name="T13" fmla="*/ 5281 h 11195"/>
                  <a:gd name="T14" fmla="*/ 4564 w 9609"/>
                  <a:gd name="T15" fmla="*/ 4072 h 11195"/>
                  <a:gd name="T16" fmla="*/ 5293 w 9609"/>
                  <a:gd name="T17" fmla="*/ 4068 h 11195"/>
                  <a:gd name="T18" fmla="*/ 5424 w 9609"/>
                  <a:gd name="T19" fmla="*/ 3775 h 11195"/>
                  <a:gd name="T20" fmla="*/ 5298 w 9609"/>
                  <a:gd name="T21" fmla="*/ 3045 h 11195"/>
                  <a:gd name="T22" fmla="*/ 6027 w 9609"/>
                  <a:gd name="T23" fmla="*/ 2918 h 11195"/>
                  <a:gd name="T24" fmla="*/ 6154 w 9609"/>
                  <a:gd name="T25" fmla="*/ 3648 h 11195"/>
                  <a:gd name="T26" fmla="*/ 5669 w 9609"/>
                  <a:gd name="T27" fmla="*/ 3867 h 11195"/>
                  <a:gd name="T28" fmla="*/ 5518 w 9609"/>
                  <a:gd name="T29" fmla="*/ 4206 h 11195"/>
                  <a:gd name="T30" fmla="*/ 5850 w 9609"/>
                  <a:gd name="T31" fmla="*/ 4913 h 11195"/>
                  <a:gd name="T32" fmla="*/ 5629 w 9609"/>
                  <a:gd name="T33" fmla="*/ 5511 h 11195"/>
                  <a:gd name="T34" fmla="*/ 6035 w 9609"/>
                  <a:gd name="T35" fmla="*/ 6013 h 11195"/>
                  <a:gd name="T36" fmla="*/ 6728 w 9609"/>
                  <a:gd name="T37" fmla="*/ 6278 h 11195"/>
                  <a:gd name="T38" fmla="*/ 6462 w 9609"/>
                  <a:gd name="T39" fmla="*/ 6971 h 11195"/>
                  <a:gd name="T40" fmla="*/ 5770 w 9609"/>
                  <a:gd name="T41" fmla="*/ 6706 h 11195"/>
                  <a:gd name="T42" fmla="*/ 5830 w 9609"/>
                  <a:gd name="T43" fmla="*/ 6177 h 11195"/>
                  <a:gd name="T44" fmla="*/ 5431 w 9609"/>
                  <a:gd name="T45" fmla="*/ 5685 h 11195"/>
                  <a:gd name="T46" fmla="*/ 4933 w 9609"/>
                  <a:gd name="T47" fmla="*/ 5831 h 11195"/>
                  <a:gd name="T48" fmla="*/ 4233 w 9609"/>
                  <a:gd name="T49" fmla="*/ 5505 h 11195"/>
                  <a:gd name="T50" fmla="*/ 9161 w 9609"/>
                  <a:gd name="T51" fmla="*/ 2140 h 11195"/>
                  <a:gd name="T52" fmla="*/ 4814 w 9609"/>
                  <a:gd name="T53" fmla="*/ 0 h 11195"/>
                  <a:gd name="T54" fmla="*/ 451 w 9609"/>
                  <a:gd name="T55" fmla="*/ 2145 h 11195"/>
                  <a:gd name="T56" fmla="*/ 6 w 9609"/>
                  <a:gd name="T57" fmla="*/ 2860 h 11195"/>
                  <a:gd name="T58" fmla="*/ 743 w 9609"/>
                  <a:gd name="T59" fmla="*/ 6467 h 11195"/>
                  <a:gd name="T60" fmla="*/ 4745 w 9609"/>
                  <a:gd name="T61" fmla="*/ 11187 h 11195"/>
                  <a:gd name="T62" fmla="*/ 4810 w 9609"/>
                  <a:gd name="T63" fmla="*/ 11195 h 11195"/>
                  <a:gd name="T64" fmla="*/ 4877 w 9609"/>
                  <a:gd name="T65" fmla="*/ 11186 h 11195"/>
                  <a:gd name="T66" fmla="*/ 8865 w 9609"/>
                  <a:gd name="T67" fmla="*/ 6468 h 11195"/>
                  <a:gd name="T68" fmla="*/ 9603 w 9609"/>
                  <a:gd name="T69" fmla="*/ 2851 h 11195"/>
                  <a:gd name="T70" fmla="*/ 9161 w 9609"/>
                  <a:gd name="T71" fmla="*/ 2140 h 11195"/>
                  <a:gd name="T72" fmla="*/ 8108 w 9609"/>
                  <a:gd name="T73" fmla="*/ 6221 h 11195"/>
                  <a:gd name="T74" fmla="*/ 4806 w 9609"/>
                  <a:gd name="T75" fmla="*/ 10275 h 11195"/>
                  <a:gd name="T76" fmla="*/ 1500 w 9609"/>
                  <a:gd name="T77" fmla="*/ 6220 h 11195"/>
                  <a:gd name="T78" fmla="*/ 853 w 9609"/>
                  <a:gd name="T79" fmla="*/ 3112 h 11195"/>
                  <a:gd name="T80" fmla="*/ 979 w 9609"/>
                  <a:gd name="T81" fmla="*/ 2908 h 11195"/>
                  <a:gd name="T82" fmla="*/ 4813 w 9609"/>
                  <a:gd name="T83" fmla="*/ 905 h 11195"/>
                  <a:gd name="T84" fmla="*/ 8631 w 9609"/>
                  <a:gd name="T85" fmla="*/ 2903 h 11195"/>
                  <a:gd name="T86" fmla="*/ 8755 w 9609"/>
                  <a:gd name="T87" fmla="*/ 3105 h 11195"/>
                  <a:gd name="T88" fmla="*/ 8108 w 9609"/>
                  <a:gd name="T89" fmla="*/ 6221 h 1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09" h="11195">
                    <a:moveTo>
                      <a:pt x="4233" y="5505"/>
                    </a:moveTo>
                    <a:lnTo>
                      <a:pt x="3859" y="5787"/>
                    </a:lnTo>
                    <a:cubicBezTo>
                      <a:pt x="3959" y="6058"/>
                      <a:pt x="3819" y="6360"/>
                      <a:pt x="3548" y="6460"/>
                    </a:cubicBezTo>
                    <a:cubicBezTo>
                      <a:pt x="3276" y="6560"/>
                      <a:pt x="2975" y="6419"/>
                      <a:pt x="2875" y="6148"/>
                    </a:cubicBezTo>
                    <a:cubicBezTo>
                      <a:pt x="2775" y="5877"/>
                      <a:pt x="2915" y="5576"/>
                      <a:pt x="3186" y="5476"/>
                    </a:cubicBezTo>
                    <a:cubicBezTo>
                      <a:pt x="3365" y="5410"/>
                      <a:pt x="3566" y="5447"/>
                      <a:pt x="3710" y="5571"/>
                    </a:cubicBezTo>
                    <a:lnTo>
                      <a:pt x="4094" y="5281"/>
                    </a:lnTo>
                    <a:cubicBezTo>
                      <a:pt x="3890" y="4817"/>
                      <a:pt x="4100" y="4276"/>
                      <a:pt x="4564" y="4072"/>
                    </a:cubicBezTo>
                    <a:cubicBezTo>
                      <a:pt x="4796" y="3970"/>
                      <a:pt x="5060" y="3968"/>
                      <a:pt x="5293" y="4068"/>
                    </a:cubicBezTo>
                    <a:lnTo>
                      <a:pt x="5424" y="3775"/>
                    </a:lnTo>
                    <a:cubicBezTo>
                      <a:pt x="5188" y="3607"/>
                      <a:pt x="5131" y="3281"/>
                      <a:pt x="5298" y="3045"/>
                    </a:cubicBezTo>
                    <a:cubicBezTo>
                      <a:pt x="5465" y="2808"/>
                      <a:pt x="5791" y="2752"/>
                      <a:pt x="6027" y="2918"/>
                    </a:cubicBezTo>
                    <a:cubicBezTo>
                      <a:pt x="6264" y="3085"/>
                      <a:pt x="6320" y="3412"/>
                      <a:pt x="6154" y="3648"/>
                    </a:cubicBezTo>
                    <a:cubicBezTo>
                      <a:pt x="6044" y="3805"/>
                      <a:pt x="5859" y="3888"/>
                      <a:pt x="5669" y="3867"/>
                    </a:cubicBezTo>
                    <a:lnTo>
                      <a:pt x="5518" y="4206"/>
                    </a:lnTo>
                    <a:cubicBezTo>
                      <a:pt x="5729" y="4380"/>
                      <a:pt x="5850" y="4640"/>
                      <a:pt x="5850" y="4913"/>
                    </a:cubicBezTo>
                    <a:cubicBezTo>
                      <a:pt x="5850" y="5142"/>
                      <a:pt x="5766" y="5351"/>
                      <a:pt x="5629" y="5511"/>
                    </a:cubicBezTo>
                    <a:lnTo>
                      <a:pt x="6035" y="6013"/>
                    </a:lnTo>
                    <a:cubicBezTo>
                      <a:pt x="6299" y="5896"/>
                      <a:pt x="6609" y="6013"/>
                      <a:pt x="6728" y="6278"/>
                    </a:cubicBezTo>
                    <a:cubicBezTo>
                      <a:pt x="6846" y="6543"/>
                      <a:pt x="6728" y="6852"/>
                      <a:pt x="6462" y="6971"/>
                    </a:cubicBezTo>
                    <a:cubicBezTo>
                      <a:pt x="6197" y="7090"/>
                      <a:pt x="5889" y="6971"/>
                      <a:pt x="5770" y="6706"/>
                    </a:cubicBezTo>
                    <a:cubicBezTo>
                      <a:pt x="5692" y="6532"/>
                      <a:pt x="5715" y="6330"/>
                      <a:pt x="5830" y="6177"/>
                    </a:cubicBezTo>
                    <a:lnTo>
                      <a:pt x="5431" y="5685"/>
                    </a:lnTo>
                    <a:cubicBezTo>
                      <a:pt x="5288" y="5777"/>
                      <a:pt x="5116" y="5831"/>
                      <a:pt x="4933" y="5831"/>
                    </a:cubicBezTo>
                    <a:cubicBezTo>
                      <a:pt x="4663" y="5831"/>
                      <a:pt x="4406" y="5712"/>
                      <a:pt x="4233" y="5505"/>
                    </a:cubicBezTo>
                    <a:close/>
                    <a:moveTo>
                      <a:pt x="9161" y="2140"/>
                    </a:moveTo>
                    <a:cubicBezTo>
                      <a:pt x="7880" y="1400"/>
                      <a:pt x="5506" y="2"/>
                      <a:pt x="4814" y="0"/>
                    </a:cubicBezTo>
                    <a:cubicBezTo>
                      <a:pt x="4123" y="2"/>
                      <a:pt x="1758" y="1400"/>
                      <a:pt x="451" y="2145"/>
                    </a:cubicBezTo>
                    <a:cubicBezTo>
                      <a:pt x="191" y="2293"/>
                      <a:pt x="0" y="2558"/>
                      <a:pt x="6" y="2860"/>
                    </a:cubicBezTo>
                    <a:cubicBezTo>
                      <a:pt x="28" y="3953"/>
                      <a:pt x="174" y="5033"/>
                      <a:pt x="743" y="6467"/>
                    </a:cubicBezTo>
                    <a:cubicBezTo>
                      <a:pt x="1975" y="9576"/>
                      <a:pt x="4139" y="11035"/>
                      <a:pt x="4745" y="11187"/>
                    </a:cubicBezTo>
                    <a:cubicBezTo>
                      <a:pt x="4766" y="11192"/>
                      <a:pt x="4789" y="11195"/>
                      <a:pt x="4810" y="11195"/>
                    </a:cubicBezTo>
                    <a:cubicBezTo>
                      <a:pt x="4832" y="11195"/>
                      <a:pt x="4856" y="11192"/>
                      <a:pt x="4877" y="11186"/>
                    </a:cubicBezTo>
                    <a:cubicBezTo>
                      <a:pt x="5573" y="11002"/>
                      <a:pt x="7705" y="9385"/>
                      <a:pt x="8865" y="6468"/>
                    </a:cubicBezTo>
                    <a:cubicBezTo>
                      <a:pt x="9434" y="5040"/>
                      <a:pt x="9580" y="3952"/>
                      <a:pt x="9603" y="2851"/>
                    </a:cubicBezTo>
                    <a:cubicBezTo>
                      <a:pt x="9609" y="2583"/>
                      <a:pt x="9403" y="2252"/>
                      <a:pt x="9161" y="2140"/>
                    </a:cubicBezTo>
                    <a:close/>
                    <a:moveTo>
                      <a:pt x="8108" y="6221"/>
                    </a:moveTo>
                    <a:cubicBezTo>
                      <a:pt x="7106" y="8737"/>
                      <a:pt x="5308" y="10072"/>
                      <a:pt x="4806" y="10275"/>
                    </a:cubicBezTo>
                    <a:cubicBezTo>
                      <a:pt x="4283" y="10078"/>
                      <a:pt x="2535" y="8830"/>
                      <a:pt x="1500" y="6220"/>
                    </a:cubicBezTo>
                    <a:cubicBezTo>
                      <a:pt x="1000" y="4960"/>
                      <a:pt x="873" y="4085"/>
                      <a:pt x="853" y="3112"/>
                    </a:cubicBezTo>
                    <a:cubicBezTo>
                      <a:pt x="850" y="3017"/>
                      <a:pt x="916" y="2942"/>
                      <a:pt x="979" y="2908"/>
                    </a:cubicBezTo>
                    <a:cubicBezTo>
                      <a:pt x="2763" y="1902"/>
                      <a:pt x="4414" y="906"/>
                      <a:pt x="4813" y="905"/>
                    </a:cubicBezTo>
                    <a:cubicBezTo>
                      <a:pt x="5213" y="906"/>
                      <a:pt x="6951" y="1933"/>
                      <a:pt x="8631" y="2903"/>
                    </a:cubicBezTo>
                    <a:cubicBezTo>
                      <a:pt x="8676" y="2927"/>
                      <a:pt x="8756" y="3050"/>
                      <a:pt x="8755" y="3105"/>
                    </a:cubicBezTo>
                    <a:cubicBezTo>
                      <a:pt x="8736" y="4085"/>
                      <a:pt x="8608" y="4967"/>
                      <a:pt x="8108" y="6221"/>
                    </a:cubicBezTo>
                    <a:close/>
                  </a:path>
                </a:pathLst>
              </a:custGeom>
              <a:solidFill>
                <a:schemeClr val="bg1"/>
              </a:solidFill>
              <a:ln>
                <a:noFill/>
              </a:ln>
            </p:spPr>
            <p:txBody>
              <a:bodyPr/>
              <a:lstStyle/>
              <a:p>
                <a:endParaRPr lang="zh-CN" altLang="en-US">
                  <a:cs typeface="+mn-ea"/>
                  <a:sym typeface="+mn-lt"/>
                </a:endParaRPr>
              </a:p>
            </p:txBody>
          </p:sp>
        </p:grpSp>
        <p:sp>
          <p:nvSpPr>
            <p:cNvPr id="53" name="文本框 52"/>
            <p:cNvSpPr txBox="1"/>
            <p:nvPr/>
          </p:nvSpPr>
          <p:spPr>
            <a:xfrm>
              <a:off x="1775" y="7633"/>
              <a:ext cx="2963"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gr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box(in)">
                                      <p:cBhvr>
                                        <p:cTn id="7" dur="2000"/>
                                        <p:tgtEl>
                                          <p:spTgt spid="66"/>
                                        </p:tgtEl>
                                      </p:cBhvr>
                                    </p:animEffect>
                                  </p:childTnLst>
                                </p:cTn>
                              </p:par>
                            </p:childTnLst>
                          </p:cTn>
                        </p:par>
                        <p:par>
                          <p:cTn id="8" fill="hold">
                            <p:stCondLst>
                              <p:cond delay="2000"/>
                            </p:stCondLst>
                            <p:childTnLst>
                              <p:par>
                                <p:cTn id="9" presetID="4" presetClass="entr" presetSubtype="16"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box(in)">
                                      <p:cBhvr>
                                        <p:cTn id="11" dur="2000"/>
                                        <p:tgtEl>
                                          <p:spTgt spid="67"/>
                                        </p:tgtEl>
                                      </p:cBhvr>
                                    </p:animEffect>
                                  </p:childTnLst>
                                </p:cTn>
                              </p:par>
                            </p:childTnLst>
                          </p:cTn>
                        </p:par>
                        <p:par>
                          <p:cTn id="12" fill="hold">
                            <p:stCondLst>
                              <p:cond delay="4000"/>
                            </p:stCondLst>
                            <p:childTnLst>
                              <p:par>
                                <p:cTn id="13" presetID="4" presetClass="entr" presetSubtype="16"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ox(in)">
                                      <p:cBhvr>
                                        <p:cTn id="15" dur="2000"/>
                                        <p:tgtEl>
                                          <p:spTgt spid="9"/>
                                        </p:tgtEl>
                                      </p:cBhvr>
                                    </p:animEffect>
                                  </p:childTnLst>
                                </p:cTn>
                              </p:par>
                            </p:childTnLst>
                          </p:cTn>
                        </p:par>
                        <p:par>
                          <p:cTn id="16" fill="hold">
                            <p:stCondLst>
                              <p:cond delay="6000"/>
                            </p:stCondLst>
                            <p:childTnLst>
                              <p:par>
                                <p:cTn id="17" presetID="4" presetClass="entr" presetSubtype="16"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box(in)">
                                      <p:cBhvr>
                                        <p:cTn id="19" dur="2000"/>
                                        <p:tgtEl>
                                          <p:spTgt spid="33"/>
                                        </p:tgtEl>
                                      </p:cBhvr>
                                    </p:animEffect>
                                  </p:childTnLst>
                                </p:cTn>
                              </p:par>
                            </p:childTnLst>
                          </p:cTn>
                        </p:par>
                        <p:par>
                          <p:cTn id="20" fill="hold">
                            <p:stCondLst>
                              <p:cond delay="8000"/>
                            </p:stCondLst>
                            <p:childTnLst>
                              <p:par>
                                <p:cTn id="21" presetID="4" presetClass="entr" presetSubtype="16"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box(in)">
                                      <p:cBhvr>
                                        <p:cTn id="23" dur="2000"/>
                                        <p:tgtEl>
                                          <p:spTgt spid="39"/>
                                        </p:tgtEl>
                                      </p:cBhvr>
                                    </p:animEffect>
                                  </p:childTnLst>
                                </p:cTn>
                              </p:par>
                            </p:childTnLst>
                          </p:cTn>
                        </p:par>
                        <p:par>
                          <p:cTn id="24" fill="hold">
                            <p:stCondLst>
                              <p:cond delay="10000"/>
                            </p:stCondLst>
                            <p:childTnLst>
                              <p:par>
                                <p:cTn id="25" presetID="4" presetClass="entr" presetSubtype="16"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box(in)">
                                      <p:cBhvr>
                                        <p:cTn id="27" dur="2000"/>
                                        <p:tgtEl>
                                          <p:spTgt spid="44"/>
                                        </p:tgtEl>
                                      </p:cBhvr>
                                    </p:animEffect>
                                  </p:childTnLst>
                                </p:cTn>
                              </p:par>
                            </p:childTnLst>
                          </p:cTn>
                        </p:par>
                        <p:par>
                          <p:cTn id="28" fill="hold">
                            <p:stCondLst>
                              <p:cond delay="12000"/>
                            </p:stCondLst>
                            <p:childTnLst>
                              <p:par>
                                <p:cTn id="29" presetID="4" presetClass="entr" presetSubtype="16"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box(in)">
                                      <p:cBhvr>
                                        <p:cTn id="31" dur="2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6" grpId="1"/>
      <p:bldP spid="67" grpId="0"/>
      <p:bldP spid="67"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改进不足之处</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sp>
        <p:nvSpPr>
          <p:cNvPr id="3" name="圆角矩形 2"/>
          <p:cNvSpPr/>
          <p:nvPr/>
        </p:nvSpPr>
        <p:spPr>
          <a:xfrm>
            <a:off x="6515100" y="2711450"/>
            <a:ext cx="5676900" cy="2019300"/>
          </a:xfrm>
          <a:prstGeom prst="round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文本框 31"/>
          <p:cNvSpPr txBox="1"/>
          <p:nvPr/>
        </p:nvSpPr>
        <p:spPr>
          <a:xfrm>
            <a:off x="1034415" y="1663700"/>
            <a:ext cx="2647950" cy="398780"/>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33" name="文本框 32"/>
          <p:cNvSpPr txBox="1"/>
          <p:nvPr/>
        </p:nvSpPr>
        <p:spPr>
          <a:xfrm>
            <a:off x="1034415" y="2032000"/>
            <a:ext cx="5057775" cy="2784475"/>
          </a:xfrm>
          <a:prstGeom prst="rect">
            <a:avLst/>
          </a:prstGeom>
          <a:noFill/>
        </p:spPr>
        <p:txBody>
          <a:bodyPr wrap="square" rtlCol="0">
            <a:spAutoFit/>
          </a:bodyPr>
          <a:lstStyle/>
          <a:p>
            <a:pPr algn="l">
              <a:lnSpc>
                <a:spcPct val="250000"/>
              </a:lnSpc>
            </a:pPr>
            <a:r>
              <a:rPr lang="zh-CN" altLang="en-US" sz="14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400">
              <a:solidFill>
                <a:schemeClr val="tx1">
                  <a:lumMod val="75000"/>
                  <a:lumOff val="25000"/>
                </a:schemeClr>
              </a:solidFill>
              <a:cs typeface="+mn-ea"/>
              <a:sym typeface="+mn-lt"/>
            </a:endParaRPr>
          </a:p>
        </p:txBody>
      </p:sp>
      <p:grpSp>
        <p:nvGrpSpPr>
          <p:cNvPr id="10" name="组合 3"/>
          <p:cNvGrpSpPr/>
          <p:nvPr/>
        </p:nvGrpSpPr>
        <p:grpSpPr>
          <a:xfrm>
            <a:off x="1022350" y="4892675"/>
            <a:ext cx="591185" cy="591185"/>
            <a:chOff x="8799" y="7470"/>
            <a:chExt cx="1320" cy="1320"/>
          </a:xfrm>
        </p:grpSpPr>
        <p:sp>
          <p:nvSpPr>
            <p:cNvPr id="5" name="椭圆 4"/>
            <p:cNvSpPr/>
            <p:nvPr/>
          </p:nvSpPr>
          <p:spPr>
            <a:xfrm>
              <a:off x="8799" y="7470"/>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iconfont-11862-5666441"/>
            <p:cNvSpPr>
              <a:spLocks noChangeAspect="1"/>
            </p:cNvSpPr>
            <p:nvPr/>
          </p:nvSpPr>
          <p:spPr bwMode="auto">
            <a:xfrm>
              <a:off x="9104" y="7819"/>
              <a:ext cx="709" cy="620"/>
            </a:xfrm>
            <a:custGeom>
              <a:avLst/>
              <a:gdLst>
                <a:gd name="connsiteX0" fmla="*/ 373585 w 444879"/>
                <a:gd name="connsiteY0" fmla="*/ 303740 h 389659"/>
                <a:gd name="connsiteX1" fmla="*/ 382024 w 444879"/>
                <a:gd name="connsiteY1" fmla="*/ 304841 h 389659"/>
                <a:gd name="connsiteX2" fmla="*/ 444061 w 444879"/>
                <a:gd name="connsiteY2" fmla="*/ 372331 h 389659"/>
                <a:gd name="connsiteX3" fmla="*/ 438586 w 444879"/>
                <a:gd name="connsiteY3" fmla="*/ 387572 h 389659"/>
                <a:gd name="connsiteX4" fmla="*/ 434253 w 444879"/>
                <a:gd name="connsiteY4" fmla="*/ 388667 h 389659"/>
                <a:gd name="connsiteX5" fmla="*/ 424445 w 444879"/>
                <a:gd name="connsiteY5" fmla="*/ 382094 h 389659"/>
                <a:gd name="connsiteX6" fmla="*/ 371122 w 444879"/>
                <a:gd name="connsiteY6" fmla="*/ 324417 h 389659"/>
                <a:gd name="connsiteX7" fmla="*/ 366789 w 444879"/>
                <a:gd name="connsiteY7" fmla="*/ 309176 h 389659"/>
                <a:gd name="connsiteX8" fmla="*/ 373585 w 444879"/>
                <a:gd name="connsiteY8" fmla="*/ 303740 h 389659"/>
                <a:gd name="connsiteX9" fmla="*/ 65320 w 444879"/>
                <a:gd name="connsiteY9" fmla="*/ 284123 h 389659"/>
                <a:gd name="connsiteX10" fmla="*/ 139354 w 444879"/>
                <a:gd name="connsiteY10" fmla="*/ 284123 h 389659"/>
                <a:gd name="connsiteX11" fmla="*/ 150209 w 444879"/>
                <a:gd name="connsiteY11" fmla="*/ 295030 h 389659"/>
                <a:gd name="connsiteX12" fmla="*/ 139354 w 444879"/>
                <a:gd name="connsiteY12" fmla="*/ 305889 h 389659"/>
                <a:gd name="connsiteX13" fmla="*/ 65320 w 444879"/>
                <a:gd name="connsiteY13" fmla="*/ 305889 h 389659"/>
                <a:gd name="connsiteX14" fmla="*/ 54465 w 444879"/>
                <a:gd name="connsiteY14" fmla="*/ 295030 h 389659"/>
                <a:gd name="connsiteX15" fmla="*/ 65320 w 444879"/>
                <a:gd name="connsiteY15" fmla="*/ 284123 h 389659"/>
                <a:gd name="connsiteX16" fmla="*/ 252549 w 444879"/>
                <a:gd name="connsiteY16" fmla="*/ 203569 h 389659"/>
                <a:gd name="connsiteX17" fmla="*/ 265596 w 444879"/>
                <a:gd name="connsiteY17" fmla="*/ 211195 h 389659"/>
                <a:gd name="connsiteX18" fmla="*/ 305882 w 444879"/>
                <a:gd name="connsiteY18" fmla="*/ 241699 h 389659"/>
                <a:gd name="connsiteX19" fmla="*/ 346168 w 444879"/>
                <a:gd name="connsiteY19" fmla="*/ 211195 h 389659"/>
                <a:gd name="connsiteX20" fmla="*/ 359216 w 444879"/>
                <a:gd name="connsiteY20" fmla="*/ 203569 h 389659"/>
                <a:gd name="connsiteX21" fmla="*/ 366835 w 444879"/>
                <a:gd name="connsiteY21" fmla="*/ 216629 h 389659"/>
                <a:gd name="connsiteX22" fmla="*/ 305882 w 444879"/>
                <a:gd name="connsiteY22" fmla="*/ 262385 h 389659"/>
                <a:gd name="connsiteX23" fmla="*/ 244929 w 444879"/>
                <a:gd name="connsiteY23" fmla="*/ 216629 h 389659"/>
                <a:gd name="connsiteX24" fmla="*/ 252549 w 444879"/>
                <a:gd name="connsiteY24" fmla="*/ 203569 h 389659"/>
                <a:gd name="connsiteX25" fmla="*/ 65320 w 444879"/>
                <a:gd name="connsiteY25" fmla="*/ 187248 h 389659"/>
                <a:gd name="connsiteX26" fmla="*/ 139354 w 444879"/>
                <a:gd name="connsiteY26" fmla="*/ 187248 h 389659"/>
                <a:gd name="connsiteX27" fmla="*/ 150209 w 444879"/>
                <a:gd name="connsiteY27" fmla="*/ 198154 h 389659"/>
                <a:gd name="connsiteX28" fmla="*/ 139354 w 444879"/>
                <a:gd name="connsiteY28" fmla="*/ 209014 h 389659"/>
                <a:gd name="connsiteX29" fmla="*/ 65320 w 444879"/>
                <a:gd name="connsiteY29" fmla="*/ 209014 h 389659"/>
                <a:gd name="connsiteX30" fmla="*/ 54465 w 444879"/>
                <a:gd name="connsiteY30" fmla="*/ 198154 h 389659"/>
                <a:gd name="connsiteX31" fmla="*/ 65320 w 444879"/>
                <a:gd name="connsiteY31" fmla="*/ 187248 h 389659"/>
                <a:gd name="connsiteX32" fmla="*/ 64273 w 444879"/>
                <a:gd name="connsiteY32" fmla="*/ 91467 h 389659"/>
                <a:gd name="connsiteX33" fmla="*/ 192678 w 444879"/>
                <a:gd name="connsiteY33" fmla="*/ 91467 h 389659"/>
                <a:gd name="connsiteX34" fmla="*/ 203533 w 444879"/>
                <a:gd name="connsiteY34" fmla="*/ 102327 h 389659"/>
                <a:gd name="connsiteX35" fmla="*/ 192678 w 444879"/>
                <a:gd name="connsiteY35" fmla="*/ 113234 h 389659"/>
                <a:gd name="connsiteX36" fmla="*/ 64273 w 444879"/>
                <a:gd name="connsiteY36" fmla="*/ 113234 h 389659"/>
                <a:gd name="connsiteX37" fmla="*/ 53370 w 444879"/>
                <a:gd name="connsiteY37" fmla="*/ 102327 h 389659"/>
                <a:gd name="connsiteX38" fmla="*/ 64273 w 444879"/>
                <a:gd name="connsiteY38" fmla="*/ 91467 h 389659"/>
                <a:gd name="connsiteX39" fmla="*/ 304753 w 444879"/>
                <a:gd name="connsiteY39" fmla="*/ 90372 h 389659"/>
                <a:gd name="connsiteX40" fmla="*/ 412495 w 444879"/>
                <a:gd name="connsiteY40" fmla="*/ 198154 h 389659"/>
                <a:gd name="connsiteX41" fmla="*/ 304753 w 444879"/>
                <a:gd name="connsiteY41" fmla="*/ 305889 h 389659"/>
                <a:gd name="connsiteX42" fmla="*/ 186155 w 444879"/>
                <a:gd name="connsiteY42" fmla="*/ 381046 h 389659"/>
                <a:gd name="connsiteX43" fmla="*/ 176347 w 444879"/>
                <a:gd name="connsiteY43" fmla="*/ 387572 h 389659"/>
                <a:gd name="connsiteX44" fmla="*/ 171967 w 444879"/>
                <a:gd name="connsiteY44" fmla="*/ 386476 h 389659"/>
                <a:gd name="connsiteX45" fmla="*/ 166540 w 444879"/>
                <a:gd name="connsiteY45" fmla="*/ 372331 h 389659"/>
                <a:gd name="connsiteX46" fmla="*/ 304753 w 444879"/>
                <a:gd name="connsiteY46" fmla="*/ 284123 h 389659"/>
                <a:gd name="connsiteX47" fmla="*/ 390737 w 444879"/>
                <a:gd name="connsiteY47" fmla="*/ 198154 h 389659"/>
                <a:gd name="connsiteX48" fmla="*/ 304753 w 444879"/>
                <a:gd name="connsiteY48" fmla="*/ 112138 h 389659"/>
                <a:gd name="connsiteX49" fmla="*/ 218768 w 444879"/>
                <a:gd name="connsiteY49" fmla="*/ 198154 h 389659"/>
                <a:gd name="connsiteX50" fmla="*/ 247097 w 444879"/>
                <a:gd name="connsiteY50" fmla="*/ 261262 h 389659"/>
                <a:gd name="connsiteX51" fmla="*/ 248144 w 444879"/>
                <a:gd name="connsiteY51" fmla="*/ 276503 h 389659"/>
                <a:gd name="connsiteX52" fmla="*/ 232908 w 444879"/>
                <a:gd name="connsiteY52" fmla="*/ 277598 h 389659"/>
                <a:gd name="connsiteX53" fmla="*/ 197010 w 444879"/>
                <a:gd name="connsiteY53" fmla="*/ 198154 h 389659"/>
                <a:gd name="connsiteX54" fmla="*/ 304753 w 444879"/>
                <a:gd name="connsiteY54" fmla="*/ 90372 h 389659"/>
                <a:gd name="connsiteX55" fmla="*/ 412548 w 444879"/>
                <a:gd name="connsiteY55" fmla="*/ 70722 h 389659"/>
                <a:gd name="connsiteX56" fmla="*/ 427787 w 444879"/>
                <a:gd name="connsiteY56" fmla="*/ 70722 h 389659"/>
                <a:gd name="connsiteX57" fmla="*/ 431025 w 444879"/>
                <a:gd name="connsiteY57" fmla="*/ 78341 h 389659"/>
                <a:gd name="connsiteX58" fmla="*/ 427787 w 444879"/>
                <a:gd name="connsiteY58" fmla="*/ 85961 h 389659"/>
                <a:gd name="connsiteX59" fmla="*/ 420167 w 444879"/>
                <a:gd name="connsiteY59" fmla="*/ 89247 h 389659"/>
                <a:gd name="connsiteX60" fmla="*/ 412548 w 444879"/>
                <a:gd name="connsiteY60" fmla="*/ 85961 h 389659"/>
                <a:gd name="connsiteX61" fmla="*/ 409262 w 444879"/>
                <a:gd name="connsiteY61" fmla="*/ 78341 h 389659"/>
                <a:gd name="connsiteX62" fmla="*/ 412548 w 444879"/>
                <a:gd name="connsiteY62" fmla="*/ 70722 h 389659"/>
                <a:gd name="connsiteX63" fmla="*/ 37002 w 444879"/>
                <a:gd name="connsiteY63" fmla="*/ 0 h 389659"/>
                <a:gd name="connsiteX64" fmla="*/ 392928 w 444879"/>
                <a:gd name="connsiteY64" fmla="*/ 0 h 389659"/>
                <a:gd name="connsiteX65" fmla="*/ 429978 w 444879"/>
                <a:gd name="connsiteY65" fmla="*/ 30479 h 389659"/>
                <a:gd name="connsiteX66" fmla="*/ 429978 w 444879"/>
                <a:gd name="connsiteY66" fmla="*/ 43528 h 389659"/>
                <a:gd name="connsiteX67" fmla="*/ 419072 w 444879"/>
                <a:gd name="connsiteY67" fmla="*/ 54387 h 389659"/>
                <a:gd name="connsiteX68" fmla="*/ 408167 w 444879"/>
                <a:gd name="connsiteY68" fmla="*/ 43528 h 389659"/>
                <a:gd name="connsiteX69" fmla="*/ 408167 w 444879"/>
                <a:gd name="connsiteY69" fmla="*/ 30479 h 389659"/>
                <a:gd name="connsiteX70" fmla="*/ 392928 w 444879"/>
                <a:gd name="connsiteY70" fmla="*/ 21764 h 389659"/>
                <a:gd name="connsiteX71" fmla="*/ 37002 w 444879"/>
                <a:gd name="connsiteY71" fmla="*/ 21764 h 389659"/>
                <a:gd name="connsiteX72" fmla="*/ 21763 w 444879"/>
                <a:gd name="connsiteY72" fmla="*/ 30479 h 389659"/>
                <a:gd name="connsiteX73" fmla="*/ 21763 w 444879"/>
                <a:gd name="connsiteY73" fmla="*/ 359180 h 389659"/>
                <a:gd name="connsiteX74" fmla="*/ 37002 w 444879"/>
                <a:gd name="connsiteY74" fmla="*/ 367895 h 389659"/>
                <a:gd name="connsiteX75" fmla="*/ 101244 w 444879"/>
                <a:gd name="connsiteY75" fmla="*/ 367895 h 389659"/>
                <a:gd name="connsiteX76" fmla="*/ 112101 w 444879"/>
                <a:gd name="connsiteY76" fmla="*/ 378801 h 389659"/>
                <a:gd name="connsiteX77" fmla="*/ 101244 w 444879"/>
                <a:gd name="connsiteY77" fmla="*/ 389659 h 389659"/>
                <a:gd name="connsiteX78" fmla="*/ 37002 w 444879"/>
                <a:gd name="connsiteY78" fmla="*/ 389659 h 389659"/>
                <a:gd name="connsiteX79" fmla="*/ 0 w 444879"/>
                <a:gd name="connsiteY79" fmla="*/ 359180 h 389659"/>
                <a:gd name="connsiteX80" fmla="*/ 0 w 444879"/>
                <a:gd name="connsiteY80" fmla="*/ 30479 h 389659"/>
                <a:gd name="connsiteX81" fmla="*/ 37002 w 444879"/>
                <a:gd name="connsiteY81" fmla="*/ 0 h 389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444879" h="389659">
                  <a:moveTo>
                    <a:pt x="373585" y="303740"/>
                  </a:moveTo>
                  <a:cubicBezTo>
                    <a:pt x="376311" y="302924"/>
                    <a:pt x="379310" y="303198"/>
                    <a:pt x="382024" y="304841"/>
                  </a:cubicBezTo>
                  <a:cubicBezTo>
                    <a:pt x="409210" y="321130"/>
                    <a:pt x="430968" y="343992"/>
                    <a:pt x="444061" y="372331"/>
                  </a:cubicBezTo>
                  <a:cubicBezTo>
                    <a:pt x="446203" y="377760"/>
                    <a:pt x="444061" y="384285"/>
                    <a:pt x="438586" y="387572"/>
                  </a:cubicBezTo>
                  <a:cubicBezTo>
                    <a:pt x="437538" y="388667"/>
                    <a:pt x="435348" y="388667"/>
                    <a:pt x="434253" y="388667"/>
                  </a:cubicBezTo>
                  <a:cubicBezTo>
                    <a:pt x="429920" y="388667"/>
                    <a:pt x="426635" y="386476"/>
                    <a:pt x="424445" y="382094"/>
                  </a:cubicBezTo>
                  <a:cubicBezTo>
                    <a:pt x="412495" y="358185"/>
                    <a:pt x="393975" y="337467"/>
                    <a:pt x="371122" y="324417"/>
                  </a:cubicBezTo>
                  <a:cubicBezTo>
                    <a:pt x="365694" y="321130"/>
                    <a:pt x="363504" y="314605"/>
                    <a:pt x="366789" y="309176"/>
                  </a:cubicBezTo>
                  <a:cubicBezTo>
                    <a:pt x="368408" y="306461"/>
                    <a:pt x="370860" y="304556"/>
                    <a:pt x="373585" y="303740"/>
                  </a:cubicBezTo>
                  <a:close/>
                  <a:moveTo>
                    <a:pt x="65320" y="284123"/>
                  </a:moveTo>
                  <a:lnTo>
                    <a:pt x="139354" y="284123"/>
                  </a:lnTo>
                  <a:cubicBezTo>
                    <a:pt x="144782" y="284123"/>
                    <a:pt x="150209" y="288505"/>
                    <a:pt x="150209" y="295030"/>
                  </a:cubicBezTo>
                  <a:cubicBezTo>
                    <a:pt x="150209" y="301555"/>
                    <a:pt x="145877" y="305889"/>
                    <a:pt x="139354" y="305889"/>
                  </a:cubicBezTo>
                  <a:lnTo>
                    <a:pt x="65320" y="305889"/>
                  </a:lnTo>
                  <a:cubicBezTo>
                    <a:pt x="58797" y="305889"/>
                    <a:pt x="54465" y="301555"/>
                    <a:pt x="54465" y="295030"/>
                  </a:cubicBezTo>
                  <a:cubicBezTo>
                    <a:pt x="54465" y="288505"/>
                    <a:pt x="58797" y="284123"/>
                    <a:pt x="65320" y="284123"/>
                  </a:cubicBezTo>
                  <a:close/>
                  <a:moveTo>
                    <a:pt x="252549" y="203569"/>
                  </a:moveTo>
                  <a:cubicBezTo>
                    <a:pt x="257977" y="202473"/>
                    <a:pt x="263406" y="205762"/>
                    <a:pt x="265596" y="211195"/>
                  </a:cubicBezTo>
                  <a:cubicBezTo>
                    <a:pt x="271025" y="229689"/>
                    <a:pt x="287358" y="241699"/>
                    <a:pt x="305882" y="241699"/>
                  </a:cubicBezTo>
                  <a:cubicBezTo>
                    <a:pt x="324358" y="241699"/>
                    <a:pt x="340692" y="228640"/>
                    <a:pt x="346168" y="211195"/>
                  </a:cubicBezTo>
                  <a:cubicBezTo>
                    <a:pt x="347216" y="205762"/>
                    <a:pt x="353787" y="201377"/>
                    <a:pt x="359216" y="203569"/>
                  </a:cubicBezTo>
                  <a:cubicBezTo>
                    <a:pt x="364644" y="204666"/>
                    <a:pt x="369025" y="211195"/>
                    <a:pt x="366835" y="216629"/>
                  </a:cubicBezTo>
                  <a:cubicBezTo>
                    <a:pt x="358120" y="242796"/>
                    <a:pt x="333073" y="262385"/>
                    <a:pt x="305882" y="262385"/>
                  </a:cubicBezTo>
                  <a:cubicBezTo>
                    <a:pt x="277596" y="262385"/>
                    <a:pt x="252549" y="243892"/>
                    <a:pt x="244929" y="216629"/>
                  </a:cubicBezTo>
                  <a:cubicBezTo>
                    <a:pt x="243834" y="211195"/>
                    <a:pt x="247120" y="205762"/>
                    <a:pt x="252549" y="203569"/>
                  </a:cubicBezTo>
                  <a:close/>
                  <a:moveTo>
                    <a:pt x="65320" y="187248"/>
                  </a:moveTo>
                  <a:lnTo>
                    <a:pt x="139354" y="187248"/>
                  </a:lnTo>
                  <a:cubicBezTo>
                    <a:pt x="144782" y="187248"/>
                    <a:pt x="150209" y="191582"/>
                    <a:pt x="150209" y="198154"/>
                  </a:cubicBezTo>
                  <a:cubicBezTo>
                    <a:pt x="150209" y="204680"/>
                    <a:pt x="145877" y="209014"/>
                    <a:pt x="139354" y="209014"/>
                  </a:cubicBezTo>
                  <a:lnTo>
                    <a:pt x="65320" y="209014"/>
                  </a:lnTo>
                  <a:cubicBezTo>
                    <a:pt x="58797" y="209014"/>
                    <a:pt x="54465" y="204680"/>
                    <a:pt x="54465" y="198154"/>
                  </a:cubicBezTo>
                  <a:cubicBezTo>
                    <a:pt x="54465" y="191582"/>
                    <a:pt x="58797" y="187248"/>
                    <a:pt x="65320" y="187248"/>
                  </a:cubicBezTo>
                  <a:close/>
                  <a:moveTo>
                    <a:pt x="64273" y="91467"/>
                  </a:moveTo>
                  <a:lnTo>
                    <a:pt x="192678" y="91467"/>
                  </a:lnTo>
                  <a:cubicBezTo>
                    <a:pt x="199200" y="91467"/>
                    <a:pt x="203533" y="95802"/>
                    <a:pt x="203533" y="102327"/>
                  </a:cubicBezTo>
                  <a:cubicBezTo>
                    <a:pt x="203533" y="108852"/>
                    <a:pt x="199200" y="113234"/>
                    <a:pt x="192678" y="113234"/>
                  </a:cubicBezTo>
                  <a:lnTo>
                    <a:pt x="64273" y="113234"/>
                  </a:lnTo>
                  <a:cubicBezTo>
                    <a:pt x="57702" y="113234"/>
                    <a:pt x="53370" y="108852"/>
                    <a:pt x="53370" y="102327"/>
                  </a:cubicBezTo>
                  <a:cubicBezTo>
                    <a:pt x="53370" y="95802"/>
                    <a:pt x="57702" y="91467"/>
                    <a:pt x="64273" y="91467"/>
                  </a:cubicBezTo>
                  <a:close/>
                  <a:moveTo>
                    <a:pt x="304753" y="90372"/>
                  </a:moveTo>
                  <a:cubicBezTo>
                    <a:pt x="364599" y="90372"/>
                    <a:pt x="412495" y="139334"/>
                    <a:pt x="412495" y="198154"/>
                  </a:cubicBezTo>
                  <a:cubicBezTo>
                    <a:pt x="412495" y="258023"/>
                    <a:pt x="364599" y="305889"/>
                    <a:pt x="304753" y="305889"/>
                  </a:cubicBezTo>
                  <a:cubicBezTo>
                    <a:pt x="254714" y="305889"/>
                    <a:pt x="207913" y="335323"/>
                    <a:pt x="186155" y="381046"/>
                  </a:cubicBezTo>
                  <a:cubicBezTo>
                    <a:pt x="183965" y="385381"/>
                    <a:pt x="180680" y="387572"/>
                    <a:pt x="176347" y="387572"/>
                  </a:cubicBezTo>
                  <a:cubicBezTo>
                    <a:pt x="175252" y="387572"/>
                    <a:pt x="173062" y="387572"/>
                    <a:pt x="171967" y="386476"/>
                  </a:cubicBezTo>
                  <a:cubicBezTo>
                    <a:pt x="166540" y="384285"/>
                    <a:pt x="164349" y="377760"/>
                    <a:pt x="166540" y="372331"/>
                  </a:cubicBezTo>
                  <a:cubicBezTo>
                    <a:pt x="191583" y="318987"/>
                    <a:pt x="246002" y="284123"/>
                    <a:pt x="304753" y="284123"/>
                  </a:cubicBezTo>
                  <a:cubicBezTo>
                    <a:pt x="352649" y="284123"/>
                    <a:pt x="390737" y="246021"/>
                    <a:pt x="390737" y="198154"/>
                  </a:cubicBezTo>
                  <a:cubicBezTo>
                    <a:pt x="390737" y="150241"/>
                    <a:pt x="352649" y="112138"/>
                    <a:pt x="304753" y="112138"/>
                  </a:cubicBezTo>
                  <a:cubicBezTo>
                    <a:pt x="256857" y="112138"/>
                    <a:pt x="218768" y="151336"/>
                    <a:pt x="218768" y="198154"/>
                  </a:cubicBezTo>
                  <a:cubicBezTo>
                    <a:pt x="218768" y="222064"/>
                    <a:pt x="228576" y="244925"/>
                    <a:pt x="247097" y="261262"/>
                  </a:cubicBezTo>
                  <a:cubicBezTo>
                    <a:pt x="251429" y="265644"/>
                    <a:pt x="252524" y="272169"/>
                    <a:pt x="248144" y="276503"/>
                  </a:cubicBezTo>
                  <a:cubicBezTo>
                    <a:pt x="243811" y="280885"/>
                    <a:pt x="237289" y="281980"/>
                    <a:pt x="232908" y="277598"/>
                  </a:cubicBezTo>
                  <a:cubicBezTo>
                    <a:pt x="210055" y="258023"/>
                    <a:pt x="197010" y="228636"/>
                    <a:pt x="197010" y="198154"/>
                  </a:cubicBezTo>
                  <a:cubicBezTo>
                    <a:pt x="197010" y="138238"/>
                    <a:pt x="246002" y="90372"/>
                    <a:pt x="304753" y="90372"/>
                  </a:cubicBezTo>
                  <a:close/>
                  <a:moveTo>
                    <a:pt x="412548" y="70722"/>
                  </a:moveTo>
                  <a:cubicBezTo>
                    <a:pt x="415786" y="66388"/>
                    <a:pt x="423406" y="66388"/>
                    <a:pt x="427787" y="70722"/>
                  </a:cubicBezTo>
                  <a:cubicBezTo>
                    <a:pt x="429978" y="72912"/>
                    <a:pt x="431025" y="75103"/>
                    <a:pt x="431025" y="78341"/>
                  </a:cubicBezTo>
                  <a:cubicBezTo>
                    <a:pt x="431025" y="81627"/>
                    <a:pt x="429978" y="83818"/>
                    <a:pt x="427787" y="85961"/>
                  </a:cubicBezTo>
                  <a:cubicBezTo>
                    <a:pt x="425596" y="88152"/>
                    <a:pt x="423406" y="89247"/>
                    <a:pt x="420167" y="89247"/>
                  </a:cubicBezTo>
                  <a:cubicBezTo>
                    <a:pt x="416882" y="89247"/>
                    <a:pt x="414739" y="88152"/>
                    <a:pt x="412548" y="85961"/>
                  </a:cubicBezTo>
                  <a:cubicBezTo>
                    <a:pt x="410357" y="83818"/>
                    <a:pt x="409262" y="81627"/>
                    <a:pt x="409262" y="78341"/>
                  </a:cubicBezTo>
                  <a:cubicBezTo>
                    <a:pt x="409262" y="75103"/>
                    <a:pt x="410357" y="72912"/>
                    <a:pt x="412548" y="70722"/>
                  </a:cubicBezTo>
                  <a:close/>
                  <a:moveTo>
                    <a:pt x="37002" y="0"/>
                  </a:moveTo>
                  <a:lnTo>
                    <a:pt x="392928" y="0"/>
                  </a:lnTo>
                  <a:cubicBezTo>
                    <a:pt x="413643" y="0"/>
                    <a:pt x="429978" y="14144"/>
                    <a:pt x="429978" y="30479"/>
                  </a:cubicBezTo>
                  <a:lnTo>
                    <a:pt x="429978" y="43528"/>
                  </a:lnTo>
                  <a:cubicBezTo>
                    <a:pt x="429978" y="50053"/>
                    <a:pt x="425596" y="54387"/>
                    <a:pt x="419072" y="54387"/>
                  </a:cubicBezTo>
                  <a:cubicBezTo>
                    <a:pt x="412548" y="54387"/>
                    <a:pt x="408167" y="50053"/>
                    <a:pt x="408167" y="43528"/>
                  </a:cubicBezTo>
                  <a:lnTo>
                    <a:pt x="408167" y="30479"/>
                  </a:lnTo>
                  <a:cubicBezTo>
                    <a:pt x="408167" y="26098"/>
                    <a:pt x="401643" y="21764"/>
                    <a:pt x="392928" y="21764"/>
                  </a:cubicBezTo>
                  <a:lnTo>
                    <a:pt x="37002" y="21764"/>
                  </a:lnTo>
                  <a:cubicBezTo>
                    <a:pt x="28287" y="21764"/>
                    <a:pt x="21763" y="26098"/>
                    <a:pt x="21763" y="30479"/>
                  </a:cubicBezTo>
                  <a:lnTo>
                    <a:pt x="21763" y="359180"/>
                  </a:lnTo>
                  <a:cubicBezTo>
                    <a:pt x="21763" y="363561"/>
                    <a:pt x="28287" y="367895"/>
                    <a:pt x="37002" y="367895"/>
                  </a:cubicBezTo>
                  <a:lnTo>
                    <a:pt x="101244" y="367895"/>
                  </a:lnTo>
                  <a:cubicBezTo>
                    <a:pt x="107768" y="367895"/>
                    <a:pt x="112101" y="372276"/>
                    <a:pt x="112101" y="378801"/>
                  </a:cubicBezTo>
                  <a:cubicBezTo>
                    <a:pt x="112101" y="385325"/>
                    <a:pt x="107768" y="389659"/>
                    <a:pt x="101244" y="389659"/>
                  </a:cubicBezTo>
                  <a:lnTo>
                    <a:pt x="37002" y="389659"/>
                  </a:lnTo>
                  <a:cubicBezTo>
                    <a:pt x="16334" y="389659"/>
                    <a:pt x="0" y="375515"/>
                    <a:pt x="0" y="359180"/>
                  </a:cubicBezTo>
                  <a:lnTo>
                    <a:pt x="0" y="30479"/>
                  </a:lnTo>
                  <a:cubicBezTo>
                    <a:pt x="0" y="14144"/>
                    <a:pt x="16334" y="0"/>
                    <a:pt x="37002" y="0"/>
                  </a:cubicBezTo>
                  <a:close/>
                </a:path>
              </a:pathLst>
            </a:custGeom>
            <a:solidFill>
              <a:schemeClr val="bg1"/>
            </a:solidFill>
            <a:ln>
              <a:noFill/>
            </a:ln>
          </p:spPr>
          <p:txBody>
            <a:bodyPr/>
            <a:lstStyle/>
            <a:p>
              <a:endParaRPr lang="zh-CN" altLang="en-US">
                <a:cs typeface="+mn-ea"/>
                <a:sym typeface="+mn-lt"/>
              </a:endParaRPr>
            </a:p>
          </p:txBody>
        </p:sp>
      </p:grpSp>
      <p:grpSp>
        <p:nvGrpSpPr>
          <p:cNvPr id="24" name="组合 3"/>
          <p:cNvGrpSpPr/>
          <p:nvPr/>
        </p:nvGrpSpPr>
        <p:grpSpPr>
          <a:xfrm>
            <a:off x="2063750" y="4892675"/>
            <a:ext cx="591185" cy="591185"/>
            <a:chOff x="8799" y="7470"/>
            <a:chExt cx="1320" cy="1320"/>
          </a:xfrm>
        </p:grpSpPr>
        <p:sp>
          <p:nvSpPr>
            <p:cNvPr id="25" name="椭圆 24"/>
            <p:cNvSpPr/>
            <p:nvPr/>
          </p:nvSpPr>
          <p:spPr>
            <a:xfrm>
              <a:off x="8799" y="7470"/>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iconfont-11862-5666441"/>
            <p:cNvSpPr>
              <a:spLocks noChangeAspect="1"/>
            </p:cNvSpPr>
            <p:nvPr/>
          </p:nvSpPr>
          <p:spPr bwMode="auto">
            <a:xfrm>
              <a:off x="9104" y="7774"/>
              <a:ext cx="707" cy="709"/>
            </a:xfrm>
            <a:custGeom>
              <a:avLst/>
              <a:gdLst>
                <a:gd name="connsiteX0" fmla="*/ 285209 w 381320"/>
                <a:gd name="connsiteY0" fmla="*/ 231844 h 382120"/>
                <a:gd name="connsiteX1" fmla="*/ 298283 w 381320"/>
                <a:gd name="connsiteY1" fmla="*/ 239481 h 382120"/>
                <a:gd name="connsiteX2" fmla="*/ 290649 w 381320"/>
                <a:gd name="connsiteY2" fmla="*/ 252558 h 382120"/>
                <a:gd name="connsiteX3" fmla="*/ 277575 w 381320"/>
                <a:gd name="connsiteY3" fmla="*/ 244922 h 382120"/>
                <a:gd name="connsiteX4" fmla="*/ 285209 w 381320"/>
                <a:gd name="connsiteY4" fmla="*/ 231844 h 382120"/>
                <a:gd name="connsiteX5" fmla="*/ 71875 w 381320"/>
                <a:gd name="connsiteY5" fmla="*/ 129548 h 382120"/>
                <a:gd name="connsiteX6" fmla="*/ 21815 w 381320"/>
                <a:gd name="connsiteY6" fmla="*/ 179653 h 382120"/>
                <a:gd name="connsiteX7" fmla="*/ 71875 w 381320"/>
                <a:gd name="connsiteY7" fmla="*/ 229710 h 382120"/>
                <a:gd name="connsiteX8" fmla="*/ 121935 w 381320"/>
                <a:gd name="connsiteY8" fmla="*/ 179653 h 382120"/>
                <a:gd name="connsiteX9" fmla="*/ 71875 w 381320"/>
                <a:gd name="connsiteY9" fmla="*/ 129548 h 382120"/>
                <a:gd name="connsiteX10" fmla="*/ 274353 w 381320"/>
                <a:gd name="connsiteY10" fmla="*/ 21766 h 382120"/>
                <a:gd name="connsiteX11" fmla="*/ 219959 w 381320"/>
                <a:gd name="connsiteY11" fmla="*/ 76205 h 382120"/>
                <a:gd name="connsiteX12" fmla="*/ 274353 w 381320"/>
                <a:gd name="connsiteY12" fmla="*/ 132835 h 382120"/>
                <a:gd name="connsiteX13" fmla="*/ 329891 w 381320"/>
                <a:gd name="connsiteY13" fmla="*/ 77300 h 382120"/>
                <a:gd name="connsiteX14" fmla="*/ 274353 w 381320"/>
                <a:gd name="connsiteY14" fmla="*/ 21766 h 382120"/>
                <a:gd name="connsiteX15" fmla="*/ 274353 w 381320"/>
                <a:gd name="connsiteY15" fmla="*/ 0 h 382120"/>
                <a:gd name="connsiteX16" fmla="*/ 352753 w 381320"/>
                <a:gd name="connsiteY16" fmla="*/ 76205 h 382120"/>
                <a:gd name="connsiteX17" fmla="*/ 275449 w 381320"/>
                <a:gd name="connsiteY17" fmla="*/ 153505 h 382120"/>
                <a:gd name="connsiteX18" fmla="*/ 211242 w 381320"/>
                <a:gd name="connsiteY18" fmla="*/ 118689 h 382120"/>
                <a:gd name="connsiteX19" fmla="*/ 140463 w 381320"/>
                <a:gd name="connsiteY19" fmla="*/ 156792 h 382120"/>
                <a:gd name="connsiteX20" fmla="*/ 143750 w 381320"/>
                <a:gd name="connsiteY20" fmla="*/ 178558 h 382120"/>
                <a:gd name="connsiteX21" fmla="*/ 139368 w 381320"/>
                <a:gd name="connsiteY21" fmla="*/ 203562 h 382120"/>
                <a:gd name="connsiteX22" fmla="*/ 141559 w 381320"/>
                <a:gd name="connsiteY22" fmla="*/ 204658 h 382120"/>
                <a:gd name="connsiteX23" fmla="*/ 244965 w 381320"/>
                <a:gd name="connsiteY23" fmla="*/ 258001 h 382120"/>
                <a:gd name="connsiteX24" fmla="*/ 250443 w 381320"/>
                <a:gd name="connsiteY24" fmla="*/ 251476 h 382120"/>
                <a:gd name="connsiteX25" fmla="*/ 265684 w 381320"/>
                <a:gd name="connsiteY25" fmla="*/ 251476 h 382120"/>
                <a:gd name="connsiteX26" fmla="*/ 265684 w 381320"/>
                <a:gd name="connsiteY26" fmla="*/ 266717 h 382120"/>
                <a:gd name="connsiteX27" fmla="*/ 265684 w 381320"/>
                <a:gd name="connsiteY27" fmla="*/ 345113 h 382120"/>
                <a:gd name="connsiteX28" fmla="*/ 304837 w 381320"/>
                <a:gd name="connsiteY28" fmla="*/ 361449 h 382120"/>
                <a:gd name="connsiteX29" fmla="*/ 344037 w 381320"/>
                <a:gd name="connsiteY29" fmla="*/ 345113 h 382120"/>
                <a:gd name="connsiteX30" fmla="*/ 344037 w 381320"/>
                <a:gd name="connsiteY30" fmla="*/ 266717 h 382120"/>
                <a:gd name="connsiteX31" fmla="*/ 344037 w 381320"/>
                <a:gd name="connsiteY31" fmla="*/ 251476 h 382120"/>
                <a:gd name="connsiteX32" fmla="*/ 359279 w 381320"/>
                <a:gd name="connsiteY32" fmla="*/ 251476 h 382120"/>
                <a:gd name="connsiteX33" fmla="*/ 359279 w 381320"/>
                <a:gd name="connsiteY33" fmla="*/ 359259 h 382120"/>
                <a:gd name="connsiteX34" fmla="*/ 304837 w 381320"/>
                <a:gd name="connsiteY34" fmla="*/ 382120 h 382120"/>
                <a:gd name="connsiteX35" fmla="*/ 250443 w 381320"/>
                <a:gd name="connsiteY35" fmla="*/ 359259 h 382120"/>
                <a:gd name="connsiteX36" fmla="*/ 234105 w 381320"/>
                <a:gd name="connsiteY36" fmla="*/ 275433 h 382120"/>
                <a:gd name="connsiteX37" fmla="*/ 131747 w 381320"/>
                <a:gd name="connsiteY37" fmla="*/ 223185 h 382120"/>
                <a:gd name="connsiteX38" fmla="*/ 129556 w 381320"/>
                <a:gd name="connsiteY38" fmla="*/ 222090 h 382120"/>
                <a:gd name="connsiteX39" fmla="*/ 71875 w 381320"/>
                <a:gd name="connsiteY39" fmla="*/ 251476 h 382120"/>
                <a:gd name="connsiteX40" fmla="*/ 0 w 381320"/>
                <a:gd name="connsiteY40" fmla="*/ 179653 h 382120"/>
                <a:gd name="connsiteX41" fmla="*/ 71875 w 381320"/>
                <a:gd name="connsiteY41" fmla="*/ 107782 h 382120"/>
                <a:gd name="connsiteX42" fmla="*/ 130651 w 381320"/>
                <a:gd name="connsiteY42" fmla="*/ 138264 h 382120"/>
                <a:gd name="connsiteX43" fmla="*/ 201430 w 381320"/>
                <a:gd name="connsiteY43" fmla="*/ 99066 h 382120"/>
                <a:gd name="connsiteX44" fmla="*/ 198144 w 381320"/>
                <a:gd name="connsiteY44" fmla="*/ 76205 h 382120"/>
                <a:gd name="connsiteX45" fmla="*/ 274353 w 381320"/>
                <a:gd name="connsiteY45" fmla="*/ 0 h 38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81320" h="382120">
                  <a:moveTo>
                    <a:pt x="285209" y="231844"/>
                  </a:moveTo>
                  <a:cubicBezTo>
                    <a:pt x="291746" y="229649"/>
                    <a:pt x="297186" y="232942"/>
                    <a:pt x="298283" y="239481"/>
                  </a:cubicBezTo>
                  <a:cubicBezTo>
                    <a:pt x="300478" y="244922"/>
                    <a:pt x="296136" y="251461"/>
                    <a:pt x="290649" y="252558"/>
                  </a:cubicBezTo>
                  <a:cubicBezTo>
                    <a:pt x="285209" y="253656"/>
                    <a:pt x="278672" y="250363"/>
                    <a:pt x="277575" y="244922"/>
                  </a:cubicBezTo>
                  <a:cubicBezTo>
                    <a:pt x="275380" y="239481"/>
                    <a:pt x="278672" y="232942"/>
                    <a:pt x="285209" y="231844"/>
                  </a:cubicBezTo>
                  <a:close/>
                  <a:moveTo>
                    <a:pt x="71875" y="129548"/>
                  </a:moveTo>
                  <a:cubicBezTo>
                    <a:pt x="44678" y="129548"/>
                    <a:pt x="21815" y="152410"/>
                    <a:pt x="21815" y="179653"/>
                  </a:cubicBezTo>
                  <a:cubicBezTo>
                    <a:pt x="21815" y="206849"/>
                    <a:pt x="44678" y="229710"/>
                    <a:pt x="71875" y="229710"/>
                  </a:cubicBezTo>
                  <a:cubicBezTo>
                    <a:pt x="99072" y="229710"/>
                    <a:pt x="121935" y="206849"/>
                    <a:pt x="121935" y="179653"/>
                  </a:cubicBezTo>
                  <a:cubicBezTo>
                    <a:pt x="121935" y="152410"/>
                    <a:pt x="99072" y="129548"/>
                    <a:pt x="71875" y="129548"/>
                  </a:cubicBezTo>
                  <a:close/>
                  <a:moveTo>
                    <a:pt x="274353" y="21766"/>
                  </a:moveTo>
                  <a:cubicBezTo>
                    <a:pt x="243869" y="21766"/>
                    <a:pt x="219959" y="44627"/>
                    <a:pt x="219959" y="76205"/>
                  </a:cubicBezTo>
                  <a:cubicBezTo>
                    <a:pt x="219959" y="107782"/>
                    <a:pt x="243869" y="132835"/>
                    <a:pt x="274353" y="132835"/>
                  </a:cubicBezTo>
                  <a:cubicBezTo>
                    <a:pt x="304837" y="132835"/>
                    <a:pt x="329891" y="107782"/>
                    <a:pt x="329891" y="77300"/>
                  </a:cubicBezTo>
                  <a:cubicBezTo>
                    <a:pt x="329891" y="46818"/>
                    <a:pt x="304837" y="21766"/>
                    <a:pt x="274353" y="21766"/>
                  </a:cubicBezTo>
                  <a:close/>
                  <a:moveTo>
                    <a:pt x="274353" y="0"/>
                  </a:moveTo>
                  <a:cubicBezTo>
                    <a:pt x="316840" y="0"/>
                    <a:pt x="352753" y="33768"/>
                    <a:pt x="352753" y="76205"/>
                  </a:cubicBezTo>
                  <a:cubicBezTo>
                    <a:pt x="352753" y="118689"/>
                    <a:pt x="317935" y="153505"/>
                    <a:pt x="275449" y="153505"/>
                  </a:cubicBezTo>
                  <a:cubicBezTo>
                    <a:pt x="248252" y="153505"/>
                    <a:pt x="225389" y="139360"/>
                    <a:pt x="211242" y="118689"/>
                  </a:cubicBezTo>
                  <a:lnTo>
                    <a:pt x="140463" y="156792"/>
                  </a:lnTo>
                  <a:cubicBezTo>
                    <a:pt x="142654" y="163317"/>
                    <a:pt x="143750" y="170937"/>
                    <a:pt x="143750" y="178558"/>
                  </a:cubicBezTo>
                  <a:cubicBezTo>
                    <a:pt x="143750" y="187274"/>
                    <a:pt x="142654" y="195942"/>
                    <a:pt x="139368" y="203562"/>
                  </a:cubicBezTo>
                  <a:cubicBezTo>
                    <a:pt x="140463" y="204658"/>
                    <a:pt x="140463" y="204658"/>
                    <a:pt x="141559" y="204658"/>
                  </a:cubicBezTo>
                  <a:lnTo>
                    <a:pt x="244965" y="258001"/>
                  </a:lnTo>
                  <a:cubicBezTo>
                    <a:pt x="246060" y="255858"/>
                    <a:pt x="248252" y="253667"/>
                    <a:pt x="250443" y="251476"/>
                  </a:cubicBezTo>
                  <a:cubicBezTo>
                    <a:pt x="254777" y="247142"/>
                    <a:pt x="261302" y="247142"/>
                    <a:pt x="265684" y="251476"/>
                  </a:cubicBezTo>
                  <a:cubicBezTo>
                    <a:pt x="270019" y="255858"/>
                    <a:pt x="270019" y="262383"/>
                    <a:pt x="265684" y="266717"/>
                  </a:cubicBezTo>
                  <a:cubicBezTo>
                    <a:pt x="243869" y="288483"/>
                    <a:pt x="243869" y="323347"/>
                    <a:pt x="265684" y="345113"/>
                  </a:cubicBezTo>
                  <a:cubicBezTo>
                    <a:pt x="276544" y="355972"/>
                    <a:pt x="289595" y="361449"/>
                    <a:pt x="304837" y="361449"/>
                  </a:cubicBezTo>
                  <a:cubicBezTo>
                    <a:pt x="320079" y="361449"/>
                    <a:pt x="333177" y="355972"/>
                    <a:pt x="344037" y="345113"/>
                  </a:cubicBezTo>
                  <a:cubicBezTo>
                    <a:pt x="365804" y="323347"/>
                    <a:pt x="365804" y="288483"/>
                    <a:pt x="344037" y="266717"/>
                  </a:cubicBezTo>
                  <a:cubicBezTo>
                    <a:pt x="339703" y="262383"/>
                    <a:pt x="339703" y="255858"/>
                    <a:pt x="344037" y="251476"/>
                  </a:cubicBezTo>
                  <a:cubicBezTo>
                    <a:pt x="348419" y="247142"/>
                    <a:pt x="354944" y="247142"/>
                    <a:pt x="359279" y="251476"/>
                  </a:cubicBezTo>
                  <a:cubicBezTo>
                    <a:pt x="388667" y="281958"/>
                    <a:pt x="388667" y="330967"/>
                    <a:pt x="359279" y="359259"/>
                  </a:cubicBezTo>
                  <a:cubicBezTo>
                    <a:pt x="345132" y="374499"/>
                    <a:pt x="325556" y="382120"/>
                    <a:pt x="304837" y="382120"/>
                  </a:cubicBezTo>
                  <a:cubicBezTo>
                    <a:pt x="284165" y="382120"/>
                    <a:pt x="264589" y="373404"/>
                    <a:pt x="250443" y="359259"/>
                  </a:cubicBezTo>
                  <a:cubicBezTo>
                    <a:pt x="228628" y="336397"/>
                    <a:pt x="223198" y="303724"/>
                    <a:pt x="234105" y="275433"/>
                  </a:cubicBezTo>
                  <a:lnTo>
                    <a:pt x="131747" y="223185"/>
                  </a:lnTo>
                  <a:cubicBezTo>
                    <a:pt x="130651" y="223185"/>
                    <a:pt x="130651" y="222090"/>
                    <a:pt x="129556" y="222090"/>
                  </a:cubicBezTo>
                  <a:cubicBezTo>
                    <a:pt x="116505" y="240617"/>
                    <a:pt x="95833" y="251476"/>
                    <a:pt x="71875" y="251476"/>
                  </a:cubicBezTo>
                  <a:cubicBezTo>
                    <a:pt x="32675" y="251476"/>
                    <a:pt x="0" y="218803"/>
                    <a:pt x="0" y="179653"/>
                  </a:cubicBezTo>
                  <a:cubicBezTo>
                    <a:pt x="0" y="140455"/>
                    <a:pt x="32675" y="107782"/>
                    <a:pt x="71875" y="107782"/>
                  </a:cubicBezTo>
                  <a:cubicBezTo>
                    <a:pt x="95262" y="107830"/>
                    <a:pt x="117172" y="119165"/>
                    <a:pt x="130651" y="138264"/>
                  </a:cubicBezTo>
                  <a:lnTo>
                    <a:pt x="201430" y="99066"/>
                  </a:lnTo>
                  <a:cubicBezTo>
                    <a:pt x="199239" y="91446"/>
                    <a:pt x="198144" y="83825"/>
                    <a:pt x="198144" y="76205"/>
                  </a:cubicBezTo>
                  <a:cubicBezTo>
                    <a:pt x="198144" y="33768"/>
                    <a:pt x="231914" y="0"/>
                    <a:pt x="274353" y="0"/>
                  </a:cubicBezTo>
                  <a:close/>
                </a:path>
              </a:pathLst>
            </a:custGeom>
            <a:solidFill>
              <a:schemeClr val="bg1"/>
            </a:solidFill>
            <a:ln>
              <a:noFill/>
            </a:ln>
          </p:spPr>
          <p:txBody>
            <a:bodyPr/>
            <a:lstStyle/>
            <a:p>
              <a:endParaRPr lang="zh-CN" altLang="en-US">
                <a:cs typeface="+mn-ea"/>
                <a:sym typeface="+mn-lt"/>
              </a:endParaRPr>
            </a:p>
          </p:txBody>
        </p:sp>
      </p:grpSp>
      <p:grpSp>
        <p:nvGrpSpPr>
          <p:cNvPr id="27" name="组合 3"/>
          <p:cNvGrpSpPr/>
          <p:nvPr/>
        </p:nvGrpSpPr>
        <p:grpSpPr>
          <a:xfrm>
            <a:off x="3091180" y="4892675"/>
            <a:ext cx="591185" cy="591185"/>
            <a:chOff x="8799" y="7470"/>
            <a:chExt cx="1320" cy="1320"/>
          </a:xfrm>
        </p:grpSpPr>
        <p:sp>
          <p:nvSpPr>
            <p:cNvPr id="28" name="椭圆 27"/>
            <p:cNvSpPr/>
            <p:nvPr/>
          </p:nvSpPr>
          <p:spPr>
            <a:xfrm>
              <a:off x="8799" y="7470"/>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iconfont-11862-5666441"/>
            <p:cNvSpPr>
              <a:spLocks noChangeAspect="1"/>
            </p:cNvSpPr>
            <p:nvPr/>
          </p:nvSpPr>
          <p:spPr bwMode="auto">
            <a:xfrm>
              <a:off x="9104" y="7818"/>
              <a:ext cx="709" cy="621"/>
            </a:xfrm>
            <a:custGeom>
              <a:avLst/>
              <a:gdLst>
                <a:gd name="connsiteX0" fmla="*/ 179619 w 370116"/>
                <a:gd name="connsiteY0" fmla="*/ 193747 h 324385"/>
                <a:gd name="connsiteX1" fmla="*/ 194863 w 370116"/>
                <a:gd name="connsiteY1" fmla="*/ 193747 h 324385"/>
                <a:gd name="connsiteX2" fmla="*/ 198102 w 370116"/>
                <a:gd name="connsiteY2" fmla="*/ 201352 h 324385"/>
                <a:gd name="connsiteX3" fmla="*/ 194863 w 370116"/>
                <a:gd name="connsiteY3" fmla="*/ 208958 h 324385"/>
                <a:gd name="connsiteX4" fmla="*/ 187241 w 370116"/>
                <a:gd name="connsiteY4" fmla="*/ 212190 h 324385"/>
                <a:gd name="connsiteX5" fmla="*/ 179619 w 370116"/>
                <a:gd name="connsiteY5" fmla="*/ 208958 h 324385"/>
                <a:gd name="connsiteX6" fmla="*/ 176332 w 370116"/>
                <a:gd name="connsiteY6" fmla="*/ 201352 h 324385"/>
                <a:gd name="connsiteX7" fmla="*/ 179619 w 370116"/>
                <a:gd name="connsiteY7" fmla="*/ 193747 h 324385"/>
                <a:gd name="connsiteX8" fmla="*/ 24994 w 370116"/>
                <a:gd name="connsiteY8" fmla="*/ 190467 h 324385"/>
                <a:gd name="connsiteX9" fmla="*/ 152372 w 370116"/>
                <a:gd name="connsiteY9" fmla="*/ 190467 h 324385"/>
                <a:gd name="connsiteX10" fmla="*/ 163280 w 370116"/>
                <a:gd name="connsiteY10" fmla="*/ 201352 h 324385"/>
                <a:gd name="connsiteX11" fmla="*/ 152372 w 370116"/>
                <a:gd name="connsiteY11" fmla="*/ 212190 h 324385"/>
                <a:gd name="connsiteX12" fmla="*/ 24994 w 370116"/>
                <a:gd name="connsiteY12" fmla="*/ 212190 h 324385"/>
                <a:gd name="connsiteX13" fmla="*/ 14086 w 370116"/>
                <a:gd name="connsiteY13" fmla="*/ 201352 h 324385"/>
                <a:gd name="connsiteX14" fmla="*/ 24994 w 370116"/>
                <a:gd name="connsiteY14" fmla="*/ 190467 h 324385"/>
                <a:gd name="connsiteX15" fmla="*/ 9810 w 370116"/>
                <a:gd name="connsiteY15" fmla="*/ 0 h 324385"/>
                <a:gd name="connsiteX16" fmla="*/ 21763 w 370116"/>
                <a:gd name="connsiteY16" fmla="*/ 9810 h 324385"/>
                <a:gd name="connsiteX17" fmla="*/ 29382 w 370116"/>
                <a:gd name="connsiteY17" fmla="*/ 65334 h 324385"/>
                <a:gd name="connsiteX18" fmla="*/ 301541 w 370116"/>
                <a:gd name="connsiteY18" fmla="*/ 65334 h 324385"/>
                <a:gd name="connsiteX19" fmla="*/ 370116 w 370116"/>
                <a:gd name="connsiteY19" fmla="*/ 144764 h 324385"/>
                <a:gd name="connsiteX20" fmla="*/ 301541 w 370116"/>
                <a:gd name="connsiteY20" fmla="*/ 324385 h 324385"/>
                <a:gd name="connsiteX21" fmla="*/ 46812 w 370116"/>
                <a:gd name="connsiteY21" fmla="*/ 324385 h 324385"/>
                <a:gd name="connsiteX22" fmla="*/ 35954 w 370116"/>
                <a:gd name="connsiteY22" fmla="*/ 313480 h 324385"/>
                <a:gd name="connsiteX23" fmla="*/ 46812 w 370116"/>
                <a:gd name="connsiteY23" fmla="*/ 302623 h 324385"/>
                <a:gd name="connsiteX24" fmla="*/ 301541 w 370116"/>
                <a:gd name="connsiteY24" fmla="*/ 302623 h 324385"/>
                <a:gd name="connsiteX25" fmla="*/ 348353 w 370116"/>
                <a:gd name="connsiteY25" fmla="*/ 144764 h 324385"/>
                <a:gd name="connsiteX26" fmla="*/ 301541 w 370116"/>
                <a:gd name="connsiteY26" fmla="*/ 87096 h 324385"/>
                <a:gd name="connsiteX27" fmla="*/ 20715 w 370116"/>
                <a:gd name="connsiteY27" fmla="*/ 87096 h 324385"/>
                <a:gd name="connsiteX28" fmla="*/ 16334 w 370116"/>
                <a:gd name="connsiteY28" fmla="*/ 86001 h 324385"/>
                <a:gd name="connsiteX29" fmla="*/ 15239 w 370116"/>
                <a:gd name="connsiteY29" fmla="*/ 84906 h 324385"/>
                <a:gd name="connsiteX30" fmla="*/ 13096 w 370116"/>
                <a:gd name="connsiteY30" fmla="*/ 83811 h 324385"/>
                <a:gd name="connsiteX31" fmla="*/ 12001 w 370116"/>
                <a:gd name="connsiteY31" fmla="*/ 82715 h 324385"/>
                <a:gd name="connsiteX32" fmla="*/ 9810 w 370116"/>
                <a:gd name="connsiteY32" fmla="*/ 80572 h 324385"/>
                <a:gd name="connsiteX33" fmla="*/ 8715 w 370116"/>
                <a:gd name="connsiteY33" fmla="*/ 78382 h 324385"/>
                <a:gd name="connsiteX34" fmla="*/ 8715 w 370116"/>
                <a:gd name="connsiteY34" fmla="*/ 77287 h 324385"/>
                <a:gd name="connsiteX35" fmla="*/ 0 w 370116"/>
                <a:gd name="connsiteY35" fmla="*/ 12000 h 324385"/>
                <a:gd name="connsiteX36" fmla="*/ 9810 w 370116"/>
                <a:gd name="connsiteY36" fmla="*/ 0 h 324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70116" h="324385">
                  <a:moveTo>
                    <a:pt x="179619" y="193747"/>
                  </a:moveTo>
                  <a:cubicBezTo>
                    <a:pt x="182859" y="189374"/>
                    <a:pt x="190480" y="189374"/>
                    <a:pt x="194863" y="193747"/>
                  </a:cubicBezTo>
                  <a:cubicBezTo>
                    <a:pt x="197006" y="195934"/>
                    <a:pt x="198102" y="199166"/>
                    <a:pt x="198102" y="201352"/>
                  </a:cubicBezTo>
                  <a:cubicBezTo>
                    <a:pt x="198102" y="203539"/>
                    <a:pt x="197006" y="206771"/>
                    <a:pt x="194863" y="208958"/>
                  </a:cubicBezTo>
                  <a:cubicBezTo>
                    <a:pt x="192671" y="211144"/>
                    <a:pt x="190480" y="212190"/>
                    <a:pt x="187241" y="212190"/>
                  </a:cubicBezTo>
                  <a:cubicBezTo>
                    <a:pt x="185050" y="212190"/>
                    <a:pt x="181763" y="211144"/>
                    <a:pt x="179619" y="208958"/>
                  </a:cubicBezTo>
                  <a:cubicBezTo>
                    <a:pt x="177428" y="206771"/>
                    <a:pt x="176332" y="204585"/>
                    <a:pt x="176332" y="201352"/>
                  </a:cubicBezTo>
                  <a:cubicBezTo>
                    <a:pt x="176332" y="198073"/>
                    <a:pt x="177428" y="195934"/>
                    <a:pt x="179619" y="193747"/>
                  </a:cubicBezTo>
                  <a:close/>
                  <a:moveTo>
                    <a:pt x="24994" y="190467"/>
                  </a:moveTo>
                  <a:lnTo>
                    <a:pt x="152372" y="190467"/>
                  </a:lnTo>
                  <a:cubicBezTo>
                    <a:pt x="158898" y="190467"/>
                    <a:pt x="163280" y="194840"/>
                    <a:pt x="163280" y="201352"/>
                  </a:cubicBezTo>
                  <a:cubicBezTo>
                    <a:pt x="163280" y="206771"/>
                    <a:pt x="157850" y="212190"/>
                    <a:pt x="152372" y="212190"/>
                  </a:cubicBezTo>
                  <a:lnTo>
                    <a:pt x="24994" y="212190"/>
                  </a:lnTo>
                  <a:cubicBezTo>
                    <a:pt x="18468" y="212190"/>
                    <a:pt x="14086" y="207864"/>
                    <a:pt x="14086" y="201352"/>
                  </a:cubicBezTo>
                  <a:cubicBezTo>
                    <a:pt x="14086" y="194840"/>
                    <a:pt x="18468" y="190467"/>
                    <a:pt x="24994" y="190467"/>
                  </a:cubicBezTo>
                  <a:close/>
                  <a:moveTo>
                    <a:pt x="9810" y="0"/>
                  </a:moveTo>
                  <a:cubicBezTo>
                    <a:pt x="15239" y="0"/>
                    <a:pt x="20715" y="4381"/>
                    <a:pt x="21763" y="9810"/>
                  </a:cubicBezTo>
                  <a:lnTo>
                    <a:pt x="29382" y="65334"/>
                  </a:lnTo>
                  <a:lnTo>
                    <a:pt x="301541" y="65334"/>
                  </a:lnTo>
                  <a:cubicBezTo>
                    <a:pt x="341781" y="65334"/>
                    <a:pt x="369021" y="96906"/>
                    <a:pt x="370116" y="144764"/>
                  </a:cubicBezTo>
                  <a:cubicBezTo>
                    <a:pt x="369021" y="174145"/>
                    <a:pt x="364640" y="324385"/>
                    <a:pt x="301541" y="324385"/>
                  </a:cubicBezTo>
                  <a:lnTo>
                    <a:pt x="46812" y="324385"/>
                  </a:lnTo>
                  <a:cubicBezTo>
                    <a:pt x="40288" y="324385"/>
                    <a:pt x="35954" y="320004"/>
                    <a:pt x="35954" y="313480"/>
                  </a:cubicBezTo>
                  <a:cubicBezTo>
                    <a:pt x="35954" y="306956"/>
                    <a:pt x="40288" y="302623"/>
                    <a:pt x="46812" y="302623"/>
                  </a:cubicBezTo>
                  <a:lnTo>
                    <a:pt x="301541" y="302623"/>
                  </a:lnTo>
                  <a:cubicBezTo>
                    <a:pt x="333114" y="302623"/>
                    <a:pt x="347258" y="210098"/>
                    <a:pt x="348353" y="144764"/>
                  </a:cubicBezTo>
                  <a:cubicBezTo>
                    <a:pt x="348353" y="117573"/>
                    <a:pt x="335257" y="87096"/>
                    <a:pt x="301541" y="87096"/>
                  </a:cubicBezTo>
                  <a:lnTo>
                    <a:pt x="20715" y="87096"/>
                  </a:lnTo>
                  <a:cubicBezTo>
                    <a:pt x="18525" y="87096"/>
                    <a:pt x="17429" y="86001"/>
                    <a:pt x="16334" y="86001"/>
                  </a:cubicBezTo>
                  <a:lnTo>
                    <a:pt x="15239" y="84906"/>
                  </a:lnTo>
                  <a:cubicBezTo>
                    <a:pt x="14144" y="84906"/>
                    <a:pt x="14144" y="84906"/>
                    <a:pt x="13096" y="83811"/>
                  </a:cubicBezTo>
                  <a:lnTo>
                    <a:pt x="12001" y="82715"/>
                  </a:lnTo>
                  <a:lnTo>
                    <a:pt x="9810" y="80572"/>
                  </a:lnTo>
                  <a:cubicBezTo>
                    <a:pt x="8715" y="79477"/>
                    <a:pt x="8715" y="79477"/>
                    <a:pt x="8715" y="78382"/>
                  </a:cubicBezTo>
                  <a:lnTo>
                    <a:pt x="8715" y="77287"/>
                  </a:lnTo>
                  <a:lnTo>
                    <a:pt x="0" y="12000"/>
                  </a:lnTo>
                  <a:cubicBezTo>
                    <a:pt x="0" y="6524"/>
                    <a:pt x="4381" y="1095"/>
                    <a:pt x="9810" y="0"/>
                  </a:cubicBezTo>
                  <a:close/>
                </a:path>
              </a:pathLst>
            </a:custGeom>
            <a:solidFill>
              <a:schemeClr val="bg1"/>
            </a:solidFill>
            <a:ln>
              <a:noFill/>
            </a:ln>
          </p:spPr>
          <p:txBody>
            <a:bodyPr/>
            <a:lstStyle/>
            <a:p>
              <a:endParaRPr lang="zh-CN" altLang="en-US">
                <a:cs typeface="+mn-ea"/>
                <a:sym typeface="+mn-lt"/>
              </a:endParaRPr>
            </a:p>
          </p:txBody>
        </p:sp>
      </p:grpSp>
      <p:pic>
        <p:nvPicPr>
          <p:cNvPr id="6" name="图片 5" descr="51miz-P806302-F1F01166-3840x2562"/>
          <p:cNvPicPr>
            <a:picLocks noChangeAspect="1"/>
          </p:cNvPicPr>
          <p:nvPr/>
        </p:nvPicPr>
        <p:blipFill>
          <a:blip r:embed="rId2" cstate="screen"/>
          <a:stretch>
            <a:fillRect/>
          </a:stretch>
        </p:blipFill>
        <p:spPr>
          <a:xfrm>
            <a:off x="6515100" y="2062480"/>
            <a:ext cx="4675505" cy="3120390"/>
          </a:xfrm>
          <a:prstGeom prst="rect">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3"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1+#ppt_w/2"/>
                                          </p:val>
                                        </p:tav>
                                        <p:tav tm="100000">
                                          <p:val>
                                            <p:strVal val="#ppt_x"/>
                                          </p:val>
                                        </p:tav>
                                      </p:tavLst>
                                    </p:anim>
                                    <p:anim calcmode="lin" valueType="num">
                                      <p:cBhvr additive="base">
                                        <p:cTn id="13" dur="500" fill="hold"/>
                                        <p:tgtEl>
                                          <p:spTgt spid="3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3"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1+#ppt_w/2"/>
                                          </p:val>
                                        </p:tav>
                                        <p:tav tm="100000">
                                          <p:val>
                                            <p:strVal val="#ppt_x"/>
                                          </p:val>
                                        </p:tav>
                                      </p:tavLst>
                                    </p:anim>
                                    <p:anim calcmode="lin" valueType="num">
                                      <p:cBhvr additive="base">
                                        <p:cTn id="18" dur="500" fill="hold"/>
                                        <p:tgtEl>
                                          <p:spTgt spid="3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55"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ppt_w*0.70"/>
                                          </p:val>
                                        </p:tav>
                                        <p:tav tm="100000">
                                          <p:val>
                                            <p:strVal val="#ppt_w"/>
                                          </p:val>
                                        </p:tav>
                                      </p:tavLst>
                                    </p:anim>
                                    <p:anim calcmode="lin" valueType="num">
                                      <p:cBhvr>
                                        <p:cTn id="23" dur="1000" fill="hold"/>
                                        <p:tgtEl>
                                          <p:spTgt spid="10"/>
                                        </p:tgtEl>
                                        <p:attrNameLst>
                                          <p:attrName>ppt_h</p:attrName>
                                        </p:attrNameLst>
                                      </p:cBhvr>
                                      <p:tavLst>
                                        <p:tav tm="0">
                                          <p:val>
                                            <p:strVal val="#ppt_h"/>
                                          </p:val>
                                        </p:tav>
                                        <p:tav tm="100000">
                                          <p:val>
                                            <p:strVal val="#ppt_h"/>
                                          </p:val>
                                        </p:tav>
                                      </p:tavLst>
                                    </p:anim>
                                    <p:animEffect transition="in" filter="fade">
                                      <p:cBhvr>
                                        <p:cTn id="24" dur="1000"/>
                                        <p:tgtEl>
                                          <p:spTgt spid="10"/>
                                        </p:tgtEl>
                                      </p:cBhvr>
                                    </p:animEffect>
                                  </p:childTnLst>
                                </p:cTn>
                              </p:par>
                            </p:childTnLst>
                          </p:cTn>
                        </p:par>
                        <p:par>
                          <p:cTn id="25" fill="hold">
                            <p:stCondLst>
                              <p:cond delay="2500"/>
                            </p:stCondLst>
                            <p:childTnLst>
                              <p:par>
                                <p:cTn id="26" presetID="55"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1000" fill="hold"/>
                                        <p:tgtEl>
                                          <p:spTgt spid="24"/>
                                        </p:tgtEl>
                                        <p:attrNameLst>
                                          <p:attrName>ppt_w</p:attrName>
                                        </p:attrNameLst>
                                      </p:cBhvr>
                                      <p:tavLst>
                                        <p:tav tm="0">
                                          <p:val>
                                            <p:strVal val="#ppt_w*0.70"/>
                                          </p:val>
                                        </p:tav>
                                        <p:tav tm="100000">
                                          <p:val>
                                            <p:strVal val="#ppt_w"/>
                                          </p:val>
                                        </p:tav>
                                      </p:tavLst>
                                    </p:anim>
                                    <p:anim calcmode="lin" valueType="num">
                                      <p:cBhvr>
                                        <p:cTn id="29" dur="1000" fill="hold"/>
                                        <p:tgtEl>
                                          <p:spTgt spid="24"/>
                                        </p:tgtEl>
                                        <p:attrNameLst>
                                          <p:attrName>ppt_h</p:attrName>
                                        </p:attrNameLst>
                                      </p:cBhvr>
                                      <p:tavLst>
                                        <p:tav tm="0">
                                          <p:val>
                                            <p:strVal val="#ppt_h"/>
                                          </p:val>
                                        </p:tav>
                                        <p:tav tm="100000">
                                          <p:val>
                                            <p:strVal val="#ppt_h"/>
                                          </p:val>
                                        </p:tav>
                                      </p:tavLst>
                                    </p:anim>
                                    <p:animEffect transition="in" filter="fade">
                                      <p:cBhvr>
                                        <p:cTn id="30" dur="1000"/>
                                        <p:tgtEl>
                                          <p:spTgt spid="24"/>
                                        </p:tgtEl>
                                      </p:cBhvr>
                                    </p:animEffect>
                                  </p:childTnLst>
                                </p:cTn>
                              </p:par>
                            </p:childTnLst>
                          </p:cTn>
                        </p:par>
                        <p:par>
                          <p:cTn id="31" fill="hold">
                            <p:stCondLst>
                              <p:cond delay="3500"/>
                            </p:stCondLst>
                            <p:childTnLst>
                              <p:par>
                                <p:cTn id="32" presetID="55" presetClass="entr" presetSubtype="0"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1000" fill="hold"/>
                                        <p:tgtEl>
                                          <p:spTgt spid="27"/>
                                        </p:tgtEl>
                                        <p:attrNameLst>
                                          <p:attrName>ppt_w</p:attrName>
                                        </p:attrNameLst>
                                      </p:cBhvr>
                                      <p:tavLst>
                                        <p:tav tm="0">
                                          <p:val>
                                            <p:strVal val="#ppt_w*0.70"/>
                                          </p:val>
                                        </p:tav>
                                        <p:tav tm="100000">
                                          <p:val>
                                            <p:strVal val="#ppt_w"/>
                                          </p:val>
                                        </p:tav>
                                      </p:tavLst>
                                    </p:anim>
                                    <p:anim calcmode="lin" valueType="num">
                                      <p:cBhvr>
                                        <p:cTn id="35" dur="1000" fill="hold"/>
                                        <p:tgtEl>
                                          <p:spTgt spid="27"/>
                                        </p:tgtEl>
                                        <p:attrNameLst>
                                          <p:attrName>ppt_h</p:attrName>
                                        </p:attrNameLst>
                                      </p:cBhvr>
                                      <p:tavLst>
                                        <p:tav tm="0">
                                          <p:val>
                                            <p:strVal val="#ppt_h"/>
                                          </p:val>
                                        </p:tav>
                                        <p:tav tm="100000">
                                          <p:val>
                                            <p:strVal val="#ppt_h"/>
                                          </p:val>
                                        </p:tav>
                                      </p:tavLst>
                                    </p:anim>
                                    <p:animEffect transition="in" filter="fade">
                                      <p:cBhvr>
                                        <p:cTn id="36" dur="1000"/>
                                        <p:tgtEl>
                                          <p:spTgt spid="27"/>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blinds(horizontal)">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32" grpId="0"/>
      <p:bldP spid="32" grpId="1"/>
      <p:bldP spid="33" grpId="0"/>
      <p:bldP spid="33"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改进不足之处</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grpSp>
        <p:nvGrpSpPr>
          <p:cNvPr id="4" name="组合 3"/>
          <p:cNvGrpSpPr/>
          <p:nvPr/>
        </p:nvGrpSpPr>
        <p:grpSpPr>
          <a:xfrm>
            <a:off x="936625" y="2247900"/>
            <a:ext cx="2305050" cy="1466850"/>
            <a:chOff x="2377" y="3615"/>
            <a:chExt cx="3630" cy="2310"/>
          </a:xfrm>
        </p:grpSpPr>
        <p:sp>
          <p:nvSpPr>
            <p:cNvPr id="3" name="矩形 2"/>
            <p:cNvSpPr/>
            <p:nvPr/>
          </p:nvSpPr>
          <p:spPr>
            <a:xfrm>
              <a:off x="2377" y="3615"/>
              <a:ext cx="3630" cy="2310"/>
            </a:xfrm>
            <a:prstGeom prst="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iconfont-1186-466516"/>
            <p:cNvSpPr>
              <a:spLocks noChangeAspect="1"/>
            </p:cNvSpPr>
            <p:nvPr/>
          </p:nvSpPr>
          <p:spPr bwMode="auto">
            <a:xfrm>
              <a:off x="3817" y="3990"/>
              <a:ext cx="750" cy="750"/>
            </a:xfrm>
            <a:custGeom>
              <a:avLst/>
              <a:gdLst>
                <a:gd name="T0" fmla="*/ 8407 w 12030"/>
                <a:gd name="T1" fmla="*/ 497 h 12032"/>
                <a:gd name="T2" fmla="*/ 6015 w 12030"/>
                <a:gd name="T3" fmla="*/ 0 h 12032"/>
                <a:gd name="T4" fmla="*/ 4345 w 12030"/>
                <a:gd name="T5" fmla="*/ 238 h 12032"/>
                <a:gd name="T6" fmla="*/ 8303 w 12030"/>
                <a:gd name="T7" fmla="*/ 5097 h 12032"/>
                <a:gd name="T8" fmla="*/ 8407 w 12030"/>
                <a:gd name="T9" fmla="*/ 497 h 12032"/>
                <a:gd name="T10" fmla="*/ 3804 w 12030"/>
                <a:gd name="T11" fmla="*/ 423 h 12032"/>
                <a:gd name="T12" fmla="*/ 1762 w 12030"/>
                <a:gd name="T13" fmla="*/ 1762 h 12032"/>
                <a:gd name="T14" fmla="*/ 748 w 12030"/>
                <a:gd name="T15" fmla="*/ 3111 h 12032"/>
                <a:gd name="T16" fmla="*/ 6983 w 12030"/>
                <a:gd name="T17" fmla="*/ 3748 h 12032"/>
                <a:gd name="T18" fmla="*/ 3804 w 12030"/>
                <a:gd name="T19" fmla="*/ 423 h 12032"/>
                <a:gd name="T20" fmla="*/ 497 w 12030"/>
                <a:gd name="T21" fmla="*/ 3625 h 12032"/>
                <a:gd name="T22" fmla="*/ 0 w 12030"/>
                <a:gd name="T23" fmla="*/ 6016 h 12032"/>
                <a:gd name="T24" fmla="*/ 237 w 12030"/>
                <a:gd name="T25" fmla="*/ 7686 h 12032"/>
                <a:gd name="T26" fmla="*/ 5097 w 12030"/>
                <a:gd name="T27" fmla="*/ 3728 h 12032"/>
                <a:gd name="T28" fmla="*/ 497 w 12030"/>
                <a:gd name="T29" fmla="*/ 3625 h 12032"/>
                <a:gd name="T30" fmla="*/ 422 w 12030"/>
                <a:gd name="T31" fmla="*/ 8228 h 12032"/>
                <a:gd name="T32" fmla="*/ 1762 w 12030"/>
                <a:gd name="T33" fmla="*/ 10269 h 12032"/>
                <a:gd name="T34" fmla="*/ 3110 w 12030"/>
                <a:gd name="T35" fmla="*/ 11283 h 12032"/>
                <a:gd name="T36" fmla="*/ 3747 w 12030"/>
                <a:gd name="T37" fmla="*/ 5048 h 12032"/>
                <a:gd name="T38" fmla="*/ 422 w 12030"/>
                <a:gd name="T39" fmla="*/ 8228 h 12032"/>
                <a:gd name="T40" fmla="*/ 3624 w 12030"/>
                <a:gd name="T41" fmla="*/ 11535 h 12032"/>
                <a:gd name="T42" fmla="*/ 6015 w 12030"/>
                <a:gd name="T43" fmla="*/ 12032 h 12032"/>
                <a:gd name="T44" fmla="*/ 7685 w 12030"/>
                <a:gd name="T45" fmla="*/ 11794 h 12032"/>
                <a:gd name="T46" fmla="*/ 3727 w 12030"/>
                <a:gd name="T47" fmla="*/ 6935 h 12032"/>
                <a:gd name="T48" fmla="*/ 3624 w 12030"/>
                <a:gd name="T49" fmla="*/ 11535 h 12032"/>
                <a:gd name="T50" fmla="*/ 8227 w 12030"/>
                <a:gd name="T51" fmla="*/ 11609 h 12032"/>
                <a:gd name="T52" fmla="*/ 10269 w 12030"/>
                <a:gd name="T53" fmla="*/ 10269 h 12032"/>
                <a:gd name="T54" fmla="*/ 11282 w 12030"/>
                <a:gd name="T55" fmla="*/ 8921 h 12032"/>
                <a:gd name="T56" fmla="*/ 5047 w 12030"/>
                <a:gd name="T57" fmla="*/ 8284 h 12032"/>
                <a:gd name="T58" fmla="*/ 8227 w 12030"/>
                <a:gd name="T59" fmla="*/ 11609 h 12032"/>
                <a:gd name="T60" fmla="*/ 11793 w 12030"/>
                <a:gd name="T61" fmla="*/ 4346 h 12032"/>
                <a:gd name="T62" fmla="*/ 6934 w 12030"/>
                <a:gd name="T63" fmla="*/ 8304 h 12032"/>
                <a:gd name="T64" fmla="*/ 11533 w 12030"/>
                <a:gd name="T65" fmla="*/ 8407 h 12032"/>
                <a:gd name="T66" fmla="*/ 12030 w 12030"/>
                <a:gd name="T67" fmla="*/ 6016 h 12032"/>
                <a:gd name="T68" fmla="*/ 11793 w 12030"/>
                <a:gd name="T69" fmla="*/ 4346 h 12032"/>
                <a:gd name="T70" fmla="*/ 11608 w 12030"/>
                <a:gd name="T71" fmla="*/ 3804 h 12032"/>
                <a:gd name="T72" fmla="*/ 10269 w 12030"/>
                <a:gd name="T73" fmla="*/ 1762 h 12032"/>
                <a:gd name="T74" fmla="*/ 8920 w 12030"/>
                <a:gd name="T75" fmla="*/ 749 h 12032"/>
                <a:gd name="T76" fmla="*/ 8283 w 12030"/>
                <a:gd name="T77" fmla="*/ 6984 h 12032"/>
                <a:gd name="T78" fmla="*/ 11608 w 12030"/>
                <a:gd name="T79" fmla="*/ 3804 h 1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030" h="12032">
                  <a:moveTo>
                    <a:pt x="8407" y="497"/>
                  </a:moveTo>
                  <a:cubicBezTo>
                    <a:pt x="7674" y="178"/>
                    <a:pt x="6866" y="0"/>
                    <a:pt x="6015" y="0"/>
                  </a:cubicBezTo>
                  <a:cubicBezTo>
                    <a:pt x="5436" y="0"/>
                    <a:pt x="4875" y="85"/>
                    <a:pt x="4345" y="238"/>
                  </a:cubicBezTo>
                  <a:lnTo>
                    <a:pt x="8303" y="5097"/>
                  </a:lnTo>
                  <a:lnTo>
                    <a:pt x="8407" y="497"/>
                  </a:lnTo>
                  <a:close/>
                  <a:moveTo>
                    <a:pt x="3804" y="423"/>
                  </a:moveTo>
                  <a:cubicBezTo>
                    <a:pt x="3060" y="716"/>
                    <a:pt x="2362" y="1161"/>
                    <a:pt x="1762" y="1762"/>
                  </a:cubicBezTo>
                  <a:cubicBezTo>
                    <a:pt x="1352" y="2172"/>
                    <a:pt x="1015" y="2627"/>
                    <a:pt x="748" y="3111"/>
                  </a:cubicBezTo>
                  <a:lnTo>
                    <a:pt x="6983" y="3748"/>
                  </a:lnTo>
                  <a:lnTo>
                    <a:pt x="3804" y="423"/>
                  </a:lnTo>
                  <a:close/>
                  <a:moveTo>
                    <a:pt x="497" y="3625"/>
                  </a:moveTo>
                  <a:cubicBezTo>
                    <a:pt x="177" y="4357"/>
                    <a:pt x="0" y="5166"/>
                    <a:pt x="0" y="6016"/>
                  </a:cubicBezTo>
                  <a:cubicBezTo>
                    <a:pt x="0" y="6595"/>
                    <a:pt x="83" y="7155"/>
                    <a:pt x="237" y="7686"/>
                  </a:cubicBezTo>
                  <a:lnTo>
                    <a:pt x="5097" y="3728"/>
                  </a:lnTo>
                  <a:lnTo>
                    <a:pt x="497" y="3625"/>
                  </a:lnTo>
                  <a:close/>
                  <a:moveTo>
                    <a:pt x="422" y="8228"/>
                  </a:moveTo>
                  <a:cubicBezTo>
                    <a:pt x="715" y="8971"/>
                    <a:pt x="1160" y="9668"/>
                    <a:pt x="1762" y="10269"/>
                  </a:cubicBezTo>
                  <a:cubicBezTo>
                    <a:pt x="2171" y="10679"/>
                    <a:pt x="2626" y="11016"/>
                    <a:pt x="3110" y="11283"/>
                  </a:cubicBezTo>
                  <a:lnTo>
                    <a:pt x="3747" y="5048"/>
                  </a:lnTo>
                  <a:lnTo>
                    <a:pt x="422" y="8228"/>
                  </a:lnTo>
                  <a:close/>
                  <a:moveTo>
                    <a:pt x="3624" y="11535"/>
                  </a:moveTo>
                  <a:cubicBezTo>
                    <a:pt x="4357" y="11853"/>
                    <a:pt x="5164" y="12032"/>
                    <a:pt x="6015" y="12032"/>
                  </a:cubicBezTo>
                  <a:cubicBezTo>
                    <a:pt x="6595" y="12032"/>
                    <a:pt x="7155" y="11948"/>
                    <a:pt x="7685" y="11794"/>
                  </a:cubicBezTo>
                  <a:lnTo>
                    <a:pt x="3727" y="6935"/>
                  </a:lnTo>
                  <a:lnTo>
                    <a:pt x="3624" y="11535"/>
                  </a:lnTo>
                  <a:close/>
                  <a:moveTo>
                    <a:pt x="8227" y="11609"/>
                  </a:moveTo>
                  <a:cubicBezTo>
                    <a:pt x="8970" y="11316"/>
                    <a:pt x="9668" y="10870"/>
                    <a:pt x="10269" y="10269"/>
                  </a:cubicBezTo>
                  <a:cubicBezTo>
                    <a:pt x="10679" y="9860"/>
                    <a:pt x="11015" y="9405"/>
                    <a:pt x="11282" y="8921"/>
                  </a:cubicBezTo>
                  <a:lnTo>
                    <a:pt x="5047" y="8284"/>
                  </a:lnTo>
                  <a:lnTo>
                    <a:pt x="8227" y="11609"/>
                  </a:lnTo>
                  <a:close/>
                  <a:moveTo>
                    <a:pt x="11793" y="4346"/>
                  </a:moveTo>
                  <a:lnTo>
                    <a:pt x="6934" y="8304"/>
                  </a:lnTo>
                  <a:lnTo>
                    <a:pt x="11533" y="8407"/>
                  </a:lnTo>
                  <a:cubicBezTo>
                    <a:pt x="11852" y="7674"/>
                    <a:pt x="12030" y="6866"/>
                    <a:pt x="12030" y="6016"/>
                  </a:cubicBezTo>
                  <a:cubicBezTo>
                    <a:pt x="12030" y="5436"/>
                    <a:pt x="11947" y="4876"/>
                    <a:pt x="11793" y="4346"/>
                  </a:cubicBezTo>
                  <a:close/>
                  <a:moveTo>
                    <a:pt x="11608" y="3804"/>
                  </a:moveTo>
                  <a:cubicBezTo>
                    <a:pt x="11316" y="3061"/>
                    <a:pt x="10870" y="2364"/>
                    <a:pt x="10269" y="1762"/>
                  </a:cubicBezTo>
                  <a:cubicBezTo>
                    <a:pt x="9859" y="1353"/>
                    <a:pt x="9403" y="1015"/>
                    <a:pt x="8920" y="749"/>
                  </a:cubicBezTo>
                  <a:lnTo>
                    <a:pt x="8283" y="6984"/>
                  </a:lnTo>
                  <a:lnTo>
                    <a:pt x="11608" y="3804"/>
                  </a:lnTo>
                  <a:close/>
                </a:path>
              </a:pathLst>
            </a:custGeom>
            <a:solidFill>
              <a:schemeClr val="bg1"/>
            </a:solidFill>
            <a:ln>
              <a:noFill/>
            </a:ln>
          </p:spPr>
          <p:txBody>
            <a:bodyPr/>
            <a:lstStyle/>
            <a:p>
              <a:endParaRPr lang="zh-CN" altLang="en-US">
                <a:cs typeface="+mn-ea"/>
                <a:sym typeface="+mn-lt"/>
              </a:endParaRPr>
            </a:p>
          </p:txBody>
        </p:sp>
        <p:sp>
          <p:nvSpPr>
            <p:cNvPr id="24" name="文本框 23"/>
            <p:cNvSpPr txBox="1"/>
            <p:nvPr/>
          </p:nvSpPr>
          <p:spPr>
            <a:xfrm>
              <a:off x="2630" y="5110"/>
              <a:ext cx="3124" cy="580"/>
            </a:xfrm>
            <a:prstGeom prst="rect">
              <a:avLst/>
            </a:prstGeom>
            <a:noFill/>
          </p:spPr>
          <p:txBody>
            <a:bodyPr wrap="square" rtlCol="0">
              <a:spAutoFit/>
            </a:bodyPr>
            <a:lstStyle/>
            <a:p>
              <a:pPr algn="ctr"/>
              <a:r>
                <a:rPr lang="zh-CN" altLang="en-US" b="1">
                  <a:solidFill>
                    <a:schemeClr val="bg1"/>
                  </a:solidFill>
                  <a:cs typeface="+mn-ea"/>
                  <a:sym typeface="+mn-lt"/>
                </a:rPr>
                <a:t>输入你的标题</a:t>
              </a:r>
              <a:endParaRPr lang="zh-CN" altLang="en-US" b="1">
                <a:solidFill>
                  <a:schemeClr val="bg1"/>
                </a:solidFill>
                <a:cs typeface="+mn-ea"/>
                <a:sym typeface="+mn-lt"/>
              </a:endParaRPr>
            </a:p>
          </p:txBody>
        </p:sp>
      </p:grpSp>
      <p:grpSp>
        <p:nvGrpSpPr>
          <p:cNvPr id="18" name="组合 4"/>
          <p:cNvGrpSpPr/>
          <p:nvPr/>
        </p:nvGrpSpPr>
        <p:grpSpPr>
          <a:xfrm>
            <a:off x="3597275" y="2247900"/>
            <a:ext cx="2305050" cy="1466850"/>
            <a:chOff x="2377" y="3615"/>
            <a:chExt cx="3630" cy="2310"/>
          </a:xfrm>
        </p:grpSpPr>
        <p:sp>
          <p:nvSpPr>
            <p:cNvPr id="19" name="矩形 18"/>
            <p:cNvSpPr/>
            <p:nvPr/>
          </p:nvSpPr>
          <p:spPr>
            <a:xfrm>
              <a:off x="2377" y="3615"/>
              <a:ext cx="3630" cy="2310"/>
            </a:xfrm>
            <a:prstGeom prst="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iconfont-1186-466516"/>
            <p:cNvSpPr>
              <a:spLocks noChangeAspect="1"/>
            </p:cNvSpPr>
            <p:nvPr/>
          </p:nvSpPr>
          <p:spPr bwMode="auto">
            <a:xfrm>
              <a:off x="3817" y="4038"/>
              <a:ext cx="749" cy="653"/>
            </a:xfrm>
            <a:custGeom>
              <a:avLst/>
              <a:gdLst>
                <a:gd name="T0" fmla="*/ 7932 w 8892"/>
                <a:gd name="T1" fmla="*/ 5189 h 7749"/>
                <a:gd name="T2" fmla="*/ 8092 w 8892"/>
                <a:gd name="T3" fmla="*/ 5120 h 7749"/>
                <a:gd name="T4" fmla="*/ 8160 w 8892"/>
                <a:gd name="T5" fmla="*/ 4960 h 7749"/>
                <a:gd name="T6" fmla="*/ 8092 w 8892"/>
                <a:gd name="T7" fmla="*/ 4800 h 7749"/>
                <a:gd name="T8" fmla="*/ 7772 w 8892"/>
                <a:gd name="T9" fmla="*/ 4800 h 7749"/>
                <a:gd name="T10" fmla="*/ 7703 w 8892"/>
                <a:gd name="T11" fmla="*/ 4960 h 7749"/>
                <a:gd name="T12" fmla="*/ 7772 w 8892"/>
                <a:gd name="T13" fmla="*/ 5120 h 7749"/>
                <a:gd name="T14" fmla="*/ 7932 w 8892"/>
                <a:gd name="T15" fmla="*/ 5189 h 7749"/>
                <a:gd name="T16" fmla="*/ 7932 w 8892"/>
                <a:gd name="T17" fmla="*/ 5486 h 7749"/>
                <a:gd name="T18" fmla="*/ 7703 w 8892"/>
                <a:gd name="T19" fmla="*/ 5715 h 7749"/>
                <a:gd name="T20" fmla="*/ 7703 w 8892"/>
                <a:gd name="T21" fmla="*/ 7246 h 7749"/>
                <a:gd name="T22" fmla="*/ 7497 w 8892"/>
                <a:gd name="T23" fmla="*/ 7315 h 7749"/>
                <a:gd name="T24" fmla="*/ 1463 w 8892"/>
                <a:gd name="T25" fmla="*/ 7315 h 7749"/>
                <a:gd name="T26" fmla="*/ 1257 w 8892"/>
                <a:gd name="T27" fmla="*/ 7246 h 7749"/>
                <a:gd name="T28" fmla="*/ 1257 w 8892"/>
                <a:gd name="T29" fmla="*/ 5029 h 7749"/>
                <a:gd name="T30" fmla="*/ 1029 w 8892"/>
                <a:gd name="T31" fmla="*/ 4800 h 7749"/>
                <a:gd name="T32" fmla="*/ 800 w 8892"/>
                <a:gd name="T33" fmla="*/ 5029 h 7749"/>
                <a:gd name="T34" fmla="*/ 800 w 8892"/>
                <a:gd name="T35" fmla="*/ 7223 h 7749"/>
                <a:gd name="T36" fmla="*/ 1463 w 8892"/>
                <a:gd name="T37" fmla="*/ 7749 h 7749"/>
                <a:gd name="T38" fmla="*/ 7497 w 8892"/>
                <a:gd name="T39" fmla="*/ 7749 h 7749"/>
                <a:gd name="T40" fmla="*/ 8160 w 8892"/>
                <a:gd name="T41" fmla="*/ 7223 h 7749"/>
                <a:gd name="T42" fmla="*/ 8160 w 8892"/>
                <a:gd name="T43" fmla="*/ 5715 h 7749"/>
                <a:gd name="T44" fmla="*/ 7932 w 8892"/>
                <a:gd name="T45" fmla="*/ 5486 h 7749"/>
                <a:gd name="T46" fmla="*/ 8823 w 8892"/>
                <a:gd name="T47" fmla="*/ 1966 h 7749"/>
                <a:gd name="T48" fmla="*/ 7955 w 8892"/>
                <a:gd name="T49" fmla="*/ 297 h 7749"/>
                <a:gd name="T50" fmla="*/ 7452 w 8892"/>
                <a:gd name="T51" fmla="*/ 0 h 7749"/>
                <a:gd name="T52" fmla="*/ 1417 w 8892"/>
                <a:gd name="T53" fmla="*/ 0 h 7749"/>
                <a:gd name="T54" fmla="*/ 937 w 8892"/>
                <a:gd name="T55" fmla="*/ 297 h 7749"/>
                <a:gd name="T56" fmla="*/ 69 w 8892"/>
                <a:gd name="T57" fmla="*/ 1989 h 7749"/>
                <a:gd name="T58" fmla="*/ 0 w 8892"/>
                <a:gd name="T59" fmla="*/ 2240 h 7749"/>
                <a:gd name="T60" fmla="*/ 0 w 8892"/>
                <a:gd name="T61" fmla="*/ 3246 h 7749"/>
                <a:gd name="T62" fmla="*/ 1737 w 8892"/>
                <a:gd name="T63" fmla="*/ 4732 h 7749"/>
                <a:gd name="T64" fmla="*/ 3017 w 8892"/>
                <a:gd name="T65" fmla="*/ 4229 h 7749"/>
                <a:gd name="T66" fmla="*/ 3155 w 8892"/>
                <a:gd name="T67" fmla="*/ 4229 h 7749"/>
                <a:gd name="T68" fmla="*/ 4435 w 8892"/>
                <a:gd name="T69" fmla="*/ 4732 h 7749"/>
                <a:gd name="T70" fmla="*/ 5715 w 8892"/>
                <a:gd name="T71" fmla="*/ 4229 h 7749"/>
                <a:gd name="T72" fmla="*/ 5852 w 8892"/>
                <a:gd name="T73" fmla="*/ 4229 h 7749"/>
                <a:gd name="T74" fmla="*/ 7132 w 8892"/>
                <a:gd name="T75" fmla="*/ 4732 h 7749"/>
                <a:gd name="T76" fmla="*/ 8869 w 8892"/>
                <a:gd name="T77" fmla="*/ 3246 h 7749"/>
                <a:gd name="T78" fmla="*/ 8869 w 8892"/>
                <a:gd name="T79" fmla="*/ 2217 h 7749"/>
                <a:gd name="T80" fmla="*/ 8823 w 8892"/>
                <a:gd name="T81" fmla="*/ 1966 h 7749"/>
                <a:gd name="T82" fmla="*/ 1326 w 8892"/>
                <a:gd name="T83" fmla="*/ 503 h 7749"/>
                <a:gd name="T84" fmla="*/ 1417 w 8892"/>
                <a:gd name="T85" fmla="*/ 457 h 7749"/>
                <a:gd name="T86" fmla="*/ 7475 w 8892"/>
                <a:gd name="T87" fmla="*/ 457 h 7749"/>
                <a:gd name="T88" fmla="*/ 7543 w 8892"/>
                <a:gd name="T89" fmla="*/ 503 h 7749"/>
                <a:gd name="T90" fmla="*/ 8320 w 8892"/>
                <a:gd name="T91" fmla="*/ 1989 h 7749"/>
                <a:gd name="T92" fmla="*/ 572 w 8892"/>
                <a:gd name="T93" fmla="*/ 1989 h 7749"/>
                <a:gd name="T94" fmla="*/ 1326 w 8892"/>
                <a:gd name="T95" fmla="*/ 503 h 7749"/>
                <a:gd name="T96" fmla="*/ 7155 w 8892"/>
                <a:gd name="T97" fmla="*/ 4275 h 7749"/>
                <a:gd name="T98" fmla="*/ 6195 w 8892"/>
                <a:gd name="T99" fmla="*/ 3909 h 7749"/>
                <a:gd name="T100" fmla="*/ 5806 w 8892"/>
                <a:gd name="T101" fmla="*/ 3749 h 7749"/>
                <a:gd name="T102" fmla="*/ 5417 w 8892"/>
                <a:gd name="T103" fmla="*/ 3909 h 7749"/>
                <a:gd name="T104" fmla="*/ 4457 w 8892"/>
                <a:gd name="T105" fmla="*/ 4275 h 7749"/>
                <a:gd name="T106" fmla="*/ 3497 w 8892"/>
                <a:gd name="T107" fmla="*/ 3909 h 7749"/>
                <a:gd name="T108" fmla="*/ 2720 w 8892"/>
                <a:gd name="T109" fmla="*/ 3909 h 7749"/>
                <a:gd name="T110" fmla="*/ 1760 w 8892"/>
                <a:gd name="T111" fmla="*/ 4275 h 7749"/>
                <a:gd name="T112" fmla="*/ 480 w 8892"/>
                <a:gd name="T113" fmla="*/ 3246 h 7749"/>
                <a:gd name="T114" fmla="*/ 480 w 8892"/>
                <a:gd name="T115" fmla="*/ 2446 h 7749"/>
                <a:gd name="T116" fmla="*/ 8457 w 8892"/>
                <a:gd name="T117" fmla="*/ 2446 h 7749"/>
                <a:gd name="T118" fmla="*/ 8457 w 8892"/>
                <a:gd name="T119" fmla="*/ 3246 h 7749"/>
                <a:gd name="T120" fmla="*/ 7155 w 8892"/>
                <a:gd name="T121" fmla="*/ 4275 h 7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92" h="7749">
                  <a:moveTo>
                    <a:pt x="7932" y="5189"/>
                  </a:moveTo>
                  <a:cubicBezTo>
                    <a:pt x="8000" y="5189"/>
                    <a:pt x="8046" y="5166"/>
                    <a:pt x="8092" y="5120"/>
                  </a:cubicBezTo>
                  <a:cubicBezTo>
                    <a:pt x="8137" y="5075"/>
                    <a:pt x="8160" y="5029"/>
                    <a:pt x="8160" y="4960"/>
                  </a:cubicBezTo>
                  <a:cubicBezTo>
                    <a:pt x="8160" y="4892"/>
                    <a:pt x="8137" y="4846"/>
                    <a:pt x="8092" y="4800"/>
                  </a:cubicBezTo>
                  <a:cubicBezTo>
                    <a:pt x="8000" y="4709"/>
                    <a:pt x="7863" y="4709"/>
                    <a:pt x="7772" y="4800"/>
                  </a:cubicBezTo>
                  <a:cubicBezTo>
                    <a:pt x="7726" y="4846"/>
                    <a:pt x="7703" y="4892"/>
                    <a:pt x="7703" y="4960"/>
                  </a:cubicBezTo>
                  <a:cubicBezTo>
                    <a:pt x="7703" y="5029"/>
                    <a:pt x="7726" y="5075"/>
                    <a:pt x="7772" y="5120"/>
                  </a:cubicBezTo>
                  <a:cubicBezTo>
                    <a:pt x="7817" y="5166"/>
                    <a:pt x="7886" y="5189"/>
                    <a:pt x="7932" y="5189"/>
                  </a:cubicBezTo>
                  <a:close/>
                  <a:moveTo>
                    <a:pt x="7932" y="5486"/>
                  </a:moveTo>
                  <a:cubicBezTo>
                    <a:pt x="7795" y="5486"/>
                    <a:pt x="7703" y="5577"/>
                    <a:pt x="7703" y="5715"/>
                  </a:cubicBezTo>
                  <a:lnTo>
                    <a:pt x="7703" y="7246"/>
                  </a:lnTo>
                  <a:cubicBezTo>
                    <a:pt x="7703" y="7269"/>
                    <a:pt x="7612" y="7315"/>
                    <a:pt x="7497" y="7315"/>
                  </a:cubicBezTo>
                  <a:lnTo>
                    <a:pt x="1463" y="7315"/>
                  </a:lnTo>
                  <a:cubicBezTo>
                    <a:pt x="1326" y="7315"/>
                    <a:pt x="1257" y="7246"/>
                    <a:pt x="1257" y="7246"/>
                  </a:cubicBezTo>
                  <a:lnTo>
                    <a:pt x="1257" y="5029"/>
                  </a:lnTo>
                  <a:cubicBezTo>
                    <a:pt x="1257" y="4892"/>
                    <a:pt x="1166" y="4800"/>
                    <a:pt x="1029" y="4800"/>
                  </a:cubicBezTo>
                  <a:cubicBezTo>
                    <a:pt x="892" y="4800"/>
                    <a:pt x="800" y="4892"/>
                    <a:pt x="800" y="5029"/>
                  </a:cubicBezTo>
                  <a:lnTo>
                    <a:pt x="800" y="7223"/>
                  </a:lnTo>
                  <a:cubicBezTo>
                    <a:pt x="800" y="7520"/>
                    <a:pt x="1097" y="7749"/>
                    <a:pt x="1463" y="7749"/>
                  </a:cubicBezTo>
                  <a:lnTo>
                    <a:pt x="7497" y="7749"/>
                  </a:lnTo>
                  <a:cubicBezTo>
                    <a:pt x="7863" y="7749"/>
                    <a:pt x="8160" y="7520"/>
                    <a:pt x="8160" y="7223"/>
                  </a:cubicBezTo>
                  <a:lnTo>
                    <a:pt x="8160" y="5715"/>
                  </a:lnTo>
                  <a:cubicBezTo>
                    <a:pt x="8160" y="5577"/>
                    <a:pt x="8069" y="5486"/>
                    <a:pt x="7932" y="5486"/>
                  </a:cubicBezTo>
                  <a:close/>
                  <a:moveTo>
                    <a:pt x="8823" y="1966"/>
                  </a:moveTo>
                  <a:lnTo>
                    <a:pt x="7955" y="297"/>
                  </a:lnTo>
                  <a:cubicBezTo>
                    <a:pt x="7840" y="115"/>
                    <a:pt x="7657" y="0"/>
                    <a:pt x="7452" y="0"/>
                  </a:cubicBezTo>
                  <a:lnTo>
                    <a:pt x="1417" y="0"/>
                  </a:lnTo>
                  <a:cubicBezTo>
                    <a:pt x="1212" y="0"/>
                    <a:pt x="1029" y="115"/>
                    <a:pt x="937" y="297"/>
                  </a:cubicBezTo>
                  <a:lnTo>
                    <a:pt x="69" y="1989"/>
                  </a:lnTo>
                  <a:cubicBezTo>
                    <a:pt x="23" y="2057"/>
                    <a:pt x="0" y="2149"/>
                    <a:pt x="0" y="2240"/>
                  </a:cubicBezTo>
                  <a:lnTo>
                    <a:pt x="0" y="3246"/>
                  </a:lnTo>
                  <a:cubicBezTo>
                    <a:pt x="0" y="4069"/>
                    <a:pt x="777" y="4732"/>
                    <a:pt x="1737" y="4732"/>
                  </a:cubicBezTo>
                  <a:cubicBezTo>
                    <a:pt x="2217" y="4732"/>
                    <a:pt x="2697" y="4549"/>
                    <a:pt x="3017" y="4229"/>
                  </a:cubicBezTo>
                  <a:cubicBezTo>
                    <a:pt x="3063" y="4183"/>
                    <a:pt x="3109" y="4183"/>
                    <a:pt x="3155" y="4229"/>
                  </a:cubicBezTo>
                  <a:cubicBezTo>
                    <a:pt x="3475" y="4549"/>
                    <a:pt x="3955" y="4732"/>
                    <a:pt x="4435" y="4732"/>
                  </a:cubicBezTo>
                  <a:cubicBezTo>
                    <a:pt x="4915" y="4732"/>
                    <a:pt x="5395" y="4549"/>
                    <a:pt x="5715" y="4229"/>
                  </a:cubicBezTo>
                  <a:cubicBezTo>
                    <a:pt x="5760" y="4183"/>
                    <a:pt x="5806" y="4183"/>
                    <a:pt x="5852" y="4229"/>
                  </a:cubicBezTo>
                  <a:cubicBezTo>
                    <a:pt x="6172" y="4549"/>
                    <a:pt x="6652" y="4732"/>
                    <a:pt x="7132" y="4732"/>
                  </a:cubicBezTo>
                  <a:cubicBezTo>
                    <a:pt x="8092" y="4732"/>
                    <a:pt x="8869" y="4069"/>
                    <a:pt x="8869" y="3246"/>
                  </a:cubicBezTo>
                  <a:lnTo>
                    <a:pt x="8869" y="2217"/>
                  </a:lnTo>
                  <a:cubicBezTo>
                    <a:pt x="8892" y="2126"/>
                    <a:pt x="8869" y="2057"/>
                    <a:pt x="8823" y="1966"/>
                  </a:cubicBezTo>
                  <a:close/>
                  <a:moveTo>
                    <a:pt x="1326" y="503"/>
                  </a:moveTo>
                  <a:cubicBezTo>
                    <a:pt x="1349" y="480"/>
                    <a:pt x="1372" y="457"/>
                    <a:pt x="1417" y="457"/>
                  </a:cubicBezTo>
                  <a:lnTo>
                    <a:pt x="7475" y="457"/>
                  </a:lnTo>
                  <a:cubicBezTo>
                    <a:pt x="7497" y="457"/>
                    <a:pt x="7543" y="480"/>
                    <a:pt x="7543" y="503"/>
                  </a:cubicBezTo>
                  <a:lnTo>
                    <a:pt x="8320" y="1989"/>
                  </a:lnTo>
                  <a:lnTo>
                    <a:pt x="572" y="1989"/>
                  </a:lnTo>
                  <a:lnTo>
                    <a:pt x="1326" y="503"/>
                  </a:lnTo>
                  <a:close/>
                  <a:moveTo>
                    <a:pt x="7155" y="4275"/>
                  </a:moveTo>
                  <a:cubicBezTo>
                    <a:pt x="6789" y="4275"/>
                    <a:pt x="6423" y="4137"/>
                    <a:pt x="6195" y="3909"/>
                  </a:cubicBezTo>
                  <a:cubicBezTo>
                    <a:pt x="6080" y="3795"/>
                    <a:pt x="5943" y="3749"/>
                    <a:pt x="5806" y="3749"/>
                  </a:cubicBezTo>
                  <a:cubicBezTo>
                    <a:pt x="5669" y="3749"/>
                    <a:pt x="5532" y="3795"/>
                    <a:pt x="5417" y="3909"/>
                  </a:cubicBezTo>
                  <a:cubicBezTo>
                    <a:pt x="5166" y="4137"/>
                    <a:pt x="4823" y="4275"/>
                    <a:pt x="4457" y="4275"/>
                  </a:cubicBezTo>
                  <a:cubicBezTo>
                    <a:pt x="4092" y="4275"/>
                    <a:pt x="3726" y="4137"/>
                    <a:pt x="3497" y="3909"/>
                  </a:cubicBezTo>
                  <a:cubicBezTo>
                    <a:pt x="3292" y="3703"/>
                    <a:pt x="2949" y="3703"/>
                    <a:pt x="2720" y="3909"/>
                  </a:cubicBezTo>
                  <a:cubicBezTo>
                    <a:pt x="2469" y="4137"/>
                    <a:pt x="2126" y="4275"/>
                    <a:pt x="1760" y="4275"/>
                  </a:cubicBezTo>
                  <a:cubicBezTo>
                    <a:pt x="1052" y="4275"/>
                    <a:pt x="480" y="3817"/>
                    <a:pt x="480" y="3246"/>
                  </a:cubicBezTo>
                  <a:lnTo>
                    <a:pt x="480" y="2446"/>
                  </a:lnTo>
                  <a:lnTo>
                    <a:pt x="8457" y="2446"/>
                  </a:lnTo>
                  <a:lnTo>
                    <a:pt x="8457" y="3246"/>
                  </a:lnTo>
                  <a:cubicBezTo>
                    <a:pt x="8435" y="3817"/>
                    <a:pt x="7863" y="4275"/>
                    <a:pt x="7155" y="4275"/>
                  </a:cubicBezTo>
                  <a:close/>
                </a:path>
              </a:pathLst>
            </a:custGeom>
            <a:solidFill>
              <a:schemeClr val="bg1"/>
            </a:solidFill>
            <a:ln>
              <a:noFill/>
            </a:ln>
          </p:spPr>
          <p:txBody>
            <a:bodyPr/>
            <a:lstStyle/>
            <a:p>
              <a:endParaRPr lang="zh-CN" altLang="en-US">
                <a:cs typeface="+mn-ea"/>
                <a:sym typeface="+mn-lt"/>
              </a:endParaRPr>
            </a:p>
          </p:txBody>
        </p:sp>
        <p:sp>
          <p:nvSpPr>
            <p:cNvPr id="22" name="文本框 21"/>
            <p:cNvSpPr txBox="1"/>
            <p:nvPr/>
          </p:nvSpPr>
          <p:spPr>
            <a:xfrm>
              <a:off x="2630" y="5110"/>
              <a:ext cx="3124" cy="580"/>
            </a:xfrm>
            <a:prstGeom prst="rect">
              <a:avLst/>
            </a:prstGeom>
            <a:noFill/>
          </p:spPr>
          <p:txBody>
            <a:bodyPr wrap="square" rtlCol="0">
              <a:spAutoFit/>
            </a:bodyPr>
            <a:lstStyle/>
            <a:p>
              <a:pPr algn="ctr"/>
              <a:r>
                <a:rPr lang="zh-CN" altLang="en-US" b="1">
                  <a:solidFill>
                    <a:schemeClr val="bg1"/>
                  </a:solidFill>
                  <a:cs typeface="+mn-ea"/>
                  <a:sym typeface="+mn-lt"/>
                </a:rPr>
                <a:t>输入你的标题</a:t>
              </a:r>
              <a:endParaRPr lang="zh-CN" altLang="en-US" b="1">
                <a:solidFill>
                  <a:schemeClr val="bg1"/>
                </a:solidFill>
                <a:cs typeface="+mn-ea"/>
                <a:sym typeface="+mn-lt"/>
              </a:endParaRPr>
            </a:p>
          </p:txBody>
        </p:sp>
      </p:grpSp>
      <p:grpSp>
        <p:nvGrpSpPr>
          <p:cNvPr id="23" name="组合 8"/>
          <p:cNvGrpSpPr/>
          <p:nvPr/>
        </p:nvGrpSpPr>
        <p:grpSpPr>
          <a:xfrm>
            <a:off x="6257925" y="2247900"/>
            <a:ext cx="2305050" cy="1466850"/>
            <a:chOff x="2377" y="3615"/>
            <a:chExt cx="3630" cy="2310"/>
          </a:xfrm>
        </p:grpSpPr>
        <p:sp>
          <p:nvSpPr>
            <p:cNvPr id="25" name="矩形 24"/>
            <p:cNvSpPr/>
            <p:nvPr/>
          </p:nvSpPr>
          <p:spPr>
            <a:xfrm>
              <a:off x="2377" y="3615"/>
              <a:ext cx="3630" cy="2310"/>
            </a:xfrm>
            <a:prstGeom prst="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iconfont-1186-466516"/>
            <p:cNvSpPr>
              <a:spLocks noChangeAspect="1"/>
            </p:cNvSpPr>
            <p:nvPr/>
          </p:nvSpPr>
          <p:spPr bwMode="auto">
            <a:xfrm>
              <a:off x="3817" y="4023"/>
              <a:ext cx="749" cy="682"/>
            </a:xfrm>
            <a:custGeom>
              <a:avLst/>
              <a:gdLst>
                <a:gd name="T0" fmla="*/ 12889 w 12889"/>
                <a:gd name="T1" fmla="*/ 7789 h 11730"/>
                <a:gd name="T2" fmla="*/ 10158 w 12889"/>
                <a:gd name="T3" fmla="*/ 5530 h 11730"/>
                <a:gd name="T4" fmla="*/ 10158 w 12889"/>
                <a:gd name="T5" fmla="*/ 932 h 11730"/>
                <a:gd name="T6" fmla="*/ 9226 w 12889"/>
                <a:gd name="T7" fmla="*/ 0 h 11730"/>
                <a:gd name="T8" fmla="*/ 3392 w 12889"/>
                <a:gd name="T9" fmla="*/ 0 h 11730"/>
                <a:gd name="T10" fmla="*/ 2460 w 12889"/>
                <a:gd name="T11" fmla="*/ 932 h 11730"/>
                <a:gd name="T12" fmla="*/ 2460 w 12889"/>
                <a:gd name="T13" fmla="*/ 5612 h 11730"/>
                <a:gd name="T14" fmla="*/ 0 w 12889"/>
                <a:gd name="T15" fmla="*/ 7789 h 11730"/>
                <a:gd name="T16" fmla="*/ 4399 w 12889"/>
                <a:gd name="T17" fmla="*/ 10390 h 11730"/>
                <a:gd name="T18" fmla="*/ 4455 w 12889"/>
                <a:gd name="T19" fmla="*/ 10394 h 11730"/>
                <a:gd name="T20" fmla="*/ 4868 w 12889"/>
                <a:gd name="T21" fmla="*/ 10032 h 11730"/>
                <a:gd name="T22" fmla="*/ 4510 w 12889"/>
                <a:gd name="T23" fmla="*/ 9563 h 11730"/>
                <a:gd name="T24" fmla="*/ 835 w 12889"/>
                <a:gd name="T25" fmla="*/ 7789 h 11730"/>
                <a:gd name="T26" fmla="*/ 2460 w 12889"/>
                <a:gd name="T27" fmla="*/ 6495 h 11730"/>
                <a:gd name="T28" fmla="*/ 2460 w 12889"/>
                <a:gd name="T29" fmla="*/ 8253 h 11730"/>
                <a:gd name="T30" fmla="*/ 2877 w 12889"/>
                <a:gd name="T31" fmla="*/ 8670 h 11730"/>
                <a:gd name="T32" fmla="*/ 3294 w 12889"/>
                <a:gd name="T33" fmla="*/ 8253 h 11730"/>
                <a:gd name="T34" fmla="*/ 3294 w 12889"/>
                <a:gd name="T35" fmla="*/ 2379 h 11730"/>
                <a:gd name="T36" fmla="*/ 9323 w 12889"/>
                <a:gd name="T37" fmla="*/ 2379 h 11730"/>
                <a:gd name="T38" fmla="*/ 9323 w 12889"/>
                <a:gd name="T39" fmla="*/ 8253 h 11730"/>
                <a:gd name="T40" fmla="*/ 9741 w 12889"/>
                <a:gd name="T41" fmla="*/ 8670 h 11730"/>
                <a:gd name="T42" fmla="*/ 10158 w 12889"/>
                <a:gd name="T43" fmla="*/ 8253 h 11730"/>
                <a:gd name="T44" fmla="*/ 10158 w 12889"/>
                <a:gd name="T45" fmla="*/ 6402 h 11730"/>
                <a:gd name="T46" fmla="*/ 12054 w 12889"/>
                <a:gd name="T47" fmla="*/ 7789 h 11730"/>
                <a:gd name="T48" fmla="*/ 6801 w 12889"/>
                <a:gd name="T49" fmla="*/ 9681 h 11730"/>
                <a:gd name="T50" fmla="*/ 7323 w 12889"/>
                <a:gd name="T51" fmla="*/ 9144 h 11730"/>
                <a:gd name="T52" fmla="*/ 7315 w 12889"/>
                <a:gd name="T53" fmla="*/ 8554 h 11730"/>
                <a:gd name="T54" fmla="*/ 6724 w 12889"/>
                <a:gd name="T55" fmla="*/ 8562 h 11730"/>
                <a:gd name="T56" fmla="*/ 5519 w 12889"/>
                <a:gd name="T57" fmla="*/ 9802 h 11730"/>
                <a:gd name="T58" fmla="*/ 5522 w 12889"/>
                <a:gd name="T59" fmla="*/ 10386 h 11730"/>
                <a:gd name="T60" fmla="*/ 6727 w 12889"/>
                <a:gd name="T61" fmla="*/ 11606 h 11730"/>
                <a:gd name="T62" fmla="*/ 7024 w 12889"/>
                <a:gd name="T63" fmla="*/ 11730 h 11730"/>
                <a:gd name="T64" fmla="*/ 7317 w 12889"/>
                <a:gd name="T65" fmla="*/ 11610 h 11730"/>
                <a:gd name="T66" fmla="*/ 7321 w 12889"/>
                <a:gd name="T67" fmla="*/ 11020 h 11730"/>
                <a:gd name="T68" fmla="*/ 6825 w 12889"/>
                <a:gd name="T69" fmla="*/ 10518 h 11730"/>
                <a:gd name="T70" fmla="*/ 12889 w 12889"/>
                <a:gd name="T71" fmla="*/ 7789 h 11730"/>
                <a:gd name="T72" fmla="*/ 3294 w 12889"/>
                <a:gd name="T73" fmla="*/ 1544 h 11730"/>
                <a:gd name="T74" fmla="*/ 3294 w 12889"/>
                <a:gd name="T75" fmla="*/ 932 h 11730"/>
                <a:gd name="T76" fmla="*/ 3392 w 12889"/>
                <a:gd name="T77" fmla="*/ 834 h 11730"/>
                <a:gd name="T78" fmla="*/ 9226 w 12889"/>
                <a:gd name="T79" fmla="*/ 834 h 11730"/>
                <a:gd name="T80" fmla="*/ 9323 w 12889"/>
                <a:gd name="T81" fmla="*/ 932 h 11730"/>
                <a:gd name="T82" fmla="*/ 9323 w 12889"/>
                <a:gd name="T83" fmla="*/ 1544 h 11730"/>
                <a:gd name="T84" fmla="*/ 3294 w 12889"/>
                <a:gd name="T85" fmla="*/ 1544 h 11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89" h="11730">
                  <a:moveTo>
                    <a:pt x="12889" y="7789"/>
                  </a:moveTo>
                  <a:cubicBezTo>
                    <a:pt x="12889" y="6842"/>
                    <a:pt x="11898" y="6028"/>
                    <a:pt x="10158" y="5530"/>
                  </a:cubicBezTo>
                  <a:lnTo>
                    <a:pt x="10158" y="932"/>
                  </a:lnTo>
                  <a:cubicBezTo>
                    <a:pt x="10158" y="418"/>
                    <a:pt x="9740" y="0"/>
                    <a:pt x="9226" y="0"/>
                  </a:cubicBezTo>
                  <a:lnTo>
                    <a:pt x="3392" y="0"/>
                  </a:lnTo>
                  <a:cubicBezTo>
                    <a:pt x="2878" y="0"/>
                    <a:pt x="2460" y="418"/>
                    <a:pt x="2460" y="932"/>
                  </a:cubicBezTo>
                  <a:lnTo>
                    <a:pt x="2460" y="5612"/>
                  </a:lnTo>
                  <a:cubicBezTo>
                    <a:pt x="892" y="6115"/>
                    <a:pt x="0" y="6900"/>
                    <a:pt x="0" y="7789"/>
                  </a:cubicBezTo>
                  <a:cubicBezTo>
                    <a:pt x="0" y="9029"/>
                    <a:pt x="1685" y="10025"/>
                    <a:pt x="4399" y="10390"/>
                  </a:cubicBezTo>
                  <a:cubicBezTo>
                    <a:pt x="4418" y="10393"/>
                    <a:pt x="4436" y="10394"/>
                    <a:pt x="4455" y="10394"/>
                  </a:cubicBezTo>
                  <a:cubicBezTo>
                    <a:pt x="4661" y="10394"/>
                    <a:pt x="4840" y="10241"/>
                    <a:pt x="4868" y="10032"/>
                  </a:cubicBezTo>
                  <a:cubicBezTo>
                    <a:pt x="4899" y="9803"/>
                    <a:pt x="4739" y="9593"/>
                    <a:pt x="4510" y="9563"/>
                  </a:cubicBezTo>
                  <a:cubicBezTo>
                    <a:pt x="2123" y="9242"/>
                    <a:pt x="835" y="8409"/>
                    <a:pt x="835" y="7789"/>
                  </a:cubicBezTo>
                  <a:cubicBezTo>
                    <a:pt x="835" y="7343"/>
                    <a:pt x="1458" y="6858"/>
                    <a:pt x="2460" y="6495"/>
                  </a:cubicBezTo>
                  <a:lnTo>
                    <a:pt x="2460" y="8253"/>
                  </a:lnTo>
                  <a:cubicBezTo>
                    <a:pt x="2460" y="8484"/>
                    <a:pt x="2646" y="8670"/>
                    <a:pt x="2877" y="8670"/>
                  </a:cubicBezTo>
                  <a:cubicBezTo>
                    <a:pt x="3108" y="8670"/>
                    <a:pt x="3294" y="8484"/>
                    <a:pt x="3294" y="8253"/>
                  </a:cubicBezTo>
                  <a:lnTo>
                    <a:pt x="3294" y="2379"/>
                  </a:lnTo>
                  <a:lnTo>
                    <a:pt x="9323" y="2379"/>
                  </a:lnTo>
                  <a:lnTo>
                    <a:pt x="9323" y="8253"/>
                  </a:lnTo>
                  <a:cubicBezTo>
                    <a:pt x="9323" y="8484"/>
                    <a:pt x="9510" y="8670"/>
                    <a:pt x="9741" y="8670"/>
                  </a:cubicBezTo>
                  <a:cubicBezTo>
                    <a:pt x="9971" y="8670"/>
                    <a:pt x="10158" y="8484"/>
                    <a:pt x="10158" y="8253"/>
                  </a:cubicBezTo>
                  <a:lnTo>
                    <a:pt x="10158" y="6402"/>
                  </a:lnTo>
                  <a:cubicBezTo>
                    <a:pt x="11462" y="6817"/>
                    <a:pt x="12054" y="7378"/>
                    <a:pt x="12054" y="7789"/>
                  </a:cubicBezTo>
                  <a:cubicBezTo>
                    <a:pt x="12054" y="8651"/>
                    <a:pt x="9830" y="9610"/>
                    <a:pt x="6801" y="9681"/>
                  </a:cubicBezTo>
                  <a:lnTo>
                    <a:pt x="7323" y="9144"/>
                  </a:lnTo>
                  <a:cubicBezTo>
                    <a:pt x="7484" y="8979"/>
                    <a:pt x="7480" y="8715"/>
                    <a:pt x="7315" y="8554"/>
                  </a:cubicBezTo>
                  <a:cubicBezTo>
                    <a:pt x="7150" y="8394"/>
                    <a:pt x="6886" y="8397"/>
                    <a:pt x="6724" y="8562"/>
                  </a:cubicBezTo>
                  <a:lnTo>
                    <a:pt x="5519" y="9802"/>
                  </a:lnTo>
                  <a:cubicBezTo>
                    <a:pt x="5361" y="9965"/>
                    <a:pt x="5362" y="10225"/>
                    <a:pt x="5522" y="10386"/>
                  </a:cubicBezTo>
                  <a:lnTo>
                    <a:pt x="6727" y="11606"/>
                  </a:lnTo>
                  <a:cubicBezTo>
                    <a:pt x="6808" y="11689"/>
                    <a:pt x="6916" y="11730"/>
                    <a:pt x="7024" y="11730"/>
                  </a:cubicBezTo>
                  <a:cubicBezTo>
                    <a:pt x="7130" y="11730"/>
                    <a:pt x="7236" y="11690"/>
                    <a:pt x="7317" y="11610"/>
                  </a:cubicBezTo>
                  <a:cubicBezTo>
                    <a:pt x="7481" y="11448"/>
                    <a:pt x="7483" y="11184"/>
                    <a:pt x="7321" y="11020"/>
                  </a:cubicBezTo>
                  <a:lnTo>
                    <a:pt x="6825" y="10518"/>
                  </a:lnTo>
                  <a:cubicBezTo>
                    <a:pt x="9832" y="10444"/>
                    <a:pt x="12889" y="9493"/>
                    <a:pt x="12889" y="7789"/>
                  </a:cubicBezTo>
                  <a:close/>
                  <a:moveTo>
                    <a:pt x="3294" y="1544"/>
                  </a:moveTo>
                  <a:lnTo>
                    <a:pt x="3294" y="932"/>
                  </a:lnTo>
                  <a:cubicBezTo>
                    <a:pt x="3294" y="879"/>
                    <a:pt x="3339" y="834"/>
                    <a:pt x="3392" y="834"/>
                  </a:cubicBezTo>
                  <a:lnTo>
                    <a:pt x="9226" y="834"/>
                  </a:lnTo>
                  <a:cubicBezTo>
                    <a:pt x="9279" y="834"/>
                    <a:pt x="9323" y="879"/>
                    <a:pt x="9323" y="932"/>
                  </a:cubicBezTo>
                  <a:lnTo>
                    <a:pt x="9323" y="1544"/>
                  </a:lnTo>
                  <a:lnTo>
                    <a:pt x="3294" y="1544"/>
                  </a:lnTo>
                  <a:close/>
                </a:path>
              </a:pathLst>
            </a:custGeom>
            <a:solidFill>
              <a:schemeClr val="bg1"/>
            </a:solidFill>
            <a:ln>
              <a:noFill/>
            </a:ln>
          </p:spPr>
          <p:txBody>
            <a:bodyPr/>
            <a:lstStyle/>
            <a:p>
              <a:endParaRPr lang="zh-CN" altLang="en-US">
                <a:cs typeface="+mn-ea"/>
                <a:sym typeface="+mn-lt"/>
              </a:endParaRPr>
            </a:p>
          </p:txBody>
        </p:sp>
        <p:sp>
          <p:nvSpPr>
            <p:cNvPr id="27" name="文本框 26"/>
            <p:cNvSpPr txBox="1"/>
            <p:nvPr/>
          </p:nvSpPr>
          <p:spPr>
            <a:xfrm>
              <a:off x="2630" y="5110"/>
              <a:ext cx="3124" cy="580"/>
            </a:xfrm>
            <a:prstGeom prst="rect">
              <a:avLst/>
            </a:prstGeom>
            <a:noFill/>
          </p:spPr>
          <p:txBody>
            <a:bodyPr wrap="square" rtlCol="0">
              <a:spAutoFit/>
            </a:bodyPr>
            <a:lstStyle/>
            <a:p>
              <a:pPr algn="ctr"/>
              <a:r>
                <a:rPr lang="zh-CN" altLang="en-US" b="1">
                  <a:solidFill>
                    <a:schemeClr val="bg1"/>
                  </a:solidFill>
                  <a:cs typeface="+mn-ea"/>
                  <a:sym typeface="+mn-lt"/>
                </a:rPr>
                <a:t>输入你的标题</a:t>
              </a:r>
              <a:endParaRPr lang="zh-CN" altLang="en-US" b="1">
                <a:solidFill>
                  <a:schemeClr val="bg1"/>
                </a:solidFill>
                <a:cs typeface="+mn-ea"/>
                <a:sym typeface="+mn-lt"/>
              </a:endParaRPr>
            </a:p>
          </p:txBody>
        </p:sp>
      </p:grpSp>
      <p:grpSp>
        <p:nvGrpSpPr>
          <p:cNvPr id="28" name="组合 12"/>
          <p:cNvGrpSpPr/>
          <p:nvPr/>
        </p:nvGrpSpPr>
        <p:grpSpPr>
          <a:xfrm>
            <a:off x="8918575" y="2247900"/>
            <a:ext cx="2305050" cy="1466850"/>
            <a:chOff x="2377" y="3615"/>
            <a:chExt cx="3630" cy="2310"/>
          </a:xfrm>
        </p:grpSpPr>
        <p:sp>
          <p:nvSpPr>
            <p:cNvPr id="29" name="矩形 28"/>
            <p:cNvSpPr/>
            <p:nvPr/>
          </p:nvSpPr>
          <p:spPr>
            <a:xfrm>
              <a:off x="2377" y="3615"/>
              <a:ext cx="3630" cy="2310"/>
            </a:xfrm>
            <a:prstGeom prst="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iconfont-1186-466516"/>
            <p:cNvSpPr>
              <a:spLocks noChangeAspect="1"/>
            </p:cNvSpPr>
            <p:nvPr/>
          </p:nvSpPr>
          <p:spPr bwMode="auto">
            <a:xfrm>
              <a:off x="3817" y="4011"/>
              <a:ext cx="749" cy="706"/>
            </a:xfrm>
            <a:custGeom>
              <a:avLst/>
              <a:gdLst>
                <a:gd name="T0" fmla="*/ 12883 w 12995"/>
                <a:gd name="T1" fmla="*/ 4620 h 12244"/>
                <a:gd name="T2" fmla="*/ 11631 w 12995"/>
                <a:gd name="T3" fmla="*/ 3840 h 12244"/>
                <a:gd name="T4" fmla="*/ 9934 w 12995"/>
                <a:gd name="T5" fmla="*/ 3701 h 12244"/>
                <a:gd name="T6" fmla="*/ 8320 w 12995"/>
                <a:gd name="T7" fmla="*/ 2533 h 12244"/>
                <a:gd name="T8" fmla="*/ 7652 w 12995"/>
                <a:gd name="T9" fmla="*/ 974 h 12244"/>
                <a:gd name="T10" fmla="*/ 6511 w 12995"/>
                <a:gd name="T11" fmla="*/ 0 h 12244"/>
                <a:gd name="T12" fmla="*/ 5370 w 12995"/>
                <a:gd name="T13" fmla="*/ 947 h 12244"/>
                <a:gd name="T14" fmla="*/ 4702 w 12995"/>
                <a:gd name="T15" fmla="*/ 2505 h 12244"/>
                <a:gd name="T16" fmla="*/ 3088 w 12995"/>
                <a:gd name="T17" fmla="*/ 3673 h 12244"/>
                <a:gd name="T18" fmla="*/ 1391 w 12995"/>
                <a:gd name="T19" fmla="*/ 3813 h 12244"/>
                <a:gd name="T20" fmla="*/ 139 w 12995"/>
                <a:gd name="T21" fmla="*/ 4592 h 12244"/>
                <a:gd name="T22" fmla="*/ 668 w 12995"/>
                <a:gd name="T23" fmla="*/ 5955 h 12244"/>
                <a:gd name="T24" fmla="*/ 1975 w 12995"/>
                <a:gd name="T25" fmla="*/ 7068 h 12244"/>
                <a:gd name="T26" fmla="*/ 2588 w 12995"/>
                <a:gd name="T27" fmla="*/ 8960 h 12244"/>
                <a:gd name="T28" fmla="*/ 2198 w 12995"/>
                <a:gd name="T29" fmla="*/ 10630 h 12244"/>
                <a:gd name="T30" fmla="*/ 2365 w 12995"/>
                <a:gd name="T31" fmla="*/ 11882 h 12244"/>
                <a:gd name="T32" fmla="*/ 3144 w 12995"/>
                <a:gd name="T33" fmla="*/ 12244 h 12244"/>
                <a:gd name="T34" fmla="*/ 4007 w 12995"/>
                <a:gd name="T35" fmla="*/ 11966 h 12244"/>
                <a:gd name="T36" fmla="*/ 5481 w 12995"/>
                <a:gd name="T37" fmla="*/ 11075 h 12244"/>
                <a:gd name="T38" fmla="*/ 7485 w 12995"/>
                <a:gd name="T39" fmla="*/ 11075 h 12244"/>
                <a:gd name="T40" fmla="*/ 8960 w 12995"/>
                <a:gd name="T41" fmla="*/ 11966 h 12244"/>
                <a:gd name="T42" fmla="*/ 9822 w 12995"/>
                <a:gd name="T43" fmla="*/ 12244 h 12244"/>
                <a:gd name="T44" fmla="*/ 10601 w 12995"/>
                <a:gd name="T45" fmla="*/ 11882 h 12244"/>
                <a:gd name="T46" fmla="*/ 10768 w 12995"/>
                <a:gd name="T47" fmla="*/ 10630 h 12244"/>
                <a:gd name="T48" fmla="*/ 10379 w 12995"/>
                <a:gd name="T49" fmla="*/ 8960 h 12244"/>
                <a:gd name="T50" fmla="*/ 10991 w 12995"/>
                <a:gd name="T51" fmla="*/ 7068 h 12244"/>
                <a:gd name="T52" fmla="*/ 12299 w 12995"/>
                <a:gd name="T53" fmla="*/ 5955 h 12244"/>
                <a:gd name="T54" fmla="*/ 12883 w 12995"/>
                <a:gd name="T55" fmla="*/ 4620 h 12244"/>
                <a:gd name="T56" fmla="*/ 11575 w 12995"/>
                <a:gd name="T57" fmla="*/ 5093 h 12244"/>
                <a:gd name="T58" fmla="*/ 10268 w 12995"/>
                <a:gd name="T59" fmla="*/ 6206 h 12244"/>
                <a:gd name="T60" fmla="*/ 9266 w 12995"/>
                <a:gd name="T61" fmla="*/ 9267 h 12244"/>
                <a:gd name="T62" fmla="*/ 9655 w 12995"/>
                <a:gd name="T63" fmla="*/ 10936 h 12244"/>
                <a:gd name="T64" fmla="*/ 9683 w 12995"/>
                <a:gd name="T65" fmla="*/ 11047 h 12244"/>
                <a:gd name="T66" fmla="*/ 9572 w 12995"/>
                <a:gd name="T67" fmla="*/ 10992 h 12244"/>
                <a:gd name="T68" fmla="*/ 8097 w 12995"/>
                <a:gd name="T69" fmla="*/ 10101 h 12244"/>
                <a:gd name="T70" fmla="*/ 4897 w 12995"/>
                <a:gd name="T71" fmla="*/ 10101 h 12244"/>
                <a:gd name="T72" fmla="*/ 3450 w 12995"/>
                <a:gd name="T73" fmla="*/ 11020 h 12244"/>
                <a:gd name="T74" fmla="*/ 3339 w 12995"/>
                <a:gd name="T75" fmla="*/ 11075 h 12244"/>
                <a:gd name="T76" fmla="*/ 3367 w 12995"/>
                <a:gd name="T77" fmla="*/ 10964 h 12244"/>
                <a:gd name="T78" fmla="*/ 3756 w 12995"/>
                <a:gd name="T79" fmla="*/ 9294 h 12244"/>
                <a:gd name="T80" fmla="*/ 2755 w 12995"/>
                <a:gd name="T81" fmla="*/ 6233 h 12244"/>
                <a:gd name="T82" fmla="*/ 1447 w 12995"/>
                <a:gd name="T83" fmla="*/ 5120 h 12244"/>
                <a:gd name="T84" fmla="*/ 1363 w 12995"/>
                <a:gd name="T85" fmla="*/ 5037 h 12244"/>
                <a:gd name="T86" fmla="*/ 1475 w 12995"/>
                <a:gd name="T87" fmla="*/ 5009 h 12244"/>
                <a:gd name="T88" fmla="*/ 3172 w 12995"/>
                <a:gd name="T89" fmla="*/ 4870 h 12244"/>
                <a:gd name="T90" fmla="*/ 5760 w 12995"/>
                <a:gd name="T91" fmla="*/ 2978 h 12244"/>
                <a:gd name="T92" fmla="*/ 6428 w 12995"/>
                <a:gd name="T93" fmla="*/ 1420 h 12244"/>
                <a:gd name="T94" fmla="*/ 6483 w 12995"/>
                <a:gd name="T95" fmla="*/ 1308 h 12244"/>
                <a:gd name="T96" fmla="*/ 6539 w 12995"/>
                <a:gd name="T97" fmla="*/ 1420 h 12244"/>
                <a:gd name="T98" fmla="*/ 7207 w 12995"/>
                <a:gd name="T99" fmla="*/ 2978 h 12244"/>
                <a:gd name="T100" fmla="*/ 9795 w 12995"/>
                <a:gd name="T101" fmla="*/ 4870 h 12244"/>
                <a:gd name="T102" fmla="*/ 11492 w 12995"/>
                <a:gd name="T103" fmla="*/ 5009 h 12244"/>
                <a:gd name="T104" fmla="*/ 11603 w 12995"/>
                <a:gd name="T105" fmla="*/ 5037 h 12244"/>
                <a:gd name="T106" fmla="*/ 11575 w 12995"/>
                <a:gd name="T107" fmla="*/ 5093 h 12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95" h="12244">
                  <a:moveTo>
                    <a:pt x="12883" y="4620"/>
                  </a:moveTo>
                  <a:cubicBezTo>
                    <a:pt x="12800" y="4369"/>
                    <a:pt x="12521" y="3896"/>
                    <a:pt x="11631" y="3840"/>
                  </a:cubicBezTo>
                  <a:lnTo>
                    <a:pt x="9934" y="3701"/>
                  </a:lnTo>
                  <a:cubicBezTo>
                    <a:pt x="9321" y="3646"/>
                    <a:pt x="8542" y="3089"/>
                    <a:pt x="8320" y="2533"/>
                  </a:cubicBezTo>
                  <a:lnTo>
                    <a:pt x="7652" y="974"/>
                  </a:lnTo>
                  <a:cubicBezTo>
                    <a:pt x="7290" y="140"/>
                    <a:pt x="6789" y="0"/>
                    <a:pt x="6511" y="0"/>
                  </a:cubicBezTo>
                  <a:cubicBezTo>
                    <a:pt x="6233" y="0"/>
                    <a:pt x="5732" y="112"/>
                    <a:pt x="5370" y="947"/>
                  </a:cubicBezTo>
                  <a:lnTo>
                    <a:pt x="4702" y="2505"/>
                  </a:lnTo>
                  <a:cubicBezTo>
                    <a:pt x="4452" y="3089"/>
                    <a:pt x="3701" y="3618"/>
                    <a:pt x="3088" y="3673"/>
                  </a:cubicBezTo>
                  <a:lnTo>
                    <a:pt x="1391" y="3813"/>
                  </a:lnTo>
                  <a:cubicBezTo>
                    <a:pt x="501" y="3896"/>
                    <a:pt x="222" y="4341"/>
                    <a:pt x="139" y="4592"/>
                  </a:cubicBezTo>
                  <a:cubicBezTo>
                    <a:pt x="55" y="4842"/>
                    <a:pt x="0" y="5371"/>
                    <a:pt x="668" y="5955"/>
                  </a:cubicBezTo>
                  <a:lnTo>
                    <a:pt x="1975" y="7068"/>
                  </a:lnTo>
                  <a:cubicBezTo>
                    <a:pt x="2448" y="7486"/>
                    <a:pt x="2727" y="8376"/>
                    <a:pt x="2588" y="8960"/>
                  </a:cubicBezTo>
                  <a:lnTo>
                    <a:pt x="2198" y="10630"/>
                  </a:lnTo>
                  <a:cubicBezTo>
                    <a:pt x="2059" y="11270"/>
                    <a:pt x="2198" y="11660"/>
                    <a:pt x="2365" y="11882"/>
                  </a:cubicBezTo>
                  <a:cubicBezTo>
                    <a:pt x="2560" y="12105"/>
                    <a:pt x="2838" y="12244"/>
                    <a:pt x="3144" y="12244"/>
                  </a:cubicBezTo>
                  <a:cubicBezTo>
                    <a:pt x="3422" y="12244"/>
                    <a:pt x="3701" y="12160"/>
                    <a:pt x="4007" y="11966"/>
                  </a:cubicBezTo>
                  <a:lnTo>
                    <a:pt x="5481" y="11075"/>
                  </a:lnTo>
                  <a:cubicBezTo>
                    <a:pt x="5982" y="10769"/>
                    <a:pt x="6984" y="10769"/>
                    <a:pt x="7485" y="11075"/>
                  </a:cubicBezTo>
                  <a:lnTo>
                    <a:pt x="8960" y="11966"/>
                  </a:lnTo>
                  <a:cubicBezTo>
                    <a:pt x="9266" y="12160"/>
                    <a:pt x="9572" y="12244"/>
                    <a:pt x="9822" y="12244"/>
                  </a:cubicBezTo>
                  <a:cubicBezTo>
                    <a:pt x="10128" y="12244"/>
                    <a:pt x="10407" y="12105"/>
                    <a:pt x="10601" y="11882"/>
                  </a:cubicBezTo>
                  <a:cubicBezTo>
                    <a:pt x="10768" y="11687"/>
                    <a:pt x="10935" y="11298"/>
                    <a:pt x="10768" y="10630"/>
                  </a:cubicBezTo>
                  <a:lnTo>
                    <a:pt x="10379" y="8960"/>
                  </a:lnTo>
                  <a:cubicBezTo>
                    <a:pt x="10240" y="8348"/>
                    <a:pt x="10518" y="7458"/>
                    <a:pt x="10991" y="7068"/>
                  </a:cubicBezTo>
                  <a:lnTo>
                    <a:pt x="12299" y="5955"/>
                  </a:lnTo>
                  <a:cubicBezTo>
                    <a:pt x="12995" y="5399"/>
                    <a:pt x="12967" y="4870"/>
                    <a:pt x="12883" y="4620"/>
                  </a:cubicBezTo>
                  <a:close/>
                  <a:moveTo>
                    <a:pt x="11575" y="5093"/>
                  </a:moveTo>
                  <a:lnTo>
                    <a:pt x="10268" y="6206"/>
                  </a:lnTo>
                  <a:cubicBezTo>
                    <a:pt x="9461" y="6901"/>
                    <a:pt x="9043" y="8237"/>
                    <a:pt x="9266" y="9267"/>
                  </a:cubicBezTo>
                  <a:lnTo>
                    <a:pt x="9655" y="10936"/>
                  </a:lnTo>
                  <a:cubicBezTo>
                    <a:pt x="9655" y="10992"/>
                    <a:pt x="9683" y="11020"/>
                    <a:pt x="9683" y="11047"/>
                  </a:cubicBezTo>
                  <a:cubicBezTo>
                    <a:pt x="9655" y="11020"/>
                    <a:pt x="9628" y="11020"/>
                    <a:pt x="9572" y="10992"/>
                  </a:cubicBezTo>
                  <a:lnTo>
                    <a:pt x="8097" y="10101"/>
                  </a:lnTo>
                  <a:cubicBezTo>
                    <a:pt x="7235" y="9573"/>
                    <a:pt x="5760" y="9573"/>
                    <a:pt x="4897" y="10101"/>
                  </a:cubicBezTo>
                  <a:lnTo>
                    <a:pt x="3450" y="11020"/>
                  </a:lnTo>
                  <a:cubicBezTo>
                    <a:pt x="3422" y="11047"/>
                    <a:pt x="3367" y="11075"/>
                    <a:pt x="3339" y="11075"/>
                  </a:cubicBezTo>
                  <a:cubicBezTo>
                    <a:pt x="3339" y="11047"/>
                    <a:pt x="3339" y="10992"/>
                    <a:pt x="3367" y="10964"/>
                  </a:cubicBezTo>
                  <a:lnTo>
                    <a:pt x="3756" y="9294"/>
                  </a:lnTo>
                  <a:cubicBezTo>
                    <a:pt x="4007" y="8265"/>
                    <a:pt x="3561" y="6929"/>
                    <a:pt x="2755" y="6233"/>
                  </a:cubicBezTo>
                  <a:lnTo>
                    <a:pt x="1447" y="5120"/>
                  </a:lnTo>
                  <a:lnTo>
                    <a:pt x="1363" y="5037"/>
                  </a:lnTo>
                  <a:cubicBezTo>
                    <a:pt x="1391" y="5037"/>
                    <a:pt x="1447" y="5037"/>
                    <a:pt x="1475" y="5009"/>
                  </a:cubicBezTo>
                  <a:lnTo>
                    <a:pt x="3172" y="4870"/>
                  </a:lnTo>
                  <a:cubicBezTo>
                    <a:pt x="4229" y="4787"/>
                    <a:pt x="5370" y="3952"/>
                    <a:pt x="5760" y="2978"/>
                  </a:cubicBezTo>
                  <a:lnTo>
                    <a:pt x="6428" y="1420"/>
                  </a:lnTo>
                  <a:cubicBezTo>
                    <a:pt x="6455" y="1364"/>
                    <a:pt x="6455" y="1336"/>
                    <a:pt x="6483" y="1308"/>
                  </a:cubicBezTo>
                  <a:cubicBezTo>
                    <a:pt x="6511" y="1336"/>
                    <a:pt x="6511" y="1364"/>
                    <a:pt x="6539" y="1420"/>
                  </a:cubicBezTo>
                  <a:lnTo>
                    <a:pt x="7207" y="2978"/>
                  </a:lnTo>
                  <a:cubicBezTo>
                    <a:pt x="7624" y="3952"/>
                    <a:pt x="8765" y="4787"/>
                    <a:pt x="9795" y="4870"/>
                  </a:cubicBezTo>
                  <a:lnTo>
                    <a:pt x="11492" y="5009"/>
                  </a:lnTo>
                  <a:cubicBezTo>
                    <a:pt x="11548" y="5009"/>
                    <a:pt x="11575" y="5009"/>
                    <a:pt x="11603" y="5037"/>
                  </a:cubicBezTo>
                  <a:cubicBezTo>
                    <a:pt x="11631" y="5037"/>
                    <a:pt x="11603" y="5065"/>
                    <a:pt x="11575" y="5093"/>
                  </a:cubicBezTo>
                  <a:close/>
                </a:path>
              </a:pathLst>
            </a:custGeom>
            <a:solidFill>
              <a:schemeClr val="bg1"/>
            </a:solidFill>
            <a:ln>
              <a:noFill/>
            </a:ln>
          </p:spPr>
          <p:txBody>
            <a:bodyPr/>
            <a:lstStyle/>
            <a:p>
              <a:endParaRPr lang="zh-CN" altLang="en-US">
                <a:cs typeface="+mn-ea"/>
                <a:sym typeface="+mn-lt"/>
              </a:endParaRPr>
            </a:p>
          </p:txBody>
        </p:sp>
        <p:sp>
          <p:nvSpPr>
            <p:cNvPr id="31" name="文本框 30"/>
            <p:cNvSpPr txBox="1"/>
            <p:nvPr/>
          </p:nvSpPr>
          <p:spPr>
            <a:xfrm>
              <a:off x="2630" y="5110"/>
              <a:ext cx="3124" cy="580"/>
            </a:xfrm>
            <a:prstGeom prst="rect">
              <a:avLst/>
            </a:prstGeom>
            <a:noFill/>
          </p:spPr>
          <p:txBody>
            <a:bodyPr wrap="square" rtlCol="0">
              <a:spAutoFit/>
            </a:bodyPr>
            <a:lstStyle/>
            <a:p>
              <a:pPr algn="ctr"/>
              <a:r>
                <a:rPr lang="zh-CN" altLang="en-US" b="1">
                  <a:solidFill>
                    <a:schemeClr val="bg1"/>
                  </a:solidFill>
                  <a:cs typeface="+mn-ea"/>
                  <a:sym typeface="+mn-lt"/>
                </a:rPr>
                <a:t>输入你的标题</a:t>
              </a:r>
              <a:endParaRPr lang="zh-CN" altLang="en-US" b="1">
                <a:solidFill>
                  <a:schemeClr val="bg1"/>
                </a:solidFill>
                <a:cs typeface="+mn-ea"/>
                <a:sym typeface="+mn-lt"/>
              </a:endParaRPr>
            </a:p>
          </p:txBody>
        </p:sp>
      </p:grpSp>
      <p:sp>
        <p:nvSpPr>
          <p:cNvPr id="45" name="文本框 44"/>
          <p:cNvSpPr txBox="1"/>
          <p:nvPr/>
        </p:nvSpPr>
        <p:spPr>
          <a:xfrm>
            <a:off x="2132330" y="3964940"/>
            <a:ext cx="7781925" cy="2154821"/>
          </a:xfrm>
          <a:prstGeom prst="rect">
            <a:avLst/>
          </a:prstGeom>
          <a:noFill/>
        </p:spPr>
        <p:txBody>
          <a:bodyPr wrap="square" rtlCol="0">
            <a:spAutoFit/>
          </a:bodyPr>
          <a:lstStyle/>
          <a:p>
            <a:pPr algn="ctr">
              <a:lnSpc>
                <a:spcPct val="250000"/>
              </a:lnSpc>
            </a:pPr>
            <a:r>
              <a:rPr lang="zh-CN" altLang="en-US" sz="14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400">
              <a:solidFill>
                <a:schemeClr val="tx1">
                  <a:lumMod val="75000"/>
                  <a:lumOff val="25000"/>
                </a:schemeClr>
              </a:solidFill>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par>
                          <p:cTn id="8" fill="hold">
                            <p:stCondLst>
                              <p:cond delay="2000"/>
                            </p:stCondLst>
                            <p:childTnLst>
                              <p:par>
                                <p:cTn id="9" presetID="4" presetClass="entr" presetSubtype="1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ox(in)">
                                      <p:cBhvr>
                                        <p:cTn id="11" dur="2000"/>
                                        <p:tgtEl>
                                          <p:spTgt spid="18"/>
                                        </p:tgtEl>
                                      </p:cBhvr>
                                    </p:animEffect>
                                  </p:childTnLst>
                                </p:cTn>
                              </p:par>
                            </p:childTnLst>
                          </p:cTn>
                        </p:par>
                        <p:par>
                          <p:cTn id="12" fill="hold">
                            <p:stCondLst>
                              <p:cond delay="4000"/>
                            </p:stCondLst>
                            <p:childTnLst>
                              <p:par>
                                <p:cTn id="13" presetID="4" presetClass="entr" presetSubtype="16"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box(in)">
                                      <p:cBhvr>
                                        <p:cTn id="15" dur="2000"/>
                                        <p:tgtEl>
                                          <p:spTgt spid="23"/>
                                        </p:tgtEl>
                                      </p:cBhvr>
                                    </p:animEffect>
                                  </p:childTnLst>
                                </p:cTn>
                              </p:par>
                            </p:childTnLst>
                          </p:cTn>
                        </p:par>
                        <p:par>
                          <p:cTn id="16" fill="hold">
                            <p:stCondLst>
                              <p:cond delay="6000"/>
                            </p:stCondLst>
                            <p:childTnLst>
                              <p:par>
                                <p:cTn id="17" presetID="4"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ox(in)">
                                      <p:cBhvr>
                                        <p:cTn id="19" dur="2000"/>
                                        <p:tgtEl>
                                          <p:spTgt spid="28"/>
                                        </p:tgtEl>
                                      </p:cBhvr>
                                    </p:animEffect>
                                  </p:childTnLst>
                                </p:cTn>
                              </p:par>
                            </p:childTnLst>
                          </p:cTn>
                        </p:par>
                        <p:par>
                          <p:cTn id="20" fill="hold">
                            <p:stCondLst>
                              <p:cond delay="8000"/>
                            </p:stCondLst>
                            <p:childTnLst>
                              <p:par>
                                <p:cTn id="21" presetID="4"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box(in)">
                                      <p:cBhvr>
                                        <p:cTn id="23" dur="2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改进不足之处</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sp>
        <p:nvSpPr>
          <p:cNvPr id="43" name="等腰三角形 42"/>
          <p:cNvSpPr/>
          <p:nvPr/>
        </p:nvSpPr>
        <p:spPr>
          <a:xfrm rot="5400000">
            <a:off x="1987783" y="2205395"/>
            <a:ext cx="1540698" cy="1787869"/>
          </a:xfrm>
          <a:prstGeom prst="triangl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椭圆 43"/>
          <p:cNvSpPr>
            <a:spLocks noChangeAspect="1"/>
          </p:cNvSpPr>
          <p:nvPr/>
        </p:nvSpPr>
        <p:spPr>
          <a:xfrm>
            <a:off x="1442515" y="2661168"/>
            <a:ext cx="843365" cy="843364"/>
          </a:xfrm>
          <a:prstGeom prst="ellipse">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45" name="组合 44"/>
          <p:cNvGrpSpPr>
            <a:grpSpLocks noChangeAspect="1"/>
          </p:cNvGrpSpPr>
          <p:nvPr/>
        </p:nvGrpSpPr>
        <p:grpSpPr>
          <a:xfrm>
            <a:off x="1724761" y="2888275"/>
            <a:ext cx="347974" cy="389149"/>
            <a:chOff x="5999255" y="3275006"/>
            <a:chExt cx="402656" cy="450303"/>
          </a:xfrm>
          <a:solidFill>
            <a:srgbClr val="2D5D94"/>
          </a:solidFill>
          <a:effectLst/>
        </p:grpSpPr>
        <p:sp>
          <p:nvSpPr>
            <p:cNvPr id="46"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47"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48" name="Freeform 110"/>
            <p:cNvSpPr>
              <a:spLocks noEditPoints="1"/>
            </p:cNvSpPr>
            <p:nvPr/>
          </p:nvSpPr>
          <p:spPr bwMode="auto">
            <a:xfrm>
              <a:off x="6081468" y="3456248"/>
              <a:ext cx="30829" cy="30829"/>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49" name="Freeform 111"/>
            <p:cNvSpPr>
              <a:spLocks noEditPoints="1"/>
            </p:cNvSpPr>
            <p:nvPr/>
          </p:nvSpPr>
          <p:spPr bwMode="auto">
            <a:xfrm>
              <a:off x="6172090" y="3380575"/>
              <a:ext cx="97161" cy="97160"/>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85"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86" name="等腰三角形 85"/>
          <p:cNvSpPr/>
          <p:nvPr/>
        </p:nvSpPr>
        <p:spPr>
          <a:xfrm rot="5400000">
            <a:off x="9052514" y="2205396"/>
            <a:ext cx="1540698" cy="1787869"/>
          </a:xfrm>
          <a:prstGeom prst="triangl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7" name="椭圆 86"/>
          <p:cNvSpPr>
            <a:spLocks noChangeAspect="1"/>
          </p:cNvSpPr>
          <p:nvPr/>
        </p:nvSpPr>
        <p:spPr>
          <a:xfrm>
            <a:off x="8507246" y="2661169"/>
            <a:ext cx="843365" cy="843364"/>
          </a:xfrm>
          <a:prstGeom prst="ellipse">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88" name="组合 87"/>
          <p:cNvGrpSpPr/>
          <p:nvPr/>
        </p:nvGrpSpPr>
        <p:grpSpPr>
          <a:xfrm>
            <a:off x="8759095" y="2905658"/>
            <a:ext cx="339665" cy="336162"/>
            <a:chOff x="6967126" y="4092464"/>
            <a:chExt cx="453105" cy="448433"/>
          </a:xfrm>
          <a:solidFill>
            <a:srgbClr val="2D5D94"/>
          </a:solidFill>
          <a:effectLst/>
        </p:grpSpPr>
        <p:sp>
          <p:nvSpPr>
            <p:cNvPr id="89"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90"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91" name="等腰三角形 90"/>
          <p:cNvSpPr/>
          <p:nvPr/>
        </p:nvSpPr>
        <p:spPr>
          <a:xfrm rot="5400000">
            <a:off x="6686797" y="2205395"/>
            <a:ext cx="1540698" cy="1787869"/>
          </a:xfrm>
          <a:prstGeom prst="triangl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2" name="椭圆 91"/>
          <p:cNvSpPr>
            <a:spLocks noChangeAspect="1"/>
          </p:cNvSpPr>
          <p:nvPr/>
        </p:nvSpPr>
        <p:spPr>
          <a:xfrm>
            <a:off x="6141529" y="2661168"/>
            <a:ext cx="843365" cy="843364"/>
          </a:xfrm>
          <a:prstGeom prst="ellipse">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93" name="组合 92"/>
          <p:cNvGrpSpPr/>
          <p:nvPr/>
        </p:nvGrpSpPr>
        <p:grpSpPr>
          <a:xfrm>
            <a:off x="6397469" y="2854971"/>
            <a:ext cx="317228" cy="405698"/>
            <a:chOff x="1605186" y="572440"/>
            <a:chExt cx="563562" cy="720725"/>
          </a:xfrm>
          <a:solidFill>
            <a:srgbClr val="2D5D94"/>
          </a:solidFill>
          <a:effectLst/>
        </p:grpSpPr>
        <p:sp>
          <p:nvSpPr>
            <p:cNvPr id="94"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95"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96"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97" name="等腰三角形 96"/>
          <p:cNvSpPr/>
          <p:nvPr/>
        </p:nvSpPr>
        <p:spPr>
          <a:xfrm rot="5400000">
            <a:off x="4353252" y="2205395"/>
            <a:ext cx="1540698" cy="1787869"/>
          </a:xfrm>
          <a:prstGeom prst="triangl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8" name="椭圆 97"/>
          <p:cNvSpPr>
            <a:spLocks noChangeAspect="1"/>
          </p:cNvSpPr>
          <p:nvPr/>
        </p:nvSpPr>
        <p:spPr>
          <a:xfrm>
            <a:off x="3807984" y="2661168"/>
            <a:ext cx="843365" cy="843364"/>
          </a:xfrm>
          <a:prstGeom prst="ellipse">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99" name="组合 98"/>
          <p:cNvGrpSpPr/>
          <p:nvPr/>
        </p:nvGrpSpPr>
        <p:grpSpPr>
          <a:xfrm>
            <a:off x="4059433" y="2934700"/>
            <a:ext cx="334312" cy="332704"/>
            <a:chOff x="-136302" y="1682102"/>
            <a:chExt cx="660401" cy="657225"/>
          </a:xfrm>
          <a:solidFill>
            <a:srgbClr val="2D5D94"/>
          </a:solidFill>
          <a:effectLst/>
        </p:grpSpPr>
        <p:sp>
          <p:nvSpPr>
            <p:cNvPr id="100" name="Freeform 36"/>
            <p:cNvSpPr/>
            <p:nvPr/>
          </p:nvSpPr>
          <p:spPr bwMode="auto">
            <a:xfrm>
              <a:off x="214536" y="1682102"/>
              <a:ext cx="309563"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01" name="Freeform 37"/>
            <p:cNvSpPr/>
            <p:nvPr/>
          </p:nvSpPr>
          <p:spPr bwMode="auto">
            <a:xfrm>
              <a:off x="-136302" y="1682102"/>
              <a:ext cx="660400"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12" name="文本框 11"/>
          <p:cNvSpPr txBox="1"/>
          <p:nvPr/>
        </p:nvSpPr>
        <p:spPr>
          <a:xfrm>
            <a:off x="1442720" y="4098925"/>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4" name="文本框 3"/>
          <p:cNvSpPr txBox="1"/>
          <p:nvPr/>
        </p:nvSpPr>
        <p:spPr>
          <a:xfrm>
            <a:off x="1089025" y="4356735"/>
            <a:ext cx="2420620"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3" name="文本框 2"/>
          <p:cNvSpPr txBox="1"/>
          <p:nvPr/>
        </p:nvSpPr>
        <p:spPr>
          <a:xfrm>
            <a:off x="3863340" y="4098925"/>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5" name="文本框 4"/>
          <p:cNvSpPr txBox="1"/>
          <p:nvPr/>
        </p:nvSpPr>
        <p:spPr>
          <a:xfrm>
            <a:off x="3583305" y="4356735"/>
            <a:ext cx="2442210"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6" name="文本框 5"/>
          <p:cNvSpPr txBox="1"/>
          <p:nvPr/>
        </p:nvSpPr>
        <p:spPr>
          <a:xfrm>
            <a:off x="6202045" y="4098925"/>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7" name="文本框 6"/>
          <p:cNvSpPr txBox="1"/>
          <p:nvPr/>
        </p:nvSpPr>
        <p:spPr>
          <a:xfrm>
            <a:off x="5953125" y="4356735"/>
            <a:ext cx="2398395"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9" name="文本框 8"/>
          <p:cNvSpPr txBox="1"/>
          <p:nvPr/>
        </p:nvSpPr>
        <p:spPr>
          <a:xfrm>
            <a:off x="8600440" y="4098925"/>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10" name="文本框 9"/>
          <p:cNvSpPr txBox="1"/>
          <p:nvPr/>
        </p:nvSpPr>
        <p:spPr>
          <a:xfrm>
            <a:off x="8350885" y="4356735"/>
            <a:ext cx="2366010"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linds(horizontal)">
                                      <p:cBhvr>
                                        <p:cTn id="7" dur="500"/>
                                        <p:tgtEl>
                                          <p:spTgt spid="4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blinds(horizontal)">
                                      <p:cBhvr>
                                        <p:cTn id="10" dur="500"/>
                                        <p:tgtEl>
                                          <p:spTgt spid="44"/>
                                        </p:tgtEl>
                                      </p:cBhvr>
                                    </p:animEffect>
                                  </p:childTnLst>
                                </p:cTn>
                              </p:par>
                              <p:par>
                                <p:cTn id="11" presetID="3" presetClass="entr" presetSubtype="1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blinds(horizontal)">
                                      <p:cBhvr>
                                        <p:cTn id="13" dur="500"/>
                                        <p:tgtEl>
                                          <p:spTgt spid="4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linds(horizont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blinds(horizontal)">
                                      <p:cBhvr>
                                        <p:cTn id="24" dur="500"/>
                                        <p:tgtEl>
                                          <p:spTgt spid="97"/>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blinds(horizontal)">
                                      <p:cBhvr>
                                        <p:cTn id="27" dur="500"/>
                                        <p:tgtEl>
                                          <p:spTgt spid="98"/>
                                        </p:tgtEl>
                                      </p:cBhvr>
                                    </p:animEffect>
                                  </p:childTnLst>
                                </p:cTn>
                              </p:par>
                              <p:par>
                                <p:cTn id="28" presetID="3" presetClass="entr" presetSubtype="10" fill="hold" nodeType="with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blinds(horizontal)">
                                      <p:cBhvr>
                                        <p:cTn id="30" dur="500"/>
                                        <p:tgtEl>
                                          <p:spTgt spid="99"/>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blinds(horizontal)">
                                      <p:cBhvr>
                                        <p:cTn id="33" dur="500"/>
                                        <p:tgtEl>
                                          <p:spTgt spid="3"/>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blinds(horizontal)">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91"/>
                                        </p:tgtEl>
                                        <p:attrNameLst>
                                          <p:attrName>style.visibility</p:attrName>
                                        </p:attrNameLst>
                                      </p:cBhvr>
                                      <p:to>
                                        <p:strVal val="visible"/>
                                      </p:to>
                                    </p:set>
                                    <p:animEffect transition="in" filter="blinds(horizontal)">
                                      <p:cBhvr>
                                        <p:cTn id="41" dur="500"/>
                                        <p:tgtEl>
                                          <p:spTgt spid="91"/>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92"/>
                                        </p:tgtEl>
                                        <p:attrNameLst>
                                          <p:attrName>style.visibility</p:attrName>
                                        </p:attrNameLst>
                                      </p:cBhvr>
                                      <p:to>
                                        <p:strVal val="visible"/>
                                      </p:to>
                                    </p:set>
                                    <p:animEffect transition="in" filter="blinds(horizontal)">
                                      <p:cBhvr>
                                        <p:cTn id="44" dur="500"/>
                                        <p:tgtEl>
                                          <p:spTgt spid="92"/>
                                        </p:tgtEl>
                                      </p:cBhvr>
                                    </p:animEffect>
                                  </p:childTnLst>
                                </p:cTn>
                              </p:par>
                              <p:par>
                                <p:cTn id="45" presetID="3" presetClass="entr" presetSubtype="10" fill="hold" nodeType="with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blinds(horizontal)">
                                      <p:cBhvr>
                                        <p:cTn id="47" dur="500"/>
                                        <p:tgtEl>
                                          <p:spTgt spid="93"/>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blinds(horizontal)">
                                      <p:cBhvr>
                                        <p:cTn id="50" dur="500"/>
                                        <p:tgtEl>
                                          <p:spTgt spid="6"/>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86"/>
                                        </p:tgtEl>
                                        <p:attrNameLst>
                                          <p:attrName>style.visibility</p:attrName>
                                        </p:attrNameLst>
                                      </p:cBhvr>
                                      <p:to>
                                        <p:strVal val="visible"/>
                                      </p:to>
                                    </p:set>
                                    <p:animEffect transition="in" filter="blinds(horizontal)">
                                      <p:cBhvr>
                                        <p:cTn id="58" dur="500"/>
                                        <p:tgtEl>
                                          <p:spTgt spid="86"/>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87"/>
                                        </p:tgtEl>
                                        <p:attrNameLst>
                                          <p:attrName>style.visibility</p:attrName>
                                        </p:attrNameLst>
                                      </p:cBhvr>
                                      <p:to>
                                        <p:strVal val="visible"/>
                                      </p:to>
                                    </p:set>
                                    <p:animEffect transition="in" filter="blinds(horizontal)">
                                      <p:cBhvr>
                                        <p:cTn id="61" dur="500"/>
                                        <p:tgtEl>
                                          <p:spTgt spid="87"/>
                                        </p:tgtEl>
                                      </p:cBhvr>
                                    </p:animEffect>
                                  </p:childTnLst>
                                </p:cTn>
                              </p:par>
                              <p:par>
                                <p:cTn id="62" presetID="3" presetClass="entr" presetSubtype="10" fill="hold" nodeType="withEffect">
                                  <p:stCondLst>
                                    <p:cond delay="0"/>
                                  </p:stCondLst>
                                  <p:childTnLst>
                                    <p:set>
                                      <p:cBhvr>
                                        <p:cTn id="63" dur="1" fill="hold">
                                          <p:stCondLst>
                                            <p:cond delay="0"/>
                                          </p:stCondLst>
                                        </p:cTn>
                                        <p:tgtEl>
                                          <p:spTgt spid="88"/>
                                        </p:tgtEl>
                                        <p:attrNameLst>
                                          <p:attrName>style.visibility</p:attrName>
                                        </p:attrNameLst>
                                      </p:cBhvr>
                                      <p:to>
                                        <p:strVal val="visible"/>
                                      </p:to>
                                    </p:set>
                                    <p:animEffect transition="in" filter="blinds(horizontal)">
                                      <p:cBhvr>
                                        <p:cTn id="64" dur="500"/>
                                        <p:tgtEl>
                                          <p:spTgt spid="88"/>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blinds(horizontal)">
                                      <p:cBhvr>
                                        <p:cTn id="67" dur="500"/>
                                        <p:tgtEl>
                                          <p:spTgt spid="9"/>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blinds(horizontal)">
                                      <p:cBhvr>
                                        <p:cTn id="7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44" grpId="1" animBg="1"/>
      <p:bldP spid="86" grpId="0" animBg="1"/>
      <p:bldP spid="86" grpId="1" animBg="1"/>
      <p:bldP spid="87" grpId="0" animBg="1"/>
      <p:bldP spid="87" grpId="1" animBg="1"/>
      <p:bldP spid="91" grpId="0" animBg="1"/>
      <p:bldP spid="91" grpId="1" animBg="1"/>
      <p:bldP spid="92" grpId="0" animBg="1"/>
      <p:bldP spid="92" grpId="1" animBg="1"/>
      <p:bldP spid="97" grpId="0" animBg="1"/>
      <p:bldP spid="97" grpId="1" animBg="1"/>
      <p:bldP spid="98" grpId="0" animBg="1"/>
      <p:bldP spid="98" grpId="1" animBg="1"/>
      <p:bldP spid="12" grpId="0"/>
      <p:bldP spid="12" grpId="1"/>
      <p:bldP spid="4" grpId="0"/>
      <p:bldP spid="4" grpId="1"/>
      <p:bldP spid="3" grpId="0"/>
      <p:bldP spid="3" grpId="1"/>
      <p:bldP spid="5" grpId="0"/>
      <p:bldP spid="5" grpId="1"/>
      <p:bldP spid="6" grpId="0"/>
      <p:bldP spid="6" grpId="1"/>
      <p:bldP spid="7" grpId="0"/>
      <p:bldP spid="7" grpId="1"/>
      <p:bldP spid="9" grpId="0"/>
      <p:bldP spid="9" grpId="1"/>
      <p:bldP spid="10" grpId="0"/>
      <p:bldP spid="10"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513840" y="861695"/>
            <a:ext cx="9058910" cy="50565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513840" y="2974975"/>
            <a:ext cx="3962400" cy="829945"/>
          </a:xfrm>
          <a:prstGeom prst="rect">
            <a:avLst/>
          </a:prstGeom>
          <a:noFill/>
        </p:spPr>
        <p:txBody>
          <a:bodyPr wrap="square" rtlCol="0">
            <a:spAutoFit/>
          </a:bodyPr>
          <a:lstStyle/>
          <a:p>
            <a:pPr algn="ctr"/>
            <a:r>
              <a:rPr lang="en-US" altLang="zh-CN" sz="4800" b="1" dirty="0">
                <a:gradFill>
                  <a:gsLst>
                    <a:gs pos="0">
                      <a:srgbClr val="FECF40"/>
                    </a:gs>
                    <a:gs pos="100000">
                      <a:srgbClr val="846C21"/>
                    </a:gs>
                  </a:gsLst>
                  <a:lin scaled="0"/>
                </a:gradFill>
                <a:cs typeface="+mn-ea"/>
                <a:sym typeface="+mn-lt"/>
              </a:rPr>
              <a:t>CONTENTS</a:t>
            </a:r>
            <a:endParaRPr lang="en-US" altLang="zh-CN" sz="4800" b="1" dirty="0">
              <a:gradFill>
                <a:gsLst>
                  <a:gs pos="0">
                    <a:srgbClr val="FECF40"/>
                  </a:gs>
                  <a:gs pos="100000">
                    <a:srgbClr val="846C21"/>
                  </a:gs>
                </a:gsLst>
                <a:lin scaled="0"/>
              </a:gradFill>
              <a:cs typeface="+mn-ea"/>
              <a:sym typeface="+mn-lt"/>
            </a:endParaRPr>
          </a:p>
        </p:txBody>
      </p:sp>
      <p:grpSp>
        <p:nvGrpSpPr>
          <p:cNvPr id="4" name="组合 3"/>
          <p:cNvGrpSpPr/>
          <p:nvPr/>
        </p:nvGrpSpPr>
        <p:grpSpPr>
          <a:xfrm>
            <a:off x="5604510" y="1447800"/>
            <a:ext cx="4384040" cy="659765"/>
            <a:chOff x="10109" y="2679"/>
            <a:chExt cx="6904" cy="1039"/>
          </a:xfrm>
        </p:grpSpPr>
        <p:sp>
          <p:nvSpPr>
            <p:cNvPr id="5" name="左中括号 4"/>
            <p:cNvSpPr/>
            <p:nvPr/>
          </p:nvSpPr>
          <p:spPr>
            <a:xfrm>
              <a:off x="10109" y="2700"/>
              <a:ext cx="1052" cy="990"/>
            </a:xfrm>
            <a:prstGeom prst="leftBracket">
              <a:avLst>
                <a:gd name="adj" fmla="val 0"/>
              </a:avLst>
            </a:prstGeom>
            <a:ln w="28575">
              <a:solidFill>
                <a:srgbClr val="2D5D9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solidFill>
                  <a:srgbClr val="011147"/>
                </a:solidFill>
                <a:cs typeface="+mn-ea"/>
                <a:sym typeface="+mn-lt"/>
              </a:endParaRPr>
            </a:p>
          </p:txBody>
        </p:sp>
        <p:sp>
          <p:nvSpPr>
            <p:cNvPr id="7" name="文本框 6"/>
            <p:cNvSpPr txBox="1"/>
            <p:nvPr/>
          </p:nvSpPr>
          <p:spPr>
            <a:xfrm>
              <a:off x="10386" y="2679"/>
              <a:ext cx="4170" cy="725"/>
            </a:xfrm>
            <a:prstGeom prst="rect">
              <a:avLst/>
            </a:prstGeom>
            <a:noFill/>
          </p:spPr>
          <p:txBody>
            <a:bodyPr wrap="square" rtlCol="0">
              <a:spAutoFit/>
            </a:bodyPr>
            <a:lstStyle/>
            <a:p>
              <a:pPr algn="l"/>
              <a:r>
                <a:rPr lang="zh-CN" altLang="en-US" sz="2400" b="1" dirty="0">
                  <a:solidFill>
                    <a:srgbClr val="011147"/>
                  </a:solidFill>
                  <a:cs typeface="+mn-ea"/>
                  <a:sym typeface="+mn-lt"/>
                </a:rPr>
                <a:t>工作完成情况</a:t>
              </a:r>
              <a:endParaRPr lang="zh-CN" altLang="en-US" sz="2400" b="1" dirty="0">
                <a:solidFill>
                  <a:srgbClr val="011147"/>
                </a:solidFill>
                <a:cs typeface="+mn-ea"/>
                <a:sym typeface="+mn-lt"/>
              </a:endParaRPr>
            </a:p>
          </p:txBody>
        </p:sp>
        <p:sp>
          <p:nvSpPr>
            <p:cNvPr id="8" name="文本框 7"/>
            <p:cNvSpPr txBox="1"/>
            <p:nvPr/>
          </p:nvSpPr>
          <p:spPr>
            <a:xfrm>
              <a:off x="10386" y="3284"/>
              <a:ext cx="6627" cy="434"/>
            </a:xfrm>
            <a:prstGeom prst="rect">
              <a:avLst/>
            </a:prstGeom>
            <a:noFill/>
          </p:spPr>
          <p:txBody>
            <a:bodyPr wrap="square" rtlCol="0">
              <a:spAutoFit/>
            </a:bodyPr>
            <a:lstStyle/>
            <a:p>
              <a:pPr algn="dist">
                <a:lnSpc>
                  <a:spcPct val="100000"/>
                </a:lnSpc>
              </a:pPr>
              <a:r>
                <a:rPr lang="zh-CN" altLang="en-US" sz="1200">
                  <a:solidFill>
                    <a:schemeClr val="tx1">
                      <a:lumMod val="50000"/>
                      <a:lumOff val="50000"/>
                    </a:schemeClr>
                  </a:solidFill>
                  <a:cs typeface="+mn-ea"/>
                  <a:sym typeface="+mn-lt"/>
                </a:rPr>
                <a:t>在这里输入你需要的文本内容在这里输入你需要的文本内容</a:t>
              </a:r>
              <a:endParaRPr lang="zh-CN" altLang="en-US" sz="1200">
                <a:solidFill>
                  <a:schemeClr val="tx1">
                    <a:lumMod val="50000"/>
                    <a:lumOff val="50000"/>
                  </a:schemeClr>
                </a:solidFill>
                <a:cs typeface="+mn-ea"/>
                <a:sym typeface="+mn-lt"/>
              </a:endParaRPr>
            </a:p>
          </p:txBody>
        </p:sp>
      </p:grpSp>
      <p:grpSp>
        <p:nvGrpSpPr>
          <p:cNvPr id="6" name="组合 5"/>
          <p:cNvGrpSpPr/>
          <p:nvPr/>
        </p:nvGrpSpPr>
        <p:grpSpPr>
          <a:xfrm>
            <a:off x="5604510" y="2591435"/>
            <a:ext cx="4384040" cy="659130"/>
            <a:chOff x="10109" y="2700"/>
            <a:chExt cx="6904" cy="1038"/>
          </a:xfrm>
        </p:grpSpPr>
        <p:sp>
          <p:nvSpPr>
            <p:cNvPr id="9" name="左中括号 8"/>
            <p:cNvSpPr/>
            <p:nvPr/>
          </p:nvSpPr>
          <p:spPr>
            <a:xfrm>
              <a:off x="10109" y="2700"/>
              <a:ext cx="1052" cy="990"/>
            </a:xfrm>
            <a:prstGeom prst="leftBracket">
              <a:avLst>
                <a:gd name="adj" fmla="val 0"/>
              </a:avLst>
            </a:prstGeom>
            <a:ln w="28575">
              <a:solidFill>
                <a:srgbClr val="2D5D9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solidFill>
                  <a:srgbClr val="011147"/>
                </a:solidFill>
                <a:cs typeface="+mn-ea"/>
                <a:sym typeface="+mn-lt"/>
              </a:endParaRPr>
            </a:p>
          </p:txBody>
        </p:sp>
        <p:sp>
          <p:nvSpPr>
            <p:cNvPr id="10" name="文本框 9"/>
            <p:cNvSpPr txBox="1"/>
            <p:nvPr/>
          </p:nvSpPr>
          <p:spPr>
            <a:xfrm>
              <a:off x="10386" y="2719"/>
              <a:ext cx="4170" cy="725"/>
            </a:xfrm>
            <a:prstGeom prst="rect">
              <a:avLst/>
            </a:prstGeom>
            <a:noFill/>
          </p:spPr>
          <p:txBody>
            <a:bodyPr wrap="square" rtlCol="0">
              <a:spAutoFit/>
            </a:bodyPr>
            <a:lstStyle>
              <a:defPPr>
                <a:defRPr lang="zh-CN"/>
              </a:defPPr>
              <a:lvl1pPr>
                <a:defRPr sz="2400" b="1">
                  <a:solidFill>
                    <a:srgbClr val="011147"/>
                  </a:solidFill>
                  <a:cs typeface="+mn-ea"/>
                </a:defRPr>
              </a:lvl1pPr>
            </a:lstStyle>
            <a:p>
              <a:r>
                <a:rPr lang="zh-CN" altLang="en-US" dirty="0">
                  <a:sym typeface="+mn-lt"/>
                </a:rPr>
                <a:t>取得成果展示</a:t>
              </a:r>
              <a:endParaRPr lang="zh-CN" altLang="en-US" dirty="0">
                <a:sym typeface="+mn-lt"/>
              </a:endParaRPr>
            </a:p>
          </p:txBody>
        </p:sp>
        <p:sp>
          <p:nvSpPr>
            <p:cNvPr id="11" name="文本框 10"/>
            <p:cNvSpPr txBox="1"/>
            <p:nvPr/>
          </p:nvSpPr>
          <p:spPr>
            <a:xfrm>
              <a:off x="10386" y="3304"/>
              <a:ext cx="6627" cy="434"/>
            </a:xfrm>
            <a:prstGeom prst="rect">
              <a:avLst/>
            </a:prstGeom>
            <a:noFill/>
          </p:spPr>
          <p:txBody>
            <a:bodyPr wrap="square" rtlCol="0">
              <a:spAutoFit/>
            </a:bodyPr>
            <a:lstStyle>
              <a:defPPr>
                <a:defRPr lang="zh-CN"/>
              </a:defPPr>
              <a:lvl1pPr algn="dist">
                <a:lnSpc>
                  <a:spcPct val="100000"/>
                </a:lnSpc>
                <a:defRPr sz="1200">
                  <a:solidFill>
                    <a:schemeClr val="tx1">
                      <a:lumMod val="50000"/>
                      <a:lumOff val="50000"/>
                    </a:schemeClr>
                  </a:solidFill>
                  <a:cs typeface="+mn-ea"/>
                </a:defRPr>
              </a:lvl1pPr>
            </a:lstStyle>
            <a:p>
              <a:r>
                <a:rPr lang="zh-CN" altLang="en-US" dirty="0">
                  <a:sym typeface="+mn-lt"/>
                </a:rPr>
                <a:t>在这里输入你需要的文本内容在这里输入你需要的文本内容</a:t>
              </a:r>
              <a:endParaRPr lang="zh-CN" altLang="en-US" dirty="0">
                <a:sym typeface="+mn-lt"/>
              </a:endParaRPr>
            </a:p>
          </p:txBody>
        </p:sp>
      </p:grpSp>
      <p:grpSp>
        <p:nvGrpSpPr>
          <p:cNvPr id="12" name="组合 11"/>
          <p:cNvGrpSpPr/>
          <p:nvPr/>
        </p:nvGrpSpPr>
        <p:grpSpPr>
          <a:xfrm>
            <a:off x="5604510" y="3721735"/>
            <a:ext cx="4451985" cy="659130"/>
            <a:chOff x="10109" y="2700"/>
            <a:chExt cx="7011" cy="1038"/>
          </a:xfrm>
        </p:grpSpPr>
        <p:sp>
          <p:nvSpPr>
            <p:cNvPr id="18" name="左中括号 17"/>
            <p:cNvSpPr/>
            <p:nvPr/>
          </p:nvSpPr>
          <p:spPr>
            <a:xfrm>
              <a:off x="10109" y="2700"/>
              <a:ext cx="1052" cy="990"/>
            </a:xfrm>
            <a:prstGeom prst="leftBracket">
              <a:avLst>
                <a:gd name="adj" fmla="val 0"/>
              </a:avLst>
            </a:prstGeom>
            <a:ln w="28575">
              <a:solidFill>
                <a:srgbClr val="2D5D9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solidFill>
                  <a:srgbClr val="011147"/>
                </a:solidFill>
                <a:cs typeface="+mn-ea"/>
                <a:sym typeface="+mn-lt"/>
              </a:endParaRPr>
            </a:p>
          </p:txBody>
        </p:sp>
        <p:sp>
          <p:nvSpPr>
            <p:cNvPr id="19" name="文本框 18"/>
            <p:cNvSpPr txBox="1"/>
            <p:nvPr/>
          </p:nvSpPr>
          <p:spPr>
            <a:xfrm>
              <a:off x="10386" y="2719"/>
              <a:ext cx="4170" cy="725"/>
            </a:xfrm>
            <a:prstGeom prst="rect">
              <a:avLst/>
            </a:prstGeom>
            <a:noFill/>
          </p:spPr>
          <p:txBody>
            <a:bodyPr wrap="square" rtlCol="0">
              <a:spAutoFit/>
            </a:bodyPr>
            <a:lstStyle>
              <a:defPPr>
                <a:defRPr lang="zh-CN"/>
              </a:defPPr>
              <a:lvl1pPr>
                <a:defRPr sz="2400" b="1">
                  <a:solidFill>
                    <a:srgbClr val="011147"/>
                  </a:solidFill>
                  <a:cs typeface="+mn-ea"/>
                </a:defRPr>
              </a:lvl1pPr>
            </a:lstStyle>
            <a:p>
              <a:r>
                <a:rPr lang="zh-CN" altLang="en-US" dirty="0">
                  <a:sym typeface="+mn-lt"/>
                </a:rPr>
                <a:t>改进不足之处</a:t>
              </a:r>
              <a:endParaRPr lang="zh-CN" altLang="en-US" dirty="0">
                <a:sym typeface="+mn-lt"/>
              </a:endParaRPr>
            </a:p>
          </p:txBody>
        </p:sp>
        <p:sp>
          <p:nvSpPr>
            <p:cNvPr id="20" name="文本框 19"/>
            <p:cNvSpPr txBox="1"/>
            <p:nvPr/>
          </p:nvSpPr>
          <p:spPr>
            <a:xfrm>
              <a:off x="10386" y="3304"/>
              <a:ext cx="6734" cy="434"/>
            </a:xfrm>
            <a:prstGeom prst="rect">
              <a:avLst/>
            </a:prstGeom>
            <a:noFill/>
          </p:spPr>
          <p:txBody>
            <a:bodyPr wrap="square" rtlCol="0">
              <a:spAutoFit/>
            </a:bodyPr>
            <a:lstStyle>
              <a:defPPr>
                <a:defRPr lang="zh-CN"/>
              </a:defPPr>
              <a:lvl1pPr algn="dist">
                <a:lnSpc>
                  <a:spcPct val="100000"/>
                </a:lnSpc>
                <a:defRPr sz="1200">
                  <a:solidFill>
                    <a:schemeClr val="tx1">
                      <a:lumMod val="50000"/>
                      <a:lumOff val="50000"/>
                    </a:schemeClr>
                  </a:solidFill>
                  <a:cs typeface="+mn-ea"/>
                </a:defRPr>
              </a:lvl1pPr>
            </a:lstStyle>
            <a:p>
              <a:r>
                <a:rPr lang="zh-CN" altLang="en-US" dirty="0">
                  <a:sym typeface="+mn-lt"/>
                </a:rPr>
                <a:t>在这里输入你需要的文本内容在这里输入你需要的文本内容</a:t>
              </a:r>
              <a:endParaRPr lang="zh-CN" altLang="en-US" dirty="0">
                <a:sym typeface="+mn-lt"/>
              </a:endParaRPr>
            </a:p>
          </p:txBody>
        </p:sp>
      </p:grpSp>
      <p:grpSp>
        <p:nvGrpSpPr>
          <p:cNvPr id="21" name="组合 20"/>
          <p:cNvGrpSpPr/>
          <p:nvPr/>
        </p:nvGrpSpPr>
        <p:grpSpPr>
          <a:xfrm>
            <a:off x="5604510" y="4852035"/>
            <a:ext cx="4451985" cy="659130"/>
            <a:chOff x="10109" y="2700"/>
            <a:chExt cx="7011" cy="1038"/>
          </a:xfrm>
        </p:grpSpPr>
        <p:sp>
          <p:nvSpPr>
            <p:cNvPr id="22" name="左中括号 21"/>
            <p:cNvSpPr/>
            <p:nvPr/>
          </p:nvSpPr>
          <p:spPr>
            <a:xfrm>
              <a:off x="10109" y="2700"/>
              <a:ext cx="1052" cy="990"/>
            </a:xfrm>
            <a:prstGeom prst="leftBracket">
              <a:avLst>
                <a:gd name="adj" fmla="val 0"/>
              </a:avLst>
            </a:prstGeom>
            <a:ln w="28575">
              <a:solidFill>
                <a:srgbClr val="2D5D9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solidFill>
                  <a:srgbClr val="011147"/>
                </a:solidFill>
                <a:cs typeface="+mn-ea"/>
                <a:sym typeface="+mn-lt"/>
              </a:endParaRPr>
            </a:p>
          </p:txBody>
        </p:sp>
        <p:sp>
          <p:nvSpPr>
            <p:cNvPr id="23" name="文本框 22"/>
            <p:cNvSpPr txBox="1"/>
            <p:nvPr/>
          </p:nvSpPr>
          <p:spPr>
            <a:xfrm>
              <a:off x="10386" y="2719"/>
              <a:ext cx="4170" cy="725"/>
            </a:xfrm>
            <a:prstGeom prst="rect">
              <a:avLst/>
            </a:prstGeom>
            <a:noFill/>
          </p:spPr>
          <p:txBody>
            <a:bodyPr wrap="square" rtlCol="0">
              <a:spAutoFit/>
            </a:bodyPr>
            <a:lstStyle>
              <a:defPPr>
                <a:defRPr lang="zh-CN"/>
              </a:defPPr>
              <a:lvl1pPr>
                <a:defRPr sz="2400" b="1">
                  <a:solidFill>
                    <a:srgbClr val="011147"/>
                  </a:solidFill>
                  <a:cs typeface="+mn-ea"/>
                </a:defRPr>
              </a:lvl1pPr>
            </a:lstStyle>
            <a:p>
              <a:r>
                <a:rPr lang="zh-CN" altLang="en-US" dirty="0">
                  <a:sym typeface="+mn-lt"/>
                </a:rPr>
                <a:t>未来工作规划</a:t>
              </a:r>
              <a:endParaRPr lang="zh-CN" altLang="en-US" dirty="0">
                <a:sym typeface="+mn-lt"/>
              </a:endParaRPr>
            </a:p>
          </p:txBody>
        </p:sp>
        <p:sp>
          <p:nvSpPr>
            <p:cNvPr id="24" name="文本框 23"/>
            <p:cNvSpPr txBox="1"/>
            <p:nvPr/>
          </p:nvSpPr>
          <p:spPr>
            <a:xfrm>
              <a:off x="10386" y="3304"/>
              <a:ext cx="6734" cy="434"/>
            </a:xfrm>
            <a:prstGeom prst="rect">
              <a:avLst/>
            </a:prstGeom>
            <a:noFill/>
          </p:spPr>
          <p:txBody>
            <a:bodyPr wrap="square" rtlCol="0">
              <a:spAutoFit/>
            </a:bodyPr>
            <a:lstStyle>
              <a:defPPr>
                <a:defRPr lang="zh-CN"/>
              </a:defPPr>
              <a:lvl1pPr algn="dist">
                <a:lnSpc>
                  <a:spcPct val="100000"/>
                </a:lnSpc>
                <a:defRPr sz="1200">
                  <a:solidFill>
                    <a:schemeClr val="tx1">
                      <a:lumMod val="50000"/>
                      <a:lumOff val="50000"/>
                    </a:schemeClr>
                  </a:solidFill>
                  <a:cs typeface="+mn-ea"/>
                </a:defRPr>
              </a:lvl1pPr>
            </a:lstStyle>
            <a:p>
              <a:r>
                <a:rPr lang="zh-CN" altLang="en-US" dirty="0">
                  <a:sym typeface="+mn-lt"/>
                </a:rPr>
                <a:t>在这里输入你需要的文本内容在这里输入你需要的文本内容</a:t>
              </a:r>
              <a:endParaRPr lang="zh-CN" altLang="en-US" dirty="0">
                <a:sym typeface="+mn-lt"/>
              </a:endParaRPr>
            </a:p>
          </p:txBody>
        </p:sp>
      </p:grpSp>
      <p:sp>
        <p:nvSpPr>
          <p:cNvPr id="14" name="TextBox 3"/>
          <p:cNvSpPr txBox="1"/>
          <p:nvPr/>
        </p:nvSpPr>
        <p:spPr>
          <a:xfrm>
            <a:off x="8014680" y="32540"/>
            <a:ext cx="54006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a:ln>
                  <a:noFill/>
                </a:ln>
                <a:solidFill>
                  <a:schemeClr val="bg1"/>
                </a:solidFill>
                <a:effectLst/>
                <a:uLnTx/>
                <a:uFillTx/>
              </a:rPr>
              <a:t>PPT</a:t>
            </a:r>
            <a:r>
              <a:rPr kumimoji="0" lang="zh-CN" altLang="en-US" sz="100" b="0" i="0" u="none" strike="noStrike" kern="0" cap="none" spc="0" normalizeH="0" baseline="0" noProof="0" dirty="0">
                <a:ln>
                  <a:noFill/>
                </a:ln>
                <a:solidFill>
                  <a:schemeClr val="bg1"/>
                </a:solidFill>
                <a:effectLst/>
                <a:uLnTx/>
                <a:uFillTx/>
              </a:rPr>
              <a:t>模板 </a:t>
            </a:r>
            <a:r>
              <a:rPr kumimoji="0" lang="en-US" altLang="zh-CN" sz="100" b="0" i="0" u="none" strike="noStrike" kern="0" cap="none" spc="0" normalizeH="0" baseline="0" noProof="0" dirty="0">
                <a:ln>
                  <a:noFill/>
                </a:ln>
                <a:solidFill>
                  <a:schemeClr val="bg1"/>
                </a:solidFill>
                <a:effectLst/>
                <a:uLnTx/>
                <a:uFillTx/>
              </a:rPr>
              <a:t>http://www.1ppt.com/moban/</a:t>
            </a:r>
            <a:r>
              <a:rPr kumimoji="0" lang="zh-CN" altLang="en-US" sz="100" b="0" i="0" u="none" strike="noStrike" kern="0" cap="none" spc="0" normalizeH="0" baseline="0" noProof="0" dirty="0">
                <a:ln>
                  <a:noFill/>
                </a:ln>
                <a:solidFill>
                  <a:schemeClr val="bg1"/>
                </a:solidFill>
                <a:effectLst/>
                <a:uLnTx/>
                <a:uFillTx/>
              </a:rPr>
              <a:t> </a:t>
            </a:r>
            <a:endParaRPr kumimoji="0" lang="en-US" altLang="zh-CN" sz="100" b="0" i="0" u="none" strike="noStrike" kern="0" cap="none" spc="0" normalizeH="0" baseline="0" noProof="0" dirty="0">
              <a:ln>
                <a:noFill/>
              </a:ln>
              <a:solidFill>
                <a:schemeClr val="bg1"/>
              </a:solidFill>
              <a:effectLst/>
              <a:uLnTx/>
              <a:uFillTx/>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13" name="文本框 12"/>
          <p:cNvSpPr txBox="1"/>
          <p:nvPr/>
        </p:nvSpPr>
        <p:spPr>
          <a:xfrm>
            <a:off x="5267960" y="2575560"/>
            <a:ext cx="4648200" cy="922020"/>
          </a:xfrm>
          <a:prstGeom prst="rect">
            <a:avLst/>
          </a:prstGeom>
          <a:noFill/>
        </p:spPr>
        <p:txBody>
          <a:bodyPr wrap="square" rtlCol="0">
            <a:spAutoFit/>
          </a:bodyPr>
          <a:lstStyle/>
          <a:p>
            <a:pPr algn="dist"/>
            <a:r>
              <a:rPr lang="zh-CN" altLang="en-US" sz="5400">
                <a:gradFill>
                  <a:gsLst>
                    <a:gs pos="0">
                      <a:srgbClr val="012D86"/>
                    </a:gs>
                    <a:gs pos="100000">
                      <a:srgbClr val="0E2557"/>
                    </a:gs>
                  </a:gsLst>
                  <a:lin scaled="0"/>
                </a:gradFill>
                <a:cs typeface="+mn-ea"/>
                <a:sym typeface="+mn-lt"/>
              </a:rPr>
              <a:t>未来工作规划</a:t>
            </a:r>
            <a:endParaRPr lang="zh-CN" altLang="en-US" sz="5400">
              <a:gradFill>
                <a:gsLst>
                  <a:gs pos="0">
                    <a:srgbClr val="012D86"/>
                  </a:gs>
                  <a:gs pos="100000">
                    <a:srgbClr val="0E2557"/>
                  </a:gs>
                </a:gsLst>
                <a:lin scaled="0"/>
              </a:gradFill>
              <a:cs typeface="+mn-ea"/>
              <a:sym typeface="+mn-lt"/>
            </a:endParaRPr>
          </a:p>
        </p:txBody>
      </p:sp>
      <p:sp>
        <p:nvSpPr>
          <p:cNvPr id="14" name="文本框 13"/>
          <p:cNvSpPr txBox="1"/>
          <p:nvPr/>
        </p:nvSpPr>
        <p:spPr>
          <a:xfrm>
            <a:off x="5401310" y="1880235"/>
            <a:ext cx="2362835" cy="706755"/>
          </a:xfrm>
          <a:prstGeom prst="rect">
            <a:avLst/>
          </a:prstGeom>
          <a:noFill/>
        </p:spPr>
        <p:txBody>
          <a:bodyPr wrap="square" rtlCol="0">
            <a:spAutoFit/>
          </a:bodyPr>
          <a:lstStyle/>
          <a:p>
            <a:r>
              <a:rPr lang="en-US" altLang="zh-CN" sz="4000" b="1">
                <a:gradFill>
                  <a:gsLst>
                    <a:gs pos="0">
                      <a:srgbClr val="FECF40"/>
                    </a:gs>
                    <a:gs pos="100000">
                      <a:srgbClr val="846C21"/>
                    </a:gs>
                  </a:gsLst>
                  <a:lin scaled="0"/>
                </a:gradFill>
                <a:cs typeface="+mn-ea"/>
                <a:sym typeface="+mn-lt"/>
              </a:rPr>
              <a:t>PART 04</a:t>
            </a:r>
            <a:endParaRPr lang="en-US" altLang="zh-CN" sz="4000" b="1">
              <a:gradFill>
                <a:gsLst>
                  <a:gs pos="0">
                    <a:srgbClr val="FECF40"/>
                  </a:gs>
                  <a:gs pos="100000">
                    <a:srgbClr val="846C21"/>
                  </a:gs>
                </a:gsLst>
                <a:lin scaled="0"/>
              </a:gradFill>
              <a:cs typeface="+mn-ea"/>
              <a:sym typeface="+mn-lt"/>
            </a:endParaRPr>
          </a:p>
        </p:txBody>
      </p:sp>
      <p:sp>
        <p:nvSpPr>
          <p:cNvPr id="15" name="左中括号 14"/>
          <p:cNvSpPr/>
          <p:nvPr/>
        </p:nvSpPr>
        <p:spPr>
          <a:xfrm>
            <a:off x="5267960" y="3554095"/>
            <a:ext cx="1638300" cy="1104900"/>
          </a:xfrm>
          <a:prstGeom prst="leftBracket">
            <a:avLst>
              <a:gd name="adj" fmla="val 0"/>
            </a:avLst>
          </a:prstGeom>
          <a:ln w="28575">
            <a:solidFill>
              <a:srgbClr val="2D5D9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6" name="文本框 15"/>
          <p:cNvSpPr txBox="1"/>
          <p:nvPr/>
        </p:nvSpPr>
        <p:spPr>
          <a:xfrm>
            <a:off x="5401310" y="3752850"/>
            <a:ext cx="6020435" cy="661463"/>
          </a:xfrm>
          <a:prstGeom prst="rect">
            <a:avLst/>
          </a:prstGeom>
          <a:noFill/>
        </p:spPr>
        <p:txBody>
          <a:bodyPr wrap="square" rtlCol="0">
            <a:spAutoFit/>
          </a:bodyPr>
          <a:lstStyle>
            <a:defPPr>
              <a:defRPr lang="zh-CN"/>
            </a:defPPr>
            <a:lvl1pPr>
              <a:lnSpc>
                <a:spcPct val="200000"/>
              </a:lnSpc>
              <a:defRPr sz="1000">
                <a:solidFill>
                  <a:schemeClr val="tx1">
                    <a:lumMod val="75000"/>
                    <a:lumOff val="25000"/>
                  </a:schemeClr>
                </a:solidFill>
                <a:cs typeface="+mn-ea"/>
              </a:defRPr>
            </a:lvl1pPr>
          </a:lstStyle>
          <a:p>
            <a:r>
              <a:rPr lang="zh-CN" altLang="en-US" dirty="0">
                <a:sym typeface="+mn-lt"/>
              </a:rPr>
              <a:t>在这里输入你需要的文本内容在这里输入你需要的文本内容在这里输入你需要的文本内容在这里输入你需要的文本内容在这里输入你需要的文本内容在这里输入你需要的文本内容</a:t>
            </a:r>
            <a:endParaRPr lang="zh-CN" altLang="en-US" dirty="0">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bldLvl="0" animBg="1"/>
      <p:bldP spid="15" grpId="1" animBg="1"/>
      <p:bldP spid="16" grpId="0"/>
      <p:bldP spid="16"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未来工作规划</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pic>
        <p:nvPicPr>
          <p:cNvPr id="5" name="图片 4" descr="51miz-P1047897-72E91539-3840x2285"/>
          <p:cNvPicPr>
            <a:picLocks noChangeAspect="1"/>
          </p:cNvPicPr>
          <p:nvPr/>
        </p:nvPicPr>
        <p:blipFill>
          <a:blip r:embed="rId2" cstate="screen"/>
          <a:srcRect/>
          <a:stretch>
            <a:fillRect/>
          </a:stretch>
        </p:blipFill>
        <p:spPr>
          <a:xfrm rot="2280000">
            <a:off x="3692525" y="2882265"/>
            <a:ext cx="4807585" cy="1871980"/>
          </a:xfrm>
          <a:prstGeom prst="roundRect">
            <a:avLst>
              <a:gd name="adj" fmla="val 50000"/>
            </a:avLst>
          </a:prstGeom>
        </p:spPr>
      </p:pic>
      <p:grpSp>
        <p:nvGrpSpPr>
          <p:cNvPr id="3" name="组合 2"/>
          <p:cNvGrpSpPr/>
          <p:nvPr/>
        </p:nvGrpSpPr>
        <p:grpSpPr>
          <a:xfrm>
            <a:off x="5742305" y="3772535"/>
            <a:ext cx="3082290" cy="1241425"/>
            <a:chOff x="9043" y="5941"/>
            <a:chExt cx="4854" cy="1955"/>
          </a:xfrm>
        </p:grpSpPr>
        <p:sp>
          <p:nvSpPr>
            <p:cNvPr id="6" name="圆角矩形 5"/>
            <p:cNvSpPr/>
            <p:nvPr/>
          </p:nvSpPr>
          <p:spPr>
            <a:xfrm rot="2280000">
              <a:off x="9043" y="6398"/>
              <a:ext cx="4854" cy="1498"/>
            </a:xfrm>
            <a:prstGeom prst="roundRect">
              <a:avLst>
                <a:gd name="adj" fmla="val 50000"/>
              </a:avLst>
            </a:prstGeom>
            <a:solidFill>
              <a:srgbClr val="2D5D9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7" name="iconfont-11841-5650496"/>
            <p:cNvSpPr>
              <a:spLocks noChangeAspect="1"/>
            </p:cNvSpPr>
            <p:nvPr/>
          </p:nvSpPr>
          <p:spPr bwMode="auto">
            <a:xfrm>
              <a:off x="10050" y="5941"/>
              <a:ext cx="750" cy="655"/>
            </a:xfrm>
            <a:custGeom>
              <a:avLst/>
              <a:gdLst>
                <a:gd name="connsiteX0" fmla="*/ 223413 w 446302"/>
                <a:gd name="connsiteY0" fmla="*/ 289001 h 389956"/>
                <a:gd name="connsiteX1" fmla="*/ 168842 w 446302"/>
                <a:gd name="connsiteY1" fmla="*/ 360098 h 389956"/>
                <a:gd name="connsiteX2" fmla="*/ 277413 w 446302"/>
                <a:gd name="connsiteY2" fmla="*/ 360098 h 389956"/>
                <a:gd name="connsiteX3" fmla="*/ 223413 w 446302"/>
                <a:gd name="connsiteY3" fmla="*/ 249619 h 389956"/>
                <a:gd name="connsiteX4" fmla="*/ 235508 w 446302"/>
                <a:gd name="connsiteY4" fmla="*/ 255333 h 389956"/>
                <a:gd name="connsiteX5" fmla="*/ 319317 w 446302"/>
                <a:gd name="connsiteY5" fmla="*/ 365813 h 389956"/>
                <a:gd name="connsiteX6" fmla="*/ 320555 w 446302"/>
                <a:gd name="connsiteY6" fmla="*/ 381051 h 389956"/>
                <a:gd name="connsiteX7" fmla="*/ 307222 w 446302"/>
                <a:gd name="connsiteY7" fmla="*/ 389956 h 389956"/>
                <a:gd name="connsiteX8" fmla="*/ 138985 w 446302"/>
                <a:gd name="connsiteY8" fmla="*/ 389956 h 389956"/>
                <a:gd name="connsiteX9" fmla="*/ 125652 w 446302"/>
                <a:gd name="connsiteY9" fmla="*/ 381670 h 389956"/>
                <a:gd name="connsiteX10" fmla="*/ 126938 w 446302"/>
                <a:gd name="connsiteY10" fmla="*/ 366432 h 389956"/>
                <a:gd name="connsiteX11" fmla="*/ 211366 w 446302"/>
                <a:gd name="connsiteY11" fmla="*/ 255333 h 389956"/>
                <a:gd name="connsiteX12" fmla="*/ 223413 w 446302"/>
                <a:gd name="connsiteY12" fmla="*/ 249619 h 389956"/>
                <a:gd name="connsiteX13" fmla="*/ 252059 w 446302"/>
                <a:gd name="connsiteY13" fmla="*/ 149870 h 389956"/>
                <a:gd name="connsiteX14" fmla="*/ 330079 w 446302"/>
                <a:gd name="connsiteY14" fmla="*/ 170175 h 389956"/>
                <a:gd name="connsiteX15" fmla="*/ 333269 w 446302"/>
                <a:gd name="connsiteY15" fmla="*/ 181585 h 389956"/>
                <a:gd name="connsiteX16" fmla="*/ 321841 w 446302"/>
                <a:gd name="connsiteY16" fmla="*/ 184770 h 389956"/>
                <a:gd name="connsiteX17" fmla="*/ 222175 w 446302"/>
                <a:gd name="connsiteY17" fmla="*/ 174644 h 389956"/>
                <a:gd name="connsiteX18" fmla="*/ 173890 w 446302"/>
                <a:gd name="connsiteY18" fmla="*/ 185389 h 389956"/>
                <a:gd name="connsiteX19" fmla="*/ 117414 w 446302"/>
                <a:gd name="connsiteY19" fmla="*/ 173360 h 389956"/>
                <a:gd name="connsiteX20" fmla="*/ 113605 w 446302"/>
                <a:gd name="connsiteY20" fmla="*/ 161950 h 389956"/>
                <a:gd name="connsiteX21" fmla="*/ 125033 w 446302"/>
                <a:gd name="connsiteY21" fmla="*/ 158147 h 389956"/>
                <a:gd name="connsiteX22" fmla="*/ 213889 w 446302"/>
                <a:gd name="connsiteY22" fmla="*/ 159430 h 389956"/>
                <a:gd name="connsiteX23" fmla="*/ 252059 w 446302"/>
                <a:gd name="connsiteY23" fmla="*/ 149870 h 389956"/>
                <a:gd name="connsiteX24" fmla="*/ 252059 w 446302"/>
                <a:gd name="connsiteY24" fmla="*/ 110522 h 389956"/>
                <a:gd name="connsiteX25" fmla="*/ 330079 w 446302"/>
                <a:gd name="connsiteY25" fmla="*/ 130900 h 389956"/>
                <a:gd name="connsiteX26" fmla="*/ 333269 w 446302"/>
                <a:gd name="connsiteY26" fmla="*/ 142329 h 389956"/>
                <a:gd name="connsiteX27" fmla="*/ 321841 w 446302"/>
                <a:gd name="connsiteY27" fmla="*/ 145472 h 389956"/>
                <a:gd name="connsiteX28" fmla="*/ 222175 w 446302"/>
                <a:gd name="connsiteY28" fmla="*/ 135329 h 389956"/>
                <a:gd name="connsiteX29" fmla="*/ 173890 w 446302"/>
                <a:gd name="connsiteY29" fmla="*/ 146139 h 389956"/>
                <a:gd name="connsiteX30" fmla="*/ 117414 w 446302"/>
                <a:gd name="connsiteY30" fmla="*/ 134043 h 389956"/>
                <a:gd name="connsiteX31" fmla="*/ 113605 w 446302"/>
                <a:gd name="connsiteY31" fmla="*/ 122614 h 389956"/>
                <a:gd name="connsiteX32" fmla="*/ 125033 w 446302"/>
                <a:gd name="connsiteY32" fmla="*/ 118804 h 389956"/>
                <a:gd name="connsiteX33" fmla="*/ 213889 w 446302"/>
                <a:gd name="connsiteY33" fmla="*/ 120090 h 389956"/>
                <a:gd name="connsiteX34" fmla="*/ 252059 w 446302"/>
                <a:gd name="connsiteY34" fmla="*/ 110522 h 389956"/>
                <a:gd name="connsiteX35" fmla="*/ 14618 w 446302"/>
                <a:gd name="connsiteY35" fmla="*/ 0 h 389956"/>
                <a:gd name="connsiteX36" fmla="*/ 431732 w 446302"/>
                <a:gd name="connsiteY36" fmla="*/ 0 h 389956"/>
                <a:gd name="connsiteX37" fmla="*/ 446302 w 446302"/>
                <a:gd name="connsiteY37" fmla="*/ 14624 h 389956"/>
                <a:gd name="connsiteX38" fmla="*/ 446302 w 446302"/>
                <a:gd name="connsiteY38" fmla="*/ 288333 h 389956"/>
                <a:gd name="connsiteX39" fmla="*/ 431732 w 446302"/>
                <a:gd name="connsiteY39" fmla="*/ 302957 h 389956"/>
                <a:gd name="connsiteX40" fmla="*/ 342833 w 446302"/>
                <a:gd name="connsiteY40" fmla="*/ 302957 h 389956"/>
                <a:gd name="connsiteX41" fmla="*/ 328215 w 446302"/>
                <a:gd name="connsiteY41" fmla="*/ 288333 h 389956"/>
                <a:gd name="connsiteX42" fmla="*/ 342833 w 446302"/>
                <a:gd name="connsiteY42" fmla="*/ 273757 h 389956"/>
                <a:gd name="connsiteX43" fmla="*/ 417114 w 446302"/>
                <a:gd name="connsiteY43" fmla="*/ 273757 h 389956"/>
                <a:gd name="connsiteX44" fmla="*/ 417114 w 446302"/>
                <a:gd name="connsiteY44" fmla="*/ 29200 h 389956"/>
                <a:gd name="connsiteX45" fmla="*/ 29855 w 446302"/>
                <a:gd name="connsiteY45" fmla="*/ 29200 h 389956"/>
                <a:gd name="connsiteX46" fmla="*/ 29855 w 446302"/>
                <a:gd name="connsiteY46" fmla="*/ 273090 h 389956"/>
                <a:gd name="connsiteX47" fmla="*/ 111754 w 446302"/>
                <a:gd name="connsiteY47" fmla="*/ 273090 h 389956"/>
                <a:gd name="connsiteX48" fmla="*/ 126324 w 446302"/>
                <a:gd name="connsiteY48" fmla="*/ 287714 h 389956"/>
                <a:gd name="connsiteX49" fmla="*/ 111754 w 446302"/>
                <a:gd name="connsiteY49" fmla="*/ 302338 h 389956"/>
                <a:gd name="connsiteX50" fmla="*/ 14618 w 446302"/>
                <a:gd name="connsiteY50" fmla="*/ 302338 h 389956"/>
                <a:gd name="connsiteX51" fmla="*/ 0 w 446302"/>
                <a:gd name="connsiteY51" fmla="*/ 287714 h 389956"/>
                <a:gd name="connsiteX52" fmla="*/ 0 w 446302"/>
                <a:gd name="connsiteY52" fmla="*/ 14624 h 389956"/>
                <a:gd name="connsiteX53" fmla="*/ 14618 w 446302"/>
                <a:gd name="connsiteY53" fmla="*/ 0 h 38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46302" h="389956">
                  <a:moveTo>
                    <a:pt x="223413" y="289001"/>
                  </a:moveTo>
                  <a:lnTo>
                    <a:pt x="168842" y="360098"/>
                  </a:lnTo>
                  <a:lnTo>
                    <a:pt x="277413" y="360098"/>
                  </a:lnTo>
                  <a:close/>
                  <a:moveTo>
                    <a:pt x="223413" y="249619"/>
                  </a:moveTo>
                  <a:cubicBezTo>
                    <a:pt x="228508" y="249619"/>
                    <a:pt x="232318" y="251523"/>
                    <a:pt x="235508" y="255333"/>
                  </a:cubicBezTo>
                  <a:lnTo>
                    <a:pt x="319317" y="365813"/>
                  </a:lnTo>
                  <a:cubicBezTo>
                    <a:pt x="322460" y="370241"/>
                    <a:pt x="323126" y="376622"/>
                    <a:pt x="320555" y="381051"/>
                  </a:cubicBezTo>
                  <a:cubicBezTo>
                    <a:pt x="317412" y="386766"/>
                    <a:pt x="312317" y="389956"/>
                    <a:pt x="307222" y="389956"/>
                  </a:cubicBezTo>
                  <a:lnTo>
                    <a:pt x="138985" y="389956"/>
                  </a:lnTo>
                  <a:cubicBezTo>
                    <a:pt x="133271" y="389956"/>
                    <a:pt x="128176" y="386766"/>
                    <a:pt x="125652" y="381670"/>
                  </a:cubicBezTo>
                  <a:cubicBezTo>
                    <a:pt x="123128" y="376622"/>
                    <a:pt x="123747" y="370908"/>
                    <a:pt x="126938" y="366432"/>
                  </a:cubicBezTo>
                  <a:lnTo>
                    <a:pt x="211366" y="255333"/>
                  </a:lnTo>
                  <a:cubicBezTo>
                    <a:pt x="213889" y="251523"/>
                    <a:pt x="218366" y="249619"/>
                    <a:pt x="223413" y="249619"/>
                  </a:cubicBezTo>
                  <a:close/>
                  <a:moveTo>
                    <a:pt x="252059" y="149870"/>
                  </a:moveTo>
                  <a:cubicBezTo>
                    <a:pt x="290937" y="148790"/>
                    <a:pt x="328186" y="168749"/>
                    <a:pt x="330079" y="170175"/>
                  </a:cubicBezTo>
                  <a:cubicBezTo>
                    <a:pt x="333888" y="172742"/>
                    <a:pt x="335793" y="177782"/>
                    <a:pt x="333269" y="181585"/>
                  </a:cubicBezTo>
                  <a:cubicBezTo>
                    <a:pt x="330745" y="185389"/>
                    <a:pt x="325650" y="187290"/>
                    <a:pt x="321841" y="184770"/>
                  </a:cubicBezTo>
                  <a:cubicBezTo>
                    <a:pt x="321222" y="184152"/>
                    <a:pt x="262175" y="153059"/>
                    <a:pt x="222175" y="174644"/>
                  </a:cubicBezTo>
                  <a:cubicBezTo>
                    <a:pt x="205651" y="182251"/>
                    <a:pt x="189128" y="185389"/>
                    <a:pt x="173890" y="185389"/>
                  </a:cubicBezTo>
                  <a:cubicBezTo>
                    <a:pt x="143414" y="185389"/>
                    <a:pt x="119319" y="173978"/>
                    <a:pt x="117414" y="173360"/>
                  </a:cubicBezTo>
                  <a:cubicBezTo>
                    <a:pt x="112938" y="171458"/>
                    <a:pt x="111700" y="166371"/>
                    <a:pt x="113605" y="161950"/>
                  </a:cubicBezTo>
                  <a:cubicBezTo>
                    <a:pt x="115509" y="157528"/>
                    <a:pt x="120557" y="156245"/>
                    <a:pt x="125033" y="158147"/>
                  </a:cubicBezTo>
                  <a:cubicBezTo>
                    <a:pt x="125652" y="158765"/>
                    <a:pt x="173890" y="180967"/>
                    <a:pt x="213889" y="159430"/>
                  </a:cubicBezTo>
                  <a:cubicBezTo>
                    <a:pt x="225961" y="152929"/>
                    <a:pt x="239100" y="150231"/>
                    <a:pt x="252059" y="149870"/>
                  </a:cubicBezTo>
                  <a:close/>
                  <a:moveTo>
                    <a:pt x="252059" y="110522"/>
                  </a:moveTo>
                  <a:cubicBezTo>
                    <a:pt x="290937" y="109453"/>
                    <a:pt x="328186" y="129472"/>
                    <a:pt x="330079" y="130900"/>
                  </a:cubicBezTo>
                  <a:cubicBezTo>
                    <a:pt x="333888" y="133424"/>
                    <a:pt x="335793" y="138520"/>
                    <a:pt x="333269" y="142329"/>
                  </a:cubicBezTo>
                  <a:cubicBezTo>
                    <a:pt x="330745" y="146139"/>
                    <a:pt x="325650" y="148044"/>
                    <a:pt x="321841" y="145472"/>
                  </a:cubicBezTo>
                  <a:cubicBezTo>
                    <a:pt x="321222" y="144853"/>
                    <a:pt x="262175" y="113757"/>
                    <a:pt x="222175" y="135329"/>
                  </a:cubicBezTo>
                  <a:cubicBezTo>
                    <a:pt x="205651" y="143568"/>
                    <a:pt x="189128" y="146139"/>
                    <a:pt x="173890" y="146139"/>
                  </a:cubicBezTo>
                  <a:cubicBezTo>
                    <a:pt x="143414" y="146139"/>
                    <a:pt x="119319" y="134710"/>
                    <a:pt x="117414" y="134043"/>
                  </a:cubicBezTo>
                  <a:cubicBezTo>
                    <a:pt x="112938" y="132138"/>
                    <a:pt x="111700" y="127090"/>
                    <a:pt x="113605" y="122614"/>
                  </a:cubicBezTo>
                  <a:cubicBezTo>
                    <a:pt x="115509" y="118185"/>
                    <a:pt x="120557" y="116900"/>
                    <a:pt x="125033" y="118804"/>
                  </a:cubicBezTo>
                  <a:cubicBezTo>
                    <a:pt x="125652" y="119471"/>
                    <a:pt x="173890" y="141663"/>
                    <a:pt x="213889" y="120090"/>
                  </a:cubicBezTo>
                  <a:cubicBezTo>
                    <a:pt x="225961" y="113578"/>
                    <a:pt x="239100" y="110879"/>
                    <a:pt x="252059" y="110522"/>
                  </a:cubicBezTo>
                  <a:close/>
                  <a:moveTo>
                    <a:pt x="14618" y="0"/>
                  </a:moveTo>
                  <a:lnTo>
                    <a:pt x="431732" y="0"/>
                  </a:lnTo>
                  <a:cubicBezTo>
                    <a:pt x="439969" y="0"/>
                    <a:pt x="446302" y="6335"/>
                    <a:pt x="446302" y="14624"/>
                  </a:cubicBezTo>
                  <a:lnTo>
                    <a:pt x="446302" y="288333"/>
                  </a:lnTo>
                  <a:cubicBezTo>
                    <a:pt x="446302" y="296622"/>
                    <a:pt x="439350" y="302957"/>
                    <a:pt x="431732" y="302957"/>
                  </a:cubicBezTo>
                  <a:lnTo>
                    <a:pt x="342833" y="302957"/>
                  </a:lnTo>
                  <a:cubicBezTo>
                    <a:pt x="334596" y="302957"/>
                    <a:pt x="328215" y="296622"/>
                    <a:pt x="328215" y="288333"/>
                  </a:cubicBezTo>
                  <a:cubicBezTo>
                    <a:pt x="328215" y="280093"/>
                    <a:pt x="334596" y="273757"/>
                    <a:pt x="342833" y="273757"/>
                  </a:cubicBezTo>
                  <a:lnTo>
                    <a:pt x="417114" y="273757"/>
                  </a:lnTo>
                  <a:lnTo>
                    <a:pt x="417114" y="29200"/>
                  </a:lnTo>
                  <a:lnTo>
                    <a:pt x="29855" y="29200"/>
                  </a:lnTo>
                  <a:lnTo>
                    <a:pt x="29855" y="273090"/>
                  </a:lnTo>
                  <a:lnTo>
                    <a:pt x="111754" y="273090"/>
                  </a:lnTo>
                  <a:cubicBezTo>
                    <a:pt x="119992" y="273090"/>
                    <a:pt x="126324" y="279473"/>
                    <a:pt x="126324" y="287714"/>
                  </a:cubicBezTo>
                  <a:cubicBezTo>
                    <a:pt x="126324" y="295955"/>
                    <a:pt x="119992" y="302338"/>
                    <a:pt x="111754" y="302338"/>
                  </a:cubicBezTo>
                  <a:lnTo>
                    <a:pt x="14618" y="302338"/>
                  </a:lnTo>
                  <a:cubicBezTo>
                    <a:pt x="6333" y="302338"/>
                    <a:pt x="0" y="295955"/>
                    <a:pt x="0" y="287714"/>
                  </a:cubicBezTo>
                  <a:lnTo>
                    <a:pt x="0" y="14624"/>
                  </a:lnTo>
                  <a:cubicBezTo>
                    <a:pt x="0" y="6335"/>
                    <a:pt x="6333" y="0"/>
                    <a:pt x="14618" y="0"/>
                  </a:cubicBezTo>
                  <a:close/>
                </a:path>
              </a:pathLst>
            </a:custGeom>
            <a:solidFill>
              <a:schemeClr val="bg1"/>
            </a:solidFill>
            <a:ln>
              <a:noFill/>
            </a:ln>
          </p:spPr>
          <p:txBody>
            <a:bodyPr/>
            <a:lstStyle/>
            <a:p>
              <a:endParaRPr lang="zh-CN" altLang="en-US">
                <a:cs typeface="+mn-ea"/>
                <a:sym typeface="+mn-lt"/>
              </a:endParaRPr>
            </a:p>
          </p:txBody>
        </p:sp>
      </p:grpSp>
      <p:grpSp>
        <p:nvGrpSpPr>
          <p:cNvPr id="12" name="组合 8"/>
          <p:cNvGrpSpPr/>
          <p:nvPr/>
        </p:nvGrpSpPr>
        <p:grpSpPr>
          <a:xfrm>
            <a:off x="3201670" y="2211070"/>
            <a:ext cx="1787525" cy="720090"/>
            <a:chOff x="9043" y="5941"/>
            <a:chExt cx="4854" cy="1955"/>
          </a:xfrm>
        </p:grpSpPr>
        <p:sp>
          <p:nvSpPr>
            <p:cNvPr id="4" name="圆角矩形 3"/>
            <p:cNvSpPr/>
            <p:nvPr/>
          </p:nvSpPr>
          <p:spPr>
            <a:xfrm rot="2280000">
              <a:off x="9043" y="6398"/>
              <a:ext cx="4854" cy="1498"/>
            </a:xfrm>
            <a:prstGeom prst="roundRect">
              <a:avLst>
                <a:gd name="adj" fmla="val 50000"/>
              </a:avLst>
            </a:prstGeom>
            <a:solidFill>
              <a:srgbClr val="2D5D9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14" name="iconfont-11841-5650496"/>
            <p:cNvSpPr>
              <a:spLocks noChangeAspect="1"/>
            </p:cNvSpPr>
            <p:nvPr/>
          </p:nvSpPr>
          <p:spPr bwMode="auto">
            <a:xfrm>
              <a:off x="10114" y="5893"/>
              <a:ext cx="621" cy="749"/>
            </a:xfrm>
            <a:custGeom>
              <a:avLst/>
              <a:gdLst>
                <a:gd name="T0" fmla="*/ 6464 w 8596"/>
                <a:gd name="T1" fmla="*/ 1482 h 10375"/>
                <a:gd name="T2" fmla="*/ 650 w 8596"/>
                <a:gd name="T3" fmla="*/ 1482 h 10375"/>
                <a:gd name="T4" fmla="*/ 0 w 8596"/>
                <a:gd name="T5" fmla="*/ 2132 h 10375"/>
                <a:gd name="T6" fmla="*/ 0 w 8596"/>
                <a:gd name="T7" fmla="*/ 9725 h 10375"/>
                <a:gd name="T8" fmla="*/ 650 w 8596"/>
                <a:gd name="T9" fmla="*/ 10375 h 10375"/>
                <a:gd name="T10" fmla="*/ 6464 w 8596"/>
                <a:gd name="T11" fmla="*/ 10375 h 10375"/>
                <a:gd name="T12" fmla="*/ 7114 w 8596"/>
                <a:gd name="T13" fmla="*/ 9725 h 10375"/>
                <a:gd name="T14" fmla="*/ 7114 w 8596"/>
                <a:gd name="T15" fmla="*/ 2132 h 10375"/>
                <a:gd name="T16" fmla="*/ 6464 w 8596"/>
                <a:gd name="T17" fmla="*/ 1482 h 10375"/>
                <a:gd name="T18" fmla="*/ 5927 w 8596"/>
                <a:gd name="T19" fmla="*/ 8787 h 10375"/>
                <a:gd name="T20" fmla="*/ 5779 w 8596"/>
                <a:gd name="T21" fmla="*/ 8936 h 10375"/>
                <a:gd name="T22" fmla="*/ 1334 w 8596"/>
                <a:gd name="T23" fmla="*/ 8936 h 10375"/>
                <a:gd name="T24" fmla="*/ 1185 w 8596"/>
                <a:gd name="T25" fmla="*/ 8787 h 10375"/>
                <a:gd name="T26" fmla="*/ 1185 w 8596"/>
                <a:gd name="T27" fmla="*/ 7897 h 10375"/>
                <a:gd name="T28" fmla="*/ 1334 w 8596"/>
                <a:gd name="T29" fmla="*/ 7748 h 10375"/>
                <a:gd name="T30" fmla="*/ 5780 w 8596"/>
                <a:gd name="T31" fmla="*/ 7748 h 10375"/>
                <a:gd name="T32" fmla="*/ 5929 w 8596"/>
                <a:gd name="T33" fmla="*/ 7897 h 10375"/>
                <a:gd name="T34" fmla="*/ 5929 w 8596"/>
                <a:gd name="T35" fmla="*/ 8787 h 10375"/>
                <a:gd name="T36" fmla="*/ 5927 w 8596"/>
                <a:gd name="T37" fmla="*/ 8787 h 10375"/>
                <a:gd name="T38" fmla="*/ 5927 w 8596"/>
                <a:gd name="T39" fmla="*/ 6373 h 10375"/>
                <a:gd name="T40" fmla="*/ 5779 w 8596"/>
                <a:gd name="T41" fmla="*/ 6522 h 10375"/>
                <a:gd name="T42" fmla="*/ 1334 w 8596"/>
                <a:gd name="T43" fmla="*/ 6522 h 10375"/>
                <a:gd name="T44" fmla="*/ 1185 w 8596"/>
                <a:gd name="T45" fmla="*/ 6373 h 10375"/>
                <a:gd name="T46" fmla="*/ 1185 w 8596"/>
                <a:gd name="T47" fmla="*/ 5485 h 10375"/>
                <a:gd name="T48" fmla="*/ 1334 w 8596"/>
                <a:gd name="T49" fmla="*/ 5336 h 10375"/>
                <a:gd name="T50" fmla="*/ 5780 w 8596"/>
                <a:gd name="T51" fmla="*/ 5336 h 10375"/>
                <a:gd name="T52" fmla="*/ 5929 w 8596"/>
                <a:gd name="T53" fmla="*/ 5485 h 10375"/>
                <a:gd name="T54" fmla="*/ 5929 w 8596"/>
                <a:gd name="T55" fmla="*/ 6373 h 10375"/>
                <a:gd name="T56" fmla="*/ 5927 w 8596"/>
                <a:gd name="T57" fmla="*/ 6373 h 10375"/>
                <a:gd name="T58" fmla="*/ 5927 w 8596"/>
                <a:gd name="T59" fmla="*/ 3960 h 10375"/>
                <a:gd name="T60" fmla="*/ 5779 w 8596"/>
                <a:gd name="T61" fmla="*/ 4108 h 10375"/>
                <a:gd name="T62" fmla="*/ 1334 w 8596"/>
                <a:gd name="T63" fmla="*/ 4108 h 10375"/>
                <a:gd name="T64" fmla="*/ 1185 w 8596"/>
                <a:gd name="T65" fmla="*/ 3960 h 10375"/>
                <a:gd name="T66" fmla="*/ 1185 w 8596"/>
                <a:gd name="T67" fmla="*/ 3071 h 10375"/>
                <a:gd name="T68" fmla="*/ 1334 w 8596"/>
                <a:gd name="T69" fmla="*/ 2922 h 10375"/>
                <a:gd name="T70" fmla="*/ 5780 w 8596"/>
                <a:gd name="T71" fmla="*/ 2922 h 10375"/>
                <a:gd name="T72" fmla="*/ 5929 w 8596"/>
                <a:gd name="T73" fmla="*/ 3071 h 10375"/>
                <a:gd name="T74" fmla="*/ 5929 w 8596"/>
                <a:gd name="T75" fmla="*/ 3960 h 10375"/>
                <a:gd name="T76" fmla="*/ 5927 w 8596"/>
                <a:gd name="T77" fmla="*/ 3960 h 10375"/>
                <a:gd name="T78" fmla="*/ 7945 w 8596"/>
                <a:gd name="T79" fmla="*/ 0 h 10375"/>
                <a:gd name="T80" fmla="*/ 2131 w 8596"/>
                <a:gd name="T81" fmla="*/ 0 h 10375"/>
                <a:gd name="T82" fmla="*/ 1481 w 8596"/>
                <a:gd name="T83" fmla="*/ 649 h 10375"/>
                <a:gd name="T84" fmla="*/ 1481 w 8596"/>
                <a:gd name="T85" fmla="*/ 888 h 10375"/>
                <a:gd name="T86" fmla="*/ 7056 w 8596"/>
                <a:gd name="T87" fmla="*/ 888 h 10375"/>
                <a:gd name="T88" fmla="*/ 7706 w 8596"/>
                <a:gd name="T89" fmla="*/ 1538 h 10375"/>
                <a:gd name="T90" fmla="*/ 7706 w 8596"/>
                <a:gd name="T91" fmla="*/ 8892 h 10375"/>
                <a:gd name="T92" fmla="*/ 7945 w 8596"/>
                <a:gd name="T93" fmla="*/ 8892 h 10375"/>
                <a:gd name="T94" fmla="*/ 8595 w 8596"/>
                <a:gd name="T95" fmla="*/ 8242 h 10375"/>
                <a:gd name="T96" fmla="*/ 8595 w 8596"/>
                <a:gd name="T97" fmla="*/ 651 h 10375"/>
                <a:gd name="T98" fmla="*/ 7945 w 8596"/>
                <a:gd name="T99" fmla="*/ 0 h 10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596" h="10375">
                  <a:moveTo>
                    <a:pt x="6464" y="1482"/>
                  </a:moveTo>
                  <a:lnTo>
                    <a:pt x="650" y="1482"/>
                  </a:lnTo>
                  <a:cubicBezTo>
                    <a:pt x="291" y="1482"/>
                    <a:pt x="0" y="1773"/>
                    <a:pt x="0" y="2132"/>
                  </a:cubicBezTo>
                  <a:lnTo>
                    <a:pt x="0" y="9725"/>
                  </a:lnTo>
                  <a:cubicBezTo>
                    <a:pt x="0" y="10083"/>
                    <a:pt x="291" y="10375"/>
                    <a:pt x="650" y="10375"/>
                  </a:cubicBezTo>
                  <a:lnTo>
                    <a:pt x="6464" y="10375"/>
                  </a:lnTo>
                  <a:cubicBezTo>
                    <a:pt x="6822" y="10375"/>
                    <a:pt x="7114" y="10083"/>
                    <a:pt x="7114" y="9725"/>
                  </a:cubicBezTo>
                  <a:lnTo>
                    <a:pt x="7114" y="2132"/>
                  </a:lnTo>
                  <a:cubicBezTo>
                    <a:pt x="7114" y="1773"/>
                    <a:pt x="6822" y="1482"/>
                    <a:pt x="6464" y="1482"/>
                  </a:cubicBezTo>
                  <a:close/>
                  <a:moveTo>
                    <a:pt x="5927" y="8787"/>
                  </a:moveTo>
                  <a:cubicBezTo>
                    <a:pt x="5927" y="8868"/>
                    <a:pt x="5861" y="8936"/>
                    <a:pt x="5779" y="8936"/>
                  </a:cubicBezTo>
                  <a:lnTo>
                    <a:pt x="1334" y="8936"/>
                  </a:lnTo>
                  <a:cubicBezTo>
                    <a:pt x="1252" y="8936"/>
                    <a:pt x="1185" y="8870"/>
                    <a:pt x="1185" y="8787"/>
                  </a:cubicBezTo>
                  <a:lnTo>
                    <a:pt x="1185" y="7897"/>
                  </a:lnTo>
                  <a:cubicBezTo>
                    <a:pt x="1185" y="7816"/>
                    <a:pt x="1251" y="7748"/>
                    <a:pt x="1334" y="7748"/>
                  </a:cubicBezTo>
                  <a:lnTo>
                    <a:pt x="5780" y="7748"/>
                  </a:lnTo>
                  <a:cubicBezTo>
                    <a:pt x="5861" y="7748"/>
                    <a:pt x="5929" y="7815"/>
                    <a:pt x="5929" y="7897"/>
                  </a:cubicBezTo>
                  <a:lnTo>
                    <a:pt x="5929" y="8787"/>
                  </a:lnTo>
                  <a:lnTo>
                    <a:pt x="5927" y="8787"/>
                  </a:lnTo>
                  <a:close/>
                  <a:moveTo>
                    <a:pt x="5927" y="6373"/>
                  </a:moveTo>
                  <a:cubicBezTo>
                    <a:pt x="5927" y="6455"/>
                    <a:pt x="5861" y="6522"/>
                    <a:pt x="5779" y="6522"/>
                  </a:cubicBezTo>
                  <a:lnTo>
                    <a:pt x="1334" y="6522"/>
                  </a:lnTo>
                  <a:cubicBezTo>
                    <a:pt x="1252" y="6522"/>
                    <a:pt x="1185" y="6456"/>
                    <a:pt x="1185" y="6373"/>
                  </a:cubicBezTo>
                  <a:lnTo>
                    <a:pt x="1185" y="5485"/>
                  </a:lnTo>
                  <a:cubicBezTo>
                    <a:pt x="1185" y="5403"/>
                    <a:pt x="1251" y="5336"/>
                    <a:pt x="1334" y="5336"/>
                  </a:cubicBezTo>
                  <a:lnTo>
                    <a:pt x="5780" y="5336"/>
                  </a:lnTo>
                  <a:cubicBezTo>
                    <a:pt x="5861" y="5336"/>
                    <a:pt x="5929" y="5402"/>
                    <a:pt x="5929" y="5485"/>
                  </a:cubicBezTo>
                  <a:lnTo>
                    <a:pt x="5929" y="6373"/>
                  </a:lnTo>
                  <a:lnTo>
                    <a:pt x="5927" y="6373"/>
                  </a:lnTo>
                  <a:close/>
                  <a:moveTo>
                    <a:pt x="5927" y="3960"/>
                  </a:moveTo>
                  <a:cubicBezTo>
                    <a:pt x="5927" y="4041"/>
                    <a:pt x="5861" y="4108"/>
                    <a:pt x="5779" y="4108"/>
                  </a:cubicBezTo>
                  <a:lnTo>
                    <a:pt x="1334" y="4108"/>
                  </a:lnTo>
                  <a:cubicBezTo>
                    <a:pt x="1252" y="4108"/>
                    <a:pt x="1185" y="4042"/>
                    <a:pt x="1185" y="3960"/>
                  </a:cubicBezTo>
                  <a:lnTo>
                    <a:pt x="1185" y="3071"/>
                  </a:lnTo>
                  <a:cubicBezTo>
                    <a:pt x="1185" y="2990"/>
                    <a:pt x="1251" y="2922"/>
                    <a:pt x="1334" y="2922"/>
                  </a:cubicBezTo>
                  <a:lnTo>
                    <a:pt x="5780" y="2922"/>
                  </a:lnTo>
                  <a:cubicBezTo>
                    <a:pt x="5861" y="2922"/>
                    <a:pt x="5929" y="2988"/>
                    <a:pt x="5929" y="3071"/>
                  </a:cubicBezTo>
                  <a:lnTo>
                    <a:pt x="5929" y="3960"/>
                  </a:lnTo>
                  <a:lnTo>
                    <a:pt x="5927" y="3960"/>
                  </a:lnTo>
                  <a:close/>
                  <a:moveTo>
                    <a:pt x="7945" y="0"/>
                  </a:moveTo>
                  <a:lnTo>
                    <a:pt x="2131" y="0"/>
                  </a:lnTo>
                  <a:cubicBezTo>
                    <a:pt x="1772" y="0"/>
                    <a:pt x="1481" y="291"/>
                    <a:pt x="1481" y="649"/>
                  </a:cubicBezTo>
                  <a:lnTo>
                    <a:pt x="1481" y="888"/>
                  </a:lnTo>
                  <a:lnTo>
                    <a:pt x="7056" y="888"/>
                  </a:lnTo>
                  <a:cubicBezTo>
                    <a:pt x="7415" y="888"/>
                    <a:pt x="7706" y="1180"/>
                    <a:pt x="7706" y="1538"/>
                  </a:cubicBezTo>
                  <a:lnTo>
                    <a:pt x="7706" y="8892"/>
                  </a:lnTo>
                  <a:lnTo>
                    <a:pt x="7945" y="8892"/>
                  </a:lnTo>
                  <a:cubicBezTo>
                    <a:pt x="8304" y="8892"/>
                    <a:pt x="8595" y="8601"/>
                    <a:pt x="8595" y="8242"/>
                  </a:cubicBezTo>
                  <a:lnTo>
                    <a:pt x="8595" y="651"/>
                  </a:lnTo>
                  <a:cubicBezTo>
                    <a:pt x="8596" y="291"/>
                    <a:pt x="8305" y="0"/>
                    <a:pt x="7945" y="0"/>
                  </a:cubicBezTo>
                  <a:close/>
                </a:path>
              </a:pathLst>
            </a:custGeom>
            <a:solidFill>
              <a:schemeClr val="bg1"/>
            </a:solidFill>
            <a:ln>
              <a:noFill/>
            </a:ln>
          </p:spPr>
          <p:txBody>
            <a:bodyPr/>
            <a:lstStyle/>
            <a:p>
              <a:endParaRPr lang="zh-CN" altLang="en-US">
                <a:cs typeface="+mn-ea"/>
                <a:sym typeface="+mn-lt"/>
              </a:endParaRPr>
            </a:p>
          </p:txBody>
        </p:sp>
      </p:grpSp>
      <p:grpSp>
        <p:nvGrpSpPr>
          <p:cNvPr id="15" name="组合 14"/>
          <p:cNvGrpSpPr/>
          <p:nvPr/>
        </p:nvGrpSpPr>
        <p:grpSpPr>
          <a:xfrm>
            <a:off x="7118350" y="1600835"/>
            <a:ext cx="3998595" cy="1855470"/>
            <a:chOff x="10800" y="2420"/>
            <a:chExt cx="6297" cy="2922"/>
          </a:xfrm>
        </p:grpSpPr>
        <p:sp>
          <p:nvSpPr>
            <p:cNvPr id="66" name="文本框 65"/>
            <p:cNvSpPr txBox="1"/>
            <p:nvPr/>
          </p:nvSpPr>
          <p:spPr>
            <a:xfrm>
              <a:off x="10800" y="2420"/>
              <a:ext cx="2963"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67" name="文本框 66"/>
            <p:cNvSpPr txBox="1"/>
            <p:nvPr/>
          </p:nvSpPr>
          <p:spPr>
            <a:xfrm>
              <a:off x="10800" y="2872"/>
              <a:ext cx="6297" cy="2470"/>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16" name="组合 15"/>
          <p:cNvGrpSpPr/>
          <p:nvPr/>
        </p:nvGrpSpPr>
        <p:grpSpPr>
          <a:xfrm>
            <a:off x="1082040" y="3772535"/>
            <a:ext cx="3998595" cy="1826260"/>
            <a:chOff x="10800" y="2466"/>
            <a:chExt cx="6297" cy="2876"/>
          </a:xfrm>
        </p:grpSpPr>
        <p:sp>
          <p:nvSpPr>
            <p:cNvPr id="17" name="文本框 16"/>
            <p:cNvSpPr txBox="1"/>
            <p:nvPr/>
          </p:nvSpPr>
          <p:spPr>
            <a:xfrm>
              <a:off x="10800" y="2466"/>
              <a:ext cx="2963"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18" name="文本框 17"/>
            <p:cNvSpPr txBox="1"/>
            <p:nvPr/>
          </p:nvSpPr>
          <p:spPr>
            <a:xfrm>
              <a:off x="10800" y="2872"/>
              <a:ext cx="6297" cy="2470"/>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未来工作规划</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sp>
        <p:nvSpPr>
          <p:cNvPr id="5" name="圆角矩形 4"/>
          <p:cNvSpPr/>
          <p:nvPr/>
        </p:nvSpPr>
        <p:spPr>
          <a:xfrm>
            <a:off x="5761990" y="1714500"/>
            <a:ext cx="628650" cy="44577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14" name="组合 13"/>
          <p:cNvGrpSpPr/>
          <p:nvPr/>
        </p:nvGrpSpPr>
        <p:grpSpPr>
          <a:xfrm>
            <a:off x="5761990" y="1426210"/>
            <a:ext cx="5508625" cy="1402715"/>
            <a:chOff x="9074" y="2156"/>
            <a:chExt cx="8675" cy="2209"/>
          </a:xfrm>
        </p:grpSpPr>
        <p:sp>
          <p:nvSpPr>
            <p:cNvPr id="6" name="矩形 5"/>
            <p:cNvSpPr/>
            <p:nvPr/>
          </p:nvSpPr>
          <p:spPr>
            <a:xfrm>
              <a:off x="9074" y="3510"/>
              <a:ext cx="990" cy="330"/>
            </a:xfrm>
            <a:prstGeom prst="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cxnSp>
          <p:nvCxnSpPr>
            <p:cNvPr id="7" name="肘形连接符 6"/>
            <p:cNvCxnSpPr>
              <a:stCxn id="6" idx="3"/>
            </p:cNvCxnSpPr>
            <p:nvPr/>
          </p:nvCxnSpPr>
          <p:spPr>
            <a:xfrm flipV="1">
              <a:off x="10064" y="3180"/>
              <a:ext cx="871" cy="495"/>
            </a:xfrm>
            <a:prstGeom prst="bentConnector3">
              <a:avLst>
                <a:gd name="adj1" fmla="val 50057"/>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同心圆 2"/>
            <p:cNvSpPr/>
            <p:nvPr/>
          </p:nvSpPr>
          <p:spPr>
            <a:xfrm>
              <a:off x="10935" y="2880"/>
              <a:ext cx="450" cy="450"/>
            </a:xfrm>
            <a:prstGeom prst="donu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26" name="文本框 25"/>
            <p:cNvSpPr txBox="1"/>
            <p:nvPr/>
          </p:nvSpPr>
          <p:spPr>
            <a:xfrm>
              <a:off x="11604" y="2156"/>
              <a:ext cx="2963"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27" name="文本框 26"/>
            <p:cNvSpPr txBox="1"/>
            <p:nvPr/>
          </p:nvSpPr>
          <p:spPr>
            <a:xfrm>
              <a:off x="11604" y="2562"/>
              <a:ext cx="6145" cy="1803"/>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15" name="组合 14"/>
          <p:cNvGrpSpPr/>
          <p:nvPr/>
        </p:nvGrpSpPr>
        <p:grpSpPr>
          <a:xfrm>
            <a:off x="789940" y="2330450"/>
            <a:ext cx="5601335" cy="1402715"/>
            <a:chOff x="1274" y="3580"/>
            <a:chExt cx="8821" cy="2209"/>
          </a:xfrm>
        </p:grpSpPr>
        <p:sp>
          <p:nvSpPr>
            <p:cNvPr id="4" name="矩形 3"/>
            <p:cNvSpPr/>
            <p:nvPr/>
          </p:nvSpPr>
          <p:spPr>
            <a:xfrm>
              <a:off x="9105" y="4580"/>
              <a:ext cx="990" cy="330"/>
            </a:xfrm>
            <a:prstGeom prst="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cxnSp>
          <p:nvCxnSpPr>
            <p:cNvPr id="9" name="肘形连接符 8"/>
            <p:cNvCxnSpPr/>
            <p:nvPr/>
          </p:nvCxnSpPr>
          <p:spPr>
            <a:xfrm>
              <a:off x="8203" y="4295"/>
              <a:ext cx="871" cy="495"/>
            </a:xfrm>
            <a:prstGeom prst="bentConnector3">
              <a:avLst>
                <a:gd name="adj1" fmla="val 50057"/>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 name="同心圆 9"/>
            <p:cNvSpPr/>
            <p:nvPr/>
          </p:nvSpPr>
          <p:spPr>
            <a:xfrm>
              <a:off x="7753" y="4130"/>
              <a:ext cx="450" cy="450"/>
            </a:xfrm>
            <a:prstGeom prst="donu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12" name="文本框 11"/>
            <p:cNvSpPr txBox="1"/>
            <p:nvPr/>
          </p:nvSpPr>
          <p:spPr>
            <a:xfrm>
              <a:off x="4456" y="3580"/>
              <a:ext cx="2963" cy="628"/>
            </a:xfrm>
            <a:prstGeom prst="rect">
              <a:avLst/>
            </a:prstGeom>
            <a:noFill/>
          </p:spPr>
          <p:txBody>
            <a:bodyPr wrap="square" rtlCol="0">
              <a:spAutoFit/>
            </a:bodyPr>
            <a:lstStyle/>
            <a:p>
              <a:pPr algn="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11" name="文本框 10"/>
            <p:cNvSpPr txBox="1"/>
            <p:nvPr/>
          </p:nvSpPr>
          <p:spPr>
            <a:xfrm>
              <a:off x="1274" y="3986"/>
              <a:ext cx="6145" cy="1803"/>
            </a:xfrm>
            <a:prstGeom prst="rect">
              <a:avLst/>
            </a:prstGeom>
            <a:noFill/>
          </p:spPr>
          <p:txBody>
            <a:bodyPr wrap="square" rtlCol="0">
              <a:spAutoFit/>
            </a:bodyPr>
            <a:lstStyle/>
            <a:p>
              <a:pPr algn="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16" name="组合 15"/>
          <p:cNvGrpSpPr/>
          <p:nvPr/>
        </p:nvGrpSpPr>
        <p:grpSpPr>
          <a:xfrm>
            <a:off x="5761990" y="2813685"/>
            <a:ext cx="5508625" cy="1402715"/>
            <a:chOff x="9074" y="2156"/>
            <a:chExt cx="8675" cy="2209"/>
          </a:xfrm>
        </p:grpSpPr>
        <p:sp>
          <p:nvSpPr>
            <p:cNvPr id="17" name="矩形 16"/>
            <p:cNvSpPr/>
            <p:nvPr/>
          </p:nvSpPr>
          <p:spPr>
            <a:xfrm>
              <a:off x="9074" y="3510"/>
              <a:ext cx="990" cy="330"/>
            </a:xfrm>
            <a:prstGeom prst="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cxnSp>
          <p:nvCxnSpPr>
            <p:cNvPr id="18" name="肘形连接符 17"/>
            <p:cNvCxnSpPr>
              <a:stCxn id="17" idx="3"/>
            </p:cNvCxnSpPr>
            <p:nvPr/>
          </p:nvCxnSpPr>
          <p:spPr>
            <a:xfrm flipV="1">
              <a:off x="10064" y="3180"/>
              <a:ext cx="871" cy="495"/>
            </a:xfrm>
            <a:prstGeom prst="bentConnector3">
              <a:avLst>
                <a:gd name="adj1" fmla="val 50057"/>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同心圆 18"/>
            <p:cNvSpPr/>
            <p:nvPr/>
          </p:nvSpPr>
          <p:spPr>
            <a:xfrm>
              <a:off x="10935" y="2880"/>
              <a:ext cx="450" cy="450"/>
            </a:xfrm>
            <a:prstGeom prst="donu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20" name="文本框 19"/>
            <p:cNvSpPr txBox="1"/>
            <p:nvPr/>
          </p:nvSpPr>
          <p:spPr>
            <a:xfrm>
              <a:off x="11604" y="2156"/>
              <a:ext cx="2963"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21" name="文本框 20"/>
            <p:cNvSpPr txBox="1"/>
            <p:nvPr/>
          </p:nvSpPr>
          <p:spPr>
            <a:xfrm>
              <a:off x="11604" y="2562"/>
              <a:ext cx="6145" cy="1803"/>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22" name="组合 21"/>
          <p:cNvGrpSpPr/>
          <p:nvPr/>
        </p:nvGrpSpPr>
        <p:grpSpPr>
          <a:xfrm>
            <a:off x="789940" y="3776345"/>
            <a:ext cx="5601335" cy="1402715"/>
            <a:chOff x="1274" y="3580"/>
            <a:chExt cx="8821" cy="2209"/>
          </a:xfrm>
        </p:grpSpPr>
        <p:sp>
          <p:nvSpPr>
            <p:cNvPr id="23" name="矩形 22"/>
            <p:cNvSpPr/>
            <p:nvPr/>
          </p:nvSpPr>
          <p:spPr>
            <a:xfrm>
              <a:off x="9105" y="4580"/>
              <a:ext cx="990" cy="330"/>
            </a:xfrm>
            <a:prstGeom prst="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cxnSp>
          <p:nvCxnSpPr>
            <p:cNvPr id="24" name="肘形连接符 23"/>
            <p:cNvCxnSpPr/>
            <p:nvPr/>
          </p:nvCxnSpPr>
          <p:spPr>
            <a:xfrm>
              <a:off x="8203" y="4295"/>
              <a:ext cx="871" cy="495"/>
            </a:xfrm>
            <a:prstGeom prst="bentConnector3">
              <a:avLst>
                <a:gd name="adj1" fmla="val 50057"/>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5" name="同心圆 24"/>
            <p:cNvSpPr/>
            <p:nvPr/>
          </p:nvSpPr>
          <p:spPr>
            <a:xfrm>
              <a:off x="7753" y="4130"/>
              <a:ext cx="450" cy="450"/>
            </a:xfrm>
            <a:prstGeom prst="donu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28" name="文本框 27"/>
            <p:cNvSpPr txBox="1"/>
            <p:nvPr/>
          </p:nvSpPr>
          <p:spPr>
            <a:xfrm>
              <a:off x="4456" y="3580"/>
              <a:ext cx="2963" cy="628"/>
            </a:xfrm>
            <a:prstGeom prst="rect">
              <a:avLst/>
            </a:prstGeom>
            <a:noFill/>
          </p:spPr>
          <p:txBody>
            <a:bodyPr wrap="square" rtlCol="0">
              <a:spAutoFit/>
            </a:bodyPr>
            <a:lstStyle/>
            <a:p>
              <a:pPr algn="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29" name="文本框 28"/>
            <p:cNvSpPr txBox="1"/>
            <p:nvPr/>
          </p:nvSpPr>
          <p:spPr>
            <a:xfrm>
              <a:off x="1274" y="3986"/>
              <a:ext cx="6145" cy="1803"/>
            </a:xfrm>
            <a:prstGeom prst="rect">
              <a:avLst/>
            </a:prstGeom>
            <a:noFill/>
          </p:spPr>
          <p:txBody>
            <a:bodyPr wrap="square" rtlCol="0">
              <a:spAutoFit/>
            </a:bodyPr>
            <a:lstStyle/>
            <a:p>
              <a:pPr algn="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30" name="组合 29"/>
          <p:cNvGrpSpPr/>
          <p:nvPr/>
        </p:nvGrpSpPr>
        <p:grpSpPr>
          <a:xfrm>
            <a:off x="5762625" y="4363085"/>
            <a:ext cx="5508625" cy="1402715"/>
            <a:chOff x="9074" y="2156"/>
            <a:chExt cx="8675" cy="2209"/>
          </a:xfrm>
        </p:grpSpPr>
        <p:sp>
          <p:nvSpPr>
            <p:cNvPr id="31" name="矩形 30"/>
            <p:cNvSpPr/>
            <p:nvPr/>
          </p:nvSpPr>
          <p:spPr>
            <a:xfrm>
              <a:off x="9074" y="3510"/>
              <a:ext cx="990" cy="330"/>
            </a:xfrm>
            <a:prstGeom prst="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cxnSp>
          <p:nvCxnSpPr>
            <p:cNvPr id="32" name="肘形连接符 31"/>
            <p:cNvCxnSpPr>
              <a:stCxn id="31" idx="3"/>
            </p:cNvCxnSpPr>
            <p:nvPr/>
          </p:nvCxnSpPr>
          <p:spPr>
            <a:xfrm flipV="1">
              <a:off x="10064" y="3180"/>
              <a:ext cx="871" cy="495"/>
            </a:xfrm>
            <a:prstGeom prst="bentConnector3">
              <a:avLst>
                <a:gd name="adj1" fmla="val 50057"/>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3" name="同心圆 32"/>
            <p:cNvSpPr/>
            <p:nvPr/>
          </p:nvSpPr>
          <p:spPr>
            <a:xfrm>
              <a:off x="10935" y="2880"/>
              <a:ext cx="450" cy="450"/>
            </a:xfrm>
            <a:prstGeom prst="donu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35" name="文本框 34"/>
            <p:cNvSpPr txBox="1"/>
            <p:nvPr/>
          </p:nvSpPr>
          <p:spPr>
            <a:xfrm>
              <a:off x="11604" y="2156"/>
              <a:ext cx="2963"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36" name="文本框 35"/>
            <p:cNvSpPr txBox="1"/>
            <p:nvPr/>
          </p:nvSpPr>
          <p:spPr>
            <a:xfrm>
              <a:off x="11604" y="2562"/>
              <a:ext cx="6145" cy="1803"/>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ppt_x"/>
                                          </p:val>
                                        </p:tav>
                                        <p:tav tm="100000">
                                          <p:val>
                                            <p:strVal val="#ppt_x"/>
                                          </p:val>
                                        </p:tav>
                                      </p:tavLst>
                                    </p:anim>
                                    <p:anim calcmode="lin" valueType="num">
                                      <p:cBhvr additive="base">
                                        <p:cTn id="33"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未来工作规划</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grpSp>
        <p:nvGrpSpPr>
          <p:cNvPr id="6" name="组合 5"/>
          <p:cNvGrpSpPr/>
          <p:nvPr/>
        </p:nvGrpSpPr>
        <p:grpSpPr>
          <a:xfrm>
            <a:off x="795655" y="2233930"/>
            <a:ext cx="2952115" cy="3830320"/>
            <a:chOff x="781" y="4021"/>
            <a:chExt cx="4649" cy="6032"/>
          </a:xfrm>
        </p:grpSpPr>
        <p:sp>
          <p:nvSpPr>
            <p:cNvPr id="3" name="空心弧 2"/>
            <p:cNvSpPr/>
            <p:nvPr/>
          </p:nvSpPr>
          <p:spPr>
            <a:xfrm>
              <a:off x="1935" y="7713"/>
              <a:ext cx="2340" cy="2340"/>
            </a:xfrm>
            <a:prstGeom prst="blockArc">
              <a:avLst>
                <a:gd name="adj1" fmla="val 10800000"/>
                <a:gd name="adj2" fmla="val 112672"/>
                <a:gd name="adj3" fmla="val 10876"/>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4" name="iconfont-11848-9928001"/>
            <p:cNvSpPr>
              <a:spLocks noChangeAspect="1"/>
            </p:cNvSpPr>
            <p:nvPr/>
          </p:nvSpPr>
          <p:spPr bwMode="auto">
            <a:xfrm>
              <a:off x="2752" y="8280"/>
              <a:ext cx="707" cy="619"/>
            </a:xfrm>
            <a:custGeom>
              <a:avLst/>
              <a:gdLst>
                <a:gd name="T0" fmla="*/ 3745 w 12800"/>
                <a:gd name="T1" fmla="*/ 1600 h 11200"/>
                <a:gd name="T2" fmla="*/ 8522 w 12800"/>
                <a:gd name="T3" fmla="*/ 1066 h 11200"/>
                <a:gd name="T4" fmla="*/ 8522 w 12800"/>
                <a:gd name="T5" fmla="*/ 2133 h 11200"/>
                <a:gd name="T6" fmla="*/ 10163 w 12800"/>
                <a:gd name="T7" fmla="*/ 2133 h 11200"/>
                <a:gd name="T8" fmla="*/ 10163 w 12800"/>
                <a:gd name="T9" fmla="*/ 1066 h 11200"/>
                <a:gd name="T10" fmla="*/ 12800 w 12800"/>
                <a:gd name="T11" fmla="*/ 2133 h 11200"/>
                <a:gd name="T12" fmla="*/ 11733 w 12800"/>
                <a:gd name="T13" fmla="*/ 11200 h 11200"/>
                <a:gd name="T14" fmla="*/ 0 w 12800"/>
                <a:gd name="T15" fmla="*/ 10133 h 11200"/>
                <a:gd name="T16" fmla="*/ 1067 w 12800"/>
                <a:gd name="T17" fmla="*/ 1066 h 11200"/>
                <a:gd name="T18" fmla="*/ 3209 w 12800"/>
                <a:gd name="T19" fmla="*/ 1600 h 11200"/>
                <a:gd name="T20" fmla="*/ 1067 w 12800"/>
                <a:gd name="T21" fmla="*/ 2133 h 11200"/>
                <a:gd name="T22" fmla="*/ 11733 w 12800"/>
                <a:gd name="T23" fmla="*/ 10133 h 11200"/>
                <a:gd name="T24" fmla="*/ 10163 w 12800"/>
                <a:gd name="T25" fmla="*/ 2133 h 11200"/>
                <a:gd name="T26" fmla="*/ 4267 w 12800"/>
                <a:gd name="T27" fmla="*/ 0 h 11200"/>
                <a:gd name="T28" fmla="*/ 4800 w 12800"/>
                <a:gd name="T29" fmla="*/ 2666 h 11200"/>
                <a:gd name="T30" fmla="*/ 3733 w 12800"/>
                <a:gd name="T31" fmla="*/ 2666 h 11200"/>
                <a:gd name="T32" fmla="*/ 8000 w 12800"/>
                <a:gd name="T33" fmla="*/ 533 h 11200"/>
                <a:gd name="T34" fmla="*/ 9067 w 12800"/>
                <a:gd name="T35" fmla="*/ 533 h 11200"/>
                <a:gd name="T36" fmla="*/ 8533 w 12800"/>
                <a:gd name="T37" fmla="*/ 3200 h 11200"/>
                <a:gd name="T38" fmla="*/ 8000 w 12800"/>
                <a:gd name="T39" fmla="*/ 533 h 11200"/>
                <a:gd name="T40" fmla="*/ 2705 w 12800"/>
                <a:gd name="T41" fmla="*/ 5350 h 11200"/>
                <a:gd name="T42" fmla="*/ 4305 w 12800"/>
                <a:gd name="T43" fmla="*/ 4817 h 11200"/>
                <a:gd name="T44" fmla="*/ 4305 w 12800"/>
                <a:gd name="T45" fmla="*/ 5883 h 11200"/>
                <a:gd name="T46" fmla="*/ 5867 w 12800"/>
                <a:gd name="T47" fmla="*/ 5866 h 11200"/>
                <a:gd name="T48" fmla="*/ 5867 w 12800"/>
                <a:gd name="T49" fmla="*/ 4800 h 11200"/>
                <a:gd name="T50" fmla="*/ 7467 w 12800"/>
                <a:gd name="T51" fmla="*/ 5333 h 11200"/>
                <a:gd name="T52" fmla="*/ 5867 w 12800"/>
                <a:gd name="T53" fmla="*/ 5866 h 11200"/>
                <a:gd name="T54" fmla="*/ 8000 w 12800"/>
                <a:gd name="T55" fmla="*/ 5333 h 11200"/>
                <a:gd name="T56" fmla="*/ 9600 w 12800"/>
                <a:gd name="T57" fmla="*/ 4800 h 11200"/>
                <a:gd name="T58" fmla="*/ 9600 w 12800"/>
                <a:gd name="T59" fmla="*/ 5866 h 11200"/>
                <a:gd name="T60" fmla="*/ 3238 w 12800"/>
                <a:gd name="T61" fmla="*/ 8550 h 11200"/>
                <a:gd name="T62" fmla="*/ 3238 w 12800"/>
                <a:gd name="T63" fmla="*/ 7483 h 11200"/>
                <a:gd name="T64" fmla="*/ 4838 w 12800"/>
                <a:gd name="T65" fmla="*/ 8017 h 11200"/>
                <a:gd name="T66" fmla="*/ 3238 w 12800"/>
                <a:gd name="T67" fmla="*/ 8550 h 11200"/>
                <a:gd name="T68" fmla="*/ 5333 w 12800"/>
                <a:gd name="T69" fmla="*/ 8000 h 11200"/>
                <a:gd name="T70" fmla="*/ 6933 w 12800"/>
                <a:gd name="T71" fmla="*/ 7466 h 11200"/>
                <a:gd name="T72" fmla="*/ 6933 w 12800"/>
                <a:gd name="T73" fmla="*/ 8533 h 11200"/>
                <a:gd name="T74" fmla="*/ 8533 w 12800"/>
                <a:gd name="T75" fmla="*/ 8533 h 11200"/>
                <a:gd name="T76" fmla="*/ 8533 w 12800"/>
                <a:gd name="T77" fmla="*/ 7466 h 11200"/>
                <a:gd name="T78" fmla="*/ 10133 w 12800"/>
                <a:gd name="T79" fmla="*/ 8000 h 11200"/>
                <a:gd name="T80" fmla="*/ 8533 w 12800"/>
                <a:gd name="T81" fmla="*/ 8533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800" h="11200">
                  <a:moveTo>
                    <a:pt x="4278" y="2133"/>
                  </a:moveTo>
                  <a:cubicBezTo>
                    <a:pt x="3984" y="2133"/>
                    <a:pt x="3745" y="1894"/>
                    <a:pt x="3745" y="1600"/>
                  </a:cubicBezTo>
                  <a:cubicBezTo>
                    <a:pt x="3745" y="1305"/>
                    <a:pt x="3984" y="1066"/>
                    <a:pt x="4278" y="1066"/>
                  </a:cubicBezTo>
                  <a:lnTo>
                    <a:pt x="8522" y="1066"/>
                  </a:lnTo>
                  <a:cubicBezTo>
                    <a:pt x="8816" y="1066"/>
                    <a:pt x="9055" y="1305"/>
                    <a:pt x="9055" y="1600"/>
                  </a:cubicBezTo>
                  <a:cubicBezTo>
                    <a:pt x="9055" y="1894"/>
                    <a:pt x="8816" y="2133"/>
                    <a:pt x="8522" y="2133"/>
                  </a:cubicBezTo>
                  <a:lnTo>
                    <a:pt x="4278" y="2133"/>
                  </a:lnTo>
                  <a:close/>
                  <a:moveTo>
                    <a:pt x="10163" y="2133"/>
                  </a:moveTo>
                  <a:cubicBezTo>
                    <a:pt x="9869" y="2133"/>
                    <a:pt x="9630" y="1894"/>
                    <a:pt x="9630" y="1600"/>
                  </a:cubicBezTo>
                  <a:cubicBezTo>
                    <a:pt x="9630" y="1305"/>
                    <a:pt x="9869" y="1066"/>
                    <a:pt x="10163" y="1066"/>
                  </a:cubicBezTo>
                  <a:lnTo>
                    <a:pt x="11733" y="1066"/>
                  </a:lnTo>
                  <a:cubicBezTo>
                    <a:pt x="12322" y="1066"/>
                    <a:pt x="12800" y="1544"/>
                    <a:pt x="12800" y="2133"/>
                  </a:cubicBezTo>
                  <a:lnTo>
                    <a:pt x="12800" y="10133"/>
                  </a:lnTo>
                  <a:cubicBezTo>
                    <a:pt x="12800" y="10722"/>
                    <a:pt x="12322" y="11200"/>
                    <a:pt x="11733" y="11200"/>
                  </a:cubicBezTo>
                  <a:lnTo>
                    <a:pt x="1067" y="11200"/>
                  </a:lnTo>
                  <a:cubicBezTo>
                    <a:pt x="478" y="11200"/>
                    <a:pt x="0" y="10722"/>
                    <a:pt x="0" y="10133"/>
                  </a:cubicBezTo>
                  <a:lnTo>
                    <a:pt x="0" y="2133"/>
                  </a:lnTo>
                  <a:cubicBezTo>
                    <a:pt x="0" y="1544"/>
                    <a:pt x="478" y="1066"/>
                    <a:pt x="1067" y="1066"/>
                  </a:cubicBezTo>
                  <a:lnTo>
                    <a:pt x="2676" y="1066"/>
                  </a:lnTo>
                  <a:cubicBezTo>
                    <a:pt x="2970" y="1066"/>
                    <a:pt x="3209" y="1305"/>
                    <a:pt x="3209" y="1600"/>
                  </a:cubicBezTo>
                  <a:cubicBezTo>
                    <a:pt x="3209" y="1894"/>
                    <a:pt x="2970" y="2133"/>
                    <a:pt x="2676" y="2133"/>
                  </a:cubicBezTo>
                  <a:lnTo>
                    <a:pt x="1067" y="2133"/>
                  </a:lnTo>
                  <a:lnTo>
                    <a:pt x="1067" y="10133"/>
                  </a:lnTo>
                  <a:lnTo>
                    <a:pt x="11733" y="10133"/>
                  </a:lnTo>
                  <a:lnTo>
                    <a:pt x="11733" y="2133"/>
                  </a:lnTo>
                  <a:lnTo>
                    <a:pt x="10163" y="2133"/>
                  </a:lnTo>
                  <a:close/>
                  <a:moveTo>
                    <a:pt x="3733" y="533"/>
                  </a:moveTo>
                  <a:cubicBezTo>
                    <a:pt x="3733" y="238"/>
                    <a:pt x="3972" y="0"/>
                    <a:pt x="4267" y="0"/>
                  </a:cubicBezTo>
                  <a:cubicBezTo>
                    <a:pt x="4561" y="0"/>
                    <a:pt x="4800" y="238"/>
                    <a:pt x="4800" y="533"/>
                  </a:cubicBezTo>
                  <a:lnTo>
                    <a:pt x="4800" y="2666"/>
                  </a:lnTo>
                  <a:cubicBezTo>
                    <a:pt x="4800" y="2961"/>
                    <a:pt x="4561" y="3200"/>
                    <a:pt x="4267" y="3200"/>
                  </a:cubicBezTo>
                  <a:cubicBezTo>
                    <a:pt x="3972" y="3200"/>
                    <a:pt x="3733" y="2961"/>
                    <a:pt x="3733" y="2666"/>
                  </a:cubicBezTo>
                  <a:lnTo>
                    <a:pt x="3733" y="533"/>
                  </a:lnTo>
                  <a:close/>
                  <a:moveTo>
                    <a:pt x="8000" y="533"/>
                  </a:moveTo>
                  <a:cubicBezTo>
                    <a:pt x="8000" y="238"/>
                    <a:pt x="8239" y="0"/>
                    <a:pt x="8533" y="0"/>
                  </a:cubicBezTo>
                  <a:cubicBezTo>
                    <a:pt x="8828" y="0"/>
                    <a:pt x="9067" y="238"/>
                    <a:pt x="9067" y="533"/>
                  </a:cubicBezTo>
                  <a:lnTo>
                    <a:pt x="9067" y="2666"/>
                  </a:lnTo>
                  <a:cubicBezTo>
                    <a:pt x="9067" y="2961"/>
                    <a:pt x="8828" y="3200"/>
                    <a:pt x="8533" y="3200"/>
                  </a:cubicBezTo>
                  <a:cubicBezTo>
                    <a:pt x="8239" y="3200"/>
                    <a:pt x="8000" y="2961"/>
                    <a:pt x="8000" y="2666"/>
                  </a:cubicBezTo>
                  <a:lnTo>
                    <a:pt x="8000" y="533"/>
                  </a:lnTo>
                  <a:close/>
                  <a:moveTo>
                    <a:pt x="3238" y="5883"/>
                  </a:moveTo>
                  <a:cubicBezTo>
                    <a:pt x="2944" y="5883"/>
                    <a:pt x="2705" y="5645"/>
                    <a:pt x="2705" y="5350"/>
                  </a:cubicBezTo>
                  <a:cubicBezTo>
                    <a:pt x="2705" y="5056"/>
                    <a:pt x="2944" y="4817"/>
                    <a:pt x="3238" y="4817"/>
                  </a:cubicBezTo>
                  <a:lnTo>
                    <a:pt x="4305" y="4817"/>
                  </a:lnTo>
                  <a:cubicBezTo>
                    <a:pt x="4600" y="4817"/>
                    <a:pt x="4838" y="5055"/>
                    <a:pt x="4838" y="5350"/>
                  </a:cubicBezTo>
                  <a:cubicBezTo>
                    <a:pt x="4838" y="5645"/>
                    <a:pt x="4600" y="5883"/>
                    <a:pt x="4305" y="5883"/>
                  </a:cubicBezTo>
                  <a:lnTo>
                    <a:pt x="3238" y="5883"/>
                  </a:lnTo>
                  <a:close/>
                  <a:moveTo>
                    <a:pt x="5867" y="5866"/>
                  </a:moveTo>
                  <a:cubicBezTo>
                    <a:pt x="5572" y="5866"/>
                    <a:pt x="5333" y="5628"/>
                    <a:pt x="5333" y="5333"/>
                  </a:cubicBezTo>
                  <a:cubicBezTo>
                    <a:pt x="5333" y="5038"/>
                    <a:pt x="5572" y="4800"/>
                    <a:pt x="5867" y="4800"/>
                  </a:cubicBezTo>
                  <a:lnTo>
                    <a:pt x="6933" y="4800"/>
                  </a:lnTo>
                  <a:cubicBezTo>
                    <a:pt x="7228" y="4800"/>
                    <a:pt x="7467" y="5038"/>
                    <a:pt x="7467" y="5333"/>
                  </a:cubicBezTo>
                  <a:cubicBezTo>
                    <a:pt x="7467" y="5628"/>
                    <a:pt x="7228" y="5866"/>
                    <a:pt x="6933" y="5866"/>
                  </a:cubicBezTo>
                  <a:lnTo>
                    <a:pt x="5867" y="5866"/>
                  </a:lnTo>
                  <a:close/>
                  <a:moveTo>
                    <a:pt x="8533" y="5866"/>
                  </a:moveTo>
                  <a:cubicBezTo>
                    <a:pt x="8239" y="5866"/>
                    <a:pt x="8000" y="5628"/>
                    <a:pt x="8000" y="5333"/>
                  </a:cubicBezTo>
                  <a:cubicBezTo>
                    <a:pt x="8000" y="5038"/>
                    <a:pt x="8239" y="4800"/>
                    <a:pt x="8533" y="4800"/>
                  </a:cubicBezTo>
                  <a:lnTo>
                    <a:pt x="9600" y="4800"/>
                  </a:lnTo>
                  <a:cubicBezTo>
                    <a:pt x="9895" y="4800"/>
                    <a:pt x="10133" y="5038"/>
                    <a:pt x="10133" y="5333"/>
                  </a:cubicBezTo>
                  <a:cubicBezTo>
                    <a:pt x="10133" y="5628"/>
                    <a:pt x="9895" y="5866"/>
                    <a:pt x="9600" y="5866"/>
                  </a:cubicBezTo>
                  <a:lnTo>
                    <a:pt x="8533" y="5866"/>
                  </a:lnTo>
                  <a:close/>
                  <a:moveTo>
                    <a:pt x="3238" y="8550"/>
                  </a:moveTo>
                  <a:cubicBezTo>
                    <a:pt x="2944" y="8550"/>
                    <a:pt x="2705" y="8311"/>
                    <a:pt x="2705" y="8017"/>
                  </a:cubicBezTo>
                  <a:cubicBezTo>
                    <a:pt x="2705" y="7722"/>
                    <a:pt x="2944" y="7483"/>
                    <a:pt x="3238" y="7483"/>
                  </a:cubicBezTo>
                  <a:lnTo>
                    <a:pt x="4305" y="7483"/>
                  </a:lnTo>
                  <a:cubicBezTo>
                    <a:pt x="4600" y="7483"/>
                    <a:pt x="4838" y="7722"/>
                    <a:pt x="4838" y="8017"/>
                  </a:cubicBezTo>
                  <a:cubicBezTo>
                    <a:pt x="4838" y="8311"/>
                    <a:pt x="4600" y="8550"/>
                    <a:pt x="4305" y="8550"/>
                  </a:cubicBezTo>
                  <a:lnTo>
                    <a:pt x="3238" y="8550"/>
                  </a:lnTo>
                  <a:close/>
                  <a:moveTo>
                    <a:pt x="5867" y="8533"/>
                  </a:moveTo>
                  <a:cubicBezTo>
                    <a:pt x="5572" y="8533"/>
                    <a:pt x="5333" y="8294"/>
                    <a:pt x="5333" y="8000"/>
                  </a:cubicBezTo>
                  <a:cubicBezTo>
                    <a:pt x="5333" y="7705"/>
                    <a:pt x="5572" y="7466"/>
                    <a:pt x="5867" y="7466"/>
                  </a:cubicBezTo>
                  <a:lnTo>
                    <a:pt x="6933" y="7466"/>
                  </a:lnTo>
                  <a:cubicBezTo>
                    <a:pt x="7228" y="7466"/>
                    <a:pt x="7467" y="7705"/>
                    <a:pt x="7467" y="8000"/>
                  </a:cubicBezTo>
                  <a:cubicBezTo>
                    <a:pt x="7467" y="8294"/>
                    <a:pt x="7228" y="8533"/>
                    <a:pt x="6933" y="8533"/>
                  </a:cubicBezTo>
                  <a:lnTo>
                    <a:pt x="5867" y="8533"/>
                  </a:lnTo>
                  <a:close/>
                  <a:moveTo>
                    <a:pt x="8533" y="8533"/>
                  </a:moveTo>
                  <a:cubicBezTo>
                    <a:pt x="8239" y="8533"/>
                    <a:pt x="8000" y="8294"/>
                    <a:pt x="8000" y="8000"/>
                  </a:cubicBezTo>
                  <a:cubicBezTo>
                    <a:pt x="8000" y="7705"/>
                    <a:pt x="8239" y="7466"/>
                    <a:pt x="8533" y="7466"/>
                  </a:cubicBezTo>
                  <a:lnTo>
                    <a:pt x="9600" y="7466"/>
                  </a:lnTo>
                  <a:cubicBezTo>
                    <a:pt x="9895" y="7466"/>
                    <a:pt x="10133" y="7705"/>
                    <a:pt x="10133" y="8000"/>
                  </a:cubicBezTo>
                  <a:cubicBezTo>
                    <a:pt x="10133" y="8294"/>
                    <a:pt x="9895" y="8533"/>
                    <a:pt x="9600" y="8533"/>
                  </a:cubicBezTo>
                  <a:lnTo>
                    <a:pt x="8533" y="8533"/>
                  </a:lnTo>
                  <a:close/>
                </a:path>
              </a:pathLst>
            </a:custGeom>
            <a:solidFill>
              <a:srgbClr val="2D5D94"/>
            </a:solidFill>
            <a:ln>
              <a:noFill/>
            </a:ln>
          </p:spPr>
          <p:txBody>
            <a:bodyPr/>
            <a:lstStyle/>
            <a:p>
              <a:endParaRPr lang="zh-CN" altLang="en-US">
                <a:cs typeface="+mn-ea"/>
                <a:sym typeface="+mn-lt"/>
              </a:endParaRPr>
            </a:p>
          </p:txBody>
        </p:sp>
        <p:cxnSp>
          <p:nvCxnSpPr>
            <p:cNvPr id="5" name="直接连接符 4"/>
            <p:cNvCxnSpPr/>
            <p:nvPr/>
          </p:nvCxnSpPr>
          <p:spPr>
            <a:xfrm flipV="1">
              <a:off x="3105" y="6360"/>
              <a:ext cx="0" cy="1320"/>
            </a:xfrm>
            <a:prstGeom prst="line">
              <a:avLst/>
            </a:prstGeom>
            <a:ln>
              <a:solidFill>
                <a:srgbClr val="2D5D94"/>
              </a:solidFill>
              <a:prstDash val="sys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710" y="4021"/>
              <a:ext cx="2791"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44" name="文本框 43"/>
            <p:cNvSpPr txBox="1"/>
            <p:nvPr/>
          </p:nvSpPr>
          <p:spPr>
            <a:xfrm>
              <a:off x="781" y="4601"/>
              <a:ext cx="4649" cy="1803"/>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26" name="组合 8"/>
          <p:cNvGrpSpPr/>
          <p:nvPr/>
        </p:nvGrpSpPr>
        <p:grpSpPr>
          <a:xfrm>
            <a:off x="4620260" y="2233930"/>
            <a:ext cx="2952115" cy="3830320"/>
            <a:chOff x="781" y="4021"/>
            <a:chExt cx="4649" cy="6032"/>
          </a:xfrm>
        </p:grpSpPr>
        <p:sp>
          <p:nvSpPr>
            <p:cNvPr id="27" name="空心弧 26"/>
            <p:cNvSpPr/>
            <p:nvPr/>
          </p:nvSpPr>
          <p:spPr>
            <a:xfrm>
              <a:off x="1935" y="7713"/>
              <a:ext cx="2340" cy="2340"/>
            </a:xfrm>
            <a:prstGeom prst="blockArc">
              <a:avLst>
                <a:gd name="adj1" fmla="val 10800000"/>
                <a:gd name="adj2" fmla="val 112672"/>
                <a:gd name="adj3" fmla="val 10876"/>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28" name="iconfont-11848-9928001"/>
            <p:cNvSpPr>
              <a:spLocks noChangeAspect="1"/>
            </p:cNvSpPr>
            <p:nvPr/>
          </p:nvSpPr>
          <p:spPr bwMode="auto">
            <a:xfrm>
              <a:off x="2752" y="8246"/>
              <a:ext cx="707" cy="686"/>
            </a:xfrm>
            <a:custGeom>
              <a:avLst/>
              <a:gdLst>
                <a:gd name="T0" fmla="*/ 12267 w 12801"/>
                <a:gd name="T1" fmla="*/ 9067 h 12438"/>
                <a:gd name="T2" fmla="*/ 11733 w 12801"/>
                <a:gd name="T3" fmla="*/ 4267 h 12438"/>
                <a:gd name="T4" fmla="*/ 11097 w 12801"/>
                <a:gd name="T5" fmla="*/ 3733 h 12438"/>
                <a:gd name="T6" fmla="*/ 11097 w 12801"/>
                <a:gd name="T7" fmla="*/ 2667 h 12438"/>
                <a:gd name="T8" fmla="*/ 12800 w 12801"/>
                <a:gd name="T9" fmla="*/ 4267 h 12438"/>
                <a:gd name="T10" fmla="*/ 11733 w 12801"/>
                <a:gd name="T11" fmla="*/ 11188 h 12438"/>
                <a:gd name="T12" fmla="*/ 12267 w 12801"/>
                <a:gd name="T13" fmla="*/ 6949 h 12438"/>
                <a:gd name="T14" fmla="*/ 12800 w 12801"/>
                <a:gd name="T15" fmla="*/ 11238 h 12438"/>
                <a:gd name="T16" fmla="*/ 12556 w 12801"/>
                <a:gd name="T17" fmla="*/ 12022 h 12438"/>
                <a:gd name="T18" fmla="*/ 9887 w 12801"/>
                <a:gd name="T19" fmla="*/ 10667 h 12438"/>
                <a:gd name="T20" fmla="*/ 3733 w 12801"/>
                <a:gd name="T21" fmla="*/ 10133 h 12438"/>
                <a:gd name="T22" fmla="*/ 9887 w 12801"/>
                <a:gd name="T23" fmla="*/ 9600 h 12438"/>
                <a:gd name="T24" fmla="*/ 11733 w 12801"/>
                <a:gd name="T25" fmla="*/ 11188 h 12438"/>
                <a:gd name="T26" fmla="*/ 9600 w 12801"/>
                <a:gd name="T27" fmla="*/ 8000 h 12438"/>
                <a:gd name="T28" fmla="*/ 10133 w 12801"/>
                <a:gd name="T29" fmla="*/ 1600 h 12438"/>
                <a:gd name="T30" fmla="*/ 1600 w 12801"/>
                <a:gd name="T31" fmla="*/ 1067 h 12438"/>
                <a:gd name="T32" fmla="*/ 1067 w 12801"/>
                <a:gd name="T33" fmla="*/ 9726 h 12438"/>
                <a:gd name="T34" fmla="*/ 3318 w 12801"/>
                <a:gd name="T35" fmla="*/ 9067 h 12438"/>
                <a:gd name="T36" fmla="*/ 644 w 12801"/>
                <a:gd name="T37" fmla="*/ 10705 h 12438"/>
                <a:gd name="T38" fmla="*/ 0 w 12801"/>
                <a:gd name="T39" fmla="*/ 1600 h 12438"/>
                <a:gd name="T40" fmla="*/ 9600 w 12801"/>
                <a:gd name="T41" fmla="*/ 0 h 12438"/>
                <a:gd name="T42" fmla="*/ 11200 w 12801"/>
                <a:gd name="T43" fmla="*/ 7467 h 12438"/>
                <a:gd name="T44" fmla="*/ 3318 w 12801"/>
                <a:gd name="T45" fmla="*/ 9067 h 12438"/>
                <a:gd name="T46" fmla="*/ 2133 w 12801"/>
                <a:gd name="T47" fmla="*/ 4533 h 12438"/>
                <a:gd name="T48" fmla="*/ 3733 w 12801"/>
                <a:gd name="T49" fmla="*/ 4533 h 12438"/>
                <a:gd name="T50" fmla="*/ 2133 w 12801"/>
                <a:gd name="T51" fmla="*/ 4533 h 12438"/>
                <a:gd name="T52" fmla="*/ 4800 w 12801"/>
                <a:gd name="T53" fmla="*/ 4533 h 12438"/>
                <a:gd name="T54" fmla="*/ 6400 w 12801"/>
                <a:gd name="T55" fmla="*/ 4533 h 12438"/>
                <a:gd name="T56" fmla="*/ 4800 w 12801"/>
                <a:gd name="T57" fmla="*/ 4533 h 12438"/>
                <a:gd name="T58" fmla="*/ 7467 w 12801"/>
                <a:gd name="T59" fmla="*/ 4533 h 12438"/>
                <a:gd name="T60" fmla="*/ 9067 w 12801"/>
                <a:gd name="T61" fmla="*/ 4533 h 12438"/>
                <a:gd name="T62" fmla="*/ 7467 w 12801"/>
                <a:gd name="T63" fmla="*/ 4533 h 12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01" h="12438">
                  <a:moveTo>
                    <a:pt x="12800" y="8533"/>
                  </a:moveTo>
                  <a:cubicBezTo>
                    <a:pt x="12800" y="8828"/>
                    <a:pt x="12561" y="9067"/>
                    <a:pt x="12267" y="9067"/>
                  </a:cubicBezTo>
                  <a:cubicBezTo>
                    <a:pt x="11972" y="9067"/>
                    <a:pt x="11733" y="8828"/>
                    <a:pt x="11733" y="8533"/>
                  </a:cubicBezTo>
                  <a:lnTo>
                    <a:pt x="11733" y="4267"/>
                  </a:lnTo>
                  <a:cubicBezTo>
                    <a:pt x="11733" y="3972"/>
                    <a:pt x="11495" y="3733"/>
                    <a:pt x="11200" y="3733"/>
                  </a:cubicBezTo>
                  <a:lnTo>
                    <a:pt x="11097" y="3733"/>
                  </a:lnTo>
                  <a:cubicBezTo>
                    <a:pt x="10803" y="3733"/>
                    <a:pt x="10564" y="3495"/>
                    <a:pt x="10564" y="3200"/>
                  </a:cubicBezTo>
                  <a:cubicBezTo>
                    <a:pt x="10564" y="2905"/>
                    <a:pt x="10803" y="2667"/>
                    <a:pt x="11097" y="2667"/>
                  </a:cubicBezTo>
                  <a:lnTo>
                    <a:pt x="11200" y="2667"/>
                  </a:lnTo>
                  <a:cubicBezTo>
                    <a:pt x="12084" y="2667"/>
                    <a:pt x="12800" y="3383"/>
                    <a:pt x="12800" y="4267"/>
                  </a:cubicBezTo>
                  <a:lnTo>
                    <a:pt x="12800" y="8533"/>
                  </a:lnTo>
                  <a:close/>
                  <a:moveTo>
                    <a:pt x="11733" y="11188"/>
                  </a:moveTo>
                  <a:lnTo>
                    <a:pt x="11733" y="7482"/>
                  </a:lnTo>
                  <a:cubicBezTo>
                    <a:pt x="11733" y="7188"/>
                    <a:pt x="11972" y="6949"/>
                    <a:pt x="12267" y="6949"/>
                  </a:cubicBezTo>
                  <a:cubicBezTo>
                    <a:pt x="12561" y="6949"/>
                    <a:pt x="12800" y="7188"/>
                    <a:pt x="12800" y="7482"/>
                  </a:cubicBezTo>
                  <a:lnTo>
                    <a:pt x="12800" y="11238"/>
                  </a:lnTo>
                  <a:cubicBezTo>
                    <a:pt x="12801" y="11313"/>
                    <a:pt x="12800" y="11352"/>
                    <a:pt x="12798" y="11404"/>
                  </a:cubicBezTo>
                  <a:cubicBezTo>
                    <a:pt x="12785" y="11650"/>
                    <a:pt x="12729" y="11850"/>
                    <a:pt x="12556" y="12022"/>
                  </a:cubicBezTo>
                  <a:cubicBezTo>
                    <a:pt x="12139" y="12438"/>
                    <a:pt x="11463" y="12438"/>
                    <a:pt x="11019" y="11991"/>
                  </a:cubicBezTo>
                  <a:lnTo>
                    <a:pt x="9887" y="10667"/>
                  </a:lnTo>
                  <a:lnTo>
                    <a:pt x="4267" y="10667"/>
                  </a:lnTo>
                  <a:cubicBezTo>
                    <a:pt x="3972" y="10667"/>
                    <a:pt x="3733" y="10428"/>
                    <a:pt x="3733" y="10133"/>
                  </a:cubicBezTo>
                  <a:cubicBezTo>
                    <a:pt x="3733" y="9839"/>
                    <a:pt x="3972" y="9600"/>
                    <a:pt x="4267" y="9600"/>
                  </a:cubicBezTo>
                  <a:lnTo>
                    <a:pt x="9887" y="9600"/>
                  </a:lnTo>
                  <a:cubicBezTo>
                    <a:pt x="10199" y="9600"/>
                    <a:pt x="10496" y="9737"/>
                    <a:pt x="10698" y="9974"/>
                  </a:cubicBezTo>
                  <a:lnTo>
                    <a:pt x="11733" y="11188"/>
                  </a:lnTo>
                  <a:close/>
                  <a:moveTo>
                    <a:pt x="2894" y="8000"/>
                  </a:moveTo>
                  <a:lnTo>
                    <a:pt x="9600" y="8000"/>
                  </a:lnTo>
                  <a:cubicBezTo>
                    <a:pt x="9895" y="8000"/>
                    <a:pt x="10133" y="7761"/>
                    <a:pt x="10133" y="7467"/>
                  </a:cubicBezTo>
                  <a:lnTo>
                    <a:pt x="10133" y="1600"/>
                  </a:lnTo>
                  <a:cubicBezTo>
                    <a:pt x="10133" y="1305"/>
                    <a:pt x="9895" y="1067"/>
                    <a:pt x="9600" y="1067"/>
                  </a:cubicBezTo>
                  <a:lnTo>
                    <a:pt x="1600" y="1067"/>
                  </a:lnTo>
                  <a:cubicBezTo>
                    <a:pt x="1305" y="1067"/>
                    <a:pt x="1067" y="1305"/>
                    <a:pt x="1067" y="1600"/>
                  </a:cubicBezTo>
                  <a:lnTo>
                    <a:pt x="1067" y="9726"/>
                  </a:lnTo>
                  <a:lnTo>
                    <a:pt x="2894" y="8000"/>
                  </a:lnTo>
                  <a:close/>
                  <a:moveTo>
                    <a:pt x="3318" y="9067"/>
                  </a:moveTo>
                  <a:lnTo>
                    <a:pt x="1799" y="10501"/>
                  </a:lnTo>
                  <a:cubicBezTo>
                    <a:pt x="1489" y="10794"/>
                    <a:pt x="1035" y="10874"/>
                    <a:pt x="644" y="10705"/>
                  </a:cubicBezTo>
                  <a:cubicBezTo>
                    <a:pt x="253" y="10537"/>
                    <a:pt x="0" y="10152"/>
                    <a:pt x="0" y="9726"/>
                  </a:cubicBezTo>
                  <a:lnTo>
                    <a:pt x="0" y="1600"/>
                  </a:lnTo>
                  <a:cubicBezTo>
                    <a:pt x="0" y="716"/>
                    <a:pt x="716" y="0"/>
                    <a:pt x="1600" y="0"/>
                  </a:cubicBezTo>
                  <a:lnTo>
                    <a:pt x="9600" y="0"/>
                  </a:lnTo>
                  <a:cubicBezTo>
                    <a:pt x="10484" y="0"/>
                    <a:pt x="11200" y="716"/>
                    <a:pt x="11200" y="1600"/>
                  </a:cubicBezTo>
                  <a:lnTo>
                    <a:pt x="11200" y="7467"/>
                  </a:lnTo>
                  <a:cubicBezTo>
                    <a:pt x="11200" y="8350"/>
                    <a:pt x="10484" y="9067"/>
                    <a:pt x="9600" y="9067"/>
                  </a:cubicBezTo>
                  <a:lnTo>
                    <a:pt x="3318" y="9067"/>
                  </a:lnTo>
                  <a:close/>
                  <a:moveTo>
                    <a:pt x="2933" y="4533"/>
                  </a:moveTo>
                  <a:close/>
                  <a:moveTo>
                    <a:pt x="2133" y="4533"/>
                  </a:moveTo>
                  <a:cubicBezTo>
                    <a:pt x="2133" y="4975"/>
                    <a:pt x="2492" y="5333"/>
                    <a:pt x="2933" y="5333"/>
                  </a:cubicBezTo>
                  <a:cubicBezTo>
                    <a:pt x="3375" y="5333"/>
                    <a:pt x="3733" y="4975"/>
                    <a:pt x="3733" y="4533"/>
                  </a:cubicBezTo>
                  <a:cubicBezTo>
                    <a:pt x="3733" y="4092"/>
                    <a:pt x="3375" y="3733"/>
                    <a:pt x="2933" y="3733"/>
                  </a:cubicBezTo>
                  <a:cubicBezTo>
                    <a:pt x="2492" y="3733"/>
                    <a:pt x="2133" y="4092"/>
                    <a:pt x="2133" y="4533"/>
                  </a:cubicBezTo>
                  <a:close/>
                  <a:moveTo>
                    <a:pt x="5600" y="4533"/>
                  </a:moveTo>
                  <a:close/>
                  <a:moveTo>
                    <a:pt x="4800" y="4533"/>
                  </a:moveTo>
                  <a:cubicBezTo>
                    <a:pt x="4800" y="4975"/>
                    <a:pt x="5158" y="5333"/>
                    <a:pt x="5600" y="5333"/>
                  </a:cubicBezTo>
                  <a:cubicBezTo>
                    <a:pt x="6042" y="5333"/>
                    <a:pt x="6400" y="4975"/>
                    <a:pt x="6400" y="4533"/>
                  </a:cubicBezTo>
                  <a:cubicBezTo>
                    <a:pt x="6400" y="4092"/>
                    <a:pt x="6042" y="3733"/>
                    <a:pt x="5600" y="3733"/>
                  </a:cubicBezTo>
                  <a:cubicBezTo>
                    <a:pt x="5158" y="3733"/>
                    <a:pt x="4800" y="4092"/>
                    <a:pt x="4800" y="4533"/>
                  </a:cubicBezTo>
                  <a:close/>
                  <a:moveTo>
                    <a:pt x="8267" y="4533"/>
                  </a:moveTo>
                  <a:close/>
                  <a:moveTo>
                    <a:pt x="7467" y="4533"/>
                  </a:moveTo>
                  <a:cubicBezTo>
                    <a:pt x="7467" y="4975"/>
                    <a:pt x="7825" y="5333"/>
                    <a:pt x="8267" y="5333"/>
                  </a:cubicBezTo>
                  <a:cubicBezTo>
                    <a:pt x="8708" y="5333"/>
                    <a:pt x="9067" y="4975"/>
                    <a:pt x="9067" y="4533"/>
                  </a:cubicBezTo>
                  <a:cubicBezTo>
                    <a:pt x="9067" y="4092"/>
                    <a:pt x="8708" y="3733"/>
                    <a:pt x="8267" y="3733"/>
                  </a:cubicBezTo>
                  <a:cubicBezTo>
                    <a:pt x="7825" y="3733"/>
                    <a:pt x="7467" y="4092"/>
                    <a:pt x="7467" y="4533"/>
                  </a:cubicBezTo>
                  <a:close/>
                </a:path>
              </a:pathLst>
            </a:custGeom>
            <a:solidFill>
              <a:srgbClr val="2D5D94"/>
            </a:solidFill>
            <a:ln>
              <a:noFill/>
            </a:ln>
          </p:spPr>
          <p:txBody>
            <a:bodyPr/>
            <a:lstStyle/>
            <a:p>
              <a:endParaRPr lang="zh-CN" altLang="en-US">
                <a:cs typeface="+mn-ea"/>
                <a:sym typeface="+mn-lt"/>
              </a:endParaRPr>
            </a:p>
          </p:txBody>
        </p:sp>
        <p:cxnSp>
          <p:nvCxnSpPr>
            <p:cNvPr id="29" name="直接连接符 28"/>
            <p:cNvCxnSpPr/>
            <p:nvPr/>
          </p:nvCxnSpPr>
          <p:spPr>
            <a:xfrm flipV="1">
              <a:off x="3105" y="6360"/>
              <a:ext cx="0" cy="1320"/>
            </a:xfrm>
            <a:prstGeom prst="line">
              <a:avLst/>
            </a:prstGeom>
            <a:ln>
              <a:solidFill>
                <a:srgbClr val="2D5D94"/>
              </a:solidFill>
              <a:prstDash val="sysDash"/>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1710" y="4021"/>
              <a:ext cx="2791"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31" name="文本框 30"/>
            <p:cNvSpPr txBox="1"/>
            <p:nvPr/>
          </p:nvSpPr>
          <p:spPr>
            <a:xfrm>
              <a:off x="781" y="4601"/>
              <a:ext cx="4649" cy="1803"/>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32" name="组合 18"/>
          <p:cNvGrpSpPr/>
          <p:nvPr/>
        </p:nvGrpSpPr>
        <p:grpSpPr>
          <a:xfrm>
            <a:off x="8444865" y="2233930"/>
            <a:ext cx="2952115" cy="3830320"/>
            <a:chOff x="781" y="4021"/>
            <a:chExt cx="4649" cy="6032"/>
          </a:xfrm>
        </p:grpSpPr>
        <p:sp>
          <p:nvSpPr>
            <p:cNvPr id="33" name="空心弧 32"/>
            <p:cNvSpPr/>
            <p:nvPr/>
          </p:nvSpPr>
          <p:spPr>
            <a:xfrm>
              <a:off x="1935" y="7713"/>
              <a:ext cx="2340" cy="2340"/>
            </a:xfrm>
            <a:prstGeom prst="blockArc">
              <a:avLst>
                <a:gd name="adj1" fmla="val 10800000"/>
                <a:gd name="adj2" fmla="val 112672"/>
                <a:gd name="adj3" fmla="val 10876"/>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34" name="iconfont-11848-9928001"/>
            <p:cNvSpPr>
              <a:spLocks noChangeAspect="1"/>
            </p:cNvSpPr>
            <p:nvPr/>
          </p:nvSpPr>
          <p:spPr bwMode="auto">
            <a:xfrm>
              <a:off x="2752" y="8294"/>
              <a:ext cx="707" cy="589"/>
            </a:xfrm>
            <a:custGeom>
              <a:avLst/>
              <a:gdLst>
                <a:gd name="T0" fmla="*/ 11733 w 12800"/>
                <a:gd name="T1" fmla="*/ 3200 h 10666"/>
                <a:gd name="T2" fmla="*/ 11200 w 12800"/>
                <a:gd name="T3" fmla="*/ 2666 h 10666"/>
                <a:gd name="T4" fmla="*/ 11733 w 12800"/>
                <a:gd name="T5" fmla="*/ 2133 h 10666"/>
                <a:gd name="T6" fmla="*/ 12800 w 12800"/>
                <a:gd name="T7" fmla="*/ 3200 h 10666"/>
                <a:gd name="T8" fmla="*/ 12800 w 12800"/>
                <a:gd name="T9" fmla="*/ 9600 h 10666"/>
                <a:gd name="T10" fmla="*/ 11733 w 12800"/>
                <a:gd name="T11" fmla="*/ 10666 h 10666"/>
                <a:gd name="T12" fmla="*/ 10169 w 12800"/>
                <a:gd name="T13" fmla="*/ 10666 h 10666"/>
                <a:gd name="T14" fmla="*/ 9635 w 12800"/>
                <a:gd name="T15" fmla="*/ 10133 h 10666"/>
                <a:gd name="T16" fmla="*/ 10169 w 12800"/>
                <a:gd name="T17" fmla="*/ 9600 h 10666"/>
                <a:gd name="T18" fmla="*/ 11733 w 12800"/>
                <a:gd name="T19" fmla="*/ 9600 h 10666"/>
                <a:gd name="T20" fmla="*/ 11733 w 12800"/>
                <a:gd name="T21" fmla="*/ 3200 h 10666"/>
                <a:gd name="T22" fmla="*/ 9600 w 12800"/>
                <a:gd name="T23" fmla="*/ 9600 h 10666"/>
                <a:gd name="T24" fmla="*/ 9600 w 12800"/>
                <a:gd name="T25" fmla="*/ 1066 h 10666"/>
                <a:gd name="T26" fmla="*/ 1067 w 12800"/>
                <a:gd name="T27" fmla="*/ 1066 h 10666"/>
                <a:gd name="T28" fmla="*/ 1067 w 12800"/>
                <a:gd name="T29" fmla="*/ 9600 h 10666"/>
                <a:gd name="T30" fmla="*/ 9600 w 12800"/>
                <a:gd name="T31" fmla="*/ 9600 h 10666"/>
                <a:gd name="T32" fmla="*/ 10667 w 12800"/>
                <a:gd name="T33" fmla="*/ 9600 h 10666"/>
                <a:gd name="T34" fmla="*/ 10667 w 12800"/>
                <a:gd name="T35" fmla="*/ 10666 h 10666"/>
                <a:gd name="T36" fmla="*/ 1067 w 12800"/>
                <a:gd name="T37" fmla="*/ 10666 h 10666"/>
                <a:gd name="T38" fmla="*/ 0 w 12800"/>
                <a:gd name="T39" fmla="*/ 9600 h 10666"/>
                <a:gd name="T40" fmla="*/ 0 w 12800"/>
                <a:gd name="T41" fmla="*/ 1066 h 10666"/>
                <a:gd name="T42" fmla="*/ 1067 w 12800"/>
                <a:gd name="T43" fmla="*/ 0 h 10666"/>
                <a:gd name="T44" fmla="*/ 9600 w 12800"/>
                <a:gd name="T45" fmla="*/ 0 h 10666"/>
                <a:gd name="T46" fmla="*/ 10667 w 12800"/>
                <a:gd name="T47" fmla="*/ 1066 h 10666"/>
                <a:gd name="T48" fmla="*/ 10667 w 12800"/>
                <a:gd name="T49" fmla="*/ 9600 h 10666"/>
                <a:gd name="T50" fmla="*/ 2667 w 12800"/>
                <a:gd name="T51" fmla="*/ 8000 h 10666"/>
                <a:gd name="T52" fmla="*/ 2133 w 12800"/>
                <a:gd name="T53" fmla="*/ 7466 h 10666"/>
                <a:gd name="T54" fmla="*/ 2667 w 12800"/>
                <a:gd name="T55" fmla="*/ 6933 h 10666"/>
                <a:gd name="T56" fmla="*/ 8000 w 12800"/>
                <a:gd name="T57" fmla="*/ 6933 h 10666"/>
                <a:gd name="T58" fmla="*/ 8533 w 12800"/>
                <a:gd name="T59" fmla="*/ 7466 h 10666"/>
                <a:gd name="T60" fmla="*/ 8000 w 12800"/>
                <a:gd name="T61" fmla="*/ 8000 h 10666"/>
                <a:gd name="T62" fmla="*/ 2667 w 12800"/>
                <a:gd name="T63" fmla="*/ 8000 h 10666"/>
                <a:gd name="T64" fmla="*/ 6400 w 12800"/>
                <a:gd name="T65" fmla="*/ 5866 h 10666"/>
                <a:gd name="T66" fmla="*/ 5867 w 12800"/>
                <a:gd name="T67" fmla="*/ 5333 h 10666"/>
                <a:gd name="T68" fmla="*/ 6400 w 12800"/>
                <a:gd name="T69" fmla="*/ 4800 h 10666"/>
                <a:gd name="T70" fmla="*/ 8000 w 12800"/>
                <a:gd name="T71" fmla="*/ 4800 h 10666"/>
                <a:gd name="T72" fmla="*/ 8533 w 12800"/>
                <a:gd name="T73" fmla="*/ 5333 h 10666"/>
                <a:gd name="T74" fmla="*/ 8000 w 12800"/>
                <a:gd name="T75" fmla="*/ 5866 h 10666"/>
                <a:gd name="T76" fmla="*/ 6400 w 12800"/>
                <a:gd name="T77" fmla="*/ 5866 h 10666"/>
                <a:gd name="T78" fmla="*/ 6400 w 12800"/>
                <a:gd name="T79" fmla="*/ 3733 h 10666"/>
                <a:gd name="T80" fmla="*/ 5867 w 12800"/>
                <a:gd name="T81" fmla="*/ 3200 h 10666"/>
                <a:gd name="T82" fmla="*/ 6400 w 12800"/>
                <a:gd name="T83" fmla="*/ 2666 h 10666"/>
                <a:gd name="T84" fmla="*/ 8000 w 12800"/>
                <a:gd name="T85" fmla="*/ 2666 h 10666"/>
                <a:gd name="T86" fmla="*/ 8533 w 12800"/>
                <a:gd name="T87" fmla="*/ 3200 h 10666"/>
                <a:gd name="T88" fmla="*/ 8000 w 12800"/>
                <a:gd name="T89" fmla="*/ 3733 h 10666"/>
                <a:gd name="T90" fmla="*/ 6400 w 12800"/>
                <a:gd name="T91" fmla="*/ 3733 h 10666"/>
                <a:gd name="T92" fmla="*/ 3200 w 12800"/>
                <a:gd name="T93" fmla="*/ 3733 h 10666"/>
                <a:gd name="T94" fmla="*/ 3200 w 12800"/>
                <a:gd name="T95" fmla="*/ 4800 h 10666"/>
                <a:gd name="T96" fmla="*/ 4267 w 12800"/>
                <a:gd name="T97" fmla="*/ 4800 h 10666"/>
                <a:gd name="T98" fmla="*/ 4267 w 12800"/>
                <a:gd name="T99" fmla="*/ 3733 h 10666"/>
                <a:gd name="T100" fmla="*/ 3200 w 12800"/>
                <a:gd name="T101" fmla="*/ 3733 h 10666"/>
                <a:gd name="T102" fmla="*/ 2667 w 12800"/>
                <a:gd name="T103" fmla="*/ 2666 h 10666"/>
                <a:gd name="T104" fmla="*/ 4800 w 12800"/>
                <a:gd name="T105" fmla="*/ 2666 h 10666"/>
                <a:gd name="T106" fmla="*/ 5333 w 12800"/>
                <a:gd name="T107" fmla="*/ 3200 h 10666"/>
                <a:gd name="T108" fmla="*/ 5333 w 12800"/>
                <a:gd name="T109" fmla="*/ 5333 h 10666"/>
                <a:gd name="T110" fmla="*/ 4800 w 12800"/>
                <a:gd name="T111" fmla="*/ 5866 h 10666"/>
                <a:gd name="T112" fmla="*/ 2667 w 12800"/>
                <a:gd name="T113" fmla="*/ 5866 h 10666"/>
                <a:gd name="T114" fmla="*/ 2133 w 12800"/>
                <a:gd name="T115" fmla="*/ 5333 h 10666"/>
                <a:gd name="T116" fmla="*/ 2133 w 12800"/>
                <a:gd name="T117" fmla="*/ 3200 h 10666"/>
                <a:gd name="T118" fmla="*/ 2667 w 12800"/>
                <a:gd name="T119" fmla="*/ 2666 h 10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00" h="10666">
                  <a:moveTo>
                    <a:pt x="11733" y="3200"/>
                  </a:moveTo>
                  <a:cubicBezTo>
                    <a:pt x="11439" y="3200"/>
                    <a:pt x="11200" y="2961"/>
                    <a:pt x="11200" y="2666"/>
                  </a:cubicBezTo>
                  <a:cubicBezTo>
                    <a:pt x="11200" y="2372"/>
                    <a:pt x="11439" y="2133"/>
                    <a:pt x="11733" y="2133"/>
                  </a:cubicBezTo>
                  <a:cubicBezTo>
                    <a:pt x="12322" y="2133"/>
                    <a:pt x="12800" y="2611"/>
                    <a:pt x="12800" y="3200"/>
                  </a:cubicBezTo>
                  <a:lnTo>
                    <a:pt x="12800" y="9600"/>
                  </a:lnTo>
                  <a:cubicBezTo>
                    <a:pt x="12800" y="10189"/>
                    <a:pt x="12322" y="10666"/>
                    <a:pt x="11733" y="10666"/>
                  </a:cubicBezTo>
                  <a:lnTo>
                    <a:pt x="10169" y="10666"/>
                  </a:lnTo>
                  <a:cubicBezTo>
                    <a:pt x="9874" y="10666"/>
                    <a:pt x="9635" y="10428"/>
                    <a:pt x="9635" y="10133"/>
                  </a:cubicBezTo>
                  <a:cubicBezTo>
                    <a:pt x="9635" y="9838"/>
                    <a:pt x="9874" y="9600"/>
                    <a:pt x="10169" y="9600"/>
                  </a:cubicBezTo>
                  <a:lnTo>
                    <a:pt x="11733" y="9600"/>
                  </a:lnTo>
                  <a:lnTo>
                    <a:pt x="11733" y="3200"/>
                  </a:lnTo>
                  <a:close/>
                  <a:moveTo>
                    <a:pt x="9600" y="9600"/>
                  </a:moveTo>
                  <a:lnTo>
                    <a:pt x="9600" y="1066"/>
                  </a:lnTo>
                  <a:lnTo>
                    <a:pt x="1067" y="1066"/>
                  </a:lnTo>
                  <a:lnTo>
                    <a:pt x="1067" y="9600"/>
                  </a:lnTo>
                  <a:lnTo>
                    <a:pt x="9600" y="9600"/>
                  </a:lnTo>
                  <a:close/>
                  <a:moveTo>
                    <a:pt x="10667" y="9600"/>
                  </a:moveTo>
                  <a:cubicBezTo>
                    <a:pt x="11378" y="9600"/>
                    <a:pt x="11378" y="10666"/>
                    <a:pt x="10667" y="10666"/>
                  </a:cubicBezTo>
                  <a:lnTo>
                    <a:pt x="1067" y="10666"/>
                  </a:lnTo>
                  <a:cubicBezTo>
                    <a:pt x="478" y="10666"/>
                    <a:pt x="0" y="10189"/>
                    <a:pt x="0" y="9600"/>
                  </a:cubicBezTo>
                  <a:lnTo>
                    <a:pt x="0" y="1066"/>
                  </a:lnTo>
                  <a:cubicBezTo>
                    <a:pt x="0" y="477"/>
                    <a:pt x="478" y="0"/>
                    <a:pt x="1067" y="0"/>
                  </a:cubicBezTo>
                  <a:lnTo>
                    <a:pt x="9600" y="0"/>
                  </a:lnTo>
                  <a:cubicBezTo>
                    <a:pt x="10189" y="0"/>
                    <a:pt x="10667" y="477"/>
                    <a:pt x="10667" y="1066"/>
                  </a:cubicBezTo>
                  <a:lnTo>
                    <a:pt x="10667" y="9600"/>
                  </a:lnTo>
                  <a:close/>
                  <a:moveTo>
                    <a:pt x="2667" y="8000"/>
                  </a:moveTo>
                  <a:cubicBezTo>
                    <a:pt x="2372" y="8000"/>
                    <a:pt x="2133" y="7761"/>
                    <a:pt x="2133" y="7466"/>
                  </a:cubicBezTo>
                  <a:cubicBezTo>
                    <a:pt x="2133" y="7172"/>
                    <a:pt x="2372" y="6933"/>
                    <a:pt x="2667" y="6933"/>
                  </a:cubicBezTo>
                  <a:lnTo>
                    <a:pt x="8000" y="6933"/>
                  </a:lnTo>
                  <a:cubicBezTo>
                    <a:pt x="8295" y="6933"/>
                    <a:pt x="8533" y="7172"/>
                    <a:pt x="8533" y="7466"/>
                  </a:cubicBezTo>
                  <a:cubicBezTo>
                    <a:pt x="8533" y="7761"/>
                    <a:pt x="8295" y="8000"/>
                    <a:pt x="8000" y="8000"/>
                  </a:cubicBezTo>
                  <a:lnTo>
                    <a:pt x="2667" y="8000"/>
                  </a:lnTo>
                  <a:close/>
                  <a:moveTo>
                    <a:pt x="6400" y="5866"/>
                  </a:moveTo>
                  <a:cubicBezTo>
                    <a:pt x="6105" y="5866"/>
                    <a:pt x="5867" y="5628"/>
                    <a:pt x="5867" y="5333"/>
                  </a:cubicBezTo>
                  <a:cubicBezTo>
                    <a:pt x="5867" y="5038"/>
                    <a:pt x="6105" y="4800"/>
                    <a:pt x="6400" y="4800"/>
                  </a:cubicBezTo>
                  <a:lnTo>
                    <a:pt x="8000" y="4800"/>
                  </a:lnTo>
                  <a:cubicBezTo>
                    <a:pt x="8295" y="4800"/>
                    <a:pt x="8533" y="5038"/>
                    <a:pt x="8533" y="5333"/>
                  </a:cubicBezTo>
                  <a:cubicBezTo>
                    <a:pt x="8533" y="5628"/>
                    <a:pt x="8295" y="5866"/>
                    <a:pt x="8000" y="5866"/>
                  </a:cubicBezTo>
                  <a:lnTo>
                    <a:pt x="6400" y="5866"/>
                  </a:lnTo>
                  <a:close/>
                  <a:moveTo>
                    <a:pt x="6400" y="3733"/>
                  </a:moveTo>
                  <a:cubicBezTo>
                    <a:pt x="6105" y="3733"/>
                    <a:pt x="5867" y="3494"/>
                    <a:pt x="5867" y="3200"/>
                  </a:cubicBezTo>
                  <a:cubicBezTo>
                    <a:pt x="5867" y="2905"/>
                    <a:pt x="6105" y="2666"/>
                    <a:pt x="6400" y="2666"/>
                  </a:cubicBezTo>
                  <a:lnTo>
                    <a:pt x="8000" y="2666"/>
                  </a:lnTo>
                  <a:cubicBezTo>
                    <a:pt x="8295" y="2666"/>
                    <a:pt x="8533" y="2905"/>
                    <a:pt x="8533" y="3200"/>
                  </a:cubicBezTo>
                  <a:cubicBezTo>
                    <a:pt x="8533" y="3494"/>
                    <a:pt x="8295" y="3733"/>
                    <a:pt x="8000" y="3733"/>
                  </a:cubicBezTo>
                  <a:lnTo>
                    <a:pt x="6400" y="3733"/>
                  </a:lnTo>
                  <a:close/>
                  <a:moveTo>
                    <a:pt x="3200" y="3733"/>
                  </a:moveTo>
                  <a:lnTo>
                    <a:pt x="3200" y="4800"/>
                  </a:lnTo>
                  <a:lnTo>
                    <a:pt x="4267" y="4800"/>
                  </a:lnTo>
                  <a:lnTo>
                    <a:pt x="4267" y="3733"/>
                  </a:lnTo>
                  <a:lnTo>
                    <a:pt x="3200" y="3733"/>
                  </a:lnTo>
                  <a:close/>
                  <a:moveTo>
                    <a:pt x="2667" y="2666"/>
                  </a:moveTo>
                  <a:lnTo>
                    <a:pt x="4800" y="2666"/>
                  </a:lnTo>
                  <a:cubicBezTo>
                    <a:pt x="5095" y="2666"/>
                    <a:pt x="5333" y="2905"/>
                    <a:pt x="5333" y="3200"/>
                  </a:cubicBezTo>
                  <a:lnTo>
                    <a:pt x="5333" y="5333"/>
                  </a:lnTo>
                  <a:cubicBezTo>
                    <a:pt x="5333" y="5628"/>
                    <a:pt x="5095" y="5866"/>
                    <a:pt x="4800" y="5866"/>
                  </a:cubicBezTo>
                  <a:lnTo>
                    <a:pt x="2667" y="5866"/>
                  </a:lnTo>
                  <a:cubicBezTo>
                    <a:pt x="2372" y="5866"/>
                    <a:pt x="2133" y="5628"/>
                    <a:pt x="2133" y="5333"/>
                  </a:cubicBezTo>
                  <a:lnTo>
                    <a:pt x="2133" y="3200"/>
                  </a:lnTo>
                  <a:cubicBezTo>
                    <a:pt x="2133" y="2905"/>
                    <a:pt x="2372" y="2666"/>
                    <a:pt x="2667" y="2666"/>
                  </a:cubicBezTo>
                  <a:close/>
                </a:path>
              </a:pathLst>
            </a:custGeom>
            <a:solidFill>
              <a:srgbClr val="2D5D94"/>
            </a:solidFill>
            <a:ln>
              <a:noFill/>
            </a:ln>
          </p:spPr>
          <p:txBody>
            <a:bodyPr/>
            <a:lstStyle/>
            <a:p>
              <a:endParaRPr lang="zh-CN" altLang="en-US">
                <a:cs typeface="+mn-ea"/>
                <a:sym typeface="+mn-lt"/>
              </a:endParaRPr>
            </a:p>
          </p:txBody>
        </p:sp>
        <p:cxnSp>
          <p:nvCxnSpPr>
            <p:cNvPr id="35" name="直接连接符 34"/>
            <p:cNvCxnSpPr/>
            <p:nvPr/>
          </p:nvCxnSpPr>
          <p:spPr>
            <a:xfrm flipV="1">
              <a:off x="3105" y="6360"/>
              <a:ext cx="0" cy="1320"/>
            </a:xfrm>
            <a:prstGeom prst="line">
              <a:avLst/>
            </a:prstGeom>
            <a:ln>
              <a:solidFill>
                <a:srgbClr val="2D5D94"/>
              </a:solidFill>
              <a:prstDash val="sysDash"/>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1710" y="4021"/>
              <a:ext cx="2791" cy="628"/>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37" name="文本框 36"/>
            <p:cNvSpPr txBox="1"/>
            <p:nvPr/>
          </p:nvSpPr>
          <p:spPr>
            <a:xfrm>
              <a:off x="781" y="4601"/>
              <a:ext cx="4649" cy="1803"/>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ppt_y</p:attrName>
                                        </p:attrNameLst>
                                      </p:cBhvr>
                                      <p:tavLst>
                                        <p:tav tm="0">
                                          <p:val>
                                            <p:strVal val="#ppt_y+#ppt_h*1.125000"/>
                                          </p:val>
                                        </p:tav>
                                        <p:tav tm="100000">
                                          <p:val>
                                            <p:strVal val="#ppt_y"/>
                                          </p:val>
                                        </p:tav>
                                      </p:tavLst>
                                    </p:anim>
                                    <p:animEffect transition="in" filter="wipe(up)">
                                      <p:cBhvr>
                                        <p:cTn id="13" dur="500"/>
                                        <p:tgtEl>
                                          <p:spTgt spid="26"/>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p:tgtEl>
                                          <p:spTgt spid="32"/>
                                        </p:tgtEl>
                                        <p:attrNameLst>
                                          <p:attrName>ppt_y</p:attrName>
                                        </p:attrNameLst>
                                      </p:cBhvr>
                                      <p:tavLst>
                                        <p:tav tm="0">
                                          <p:val>
                                            <p:strVal val="#ppt_y+#ppt_h*1.125000"/>
                                          </p:val>
                                        </p:tav>
                                        <p:tav tm="100000">
                                          <p:val>
                                            <p:strVal val="#ppt_y"/>
                                          </p:val>
                                        </p:tav>
                                      </p:tavLst>
                                    </p:anim>
                                    <p:animEffect transition="in" filter="wipe(up)">
                                      <p:cBhvr>
                                        <p:cTn id="1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未来工作规划</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dirty="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dirty="0">
              <a:gradFill>
                <a:gsLst>
                  <a:gs pos="0">
                    <a:srgbClr val="007BD3"/>
                  </a:gs>
                  <a:gs pos="100000">
                    <a:srgbClr val="034373"/>
                  </a:gs>
                </a:gsLst>
                <a:lin scaled="0"/>
              </a:gradFill>
              <a:cs typeface="+mn-ea"/>
              <a:sym typeface="+mn-lt"/>
            </a:endParaRPr>
          </a:p>
        </p:txBody>
      </p:sp>
      <p:sp>
        <p:nvSpPr>
          <p:cNvPr id="220" name="Freeform 6"/>
          <p:cNvSpPr>
            <a:spLocks noChangeArrowheads="1"/>
          </p:cNvSpPr>
          <p:nvPr/>
        </p:nvSpPr>
        <p:spPr bwMode="auto">
          <a:xfrm>
            <a:off x="4170998" y="4384017"/>
            <a:ext cx="3108325" cy="279400"/>
          </a:xfrm>
          <a:custGeom>
            <a:avLst/>
            <a:gdLst>
              <a:gd name="T0" fmla="*/ 3061 w 3061"/>
              <a:gd name="T1" fmla="*/ 0 h 274"/>
              <a:gd name="T2" fmla="*/ 1623 w 3061"/>
              <a:gd name="T3" fmla="*/ 0 h 274"/>
              <a:gd name="T4" fmla="*/ 471 w 3061"/>
              <a:gd name="T5" fmla="*/ 0 h 274"/>
              <a:gd name="T6" fmla="*/ 0 w 3061"/>
              <a:gd name="T7" fmla="*/ 274 h 274"/>
              <a:gd name="T8" fmla="*/ 2592 w 3061"/>
              <a:gd name="T9" fmla="*/ 274 h 274"/>
              <a:gd name="T10" fmla="*/ 3061 w 3061"/>
              <a:gd name="T11" fmla="*/ 0 h 274"/>
            </a:gdLst>
            <a:ahLst/>
            <a:cxnLst>
              <a:cxn ang="0">
                <a:pos x="T0" y="T1"/>
              </a:cxn>
              <a:cxn ang="0">
                <a:pos x="T2" y="T3"/>
              </a:cxn>
              <a:cxn ang="0">
                <a:pos x="T4" y="T5"/>
              </a:cxn>
              <a:cxn ang="0">
                <a:pos x="T6" y="T7"/>
              </a:cxn>
              <a:cxn ang="0">
                <a:pos x="T8" y="T9"/>
              </a:cxn>
              <a:cxn ang="0">
                <a:pos x="T10" y="T11"/>
              </a:cxn>
            </a:cxnLst>
            <a:rect l="0" t="0" r="r" b="b"/>
            <a:pathLst>
              <a:path w="3061" h="274">
                <a:moveTo>
                  <a:pt x="3061" y="0"/>
                </a:moveTo>
                <a:cubicBezTo>
                  <a:pt x="1623" y="0"/>
                  <a:pt x="1623" y="0"/>
                  <a:pt x="1623" y="0"/>
                </a:cubicBezTo>
                <a:cubicBezTo>
                  <a:pt x="471" y="0"/>
                  <a:pt x="471" y="0"/>
                  <a:pt x="471" y="0"/>
                </a:cubicBezTo>
                <a:cubicBezTo>
                  <a:pt x="0" y="274"/>
                  <a:pt x="0" y="274"/>
                  <a:pt x="0" y="274"/>
                </a:cubicBezTo>
                <a:cubicBezTo>
                  <a:pt x="2592" y="274"/>
                  <a:pt x="2592" y="274"/>
                  <a:pt x="2592" y="274"/>
                </a:cubicBezTo>
                <a:cubicBezTo>
                  <a:pt x="2592" y="274"/>
                  <a:pt x="3043" y="9"/>
                  <a:pt x="3061" y="0"/>
                </a:cubicBezTo>
              </a:path>
            </a:pathLst>
          </a:custGeom>
          <a:solidFill>
            <a:schemeClr val="bg1">
              <a:lumMod val="85000"/>
            </a:schemeClr>
          </a:solidFill>
          <a:ln>
            <a:noFill/>
          </a:ln>
        </p:spPr>
        <p:txBody>
          <a:bodyPr/>
          <a:lstStyle/>
          <a:p>
            <a:endParaRPr lang="zh-CN" altLang="en-US">
              <a:solidFill>
                <a:srgbClr val="000000"/>
              </a:solidFill>
              <a:cs typeface="+mn-ea"/>
              <a:sym typeface="+mn-lt"/>
            </a:endParaRPr>
          </a:p>
        </p:txBody>
      </p:sp>
      <p:sp>
        <p:nvSpPr>
          <p:cNvPr id="221" name="Freeform 14"/>
          <p:cNvSpPr>
            <a:spLocks noChangeArrowheads="1"/>
          </p:cNvSpPr>
          <p:nvPr/>
        </p:nvSpPr>
        <p:spPr bwMode="auto">
          <a:xfrm>
            <a:off x="4771073" y="3480729"/>
            <a:ext cx="1985962" cy="177800"/>
          </a:xfrm>
          <a:custGeom>
            <a:avLst/>
            <a:gdLst>
              <a:gd name="T0" fmla="*/ 1955 w 1955"/>
              <a:gd name="T1" fmla="*/ 0 h 175"/>
              <a:gd name="T2" fmla="*/ 301 w 1955"/>
              <a:gd name="T3" fmla="*/ 0 h 175"/>
              <a:gd name="T4" fmla="*/ 0 w 1955"/>
              <a:gd name="T5" fmla="*/ 175 h 175"/>
              <a:gd name="T6" fmla="*/ 1655 w 1955"/>
              <a:gd name="T7" fmla="*/ 175 h 175"/>
              <a:gd name="T8" fmla="*/ 1955 w 1955"/>
              <a:gd name="T9" fmla="*/ 0 h 175"/>
            </a:gdLst>
            <a:ahLst/>
            <a:cxnLst>
              <a:cxn ang="0">
                <a:pos x="T0" y="T1"/>
              </a:cxn>
              <a:cxn ang="0">
                <a:pos x="T2" y="T3"/>
              </a:cxn>
              <a:cxn ang="0">
                <a:pos x="T4" y="T5"/>
              </a:cxn>
              <a:cxn ang="0">
                <a:pos x="T6" y="T7"/>
              </a:cxn>
              <a:cxn ang="0">
                <a:pos x="T8" y="T9"/>
              </a:cxn>
            </a:cxnLst>
            <a:rect l="0" t="0" r="r" b="b"/>
            <a:pathLst>
              <a:path w="1955" h="175">
                <a:moveTo>
                  <a:pt x="1955" y="0"/>
                </a:moveTo>
                <a:cubicBezTo>
                  <a:pt x="301" y="0"/>
                  <a:pt x="301" y="0"/>
                  <a:pt x="301" y="0"/>
                </a:cubicBezTo>
                <a:cubicBezTo>
                  <a:pt x="0" y="175"/>
                  <a:pt x="0" y="175"/>
                  <a:pt x="0" y="175"/>
                </a:cubicBezTo>
                <a:cubicBezTo>
                  <a:pt x="1655" y="175"/>
                  <a:pt x="1655" y="175"/>
                  <a:pt x="1655" y="175"/>
                </a:cubicBezTo>
                <a:cubicBezTo>
                  <a:pt x="1655" y="175"/>
                  <a:pt x="1954" y="0"/>
                  <a:pt x="1955" y="0"/>
                </a:cubicBezTo>
              </a:path>
            </a:pathLst>
          </a:custGeom>
          <a:solidFill>
            <a:schemeClr val="bg1">
              <a:lumMod val="85000"/>
            </a:schemeClr>
          </a:solidFill>
          <a:ln>
            <a:noFill/>
          </a:ln>
        </p:spPr>
        <p:txBody>
          <a:bodyPr/>
          <a:lstStyle/>
          <a:p>
            <a:endParaRPr lang="zh-CN" altLang="en-US">
              <a:solidFill>
                <a:srgbClr val="000000"/>
              </a:solidFill>
              <a:cs typeface="+mn-ea"/>
              <a:sym typeface="+mn-lt"/>
            </a:endParaRPr>
          </a:p>
        </p:txBody>
      </p:sp>
      <p:sp>
        <p:nvSpPr>
          <p:cNvPr id="222" name="Freeform 16"/>
          <p:cNvSpPr>
            <a:spLocks noChangeArrowheads="1"/>
          </p:cNvSpPr>
          <p:nvPr/>
        </p:nvSpPr>
        <p:spPr bwMode="auto">
          <a:xfrm>
            <a:off x="5296535" y="2571092"/>
            <a:ext cx="936625" cy="180975"/>
          </a:xfrm>
          <a:custGeom>
            <a:avLst/>
            <a:gdLst>
              <a:gd name="T0" fmla="*/ 921 w 922"/>
              <a:gd name="T1" fmla="*/ 0 h 179"/>
              <a:gd name="T2" fmla="*/ 298 w 922"/>
              <a:gd name="T3" fmla="*/ 0 h 179"/>
              <a:gd name="T4" fmla="*/ 0 w 922"/>
              <a:gd name="T5" fmla="*/ 179 h 179"/>
              <a:gd name="T6" fmla="*/ 626 w 922"/>
              <a:gd name="T7" fmla="*/ 179 h 179"/>
              <a:gd name="T8" fmla="*/ 921 w 922"/>
              <a:gd name="T9" fmla="*/ 0 h 179"/>
            </a:gdLst>
            <a:ahLst/>
            <a:cxnLst>
              <a:cxn ang="0">
                <a:pos x="T0" y="T1"/>
              </a:cxn>
              <a:cxn ang="0">
                <a:pos x="T2" y="T3"/>
              </a:cxn>
              <a:cxn ang="0">
                <a:pos x="T4" y="T5"/>
              </a:cxn>
              <a:cxn ang="0">
                <a:pos x="T6" y="T7"/>
              </a:cxn>
              <a:cxn ang="0">
                <a:pos x="T8" y="T9"/>
              </a:cxn>
            </a:cxnLst>
            <a:rect l="0" t="0" r="r" b="b"/>
            <a:pathLst>
              <a:path w="922" h="179">
                <a:moveTo>
                  <a:pt x="921" y="0"/>
                </a:moveTo>
                <a:cubicBezTo>
                  <a:pt x="298" y="0"/>
                  <a:pt x="298" y="0"/>
                  <a:pt x="298" y="0"/>
                </a:cubicBezTo>
                <a:cubicBezTo>
                  <a:pt x="298" y="0"/>
                  <a:pt x="2" y="179"/>
                  <a:pt x="0" y="179"/>
                </a:cubicBezTo>
                <a:cubicBezTo>
                  <a:pt x="626" y="179"/>
                  <a:pt x="626" y="179"/>
                  <a:pt x="626" y="179"/>
                </a:cubicBezTo>
                <a:cubicBezTo>
                  <a:pt x="626" y="179"/>
                  <a:pt x="922" y="0"/>
                  <a:pt x="921" y="0"/>
                </a:cubicBezTo>
              </a:path>
            </a:pathLst>
          </a:custGeom>
          <a:solidFill>
            <a:schemeClr val="bg1">
              <a:lumMod val="85000"/>
            </a:schemeClr>
          </a:solidFill>
          <a:ln>
            <a:noFill/>
          </a:ln>
        </p:spPr>
        <p:txBody>
          <a:bodyPr/>
          <a:lstStyle/>
          <a:p>
            <a:endParaRPr lang="zh-CN" altLang="en-US">
              <a:solidFill>
                <a:srgbClr val="000000"/>
              </a:solidFill>
              <a:cs typeface="+mn-ea"/>
              <a:sym typeface="+mn-lt"/>
            </a:endParaRPr>
          </a:p>
        </p:txBody>
      </p:sp>
      <p:sp>
        <p:nvSpPr>
          <p:cNvPr id="223" name="Freeform 7"/>
          <p:cNvSpPr>
            <a:spLocks noChangeArrowheads="1"/>
          </p:cNvSpPr>
          <p:nvPr/>
        </p:nvSpPr>
        <p:spPr bwMode="auto">
          <a:xfrm>
            <a:off x="3526473" y="4663417"/>
            <a:ext cx="4560887" cy="1138237"/>
          </a:xfrm>
          <a:custGeom>
            <a:avLst/>
            <a:gdLst>
              <a:gd name="T0" fmla="*/ 508 w 3590"/>
              <a:gd name="T1" fmla="*/ 0 h 895"/>
              <a:gd name="T2" fmla="*/ 0 w 3590"/>
              <a:gd name="T3" fmla="*/ 895 h 895"/>
              <a:gd name="T4" fmla="*/ 1795 w 3590"/>
              <a:gd name="T5" fmla="*/ 895 h 895"/>
              <a:gd name="T6" fmla="*/ 3590 w 3590"/>
              <a:gd name="T7" fmla="*/ 895 h 895"/>
              <a:gd name="T8" fmla="*/ 3082 w 3590"/>
              <a:gd name="T9" fmla="*/ 0 h 895"/>
              <a:gd name="T10" fmla="*/ 508 w 3590"/>
              <a:gd name="T11" fmla="*/ 0 h 895"/>
            </a:gdLst>
            <a:ahLst/>
            <a:cxnLst>
              <a:cxn ang="0">
                <a:pos x="T0" y="T1"/>
              </a:cxn>
              <a:cxn ang="0">
                <a:pos x="T2" y="T3"/>
              </a:cxn>
              <a:cxn ang="0">
                <a:pos x="T4" y="T5"/>
              </a:cxn>
              <a:cxn ang="0">
                <a:pos x="T6" y="T7"/>
              </a:cxn>
              <a:cxn ang="0">
                <a:pos x="T8" y="T9"/>
              </a:cxn>
              <a:cxn ang="0">
                <a:pos x="T10" y="T11"/>
              </a:cxn>
            </a:cxnLst>
            <a:rect l="0" t="0" r="r" b="b"/>
            <a:pathLst>
              <a:path w="3590" h="895">
                <a:moveTo>
                  <a:pt x="508" y="0"/>
                </a:moveTo>
                <a:lnTo>
                  <a:pt x="0" y="895"/>
                </a:lnTo>
                <a:lnTo>
                  <a:pt x="1795" y="895"/>
                </a:lnTo>
                <a:lnTo>
                  <a:pt x="3590" y="895"/>
                </a:lnTo>
                <a:lnTo>
                  <a:pt x="3082" y="0"/>
                </a:lnTo>
                <a:lnTo>
                  <a:pt x="508" y="0"/>
                </a:lnTo>
                <a:close/>
              </a:path>
            </a:pathLst>
          </a:custGeom>
          <a:solidFill>
            <a:srgbClr val="2D5D94"/>
          </a:solidFill>
          <a:ln>
            <a:noFill/>
          </a:ln>
        </p:spPr>
        <p:txBody>
          <a:bodyPr/>
          <a:lstStyle/>
          <a:p>
            <a:endParaRPr lang="zh-CN" altLang="en-US">
              <a:solidFill>
                <a:srgbClr val="000000"/>
              </a:solidFill>
              <a:cs typeface="+mn-ea"/>
              <a:sym typeface="+mn-lt"/>
            </a:endParaRPr>
          </a:p>
        </p:txBody>
      </p:sp>
      <p:sp>
        <p:nvSpPr>
          <p:cNvPr id="224" name="Freeform 8"/>
          <p:cNvSpPr>
            <a:spLocks noChangeArrowheads="1"/>
          </p:cNvSpPr>
          <p:nvPr/>
        </p:nvSpPr>
        <p:spPr bwMode="auto">
          <a:xfrm>
            <a:off x="5406073" y="1847192"/>
            <a:ext cx="827087" cy="723900"/>
          </a:xfrm>
          <a:custGeom>
            <a:avLst/>
            <a:gdLst>
              <a:gd name="T0" fmla="*/ 651 w 651"/>
              <a:gd name="T1" fmla="*/ 570 h 570"/>
              <a:gd name="T2" fmla="*/ 325 w 651"/>
              <a:gd name="T3" fmla="*/ 0 h 570"/>
              <a:gd name="T4" fmla="*/ 0 w 651"/>
              <a:gd name="T5" fmla="*/ 570 h 570"/>
              <a:gd name="T6" fmla="*/ 651 w 651"/>
              <a:gd name="T7" fmla="*/ 570 h 570"/>
            </a:gdLst>
            <a:ahLst/>
            <a:cxnLst>
              <a:cxn ang="0">
                <a:pos x="T0" y="T1"/>
              </a:cxn>
              <a:cxn ang="0">
                <a:pos x="T2" y="T3"/>
              </a:cxn>
              <a:cxn ang="0">
                <a:pos x="T4" y="T5"/>
              </a:cxn>
              <a:cxn ang="0">
                <a:pos x="T6" y="T7"/>
              </a:cxn>
            </a:cxnLst>
            <a:rect l="0" t="0" r="r" b="b"/>
            <a:pathLst>
              <a:path w="651" h="570">
                <a:moveTo>
                  <a:pt x="651" y="570"/>
                </a:moveTo>
                <a:lnTo>
                  <a:pt x="325" y="0"/>
                </a:lnTo>
                <a:lnTo>
                  <a:pt x="0" y="570"/>
                </a:lnTo>
                <a:lnTo>
                  <a:pt x="651" y="570"/>
                </a:lnTo>
                <a:close/>
              </a:path>
            </a:pathLst>
          </a:custGeom>
          <a:solidFill>
            <a:srgbClr val="2D5D94"/>
          </a:solidFill>
          <a:ln>
            <a:noFill/>
          </a:ln>
        </p:spPr>
        <p:txBody>
          <a:bodyPr/>
          <a:lstStyle/>
          <a:p>
            <a:endParaRPr lang="zh-CN" altLang="en-US">
              <a:solidFill>
                <a:srgbClr val="000000"/>
              </a:solidFill>
              <a:cs typeface="+mn-ea"/>
              <a:sym typeface="+mn-lt"/>
            </a:endParaRPr>
          </a:p>
        </p:txBody>
      </p:sp>
      <p:sp>
        <p:nvSpPr>
          <p:cNvPr id="225" name="Freeform 10"/>
          <p:cNvSpPr>
            <a:spLocks noChangeArrowheads="1"/>
          </p:cNvSpPr>
          <p:nvPr/>
        </p:nvSpPr>
        <p:spPr bwMode="auto">
          <a:xfrm>
            <a:off x="4880610" y="2752067"/>
            <a:ext cx="1876425" cy="728662"/>
          </a:xfrm>
          <a:custGeom>
            <a:avLst/>
            <a:gdLst>
              <a:gd name="T0" fmla="*/ 1313 w 1477"/>
              <a:gd name="T1" fmla="*/ 287 h 573"/>
              <a:gd name="T2" fmla="*/ 1150 w 1477"/>
              <a:gd name="T3" fmla="*/ 0 h 573"/>
              <a:gd name="T4" fmla="*/ 327 w 1477"/>
              <a:gd name="T5" fmla="*/ 0 h 573"/>
              <a:gd name="T6" fmla="*/ 164 w 1477"/>
              <a:gd name="T7" fmla="*/ 287 h 573"/>
              <a:gd name="T8" fmla="*/ 0 w 1477"/>
              <a:gd name="T9" fmla="*/ 573 h 573"/>
              <a:gd name="T10" fmla="*/ 1477 w 1477"/>
              <a:gd name="T11" fmla="*/ 573 h 573"/>
              <a:gd name="T12" fmla="*/ 1313 w 1477"/>
              <a:gd name="T13" fmla="*/ 287 h 573"/>
            </a:gdLst>
            <a:ahLst/>
            <a:cxnLst>
              <a:cxn ang="0">
                <a:pos x="T0" y="T1"/>
              </a:cxn>
              <a:cxn ang="0">
                <a:pos x="T2" y="T3"/>
              </a:cxn>
              <a:cxn ang="0">
                <a:pos x="T4" y="T5"/>
              </a:cxn>
              <a:cxn ang="0">
                <a:pos x="T6" y="T7"/>
              </a:cxn>
              <a:cxn ang="0">
                <a:pos x="T8" y="T9"/>
              </a:cxn>
              <a:cxn ang="0">
                <a:pos x="T10" y="T11"/>
              </a:cxn>
              <a:cxn ang="0">
                <a:pos x="T12" y="T13"/>
              </a:cxn>
            </a:cxnLst>
            <a:rect l="0" t="0" r="r" b="b"/>
            <a:pathLst>
              <a:path w="1477" h="573">
                <a:moveTo>
                  <a:pt x="1313" y="287"/>
                </a:moveTo>
                <a:lnTo>
                  <a:pt x="1150" y="0"/>
                </a:lnTo>
                <a:lnTo>
                  <a:pt x="327" y="0"/>
                </a:lnTo>
                <a:lnTo>
                  <a:pt x="164" y="287"/>
                </a:lnTo>
                <a:lnTo>
                  <a:pt x="0" y="573"/>
                </a:lnTo>
                <a:lnTo>
                  <a:pt x="1477" y="573"/>
                </a:lnTo>
                <a:lnTo>
                  <a:pt x="1313" y="287"/>
                </a:lnTo>
              </a:path>
            </a:pathLst>
          </a:custGeom>
          <a:solidFill>
            <a:srgbClr val="2D5D94"/>
          </a:solidFill>
          <a:ln>
            <a:noFill/>
          </a:ln>
        </p:spPr>
        <p:txBody>
          <a:bodyPr/>
          <a:lstStyle/>
          <a:p>
            <a:endParaRPr lang="zh-CN" altLang="en-US">
              <a:solidFill>
                <a:srgbClr val="000000"/>
              </a:solidFill>
              <a:cs typeface="+mn-ea"/>
              <a:sym typeface="+mn-lt"/>
            </a:endParaRPr>
          </a:p>
        </p:txBody>
      </p:sp>
      <p:sp>
        <p:nvSpPr>
          <p:cNvPr id="226" name="Freeform 12"/>
          <p:cNvSpPr>
            <a:spLocks noChangeArrowheads="1"/>
          </p:cNvSpPr>
          <p:nvPr/>
        </p:nvSpPr>
        <p:spPr bwMode="auto">
          <a:xfrm>
            <a:off x="4358323" y="3655354"/>
            <a:ext cx="2921000" cy="728663"/>
          </a:xfrm>
          <a:custGeom>
            <a:avLst/>
            <a:gdLst>
              <a:gd name="T0" fmla="*/ 325 w 2299"/>
              <a:gd name="T1" fmla="*/ 0 h 574"/>
              <a:gd name="T2" fmla="*/ 0 w 2299"/>
              <a:gd name="T3" fmla="*/ 574 h 574"/>
              <a:gd name="T4" fmla="*/ 1149 w 2299"/>
              <a:gd name="T5" fmla="*/ 574 h 574"/>
              <a:gd name="T6" fmla="*/ 2299 w 2299"/>
              <a:gd name="T7" fmla="*/ 574 h 574"/>
              <a:gd name="T8" fmla="*/ 1974 w 2299"/>
              <a:gd name="T9" fmla="*/ 0 h 574"/>
              <a:gd name="T10" fmla="*/ 325 w 2299"/>
              <a:gd name="T11" fmla="*/ 0 h 574"/>
            </a:gdLst>
            <a:ahLst/>
            <a:cxnLst>
              <a:cxn ang="0">
                <a:pos x="T0" y="T1"/>
              </a:cxn>
              <a:cxn ang="0">
                <a:pos x="T2" y="T3"/>
              </a:cxn>
              <a:cxn ang="0">
                <a:pos x="T4" y="T5"/>
              </a:cxn>
              <a:cxn ang="0">
                <a:pos x="T6" y="T7"/>
              </a:cxn>
              <a:cxn ang="0">
                <a:pos x="T8" y="T9"/>
              </a:cxn>
              <a:cxn ang="0">
                <a:pos x="T10" y="T11"/>
              </a:cxn>
            </a:cxnLst>
            <a:rect l="0" t="0" r="r" b="b"/>
            <a:pathLst>
              <a:path w="2299" h="574">
                <a:moveTo>
                  <a:pt x="325" y="0"/>
                </a:moveTo>
                <a:lnTo>
                  <a:pt x="0" y="574"/>
                </a:lnTo>
                <a:lnTo>
                  <a:pt x="1149" y="574"/>
                </a:lnTo>
                <a:lnTo>
                  <a:pt x="2299" y="574"/>
                </a:lnTo>
                <a:lnTo>
                  <a:pt x="1974" y="0"/>
                </a:lnTo>
                <a:lnTo>
                  <a:pt x="325" y="0"/>
                </a:lnTo>
              </a:path>
            </a:pathLst>
          </a:custGeom>
          <a:solidFill>
            <a:srgbClr val="2D5D94"/>
          </a:solidFill>
          <a:ln>
            <a:noFill/>
          </a:ln>
        </p:spPr>
        <p:txBody>
          <a:bodyPr/>
          <a:lstStyle/>
          <a:p>
            <a:endParaRPr lang="zh-CN" altLang="en-US">
              <a:solidFill>
                <a:srgbClr val="000000"/>
              </a:solidFill>
              <a:cs typeface="+mn-ea"/>
              <a:sym typeface="+mn-lt"/>
            </a:endParaRPr>
          </a:p>
        </p:txBody>
      </p:sp>
      <p:grpSp>
        <p:nvGrpSpPr>
          <p:cNvPr id="227" name="组合 226"/>
          <p:cNvGrpSpPr/>
          <p:nvPr/>
        </p:nvGrpSpPr>
        <p:grpSpPr>
          <a:xfrm>
            <a:off x="5677130" y="2088693"/>
            <a:ext cx="251371" cy="372476"/>
            <a:chOff x="1788810" y="2276744"/>
            <a:chExt cx="392113" cy="581026"/>
          </a:xfrm>
          <a:solidFill>
            <a:srgbClr val="FEFEFE"/>
          </a:solidFill>
        </p:grpSpPr>
        <p:sp>
          <p:nvSpPr>
            <p:cNvPr id="228"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cs typeface="+mn-ea"/>
                <a:sym typeface="+mn-lt"/>
              </a:endParaRPr>
            </a:p>
          </p:txBody>
        </p:sp>
        <p:sp>
          <p:nvSpPr>
            <p:cNvPr id="229" name="Freeform 10"/>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cs typeface="+mn-ea"/>
                <a:sym typeface="+mn-lt"/>
              </a:endParaRPr>
            </a:p>
          </p:txBody>
        </p:sp>
        <p:sp>
          <p:nvSpPr>
            <p:cNvPr id="230" name="Freeform 11"/>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cs typeface="+mn-ea"/>
                <a:sym typeface="+mn-lt"/>
              </a:endParaRPr>
            </a:p>
          </p:txBody>
        </p:sp>
      </p:grpSp>
      <p:sp>
        <p:nvSpPr>
          <p:cNvPr id="231" name="Freeform 13"/>
          <p:cNvSpPr>
            <a:spLocks noEditPoints="1"/>
          </p:cNvSpPr>
          <p:nvPr/>
        </p:nvSpPr>
        <p:spPr bwMode="auto">
          <a:xfrm>
            <a:off x="5709285" y="2923517"/>
            <a:ext cx="219075" cy="376237"/>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cs typeface="+mn-ea"/>
              <a:sym typeface="+mn-lt"/>
            </a:endParaRPr>
          </a:p>
        </p:txBody>
      </p:sp>
      <p:sp>
        <p:nvSpPr>
          <p:cNvPr id="232" name="Freeform 19"/>
          <p:cNvSpPr>
            <a:spLocks noEditPoints="1"/>
          </p:cNvSpPr>
          <p:nvPr/>
        </p:nvSpPr>
        <p:spPr bwMode="auto">
          <a:xfrm>
            <a:off x="5652135" y="3868079"/>
            <a:ext cx="309563" cy="311150"/>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cs typeface="+mn-ea"/>
              <a:sym typeface="+mn-lt"/>
            </a:endParaRPr>
          </a:p>
        </p:txBody>
      </p:sp>
      <p:grpSp>
        <p:nvGrpSpPr>
          <p:cNvPr id="233" name="组合 232"/>
          <p:cNvGrpSpPr/>
          <p:nvPr/>
        </p:nvGrpSpPr>
        <p:grpSpPr>
          <a:xfrm>
            <a:off x="5504486" y="4930360"/>
            <a:ext cx="628205" cy="604138"/>
            <a:chOff x="2607983" y="4241292"/>
            <a:chExt cx="490600" cy="471805"/>
          </a:xfrm>
          <a:solidFill>
            <a:srgbClr val="FEFEFE"/>
          </a:solidFill>
        </p:grpSpPr>
        <p:sp>
          <p:nvSpPr>
            <p:cNvPr id="234"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sp>
          <p:nvSpPr>
            <p:cNvPr id="235" name="Freeform 134"/>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grpSp>
      <p:sp>
        <p:nvSpPr>
          <p:cNvPr id="12" name="文本框 11"/>
          <p:cNvSpPr txBox="1"/>
          <p:nvPr/>
        </p:nvSpPr>
        <p:spPr>
          <a:xfrm>
            <a:off x="2699385" y="1807210"/>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5" name="文本框 4"/>
          <p:cNvSpPr txBox="1"/>
          <p:nvPr/>
        </p:nvSpPr>
        <p:spPr>
          <a:xfrm>
            <a:off x="2345690" y="2065020"/>
            <a:ext cx="2420620"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6" name="文本框 5"/>
          <p:cNvSpPr txBox="1"/>
          <p:nvPr/>
        </p:nvSpPr>
        <p:spPr>
          <a:xfrm>
            <a:off x="1784350" y="3780155"/>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7" name="文本框 6"/>
          <p:cNvSpPr txBox="1"/>
          <p:nvPr/>
        </p:nvSpPr>
        <p:spPr>
          <a:xfrm>
            <a:off x="1430655" y="4037965"/>
            <a:ext cx="2420620"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9" name="文本框 8"/>
          <p:cNvSpPr txBox="1"/>
          <p:nvPr/>
        </p:nvSpPr>
        <p:spPr>
          <a:xfrm>
            <a:off x="7353300" y="1847215"/>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10" name="文本框 9"/>
          <p:cNvSpPr txBox="1"/>
          <p:nvPr/>
        </p:nvSpPr>
        <p:spPr>
          <a:xfrm>
            <a:off x="6999605" y="2105025"/>
            <a:ext cx="2420620"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11" name="文本框 10"/>
          <p:cNvSpPr txBox="1"/>
          <p:nvPr/>
        </p:nvSpPr>
        <p:spPr>
          <a:xfrm>
            <a:off x="8444230" y="3780155"/>
            <a:ext cx="1881505" cy="398780"/>
          </a:xfrm>
          <a:prstGeom prst="rect">
            <a:avLst/>
          </a:prstGeom>
          <a:noFill/>
        </p:spPr>
        <p:txBody>
          <a:bodyPr wrap="square" rtlCol="0">
            <a:spAutoFit/>
          </a:bodyPr>
          <a:lstStyle/>
          <a:p>
            <a:pPr algn="ctr"/>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14" name="文本框 13"/>
          <p:cNvSpPr txBox="1"/>
          <p:nvPr/>
        </p:nvSpPr>
        <p:spPr>
          <a:xfrm>
            <a:off x="8090535" y="4037965"/>
            <a:ext cx="2420620" cy="1144609"/>
          </a:xfrm>
          <a:prstGeom prst="rect">
            <a:avLst/>
          </a:prstGeom>
          <a:noFill/>
        </p:spPr>
        <p:txBody>
          <a:bodyPr wrap="square" rtlCol="0">
            <a:spAutoFit/>
          </a:bodyPr>
          <a:lstStyle/>
          <a:p>
            <a:pPr algn="ctr">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fade">
                                      <p:cBhvr>
                                        <p:cTn id="7" dur="250"/>
                                        <p:tgtEl>
                                          <p:spTgt spid="220"/>
                                        </p:tgtEl>
                                      </p:cBhvr>
                                    </p:animEffect>
                                    <p:anim calcmode="lin" valueType="num">
                                      <p:cBhvr>
                                        <p:cTn id="8" dur="250" fill="hold"/>
                                        <p:tgtEl>
                                          <p:spTgt spid="220"/>
                                        </p:tgtEl>
                                        <p:attrNameLst>
                                          <p:attrName>ppt_x</p:attrName>
                                        </p:attrNameLst>
                                      </p:cBhvr>
                                      <p:tavLst>
                                        <p:tav tm="0">
                                          <p:val>
                                            <p:strVal val="#ppt_x"/>
                                          </p:val>
                                        </p:tav>
                                        <p:tav tm="100000">
                                          <p:val>
                                            <p:strVal val="#ppt_x"/>
                                          </p:val>
                                        </p:tav>
                                      </p:tavLst>
                                    </p:anim>
                                    <p:anim calcmode="lin" valueType="num">
                                      <p:cBhvr>
                                        <p:cTn id="9" dur="250" fill="hold"/>
                                        <p:tgtEl>
                                          <p:spTgt spid="22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21"/>
                                        </p:tgtEl>
                                        <p:attrNameLst>
                                          <p:attrName>style.visibility</p:attrName>
                                        </p:attrNameLst>
                                      </p:cBhvr>
                                      <p:to>
                                        <p:strVal val="visible"/>
                                      </p:to>
                                    </p:set>
                                    <p:animEffect transition="in" filter="fade">
                                      <p:cBhvr>
                                        <p:cTn id="13" dur="250"/>
                                        <p:tgtEl>
                                          <p:spTgt spid="221"/>
                                        </p:tgtEl>
                                      </p:cBhvr>
                                    </p:animEffect>
                                    <p:anim calcmode="lin" valueType="num">
                                      <p:cBhvr>
                                        <p:cTn id="14" dur="250" fill="hold"/>
                                        <p:tgtEl>
                                          <p:spTgt spid="221"/>
                                        </p:tgtEl>
                                        <p:attrNameLst>
                                          <p:attrName>ppt_x</p:attrName>
                                        </p:attrNameLst>
                                      </p:cBhvr>
                                      <p:tavLst>
                                        <p:tav tm="0">
                                          <p:val>
                                            <p:strVal val="#ppt_x"/>
                                          </p:val>
                                        </p:tav>
                                        <p:tav tm="100000">
                                          <p:val>
                                            <p:strVal val="#ppt_x"/>
                                          </p:val>
                                        </p:tav>
                                      </p:tavLst>
                                    </p:anim>
                                    <p:anim calcmode="lin" valueType="num">
                                      <p:cBhvr>
                                        <p:cTn id="15" dur="250" fill="hold"/>
                                        <p:tgtEl>
                                          <p:spTgt spid="2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22"/>
                                        </p:tgtEl>
                                        <p:attrNameLst>
                                          <p:attrName>style.visibility</p:attrName>
                                        </p:attrNameLst>
                                      </p:cBhvr>
                                      <p:to>
                                        <p:strVal val="visible"/>
                                      </p:to>
                                    </p:set>
                                    <p:animEffect transition="in" filter="fade">
                                      <p:cBhvr>
                                        <p:cTn id="19" dur="250"/>
                                        <p:tgtEl>
                                          <p:spTgt spid="222"/>
                                        </p:tgtEl>
                                      </p:cBhvr>
                                    </p:animEffect>
                                    <p:anim calcmode="lin" valueType="num">
                                      <p:cBhvr>
                                        <p:cTn id="20" dur="250" fill="hold"/>
                                        <p:tgtEl>
                                          <p:spTgt spid="222"/>
                                        </p:tgtEl>
                                        <p:attrNameLst>
                                          <p:attrName>ppt_x</p:attrName>
                                        </p:attrNameLst>
                                      </p:cBhvr>
                                      <p:tavLst>
                                        <p:tav tm="0">
                                          <p:val>
                                            <p:strVal val="#ppt_x"/>
                                          </p:val>
                                        </p:tav>
                                        <p:tav tm="100000">
                                          <p:val>
                                            <p:strVal val="#ppt_x"/>
                                          </p:val>
                                        </p:tav>
                                      </p:tavLst>
                                    </p:anim>
                                    <p:anim calcmode="lin" valueType="num">
                                      <p:cBhvr>
                                        <p:cTn id="21" dur="250" fill="hold"/>
                                        <p:tgtEl>
                                          <p:spTgt spid="22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223"/>
                                        </p:tgtEl>
                                        <p:attrNameLst>
                                          <p:attrName>style.visibility</p:attrName>
                                        </p:attrNameLst>
                                      </p:cBhvr>
                                      <p:to>
                                        <p:strVal val="visible"/>
                                      </p:to>
                                    </p:set>
                                    <p:animEffect transition="in" filter="fade">
                                      <p:cBhvr>
                                        <p:cTn id="25" dur="250"/>
                                        <p:tgtEl>
                                          <p:spTgt spid="223"/>
                                        </p:tgtEl>
                                      </p:cBhvr>
                                    </p:animEffect>
                                    <p:anim calcmode="lin" valueType="num">
                                      <p:cBhvr>
                                        <p:cTn id="26" dur="250" fill="hold"/>
                                        <p:tgtEl>
                                          <p:spTgt spid="223"/>
                                        </p:tgtEl>
                                        <p:attrNameLst>
                                          <p:attrName>ppt_x</p:attrName>
                                        </p:attrNameLst>
                                      </p:cBhvr>
                                      <p:tavLst>
                                        <p:tav tm="0">
                                          <p:val>
                                            <p:strVal val="#ppt_x"/>
                                          </p:val>
                                        </p:tav>
                                        <p:tav tm="100000">
                                          <p:val>
                                            <p:strVal val="#ppt_x"/>
                                          </p:val>
                                        </p:tav>
                                      </p:tavLst>
                                    </p:anim>
                                    <p:anim calcmode="lin" valueType="num">
                                      <p:cBhvr>
                                        <p:cTn id="27" dur="250" fill="hold"/>
                                        <p:tgtEl>
                                          <p:spTgt spid="22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24"/>
                                        </p:tgtEl>
                                        <p:attrNameLst>
                                          <p:attrName>style.visibility</p:attrName>
                                        </p:attrNameLst>
                                      </p:cBhvr>
                                      <p:to>
                                        <p:strVal val="visible"/>
                                      </p:to>
                                    </p:set>
                                    <p:animEffect transition="in" filter="fade">
                                      <p:cBhvr>
                                        <p:cTn id="31" dur="250"/>
                                        <p:tgtEl>
                                          <p:spTgt spid="224"/>
                                        </p:tgtEl>
                                      </p:cBhvr>
                                    </p:animEffect>
                                    <p:anim calcmode="lin" valueType="num">
                                      <p:cBhvr>
                                        <p:cTn id="32" dur="250" fill="hold"/>
                                        <p:tgtEl>
                                          <p:spTgt spid="224"/>
                                        </p:tgtEl>
                                        <p:attrNameLst>
                                          <p:attrName>ppt_x</p:attrName>
                                        </p:attrNameLst>
                                      </p:cBhvr>
                                      <p:tavLst>
                                        <p:tav tm="0">
                                          <p:val>
                                            <p:strVal val="#ppt_x"/>
                                          </p:val>
                                        </p:tav>
                                        <p:tav tm="100000">
                                          <p:val>
                                            <p:strVal val="#ppt_x"/>
                                          </p:val>
                                        </p:tav>
                                      </p:tavLst>
                                    </p:anim>
                                    <p:anim calcmode="lin" valueType="num">
                                      <p:cBhvr>
                                        <p:cTn id="33" dur="250" fill="hold"/>
                                        <p:tgtEl>
                                          <p:spTgt spid="224"/>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225"/>
                                        </p:tgtEl>
                                        <p:attrNameLst>
                                          <p:attrName>style.visibility</p:attrName>
                                        </p:attrNameLst>
                                      </p:cBhvr>
                                      <p:to>
                                        <p:strVal val="visible"/>
                                      </p:to>
                                    </p:set>
                                    <p:animEffect transition="in" filter="fade">
                                      <p:cBhvr>
                                        <p:cTn id="37" dur="250"/>
                                        <p:tgtEl>
                                          <p:spTgt spid="225"/>
                                        </p:tgtEl>
                                      </p:cBhvr>
                                    </p:animEffect>
                                    <p:anim calcmode="lin" valueType="num">
                                      <p:cBhvr>
                                        <p:cTn id="38" dur="250" fill="hold"/>
                                        <p:tgtEl>
                                          <p:spTgt spid="225"/>
                                        </p:tgtEl>
                                        <p:attrNameLst>
                                          <p:attrName>ppt_x</p:attrName>
                                        </p:attrNameLst>
                                      </p:cBhvr>
                                      <p:tavLst>
                                        <p:tav tm="0">
                                          <p:val>
                                            <p:strVal val="#ppt_x"/>
                                          </p:val>
                                        </p:tav>
                                        <p:tav tm="100000">
                                          <p:val>
                                            <p:strVal val="#ppt_x"/>
                                          </p:val>
                                        </p:tav>
                                      </p:tavLst>
                                    </p:anim>
                                    <p:anim calcmode="lin" valueType="num">
                                      <p:cBhvr>
                                        <p:cTn id="39" dur="250" fill="hold"/>
                                        <p:tgtEl>
                                          <p:spTgt spid="2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226"/>
                                        </p:tgtEl>
                                        <p:attrNameLst>
                                          <p:attrName>style.visibility</p:attrName>
                                        </p:attrNameLst>
                                      </p:cBhvr>
                                      <p:to>
                                        <p:strVal val="visible"/>
                                      </p:to>
                                    </p:set>
                                    <p:animEffect transition="in" filter="fade">
                                      <p:cBhvr>
                                        <p:cTn id="43" dur="250"/>
                                        <p:tgtEl>
                                          <p:spTgt spid="226"/>
                                        </p:tgtEl>
                                      </p:cBhvr>
                                    </p:animEffect>
                                    <p:anim calcmode="lin" valueType="num">
                                      <p:cBhvr>
                                        <p:cTn id="44" dur="250" fill="hold"/>
                                        <p:tgtEl>
                                          <p:spTgt spid="226"/>
                                        </p:tgtEl>
                                        <p:attrNameLst>
                                          <p:attrName>ppt_x</p:attrName>
                                        </p:attrNameLst>
                                      </p:cBhvr>
                                      <p:tavLst>
                                        <p:tav tm="0">
                                          <p:val>
                                            <p:strVal val="#ppt_x"/>
                                          </p:val>
                                        </p:tav>
                                        <p:tav tm="100000">
                                          <p:val>
                                            <p:strVal val="#ppt_x"/>
                                          </p:val>
                                        </p:tav>
                                      </p:tavLst>
                                    </p:anim>
                                    <p:anim calcmode="lin" valueType="num">
                                      <p:cBhvr>
                                        <p:cTn id="45" dur="250" fill="hold"/>
                                        <p:tgtEl>
                                          <p:spTgt spid="226"/>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nodeType="afterEffect">
                                  <p:stCondLst>
                                    <p:cond delay="0"/>
                                  </p:stCondLst>
                                  <p:childTnLst>
                                    <p:set>
                                      <p:cBhvr>
                                        <p:cTn id="48" dur="1" fill="hold">
                                          <p:stCondLst>
                                            <p:cond delay="0"/>
                                          </p:stCondLst>
                                        </p:cTn>
                                        <p:tgtEl>
                                          <p:spTgt spid="227"/>
                                        </p:tgtEl>
                                        <p:attrNameLst>
                                          <p:attrName>style.visibility</p:attrName>
                                        </p:attrNameLst>
                                      </p:cBhvr>
                                      <p:to>
                                        <p:strVal val="visible"/>
                                      </p:to>
                                    </p:set>
                                    <p:animEffect transition="in" filter="fade">
                                      <p:cBhvr>
                                        <p:cTn id="49" dur="250"/>
                                        <p:tgtEl>
                                          <p:spTgt spid="227"/>
                                        </p:tgtEl>
                                      </p:cBhvr>
                                    </p:animEffect>
                                    <p:anim calcmode="lin" valueType="num">
                                      <p:cBhvr>
                                        <p:cTn id="50" dur="250" fill="hold"/>
                                        <p:tgtEl>
                                          <p:spTgt spid="227"/>
                                        </p:tgtEl>
                                        <p:attrNameLst>
                                          <p:attrName>ppt_x</p:attrName>
                                        </p:attrNameLst>
                                      </p:cBhvr>
                                      <p:tavLst>
                                        <p:tav tm="0">
                                          <p:val>
                                            <p:strVal val="#ppt_x"/>
                                          </p:val>
                                        </p:tav>
                                        <p:tav tm="100000">
                                          <p:val>
                                            <p:strVal val="#ppt_x"/>
                                          </p:val>
                                        </p:tav>
                                      </p:tavLst>
                                    </p:anim>
                                    <p:anim calcmode="lin" valueType="num">
                                      <p:cBhvr>
                                        <p:cTn id="51" dur="250" fill="hold"/>
                                        <p:tgtEl>
                                          <p:spTgt spid="227"/>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231"/>
                                        </p:tgtEl>
                                        <p:attrNameLst>
                                          <p:attrName>style.visibility</p:attrName>
                                        </p:attrNameLst>
                                      </p:cBhvr>
                                      <p:to>
                                        <p:strVal val="visible"/>
                                      </p:to>
                                    </p:set>
                                    <p:animEffect transition="in" filter="fade">
                                      <p:cBhvr>
                                        <p:cTn id="55" dur="250"/>
                                        <p:tgtEl>
                                          <p:spTgt spid="231"/>
                                        </p:tgtEl>
                                      </p:cBhvr>
                                    </p:animEffect>
                                    <p:anim calcmode="lin" valueType="num">
                                      <p:cBhvr>
                                        <p:cTn id="56" dur="250" fill="hold"/>
                                        <p:tgtEl>
                                          <p:spTgt spid="231"/>
                                        </p:tgtEl>
                                        <p:attrNameLst>
                                          <p:attrName>ppt_x</p:attrName>
                                        </p:attrNameLst>
                                      </p:cBhvr>
                                      <p:tavLst>
                                        <p:tav tm="0">
                                          <p:val>
                                            <p:strVal val="#ppt_x"/>
                                          </p:val>
                                        </p:tav>
                                        <p:tav tm="100000">
                                          <p:val>
                                            <p:strVal val="#ppt_x"/>
                                          </p:val>
                                        </p:tav>
                                      </p:tavLst>
                                    </p:anim>
                                    <p:anim calcmode="lin" valueType="num">
                                      <p:cBhvr>
                                        <p:cTn id="57" dur="250" fill="hold"/>
                                        <p:tgtEl>
                                          <p:spTgt spid="231"/>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232"/>
                                        </p:tgtEl>
                                        <p:attrNameLst>
                                          <p:attrName>style.visibility</p:attrName>
                                        </p:attrNameLst>
                                      </p:cBhvr>
                                      <p:to>
                                        <p:strVal val="visible"/>
                                      </p:to>
                                    </p:set>
                                    <p:animEffect transition="in" filter="fade">
                                      <p:cBhvr>
                                        <p:cTn id="61" dur="250"/>
                                        <p:tgtEl>
                                          <p:spTgt spid="232"/>
                                        </p:tgtEl>
                                      </p:cBhvr>
                                    </p:animEffect>
                                    <p:anim calcmode="lin" valueType="num">
                                      <p:cBhvr>
                                        <p:cTn id="62" dur="250" fill="hold"/>
                                        <p:tgtEl>
                                          <p:spTgt spid="232"/>
                                        </p:tgtEl>
                                        <p:attrNameLst>
                                          <p:attrName>ppt_x</p:attrName>
                                        </p:attrNameLst>
                                      </p:cBhvr>
                                      <p:tavLst>
                                        <p:tav tm="0">
                                          <p:val>
                                            <p:strVal val="#ppt_x"/>
                                          </p:val>
                                        </p:tav>
                                        <p:tav tm="100000">
                                          <p:val>
                                            <p:strVal val="#ppt_x"/>
                                          </p:val>
                                        </p:tav>
                                      </p:tavLst>
                                    </p:anim>
                                    <p:anim calcmode="lin" valueType="num">
                                      <p:cBhvr>
                                        <p:cTn id="63" dur="250" fill="hold"/>
                                        <p:tgtEl>
                                          <p:spTgt spid="232"/>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nodeType="afterEffect">
                                  <p:stCondLst>
                                    <p:cond delay="0"/>
                                  </p:stCondLst>
                                  <p:childTnLst>
                                    <p:set>
                                      <p:cBhvr>
                                        <p:cTn id="66" dur="1" fill="hold">
                                          <p:stCondLst>
                                            <p:cond delay="0"/>
                                          </p:stCondLst>
                                        </p:cTn>
                                        <p:tgtEl>
                                          <p:spTgt spid="233"/>
                                        </p:tgtEl>
                                        <p:attrNameLst>
                                          <p:attrName>style.visibility</p:attrName>
                                        </p:attrNameLst>
                                      </p:cBhvr>
                                      <p:to>
                                        <p:strVal val="visible"/>
                                      </p:to>
                                    </p:set>
                                    <p:animEffect transition="in" filter="fade">
                                      <p:cBhvr>
                                        <p:cTn id="67" dur="250"/>
                                        <p:tgtEl>
                                          <p:spTgt spid="233"/>
                                        </p:tgtEl>
                                      </p:cBhvr>
                                    </p:animEffect>
                                    <p:anim calcmode="lin" valueType="num">
                                      <p:cBhvr>
                                        <p:cTn id="68" dur="250" fill="hold"/>
                                        <p:tgtEl>
                                          <p:spTgt spid="233"/>
                                        </p:tgtEl>
                                        <p:attrNameLst>
                                          <p:attrName>ppt_x</p:attrName>
                                        </p:attrNameLst>
                                      </p:cBhvr>
                                      <p:tavLst>
                                        <p:tav tm="0">
                                          <p:val>
                                            <p:strVal val="#ppt_x"/>
                                          </p:val>
                                        </p:tav>
                                        <p:tav tm="100000">
                                          <p:val>
                                            <p:strVal val="#ppt_x"/>
                                          </p:val>
                                        </p:tav>
                                      </p:tavLst>
                                    </p:anim>
                                    <p:anim calcmode="lin" valueType="num">
                                      <p:cBhvr>
                                        <p:cTn id="69" dur="250" fill="hold"/>
                                        <p:tgtEl>
                                          <p:spTgt spid="233"/>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3" presetClass="entr" presetSubtype="10" fill="hold" grpId="0" nodeType="click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blinds(horizontal)">
                                      <p:cBhvr>
                                        <p:cTn id="74" dur="500"/>
                                        <p:tgtEl>
                                          <p:spTgt spid="12"/>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blinds(horizontal)">
                                      <p:cBhvr>
                                        <p:cTn id="77" dur="500"/>
                                        <p:tgtEl>
                                          <p:spTgt spid="5"/>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blinds(horizontal)">
                                      <p:cBhvr>
                                        <p:cTn id="82" dur="500"/>
                                        <p:tgtEl>
                                          <p:spTgt spid="9"/>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blinds(horizontal)">
                                      <p:cBhvr>
                                        <p:cTn id="85" dur="500"/>
                                        <p:tgtEl>
                                          <p:spTgt spid="10"/>
                                        </p:tgtEl>
                                      </p:cBhvr>
                                    </p:animEffect>
                                  </p:childTnLst>
                                </p:cTn>
                              </p:par>
                            </p:childTnLst>
                          </p:cTn>
                        </p:par>
                      </p:childTnLst>
                    </p:cTn>
                  </p:par>
                  <p:par>
                    <p:cTn id="86" fill="hold">
                      <p:stCondLst>
                        <p:cond delay="indefinite"/>
                      </p:stCondLst>
                      <p:childTnLst>
                        <p:par>
                          <p:cTn id="87" fill="hold">
                            <p:stCondLst>
                              <p:cond delay="0"/>
                            </p:stCondLst>
                            <p:childTnLst>
                              <p:par>
                                <p:cTn id="88" presetID="3" presetClass="entr" presetSubtype="10" fill="hold" grpId="0" nodeType="clickEffect">
                                  <p:stCondLst>
                                    <p:cond delay="0"/>
                                  </p:stCondLst>
                                  <p:childTnLst>
                                    <p:set>
                                      <p:cBhvr>
                                        <p:cTn id="89" dur="1" fill="hold">
                                          <p:stCondLst>
                                            <p:cond delay="0"/>
                                          </p:stCondLst>
                                        </p:cTn>
                                        <p:tgtEl>
                                          <p:spTgt spid="6"/>
                                        </p:tgtEl>
                                        <p:attrNameLst>
                                          <p:attrName>style.visibility</p:attrName>
                                        </p:attrNameLst>
                                      </p:cBhvr>
                                      <p:to>
                                        <p:strVal val="visible"/>
                                      </p:to>
                                    </p:set>
                                    <p:animEffect transition="in" filter="blinds(horizontal)">
                                      <p:cBhvr>
                                        <p:cTn id="90" dur="500"/>
                                        <p:tgtEl>
                                          <p:spTgt spid="6"/>
                                        </p:tgtEl>
                                      </p:cBhvr>
                                    </p:animEffect>
                                  </p:childTnLst>
                                </p:cTn>
                              </p:par>
                              <p:par>
                                <p:cTn id="91" presetID="3" presetClass="entr" presetSubtype="10" fill="hold" grpId="0" nodeType="withEffect">
                                  <p:stCondLst>
                                    <p:cond delay="0"/>
                                  </p:stCondLst>
                                  <p:childTnLst>
                                    <p:set>
                                      <p:cBhvr>
                                        <p:cTn id="92" dur="1" fill="hold">
                                          <p:stCondLst>
                                            <p:cond delay="0"/>
                                          </p:stCondLst>
                                        </p:cTn>
                                        <p:tgtEl>
                                          <p:spTgt spid="7"/>
                                        </p:tgtEl>
                                        <p:attrNameLst>
                                          <p:attrName>style.visibility</p:attrName>
                                        </p:attrNameLst>
                                      </p:cBhvr>
                                      <p:to>
                                        <p:strVal val="visible"/>
                                      </p:to>
                                    </p:set>
                                    <p:animEffect transition="in" filter="blinds(horizontal)">
                                      <p:cBhvr>
                                        <p:cTn id="93" dur="500"/>
                                        <p:tgtEl>
                                          <p:spTgt spid="7"/>
                                        </p:tgtEl>
                                      </p:cBhvr>
                                    </p:animEffect>
                                  </p:childTnLst>
                                </p:cTn>
                              </p:par>
                            </p:childTnLst>
                          </p:cTn>
                        </p:par>
                      </p:childTnLst>
                    </p:cTn>
                  </p:par>
                  <p:par>
                    <p:cTn id="94" fill="hold">
                      <p:stCondLst>
                        <p:cond delay="indefinite"/>
                      </p:stCondLst>
                      <p:childTnLst>
                        <p:par>
                          <p:cTn id="95" fill="hold">
                            <p:stCondLst>
                              <p:cond delay="0"/>
                            </p:stCondLst>
                            <p:childTnLst>
                              <p:par>
                                <p:cTn id="96" presetID="3" presetClass="entr" presetSubtype="10" fill="hold" grpId="0" nodeType="clickEffect">
                                  <p:stCondLst>
                                    <p:cond delay="0"/>
                                  </p:stCondLst>
                                  <p:childTnLst>
                                    <p:set>
                                      <p:cBhvr>
                                        <p:cTn id="97" dur="1" fill="hold">
                                          <p:stCondLst>
                                            <p:cond delay="0"/>
                                          </p:stCondLst>
                                        </p:cTn>
                                        <p:tgtEl>
                                          <p:spTgt spid="11"/>
                                        </p:tgtEl>
                                        <p:attrNameLst>
                                          <p:attrName>style.visibility</p:attrName>
                                        </p:attrNameLst>
                                      </p:cBhvr>
                                      <p:to>
                                        <p:strVal val="visible"/>
                                      </p:to>
                                    </p:set>
                                    <p:animEffect transition="in" filter="blinds(horizontal)">
                                      <p:cBhvr>
                                        <p:cTn id="98" dur="500"/>
                                        <p:tgtEl>
                                          <p:spTgt spid="11"/>
                                        </p:tgtEl>
                                      </p:cBhvr>
                                    </p:animEffect>
                                  </p:childTnLst>
                                </p:cTn>
                              </p:par>
                              <p:par>
                                <p:cTn id="99" presetID="3" presetClass="entr" presetSubtype="10" fill="hold" grpId="0" nodeType="with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blinds(horizontal)">
                                      <p:cBhvr>
                                        <p:cTn id="10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 grpId="0" bldLvl="0" animBg="1"/>
      <p:bldP spid="221" grpId="0" bldLvl="0" animBg="1"/>
      <p:bldP spid="222" grpId="0" bldLvl="0" animBg="1"/>
      <p:bldP spid="223" grpId="0" bldLvl="0" animBg="1"/>
      <p:bldP spid="224" grpId="0" bldLvl="0" animBg="1"/>
      <p:bldP spid="225" grpId="0" bldLvl="0" animBg="1"/>
      <p:bldP spid="226" grpId="0" bldLvl="0" animBg="1"/>
      <p:bldP spid="231" grpId="0" bldLvl="0" animBg="1"/>
      <p:bldP spid="232" grpId="0" bldLvl="0" animBg="1"/>
      <p:bldP spid="12" grpId="0"/>
      <p:bldP spid="12" grpId="1"/>
      <p:bldP spid="5" grpId="0"/>
      <p:bldP spid="5" grpId="1"/>
      <p:bldP spid="6" grpId="0"/>
      <p:bldP spid="6" grpId="1"/>
      <p:bldP spid="7" grpId="0"/>
      <p:bldP spid="7" grpId="1"/>
      <p:bldP spid="9" grpId="0"/>
      <p:bldP spid="9" grpId="1"/>
      <p:bldP spid="10" grpId="0"/>
      <p:bldP spid="10" grpId="1"/>
      <p:bldP spid="11" grpId="0"/>
      <p:bldP spid="11" grpId="1"/>
      <p:bldP spid="14" grpId="0"/>
      <p:bldP spid="14" grpId="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13" name="文本框 12"/>
          <p:cNvSpPr txBox="1"/>
          <p:nvPr/>
        </p:nvSpPr>
        <p:spPr>
          <a:xfrm>
            <a:off x="5135880" y="2544445"/>
            <a:ext cx="635762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6000" dirty="0">
                <a:gradFill>
                  <a:gsLst>
                    <a:gs pos="100000">
                      <a:srgbClr val="EEC988"/>
                    </a:gs>
                    <a:gs pos="0">
                      <a:srgbClr val="CB954D"/>
                    </a:gs>
                  </a:gsLst>
                  <a:lin scaled="1"/>
                </a:gradFill>
                <a:latin typeface="字魂35号-经典雅黑" panose="02000000000000000000" pitchFamily="2" charset="-122"/>
                <a:ea typeface="字魂35号-经典雅黑" panose="02000000000000000000" pitchFamily="2" charset="-122"/>
                <a:cs typeface="+mn-ea"/>
                <a:sym typeface="+mn-lt"/>
              </a:rPr>
              <a:t>演示完毕</a:t>
            </a:r>
            <a:r>
              <a:rPr kumimoji="0" lang="zh-CN" altLang="en-US" sz="6000" b="0" i="0" u="none" strike="noStrike" kern="1200" cap="none" spc="0" normalizeH="0" baseline="0" noProof="0" dirty="0">
                <a:ln>
                  <a:noFill/>
                </a:ln>
                <a:gradFill>
                  <a:gsLst>
                    <a:gs pos="0">
                      <a:srgbClr val="012D86"/>
                    </a:gs>
                    <a:gs pos="100000">
                      <a:srgbClr val="0E2557"/>
                    </a:gs>
                  </a:gsLst>
                  <a:lin scaled="0"/>
                </a:gradFill>
                <a:effectLst/>
                <a:uLnTx/>
                <a:uFillTx/>
                <a:latin typeface="字魂35号-经典雅黑" panose="02000000000000000000" pitchFamily="2" charset="-122"/>
                <a:ea typeface="字魂35号-经典雅黑" panose="02000000000000000000" pitchFamily="2" charset="-122"/>
                <a:cs typeface="+mn-ea"/>
                <a:sym typeface="+mn-lt"/>
              </a:rPr>
              <a:t>谢谢观看</a:t>
            </a:r>
            <a:endParaRPr kumimoji="0" lang="zh-CN" altLang="en-US" sz="6000" b="0" i="0" u="none" strike="noStrike" kern="1200" cap="none" spc="0" normalizeH="0" baseline="0" noProof="0" dirty="0">
              <a:ln>
                <a:noFill/>
              </a:ln>
              <a:gradFill>
                <a:gsLst>
                  <a:gs pos="0">
                    <a:srgbClr val="012D86"/>
                  </a:gs>
                  <a:gs pos="100000">
                    <a:srgbClr val="0E2557"/>
                  </a:gs>
                </a:gsLst>
                <a:lin scaled="0"/>
              </a:gradFill>
              <a:effectLst/>
              <a:uLnTx/>
              <a:uFillTx/>
              <a:latin typeface="字魂35号-经典雅黑" panose="02000000000000000000" pitchFamily="2" charset="-122"/>
              <a:ea typeface="字魂35号-经典雅黑" panose="02000000000000000000" pitchFamily="2" charset="-122"/>
              <a:cs typeface="+mn-ea"/>
              <a:sym typeface="+mn-lt"/>
            </a:endParaRPr>
          </a:p>
        </p:txBody>
      </p:sp>
      <p:sp>
        <p:nvSpPr>
          <p:cNvPr id="14" name="文本框 13"/>
          <p:cNvSpPr txBox="1"/>
          <p:nvPr/>
        </p:nvSpPr>
        <p:spPr>
          <a:xfrm>
            <a:off x="6228715" y="1957070"/>
            <a:ext cx="3814445" cy="52197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a:ln>
                  <a:noFill/>
                </a:ln>
                <a:gradFill>
                  <a:gsLst>
                    <a:gs pos="0">
                      <a:srgbClr val="FECF40"/>
                    </a:gs>
                    <a:gs pos="100000">
                      <a:srgbClr val="846C21"/>
                    </a:gs>
                  </a:gsLst>
                  <a:lin scaled="0"/>
                </a:gradFill>
                <a:effectLst/>
                <a:uLnTx/>
                <a:uFillTx/>
                <a:latin typeface="微软雅黑" panose="020B0503020204020204" pitchFamily="34" charset="-122"/>
                <a:ea typeface="微软雅黑" panose="020B0503020204020204" pitchFamily="34" charset="-122"/>
                <a:cs typeface="+mn-ea"/>
                <a:sym typeface="+mn-lt"/>
              </a:rPr>
              <a:t>Gilded work report </a:t>
            </a:r>
            <a:endParaRPr kumimoji="0" lang="zh-CN" altLang="en-US" sz="2800" b="0" i="0" u="none" strike="noStrike" kern="1200" cap="none" spc="0" normalizeH="0" baseline="0" noProof="0">
              <a:ln>
                <a:noFill/>
              </a:ln>
              <a:gradFill>
                <a:gsLst>
                  <a:gs pos="0">
                    <a:srgbClr val="FECF40"/>
                  </a:gs>
                  <a:gs pos="100000">
                    <a:srgbClr val="846C21"/>
                  </a:gs>
                </a:gsLst>
                <a:lin scaled="0"/>
              </a:gra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左中括号 14"/>
          <p:cNvSpPr/>
          <p:nvPr/>
        </p:nvSpPr>
        <p:spPr>
          <a:xfrm>
            <a:off x="5945505" y="3702685"/>
            <a:ext cx="1638300" cy="857250"/>
          </a:xfrm>
          <a:prstGeom prst="leftBracket">
            <a:avLst>
              <a:gd name="adj" fmla="val 0"/>
            </a:avLst>
          </a:prstGeom>
          <a:ln w="28575">
            <a:solidFill>
              <a:srgbClr val="2D5D94"/>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 name="文本框 15"/>
          <p:cNvSpPr txBox="1"/>
          <p:nvPr/>
        </p:nvSpPr>
        <p:spPr>
          <a:xfrm>
            <a:off x="5894070" y="3664585"/>
            <a:ext cx="5701030" cy="116769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ea"/>
                <a:sym typeface="+mn-lt"/>
              </a:rPr>
              <a:t>点击输入本栏的具体文字，简明扼要的说明分项内容，此为概念图解，请根据您的具体内容酌情修改。点击输入本栏的具体文字，简明扼要的说明分项内容，此为概念图解，请根据您的具体内容酌情修改。</a:t>
            </a:r>
            <a:endParaRPr kumimoji="0" lang="zh-CN" altLang="en-US" sz="12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文本框 16"/>
          <p:cNvSpPr txBox="1"/>
          <p:nvPr/>
        </p:nvSpPr>
        <p:spPr>
          <a:xfrm>
            <a:off x="6412230" y="4836795"/>
            <a:ext cx="3391535"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gradFill>
                  <a:gsLst>
                    <a:gs pos="0">
                      <a:srgbClr val="012D86"/>
                    </a:gs>
                    <a:gs pos="100000">
                      <a:srgbClr val="0E2557"/>
                    </a:gs>
                  </a:gsLst>
                  <a:lin scaled="0"/>
                </a:gradFill>
                <a:effectLst/>
                <a:uLnTx/>
                <a:uFillTx/>
                <a:latin typeface="微软雅黑" panose="020B0503020204020204" pitchFamily="34" charset="-122"/>
                <a:ea typeface="微软雅黑" panose="020B0503020204020204" pitchFamily="34" charset="-122"/>
                <a:cs typeface="+mn-ea"/>
                <a:sym typeface="+mn-lt"/>
              </a:rPr>
              <a:t>汇报人：</a:t>
            </a:r>
            <a:r>
              <a:rPr kumimoji="0" lang="en-US" sz="2400" b="0" i="0" u="none" strike="noStrike" kern="1200" cap="none" spc="0" normalizeH="0" baseline="0" noProof="0" dirty="0">
                <a:ln>
                  <a:noFill/>
                </a:ln>
                <a:gradFill>
                  <a:gsLst>
                    <a:gs pos="0">
                      <a:srgbClr val="012D86"/>
                    </a:gs>
                    <a:gs pos="100000">
                      <a:srgbClr val="0E2557"/>
                    </a:gs>
                  </a:gsLst>
                  <a:lin scaled="0"/>
                </a:gradFill>
                <a:effectLst/>
                <a:uLnTx/>
                <a:uFillTx/>
                <a:latin typeface="微软雅黑" panose="020B0503020204020204" pitchFamily="34" charset="-122"/>
                <a:ea typeface="微软雅黑" panose="020B0503020204020204" pitchFamily="34" charset="-122"/>
                <a:cs typeface="+mn-ea"/>
                <a:sym typeface="+mn-lt"/>
              </a:rPr>
              <a:t>xxxxxx</a:t>
            </a:r>
            <a:endParaRPr kumimoji="0" lang="en-US" sz="2400" b="0" i="0" u="none" strike="noStrike" kern="1200" cap="none" spc="0" normalizeH="0" baseline="0" noProof="0" dirty="0">
              <a:ln>
                <a:noFill/>
              </a:ln>
              <a:gradFill>
                <a:gsLst>
                  <a:gs pos="0">
                    <a:srgbClr val="012D86"/>
                  </a:gs>
                  <a:gs pos="100000">
                    <a:srgbClr val="0E2557"/>
                  </a:gs>
                </a:gsLst>
                <a:lin scaled="0"/>
              </a:gradFill>
              <a:effectLst/>
              <a:uLnTx/>
              <a:uFillTx/>
              <a:latin typeface="微软雅黑" panose="020B0503020204020204" pitchFamily="34" charset="-122"/>
              <a:ea typeface="微软雅黑" panose="020B0503020204020204" pitchFamily="34" charset="-122"/>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bldLvl="0" animBg="1"/>
      <p:bldP spid="15" grpId="1" animBg="1"/>
      <p:bldP spid="16" grpId="0"/>
      <p:bldP spid="16" grpId="1"/>
      <p:bldP spid="17" grpId="0"/>
      <p:bldP spid="17"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13" name="文本框 12"/>
          <p:cNvSpPr txBox="1"/>
          <p:nvPr/>
        </p:nvSpPr>
        <p:spPr>
          <a:xfrm>
            <a:off x="5267960" y="2575560"/>
            <a:ext cx="4648200" cy="922020"/>
          </a:xfrm>
          <a:prstGeom prst="rect">
            <a:avLst/>
          </a:prstGeom>
          <a:noFill/>
        </p:spPr>
        <p:txBody>
          <a:bodyPr wrap="square" rtlCol="0">
            <a:spAutoFit/>
          </a:bodyPr>
          <a:lstStyle/>
          <a:p>
            <a:pPr algn="dist"/>
            <a:r>
              <a:rPr lang="zh-CN" altLang="en-US" sz="5400">
                <a:gradFill>
                  <a:gsLst>
                    <a:gs pos="0">
                      <a:srgbClr val="012D86"/>
                    </a:gs>
                    <a:gs pos="100000">
                      <a:srgbClr val="0E2557"/>
                    </a:gs>
                  </a:gsLst>
                  <a:lin scaled="0"/>
                </a:gradFill>
                <a:cs typeface="+mn-ea"/>
                <a:sym typeface="+mn-lt"/>
              </a:rPr>
              <a:t>工作完成情况</a:t>
            </a:r>
            <a:endParaRPr lang="zh-CN" altLang="en-US" sz="5400">
              <a:gradFill>
                <a:gsLst>
                  <a:gs pos="0">
                    <a:srgbClr val="012D86"/>
                  </a:gs>
                  <a:gs pos="100000">
                    <a:srgbClr val="0E2557"/>
                  </a:gs>
                </a:gsLst>
                <a:lin scaled="0"/>
              </a:gradFill>
              <a:cs typeface="+mn-ea"/>
              <a:sym typeface="+mn-lt"/>
            </a:endParaRPr>
          </a:p>
        </p:txBody>
      </p:sp>
      <p:sp>
        <p:nvSpPr>
          <p:cNvPr id="14" name="文本框 13"/>
          <p:cNvSpPr txBox="1"/>
          <p:nvPr/>
        </p:nvSpPr>
        <p:spPr>
          <a:xfrm>
            <a:off x="5401310" y="1880235"/>
            <a:ext cx="2362835" cy="706755"/>
          </a:xfrm>
          <a:prstGeom prst="rect">
            <a:avLst/>
          </a:prstGeom>
          <a:noFill/>
        </p:spPr>
        <p:txBody>
          <a:bodyPr wrap="square" rtlCol="0">
            <a:spAutoFit/>
          </a:bodyPr>
          <a:lstStyle/>
          <a:p>
            <a:r>
              <a:rPr lang="en-US" altLang="zh-CN" sz="4000" b="1">
                <a:gradFill>
                  <a:gsLst>
                    <a:gs pos="0">
                      <a:srgbClr val="FECF40"/>
                    </a:gs>
                    <a:gs pos="100000">
                      <a:srgbClr val="846C21"/>
                    </a:gs>
                  </a:gsLst>
                  <a:lin scaled="0"/>
                </a:gradFill>
                <a:cs typeface="+mn-ea"/>
                <a:sym typeface="+mn-lt"/>
              </a:rPr>
              <a:t>PART 01</a:t>
            </a:r>
            <a:endParaRPr lang="en-US" altLang="zh-CN" sz="4000" b="1">
              <a:gradFill>
                <a:gsLst>
                  <a:gs pos="0">
                    <a:srgbClr val="FECF40"/>
                  </a:gs>
                  <a:gs pos="100000">
                    <a:srgbClr val="846C21"/>
                  </a:gs>
                </a:gsLst>
                <a:lin scaled="0"/>
              </a:gradFill>
              <a:cs typeface="+mn-ea"/>
              <a:sym typeface="+mn-lt"/>
            </a:endParaRPr>
          </a:p>
        </p:txBody>
      </p:sp>
      <p:sp>
        <p:nvSpPr>
          <p:cNvPr id="15" name="左中括号 14"/>
          <p:cNvSpPr/>
          <p:nvPr/>
        </p:nvSpPr>
        <p:spPr>
          <a:xfrm>
            <a:off x="5267960" y="3554095"/>
            <a:ext cx="1638300" cy="1104900"/>
          </a:xfrm>
          <a:prstGeom prst="leftBracket">
            <a:avLst>
              <a:gd name="adj" fmla="val 0"/>
            </a:avLst>
          </a:prstGeom>
          <a:ln w="28575">
            <a:solidFill>
              <a:srgbClr val="2D5D9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6" name="文本框 15"/>
          <p:cNvSpPr txBox="1"/>
          <p:nvPr/>
        </p:nvSpPr>
        <p:spPr>
          <a:xfrm>
            <a:off x="5401310" y="3752850"/>
            <a:ext cx="6020435" cy="661463"/>
          </a:xfrm>
          <a:prstGeom prst="rect">
            <a:avLst/>
          </a:prstGeom>
          <a:noFill/>
        </p:spPr>
        <p:txBody>
          <a:bodyPr wrap="square" rtlCol="0">
            <a:spAutoFit/>
          </a:bodyPr>
          <a:lstStyle/>
          <a:p>
            <a:pPr>
              <a:lnSpc>
                <a:spcPct val="200000"/>
              </a:lnSpc>
            </a:pPr>
            <a:r>
              <a:rPr lang="zh-CN" altLang="en-US" sz="1000" dirty="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a:t>
            </a:r>
            <a:endParaRPr lang="zh-CN" altLang="en-US" sz="1000" dirty="0">
              <a:solidFill>
                <a:schemeClr val="tx1">
                  <a:lumMod val="75000"/>
                  <a:lumOff val="25000"/>
                </a:schemeClr>
              </a:solidFill>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bldLvl="0" animBg="1"/>
      <p:bldP spid="15" grpId="1" animBg="1"/>
      <p:bldP spid="16" grpId="0"/>
      <p:bldP spid="1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工作完成情况</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grpSp>
        <p:nvGrpSpPr>
          <p:cNvPr id="6" name="组合 5"/>
          <p:cNvGrpSpPr/>
          <p:nvPr/>
        </p:nvGrpSpPr>
        <p:grpSpPr>
          <a:xfrm>
            <a:off x="933450" y="2042160"/>
            <a:ext cx="4841875" cy="1860550"/>
            <a:chOff x="1299" y="3109"/>
            <a:chExt cx="7625" cy="2930"/>
          </a:xfrm>
        </p:grpSpPr>
        <p:sp>
          <p:nvSpPr>
            <p:cNvPr id="3" name="圆角矩形 2"/>
            <p:cNvSpPr/>
            <p:nvPr/>
          </p:nvSpPr>
          <p:spPr>
            <a:xfrm>
              <a:off x="1299" y="3450"/>
              <a:ext cx="1350" cy="1350"/>
            </a:xfrm>
            <a:prstGeom prst="round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4" name="iconfont-1186-600057"/>
            <p:cNvSpPr>
              <a:spLocks noChangeAspect="1"/>
            </p:cNvSpPr>
            <p:nvPr/>
          </p:nvSpPr>
          <p:spPr bwMode="auto">
            <a:xfrm>
              <a:off x="1667" y="3810"/>
              <a:ext cx="614" cy="630"/>
            </a:xfrm>
            <a:custGeom>
              <a:avLst/>
              <a:gdLst>
                <a:gd name="T0" fmla="*/ 8739 w 11713"/>
                <a:gd name="T1" fmla="*/ 2478 h 12000"/>
                <a:gd name="T2" fmla="*/ 7382 w 11713"/>
                <a:gd name="T3" fmla="*/ 0 h 12000"/>
                <a:gd name="T4" fmla="*/ 5739 w 11713"/>
                <a:gd name="T5" fmla="*/ 1122 h 12000"/>
                <a:gd name="T6" fmla="*/ 4121 w 11713"/>
                <a:gd name="T7" fmla="*/ 0 h 12000"/>
                <a:gd name="T8" fmla="*/ 2530 w 11713"/>
                <a:gd name="T9" fmla="*/ 1617 h 12000"/>
                <a:gd name="T10" fmla="*/ 391 w 11713"/>
                <a:gd name="T11" fmla="*/ 2504 h 12000"/>
                <a:gd name="T12" fmla="*/ 0 w 11713"/>
                <a:gd name="T13" fmla="*/ 6365 h 12000"/>
                <a:gd name="T14" fmla="*/ 913 w 11713"/>
                <a:gd name="T15" fmla="*/ 6757 h 12000"/>
                <a:gd name="T16" fmla="*/ 1278 w 11713"/>
                <a:gd name="T17" fmla="*/ 12000 h 12000"/>
                <a:gd name="T18" fmla="*/ 10800 w 11713"/>
                <a:gd name="T19" fmla="*/ 11609 h 12000"/>
                <a:gd name="T20" fmla="*/ 11321 w 11713"/>
                <a:gd name="T21" fmla="*/ 6730 h 12000"/>
                <a:gd name="T22" fmla="*/ 11713 w 11713"/>
                <a:gd name="T23" fmla="*/ 2870 h 12000"/>
                <a:gd name="T24" fmla="*/ 6704 w 11713"/>
                <a:gd name="T25" fmla="*/ 1043 h 12000"/>
                <a:gd name="T26" fmla="*/ 8217 w 11713"/>
                <a:gd name="T27" fmla="*/ 1591 h 12000"/>
                <a:gd name="T28" fmla="*/ 7382 w 11713"/>
                <a:gd name="T29" fmla="*/ 2478 h 12000"/>
                <a:gd name="T30" fmla="*/ 6704 w 11713"/>
                <a:gd name="T31" fmla="*/ 1043 h 12000"/>
                <a:gd name="T32" fmla="*/ 3495 w 11713"/>
                <a:gd name="T33" fmla="*/ 1017 h 12000"/>
                <a:gd name="T34" fmla="*/ 4800 w 11713"/>
                <a:gd name="T35" fmla="*/ 1017 h 12000"/>
                <a:gd name="T36" fmla="*/ 4121 w 11713"/>
                <a:gd name="T37" fmla="*/ 2478 h 12000"/>
                <a:gd name="T38" fmla="*/ 756 w 11713"/>
                <a:gd name="T39" fmla="*/ 3261 h 12000"/>
                <a:gd name="T40" fmla="*/ 4408 w 11713"/>
                <a:gd name="T41" fmla="*/ 5974 h 12000"/>
                <a:gd name="T42" fmla="*/ 756 w 11713"/>
                <a:gd name="T43" fmla="*/ 3261 h 12000"/>
                <a:gd name="T44" fmla="*/ 4408 w 11713"/>
                <a:gd name="T45" fmla="*/ 6730 h 12000"/>
                <a:gd name="T46" fmla="*/ 1669 w 11713"/>
                <a:gd name="T47" fmla="*/ 11243 h 12000"/>
                <a:gd name="T48" fmla="*/ 5165 w 11713"/>
                <a:gd name="T49" fmla="*/ 11243 h 12000"/>
                <a:gd name="T50" fmla="*/ 6495 w 11713"/>
                <a:gd name="T51" fmla="*/ 3261 h 12000"/>
                <a:gd name="T52" fmla="*/ 5165 w 11713"/>
                <a:gd name="T53" fmla="*/ 11243 h 12000"/>
                <a:gd name="T54" fmla="*/ 7278 w 11713"/>
                <a:gd name="T55" fmla="*/ 11243 h 12000"/>
                <a:gd name="T56" fmla="*/ 10017 w 11713"/>
                <a:gd name="T57" fmla="*/ 6730 h 12000"/>
                <a:gd name="T58" fmla="*/ 10930 w 11713"/>
                <a:gd name="T59" fmla="*/ 5974 h 12000"/>
                <a:gd name="T60" fmla="*/ 7278 w 11713"/>
                <a:gd name="T61" fmla="*/ 3261 h 12000"/>
                <a:gd name="T62" fmla="*/ 10904 w 11713"/>
                <a:gd name="T63" fmla="*/ 5974 h 12000"/>
                <a:gd name="T64" fmla="*/ 10930 w 11713"/>
                <a:gd name="T65" fmla="*/ 5974 h 1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13" h="12000">
                  <a:moveTo>
                    <a:pt x="11295" y="2478"/>
                  </a:moveTo>
                  <a:lnTo>
                    <a:pt x="8739" y="2478"/>
                  </a:lnTo>
                  <a:cubicBezTo>
                    <a:pt x="8895" y="2217"/>
                    <a:pt x="8973" y="1904"/>
                    <a:pt x="8973" y="1591"/>
                  </a:cubicBezTo>
                  <a:cubicBezTo>
                    <a:pt x="9000" y="809"/>
                    <a:pt x="8452" y="0"/>
                    <a:pt x="7382" y="0"/>
                  </a:cubicBezTo>
                  <a:cubicBezTo>
                    <a:pt x="6886" y="0"/>
                    <a:pt x="6495" y="157"/>
                    <a:pt x="6156" y="496"/>
                  </a:cubicBezTo>
                  <a:cubicBezTo>
                    <a:pt x="5973" y="678"/>
                    <a:pt x="5843" y="887"/>
                    <a:pt x="5739" y="1122"/>
                  </a:cubicBezTo>
                  <a:cubicBezTo>
                    <a:pt x="5634" y="887"/>
                    <a:pt x="5504" y="678"/>
                    <a:pt x="5321" y="496"/>
                  </a:cubicBezTo>
                  <a:cubicBezTo>
                    <a:pt x="5008" y="183"/>
                    <a:pt x="4617" y="0"/>
                    <a:pt x="4121" y="0"/>
                  </a:cubicBezTo>
                  <a:cubicBezTo>
                    <a:pt x="3495" y="0"/>
                    <a:pt x="3130" y="287"/>
                    <a:pt x="2921" y="522"/>
                  </a:cubicBezTo>
                  <a:cubicBezTo>
                    <a:pt x="2660" y="809"/>
                    <a:pt x="2530" y="1200"/>
                    <a:pt x="2530" y="1617"/>
                  </a:cubicBezTo>
                  <a:cubicBezTo>
                    <a:pt x="2530" y="1930"/>
                    <a:pt x="2608" y="2217"/>
                    <a:pt x="2765" y="2504"/>
                  </a:cubicBezTo>
                  <a:lnTo>
                    <a:pt x="391" y="2504"/>
                  </a:lnTo>
                  <a:cubicBezTo>
                    <a:pt x="182" y="2504"/>
                    <a:pt x="0" y="2687"/>
                    <a:pt x="0" y="2896"/>
                  </a:cubicBezTo>
                  <a:lnTo>
                    <a:pt x="0" y="6365"/>
                  </a:lnTo>
                  <a:cubicBezTo>
                    <a:pt x="0" y="6574"/>
                    <a:pt x="182" y="6757"/>
                    <a:pt x="391" y="6757"/>
                  </a:cubicBezTo>
                  <a:lnTo>
                    <a:pt x="913" y="6757"/>
                  </a:lnTo>
                  <a:lnTo>
                    <a:pt x="913" y="11635"/>
                  </a:lnTo>
                  <a:cubicBezTo>
                    <a:pt x="887" y="11817"/>
                    <a:pt x="1069" y="12000"/>
                    <a:pt x="1278" y="12000"/>
                  </a:cubicBezTo>
                  <a:lnTo>
                    <a:pt x="10408" y="12000"/>
                  </a:lnTo>
                  <a:cubicBezTo>
                    <a:pt x="10617" y="12000"/>
                    <a:pt x="10800" y="11817"/>
                    <a:pt x="10800" y="11609"/>
                  </a:cubicBezTo>
                  <a:lnTo>
                    <a:pt x="10800" y="6730"/>
                  </a:lnTo>
                  <a:lnTo>
                    <a:pt x="11321" y="6730"/>
                  </a:lnTo>
                  <a:cubicBezTo>
                    <a:pt x="11530" y="6730"/>
                    <a:pt x="11713" y="6548"/>
                    <a:pt x="11713" y="6339"/>
                  </a:cubicBezTo>
                  <a:lnTo>
                    <a:pt x="11713" y="2870"/>
                  </a:lnTo>
                  <a:cubicBezTo>
                    <a:pt x="11686" y="2661"/>
                    <a:pt x="11504" y="2478"/>
                    <a:pt x="11295" y="2478"/>
                  </a:cubicBezTo>
                  <a:close/>
                  <a:moveTo>
                    <a:pt x="6704" y="1043"/>
                  </a:moveTo>
                  <a:cubicBezTo>
                    <a:pt x="6886" y="861"/>
                    <a:pt x="7121" y="757"/>
                    <a:pt x="7382" y="757"/>
                  </a:cubicBezTo>
                  <a:cubicBezTo>
                    <a:pt x="8008" y="757"/>
                    <a:pt x="8217" y="1200"/>
                    <a:pt x="8217" y="1591"/>
                  </a:cubicBezTo>
                  <a:cubicBezTo>
                    <a:pt x="8217" y="1826"/>
                    <a:pt x="8139" y="2061"/>
                    <a:pt x="8008" y="2217"/>
                  </a:cubicBezTo>
                  <a:cubicBezTo>
                    <a:pt x="7852" y="2400"/>
                    <a:pt x="7643" y="2478"/>
                    <a:pt x="7382" y="2478"/>
                  </a:cubicBezTo>
                  <a:lnTo>
                    <a:pt x="6156" y="2478"/>
                  </a:lnTo>
                  <a:cubicBezTo>
                    <a:pt x="6234" y="2035"/>
                    <a:pt x="6365" y="1409"/>
                    <a:pt x="6704" y="1043"/>
                  </a:cubicBezTo>
                  <a:close/>
                  <a:moveTo>
                    <a:pt x="3286" y="1617"/>
                  </a:moveTo>
                  <a:cubicBezTo>
                    <a:pt x="3286" y="1383"/>
                    <a:pt x="3365" y="1174"/>
                    <a:pt x="3495" y="1017"/>
                  </a:cubicBezTo>
                  <a:cubicBezTo>
                    <a:pt x="3652" y="861"/>
                    <a:pt x="3860" y="757"/>
                    <a:pt x="4121" y="757"/>
                  </a:cubicBezTo>
                  <a:cubicBezTo>
                    <a:pt x="4408" y="757"/>
                    <a:pt x="4617" y="835"/>
                    <a:pt x="4800" y="1017"/>
                  </a:cubicBezTo>
                  <a:cubicBezTo>
                    <a:pt x="5139" y="1383"/>
                    <a:pt x="5269" y="2009"/>
                    <a:pt x="5321" y="2478"/>
                  </a:cubicBezTo>
                  <a:lnTo>
                    <a:pt x="4121" y="2478"/>
                  </a:lnTo>
                  <a:cubicBezTo>
                    <a:pt x="3469" y="2478"/>
                    <a:pt x="3286" y="1930"/>
                    <a:pt x="3286" y="1617"/>
                  </a:cubicBezTo>
                  <a:close/>
                  <a:moveTo>
                    <a:pt x="756" y="3261"/>
                  </a:moveTo>
                  <a:lnTo>
                    <a:pt x="4408" y="3261"/>
                  </a:lnTo>
                  <a:lnTo>
                    <a:pt x="4408" y="5974"/>
                  </a:lnTo>
                  <a:lnTo>
                    <a:pt x="756" y="5974"/>
                  </a:lnTo>
                  <a:lnTo>
                    <a:pt x="756" y="3261"/>
                  </a:lnTo>
                  <a:close/>
                  <a:moveTo>
                    <a:pt x="1669" y="6730"/>
                  </a:moveTo>
                  <a:lnTo>
                    <a:pt x="4408" y="6730"/>
                  </a:lnTo>
                  <a:lnTo>
                    <a:pt x="4408" y="11243"/>
                  </a:lnTo>
                  <a:lnTo>
                    <a:pt x="1669" y="11243"/>
                  </a:lnTo>
                  <a:lnTo>
                    <a:pt x="1669" y="6730"/>
                  </a:lnTo>
                  <a:close/>
                  <a:moveTo>
                    <a:pt x="5165" y="11243"/>
                  </a:moveTo>
                  <a:lnTo>
                    <a:pt x="5165" y="3261"/>
                  </a:lnTo>
                  <a:lnTo>
                    <a:pt x="6495" y="3261"/>
                  </a:lnTo>
                  <a:lnTo>
                    <a:pt x="6495" y="11243"/>
                  </a:lnTo>
                  <a:lnTo>
                    <a:pt x="5165" y="11243"/>
                  </a:lnTo>
                  <a:close/>
                  <a:moveTo>
                    <a:pt x="10017" y="11243"/>
                  </a:moveTo>
                  <a:lnTo>
                    <a:pt x="7278" y="11243"/>
                  </a:lnTo>
                  <a:lnTo>
                    <a:pt x="7278" y="6730"/>
                  </a:lnTo>
                  <a:lnTo>
                    <a:pt x="10017" y="6730"/>
                  </a:lnTo>
                  <a:lnTo>
                    <a:pt x="10017" y="11243"/>
                  </a:lnTo>
                  <a:close/>
                  <a:moveTo>
                    <a:pt x="10930" y="5974"/>
                  </a:moveTo>
                  <a:lnTo>
                    <a:pt x="7278" y="5974"/>
                  </a:lnTo>
                  <a:lnTo>
                    <a:pt x="7278" y="3261"/>
                  </a:lnTo>
                  <a:lnTo>
                    <a:pt x="10904" y="3261"/>
                  </a:lnTo>
                  <a:lnTo>
                    <a:pt x="10904" y="5974"/>
                  </a:lnTo>
                  <a:lnTo>
                    <a:pt x="10930" y="5974"/>
                  </a:lnTo>
                  <a:close/>
                  <a:moveTo>
                    <a:pt x="10930" y="5974"/>
                  </a:moveTo>
                  <a:close/>
                </a:path>
              </a:pathLst>
            </a:custGeom>
            <a:solidFill>
              <a:schemeClr val="bg1">
                <a:lumMod val="95000"/>
              </a:schemeClr>
            </a:solidFill>
            <a:ln>
              <a:noFill/>
            </a:ln>
          </p:spPr>
          <p:txBody>
            <a:bodyPr/>
            <a:lstStyle/>
            <a:p>
              <a:endParaRPr lang="zh-CN" altLang="en-US">
                <a:cs typeface="+mn-ea"/>
                <a:sym typeface="+mn-lt"/>
              </a:endParaRPr>
            </a:p>
          </p:txBody>
        </p:sp>
        <p:cxnSp>
          <p:nvCxnSpPr>
            <p:cNvPr id="5" name="直接连接符 4"/>
            <p:cNvCxnSpPr>
              <a:stCxn id="3" idx="3"/>
            </p:cNvCxnSpPr>
            <p:nvPr/>
          </p:nvCxnSpPr>
          <p:spPr>
            <a:xfrm flipV="1">
              <a:off x="2649" y="4110"/>
              <a:ext cx="1656" cy="15"/>
            </a:xfrm>
            <a:prstGeom prst="line">
              <a:avLst/>
            </a:prstGeom>
            <a:ln>
              <a:solidFill>
                <a:srgbClr val="2D5D94"/>
              </a:solidFill>
              <a:prstDash val="sysDash"/>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4574" y="3109"/>
              <a:ext cx="4170"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33" name="文本框 32"/>
            <p:cNvSpPr txBox="1"/>
            <p:nvPr/>
          </p:nvSpPr>
          <p:spPr>
            <a:xfrm>
              <a:off x="4574" y="3569"/>
              <a:ext cx="4350" cy="2470"/>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7" name="文本框 6"/>
            <p:cNvSpPr txBox="1"/>
            <p:nvPr/>
          </p:nvSpPr>
          <p:spPr>
            <a:xfrm>
              <a:off x="4574" y="3109"/>
              <a:ext cx="4170"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9" name="文本框 8"/>
            <p:cNvSpPr txBox="1"/>
            <p:nvPr/>
          </p:nvSpPr>
          <p:spPr>
            <a:xfrm>
              <a:off x="4574" y="3569"/>
              <a:ext cx="4350" cy="2470"/>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34" name="组合 8"/>
          <p:cNvGrpSpPr/>
          <p:nvPr/>
        </p:nvGrpSpPr>
        <p:grpSpPr>
          <a:xfrm>
            <a:off x="6254115" y="2042160"/>
            <a:ext cx="4841875" cy="1860550"/>
            <a:chOff x="1299" y="3109"/>
            <a:chExt cx="7625" cy="2930"/>
          </a:xfrm>
        </p:grpSpPr>
        <p:sp>
          <p:nvSpPr>
            <p:cNvPr id="35" name="圆角矩形 34"/>
            <p:cNvSpPr/>
            <p:nvPr/>
          </p:nvSpPr>
          <p:spPr>
            <a:xfrm>
              <a:off x="1299" y="3450"/>
              <a:ext cx="1350" cy="1350"/>
            </a:xfrm>
            <a:prstGeom prst="round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6" name="iconfont-1186-600057"/>
            <p:cNvSpPr>
              <a:spLocks noChangeAspect="1"/>
            </p:cNvSpPr>
            <p:nvPr/>
          </p:nvSpPr>
          <p:spPr bwMode="auto">
            <a:xfrm>
              <a:off x="1659" y="3846"/>
              <a:ext cx="630" cy="557"/>
            </a:xfrm>
            <a:custGeom>
              <a:avLst/>
              <a:gdLst>
                <a:gd name="T0" fmla="*/ 3450 w 11436"/>
                <a:gd name="T1" fmla="*/ 2309 h 10128"/>
                <a:gd name="T2" fmla="*/ 1781 w 11436"/>
                <a:gd name="T3" fmla="*/ 2977 h 10128"/>
                <a:gd name="T4" fmla="*/ 4452 w 11436"/>
                <a:gd name="T5" fmla="*/ 2309 h 10128"/>
                <a:gd name="T6" fmla="*/ 6122 w 11436"/>
                <a:gd name="T7" fmla="*/ 2977 h 10128"/>
                <a:gd name="T8" fmla="*/ 4452 w 11436"/>
                <a:gd name="T9" fmla="*/ 2309 h 10128"/>
                <a:gd name="T10" fmla="*/ 8626 w 11436"/>
                <a:gd name="T11" fmla="*/ 4229 h 10128"/>
                <a:gd name="T12" fmla="*/ 7958 w 11436"/>
                <a:gd name="T13" fmla="*/ 5815 h 10128"/>
                <a:gd name="T14" fmla="*/ 9210 w 11436"/>
                <a:gd name="T15" fmla="*/ 4229 h 10128"/>
                <a:gd name="T16" fmla="*/ 9878 w 11436"/>
                <a:gd name="T17" fmla="*/ 5815 h 10128"/>
                <a:gd name="T18" fmla="*/ 9210 w 11436"/>
                <a:gd name="T19" fmla="*/ 4229 h 10128"/>
                <a:gd name="T20" fmla="*/ 9878 w 11436"/>
                <a:gd name="T21" fmla="*/ 6483 h 10128"/>
                <a:gd name="T22" fmla="*/ 9210 w 11436"/>
                <a:gd name="T23" fmla="*/ 8097 h 10128"/>
                <a:gd name="T24" fmla="*/ 7958 w 11436"/>
                <a:gd name="T25" fmla="*/ 6483 h 10128"/>
                <a:gd name="T26" fmla="*/ 8626 w 11436"/>
                <a:gd name="T27" fmla="*/ 8097 h 10128"/>
                <a:gd name="T28" fmla="*/ 7958 w 11436"/>
                <a:gd name="T29" fmla="*/ 6483 h 10128"/>
                <a:gd name="T30" fmla="*/ 6122 w 11436"/>
                <a:gd name="T31" fmla="*/ 3923 h 10128"/>
                <a:gd name="T32" fmla="*/ 4452 w 11436"/>
                <a:gd name="T33" fmla="*/ 4591 h 10128"/>
                <a:gd name="T34" fmla="*/ 4452 w 11436"/>
                <a:gd name="T35" fmla="*/ 5537 h 10128"/>
                <a:gd name="T36" fmla="*/ 6122 w 11436"/>
                <a:gd name="T37" fmla="*/ 6205 h 10128"/>
                <a:gd name="T38" fmla="*/ 4452 w 11436"/>
                <a:gd name="T39" fmla="*/ 5537 h 10128"/>
                <a:gd name="T40" fmla="*/ 3450 w 11436"/>
                <a:gd name="T41" fmla="*/ 5537 h 10128"/>
                <a:gd name="T42" fmla="*/ 1781 w 11436"/>
                <a:gd name="T43" fmla="*/ 6205 h 10128"/>
                <a:gd name="T44" fmla="*/ 1781 w 11436"/>
                <a:gd name="T45" fmla="*/ 7095 h 10128"/>
                <a:gd name="T46" fmla="*/ 3450 w 11436"/>
                <a:gd name="T47" fmla="*/ 7763 h 10128"/>
                <a:gd name="T48" fmla="*/ 1781 w 11436"/>
                <a:gd name="T49" fmla="*/ 7095 h 10128"/>
                <a:gd name="T50" fmla="*/ 6122 w 11436"/>
                <a:gd name="T51" fmla="*/ 7095 h 10128"/>
                <a:gd name="T52" fmla="*/ 4452 w 11436"/>
                <a:gd name="T53" fmla="*/ 7763 h 10128"/>
                <a:gd name="T54" fmla="*/ 1781 w 11436"/>
                <a:gd name="T55" fmla="*/ 3923 h 10128"/>
                <a:gd name="T56" fmla="*/ 3450 w 11436"/>
                <a:gd name="T57" fmla="*/ 4591 h 10128"/>
                <a:gd name="T58" fmla="*/ 1781 w 11436"/>
                <a:gd name="T59" fmla="*/ 3923 h 10128"/>
                <a:gd name="T60" fmla="*/ 10824 w 11436"/>
                <a:gd name="T61" fmla="*/ 9655 h 10128"/>
                <a:gd name="T62" fmla="*/ 10045 w 11436"/>
                <a:gd name="T63" fmla="*/ 1975 h 10128"/>
                <a:gd name="T64" fmla="*/ 7457 w 11436"/>
                <a:gd name="T65" fmla="*/ 2003 h 10128"/>
                <a:gd name="T66" fmla="*/ 6678 w 11436"/>
                <a:gd name="T67" fmla="*/ 0 h 10128"/>
                <a:gd name="T68" fmla="*/ 584 w 11436"/>
                <a:gd name="T69" fmla="*/ 779 h 10128"/>
                <a:gd name="T70" fmla="*/ 195 w 11436"/>
                <a:gd name="T71" fmla="*/ 9655 h 10128"/>
                <a:gd name="T72" fmla="*/ 0 w 11436"/>
                <a:gd name="T73" fmla="*/ 9961 h 10128"/>
                <a:gd name="T74" fmla="*/ 11242 w 11436"/>
                <a:gd name="T75" fmla="*/ 10128 h 10128"/>
                <a:gd name="T76" fmla="*/ 11436 w 11436"/>
                <a:gd name="T77" fmla="*/ 9822 h 10128"/>
                <a:gd name="T78" fmla="*/ 7485 w 11436"/>
                <a:gd name="T79" fmla="*/ 2393 h 10128"/>
                <a:gd name="T80" fmla="*/ 10045 w 11436"/>
                <a:gd name="T81" fmla="*/ 2365 h 10128"/>
                <a:gd name="T82" fmla="*/ 10379 w 11436"/>
                <a:gd name="T83" fmla="*/ 9627 h 10128"/>
                <a:gd name="T84" fmla="*/ 7485 w 11436"/>
                <a:gd name="T85" fmla="*/ 2476 h 10128"/>
                <a:gd name="T86" fmla="*/ 1002 w 11436"/>
                <a:gd name="T87" fmla="*/ 779 h 10128"/>
                <a:gd name="T88" fmla="*/ 6706 w 11436"/>
                <a:gd name="T89" fmla="*/ 445 h 10128"/>
                <a:gd name="T90" fmla="*/ 7040 w 11436"/>
                <a:gd name="T91" fmla="*/ 2476 h 10128"/>
                <a:gd name="T92" fmla="*/ 1002 w 11436"/>
                <a:gd name="T93" fmla="*/ 9655 h 10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436" h="10128">
                  <a:moveTo>
                    <a:pt x="1781" y="2309"/>
                  </a:moveTo>
                  <a:lnTo>
                    <a:pt x="3450" y="2309"/>
                  </a:lnTo>
                  <a:lnTo>
                    <a:pt x="3450" y="2977"/>
                  </a:lnTo>
                  <a:lnTo>
                    <a:pt x="1781" y="2977"/>
                  </a:lnTo>
                  <a:lnTo>
                    <a:pt x="1781" y="2309"/>
                  </a:lnTo>
                  <a:close/>
                  <a:moveTo>
                    <a:pt x="4452" y="2309"/>
                  </a:moveTo>
                  <a:lnTo>
                    <a:pt x="6122" y="2309"/>
                  </a:lnTo>
                  <a:lnTo>
                    <a:pt x="6122" y="2977"/>
                  </a:lnTo>
                  <a:lnTo>
                    <a:pt x="4452" y="2977"/>
                  </a:lnTo>
                  <a:lnTo>
                    <a:pt x="4452" y="2309"/>
                  </a:lnTo>
                  <a:close/>
                  <a:moveTo>
                    <a:pt x="7958" y="4229"/>
                  </a:moveTo>
                  <a:lnTo>
                    <a:pt x="8626" y="4229"/>
                  </a:lnTo>
                  <a:lnTo>
                    <a:pt x="8626" y="5815"/>
                  </a:lnTo>
                  <a:lnTo>
                    <a:pt x="7958" y="5815"/>
                  </a:lnTo>
                  <a:lnTo>
                    <a:pt x="7958" y="4229"/>
                  </a:lnTo>
                  <a:close/>
                  <a:moveTo>
                    <a:pt x="9210" y="4229"/>
                  </a:moveTo>
                  <a:lnTo>
                    <a:pt x="9878" y="4229"/>
                  </a:lnTo>
                  <a:lnTo>
                    <a:pt x="9878" y="5815"/>
                  </a:lnTo>
                  <a:lnTo>
                    <a:pt x="9210" y="5815"/>
                  </a:lnTo>
                  <a:lnTo>
                    <a:pt x="9210" y="4229"/>
                  </a:lnTo>
                  <a:close/>
                  <a:moveTo>
                    <a:pt x="9210" y="6483"/>
                  </a:moveTo>
                  <a:lnTo>
                    <a:pt x="9878" y="6483"/>
                  </a:lnTo>
                  <a:lnTo>
                    <a:pt x="9878" y="8097"/>
                  </a:lnTo>
                  <a:lnTo>
                    <a:pt x="9210" y="8097"/>
                  </a:lnTo>
                  <a:lnTo>
                    <a:pt x="9210" y="6483"/>
                  </a:lnTo>
                  <a:close/>
                  <a:moveTo>
                    <a:pt x="7958" y="6483"/>
                  </a:moveTo>
                  <a:lnTo>
                    <a:pt x="8626" y="6483"/>
                  </a:lnTo>
                  <a:lnTo>
                    <a:pt x="8626" y="8097"/>
                  </a:lnTo>
                  <a:lnTo>
                    <a:pt x="7958" y="8097"/>
                  </a:lnTo>
                  <a:lnTo>
                    <a:pt x="7958" y="6483"/>
                  </a:lnTo>
                  <a:close/>
                  <a:moveTo>
                    <a:pt x="4452" y="3923"/>
                  </a:moveTo>
                  <a:lnTo>
                    <a:pt x="6122" y="3923"/>
                  </a:lnTo>
                  <a:lnTo>
                    <a:pt x="6122" y="4591"/>
                  </a:lnTo>
                  <a:lnTo>
                    <a:pt x="4452" y="4591"/>
                  </a:lnTo>
                  <a:lnTo>
                    <a:pt x="4452" y="3923"/>
                  </a:lnTo>
                  <a:close/>
                  <a:moveTo>
                    <a:pt x="4452" y="5537"/>
                  </a:moveTo>
                  <a:lnTo>
                    <a:pt x="6122" y="5537"/>
                  </a:lnTo>
                  <a:lnTo>
                    <a:pt x="6122" y="6205"/>
                  </a:lnTo>
                  <a:lnTo>
                    <a:pt x="4452" y="6205"/>
                  </a:lnTo>
                  <a:lnTo>
                    <a:pt x="4452" y="5537"/>
                  </a:lnTo>
                  <a:close/>
                  <a:moveTo>
                    <a:pt x="1781" y="5537"/>
                  </a:moveTo>
                  <a:lnTo>
                    <a:pt x="3450" y="5537"/>
                  </a:lnTo>
                  <a:lnTo>
                    <a:pt x="3450" y="6205"/>
                  </a:lnTo>
                  <a:lnTo>
                    <a:pt x="1781" y="6205"/>
                  </a:lnTo>
                  <a:lnTo>
                    <a:pt x="1781" y="5537"/>
                  </a:lnTo>
                  <a:close/>
                  <a:moveTo>
                    <a:pt x="1781" y="7095"/>
                  </a:moveTo>
                  <a:lnTo>
                    <a:pt x="3450" y="7095"/>
                  </a:lnTo>
                  <a:lnTo>
                    <a:pt x="3450" y="7763"/>
                  </a:lnTo>
                  <a:lnTo>
                    <a:pt x="1781" y="7763"/>
                  </a:lnTo>
                  <a:lnTo>
                    <a:pt x="1781" y="7095"/>
                  </a:lnTo>
                  <a:close/>
                  <a:moveTo>
                    <a:pt x="4452" y="7095"/>
                  </a:moveTo>
                  <a:lnTo>
                    <a:pt x="6122" y="7095"/>
                  </a:lnTo>
                  <a:lnTo>
                    <a:pt x="6122" y="7763"/>
                  </a:lnTo>
                  <a:lnTo>
                    <a:pt x="4452" y="7763"/>
                  </a:lnTo>
                  <a:lnTo>
                    <a:pt x="4452" y="7095"/>
                  </a:lnTo>
                  <a:close/>
                  <a:moveTo>
                    <a:pt x="1781" y="3923"/>
                  </a:moveTo>
                  <a:lnTo>
                    <a:pt x="3450" y="3923"/>
                  </a:lnTo>
                  <a:lnTo>
                    <a:pt x="3450" y="4591"/>
                  </a:lnTo>
                  <a:lnTo>
                    <a:pt x="1781" y="4591"/>
                  </a:lnTo>
                  <a:lnTo>
                    <a:pt x="1781" y="3923"/>
                  </a:lnTo>
                  <a:close/>
                  <a:moveTo>
                    <a:pt x="11242" y="9655"/>
                  </a:moveTo>
                  <a:lnTo>
                    <a:pt x="10824" y="9655"/>
                  </a:lnTo>
                  <a:lnTo>
                    <a:pt x="10824" y="2754"/>
                  </a:lnTo>
                  <a:cubicBezTo>
                    <a:pt x="10824" y="2309"/>
                    <a:pt x="10490" y="1975"/>
                    <a:pt x="10045" y="1975"/>
                  </a:cubicBezTo>
                  <a:lnTo>
                    <a:pt x="7763" y="1975"/>
                  </a:lnTo>
                  <a:cubicBezTo>
                    <a:pt x="7652" y="1975"/>
                    <a:pt x="7569" y="1975"/>
                    <a:pt x="7457" y="2003"/>
                  </a:cubicBezTo>
                  <a:lnTo>
                    <a:pt x="7457" y="779"/>
                  </a:lnTo>
                  <a:cubicBezTo>
                    <a:pt x="7457" y="361"/>
                    <a:pt x="7123" y="0"/>
                    <a:pt x="6678" y="0"/>
                  </a:cubicBezTo>
                  <a:lnTo>
                    <a:pt x="1336" y="0"/>
                  </a:lnTo>
                  <a:cubicBezTo>
                    <a:pt x="918" y="0"/>
                    <a:pt x="584" y="361"/>
                    <a:pt x="584" y="779"/>
                  </a:cubicBezTo>
                  <a:lnTo>
                    <a:pt x="584" y="9655"/>
                  </a:lnTo>
                  <a:lnTo>
                    <a:pt x="195" y="9655"/>
                  </a:lnTo>
                  <a:cubicBezTo>
                    <a:pt x="83" y="9655"/>
                    <a:pt x="0" y="9739"/>
                    <a:pt x="0" y="9822"/>
                  </a:cubicBezTo>
                  <a:lnTo>
                    <a:pt x="0" y="9961"/>
                  </a:lnTo>
                  <a:cubicBezTo>
                    <a:pt x="0" y="10045"/>
                    <a:pt x="83" y="10128"/>
                    <a:pt x="195" y="10128"/>
                  </a:cubicBezTo>
                  <a:lnTo>
                    <a:pt x="11242" y="10128"/>
                  </a:lnTo>
                  <a:cubicBezTo>
                    <a:pt x="11353" y="10128"/>
                    <a:pt x="11436" y="10045"/>
                    <a:pt x="11436" y="9961"/>
                  </a:cubicBezTo>
                  <a:lnTo>
                    <a:pt x="11436" y="9822"/>
                  </a:lnTo>
                  <a:cubicBezTo>
                    <a:pt x="11436" y="9739"/>
                    <a:pt x="11353" y="9655"/>
                    <a:pt x="11242" y="9655"/>
                  </a:cubicBezTo>
                  <a:close/>
                  <a:moveTo>
                    <a:pt x="7485" y="2393"/>
                  </a:moveTo>
                  <a:cubicBezTo>
                    <a:pt x="7513" y="2365"/>
                    <a:pt x="7680" y="2365"/>
                    <a:pt x="7763" y="2365"/>
                  </a:cubicBezTo>
                  <a:lnTo>
                    <a:pt x="10045" y="2365"/>
                  </a:lnTo>
                  <a:cubicBezTo>
                    <a:pt x="10240" y="2365"/>
                    <a:pt x="10379" y="2532"/>
                    <a:pt x="10379" y="2727"/>
                  </a:cubicBezTo>
                  <a:lnTo>
                    <a:pt x="10379" y="9627"/>
                  </a:lnTo>
                  <a:lnTo>
                    <a:pt x="7485" y="9627"/>
                  </a:lnTo>
                  <a:lnTo>
                    <a:pt x="7485" y="2476"/>
                  </a:lnTo>
                  <a:lnTo>
                    <a:pt x="7485" y="2393"/>
                  </a:lnTo>
                  <a:close/>
                  <a:moveTo>
                    <a:pt x="1002" y="779"/>
                  </a:moveTo>
                  <a:cubicBezTo>
                    <a:pt x="1002" y="584"/>
                    <a:pt x="1169" y="445"/>
                    <a:pt x="1336" y="445"/>
                  </a:cubicBezTo>
                  <a:lnTo>
                    <a:pt x="6706" y="445"/>
                  </a:lnTo>
                  <a:cubicBezTo>
                    <a:pt x="6901" y="445"/>
                    <a:pt x="7040" y="612"/>
                    <a:pt x="7040" y="779"/>
                  </a:cubicBezTo>
                  <a:lnTo>
                    <a:pt x="7040" y="2476"/>
                  </a:lnTo>
                  <a:lnTo>
                    <a:pt x="7040" y="9655"/>
                  </a:lnTo>
                  <a:lnTo>
                    <a:pt x="1002" y="9655"/>
                  </a:lnTo>
                  <a:lnTo>
                    <a:pt x="1002" y="779"/>
                  </a:lnTo>
                  <a:close/>
                </a:path>
              </a:pathLst>
            </a:custGeom>
            <a:solidFill>
              <a:schemeClr val="bg1">
                <a:lumMod val="95000"/>
              </a:schemeClr>
            </a:solidFill>
            <a:ln>
              <a:noFill/>
            </a:ln>
          </p:spPr>
          <p:txBody>
            <a:bodyPr/>
            <a:lstStyle/>
            <a:p>
              <a:endParaRPr lang="zh-CN" altLang="en-US">
                <a:cs typeface="+mn-ea"/>
                <a:sym typeface="+mn-lt"/>
              </a:endParaRPr>
            </a:p>
          </p:txBody>
        </p:sp>
        <p:cxnSp>
          <p:nvCxnSpPr>
            <p:cNvPr id="37" name="直接连接符 36"/>
            <p:cNvCxnSpPr>
              <a:stCxn id="35" idx="3"/>
            </p:cNvCxnSpPr>
            <p:nvPr/>
          </p:nvCxnSpPr>
          <p:spPr>
            <a:xfrm flipV="1">
              <a:off x="2649" y="4110"/>
              <a:ext cx="1656" cy="15"/>
            </a:xfrm>
            <a:prstGeom prst="line">
              <a:avLst/>
            </a:prstGeom>
            <a:ln>
              <a:solidFill>
                <a:srgbClr val="2D5D94"/>
              </a:solidFill>
              <a:prstDash val="sysDash"/>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4574" y="3109"/>
              <a:ext cx="4170"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39" name="文本框 38"/>
            <p:cNvSpPr txBox="1"/>
            <p:nvPr/>
          </p:nvSpPr>
          <p:spPr>
            <a:xfrm>
              <a:off x="4574" y="3569"/>
              <a:ext cx="4350" cy="2470"/>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40" name="组合 18"/>
          <p:cNvGrpSpPr/>
          <p:nvPr/>
        </p:nvGrpSpPr>
        <p:grpSpPr>
          <a:xfrm>
            <a:off x="933450" y="3997960"/>
            <a:ext cx="4841875" cy="1860550"/>
            <a:chOff x="1299" y="3109"/>
            <a:chExt cx="7625" cy="2930"/>
          </a:xfrm>
        </p:grpSpPr>
        <p:sp>
          <p:nvSpPr>
            <p:cNvPr id="41" name="圆角矩形 40"/>
            <p:cNvSpPr/>
            <p:nvPr/>
          </p:nvSpPr>
          <p:spPr>
            <a:xfrm>
              <a:off x="1299" y="3450"/>
              <a:ext cx="1350" cy="1350"/>
            </a:xfrm>
            <a:prstGeom prst="round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42" name="iconfont-1186-600057"/>
            <p:cNvSpPr>
              <a:spLocks noChangeAspect="1"/>
            </p:cNvSpPr>
            <p:nvPr/>
          </p:nvSpPr>
          <p:spPr bwMode="auto">
            <a:xfrm>
              <a:off x="1659" y="3863"/>
              <a:ext cx="630" cy="522"/>
            </a:xfrm>
            <a:custGeom>
              <a:avLst/>
              <a:gdLst>
                <a:gd name="T0" fmla="*/ 12605 w 12744"/>
                <a:gd name="T1" fmla="*/ 3089 h 10574"/>
                <a:gd name="T2" fmla="*/ 9182 w 12744"/>
                <a:gd name="T3" fmla="*/ 84 h 10574"/>
                <a:gd name="T4" fmla="*/ 8960 w 12744"/>
                <a:gd name="T5" fmla="*/ 0 h 10574"/>
                <a:gd name="T6" fmla="*/ 3812 w 12744"/>
                <a:gd name="T7" fmla="*/ 0 h 10574"/>
                <a:gd name="T8" fmla="*/ 3589 w 12744"/>
                <a:gd name="T9" fmla="*/ 84 h 10574"/>
                <a:gd name="T10" fmla="*/ 139 w 12744"/>
                <a:gd name="T11" fmla="*/ 3256 h 10574"/>
                <a:gd name="T12" fmla="*/ 111 w 12744"/>
                <a:gd name="T13" fmla="*/ 3729 h 10574"/>
                <a:gd name="T14" fmla="*/ 6205 w 12744"/>
                <a:gd name="T15" fmla="*/ 10490 h 10574"/>
                <a:gd name="T16" fmla="*/ 6261 w 12744"/>
                <a:gd name="T17" fmla="*/ 10546 h 10574"/>
                <a:gd name="T18" fmla="*/ 6261 w 12744"/>
                <a:gd name="T19" fmla="*/ 10546 h 10574"/>
                <a:gd name="T20" fmla="*/ 6344 w 12744"/>
                <a:gd name="T21" fmla="*/ 10574 h 10574"/>
                <a:gd name="T22" fmla="*/ 6372 w 12744"/>
                <a:gd name="T23" fmla="*/ 10574 h 10574"/>
                <a:gd name="T24" fmla="*/ 6455 w 12744"/>
                <a:gd name="T25" fmla="*/ 10574 h 10574"/>
                <a:gd name="T26" fmla="*/ 6455 w 12744"/>
                <a:gd name="T27" fmla="*/ 10574 h 10574"/>
                <a:gd name="T28" fmla="*/ 6455 w 12744"/>
                <a:gd name="T29" fmla="*/ 10574 h 10574"/>
                <a:gd name="T30" fmla="*/ 6455 w 12744"/>
                <a:gd name="T31" fmla="*/ 10574 h 10574"/>
                <a:gd name="T32" fmla="*/ 6539 w 12744"/>
                <a:gd name="T33" fmla="*/ 10574 h 10574"/>
                <a:gd name="T34" fmla="*/ 6567 w 12744"/>
                <a:gd name="T35" fmla="*/ 10574 h 10574"/>
                <a:gd name="T36" fmla="*/ 6622 w 12744"/>
                <a:gd name="T37" fmla="*/ 10546 h 10574"/>
                <a:gd name="T38" fmla="*/ 6650 w 12744"/>
                <a:gd name="T39" fmla="*/ 10546 h 10574"/>
                <a:gd name="T40" fmla="*/ 6706 w 12744"/>
                <a:gd name="T41" fmla="*/ 10490 h 10574"/>
                <a:gd name="T42" fmla="*/ 12661 w 12744"/>
                <a:gd name="T43" fmla="*/ 3590 h 10574"/>
                <a:gd name="T44" fmla="*/ 12605 w 12744"/>
                <a:gd name="T45" fmla="*/ 3089 h 10574"/>
                <a:gd name="T46" fmla="*/ 3729 w 12744"/>
                <a:gd name="T47" fmla="*/ 3757 h 10574"/>
                <a:gd name="T48" fmla="*/ 5565 w 12744"/>
                <a:gd name="T49" fmla="*/ 8765 h 10574"/>
                <a:gd name="T50" fmla="*/ 1057 w 12744"/>
                <a:gd name="T51" fmla="*/ 3757 h 10574"/>
                <a:gd name="T52" fmla="*/ 3729 w 12744"/>
                <a:gd name="T53" fmla="*/ 3757 h 10574"/>
                <a:gd name="T54" fmla="*/ 8570 w 12744"/>
                <a:gd name="T55" fmla="*/ 3757 h 10574"/>
                <a:gd name="T56" fmla="*/ 6455 w 12744"/>
                <a:gd name="T57" fmla="*/ 9294 h 10574"/>
                <a:gd name="T58" fmla="*/ 4424 w 12744"/>
                <a:gd name="T59" fmla="*/ 3757 h 10574"/>
                <a:gd name="T60" fmla="*/ 8570 w 12744"/>
                <a:gd name="T61" fmla="*/ 3757 h 10574"/>
                <a:gd name="T62" fmla="*/ 4675 w 12744"/>
                <a:gd name="T63" fmla="*/ 3089 h 10574"/>
                <a:gd name="T64" fmla="*/ 6372 w 12744"/>
                <a:gd name="T65" fmla="*/ 1113 h 10574"/>
                <a:gd name="T66" fmla="*/ 8181 w 12744"/>
                <a:gd name="T67" fmla="*/ 3089 h 10574"/>
                <a:gd name="T68" fmla="*/ 4675 w 12744"/>
                <a:gd name="T69" fmla="*/ 3089 h 10574"/>
                <a:gd name="T70" fmla="*/ 9266 w 12744"/>
                <a:gd name="T71" fmla="*/ 3757 h 10574"/>
                <a:gd name="T72" fmla="*/ 11603 w 12744"/>
                <a:gd name="T73" fmla="*/ 3757 h 10574"/>
                <a:gd name="T74" fmla="*/ 7429 w 12744"/>
                <a:gd name="T75" fmla="*/ 8598 h 10574"/>
                <a:gd name="T76" fmla="*/ 9266 w 12744"/>
                <a:gd name="T77" fmla="*/ 3757 h 10574"/>
                <a:gd name="T78" fmla="*/ 11603 w 12744"/>
                <a:gd name="T79" fmla="*/ 3089 h 10574"/>
                <a:gd name="T80" fmla="*/ 9099 w 12744"/>
                <a:gd name="T81" fmla="*/ 3089 h 10574"/>
                <a:gd name="T82" fmla="*/ 6845 w 12744"/>
                <a:gd name="T83" fmla="*/ 668 h 10574"/>
                <a:gd name="T84" fmla="*/ 8849 w 12744"/>
                <a:gd name="T85" fmla="*/ 668 h 10574"/>
                <a:gd name="T86" fmla="*/ 11603 w 12744"/>
                <a:gd name="T87" fmla="*/ 3089 h 10574"/>
                <a:gd name="T88" fmla="*/ 3951 w 12744"/>
                <a:gd name="T89" fmla="*/ 668 h 10574"/>
                <a:gd name="T90" fmla="*/ 5927 w 12744"/>
                <a:gd name="T91" fmla="*/ 668 h 10574"/>
                <a:gd name="T92" fmla="*/ 3812 w 12744"/>
                <a:gd name="T93" fmla="*/ 3089 h 10574"/>
                <a:gd name="T94" fmla="*/ 1308 w 12744"/>
                <a:gd name="T95" fmla="*/ 3089 h 10574"/>
                <a:gd name="T96" fmla="*/ 3951 w 12744"/>
                <a:gd name="T97" fmla="*/ 668 h 10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744" h="10574">
                  <a:moveTo>
                    <a:pt x="12605" y="3089"/>
                  </a:moveTo>
                  <a:lnTo>
                    <a:pt x="9182" y="84"/>
                  </a:lnTo>
                  <a:cubicBezTo>
                    <a:pt x="9127" y="28"/>
                    <a:pt x="9043" y="0"/>
                    <a:pt x="8960" y="0"/>
                  </a:cubicBezTo>
                  <a:lnTo>
                    <a:pt x="3812" y="0"/>
                  </a:lnTo>
                  <a:cubicBezTo>
                    <a:pt x="3729" y="0"/>
                    <a:pt x="3645" y="28"/>
                    <a:pt x="3589" y="84"/>
                  </a:cubicBezTo>
                  <a:lnTo>
                    <a:pt x="139" y="3256"/>
                  </a:lnTo>
                  <a:cubicBezTo>
                    <a:pt x="0" y="3367"/>
                    <a:pt x="0" y="3590"/>
                    <a:pt x="111" y="3729"/>
                  </a:cubicBezTo>
                  <a:lnTo>
                    <a:pt x="6205" y="10490"/>
                  </a:lnTo>
                  <a:lnTo>
                    <a:pt x="6261" y="10546"/>
                  </a:lnTo>
                  <a:lnTo>
                    <a:pt x="6261" y="10546"/>
                  </a:lnTo>
                  <a:cubicBezTo>
                    <a:pt x="6289" y="10574"/>
                    <a:pt x="6316" y="10574"/>
                    <a:pt x="6344" y="10574"/>
                  </a:cubicBezTo>
                  <a:lnTo>
                    <a:pt x="6372" y="10574"/>
                  </a:lnTo>
                  <a:lnTo>
                    <a:pt x="6455" y="10574"/>
                  </a:lnTo>
                  <a:lnTo>
                    <a:pt x="6455" y="10574"/>
                  </a:lnTo>
                  <a:lnTo>
                    <a:pt x="6455" y="10574"/>
                  </a:lnTo>
                  <a:lnTo>
                    <a:pt x="6455" y="10574"/>
                  </a:lnTo>
                  <a:lnTo>
                    <a:pt x="6539" y="10574"/>
                  </a:lnTo>
                  <a:lnTo>
                    <a:pt x="6567" y="10574"/>
                  </a:lnTo>
                  <a:cubicBezTo>
                    <a:pt x="6595" y="10574"/>
                    <a:pt x="6622" y="10546"/>
                    <a:pt x="6622" y="10546"/>
                  </a:cubicBezTo>
                  <a:lnTo>
                    <a:pt x="6650" y="10546"/>
                  </a:lnTo>
                  <a:lnTo>
                    <a:pt x="6706" y="10490"/>
                  </a:lnTo>
                  <a:lnTo>
                    <a:pt x="12661" y="3590"/>
                  </a:lnTo>
                  <a:cubicBezTo>
                    <a:pt x="12744" y="3423"/>
                    <a:pt x="12744" y="3228"/>
                    <a:pt x="12605" y="3089"/>
                  </a:cubicBezTo>
                  <a:close/>
                  <a:moveTo>
                    <a:pt x="3729" y="3757"/>
                  </a:moveTo>
                  <a:lnTo>
                    <a:pt x="5565" y="8765"/>
                  </a:lnTo>
                  <a:lnTo>
                    <a:pt x="1057" y="3757"/>
                  </a:lnTo>
                  <a:lnTo>
                    <a:pt x="3729" y="3757"/>
                  </a:lnTo>
                  <a:close/>
                  <a:moveTo>
                    <a:pt x="8570" y="3757"/>
                  </a:moveTo>
                  <a:lnTo>
                    <a:pt x="6455" y="9294"/>
                  </a:lnTo>
                  <a:lnTo>
                    <a:pt x="4424" y="3757"/>
                  </a:lnTo>
                  <a:lnTo>
                    <a:pt x="8570" y="3757"/>
                  </a:lnTo>
                  <a:close/>
                  <a:moveTo>
                    <a:pt x="4675" y="3089"/>
                  </a:moveTo>
                  <a:lnTo>
                    <a:pt x="6372" y="1113"/>
                  </a:lnTo>
                  <a:lnTo>
                    <a:pt x="8181" y="3089"/>
                  </a:lnTo>
                  <a:lnTo>
                    <a:pt x="4675" y="3089"/>
                  </a:lnTo>
                  <a:close/>
                  <a:moveTo>
                    <a:pt x="9266" y="3757"/>
                  </a:moveTo>
                  <a:lnTo>
                    <a:pt x="11603" y="3757"/>
                  </a:lnTo>
                  <a:lnTo>
                    <a:pt x="7429" y="8598"/>
                  </a:lnTo>
                  <a:lnTo>
                    <a:pt x="9266" y="3757"/>
                  </a:lnTo>
                  <a:close/>
                  <a:moveTo>
                    <a:pt x="11603" y="3089"/>
                  </a:moveTo>
                  <a:lnTo>
                    <a:pt x="9099" y="3089"/>
                  </a:lnTo>
                  <a:lnTo>
                    <a:pt x="6845" y="668"/>
                  </a:lnTo>
                  <a:lnTo>
                    <a:pt x="8849" y="668"/>
                  </a:lnTo>
                  <a:lnTo>
                    <a:pt x="11603" y="3089"/>
                  </a:lnTo>
                  <a:close/>
                  <a:moveTo>
                    <a:pt x="3951" y="668"/>
                  </a:moveTo>
                  <a:lnTo>
                    <a:pt x="5927" y="668"/>
                  </a:lnTo>
                  <a:lnTo>
                    <a:pt x="3812" y="3089"/>
                  </a:lnTo>
                  <a:lnTo>
                    <a:pt x="1308" y="3089"/>
                  </a:lnTo>
                  <a:lnTo>
                    <a:pt x="3951" y="668"/>
                  </a:lnTo>
                  <a:close/>
                </a:path>
              </a:pathLst>
            </a:custGeom>
            <a:solidFill>
              <a:schemeClr val="bg1">
                <a:lumMod val="95000"/>
              </a:schemeClr>
            </a:solidFill>
            <a:ln>
              <a:noFill/>
            </a:ln>
          </p:spPr>
          <p:txBody>
            <a:bodyPr/>
            <a:lstStyle/>
            <a:p>
              <a:endParaRPr lang="zh-CN" altLang="en-US">
                <a:cs typeface="+mn-ea"/>
                <a:sym typeface="+mn-lt"/>
              </a:endParaRPr>
            </a:p>
          </p:txBody>
        </p:sp>
        <p:cxnSp>
          <p:nvCxnSpPr>
            <p:cNvPr id="43" name="直接连接符 42"/>
            <p:cNvCxnSpPr>
              <a:stCxn id="41" idx="3"/>
            </p:cNvCxnSpPr>
            <p:nvPr/>
          </p:nvCxnSpPr>
          <p:spPr>
            <a:xfrm flipV="1">
              <a:off x="2649" y="4110"/>
              <a:ext cx="1656" cy="15"/>
            </a:xfrm>
            <a:prstGeom prst="line">
              <a:avLst/>
            </a:prstGeom>
            <a:ln>
              <a:solidFill>
                <a:srgbClr val="2D5D94"/>
              </a:solidFill>
              <a:prstDash val="sysDash"/>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4574" y="3109"/>
              <a:ext cx="4170"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45" name="文本框 44"/>
            <p:cNvSpPr txBox="1"/>
            <p:nvPr/>
          </p:nvSpPr>
          <p:spPr>
            <a:xfrm>
              <a:off x="4574" y="3569"/>
              <a:ext cx="4350" cy="2470"/>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46" name="组合 25"/>
          <p:cNvGrpSpPr/>
          <p:nvPr/>
        </p:nvGrpSpPr>
        <p:grpSpPr>
          <a:xfrm>
            <a:off x="6254115" y="3997960"/>
            <a:ext cx="4841875" cy="1860550"/>
            <a:chOff x="1299" y="3109"/>
            <a:chExt cx="7625" cy="2930"/>
          </a:xfrm>
        </p:grpSpPr>
        <p:sp>
          <p:nvSpPr>
            <p:cNvPr id="47" name="圆角矩形 46"/>
            <p:cNvSpPr/>
            <p:nvPr/>
          </p:nvSpPr>
          <p:spPr>
            <a:xfrm>
              <a:off x="1299" y="3450"/>
              <a:ext cx="1350" cy="1350"/>
            </a:xfrm>
            <a:prstGeom prst="roundRect">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48" name="iconfont-1186-600057"/>
            <p:cNvSpPr>
              <a:spLocks noChangeAspect="1"/>
            </p:cNvSpPr>
            <p:nvPr/>
          </p:nvSpPr>
          <p:spPr bwMode="auto">
            <a:xfrm>
              <a:off x="1659" y="3902"/>
              <a:ext cx="630" cy="445"/>
            </a:xfrm>
            <a:custGeom>
              <a:avLst/>
              <a:gdLst>
                <a:gd name="T0" fmla="*/ 5008 w 12160"/>
                <a:gd name="T1" fmla="*/ 1029 h 8598"/>
                <a:gd name="T2" fmla="*/ 7068 w 12160"/>
                <a:gd name="T3" fmla="*/ 1029 h 8598"/>
                <a:gd name="T4" fmla="*/ 6038 w 12160"/>
                <a:gd name="T5" fmla="*/ 556 h 8598"/>
                <a:gd name="T6" fmla="*/ 6038 w 12160"/>
                <a:gd name="T7" fmla="*/ 1503 h 8598"/>
                <a:gd name="T8" fmla="*/ 6038 w 12160"/>
                <a:gd name="T9" fmla="*/ 556 h 8598"/>
                <a:gd name="T10" fmla="*/ 11130 w 12160"/>
                <a:gd name="T11" fmla="*/ 3617 h 8598"/>
                <a:gd name="T12" fmla="*/ 11130 w 12160"/>
                <a:gd name="T13" fmla="*/ 1558 h 8598"/>
                <a:gd name="T14" fmla="*/ 11130 w 12160"/>
                <a:gd name="T15" fmla="*/ 3617 h 8598"/>
                <a:gd name="T16" fmla="*/ 10657 w 12160"/>
                <a:gd name="T17" fmla="*/ 2588 h 8598"/>
                <a:gd name="T18" fmla="*/ 11603 w 12160"/>
                <a:gd name="T19" fmla="*/ 2588 h 8598"/>
                <a:gd name="T20" fmla="*/ 11130 w 12160"/>
                <a:gd name="T21" fmla="*/ 2115 h 8598"/>
                <a:gd name="T22" fmla="*/ 0 w 12160"/>
                <a:gd name="T23" fmla="*/ 2588 h 8598"/>
                <a:gd name="T24" fmla="*/ 2059 w 12160"/>
                <a:gd name="T25" fmla="*/ 2588 h 8598"/>
                <a:gd name="T26" fmla="*/ 1029 w 12160"/>
                <a:gd name="T27" fmla="*/ 2115 h 8598"/>
                <a:gd name="T28" fmla="*/ 1029 w 12160"/>
                <a:gd name="T29" fmla="*/ 3061 h 8598"/>
                <a:gd name="T30" fmla="*/ 1029 w 12160"/>
                <a:gd name="T31" fmla="*/ 2115 h 8598"/>
                <a:gd name="T32" fmla="*/ 9711 w 12160"/>
                <a:gd name="T33" fmla="*/ 7429 h 8598"/>
                <a:gd name="T34" fmla="*/ 1864 w 12160"/>
                <a:gd name="T35" fmla="*/ 6956 h 8598"/>
                <a:gd name="T36" fmla="*/ 1447 w 12160"/>
                <a:gd name="T37" fmla="*/ 3395 h 8598"/>
                <a:gd name="T38" fmla="*/ 2866 w 12160"/>
                <a:gd name="T39" fmla="*/ 3951 h 8598"/>
                <a:gd name="T40" fmla="*/ 5036 w 12160"/>
                <a:gd name="T41" fmla="*/ 2588 h 8598"/>
                <a:gd name="T42" fmla="*/ 7179 w 12160"/>
                <a:gd name="T43" fmla="*/ 2588 h 8598"/>
                <a:gd name="T44" fmla="*/ 9321 w 12160"/>
                <a:gd name="T45" fmla="*/ 3951 h 8598"/>
                <a:gd name="T46" fmla="*/ 10713 w 12160"/>
                <a:gd name="T47" fmla="*/ 3395 h 8598"/>
                <a:gd name="T48" fmla="*/ 10295 w 12160"/>
                <a:gd name="T49" fmla="*/ 6956 h 8598"/>
                <a:gd name="T50" fmla="*/ 1920 w 12160"/>
                <a:gd name="T51" fmla="*/ 4035 h 8598"/>
                <a:gd name="T52" fmla="*/ 2448 w 12160"/>
                <a:gd name="T53" fmla="*/ 6901 h 8598"/>
                <a:gd name="T54" fmla="*/ 9739 w 12160"/>
                <a:gd name="T55" fmla="*/ 6873 h 8598"/>
                <a:gd name="T56" fmla="*/ 9544 w 12160"/>
                <a:gd name="T57" fmla="*/ 4424 h 8598"/>
                <a:gd name="T58" fmla="*/ 6761 w 12160"/>
                <a:gd name="T59" fmla="*/ 2949 h 8598"/>
                <a:gd name="T60" fmla="*/ 5370 w 12160"/>
                <a:gd name="T61" fmla="*/ 2949 h 8598"/>
                <a:gd name="T62" fmla="*/ 2560 w 12160"/>
                <a:gd name="T63" fmla="*/ 4396 h 8598"/>
                <a:gd name="T64" fmla="*/ 1920 w 12160"/>
                <a:gd name="T65" fmla="*/ 4035 h 8598"/>
                <a:gd name="T66" fmla="*/ 2309 w 12160"/>
                <a:gd name="T67" fmla="*/ 8598 h 8598"/>
                <a:gd name="T68" fmla="*/ 2309 w 12160"/>
                <a:gd name="T69" fmla="*/ 8042 h 8598"/>
                <a:gd name="T70" fmla="*/ 9961 w 12160"/>
                <a:gd name="T71" fmla="*/ 8320 h 8598"/>
                <a:gd name="T72" fmla="*/ 9683 w 12160"/>
                <a:gd name="T73" fmla="*/ 8598 h 8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60" h="8598">
                  <a:moveTo>
                    <a:pt x="6038" y="2059"/>
                  </a:moveTo>
                  <a:cubicBezTo>
                    <a:pt x="5481" y="2059"/>
                    <a:pt x="5008" y="1614"/>
                    <a:pt x="5008" y="1029"/>
                  </a:cubicBezTo>
                  <a:cubicBezTo>
                    <a:pt x="5008" y="473"/>
                    <a:pt x="5454" y="0"/>
                    <a:pt x="6038" y="0"/>
                  </a:cubicBezTo>
                  <a:cubicBezTo>
                    <a:pt x="6595" y="0"/>
                    <a:pt x="7068" y="445"/>
                    <a:pt x="7068" y="1029"/>
                  </a:cubicBezTo>
                  <a:cubicBezTo>
                    <a:pt x="7068" y="1614"/>
                    <a:pt x="6595" y="2059"/>
                    <a:pt x="6038" y="2059"/>
                  </a:cubicBezTo>
                  <a:close/>
                  <a:moveTo>
                    <a:pt x="6038" y="556"/>
                  </a:moveTo>
                  <a:cubicBezTo>
                    <a:pt x="5760" y="556"/>
                    <a:pt x="5565" y="779"/>
                    <a:pt x="5565" y="1029"/>
                  </a:cubicBezTo>
                  <a:cubicBezTo>
                    <a:pt x="5565" y="1308"/>
                    <a:pt x="5788" y="1503"/>
                    <a:pt x="6038" y="1503"/>
                  </a:cubicBezTo>
                  <a:cubicBezTo>
                    <a:pt x="6316" y="1503"/>
                    <a:pt x="6511" y="1280"/>
                    <a:pt x="6511" y="1029"/>
                  </a:cubicBezTo>
                  <a:cubicBezTo>
                    <a:pt x="6539" y="779"/>
                    <a:pt x="6316" y="556"/>
                    <a:pt x="6038" y="556"/>
                  </a:cubicBezTo>
                  <a:close/>
                  <a:moveTo>
                    <a:pt x="6038" y="556"/>
                  </a:moveTo>
                  <a:close/>
                  <a:moveTo>
                    <a:pt x="11130" y="3617"/>
                  </a:moveTo>
                  <a:cubicBezTo>
                    <a:pt x="10574" y="3617"/>
                    <a:pt x="10101" y="3172"/>
                    <a:pt x="10101" y="2588"/>
                  </a:cubicBezTo>
                  <a:cubicBezTo>
                    <a:pt x="10101" y="2031"/>
                    <a:pt x="10546" y="1558"/>
                    <a:pt x="11130" y="1558"/>
                  </a:cubicBezTo>
                  <a:cubicBezTo>
                    <a:pt x="11687" y="1558"/>
                    <a:pt x="12160" y="2003"/>
                    <a:pt x="12160" y="2588"/>
                  </a:cubicBezTo>
                  <a:cubicBezTo>
                    <a:pt x="12160" y="3144"/>
                    <a:pt x="11715" y="3617"/>
                    <a:pt x="11130" y="3617"/>
                  </a:cubicBezTo>
                  <a:close/>
                  <a:moveTo>
                    <a:pt x="11130" y="2115"/>
                  </a:moveTo>
                  <a:cubicBezTo>
                    <a:pt x="10852" y="2115"/>
                    <a:pt x="10657" y="2337"/>
                    <a:pt x="10657" y="2588"/>
                  </a:cubicBezTo>
                  <a:cubicBezTo>
                    <a:pt x="10657" y="2866"/>
                    <a:pt x="10880" y="3061"/>
                    <a:pt x="11130" y="3061"/>
                  </a:cubicBezTo>
                  <a:cubicBezTo>
                    <a:pt x="11408" y="3061"/>
                    <a:pt x="11603" y="2838"/>
                    <a:pt x="11603" y="2588"/>
                  </a:cubicBezTo>
                  <a:cubicBezTo>
                    <a:pt x="11631" y="2337"/>
                    <a:pt x="11408" y="2115"/>
                    <a:pt x="11130" y="2115"/>
                  </a:cubicBezTo>
                  <a:close/>
                  <a:moveTo>
                    <a:pt x="11130" y="2115"/>
                  </a:moveTo>
                  <a:close/>
                  <a:moveTo>
                    <a:pt x="1029" y="3617"/>
                  </a:moveTo>
                  <a:cubicBezTo>
                    <a:pt x="473" y="3617"/>
                    <a:pt x="0" y="3172"/>
                    <a:pt x="0" y="2588"/>
                  </a:cubicBezTo>
                  <a:cubicBezTo>
                    <a:pt x="0" y="2031"/>
                    <a:pt x="445" y="1558"/>
                    <a:pt x="1029" y="1558"/>
                  </a:cubicBezTo>
                  <a:cubicBezTo>
                    <a:pt x="1586" y="1558"/>
                    <a:pt x="2059" y="2003"/>
                    <a:pt x="2059" y="2588"/>
                  </a:cubicBezTo>
                  <a:cubicBezTo>
                    <a:pt x="2059" y="3144"/>
                    <a:pt x="1586" y="3617"/>
                    <a:pt x="1029" y="3617"/>
                  </a:cubicBezTo>
                  <a:close/>
                  <a:moveTo>
                    <a:pt x="1029" y="2115"/>
                  </a:moveTo>
                  <a:cubicBezTo>
                    <a:pt x="751" y="2115"/>
                    <a:pt x="556" y="2337"/>
                    <a:pt x="556" y="2588"/>
                  </a:cubicBezTo>
                  <a:cubicBezTo>
                    <a:pt x="556" y="2866"/>
                    <a:pt x="779" y="3061"/>
                    <a:pt x="1029" y="3061"/>
                  </a:cubicBezTo>
                  <a:cubicBezTo>
                    <a:pt x="1308" y="3061"/>
                    <a:pt x="1502" y="2838"/>
                    <a:pt x="1502" y="2588"/>
                  </a:cubicBezTo>
                  <a:cubicBezTo>
                    <a:pt x="1530" y="2337"/>
                    <a:pt x="1308" y="2115"/>
                    <a:pt x="1029" y="2115"/>
                  </a:cubicBezTo>
                  <a:close/>
                  <a:moveTo>
                    <a:pt x="1029" y="2115"/>
                  </a:moveTo>
                  <a:close/>
                  <a:moveTo>
                    <a:pt x="9711" y="7429"/>
                  </a:moveTo>
                  <a:lnTo>
                    <a:pt x="2421" y="7429"/>
                  </a:lnTo>
                  <a:cubicBezTo>
                    <a:pt x="2142" y="7429"/>
                    <a:pt x="1920" y="7235"/>
                    <a:pt x="1864" y="6956"/>
                  </a:cubicBezTo>
                  <a:lnTo>
                    <a:pt x="1308" y="3729"/>
                  </a:lnTo>
                  <a:cubicBezTo>
                    <a:pt x="1280" y="3589"/>
                    <a:pt x="1335" y="3450"/>
                    <a:pt x="1447" y="3395"/>
                  </a:cubicBezTo>
                  <a:cubicBezTo>
                    <a:pt x="1558" y="3311"/>
                    <a:pt x="1697" y="3311"/>
                    <a:pt x="1836" y="3367"/>
                  </a:cubicBezTo>
                  <a:lnTo>
                    <a:pt x="2866" y="3951"/>
                  </a:lnTo>
                  <a:cubicBezTo>
                    <a:pt x="3088" y="4090"/>
                    <a:pt x="3422" y="4174"/>
                    <a:pt x="3895" y="3701"/>
                  </a:cubicBezTo>
                  <a:lnTo>
                    <a:pt x="5036" y="2588"/>
                  </a:lnTo>
                  <a:cubicBezTo>
                    <a:pt x="5398" y="2226"/>
                    <a:pt x="5732" y="2031"/>
                    <a:pt x="6094" y="2031"/>
                  </a:cubicBezTo>
                  <a:cubicBezTo>
                    <a:pt x="6455" y="2031"/>
                    <a:pt x="6817" y="2226"/>
                    <a:pt x="7179" y="2588"/>
                  </a:cubicBezTo>
                  <a:lnTo>
                    <a:pt x="8292" y="3701"/>
                  </a:lnTo>
                  <a:cubicBezTo>
                    <a:pt x="8459" y="3868"/>
                    <a:pt x="8876" y="4229"/>
                    <a:pt x="9321" y="3951"/>
                  </a:cubicBezTo>
                  <a:lnTo>
                    <a:pt x="10351" y="3367"/>
                  </a:lnTo>
                  <a:cubicBezTo>
                    <a:pt x="10462" y="3311"/>
                    <a:pt x="10601" y="3311"/>
                    <a:pt x="10713" y="3395"/>
                  </a:cubicBezTo>
                  <a:cubicBezTo>
                    <a:pt x="10824" y="3478"/>
                    <a:pt x="10880" y="3617"/>
                    <a:pt x="10852" y="3729"/>
                  </a:cubicBezTo>
                  <a:lnTo>
                    <a:pt x="10295" y="6956"/>
                  </a:lnTo>
                  <a:cubicBezTo>
                    <a:pt x="10212" y="7207"/>
                    <a:pt x="9961" y="7429"/>
                    <a:pt x="9711" y="7429"/>
                  </a:cubicBezTo>
                  <a:close/>
                  <a:moveTo>
                    <a:pt x="1920" y="4035"/>
                  </a:moveTo>
                  <a:lnTo>
                    <a:pt x="2421" y="6873"/>
                  </a:lnTo>
                  <a:cubicBezTo>
                    <a:pt x="2421" y="6901"/>
                    <a:pt x="2421" y="6901"/>
                    <a:pt x="2448" y="6901"/>
                  </a:cubicBezTo>
                  <a:lnTo>
                    <a:pt x="9711" y="6901"/>
                  </a:lnTo>
                  <a:cubicBezTo>
                    <a:pt x="9711" y="6901"/>
                    <a:pt x="9739" y="6901"/>
                    <a:pt x="9739" y="6873"/>
                  </a:cubicBezTo>
                  <a:lnTo>
                    <a:pt x="10212" y="4035"/>
                  </a:lnTo>
                  <a:lnTo>
                    <a:pt x="9544" y="4424"/>
                  </a:lnTo>
                  <a:cubicBezTo>
                    <a:pt x="9015" y="4730"/>
                    <a:pt x="8375" y="4591"/>
                    <a:pt x="7875" y="4063"/>
                  </a:cubicBezTo>
                  <a:lnTo>
                    <a:pt x="6761" y="2949"/>
                  </a:lnTo>
                  <a:cubicBezTo>
                    <a:pt x="6511" y="2671"/>
                    <a:pt x="6261" y="2560"/>
                    <a:pt x="6066" y="2560"/>
                  </a:cubicBezTo>
                  <a:cubicBezTo>
                    <a:pt x="5843" y="2560"/>
                    <a:pt x="5621" y="2699"/>
                    <a:pt x="5370" y="2949"/>
                  </a:cubicBezTo>
                  <a:lnTo>
                    <a:pt x="4229" y="4063"/>
                  </a:lnTo>
                  <a:cubicBezTo>
                    <a:pt x="3561" y="4758"/>
                    <a:pt x="2949" y="4619"/>
                    <a:pt x="2560" y="4396"/>
                  </a:cubicBezTo>
                  <a:lnTo>
                    <a:pt x="1920" y="4035"/>
                  </a:lnTo>
                  <a:close/>
                  <a:moveTo>
                    <a:pt x="1920" y="4035"/>
                  </a:moveTo>
                  <a:close/>
                  <a:moveTo>
                    <a:pt x="9683" y="8598"/>
                  </a:moveTo>
                  <a:lnTo>
                    <a:pt x="2309" y="8598"/>
                  </a:lnTo>
                  <a:cubicBezTo>
                    <a:pt x="2170" y="8598"/>
                    <a:pt x="2031" y="8487"/>
                    <a:pt x="2031" y="8320"/>
                  </a:cubicBezTo>
                  <a:cubicBezTo>
                    <a:pt x="2031" y="8181"/>
                    <a:pt x="2142" y="8042"/>
                    <a:pt x="2309" y="8042"/>
                  </a:cubicBezTo>
                  <a:lnTo>
                    <a:pt x="9683" y="8042"/>
                  </a:lnTo>
                  <a:cubicBezTo>
                    <a:pt x="9822" y="8042"/>
                    <a:pt x="9961" y="8153"/>
                    <a:pt x="9961" y="8320"/>
                  </a:cubicBezTo>
                  <a:cubicBezTo>
                    <a:pt x="9961" y="8487"/>
                    <a:pt x="9822" y="8598"/>
                    <a:pt x="9683" y="8598"/>
                  </a:cubicBezTo>
                  <a:close/>
                  <a:moveTo>
                    <a:pt x="9683" y="8598"/>
                  </a:moveTo>
                  <a:close/>
                </a:path>
              </a:pathLst>
            </a:custGeom>
            <a:solidFill>
              <a:schemeClr val="bg1">
                <a:lumMod val="95000"/>
              </a:schemeClr>
            </a:solidFill>
            <a:ln>
              <a:noFill/>
            </a:ln>
          </p:spPr>
          <p:txBody>
            <a:bodyPr/>
            <a:lstStyle/>
            <a:p>
              <a:endParaRPr lang="zh-CN" altLang="en-US">
                <a:cs typeface="+mn-ea"/>
                <a:sym typeface="+mn-lt"/>
              </a:endParaRPr>
            </a:p>
          </p:txBody>
        </p:sp>
        <p:cxnSp>
          <p:nvCxnSpPr>
            <p:cNvPr id="49" name="直接连接符 48"/>
            <p:cNvCxnSpPr>
              <a:stCxn id="47" idx="3"/>
            </p:cNvCxnSpPr>
            <p:nvPr/>
          </p:nvCxnSpPr>
          <p:spPr>
            <a:xfrm flipV="1">
              <a:off x="2649" y="4110"/>
              <a:ext cx="1656" cy="15"/>
            </a:xfrm>
            <a:prstGeom prst="line">
              <a:avLst/>
            </a:prstGeom>
            <a:ln>
              <a:solidFill>
                <a:srgbClr val="2D5D94"/>
              </a:solidFill>
              <a:prstDash val="sysDash"/>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4574" y="3109"/>
              <a:ext cx="4170"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51" name="文本框 50"/>
            <p:cNvSpPr txBox="1"/>
            <p:nvPr/>
          </p:nvSpPr>
          <p:spPr>
            <a:xfrm>
              <a:off x="4574" y="3569"/>
              <a:ext cx="4350" cy="2470"/>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left)">
                                      <p:cBhvr>
                                        <p:cTn id="1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工作完成情况</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grpSp>
        <p:nvGrpSpPr>
          <p:cNvPr id="34" name="组合 33"/>
          <p:cNvGrpSpPr/>
          <p:nvPr/>
        </p:nvGrpSpPr>
        <p:grpSpPr>
          <a:xfrm>
            <a:off x="993140" y="1609725"/>
            <a:ext cx="5173345" cy="1219200"/>
            <a:chOff x="1316" y="3045"/>
            <a:chExt cx="8147" cy="1920"/>
          </a:xfrm>
        </p:grpSpPr>
        <p:sp>
          <p:nvSpPr>
            <p:cNvPr id="22" name="圆角矩形 21"/>
            <p:cNvSpPr/>
            <p:nvPr/>
          </p:nvSpPr>
          <p:spPr>
            <a:xfrm>
              <a:off x="1875" y="3045"/>
              <a:ext cx="7588" cy="1920"/>
            </a:xfrm>
            <a:prstGeom prst="roundRect">
              <a:avLst>
                <a:gd name="adj" fmla="val 3421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26" name="组合 22"/>
            <p:cNvGrpSpPr/>
            <p:nvPr/>
          </p:nvGrpSpPr>
          <p:grpSpPr>
            <a:xfrm>
              <a:off x="1316" y="3345"/>
              <a:ext cx="1320" cy="1320"/>
              <a:chOff x="8799" y="7470"/>
              <a:chExt cx="1320" cy="1320"/>
            </a:xfrm>
          </p:grpSpPr>
          <p:sp>
            <p:nvSpPr>
              <p:cNvPr id="27" name="椭圆 26"/>
              <p:cNvSpPr/>
              <p:nvPr/>
            </p:nvSpPr>
            <p:spPr>
              <a:xfrm>
                <a:off x="8799" y="7470"/>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8" name="iconfont-11862-5666441"/>
              <p:cNvSpPr>
                <a:spLocks noChangeAspect="1"/>
              </p:cNvSpPr>
              <p:nvPr/>
            </p:nvSpPr>
            <p:spPr bwMode="auto">
              <a:xfrm>
                <a:off x="9104" y="7801"/>
                <a:ext cx="709" cy="656"/>
              </a:xfrm>
              <a:custGeom>
                <a:avLst/>
                <a:gdLst>
                  <a:gd name="T0" fmla="*/ 8673 w 11185"/>
                  <a:gd name="T1" fmla="*/ 0 h 10349"/>
                  <a:gd name="T2" fmla="*/ 2512 w 11185"/>
                  <a:gd name="T3" fmla="*/ 0 h 10349"/>
                  <a:gd name="T4" fmla="*/ 0 w 11185"/>
                  <a:gd name="T5" fmla="*/ 2511 h 10349"/>
                  <a:gd name="T6" fmla="*/ 0 w 11185"/>
                  <a:gd name="T7" fmla="*/ 7838 h 10349"/>
                  <a:gd name="T8" fmla="*/ 2511 w 11185"/>
                  <a:gd name="T9" fmla="*/ 10349 h 10349"/>
                  <a:gd name="T10" fmla="*/ 8672 w 11185"/>
                  <a:gd name="T11" fmla="*/ 10349 h 10349"/>
                  <a:gd name="T12" fmla="*/ 11183 w 11185"/>
                  <a:gd name="T13" fmla="*/ 7838 h 10349"/>
                  <a:gd name="T14" fmla="*/ 11183 w 11185"/>
                  <a:gd name="T15" fmla="*/ 2511 h 10349"/>
                  <a:gd name="T16" fmla="*/ 8673 w 11185"/>
                  <a:gd name="T17" fmla="*/ 0 h 10349"/>
                  <a:gd name="T18" fmla="*/ 2512 w 11185"/>
                  <a:gd name="T19" fmla="*/ 705 h 10349"/>
                  <a:gd name="T20" fmla="*/ 8673 w 11185"/>
                  <a:gd name="T21" fmla="*/ 705 h 10349"/>
                  <a:gd name="T22" fmla="*/ 10481 w 11185"/>
                  <a:gd name="T23" fmla="*/ 2513 h 10349"/>
                  <a:gd name="T24" fmla="*/ 10481 w 11185"/>
                  <a:gd name="T25" fmla="*/ 2630 h 10349"/>
                  <a:gd name="T26" fmla="*/ 5713 w 11185"/>
                  <a:gd name="T27" fmla="*/ 4895 h 10349"/>
                  <a:gd name="T28" fmla="*/ 5470 w 11185"/>
                  <a:gd name="T29" fmla="*/ 4895 h 10349"/>
                  <a:gd name="T30" fmla="*/ 705 w 11185"/>
                  <a:gd name="T31" fmla="*/ 2629 h 10349"/>
                  <a:gd name="T32" fmla="*/ 705 w 11185"/>
                  <a:gd name="T33" fmla="*/ 2511 h 10349"/>
                  <a:gd name="T34" fmla="*/ 2512 w 11185"/>
                  <a:gd name="T35" fmla="*/ 705 h 10349"/>
                  <a:gd name="T36" fmla="*/ 8673 w 11185"/>
                  <a:gd name="T37" fmla="*/ 9645 h 10349"/>
                  <a:gd name="T38" fmla="*/ 2512 w 11185"/>
                  <a:gd name="T39" fmla="*/ 9645 h 10349"/>
                  <a:gd name="T40" fmla="*/ 705 w 11185"/>
                  <a:gd name="T41" fmla="*/ 7838 h 10349"/>
                  <a:gd name="T42" fmla="*/ 705 w 11185"/>
                  <a:gd name="T43" fmla="*/ 3409 h 10349"/>
                  <a:gd name="T44" fmla="*/ 5355 w 11185"/>
                  <a:gd name="T45" fmla="*/ 5620 h 10349"/>
                  <a:gd name="T46" fmla="*/ 5441 w 11185"/>
                  <a:gd name="T47" fmla="*/ 5661 h 10349"/>
                  <a:gd name="T48" fmla="*/ 5445 w 11185"/>
                  <a:gd name="T49" fmla="*/ 5663 h 10349"/>
                  <a:gd name="T50" fmla="*/ 5456 w 11185"/>
                  <a:gd name="T51" fmla="*/ 5666 h 10349"/>
                  <a:gd name="T52" fmla="*/ 5593 w 11185"/>
                  <a:gd name="T53" fmla="*/ 5689 h 10349"/>
                  <a:gd name="T54" fmla="*/ 5731 w 11185"/>
                  <a:gd name="T55" fmla="*/ 5666 h 10349"/>
                  <a:gd name="T56" fmla="*/ 5742 w 11185"/>
                  <a:gd name="T57" fmla="*/ 5663 h 10349"/>
                  <a:gd name="T58" fmla="*/ 5746 w 11185"/>
                  <a:gd name="T59" fmla="*/ 5661 h 10349"/>
                  <a:gd name="T60" fmla="*/ 5832 w 11185"/>
                  <a:gd name="T61" fmla="*/ 5620 h 10349"/>
                  <a:gd name="T62" fmla="*/ 10482 w 11185"/>
                  <a:gd name="T63" fmla="*/ 3409 h 10349"/>
                  <a:gd name="T64" fmla="*/ 10482 w 11185"/>
                  <a:gd name="T65" fmla="*/ 7839 h 10349"/>
                  <a:gd name="T66" fmla="*/ 8673 w 11185"/>
                  <a:gd name="T67" fmla="*/ 9645 h 10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185" h="10349">
                    <a:moveTo>
                      <a:pt x="8673" y="0"/>
                    </a:moveTo>
                    <a:lnTo>
                      <a:pt x="2512" y="0"/>
                    </a:lnTo>
                    <a:cubicBezTo>
                      <a:pt x="1127" y="0"/>
                      <a:pt x="0" y="1128"/>
                      <a:pt x="0" y="2511"/>
                    </a:cubicBezTo>
                    <a:lnTo>
                      <a:pt x="0" y="7838"/>
                    </a:lnTo>
                    <a:cubicBezTo>
                      <a:pt x="0" y="9223"/>
                      <a:pt x="1126" y="10349"/>
                      <a:pt x="2511" y="10349"/>
                    </a:cubicBezTo>
                    <a:lnTo>
                      <a:pt x="8672" y="10349"/>
                    </a:lnTo>
                    <a:cubicBezTo>
                      <a:pt x="10057" y="10349"/>
                      <a:pt x="11183" y="9223"/>
                      <a:pt x="11183" y="7838"/>
                    </a:cubicBezTo>
                    <a:lnTo>
                      <a:pt x="11183" y="2511"/>
                    </a:lnTo>
                    <a:cubicBezTo>
                      <a:pt x="11185" y="1128"/>
                      <a:pt x="10057" y="0"/>
                      <a:pt x="8673" y="0"/>
                    </a:cubicBezTo>
                    <a:close/>
                    <a:moveTo>
                      <a:pt x="2512" y="705"/>
                    </a:moveTo>
                    <a:lnTo>
                      <a:pt x="8673" y="705"/>
                    </a:lnTo>
                    <a:cubicBezTo>
                      <a:pt x="9670" y="705"/>
                      <a:pt x="10481" y="1516"/>
                      <a:pt x="10481" y="2513"/>
                    </a:cubicBezTo>
                    <a:lnTo>
                      <a:pt x="10481" y="2630"/>
                    </a:lnTo>
                    <a:lnTo>
                      <a:pt x="5713" y="4895"/>
                    </a:lnTo>
                    <a:cubicBezTo>
                      <a:pt x="5636" y="4931"/>
                      <a:pt x="5547" y="4931"/>
                      <a:pt x="5470" y="4895"/>
                    </a:cubicBezTo>
                    <a:lnTo>
                      <a:pt x="705" y="2629"/>
                    </a:lnTo>
                    <a:lnTo>
                      <a:pt x="705" y="2511"/>
                    </a:lnTo>
                    <a:cubicBezTo>
                      <a:pt x="705" y="1515"/>
                      <a:pt x="1515" y="705"/>
                      <a:pt x="2512" y="705"/>
                    </a:cubicBezTo>
                    <a:close/>
                    <a:moveTo>
                      <a:pt x="8673" y="9645"/>
                    </a:moveTo>
                    <a:lnTo>
                      <a:pt x="2512" y="9645"/>
                    </a:lnTo>
                    <a:cubicBezTo>
                      <a:pt x="1516" y="9645"/>
                      <a:pt x="705" y="8834"/>
                      <a:pt x="705" y="7838"/>
                    </a:cubicBezTo>
                    <a:lnTo>
                      <a:pt x="705" y="3409"/>
                    </a:lnTo>
                    <a:lnTo>
                      <a:pt x="5355" y="5620"/>
                    </a:lnTo>
                    <a:lnTo>
                      <a:pt x="5441" y="5661"/>
                    </a:lnTo>
                    <a:cubicBezTo>
                      <a:pt x="5442" y="5661"/>
                      <a:pt x="5443" y="5661"/>
                      <a:pt x="5445" y="5663"/>
                    </a:cubicBezTo>
                    <a:lnTo>
                      <a:pt x="5456" y="5666"/>
                    </a:lnTo>
                    <a:cubicBezTo>
                      <a:pt x="5498" y="5680"/>
                      <a:pt x="5545" y="5689"/>
                      <a:pt x="5593" y="5689"/>
                    </a:cubicBezTo>
                    <a:cubicBezTo>
                      <a:pt x="5642" y="5689"/>
                      <a:pt x="5687" y="5680"/>
                      <a:pt x="5731" y="5666"/>
                    </a:cubicBezTo>
                    <a:lnTo>
                      <a:pt x="5742" y="5663"/>
                    </a:lnTo>
                    <a:cubicBezTo>
                      <a:pt x="5743" y="5663"/>
                      <a:pt x="5744" y="5663"/>
                      <a:pt x="5746" y="5661"/>
                    </a:cubicBezTo>
                    <a:lnTo>
                      <a:pt x="5832" y="5620"/>
                    </a:lnTo>
                    <a:lnTo>
                      <a:pt x="10482" y="3409"/>
                    </a:lnTo>
                    <a:lnTo>
                      <a:pt x="10482" y="7839"/>
                    </a:lnTo>
                    <a:cubicBezTo>
                      <a:pt x="10479" y="8835"/>
                      <a:pt x="9669" y="9645"/>
                      <a:pt x="8673" y="9645"/>
                    </a:cubicBezTo>
                    <a:close/>
                  </a:path>
                </a:pathLst>
              </a:custGeom>
              <a:solidFill>
                <a:schemeClr val="bg1"/>
              </a:solidFill>
              <a:ln>
                <a:noFill/>
              </a:ln>
            </p:spPr>
            <p:txBody>
              <a:bodyPr/>
              <a:lstStyle/>
              <a:p>
                <a:endParaRPr lang="zh-CN" altLang="en-US">
                  <a:cs typeface="+mn-ea"/>
                  <a:sym typeface="+mn-lt"/>
                </a:endParaRPr>
              </a:p>
            </p:txBody>
          </p:sp>
        </p:grpSp>
        <p:sp>
          <p:nvSpPr>
            <p:cNvPr id="32" name="文本框 31"/>
            <p:cNvSpPr txBox="1"/>
            <p:nvPr/>
          </p:nvSpPr>
          <p:spPr>
            <a:xfrm>
              <a:off x="2849" y="3225"/>
              <a:ext cx="4170"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33" name="文本框 32"/>
            <p:cNvSpPr txBox="1"/>
            <p:nvPr/>
          </p:nvSpPr>
          <p:spPr>
            <a:xfrm>
              <a:off x="2849" y="3676"/>
              <a:ext cx="6614" cy="1221"/>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56" name="组合 34"/>
          <p:cNvGrpSpPr/>
          <p:nvPr/>
        </p:nvGrpSpPr>
        <p:grpSpPr>
          <a:xfrm>
            <a:off x="993140" y="5085715"/>
            <a:ext cx="5208905" cy="1219200"/>
            <a:chOff x="1316" y="3045"/>
            <a:chExt cx="8203" cy="1920"/>
          </a:xfrm>
        </p:grpSpPr>
        <p:sp>
          <p:nvSpPr>
            <p:cNvPr id="57" name="圆角矩形 56"/>
            <p:cNvSpPr/>
            <p:nvPr/>
          </p:nvSpPr>
          <p:spPr>
            <a:xfrm>
              <a:off x="1875" y="3045"/>
              <a:ext cx="7588" cy="1920"/>
            </a:xfrm>
            <a:prstGeom prst="roundRect">
              <a:avLst>
                <a:gd name="adj" fmla="val 3421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58" name="组合 22"/>
            <p:cNvGrpSpPr/>
            <p:nvPr/>
          </p:nvGrpSpPr>
          <p:grpSpPr>
            <a:xfrm>
              <a:off x="1316" y="3345"/>
              <a:ext cx="1320" cy="1320"/>
              <a:chOff x="8799" y="7470"/>
              <a:chExt cx="1320" cy="1320"/>
            </a:xfrm>
          </p:grpSpPr>
          <p:sp>
            <p:nvSpPr>
              <p:cNvPr id="59" name="椭圆 58"/>
              <p:cNvSpPr/>
              <p:nvPr/>
            </p:nvSpPr>
            <p:spPr>
              <a:xfrm>
                <a:off x="8799" y="7470"/>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60" name="iconfont-11862-5666441"/>
              <p:cNvSpPr>
                <a:spLocks noChangeAspect="1"/>
              </p:cNvSpPr>
              <p:nvPr/>
            </p:nvSpPr>
            <p:spPr bwMode="auto">
              <a:xfrm>
                <a:off x="9119" y="7774"/>
                <a:ext cx="678" cy="709"/>
              </a:xfrm>
              <a:custGeom>
                <a:avLst/>
                <a:gdLst>
                  <a:gd name="connsiteX0" fmla="*/ 256978 w 514056"/>
                  <a:gd name="connsiteY0" fmla="*/ 195458 h 536971"/>
                  <a:gd name="connsiteX1" fmla="*/ 172648 w 514056"/>
                  <a:gd name="connsiteY1" fmla="*/ 279865 h 536971"/>
                  <a:gd name="connsiteX2" fmla="*/ 256978 w 514056"/>
                  <a:gd name="connsiteY2" fmla="*/ 364178 h 536971"/>
                  <a:gd name="connsiteX3" fmla="*/ 341307 w 514056"/>
                  <a:gd name="connsiteY3" fmla="*/ 279818 h 536971"/>
                  <a:gd name="connsiteX4" fmla="*/ 256978 w 514056"/>
                  <a:gd name="connsiteY4" fmla="*/ 195458 h 536971"/>
                  <a:gd name="connsiteX5" fmla="*/ 256978 w 514056"/>
                  <a:gd name="connsiteY5" fmla="*/ 163085 h 536971"/>
                  <a:gd name="connsiteX6" fmla="*/ 373687 w 514056"/>
                  <a:gd name="connsiteY6" fmla="*/ 279818 h 536971"/>
                  <a:gd name="connsiteX7" fmla="*/ 256978 w 514056"/>
                  <a:gd name="connsiteY7" fmla="*/ 396503 h 536971"/>
                  <a:gd name="connsiteX8" fmla="*/ 140269 w 514056"/>
                  <a:gd name="connsiteY8" fmla="*/ 279818 h 536971"/>
                  <a:gd name="connsiteX9" fmla="*/ 256978 w 514056"/>
                  <a:gd name="connsiteY9" fmla="*/ 163085 h 536971"/>
                  <a:gd name="connsiteX10" fmla="*/ 122050 w 514056"/>
                  <a:gd name="connsiteY10" fmla="*/ 32287 h 536971"/>
                  <a:gd name="connsiteX11" fmla="*/ 32381 w 514056"/>
                  <a:gd name="connsiteY11" fmla="*/ 122004 h 536971"/>
                  <a:gd name="connsiteX12" fmla="*/ 32381 w 514056"/>
                  <a:gd name="connsiteY12" fmla="*/ 414872 h 536971"/>
                  <a:gd name="connsiteX13" fmla="*/ 122050 w 514056"/>
                  <a:gd name="connsiteY13" fmla="*/ 504589 h 536971"/>
                  <a:gd name="connsiteX14" fmla="*/ 391959 w 514056"/>
                  <a:gd name="connsiteY14" fmla="*/ 504589 h 536971"/>
                  <a:gd name="connsiteX15" fmla="*/ 481675 w 514056"/>
                  <a:gd name="connsiteY15" fmla="*/ 414872 h 536971"/>
                  <a:gd name="connsiteX16" fmla="*/ 481675 w 514056"/>
                  <a:gd name="connsiteY16" fmla="*/ 122004 h 536971"/>
                  <a:gd name="connsiteX17" fmla="*/ 391959 w 514056"/>
                  <a:gd name="connsiteY17" fmla="*/ 32287 h 536971"/>
                  <a:gd name="connsiteX18" fmla="*/ 122050 w 514056"/>
                  <a:gd name="connsiteY18" fmla="*/ 0 h 536971"/>
                  <a:gd name="connsiteX19" fmla="*/ 391959 w 514056"/>
                  <a:gd name="connsiteY19" fmla="*/ 0 h 536971"/>
                  <a:gd name="connsiteX20" fmla="*/ 514056 w 514056"/>
                  <a:gd name="connsiteY20" fmla="*/ 122004 h 536971"/>
                  <a:gd name="connsiteX21" fmla="*/ 514056 w 514056"/>
                  <a:gd name="connsiteY21" fmla="*/ 414872 h 536971"/>
                  <a:gd name="connsiteX22" fmla="*/ 391959 w 514056"/>
                  <a:gd name="connsiteY22" fmla="*/ 536971 h 536971"/>
                  <a:gd name="connsiteX23" fmla="*/ 122050 w 514056"/>
                  <a:gd name="connsiteY23" fmla="*/ 536971 h 536971"/>
                  <a:gd name="connsiteX24" fmla="*/ 0 w 514056"/>
                  <a:gd name="connsiteY24" fmla="*/ 414872 h 536971"/>
                  <a:gd name="connsiteX25" fmla="*/ 0 w 514056"/>
                  <a:gd name="connsiteY25" fmla="*/ 122004 h 536971"/>
                  <a:gd name="connsiteX26" fmla="*/ 122050 w 514056"/>
                  <a:gd name="connsiteY26" fmla="*/ 0 h 536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4056" h="536971">
                    <a:moveTo>
                      <a:pt x="256978" y="195458"/>
                    </a:moveTo>
                    <a:cubicBezTo>
                      <a:pt x="210504" y="195458"/>
                      <a:pt x="172648" y="233353"/>
                      <a:pt x="172648" y="279865"/>
                    </a:cubicBezTo>
                    <a:cubicBezTo>
                      <a:pt x="172648" y="326330"/>
                      <a:pt x="210504" y="364178"/>
                      <a:pt x="256978" y="364178"/>
                    </a:cubicBezTo>
                    <a:cubicBezTo>
                      <a:pt x="303452" y="364178"/>
                      <a:pt x="341307" y="326282"/>
                      <a:pt x="341307" y="279818"/>
                    </a:cubicBezTo>
                    <a:cubicBezTo>
                      <a:pt x="341307" y="233306"/>
                      <a:pt x="303452" y="195458"/>
                      <a:pt x="256978" y="195458"/>
                    </a:cubicBezTo>
                    <a:close/>
                    <a:moveTo>
                      <a:pt x="256978" y="163085"/>
                    </a:moveTo>
                    <a:cubicBezTo>
                      <a:pt x="321308" y="163085"/>
                      <a:pt x="373687" y="215453"/>
                      <a:pt x="373687" y="279818"/>
                    </a:cubicBezTo>
                    <a:cubicBezTo>
                      <a:pt x="373687" y="344135"/>
                      <a:pt x="321308" y="396503"/>
                      <a:pt x="256978" y="396503"/>
                    </a:cubicBezTo>
                    <a:cubicBezTo>
                      <a:pt x="192648" y="396503"/>
                      <a:pt x="140269" y="344135"/>
                      <a:pt x="140269" y="279818"/>
                    </a:cubicBezTo>
                    <a:cubicBezTo>
                      <a:pt x="140269" y="215453"/>
                      <a:pt x="192648" y="163085"/>
                      <a:pt x="256978" y="163085"/>
                    </a:cubicBezTo>
                    <a:close/>
                    <a:moveTo>
                      <a:pt x="122050" y="32287"/>
                    </a:moveTo>
                    <a:cubicBezTo>
                      <a:pt x="72620" y="32287"/>
                      <a:pt x="32381" y="72526"/>
                      <a:pt x="32381" y="122004"/>
                    </a:cubicBezTo>
                    <a:lnTo>
                      <a:pt x="32381" y="414872"/>
                    </a:lnTo>
                    <a:cubicBezTo>
                      <a:pt x="32381" y="464349"/>
                      <a:pt x="72620" y="504589"/>
                      <a:pt x="122050" y="504589"/>
                    </a:cubicBezTo>
                    <a:lnTo>
                      <a:pt x="391959" y="504589"/>
                    </a:lnTo>
                    <a:cubicBezTo>
                      <a:pt x="441436" y="504589"/>
                      <a:pt x="481675" y="464349"/>
                      <a:pt x="481675" y="414872"/>
                    </a:cubicBezTo>
                    <a:lnTo>
                      <a:pt x="481675" y="122004"/>
                    </a:lnTo>
                    <a:cubicBezTo>
                      <a:pt x="481675" y="72526"/>
                      <a:pt x="441436" y="32287"/>
                      <a:pt x="391959" y="32287"/>
                    </a:cubicBezTo>
                    <a:close/>
                    <a:moveTo>
                      <a:pt x="122050" y="0"/>
                    </a:moveTo>
                    <a:lnTo>
                      <a:pt x="391959" y="0"/>
                    </a:lnTo>
                    <a:cubicBezTo>
                      <a:pt x="459293" y="0"/>
                      <a:pt x="514056" y="54764"/>
                      <a:pt x="514056" y="122004"/>
                    </a:cubicBezTo>
                    <a:lnTo>
                      <a:pt x="514056" y="414872"/>
                    </a:lnTo>
                    <a:cubicBezTo>
                      <a:pt x="514056" y="482207"/>
                      <a:pt x="459293" y="536971"/>
                      <a:pt x="391959" y="536971"/>
                    </a:cubicBezTo>
                    <a:lnTo>
                      <a:pt x="122050" y="536971"/>
                    </a:lnTo>
                    <a:cubicBezTo>
                      <a:pt x="54763" y="536971"/>
                      <a:pt x="0" y="482207"/>
                      <a:pt x="0" y="414872"/>
                    </a:cubicBezTo>
                    <a:lnTo>
                      <a:pt x="0" y="122004"/>
                    </a:lnTo>
                    <a:cubicBezTo>
                      <a:pt x="0" y="54764"/>
                      <a:pt x="54763" y="0"/>
                      <a:pt x="122050" y="0"/>
                    </a:cubicBezTo>
                    <a:close/>
                  </a:path>
                </a:pathLst>
              </a:custGeom>
              <a:solidFill>
                <a:schemeClr val="bg1"/>
              </a:solidFill>
              <a:ln>
                <a:noFill/>
              </a:ln>
            </p:spPr>
            <p:txBody>
              <a:bodyPr/>
              <a:lstStyle/>
              <a:p>
                <a:endParaRPr lang="zh-CN" altLang="en-US">
                  <a:cs typeface="+mn-ea"/>
                  <a:sym typeface="+mn-lt"/>
                </a:endParaRPr>
              </a:p>
            </p:txBody>
          </p:sp>
        </p:grpSp>
        <p:sp>
          <p:nvSpPr>
            <p:cNvPr id="61" name="文本框 60"/>
            <p:cNvSpPr txBox="1"/>
            <p:nvPr/>
          </p:nvSpPr>
          <p:spPr>
            <a:xfrm>
              <a:off x="2849" y="3155"/>
              <a:ext cx="4170"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62" name="文本框 61"/>
            <p:cNvSpPr txBox="1"/>
            <p:nvPr/>
          </p:nvSpPr>
          <p:spPr>
            <a:xfrm>
              <a:off x="2792" y="3658"/>
              <a:ext cx="6727" cy="1221"/>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grpSp>
        <p:nvGrpSpPr>
          <p:cNvPr id="49" name="组合 41"/>
          <p:cNvGrpSpPr/>
          <p:nvPr/>
        </p:nvGrpSpPr>
        <p:grpSpPr>
          <a:xfrm>
            <a:off x="993140" y="3347720"/>
            <a:ext cx="5222875" cy="1219200"/>
            <a:chOff x="1316" y="3045"/>
            <a:chExt cx="8225" cy="1920"/>
          </a:xfrm>
        </p:grpSpPr>
        <p:sp>
          <p:nvSpPr>
            <p:cNvPr id="50" name="圆角矩形 49"/>
            <p:cNvSpPr/>
            <p:nvPr/>
          </p:nvSpPr>
          <p:spPr>
            <a:xfrm>
              <a:off x="1875" y="3045"/>
              <a:ext cx="7588" cy="1920"/>
            </a:xfrm>
            <a:prstGeom prst="roundRect">
              <a:avLst>
                <a:gd name="adj" fmla="val 3421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51" name="组合 22"/>
            <p:cNvGrpSpPr/>
            <p:nvPr/>
          </p:nvGrpSpPr>
          <p:grpSpPr>
            <a:xfrm>
              <a:off x="1316" y="3345"/>
              <a:ext cx="1320" cy="1320"/>
              <a:chOff x="8799" y="7470"/>
              <a:chExt cx="1320" cy="1320"/>
            </a:xfrm>
          </p:grpSpPr>
          <p:sp>
            <p:nvSpPr>
              <p:cNvPr id="52" name="椭圆 51"/>
              <p:cNvSpPr/>
              <p:nvPr/>
            </p:nvSpPr>
            <p:spPr>
              <a:xfrm>
                <a:off x="8799" y="7470"/>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53" name="iconfont-11862-5666441"/>
              <p:cNvSpPr>
                <a:spLocks noChangeAspect="1"/>
              </p:cNvSpPr>
              <p:nvPr/>
            </p:nvSpPr>
            <p:spPr bwMode="auto">
              <a:xfrm>
                <a:off x="9119" y="7774"/>
                <a:ext cx="678" cy="709"/>
              </a:xfrm>
              <a:custGeom>
                <a:avLst/>
                <a:gdLst>
                  <a:gd name="connsiteX0" fmla="*/ 250747 w 509195"/>
                  <a:gd name="connsiteY0" fmla="*/ 154157 h 531813"/>
                  <a:gd name="connsiteX1" fmla="*/ 266746 w 509195"/>
                  <a:gd name="connsiteY1" fmla="*/ 170161 h 531813"/>
                  <a:gd name="connsiteX2" fmla="*/ 266746 w 509195"/>
                  <a:gd name="connsiteY2" fmla="*/ 258468 h 531813"/>
                  <a:gd name="connsiteX3" fmla="*/ 360505 w 509195"/>
                  <a:gd name="connsiteY3" fmla="*/ 352252 h 531813"/>
                  <a:gd name="connsiteX4" fmla="*/ 360505 w 509195"/>
                  <a:gd name="connsiteY4" fmla="*/ 374924 h 531813"/>
                  <a:gd name="connsiteX5" fmla="*/ 349220 w 509195"/>
                  <a:gd name="connsiteY5" fmla="*/ 379639 h 531813"/>
                  <a:gd name="connsiteX6" fmla="*/ 337887 w 509195"/>
                  <a:gd name="connsiteY6" fmla="*/ 374924 h 531813"/>
                  <a:gd name="connsiteX7" fmla="*/ 242604 w 509195"/>
                  <a:gd name="connsiteY7" fmla="*/ 279520 h 531813"/>
                  <a:gd name="connsiteX8" fmla="*/ 234985 w 509195"/>
                  <a:gd name="connsiteY8" fmla="*/ 268470 h 531813"/>
                  <a:gd name="connsiteX9" fmla="*/ 234747 w 509195"/>
                  <a:gd name="connsiteY9" fmla="*/ 262850 h 531813"/>
                  <a:gd name="connsiteX10" fmla="*/ 234747 w 509195"/>
                  <a:gd name="connsiteY10" fmla="*/ 170161 h 531813"/>
                  <a:gd name="connsiteX11" fmla="*/ 250747 w 509195"/>
                  <a:gd name="connsiteY11" fmla="*/ 154157 h 531813"/>
                  <a:gd name="connsiteX12" fmla="*/ 120928 w 509195"/>
                  <a:gd name="connsiteY12" fmla="*/ 32048 h 531813"/>
                  <a:gd name="connsiteX13" fmla="*/ 32006 w 509195"/>
                  <a:gd name="connsiteY13" fmla="*/ 120905 h 531813"/>
                  <a:gd name="connsiteX14" fmla="*/ 32006 w 509195"/>
                  <a:gd name="connsiteY14" fmla="*/ 410908 h 531813"/>
                  <a:gd name="connsiteX15" fmla="*/ 120928 w 509195"/>
                  <a:gd name="connsiteY15" fmla="*/ 499765 h 531813"/>
                  <a:gd name="connsiteX16" fmla="*/ 388219 w 509195"/>
                  <a:gd name="connsiteY16" fmla="*/ 499765 h 531813"/>
                  <a:gd name="connsiteX17" fmla="*/ 477141 w 509195"/>
                  <a:gd name="connsiteY17" fmla="*/ 410908 h 531813"/>
                  <a:gd name="connsiteX18" fmla="*/ 477189 w 509195"/>
                  <a:gd name="connsiteY18" fmla="*/ 410908 h 531813"/>
                  <a:gd name="connsiteX19" fmla="*/ 477189 w 509195"/>
                  <a:gd name="connsiteY19" fmla="*/ 120905 h 531813"/>
                  <a:gd name="connsiteX20" fmla="*/ 388314 w 509195"/>
                  <a:gd name="connsiteY20" fmla="*/ 32048 h 531813"/>
                  <a:gd name="connsiteX21" fmla="*/ 120928 w 509195"/>
                  <a:gd name="connsiteY21" fmla="*/ 0 h 531813"/>
                  <a:gd name="connsiteX22" fmla="*/ 388219 w 509195"/>
                  <a:gd name="connsiteY22" fmla="*/ 0 h 531813"/>
                  <a:gd name="connsiteX23" fmla="*/ 509195 w 509195"/>
                  <a:gd name="connsiteY23" fmla="*/ 120905 h 531813"/>
                  <a:gd name="connsiteX24" fmla="*/ 509195 w 509195"/>
                  <a:gd name="connsiteY24" fmla="*/ 410908 h 531813"/>
                  <a:gd name="connsiteX25" fmla="*/ 388314 w 509195"/>
                  <a:gd name="connsiteY25" fmla="*/ 531813 h 531813"/>
                  <a:gd name="connsiteX26" fmla="*/ 120928 w 509195"/>
                  <a:gd name="connsiteY26" fmla="*/ 531813 h 531813"/>
                  <a:gd name="connsiteX27" fmla="*/ 0 w 509195"/>
                  <a:gd name="connsiteY27" fmla="*/ 410908 h 531813"/>
                  <a:gd name="connsiteX28" fmla="*/ 0 w 509195"/>
                  <a:gd name="connsiteY28" fmla="*/ 120905 h 531813"/>
                  <a:gd name="connsiteX29" fmla="*/ 120928 w 509195"/>
                  <a:gd name="connsiteY29" fmla="*/ 0 h 531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9195" h="531813">
                    <a:moveTo>
                      <a:pt x="250747" y="154157"/>
                    </a:moveTo>
                    <a:cubicBezTo>
                      <a:pt x="259556" y="154157"/>
                      <a:pt x="266746" y="161302"/>
                      <a:pt x="266746" y="170161"/>
                    </a:cubicBezTo>
                    <a:lnTo>
                      <a:pt x="266746" y="258468"/>
                    </a:lnTo>
                    <a:lnTo>
                      <a:pt x="360505" y="352252"/>
                    </a:lnTo>
                    <a:cubicBezTo>
                      <a:pt x="366743" y="358491"/>
                      <a:pt x="366743" y="368684"/>
                      <a:pt x="360505" y="374924"/>
                    </a:cubicBezTo>
                    <a:cubicBezTo>
                      <a:pt x="357410" y="378067"/>
                      <a:pt x="353315" y="379639"/>
                      <a:pt x="349220" y="379639"/>
                    </a:cubicBezTo>
                    <a:cubicBezTo>
                      <a:pt x="345077" y="379639"/>
                      <a:pt x="341030" y="378067"/>
                      <a:pt x="337887" y="374924"/>
                    </a:cubicBezTo>
                    <a:lnTo>
                      <a:pt x="242604" y="279520"/>
                    </a:lnTo>
                    <a:cubicBezTo>
                      <a:pt x="238604" y="277139"/>
                      <a:pt x="235747" y="273138"/>
                      <a:pt x="234985" y="268470"/>
                    </a:cubicBezTo>
                    <a:cubicBezTo>
                      <a:pt x="234557" y="266612"/>
                      <a:pt x="234509" y="264755"/>
                      <a:pt x="234747" y="262850"/>
                    </a:cubicBezTo>
                    <a:lnTo>
                      <a:pt x="234747" y="170161"/>
                    </a:lnTo>
                    <a:cubicBezTo>
                      <a:pt x="234747" y="161349"/>
                      <a:pt x="241890" y="154157"/>
                      <a:pt x="250747" y="154157"/>
                    </a:cubicBezTo>
                    <a:close/>
                    <a:moveTo>
                      <a:pt x="120928" y="32048"/>
                    </a:moveTo>
                    <a:cubicBezTo>
                      <a:pt x="71919" y="32048"/>
                      <a:pt x="32006" y="71905"/>
                      <a:pt x="32006" y="120905"/>
                    </a:cubicBezTo>
                    <a:lnTo>
                      <a:pt x="32006" y="410908"/>
                    </a:lnTo>
                    <a:cubicBezTo>
                      <a:pt x="32006" y="459908"/>
                      <a:pt x="71919" y="499765"/>
                      <a:pt x="120928" y="499765"/>
                    </a:cubicBezTo>
                    <a:lnTo>
                      <a:pt x="388219" y="499765"/>
                    </a:lnTo>
                    <a:cubicBezTo>
                      <a:pt x="437229" y="499765"/>
                      <a:pt x="477141" y="459908"/>
                      <a:pt x="477141" y="410908"/>
                    </a:cubicBezTo>
                    <a:lnTo>
                      <a:pt x="477189" y="410908"/>
                    </a:lnTo>
                    <a:lnTo>
                      <a:pt x="477189" y="120905"/>
                    </a:lnTo>
                    <a:cubicBezTo>
                      <a:pt x="477189" y="71905"/>
                      <a:pt x="437276" y="32048"/>
                      <a:pt x="388314" y="32048"/>
                    </a:cubicBezTo>
                    <a:close/>
                    <a:moveTo>
                      <a:pt x="120928" y="0"/>
                    </a:moveTo>
                    <a:lnTo>
                      <a:pt x="388219" y="0"/>
                    </a:lnTo>
                    <a:cubicBezTo>
                      <a:pt x="454899" y="0"/>
                      <a:pt x="509195" y="54238"/>
                      <a:pt x="509195" y="120905"/>
                    </a:cubicBezTo>
                    <a:lnTo>
                      <a:pt x="509195" y="410908"/>
                    </a:lnTo>
                    <a:cubicBezTo>
                      <a:pt x="509195" y="477575"/>
                      <a:pt x="454994" y="531813"/>
                      <a:pt x="388314" y="531813"/>
                    </a:cubicBezTo>
                    <a:lnTo>
                      <a:pt x="120928" y="531813"/>
                    </a:lnTo>
                    <a:cubicBezTo>
                      <a:pt x="54248" y="531813"/>
                      <a:pt x="0" y="477575"/>
                      <a:pt x="0" y="410908"/>
                    </a:cubicBezTo>
                    <a:lnTo>
                      <a:pt x="0" y="120905"/>
                    </a:lnTo>
                    <a:cubicBezTo>
                      <a:pt x="0" y="54238"/>
                      <a:pt x="54248" y="0"/>
                      <a:pt x="120928" y="0"/>
                    </a:cubicBezTo>
                    <a:close/>
                  </a:path>
                </a:pathLst>
              </a:custGeom>
              <a:solidFill>
                <a:schemeClr val="bg1"/>
              </a:solidFill>
              <a:ln>
                <a:noFill/>
              </a:ln>
            </p:spPr>
            <p:txBody>
              <a:bodyPr/>
              <a:lstStyle/>
              <a:p>
                <a:endParaRPr lang="zh-CN" altLang="en-US">
                  <a:cs typeface="+mn-ea"/>
                  <a:sym typeface="+mn-lt"/>
                </a:endParaRPr>
              </a:p>
            </p:txBody>
          </p:sp>
        </p:grpSp>
        <p:sp>
          <p:nvSpPr>
            <p:cNvPr id="54" name="文本框 53"/>
            <p:cNvSpPr txBox="1"/>
            <p:nvPr/>
          </p:nvSpPr>
          <p:spPr>
            <a:xfrm>
              <a:off x="2849" y="3135"/>
              <a:ext cx="4170"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55" name="文本框 54"/>
            <p:cNvSpPr txBox="1"/>
            <p:nvPr/>
          </p:nvSpPr>
          <p:spPr>
            <a:xfrm>
              <a:off x="2849" y="3658"/>
              <a:ext cx="6692" cy="1221"/>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grpSp>
      <p:pic>
        <p:nvPicPr>
          <p:cNvPr id="3" name="图片 2" descr="(CL`X~LARL}CC7PIX[~WDMU"/>
          <p:cNvPicPr>
            <a:picLocks noChangeAspect="1"/>
          </p:cNvPicPr>
          <p:nvPr/>
        </p:nvPicPr>
        <p:blipFill>
          <a:blip r:embed="rId2" cstate="screen"/>
          <a:stretch>
            <a:fillRect/>
          </a:stretch>
        </p:blipFill>
        <p:spPr>
          <a:xfrm>
            <a:off x="6754495" y="2298065"/>
            <a:ext cx="4424680" cy="2978150"/>
          </a:xfrm>
          <a:prstGeom prst="rect">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1+#ppt_w/2"/>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1+#ppt_w/2"/>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 calcmode="lin" valueType="num">
                                      <p:cBhvr additive="base">
                                        <p:cTn id="17" dur="500" fill="hold"/>
                                        <p:tgtEl>
                                          <p:spTgt spid="56"/>
                                        </p:tgtEl>
                                        <p:attrNameLst>
                                          <p:attrName>ppt_x</p:attrName>
                                        </p:attrNameLst>
                                      </p:cBhvr>
                                      <p:tavLst>
                                        <p:tav tm="0">
                                          <p:val>
                                            <p:strVal val="1+#ppt_w/2"/>
                                          </p:val>
                                        </p:tav>
                                        <p:tav tm="100000">
                                          <p:val>
                                            <p:strVal val="#ppt_x"/>
                                          </p:val>
                                        </p:tav>
                                      </p:tavLst>
                                    </p:anim>
                                    <p:anim calcmode="lin" valueType="num">
                                      <p:cBhvr additive="base">
                                        <p:cTn id="18"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linds(horizont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工作完成情况</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grpSp>
        <p:nvGrpSpPr>
          <p:cNvPr id="4" name="组合 3"/>
          <p:cNvGrpSpPr/>
          <p:nvPr/>
        </p:nvGrpSpPr>
        <p:grpSpPr>
          <a:xfrm>
            <a:off x="1637030" y="2146300"/>
            <a:ext cx="3887470" cy="3308350"/>
            <a:chOff x="4018" y="4740"/>
            <a:chExt cx="4982" cy="4240"/>
          </a:xfrm>
        </p:grpSpPr>
        <p:grpSp>
          <p:nvGrpSpPr>
            <p:cNvPr id="16" name="组合 4"/>
            <p:cNvGrpSpPr/>
            <p:nvPr/>
          </p:nvGrpSpPr>
          <p:grpSpPr>
            <a:xfrm>
              <a:off x="4018" y="4740"/>
              <a:ext cx="1790" cy="1560"/>
              <a:chOff x="2498" y="3675"/>
              <a:chExt cx="1790" cy="1560"/>
            </a:xfrm>
          </p:grpSpPr>
          <p:sp>
            <p:nvSpPr>
              <p:cNvPr id="17" name="六边形 16"/>
              <p:cNvSpPr/>
              <p:nvPr/>
            </p:nvSpPr>
            <p:spPr>
              <a:xfrm>
                <a:off x="2498" y="3675"/>
                <a:ext cx="1791" cy="1560"/>
              </a:xfrm>
              <a:prstGeom prst="hexagon">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iconfont-1186-646603"/>
              <p:cNvSpPr>
                <a:spLocks noChangeAspect="1"/>
              </p:cNvSpPr>
              <p:nvPr/>
            </p:nvSpPr>
            <p:spPr bwMode="auto">
              <a:xfrm>
                <a:off x="3166" y="4170"/>
                <a:ext cx="452" cy="570"/>
              </a:xfrm>
              <a:custGeom>
                <a:avLst/>
                <a:gdLst>
                  <a:gd name="T0" fmla="*/ 7040 w 7179"/>
                  <a:gd name="T1" fmla="*/ 4230 h 9044"/>
                  <a:gd name="T2" fmla="*/ 501 w 7179"/>
                  <a:gd name="T3" fmla="*/ 56 h 9044"/>
                  <a:gd name="T4" fmla="*/ 167 w 7179"/>
                  <a:gd name="T5" fmla="*/ 56 h 9044"/>
                  <a:gd name="T6" fmla="*/ 0 w 7179"/>
                  <a:gd name="T7" fmla="*/ 334 h 9044"/>
                  <a:gd name="T8" fmla="*/ 0 w 7179"/>
                  <a:gd name="T9" fmla="*/ 8738 h 9044"/>
                  <a:gd name="T10" fmla="*/ 167 w 7179"/>
                  <a:gd name="T11" fmla="*/ 9016 h 9044"/>
                  <a:gd name="T12" fmla="*/ 306 w 7179"/>
                  <a:gd name="T13" fmla="*/ 9044 h 9044"/>
                  <a:gd name="T14" fmla="*/ 473 w 7179"/>
                  <a:gd name="T15" fmla="*/ 8988 h 9044"/>
                  <a:gd name="T16" fmla="*/ 7040 w 7179"/>
                  <a:gd name="T17" fmla="*/ 4786 h 9044"/>
                  <a:gd name="T18" fmla="*/ 7179 w 7179"/>
                  <a:gd name="T19" fmla="*/ 4508 h 9044"/>
                  <a:gd name="T20" fmla="*/ 7040 w 7179"/>
                  <a:gd name="T21" fmla="*/ 4230 h 9044"/>
                  <a:gd name="T22" fmla="*/ 640 w 7179"/>
                  <a:gd name="T23" fmla="*/ 8125 h 9044"/>
                  <a:gd name="T24" fmla="*/ 640 w 7179"/>
                  <a:gd name="T25" fmla="*/ 891 h 9044"/>
                  <a:gd name="T26" fmla="*/ 6288 w 7179"/>
                  <a:gd name="T27" fmla="*/ 4508 h 9044"/>
                  <a:gd name="T28" fmla="*/ 640 w 7179"/>
                  <a:gd name="T29" fmla="*/ 8125 h 9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9" h="9044">
                    <a:moveTo>
                      <a:pt x="7040" y="4230"/>
                    </a:moveTo>
                    <a:lnTo>
                      <a:pt x="501" y="56"/>
                    </a:lnTo>
                    <a:cubicBezTo>
                      <a:pt x="417" y="0"/>
                      <a:pt x="278" y="0"/>
                      <a:pt x="167" y="56"/>
                    </a:cubicBezTo>
                    <a:cubicBezTo>
                      <a:pt x="55" y="111"/>
                      <a:pt x="0" y="223"/>
                      <a:pt x="0" y="334"/>
                    </a:cubicBezTo>
                    <a:lnTo>
                      <a:pt x="0" y="8738"/>
                    </a:lnTo>
                    <a:cubicBezTo>
                      <a:pt x="0" y="8849"/>
                      <a:pt x="55" y="8960"/>
                      <a:pt x="167" y="9016"/>
                    </a:cubicBezTo>
                    <a:cubicBezTo>
                      <a:pt x="222" y="9044"/>
                      <a:pt x="278" y="9044"/>
                      <a:pt x="306" y="9044"/>
                    </a:cubicBezTo>
                    <a:cubicBezTo>
                      <a:pt x="361" y="9044"/>
                      <a:pt x="417" y="9016"/>
                      <a:pt x="473" y="8988"/>
                    </a:cubicBezTo>
                    <a:lnTo>
                      <a:pt x="7040" y="4786"/>
                    </a:lnTo>
                    <a:cubicBezTo>
                      <a:pt x="7123" y="4731"/>
                      <a:pt x="7179" y="4619"/>
                      <a:pt x="7179" y="4508"/>
                    </a:cubicBezTo>
                    <a:cubicBezTo>
                      <a:pt x="7179" y="4397"/>
                      <a:pt x="7123" y="4313"/>
                      <a:pt x="7040" y="4230"/>
                    </a:cubicBezTo>
                    <a:close/>
                    <a:moveTo>
                      <a:pt x="640" y="8125"/>
                    </a:moveTo>
                    <a:lnTo>
                      <a:pt x="640" y="891"/>
                    </a:lnTo>
                    <a:lnTo>
                      <a:pt x="6288" y="4508"/>
                    </a:lnTo>
                    <a:lnTo>
                      <a:pt x="640" y="8125"/>
                    </a:lnTo>
                    <a:close/>
                  </a:path>
                </a:pathLst>
              </a:custGeom>
              <a:solidFill>
                <a:schemeClr val="bg1"/>
              </a:solidFill>
              <a:ln>
                <a:noFill/>
              </a:ln>
            </p:spPr>
            <p:txBody>
              <a:bodyPr/>
              <a:lstStyle/>
              <a:p>
                <a:endParaRPr lang="zh-CN" altLang="en-US">
                  <a:cs typeface="+mn-ea"/>
                  <a:sym typeface="+mn-lt"/>
                </a:endParaRPr>
              </a:p>
            </p:txBody>
          </p:sp>
        </p:grpSp>
        <p:grpSp>
          <p:nvGrpSpPr>
            <p:cNvPr id="19" name="组合 4"/>
            <p:cNvGrpSpPr/>
            <p:nvPr/>
          </p:nvGrpSpPr>
          <p:grpSpPr>
            <a:xfrm>
              <a:off x="4020" y="6470"/>
              <a:ext cx="1790" cy="1560"/>
              <a:chOff x="2498" y="3675"/>
              <a:chExt cx="1790" cy="1560"/>
            </a:xfrm>
          </p:grpSpPr>
          <p:sp>
            <p:nvSpPr>
              <p:cNvPr id="31" name="六边形 30"/>
              <p:cNvSpPr/>
              <p:nvPr/>
            </p:nvSpPr>
            <p:spPr>
              <a:xfrm>
                <a:off x="2498" y="3675"/>
                <a:ext cx="1791" cy="1560"/>
              </a:xfrm>
              <a:prstGeom prst="hexagon">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iconfont-1186-646603"/>
              <p:cNvSpPr>
                <a:spLocks noChangeAspect="1"/>
              </p:cNvSpPr>
              <p:nvPr/>
            </p:nvSpPr>
            <p:spPr bwMode="auto">
              <a:xfrm>
                <a:off x="3107" y="4187"/>
                <a:ext cx="570" cy="535"/>
              </a:xfrm>
              <a:custGeom>
                <a:avLst/>
                <a:gdLst>
                  <a:gd name="T0" fmla="*/ 7131 w 12331"/>
                  <a:gd name="T1" fmla="*/ 10894 h 11581"/>
                  <a:gd name="T2" fmla="*/ 5633 w 12331"/>
                  <a:gd name="T3" fmla="*/ 10145 h 11581"/>
                  <a:gd name="T4" fmla="*/ 3408 w 12331"/>
                  <a:gd name="T5" fmla="*/ 11238 h 11581"/>
                  <a:gd name="T6" fmla="*/ 2261 w 12331"/>
                  <a:gd name="T7" fmla="*/ 9142 h 11581"/>
                  <a:gd name="T8" fmla="*/ 2205 w 12331"/>
                  <a:gd name="T9" fmla="*/ 7487 h 11581"/>
                  <a:gd name="T10" fmla="*/ 77 w 12331"/>
                  <a:gd name="T11" fmla="*/ 6008 h 11581"/>
                  <a:gd name="T12" fmla="*/ 2206 w 12331"/>
                  <a:gd name="T13" fmla="*/ 4043 h 11581"/>
                  <a:gd name="T14" fmla="*/ 2320 w 12331"/>
                  <a:gd name="T15" fmla="*/ 2511 h 11581"/>
                  <a:gd name="T16" fmla="*/ 5253 w 12331"/>
                  <a:gd name="T17" fmla="*/ 708 h 11581"/>
                  <a:gd name="T18" fmla="*/ 6774 w 12331"/>
                  <a:gd name="T19" fmla="*/ 1415 h 11581"/>
                  <a:gd name="T20" fmla="*/ 9236 w 12331"/>
                  <a:gd name="T21" fmla="*/ 483 h 11581"/>
                  <a:gd name="T22" fmla="*/ 10134 w 12331"/>
                  <a:gd name="T23" fmla="*/ 2442 h 11581"/>
                  <a:gd name="T24" fmla="*/ 10341 w 12331"/>
                  <a:gd name="T25" fmla="*/ 4111 h 11581"/>
                  <a:gd name="T26" fmla="*/ 11077 w 12331"/>
                  <a:gd name="T27" fmla="*/ 4095 h 11581"/>
                  <a:gd name="T28" fmla="*/ 12023 w 12331"/>
                  <a:gd name="T29" fmla="*/ 6942 h 11581"/>
                  <a:gd name="T30" fmla="*/ 10164 w 12331"/>
                  <a:gd name="T31" fmla="*/ 7560 h 11581"/>
                  <a:gd name="T32" fmla="*/ 10075 w 12331"/>
                  <a:gd name="T33" fmla="*/ 9110 h 11581"/>
                  <a:gd name="T34" fmla="*/ 8190 w 12331"/>
                  <a:gd name="T35" fmla="*/ 11424 h 11581"/>
                  <a:gd name="T36" fmla="*/ 7073 w 12331"/>
                  <a:gd name="T37" fmla="*/ 9324 h 11581"/>
                  <a:gd name="T38" fmla="*/ 7842 w 12331"/>
                  <a:gd name="T39" fmla="*/ 10457 h 11581"/>
                  <a:gd name="T40" fmla="*/ 9356 w 12331"/>
                  <a:gd name="T41" fmla="*/ 9534 h 11581"/>
                  <a:gd name="T42" fmla="*/ 8892 w 12331"/>
                  <a:gd name="T43" fmla="*/ 8729 h 11581"/>
                  <a:gd name="T44" fmla="*/ 9849 w 12331"/>
                  <a:gd name="T45" fmla="*/ 6733 h 11581"/>
                  <a:gd name="T46" fmla="*/ 11319 w 12331"/>
                  <a:gd name="T47" fmla="*/ 6495 h 11581"/>
                  <a:gd name="T48" fmla="*/ 11033 w 12331"/>
                  <a:gd name="T49" fmla="*/ 4929 h 11581"/>
                  <a:gd name="T50" fmla="*/ 10073 w 12331"/>
                  <a:gd name="T51" fmla="*/ 4922 h 11581"/>
                  <a:gd name="T52" fmla="*/ 8876 w 12331"/>
                  <a:gd name="T53" fmla="*/ 3012 h 11581"/>
                  <a:gd name="T54" fmla="*/ 9357 w 12331"/>
                  <a:gd name="T55" fmla="*/ 1708 h 11581"/>
                  <a:gd name="T56" fmla="*/ 8840 w 12331"/>
                  <a:gd name="T57" fmla="*/ 1216 h 11581"/>
                  <a:gd name="T58" fmla="*/ 7386 w 12331"/>
                  <a:gd name="T59" fmla="*/ 2039 h 11581"/>
                  <a:gd name="T60" fmla="*/ 5170 w 12331"/>
                  <a:gd name="T61" fmla="*/ 2097 h 11581"/>
                  <a:gd name="T62" fmla="*/ 4543 w 12331"/>
                  <a:gd name="T63" fmla="*/ 1145 h 11581"/>
                  <a:gd name="T64" fmla="*/ 3032 w 12331"/>
                  <a:gd name="T65" fmla="*/ 2074 h 11581"/>
                  <a:gd name="T66" fmla="*/ 3586 w 12331"/>
                  <a:gd name="T67" fmla="*/ 3079 h 11581"/>
                  <a:gd name="T68" fmla="*/ 2470 w 12331"/>
                  <a:gd name="T69" fmla="*/ 4870 h 11581"/>
                  <a:gd name="T70" fmla="*/ 910 w 12331"/>
                  <a:gd name="T71" fmla="*/ 5940 h 11581"/>
                  <a:gd name="T72" fmla="*/ 1384 w 12331"/>
                  <a:gd name="T73" fmla="*/ 6675 h 11581"/>
                  <a:gd name="T74" fmla="*/ 2542 w 12331"/>
                  <a:gd name="T75" fmla="*/ 6693 h 11581"/>
                  <a:gd name="T76" fmla="*/ 3575 w 12331"/>
                  <a:gd name="T77" fmla="*/ 8467 h 11581"/>
                  <a:gd name="T78" fmla="*/ 2905 w 12331"/>
                  <a:gd name="T79" fmla="*/ 9802 h 11581"/>
                  <a:gd name="T80" fmla="*/ 4545 w 12331"/>
                  <a:gd name="T81" fmla="*/ 10402 h 11581"/>
                  <a:gd name="T82" fmla="*/ 5077 w 12331"/>
                  <a:gd name="T83" fmla="*/ 9494 h 11581"/>
                  <a:gd name="T84" fmla="*/ 6161 w 12331"/>
                  <a:gd name="T85" fmla="*/ 7996 h 11581"/>
                  <a:gd name="T86" fmla="*/ 6161 w 12331"/>
                  <a:gd name="T87" fmla="*/ 3643 h 11581"/>
                  <a:gd name="T88" fmla="*/ 6161 w 12331"/>
                  <a:gd name="T89" fmla="*/ 7996 h 11581"/>
                  <a:gd name="T90" fmla="*/ 4820 w 12331"/>
                  <a:gd name="T91" fmla="*/ 5819 h 11581"/>
                  <a:gd name="T92" fmla="*/ 7503 w 12331"/>
                  <a:gd name="T93" fmla="*/ 5819 h 1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31" h="11581">
                    <a:moveTo>
                      <a:pt x="8190" y="11424"/>
                    </a:moveTo>
                    <a:cubicBezTo>
                      <a:pt x="7739" y="11424"/>
                      <a:pt x="7346" y="11244"/>
                      <a:pt x="7131" y="10894"/>
                    </a:cubicBezTo>
                    <a:lnTo>
                      <a:pt x="6623" y="10069"/>
                    </a:lnTo>
                    <a:cubicBezTo>
                      <a:pt x="6370" y="10050"/>
                      <a:pt x="5853" y="10084"/>
                      <a:pt x="5633" y="10145"/>
                    </a:cubicBezTo>
                    <a:lnTo>
                      <a:pt x="5279" y="10799"/>
                    </a:lnTo>
                    <a:cubicBezTo>
                      <a:pt x="4962" y="11384"/>
                      <a:pt x="4124" y="11581"/>
                      <a:pt x="3408" y="11238"/>
                    </a:cubicBezTo>
                    <a:cubicBezTo>
                      <a:pt x="2657" y="10886"/>
                      <a:pt x="2222" y="10478"/>
                      <a:pt x="2099" y="10018"/>
                    </a:cubicBezTo>
                    <a:cubicBezTo>
                      <a:pt x="2043" y="9810"/>
                      <a:pt x="2027" y="9491"/>
                      <a:pt x="2261" y="9142"/>
                    </a:cubicBezTo>
                    <a:lnTo>
                      <a:pt x="2711" y="8310"/>
                    </a:lnTo>
                    <a:cubicBezTo>
                      <a:pt x="2618" y="8086"/>
                      <a:pt x="2358" y="7664"/>
                      <a:pt x="2205" y="7487"/>
                    </a:cubicBezTo>
                    <a:lnTo>
                      <a:pt x="1406" y="7509"/>
                    </a:lnTo>
                    <a:cubicBezTo>
                      <a:pt x="722" y="7523"/>
                      <a:pt x="126" y="6854"/>
                      <a:pt x="77" y="6008"/>
                    </a:cubicBezTo>
                    <a:cubicBezTo>
                      <a:pt x="0" y="4882"/>
                      <a:pt x="463" y="4143"/>
                      <a:pt x="1286" y="4069"/>
                    </a:cubicBezTo>
                    <a:lnTo>
                      <a:pt x="2206" y="4043"/>
                    </a:lnTo>
                    <a:cubicBezTo>
                      <a:pt x="2364" y="3862"/>
                      <a:pt x="2634" y="3405"/>
                      <a:pt x="2724" y="3168"/>
                    </a:cubicBezTo>
                    <a:lnTo>
                      <a:pt x="2320" y="2511"/>
                    </a:lnTo>
                    <a:cubicBezTo>
                      <a:pt x="1940" y="1892"/>
                      <a:pt x="2286" y="1011"/>
                      <a:pt x="3109" y="506"/>
                    </a:cubicBezTo>
                    <a:cubicBezTo>
                      <a:pt x="3931" y="0"/>
                      <a:pt x="4873" y="89"/>
                      <a:pt x="5253" y="708"/>
                    </a:cubicBezTo>
                    <a:lnTo>
                      <a:pt x="5687" y="1414"/>
                    </a:lnTo>
                    <a:cubicBezTo>
                      <a:pt x="5933" y="1463"/>
                      <a:pt x="6520" y="1464"/>
                      <a:pt x="6774" y="1415"/>
                    </a:cubicBezTo>
                    <a:lnTo>
                      <a:pt x="7158" y="717"/>
                    </a:lnTo>
                    <a:cubicBezTo>
                      <a:pt x="7541" y="150"/>
                      <a:pt x="8435" y="49"/>
                      <a:pt x="9236" y="483"/>
                    </a:cubicBezTo>
                    <a:cubicBezTo>
                      <a:pt x="9615" y="688"/>
                      <a:pt x="9920" y="986"/>
                      <a:pt x="10096" y="1322"/>
                    </a:cubicBezTo>
                    <a:cubicBezTo>
                      <a:pt x="10297" y="1706"/>
                      <a:pt x="10311" y="2115"/>
                      <a:pt x="10134" y="2442"/>
                    </a:cubicBezTo>
                    <a:lnTo>
                      <a:pt x="9734" y="3181"/>
                    </a:lnTo>
                    <a:cubicBezTo>
                      <a:pt x="9836" y="3426"/>
                      <a:pt x="10161" y="3937"/>
                      <a:pt x="10341" y="4111"/>
                    </a:cubicBezTo>
                    <a:lnTo>
                      <a:pt x="11057" y="4094"/>
                    </a:lnTo>
                    <a:lnTo>
                      <a:pt x="11077" y="4095"/>
                    </a:lnTo>
                    <a:cubicBezTo>
                      <a:pt x="11760" y="4143"/>
                      <a:pt x="12295" y="4867"/>
                      <a:pt x="12320" y="5778"/>
                    </a:cubicBezTo>
                    <a:cubicBezTo>
                      <a:pt x="12331" y="6209"/>
                      <a:pt x="12226" y="6622"/>
                      <a:pt x="12023" y="6942"/>
                    </a:cubicBezTo>
                    <a:cubicBezTo>
                      <a:pt x="11791" y="7309"/>
                      <a:pt x="11444" y="7525"/>
                      <a:pt x="11072" y="7535"/>
                    </a:cubicBezTo>
                    <a:lnTo>
                      <a:pt x="10164" y="7560"/>
                    </a:lnTo>
                    <a:cubicBezTo>
                      <a:pt x="10010" y="7786"/>
                      <a:pt x="9766" y="8303"/>
                      <a:pt x="9720" y="8532"/>
                    </a:cubicBezTo>
                    <a:lnTo>
                      <a:pt x="10075" y="9110"/>
                    </a:lnTo>
                    <a:cubicBezTo>
                      <a:pt x="10430" y="9737"/>
                      <a:pt x="10076" y="10604"/>
                      <a:pt x="9275" y="11096"/>
                    </a:cubicBezTo>
                    <a:cubicBezTo>
                      <a:pt x="8918" y="11316"/>
                      <a:pt x="8537" y="11424"/>
                      <a:pt x="8190" y="11424"/>
                    </a:cubicBezTo>
                    <a:close/>
                    <a:moveTo>
                      <a:pt x="6384" y="9230"/>
                    </a:moveTo>
                    <a:cubicBezTo>
                      <a:pt x="6686" y="9230"/>
                      <a:pt x="6951" y="9262"/>
                      <a:pt x="7073" y="9324"/>
                    </a:cubicBezTo>
                    <a:lnTo>
                      <a:pt x="7179" y="9377"/>
                    </a:lnTo>
                    <a:lnTo>
                      <a:pt x="7842" y="10457"/>
                    </a:lnTo>
                    <a:cubicBezTo>
                      <a:pt x="7940" y="10617"/>
                      <a:pt x="8378" y="10669"/>
                      <a:pt x="8839" y="10385"/>
                    </a:cubicBezTo>
                    <a:cubicBezTo>
                      <a:pt x="9298" y="10103"/>
                      <a:pt x="9450" y="9699"/>
                      <a:pt x="9356" y="9534"/>
                    </a:cubicBezTo>
                    <a:lnTo>
                      <a:pt x="8907" y="8801"/>
                    </a:lnTo>
                    <a:lnTo>
                      <a:pt x="8892" y="8729"/>
                    </a:lnTo>
                    <a:cubicBezTo>
                      <a:pt x="8791" y="8238"/>
                      <a:pt x="9429" y="6997"/>
                      <a:pt x="9752" y="6794"/>
                    </a:cubicBezTo>
                    <a:lnTo>
                      <a:pt x="9849" y="6733"/>
                    </a:lnTo>
                    <a:lnTo>
                      <a:pt x="11050" y="6700"/>
                    </a:lnTo>
                    <a:cubicBezTo>
                      <a:pt x="11177" y="6696"/>
                      <a:pt x="11280" y="6555"/>
                      <a:pt x="11319" y="6495"/>
                    </a:cubicBezTo>
                    <a:cubicBezTo>
                      <a:pt x="11432" y="6316"/>
                      <a:pt x="11493" y="6063"/>
                      <a:pt x="11486" y="5801"/>
                    </a:cubicBezTo>
                    <a:cubicBezTo>
                      <a:pt x="11472" y="5291"/>
                      <a:pt x="11217" y="4957"/>
                      <a:pt x="11033" y="4929"/>
                    </a:cubicBezTo>
                    <a:lnTo>
                      <a:pt x="10148" y="4950"/>
                    </a:lnTo>
                    <a:lnTo>
                      <a:pt x="10073" y="4922"/>
                    </a:lnTo>
                    <a:cubicBezTo>
                      <a:pt x="9625" y="4757"/>
                      <a:pt x="8861" y="3531"/>
                      <a:pt x="8873" y="3111"/>
                    </a:cubicBezTo>
                    <a:lnTo>
                      <a:pt x="8876" y="3012"/>
                    </a:lnTo>
                    <a:lnTo>
                      <a:pt x="9400" y="2044"/>
                    </a:lnTo>
                    <a:cubicBezTo>
                      <a:pt x="9461" y="1932"/>
                      <a:pt x="9390" y="1772"/>
                      <a:pt x="9357" y="1708"/>
                    </a:cubicBezTo>
                    <a:cubicBezTo>
                      <a:pt x="9259" y="1521"/>
                      <a:pt x="9070" y="1341"/>
                      <a:pt x="8840" y="1216"/>
                    </a:cubicBezTo>
                    <a:lnTo>
                      <a:pt x="8840" y="1216"/>
                    </a:lnTo>
                    <a:cubicBezTo>
                      <a:pt x="8392" y="974"/>
                      <a:pt x="7975" y="1028"/>
                      <a:pt x="7858" y="1173"/>
                    </a:cubicBezTo>
                    <a:lnTo>
                      <a:pt x="7386" y="2039"/>
                    </a:lnTo>
                    <a:lnTo>
                      <a:pt x="7305" y="2095"/>
                    </a:lnTo>
                    <a:cubicBezTo>
                      <a:pt x="6936" y="2352"/>
                      <a:pt x="5539" y="2353"/>
                      <a:pt x="5170" y="2097"/>
                    </a:cubicBezTo>
                    <a:lnTo>
                      <a:pt x="5097" y="2047"/>
                    </a:lnTo>
                    <a:lnTo>
                      <a:pt x="4543" y="1145"/>
                    </a:lnTo>
                    <a:cubicBezTo>
                      <a:pt x="4444" y="985"/>
                      <a:pt x="4007" y="933"/>
                      <a:pt x="3546" y="1217"/>
                    </a:cubicBezTo>
                    <a:cubicBezTo>
                      <a:pt x="3085" y="1500"/>
                      <a:pt x="2933" y="1913"/>
                      <a:pt x="3032" y="2074"/>
                    </a:cubicBezTo>
                    <a:lnTo>
                      <a:pt x="3582" y="2969"/>
                    </a:lnTo>
                    <a:lnTo>
                      <a:pt x="3586" y="3079"/>
                    </a:lnTo>
                    <a:cubicBezTo>
                      <a:pt x="3601" y="3496"/>
                      <a:pt x="2925" y="4641"/>
                      <a:pt x="2553" y="4829"/>
                    </a:cubicBezTo>
                    <a:lnTo>
                      <a:pt x="2470" y="4870"/>
                    </a:lnTo>
                    <a:lnTo>
                      <a:pt x="1335" y="4902"/>
                    </a:lnTo>
                    <a:cubicBezTo>
                      <a:pt x="909" y="4941"/>
                      <a:pt x="885" y="5569"/>
                      <a:pt x="910" y="5940"/>
                    </a:cubicBezTo>
                    <a:cubicBezTo>
                      <a:pt x="937" y="6406"/>
                      <a:pt x="1199" y="6675"/>
                      <a:pt x="1379" y="6675"/>
                    </a:cubicBezTo>
                    <a:lnTo>
                      <a:pt x="1384" y="6675"/>
                    </a:lnTo>
                    <a:lnTo>
                      <a:pt x="2448" y="6646"/>
                    </a:lnTo>
                    <a:lnTo>
                      <a:pt x="2542" y="6693"/>
                    </a:lnTo>
                    <a:cubicBezTo>
                      <a:pt x="2930" y="6889"/>
                      <a:pt x="3569" y="7981"/>
                      <a:pt x="3574" y="8358"/>
                    </a:cubicBezTo>
                    <a:lnTo>
                      <a:pt x="3575" y="8467"/>
                    </a:lnTo>
                    <a:lnTo>
                      <a:pt x="2961" y="9597"/>
                    </a:lnTo>
                    <a:cubicBezTo>
                      <a:pt x="2881" y="9711"/>
                      <a:pt x="2898" y="9772"/>
                      <a:pt x="2905" y="9802"/>
                    </a:cubicBezTo>
                    <a:cubicBezTo>
                      <a:pt x="2947" y="9956"/>
                      <a:pt x="3189" y="10213"/>
                      <a:pt x="3745" y="10474"/>
                    </a:cubicBezTo>
                    <a:cubicBezTo>
                      <a:pt x="4128" y="10658"/>
                      <a:pt x="4463" y="10553"/>
                      <a:pt x="4545" y="10402"/>
                    </a:cubicBezTo>
                    <a:lnTo>
                      <a:pt x="5007" y="9548"/>
                    </a:lnTo>
                    <a:lnTo>
                      <a:pt x="5077" y="9494"/>
                    </a:lnTo>
                    <a:cubicBezTo>
                      <a:pt x="5309" y="9315"/>
                      <a:pt x="5895" y="9230"/>
                      <a:pt x="6384" y="9230"/>
                    </a:cubicBezTo>
                    <a:close/>
                    <a:moveTo>
                      <a:pt x="6161" y="7996"/>
                    </a:moveTo>
                    <a:cubicBezTo>
                      <a:pt x="4961" y="7996"/>
                      <a:pt x="3985" y="7019"/>
                      <a:pt x="3985" y="5819"/>
                    </a:cubicBezTo>
                    <a:cubicBezTo>
                      <a:pt x="3985" y="4620"/>
                      <a:pt x="4961" y="3643"/>
                      <a:pt x="6161" y="3643"/>
                    </a:cubicBezTo>
                    <a:cubicBezTo>
                      <a:pt x="7361" y="3643"/>
                      <a:pt x="8338" y="4619"/>
                      <a:pt x="8338" y="5819"/>
                    </a:cubicBezTo>
                    <a:cubicBezTo>
                      <a:pt x="8338" y="7020"/>
                      <a:pt x="7361" y="7996"/>
                      <a:pt x="6161" y="7996"/>
                    </a:cubicBezTo>
                    <a:close/>
                    <a:moveTo>
                      <a:pt x="6161" y="4478"/>
                    </a:moveTo>
                    <a:cubicBezTo>
                      <a:pt x="5422" y="4478"/>
                      <a:pt x="4820" y="5080"/>
                      <a:pt x="4820" y="5819"/>
                    </a:cubicBezTo>
                    <a:cubicBezTo>
                      <a:pt x="4820" y="6559"/>
                      <a:pt x="5422" y="7161"/>
                      <a:pt x="6161" y="7161"/>
                    </a:cubicBezTo>
                    <a:cubicBezTo>
                      <a:pt x="6901" y="7161"/>
                      <a:pt x="7503" y="6559"/>
                      <a:pt x="7503" y="5819"/>
                    </a:cubicBezTo>
                    <a:cubicBezTo>
                      <a:pt x="7503" y="5079"/>
                      <a:pt x="6901" y="4478"/>
                      <a:pt x="6161" y="4478"/>
                    </a:cubicBezTo>
                    <a:close/>
                  </a:path>
                </a:pathLst>
              </a:custGeom>
              <a:solidFill>
                <a:schemeClr val="bg1"/>
              </a:solidFill>
              <a:ln>
                <a:noFill/>
              </a:ln>
            </p:spPr>
            <p:txBody>
              <a:bodyPr/>
              <a:lstStyle/>
              <a:p>
                <a:endParaRPr lang="zh-CN" altLang="en-US">
                  <a:cs typeface="+mn-ea"/>
                  <a:sym typeface="+mn-lt"/>
                </a:endParaRPr>
              </a:p>
            </p:txBody>
          </p:sp>
        </p:grpSp>
        <p:grpSp>
          <p:nvGrpSpPr>
            <p:cNvPr id="33" name="组合 4"/>
            <p:cNvGrpSpPr/>
            <p:nvPr/>
          </p:nvGrpSpPr>
          <p:grpSpPr>
            <a:xfrm>
              <a:off x="5630" y="5625"/>
              <a:ext cx="1790" cy="1560"/>
              <a:chOff x="2498" y="3675"/>
              <a:chExt cx="1790" cy="1560"/>
            </a:xfrm>
          </p:grpSpPr>
          <p:sp>
            <p:nvSpPr>
              <p:cNvPr id="34" name="六边形 33"/>
              <p:cNvSpPr/>
              <p:nvPr/>
            </p:nvSpPr>
            <p:spPr>
              <a:xfrm>
                <a:off x="2498" y="3675"/>
                <a:ext cx="1791" cy="1560"/>
              </a:xfrm>
              <a:prstGeom prst="hexagon">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iconfont-1186-646603"/>
              <p:cNvSpPr>
                <a:spLocks noChangeAspect="1"/>
              </p:cNvSpPr>
              <p:nvPr/>
            </p:nvSpPr>
            <p:spPr bwMode="auto">
              <a:xfrm>
                <a:off x="3107" y="4169"/>
                <a:ext cx="570" cy="570"/>
              </a:xfrm>
              <a:custGeom>
                <a:avLst/>
                <a:gdLst>
                  <a:gd name="T0" fmla="*/ 4397 w 12800"/>
                  <a:gd name="T1" fmla="*/ 8376 h 12800"/>
                  <a:gd name="T2" fmla="*/ 6567 w 12800"/>
                  <a:gd name="T3" fmla="*/ 7541 h 12800"/>
                  <a:gd name="T4" fmla="*/ 5482 w 12800"/>
                  <a:gd name="T5" fmla="*/ 6150 h 12800"/>
                  <a:gd name="T6" fmla="*/ 4397 w 12800"/>
                  <a:gd name="T7" fmla="*/ 8376 h 12800"/>
                  <a:gd name="T8" fmla="*/ 7207 w 12800"/>
                  <a:gd name="T9" fmla="*/ 7068 h 12800"/>
                  <a:gd name="T10" fmla="*/ 8292 w 12800"/>
                  <a:gd name="T11" fmla="*/ 4786 h 12800"/>
                  <a:gd name="T12" fmla="*/ 6122 w 12800"/>
                  <a:gd name="T13" fmla="*/ 5677 h 12800"/>
                  <a:gd name="T14" fmla="*/ 7207 w 12800"/>
                  <a:gd name="T15" fmla="*/ 7068 h 12800"/>
                  <a:gd name="T16" fmla="*/ 6400 w 12800"/>
                  <a:gd name="T17" fmla="*/ 0 h 12800"/>
                  <a:gd name="T18" fmla="*/ 0 w 12800"/>
                  <a:gd name="T19" fmla="*/ 6400 h 12800"/>
                  <a:gd name="T20" fmla="*/ 6400 w 12800"/>
                  <a:gd name="T21" fmla="*/ 12800 h 12800"/>
                  <a:gd name="T22" fmla="*/ 12800 w 12800"/>
                  <a:gd name="T23" fmla="*/ 6400 h 12800"/>
                  <a:gd name="T24" fmla="*/ 6400 w 12800"/>
                  <a:gd name="T25" fmla="*/ 0 h 12800"/>
                  <a:gd name="T26" fmla="*/ 9544 w 12800"/>
                  <a:gd name="T27" fmla="*/ 4090 h 12800"/>
                  <a:gd name="T28" fmla="*/ 7680 w 12800"/>
                  <a:gd name="T29" fmla="*/ 7791 h 12800"/>
                  <a:gd name="T30" fmla="*/ 7513 w 12800"/>
                  <a:gd name="T31" fmla="*/ 7958 h 12800"/>
                  <a:gd name="T32" fmla="*/ 3729 w 12800"/>
                  <a:gd name="T33" fmla="*/ 9544 h 12800"/>
                  <a:gd name="T34" fmla="*/ 3562 w 12800"/>
                  <a:gd name="T35" fmla="*/ 9572 h 12800"/>
                  <a:gd name="T36" fmla="*/ 3283 w 12800"/>
                  <a:gd name="T37" fmla="*/ 9461 h 12800"/>
                  <a:gd name="T38" fmla="*/ 3228 w 12800"/>
                  <a:gd name="T39" fmla="*/ 9016 h 12800"/>
                  <a:gd name="T40" fmla="*/ 5009 w 12800"/>
                  <a:gd name="T41" fmla="*/ 5398 h 12800"/>
                  <a:gd name="T42" fmla="*/ 5176 w 12800"/>
                  <a:gd name="T43" fmla="*/ 5231 h 12800"/>
                  <a:gd name="T44" fmla="*/ 9043 w 12800"/>
                  <a:gd name="T45" fmla="*/ 3534 h 12800"/>
                  <a:gd name="T46" fmla="*/ 9489 w 12800"/>
                  <a:gd name="T47" fmla="*/ 3617 h 12800"/>
                  <a:gd name="T48" fmla="*/ 9544 w 12800"/>
                  <a:gd name="T49" fmla="*/ 409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4397" y="8376"/>
                    </a:moveTo>
                    <a:lnTo>
                      <a:pt x="6567" y="7541"/>
                    </a:lnTo>
                    <a:lnTo>
                      <a:pt x="5482" y="6150"/>
                    </a:lnTo>
                    <a:lnTo>
                      <a:pt x="4397" y="8376"/>
                    </a:lnTo>
                    <a:close/>
                    <a:moveTo>
                      <a:pt x="7207" y="7068"/>
                    </a:moveTo>
                    <a:lnTo>
                      <a:pt x="8292" y="4786"/>
                    </a:lnTo>
                    <a:lnTo>
                      <a:pt x="6122" y="5677"/>
                    </a:lnTo>
                    <a:lnTo>
                      <a:pt x="7207" y="7068"/>
                    </a:lnTo>
                    <a:close/>
                    <a:moveTo>
                      <a:pt x="6400" y="0"/>
                    </a:moveTo>
                    <a:cubicBezTo>
                      <a:pt x="2866" y="0"/>
                      <a:pt x="0" y="2866"/>
                      <a:pt x="0" y="6400"/>
                    </a:cubicBezTo>
                    <a:cubicBezTo>
                      <a:pt x="0" y="9934"/>
                      <a:pt x="2866" y="12800"/>
                      <a:pt x="6400" y="12800"/>
                    </a:cubicBezTo>
                    <a:cubicBezTo>
                      <a:pt x="9934" y="12800"/>
                      <a:pt x="12800" y="9934"/>
                      <a:pt x="12800" y="6400"/>
                    </a:cubicBezTo>
                    <a:cubicBezTo>
                      <a:pt x="12800" y="2866"/>
                      <a:pt x="9934" y="0"/>
                      <a:pt x="6400" y="0"/>
                    </a:cubicBezTo>
                    <a:close/>
                    <a:moveTo>
                      <a:pt x="9544" y="4090"/>
                    </a:moveTo>
                    <a:lnTo>
                      <a:pt x="7680" y="7791"/>
                    </a:lnTo>
                    <a:cubicBezTo>
                      <a:pt x="7652" y="7847"/>
                      <a:pt x="7597" y="7903"/>
                      <a:pt x="7513" y="7958"/>
                    </a:cubicBezTo>
                    <a:lnTo>
                      <a:pt x="3729" y="9544"/>
                    </a:lnTo>
                    <a:cubicBezTo>
                      <a:pt x="3673" y="9572"/>
                      <a:pt x="3617" y="9572"/>
                      <a:pt x="3562" y="9572"/>
                    </a:cubicBezTo>
                    <a:cubicBezTo>
                      <a:pt x="3450" y="9572"/>
                      <a:pt x="3367" y="9544"/>
                      <a:pt x="3283" y="9461"/>
                    </a:cubicBezTo>
                    <a:cubicBezTo>
                      <a:pt x="3172" y="9350"/>
                      <a:pt x="3144" y="9183"/>
                      <a:pt x="3228" y="9016"/>
                    </a:cubicBezTo>
                    <a:lnTo>
                      <a:pt x="5009" y="5398"/>
                    </a:lnTo>
                    <a:cubicBezTo>
                      <a:pt x="5037" y="5315"/>
                      <a:pt x="5092" y="5259"/>
                      <a:pt x="5176" y="5231"/>
                    </a:cubicBezTo>
                    <a:lnTo>
                      <a:pt x="9043" y="3534"/>
                    </a:lnTo>
                    <a:cubicBezTo>
                      <a:pt x="9183" y="3450"/>
                      <a:pt x="9377" y="3478"/>
                      <a:pt x="9489" y="3617"/>
                    </a:cubicBezTo>
                    <a:cubicBezTo>
                      <a:pt x="9600" y="3757"/>
                      <a:pt x="9628" y="3923"/>
                      <a:pt x="9544" y="4090"/>
                    </a:cubicBezTo>
                    <a:close/>
                  </a:path>
                </a:pathLst>
              </a:custGeom>
              <a:solidFill>
                <a:schemeClr val="bg1"/>
              </a:solidFill>
              <a:ln>
                <a:noFill/>
              </a:ln>
            </p:spPr>
            <p:txBody>
              <a:bodyPr/>
              <a:lstStyle/>
              <a:p>
                <a:endParaRPr lang="zh-CN" altLang="en-US">
                  <a:cs typeface="+mn-ea"/>
                  <a:sym typeface="+mn-lt"/>
                </a:endParaRPr>
              </a:p>
            </p:txBody>
          </p:sp>
        </p:grpSp>
        <p:grpSp>
          <p:nvGrpSpPr>
            <p:cNvPr id="36" name="组合 4"/>
            <p:cNvGrpSpPr/>
            <p:nvPr/>
          </p:nvGrpSpPr>
          <p:grpSpPr>
            <a:xfrm>
              <a:off x="5630" y="7420"/>
              <a:ext cx="1790" cy="1560"/>
              <a:chOff x="2498" y="3675"/>
              <a:chExt cx="1790" cy="1560"/>
            </a:xfrm>
          </p:grpSpPr>
          <p:sp>
            <p:nvSpPr>
              <p:cNvPr id="37" name="六边形 36"/>
              <p:cNvSpPr/>
              <p:nvPr/>
            </p:nvSpPr>
            <p:spPr>
              <a:xfrm>
                <a:off x="2498" y="3675"/>
                <a:ext cx="1791" cy="1560"/>
              </a:xfrm>
              <a:prstGeom prst="hexagon">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iconfont-1186-646603"/>
              <p:cNvSpPr>
                <a:spLocks noChangeAspect="1"/>
              </p:cNvSpPr>
              <p:nvPr/>
            </p:nvSpPr>
            <p:spPr bwMode="auto">
              <a:xfrm>
                <a:off x="3107" y="4190"/>
                <a:ext cx="570" cy="528"/>
              </a:xfrm>
              <a:custGeom>
                <a:avLst/>
                <a:gdLst>
                  <a:gd name="T0" fmla="*/ 12717 w 12856"/>
                  <a:gd name="T1" fmla="*/ 6205 h 11910"/>
                  <a:gd name="T2" fmla="*/ 11186 w 12856"/>
                  <a:gd name="T3" fmla="*/ 4675 h 11910"/>
                  <a:gd name="T4" fmla="*/ 11186 w 12856"/>
                  <a:gd name="T5" fmla="*/ 4675 h 11910"/>
                  <a:gd name="T6" fmla="*/ 6651 w 12856"/>
                  <a:gd name="T7" fmla="*/ 112 h 11910"/>
                  <a:gd name="T8" fmla="*/ 6233 w 12856"/>
                  <a:gd name="T9" fmla="*/ 112 h 11910"/>
                  <a:gd name="T10" fmla="*/ 1642 w 12856"/>
                  <a:gd name="T11" fmla="*/ 4675 h 11910"/>
                  <a:gd name="T12" fmla="*/ 1642 w 12856"/>
                  <a:gd name="T13" fmla="*/ 4675 h 11910"/>
                  <a:gd name="T14" fmla="*/ 111 w 12856"/>
                  <a:gd name="T15" fmla="*/ 6205 h 11910"/>
                  <a:gd name="T16" fmla="*/ 111 w 12856"/>
                  <a:gd name="T17" fmla="*/ 6623 h 11910"/>
                  <a:gd name="T18" fmla="*/ 529 w 12856"/>
                  <a:gd name="T19" fmla="*/ 6623 h 11910"/>
                  <a:gd name="T20" fmla="*/ 1531 w 12856"/>
                  <a:gd name="T21" fmla="*/ 5621 h 11910"/>
                  <a:gd name="T22" fmla="*/ 1531 w 12856"/>
                  <a:gd name="T23" fmla="*/ 10685 h 11910"/>
                  <a:gd name="T24" fmla="*/ 2755 w 12856"/>
                  <a:gd name="T25" fmla="*/ 11910 h 11910"/>
                  <a:gd name="T26" fmla="*/ 4898 w 12856"/>
                  <a:gd name="T27" fmla="*/ 11910 h 11910"/>
                  <a:gd name="T28" fmla="*/ 5204 w 12856"/>
                  <a:gd name="T29" fmla="*/ 11604 h 11910"/>
                  <a:gd name="T30" fmla="*/ 5204 w 12856"/>
                  <a:gd name="T31" fmla="*/ 8543 h 11910"/>
                  <a:gd name="T32" fmla="*/ 7652 w 12856"/>
                  <a:gd name="T33" fmla="*/ 8543 h 11910"/>
                  <a:gd name="T34" fmla="*/ 7652 w 12856"/>
                  <a:gd name="T35" fmla="*/ 11576 h 11910"/>
                  <a:gd name="T36" fmla="*/ 7652 w 12856"/>
                  <a:gd name="T37" fmla="*/ 11576 h 11910"/>
                  <a:gd name="T38" fmla="*/ 7652 w 12856"/>
                  <a:gd name="T39" fmla="*/ 11576 h 11910"/>
                  <a:gd name="T40" fmla="*/ 7958 w 12856"/>
                  <a:gd name="T41" fmla="*/ 11882 h 11910"/>
                  <a:gd name="T42" fmla="*/ 10101 w 12856"/>
                  <a:gd name="T43" fmla="*/ 11882 h 11910"/>
                  <a:gd name="T44" fmla="*/ 11325 w 12856"/>
                  <a:gd name="T45" fmla="*/ 10658 h 11910"/>
                  <a:gd name="T46" fmla="*/ 11325 w 12856"/>
                  <a:gd name="T47" fmla="*/ 5621 h 11910"/>
                  <a:gd name="T48" fmla="*/ 12327 w 12856"/>
                  <a:gd name="T49" fmla="*/ 6623 h 11910"/>
                  <a:gd name="T50" fmla="*/ 12550 w 12856"/>
                  <a:gd name="T51" fmla="*/ 6706 h 11910"/>
                  <a:gd name="T52" fmla="*/ 12772 w 12856"/>
                  <a:gd name="T53" fmla="*/ 6623 h 11910"/>
                  <a:gd name="T54" fmla="*/ 12717 w 12856"/>
                  <a:gd name="T55" fmla="*/ 6205 h 11910"/>
                  <a:gd name="T56" fmla="*/ 10685 w 12856"/>
                  <a:gd name="T57" fmla="*/ 7318 h 11910"/>
                  <a:gd name="T58" fmla="*/ 10685 w 12856"/>
                  <a:gd name="T59" fmla="*/ 7318 h 11910"/>
                  <a:gd name="T60" fmla="*/ 10685 w 12856"/>
                  <a:gd name="T61" fmla="*/ 10658 h 11910"/>
                  <a:gd name="T62" fmla="*/ 10073 w 12856"/>
                  <a:gd name="T63" fmla="*/ 11270 h 11910"/>
                  <a:gd name="T64" fmla="*/ 8237 w 12856"/>
                  <a:gd name="T65" fmla="*/ 11270 h 11910"/>
                  <a:gd name="T66" fmla="*/ 8237 w 12856"/>
                  <a:gd name="T67" fmla="*/ 8237 h 11910"/>
                  <a:gd name="T68" fmla="*/ 8237 w 12856"/>
                  <a:gd name="T69" fmla="*/ 8237 h 11910"/>
                  <a:gd name="T70" fmla="*/ 8237 w 12856"/>
                  <a:gd name="T71" fmla="*/ 8237 h 11910"/>
                  <a:gd name="T72" fmla="*/ 7931 w 12856"/>
                  <a:gd name="T73" fmla="*/ 7931 h 11910"/>
                  <a:gd name="T74" fmla="*/ 4898 w 12856"/>
                  <a:gd name="T75" fmla="*/ 7931 h 11910"/>
                  <a:gd name="T76" fmla="*/ 4591 w 12856"/>
                  <a:gd name="T77" fmla="*/ 8237 h 11910"/>
                  <a:gd name="T78" fmla="*/ 4591 w 12856"/>
                  <a:gd name="T79" fmla="*/ 11270 h 11910"/>
                  <a:gd name="T80" fmla="*/ 2783 w 12856"/>
                  <a:gd name="T81" fmla="*/ 11270 h 11910"/>
                  <a:gd name="T82" fmla="*/ 2171 w 12856"/>
                  <a:gd name="T83" fmla="*/ 10658 h 11910"/>
                  <a:gd name="T84" fmla="*/ 2171 w 12856"/>
                  <a:gd name="T85" fmla="*/ 5009 h 11910"/>
                  <a:gd name="T86" fmla="*/ 6428 w 12856"/>
                  <a:gd name="T87" fmla="*/ 752 h 11910"/>
                  <a:gd name="T88" fmla="*/ 10685 w 12856"/>
                  <a:gd name="T89" fmla="*/ 5009 h 11910"/>
                  <a:gd name="T90" fmla="*/ 10685 w 12856"/>
                  <a:gd name="T91" fmla="*/ 7318 h 11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56" h="11910">
                    <a:moveTo>
                      <a:pt x="12717" y="6205"/>
                    </a:moveTo>
                    <a:lnTo>
                      <a:pt x="11186" y="4675"/>
                    </a:lnTo>
                    <a:lnTo>
                      <a:pt x="11186" y="4675"/>
                    </a:lnTo>
                    <a:lnTo>
                      <a:pt x="6651" y="112"/>
                    </a:lnTo>
                    <a:cubicBezTo>
                      <a:pt x="6539" y="0"/>
                      <a:pt x="6345" y="0"/>
                      <a:pt x="6233" y="112"/>
                    </a:cubicBezTo>
                    <a:lnTo>
                      <a:pt x="1642" y="4675"/>
                    </a:lnTo>
                    <a:lnTo>
                      <a:pt x="1642" y="4675"/>
                    </a:lnTo>
                    <a:lnTo>
                      <a:pt x="111" y="6205"/>
                    </a:lnTo>
                    <a:cubicBezTo>
                      <a:pt x="0" y="6317"/>
                      <a:pt x="0" y="6512"/>
                      <a:pt x="111" y="6623"/>
                    </a:cubicBezTo>
                    <a:cubicBezTo>
                      <a:pt x="223" y="6734"/>
                      <a:pt x="418" y="6734"/>
                      <a:pt x="529" y="6623"/>
                    </a:cubicBezTo>
                    <a:lnTo>
                      <a:pt x="1531" y="5621"/>
                    </a:lnTo>
                    <a:lnTo>
                      <a:pt x="1531" y="10685"/>
                    </a:lnTo>
                    <a:cubicBezTo>
                      <a:pt x="1531" y="11353"/>
                      <a:pt x="2087" y="11910"/>
                      <a:pt x="2755" y="11910"/>
                    </a:cubicBezTo>
                    <a:lnTo>
                      <a:pt x="4898" y="11910"/>
                    </a:lnTo>
                    <a:cubicBezTo>
                      <a:pt x="5065" y="11910"/>
                      <a:pt x="5204" y="11771"/>
                      <a:pt x="5204" y="11604"/>
                    </a:cubicBezTo>
                    <a:lnTo>
                      <a:pt x="5204" y="8543"/>
                    </a:lnTo>
                    <a:lnTo>
                      <a:pt x="7652" y="8543"/>
                    </a:lnTo>
                    <a:lnTo>
                      <a:pt x="7652" y="11576"/>
                    </a:lnTo>
                    <a:lnTo>
                      <a:pt x="7652" y="11576"/>
                    </a:lnTo>
                    <a:lnTo>
                      <a:pt x="7652" y="11576"/>
                    </a:lnTo>
                    <a:cubicBezTo>
                      <a:pt x="7652" y="11743"/>
                      <a:pt x="7791" y="11882"/>
                      <a:pt x="7958" y="11882"/>
                    </a:cubicBezTo>
                    <a:lnTo>
                      <a:pt x="10101" y="11882"/>
                    </a:lnTo>
                    <a:cubicBezTo>
                      <a:pt x="10769" y="11882"/>
                      <a:pt x="11325" y="11325"/>
                      <a:pt x="11325" y="10658"/>
                    </a:cubicBezTo>
                    <a:lnTo>
                      <a:pt x="11325" y="5621"/>
                    </a:lnTo>
                    <a:lnTo>
                      <a:pt x="12327" y="6623"/>
                    </a:lnTo>
                    <a:cubicBezTo>
                      <a:pt x="12383" y="6678"/>
                      <a:pt x="12466" y="6706"/>
                      <a:pt x="12550" y="6706"/>
                    </a:cubicBezTo>
                    <a:cubicBezTo>
                      <a:pt x="12633" y="6706"/>
                      <a:pt x="12717" y="6678"/>
                      <a:pt x="12772" y="6623"/>
                    </a:cubicBezTo>
                    <a:cubicBezTo>
                      <a:pt x="12856" y="6512"/>
                      <a:pt x="12856" y="6317"/>
                      <a:pt x="12717" y="6205"/>
                    </a:cubicBezTo>
                    <a:close/>
                    <a:moveTo>
                      <a:pt x="10685" y="7318"/>
                    </a:moveTo>
                    <a:lnTo>
                      <a:pt x="10685" y="7318"/>
                    </a:lnTo>
                    <a:lnTo>
                      <a:pt x="10685" y="10658"/>
                    </a:lnTo>
                    <a:cubicBezTo>
                      <a:pt x="10685" y="10992"/>
                      <a:pt x="10407" y="11270"/>
                      <a:pt x="10073" y="11270"/>
                    </a:cubicBezTo>
                    <a:lnTo>
                      <a:pt x="8237" y="11270"/>
                    </a:lnTo>
                    <a:lnTo>
                      <a:pt x="8237" y="8237"/>
                    </a:lnTo>
                    <a:lnTo>
                      <a:pt x="8237" y="8237"/>
                    </a:lnTo>
                    <a:lnTo>
                      <a:pt x="8237" y="8237"/>
                    </a:lnTo>
                    <a:cubicBezTo>
                      <a:pt x="8237" y="8070"/>
                      <a:pt x="8098" y="7931"/>
                      <a:pt x="7931" y="7931"/>
                    </a:cubicBezTo>
                    <a:lnTo>
                      <a:pt x="4898" y="7931"/>
                    </a:lnTo>
                    <a:cubicBezTo>
                      <a:pt x="4731" y="7931"/>
                      <a:pt x="4591" y="8070"/>
                      <a:pt x="4591" y="8237"/>
                    </a:cubicBezTo>
                    <a:lnTo>
                      <a:pt x="4591" y="11270"/>
                    </a:lnTo>
                    <a:lnTo>
                      <a:pt x="2783" y="11270"/>
                    </a:lnTo>
                    <a:cubicBezTo>
                      <a:pt x="2449" y="11270"/>
                      <a:pt x="2171" y="10992"/>
                      <a:pt x="2171" y="10658"/>
                    </a:cubicBezTo>
                    <a:lnTo>
                      <a:pt x="2171" y="5009"/>
                    </a:lnTo>
                    <a:lnTo>
                      <a:pt x="6428" y="752"/>
                    </a:lnTo>
                    <a:lnTo>
                      <a:pt x="10685" y="5009"/>
                    </a:lnTo>
                    <a:lnTo>
                      <a:pt x="10685" y="7318"/>
                    </a:lnTo>
                    <a:close/>
                  </a:path>
                </a:pathLst>
              </a:custGeom>
              <a:solidFill>
                <a:schemeClr val="bg1"/>
              </a:solidFill>
              <a:ln>
                <a:noFill/>
              </a:ln>
            </p:spPr>
            <p:txBody>
              <a:bodyPr/>
              <a:lstStyle/>
              <a:p>
                <a:endParaRPr lang="zh-CN" altLang="en-US">
                  <a:cs typeface="+mn-ea"/>
                  <a:sym typeface="+mn-lt"/>
                </a:endParaRPr>
              </a:p>
            </p:txBody>
          </p:sp>
        </p:grpSp>
        <p:grpSp>
          <p:nvGrpSpPr>
            <p:cNvPr id="39" name="组合 4"/>
            <p:cNvGrpSpPr/>
            <p:nvPr/>
          </p:nvGrpSpPr>
          <p:grpSpPr>
            <a:xfrm>
              <a:off x="7210" y="6541"/>
              <a:ext cx="1790" cy="1560"/>
              <a:chOff x="2498" y="3675"/>
              <a:chExt cx="1790" cy="1560"/>
            </a:xfrm>
          </p:grpSpPr>
          <p:sp>
            <p:nvSpPr>
              <p:cNvPr id="40" name="六边形 39"/>
              <p:cNvSpPr/>
              <p:nvPr/>
            </p:nvSpPr>
            <p:spPr>
              <a:xfrm>
                <a:off x="2498" y="3675"/>
                <a:ext cx="1791" cy="1560"/>
              </a:xfrm>
              <a:prstGeom prst="hexagon">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iconfont-1186-646603"/>
              <p:cNvSpPr>
                <a:spLocks noChangeAspect="1"/>
              </p:cNvSpPr>
              <p:nvPr/>
            </p:nvSpPr>
            <p:spPr bwMode="auto">
              <a:xfrm>
                <a:off x="3107" y="4172"/>
                <a:ext cx="570" cy="562"/>
              </a:xfrm>
              <a:custGeom>
                <a:avLst/>
                <a:gdLst>
                  <a:gd name="T0" fmla="*/ 5565 w 12828"/>
                  <a:gd name="T1" fmla="*/ 7318 h 12661"/>
                  <a:gd name="T2" fmla="*/ 5565 w 12828"/>
                  <a:gd name="T3" fmla="*/ 6205 h 12661"/>
                  <a:gd name="T4" fmla="*/ 2783 w 12828"/>
                  <a:gd name="T5" fmla="*/ 6761 h 12661"/>
                  <a:gd name="T6" fmla="*/ 3896 w 12828"/>
                  <a:gd name="T7" fmla="*/ 6761 h 12661"/>
                  <a:gd name="T8" fmla="*/ 2783 w 12828"/>
                  <a:gd name="T9" fmla="*/ 6761 h 12661"/>
                  <a:gd name="T10" fmla="*/ 7819 w 12828"/>
                  <a:gd name="T11" fmla="*/ 7318 h 12661"/>
                  <a:gd name="T12" fmla="*/ 7819 w 12828"/>
                  <a:gd name="T13" fmla="*/ 6205 h 12661"/>
                  <a:gd name="T14" fmla="*/ 5593 w 12828"/>
                  <a:gd name="T15" fmla="*/ 1391 h 12661"/>
                  <a:gd name="T16" fmla="*/ 2504 w 12828"/>
                  <a:gd name="T17" fmla="*/ 10629 h 12661"/>
                  <a:gd name="T18" fmla="*/ 4424 w 12828"/>
                  <a:gd name="T19" fmla="*/ 11353 h 12661"/>
                  <a:gd name="T20" fmla="*/ 11158 w 12828"/>
                  <a:gd name="T21" fmla="*/ 6427 h 12661"/>
                  <a:gd name="T22" fmla="*/ 5593 w 12828"/>
                  <a:gd name="T23" fmla="*/ 10907 h 12661"/>
                  <a:gd name="T24" fmla="*/ 5148 w 12828"/>
                  <a:gd name="T25" fmla="*/ 10880 h 12661"/>
                  <a:gd name="T26" fmla="*/ 4369 w 12828"/>
                  <a:gd name="T27" fmla="*/ 10768 h 12661"/>
                  <a:gd name="T28" fmla="*/ 4369 w 12828"/>
                  <a:gd name="T29" fmla="*/ 10768 h 12661"/>
                  <a:gd name="T30" fmla="*/ 3784 w 12828"/>
                  <a:gd name="T31" fmla="*/ 11186 h 12661"/>
                  <a:gd name="T32" fmla="*/ 3117 w 12828"/>
                  <a:gd name="T33" fmla="*/ 11659 h 12661"/>
                  <a:gd name="T34" fmla="*/ 3117 w 12828"/>
                  <a:gd name="T35" fmla="*/ 11659 h 12661"/>
                  <a:gd name="T36" fmla="*/ 3117 w 12828"/>
                  <a:gd name="T37" fmla="*/ 10907 h 12661"/>
                  <a:gd name="T38" fmla="*/ 3117 w 12828"/>
                  <a:gd name="T39" fmla="*/ 10295 h 12661"/>
                  <a:gd name="T40" fmla="*/ 3117 w 12828"/>
                  <a:gd name="T41" fmla="*/ 10295 h 12661"/>
                  <a:gd name="T42" fmla="*/ 2560 w 12828"/>
                  <a:gd name="T43" fmla="*/ 9961 h 12661"/>
                  <a:gd name="T44" fmla="*/ 2477 w 12828"/>
                  <a:gd name="T45" fmla="*/ 9961 h 12661"/>
                  <a:gd name="T46" fmla="*/ 2087 w 12828"/>
                  <a:gd name="T47" fmla="*/ 9627 h 12661"/>
                  <a:gd name="T48" fmla="*/ 1892 w 12828"/>
                  <a:gd name="T49" fmla="*/ 9433 h 12661"/>
                  <a:gd name="T50" fmla="*/ 1697 w 12828"/>
                  <a:gd name="T51" fmla="*/ 9210 h 12661"/>
                  <a:gd name="T52" fmla="*/ 1530 w 12828"/>
                  <a:gd name="T53" fmla="*/ 8987 h 12661"/>
                  <a:gd name="T54" fmla="*/ 1363 w 12828"/>
                  <a:gd name="T55" fmla="*/ 8765 h 12661"/>
                  <a:gd name="T56" fmla="*/ 1224 w 12828"/>
                  <a:gd name="T57" fmla="*/ 8542 h 12661"/>
                  <a:gd name="T58" fmla="*/ 1030 w 12828"/>
                  <a:gd name="T59" fmla="*/ 8181 h 12661"/>
                  <a:gd name="T60" fmla="*/ 918 w 12828"/>
                  <a:gd name="T61" fmla="*/ 7930 h 12661"/>
                  <a:gd name="T62" fmla="*/ 751 w 12828"/>
                  <a:gd name="T63" fmla="*/ 7680 h 12661"/>
                  <a:gd name="T64" fmla="*/ 696 w 12828"/>
                  <a:gd name="T65" fmla="*/ 7401 h 12661"/>
                  <a:gd name="T66" fmla="*/ 640 w 12828"/>
                  <a:gd name="T67" fmla="*/ 7123 h 12661"/>
                  <a:gd name="T68" fmla="*/ 584 w 12828"/>
                  <a:gd name="T69" fmla="*/ 6817 h 12661"/>
                  <a:gd name="T70" fmla="*/ 584 w 12828"/>
                  <a:gd name="T71" fmla="*/ 6455 h 12661"/>
                  <a:gd name="T72" fmla="*/ 10602 w 12828"/>
                  <a:gd name="T73" fmla="*/ 6455 h 12661"/>
                  <a:gd name="T74" fmla="*/ 11270 w 12828"/>
                  <a:gd name="T75" fmla="*/ 8542 h 12661"/>
                  <a:gd name="T76" fmla="*/ 7235 w 12828"/>
                  <a:gd name="T77" fmla="*/ 0 h 12661"/>
                  <a:gd name="T78" fmla="*/ 5482 w 12828"/>
                  <a:gd name="T79" fmla="*/ 862 h 12661"/>
                  <a:gd name="T80" fmla="*/ 12243 w 12828"/>
                  <a:gd name="T81" fmla="*/ 5064 h 12661"/>
                  <a:gd name="T82" fmla="*/ 11270 w 12828"/>
                  <a:gd name="T83" fmla="*/ 8542 h 1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28" h="12661">
                    <a:moveTo>
                      <a:pt x="5009" y="6761"/>
                    </a:moveTo>
                    <a:cubicBezTo>
                      <a:pt x="5009" y="7069"/>
                      <a:pt x="5258" y="7318"/>
                      <a:pt x="5565" y="7318"/>
                    </a:cubicBezTo>
                    <a:cubicBezTo>
                      <a:pt x="5873" y="7318"/>
                      <a:pt x="6122" y="7069"/>
                      <a:pt x="6122" y="6761"/>
                    </a:cubicBezTo>
                    <a:cubicBezTo>
                      <a:pt x="6122" y="6454"/>
                      <a:pt x="5873" y="6205"/>
                      <a:pt x="5565" y="6205"/>
                    </a:cubicBezTo>
                    <a:cubicBezTo>
                      <a:pt x="5258" y="6205"/>
                      <a:pt x="5009" y="6454"/>
                      <a:pt x="5009" y="6761"/>
                    </a:cubicBezTo>
                    <a:close/>
                    <a:moveTo>
                      <a:pt x="2783" y="6761"/>
                    </a:moveTo>
                    <a:cubicBezTo>
                      <a:pt x="2783" y="7069"/>
                      <a:pt x="3032" y="7318"/>
                      <a:pt x="3339" y="7318"/>
                    </a:cubicBezTo>
                    <a:cubicBezTo>
                      <a:pt x="3646" y="7318"/>
                      <a:pt x="3896" y="7069"/>
                      <a:pt x="3896" y="6761"/>
                    </a:cubicBezTo>
                    <a:cubicBezTo>
                      <a:pt x="3896" y="6454"/>
                      <a:pt x="3646" y="6205"/>
                      <a:pt x="3339" y="6205"/>
                    </a:cubicBezTo>
                    <a:cubicBezTo>
                      <a:pt x="3032" y="6205"/>
                      <a:pt x="2783" y="6454"/>
                      <a:pt x="2783" y="6761"/>
                    </a:cubicBezTo>
                    <a:close/>
                    <a:moveTo>
                      <a:pt x="7263" y="6761"/>
                    </a:moveTo>
                    <a:cubicBezTo>
                      <a:pt x="7263" y="7069"/>
                      <a:pt x="7512" y="7318"/>
                      <a:pt x="7819" y="7318"/>
                    </a:cubicBezTo>
                    <a:cubicBezTo>
                      <a:pt x="8126" y="7318"/>
                      <a:pt x="8376" y="7069"/>
                      <a:pt x="8376" y="6761"/>
                    </a:cubicBezTo>
                    <a:cubicBezTo>
                      <a:pt x="8376" y="6454"/>
                      <a:pt x="8126" y="6205"/>
                      <a:pt x="7819" y="6205"/>
                    </a:cubicBezTo>
                    <a:cubicBezTo>
                      <a:pt x="7512" y="6205"/>
                      <a:pt x="7263" y="6454"/>
                      <a:pt x="7263" y="6761"/>
                    </a:cubicBezTo>
                    <a:close/>
                    <a:moveTo>
                      <a:pt x="5593" y="1391"/>
                    </a:moveTo>
                    <a:cubicBezTo>
                      <a:pt x="2504" y="1391"/>
                      <a:pt x="0" y="3645"/>
                      <a:pt x="0" y="6427"/>
                    </a:cubicBezTo>
                    <a:cubicBezTo>
                      <a:pt x="0" y="8181"/>
                      <a:pt x="1002" y="9739"/>
                      <a:pt x="2504" y="10629"/>
                    </a:cubicBezTo>
                    <a:lnTo>
                      <a:pt x="2504" y="12661"/>
                    </a:lnTo>
                    <a:lnTo>
                      <a:pt x="4424" y="11353"/>
                    </a:lnTo>
                    <a:cubicBezTo>
                      <a:pt x="4786" y="11436"/>
                      <a:pt x="5176" y="11464"/>
                      <a:pt x="5565" y="11464"/>
                    </a:cubicBezTo>
                    <a:cubicBezTo>
                      <a:pt x="8654" y="11464"/>
                      <a:pt x="11158" y="9210"/>
                      <a:pt x="11158" y="6427"/>
                    </a:cubicBezTo>
                    <a:cubicBezTo>
                      <a:pt x="11158" y="3645"/>
                      <a:pt x="8654" y="1391"/>
                      <a:pt x="5593" y="1391"/>
                    </a:cubicBezTo>
                    <a:close/>
                    <a:moveTo>
                      <a:pt x="5593" y="10907"/>
                    </a:moveTo>
                    <a:cubicBezTo>
                      <a:pt x="5454" y="10907"/>
                      <a:pt x="5315" y="10907"/>
                      <a:pt x="5176" y="10880"/>
                    </a:cubicBezTo>
                    <a:lnTo>
                      <a:pt x="5148" y="10880"/>
                    </a:lnTo>
                    <a:lnTo>
                      <a:pt x="5148" y="10880"/>
                    </a:lnTo>
                    <a:cubicBezTo>
                      <a:pt x="4870" y="10852"/>
                      <a:pt x="4619" y="10824"/>
                      <a:pt x="4369" y="10768"/>
                    </a:cubicBezTo>
                    <a:lnTo>
                      <a:pt x="4369" y="10768"/>
                    </a:lnTo>
                    <a:lnTo>
                      <a:pt x="4369" y="10768"/>
                    </a:lnTo>
                    <a:lnTo>
                      <a:pt x="4369" y="10768"/>
                    </a:lnTo>
                    <a:lnTo>
                      <a:pt x="3784" y="11186"/>
                    </a:lnTo>
                    <a:lnTo>
                      <a:pt x="3784" y="11186"/>
                    </a:lnTo>
                    <a:lnTo>
                      <a:pt x="3117" y="11659"/>
                    </a:lnTo>
                    <a:lnTo>
                      <a:pt x="3117" y="11659"/>
                    </a:lnTo>
                    <a:lnTo>
                      <a:pt x="3117" y="11659"/>
                    </a:lnTo>
                    <a:lnTo>
                      <a:pt x="3117" y="10963"/>
                    </a:lnTo>
                    <a:lnTo>
                      <a:pt x="3117" y="10907"/>
                    </a:lnTo>
                    <a:lnTo>
                      <a:pt x="3117" y="10907"/>
                    </a:lnTo>
                    <a:lnTo>
                      <a:pt x="3117" y="10295"/>
                    </a:lnTo>
                    <a:lnTo>
                      <a:pt x="3117" y="10295"/>
                    </a:lnTo>
                    <a:lnTo>
                      <a:pt x="3117" y="10295"/>
                    </a:lnTo>
                    <a:lnTo>
                      <a:pt x="3117" y="10295"/>
                    </a:lnTo>
                    <a:cubicBezTo>
                      <a:pt x="2922" y="10184"/>
                      <a:pt x="2727" y="10073"/>
                      <a:pt x="2560" y="9961"/>
                    </a:cubicBezTo>
                    <a:lnTo>
                      <a:pt x="2560" y="9961"/>
                    </a:lnTo>
                    <a:lnTo>
                      <a:pt x="2477" y="9961"/>
                    </a:lnTo>
                    <a:cubicBezTo>
                      <a:pt x="2365" y="9878"/>
                      <a:pt x="2254" y="9794"/>
                      <a:pt x="2143" y="9683"/>
                    </a:cubicBezTo>
                    <a:lnTo>
                      <a:pt x="2087" y="9627"/>
                    </a:lnTo>
                    <a:cubicBezTo>
                      <a:pt x="2031" y="9600"/>
                      <a:pt x="2003" y="9544"/>
                      <a:pt x="1948" y="9488"/>
                    </a:cubicBezTo>
                    <a:lnTo>
                      <a:pt x="1892" y="9433"/>
                    </a:lnTo>
                    <a:lnTo>
                      <a:pt x="1753" y="9294"/>
                    </a:lnTo>
                    <a:cubicBezTo>
                      <a:pt x="1725" y="9266"/>
                      <a:pt x="1697" y="9238"/>
                      <a:pt x="1697" y="9210"/>
                    </a:cubicBezTo>
                    <a:cubicBezTo>
                      <a:pt x="1670" y="9154"/>
                      <a:pt x="1614" y="9127"/>
                      <a:pt x="1586" y="9071"/>
                    </a:cubicBezTo>
                    <a:cubicBezTo>
                      <a:pt x="1558" y="9043"/>
                      <a:pt x="1530" y="9015"/>
                      <a:pt x="1530" y="8987"/>
                    </a:cubicBezTo>
                    <a:cubicBezTo>
                      <a:pt x="1503" y="8932"/>
                      <a:pt x="1447" y="8904"/>
                      <a:pt x="1419" y="8848"/>
                    </a:cubicBezTo>
                    <a:cubicBezTo>
                      <a:pt x="1391" y="8821"/>
                      <a:pt x="1391" y="8793"/>
                      <a:pt x="1363" y="8765"/>
                    </a:cubicBezTo>
                    <a:cubicBezTo>
                      <a:pt x="1336" y="8709"/>
                      <a:pt x="1308" y="8681"/>
                      <a:pt x="1280" y="8626"/>
                    </a:cubicBezTo>
                    <a:cubicBezTo>
                      <a:pt x="1252" y="8598"/>
                      <a:pt x="1252" y="8570"/>
                      <a:pt x="1224" y="8542"/>
                    </a:cubicBezTo>
                    <a:cubicBezTo>
                      <a:pt x="1169" y="8459"/>
                      <a:pt x="1113" y="8375"/>
                      <a:pt x="1085" y="8292"/>
                    </a:cubicBezTo>
                    <a:cubicBezTo>
                      <a:pt x="1057" y="8264"/>
                      <a:pt x="1057" y="8208"/>
                      <a:pt x="1030" y="8181"/>
                    </a:cubicBezTo>
                    <a:cubicBezTo>
                      <a:pt x="1002" y="8153"/>
                      <a:pt x="1002" y="8097"/>
                      <a:pt x="974" y="8069"/>
                    </a:cubicBezTo>
                    <a:cubicBezTo>
                      <a:pt x="946" y="8014"/>
                      <a:pt x="946" y="7986"/>
                      <a:pt x="918" y="7930"/>
                    </a:cubicBezTo>
                    <a:cubicBezTo>
                      <a:pt x="835" y="7902"/>
                      <a:pt x="835" y="7874"/>
                      <a:pt x="807" y="7819"/>
                    </a:cubicBezTo>
                    <a:cubicBezTo>
                      <a:pt x="779" y="7763"/>
                      <a:pt x="779" y="7735"/>
                      <a:pt x="751" y="7680"/>
                    </a:cubicBezTo>
                    <a:cubicBezTo>
                      <a:pt x="751" y="7652"/>
                      <a:pt x="723" y="7596"/>
                      <a:pt x="723" y="7568"/>
                    </a:cubicBezTo>
                    <a:cubicBezTo>
                      <a:pt x="696" y="7513"/>
                      <a:pt x="696" y="7457"/>
                      <a:pt x="696" y="7401"/>
                    </a:cubicBezTo>
                    <a:cubicBezTo>
                      <a:pt x="696" y="7374"/>
                      <a:pt x="668" y="7318"/>
                      <a:pt x="668" y="7290"/>
                    </a:cubicBezTo>
                    <a:cubicBezTo>
                      <a:pt x="668" y="7234"/>
                      <a:pt x="640" y="7179"/>
                      <a:pt x="640" y="7123"/>
                    </a:cubicBezTo>
                    <a:cubicBezTo>
                      <a:pt x="640" y="7095"/>
                      <a:pt x="640" y="7040"/>
                      <a:pt x="612" y="7012"/>
                    </a:cubicBezTo>
                    <a:cubicBezTo>
                      <a:pt x="612" y="6956"/>
                      <a:pt x="584" y="6873"/>
                      <a:pt x="584" y="6817"/>
                    </a:cubicBezTo>
                    <a:lnTo>
                      <a:pt x="584" y="6734"/>
                    </a:lnTo>
                    <a:lnTo>
                      <a:pt x="584" y="6455"/>
                    </a:lnTo>
                    <a:cubicBezTo>
                      <a:pt x="584" y="3979"/>
                      <a:pt x="2838" y="1975"/>
                      <a:pt x="5593" y="1975"/>
                    </a:cubicBezTo>
                    <a:cubicBezTo>
                      <a:pt x="8376" y="1975"/>
                      <a:pt x="10602" y="3979"/>
                      <a:pt x="10602" y="6455"/>
                    </a:cubicBezTo>
                    <a:cubicBezTo>
                      <a:pt x="10602" y="8904"/>
                      <a:pt x="8348" y="10907"/>
                      <a:pt x="5593" y="10907"/>
                    </a:cubicBezTo>
                    <a:close/>
                    <a:moveTo>
                      <a:pt x="11270" y="8542"/>
                    </a:moveTo>
                    <a:cubicBezTo>
                      <a:pt x="12243" y="7624"/>
                      <a:pt x="12828" y="6400"/>
                      <a:pt x="12828" y="5036"/>
                    </a:cubicBezTo>
                    <a:cubicBezTo>
                      <a:pt x="12828" y="2254"/>
                      <a:pt x="10323" y="0"/>
                      <a:pt x="7235" y="0"/>
                    </a:cubicBezTo>
                    <a:cubicBezTo>
                      <a:pt x="5927" y="0"/>
                      <a:pt x="4730" y="417"/>
                      <a:pt x="3784" y="1085"/>
                    </a:cubicBezTo>
                    <a:cubicBezTo>
                      <a:pt x="4313" y="946"/>
                      <a:pt x="4897" y="862"/>
                      <a:pt x="5482" y="862"/>
                    </a:cubicBezTo>
                    <a:cubicBezTo>
                      <a:pt x="6038" y="695"/>
                      <a:pt x="6623" y="584"/>
                      <a:pt x="7235" y="584"/>
                    </a:cubicBezTo>
                    <a:cubicBezTo>
                      <a:pt x="10017" y="584"/>
                      <a:pt x="12243" y="2587"/>
                      <a:pt x="12243" y="5064"/>
                    </a:cubicBezTo>
                    <a:cubicBezTo>
                      <a:pt x="12243" y="5843"/>
                      <a:pt x="12021" y="6594"/>
                      <a:pt x="11631" y="7234"/>
                    </a:cubicBezTo>
                    <a:cubicBezTo>
                      <a:pt x="11576" y="7652"/>
                      <a:pt x="11464" y="8125"/>
                      <a:pt x="11270" y="8542"/>
                    </a:cubicBezTo>
                    <a:close/>
                  </a:path>
                </a:pathLst>
              </a:custGeom>
              <a:solidFill>
                <a:schemeClr val="bg1"/>
              </a:solidFill>
              <a:ln>
                <a:noFill/>
              </a:ln>
            </p:spPr>
            <p:txBody>
              <a:bodyPr/>
              <a:lstStyle/>
              <a:p>
                <a:endParaRPr lang="zh-CN" altLang="en-US">
                  <a:cs typeface="+mn-ea"/>
                  <a:sym typeface="+mn-lt"/>
                </a:endParaRPr>
              </a:p>
            </p:txBody>
          </p:sp>
        </p:grpSp>
      </p:grpSp>
      <p:sp>
        <p:nvSpPr>
          <p:cNvPr id="54" name="文本框 53"/>
          <p:cNvSpPr txBox="1"/>
          <p:nvPr/>
        </p:nvSpPr>
        <p:spPr>
          <a:xfrm>
            <a:off x="6209030" y="2344420"/>
            <a:ext cx="1983740" cy="398780"/>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55" name="文本框 54"/>
          <p:cNvSpPr txBox="1"/>
          <p:nvPr/>
        </p:nvSpPr>
        <p:spPr>
          <a:xfrm>
            <a:off x="6209030" y="2693035"/>
            <a:ext cx="4848860" cy="2784475"/>
          </a:xfrm>
          <a:prstGeom prst="rect">
            <a:avLst/>
          </a:prstGeom>
          <a:noFill/>
        </p:spPr>
        <p:txBody>
          <a:bodyPr wrap="square" rtlCol="0">
            <a:spAutoFit/>
          </a:bodyPr>
          <a:lstStyle/>
          <a:p>
            <a:pPr algn="l">
              <a:lnSpc>
                <a:spcPct val="250000"/>
              </a:lnSpc>
            </a:pPr>
            <a:r>
              <a:rPr lang="zh-CN" altLang="en-US" sz="14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a:t>
            </a:r>
            <a:endParaRPr lang="zh-CN" altLang="en-US" sz="1400">
              <a:solidFill>
                <a:schemeClr val="tx1">
                  <a:lumMod val="75000"/>
                  <a:lumOff val="25000"/>
                </a:schemeClr>
              </a:solidFill>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p:tgtEl>
                                          <p:spTgt spid="54"/>
                                        </p:tgtEl>
                                        <p:attrNameLst>
                                          <p:attrName>ppt_y</p:attrName>
                                        </p:attrNameLst>
                                      </p:cBhvr>
                                      <p:tavLst>
                                        <p:tav tm="0">
                                          <p:val>
                                            <p:strVal val="#ppt_y+#ppt_h*1.125000"/>
                                          </p:val>
                                        </p:tav>
                                        <p:tav tm="100000">
                                          <p:val>
                                            <p:strVal val="#ppt_y"/>
                                          </p:val>
                                        </p:tav>
                                      </p:tavLst>
                                    </p:anim>
                                    <p:animEffect transition="in" filter="wipe(up)">
                                      <p:cBhvr>
                                        <p:cTn id="13" dur="500"/>
                                        <p:tgtEl>
                                          <p:spTgt spid="5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additive="base">
                                        <p:cTn id="17" dur="500"/>
                                        <p:tgtEl>
                                          <p:spTgt spid="55"/>
                                        </p:tgtEl>
                                        <p:attrNameLst>
                                          <p:attrName>ppt_y</p:attrName>
                                        </p:attrNameLst>
                                      </p:cBhvr>
                                      <p:tavLst>
                                        <p:tav tm="0">
                                          <p:val>
                                            <p:strVal val="#ppt_y+#ppt_h*1.125000"/>
                                          </p:val>
                                        </p:tav>
                                        <p:tav tm="100000">
                                          <p:val>
                                            <p:strVal val="#ppt_y"/>
                                          </p:val>
                                        </p:tav>
                                      </p:tavLst>
                                    </p:anim>
                                    <p:animEffect transition="in" filter="wipe(up)">
                                      <p:cBhvr>
                                        <p:cTn id="1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4" grpId="1"/>
      <p:bldP spid="55" grpId="0"/>
      <p:bldP spid="55"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工作完成情况</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grpSp>
        <p:nvGrpSpPr>
          <p:cNvPr id="10" name="组合 9"/>
          <p:cNvGrpSpPr/>
          <p:nvPr/>
        </p:nvGrpSpPr>
        <p:grpSpPr>
          <a:xfrm>
            <a:off x="4575175" y="2367915"/>
            <a:ext cx="2684780" cy="2684780"/>
            <a:chOff x="7486" y="3286"/>
            <a:chExt cx="4228" cy="4228"/>
          </a:xfrm>
          <a:solidFill>
            <a:srgbClr val="2D5D94"/>
          </a:solidFill>
        </p:grpSpPr>
        <p:sp>
          <p:nvSpPr>
            <p:cNvPr id="4" name="空心弧 3"/>
            <p:cNvSpPr/>
            <p:nvPr/>
          </p:nvSpPr>
          <p:spPr>
            <a:xfrm>
              <a:off x="7486" y="3286"/>
              <a:ext cx="4229" cy="4229"/>
            </a:xfrm>
            <a:prstGeom prst="blockArc">
              <a:avLst>
                <a:gd name="adj1" fmla="val 10800000"/>
                <a:gd name="adj2" fmla="val 6909964"/>
                <a:gd name="adj3" fmla="val 74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空心弧 5"/>
            <p:cNvSpPr/>
            <p:nvPr/>
          </p:nvSpPr>
          <p:spPr>
            <a:xfrm rot="15120000">
              <a:off x="8016" y="3816"/>
              <a:ext cx="3168" cy="3168"/>
            </a:xfrm>
            <a:prstGeom prst="blockArc">
              <a:avLst>
                <a:gd name="adj1" fmla="val 10800000"/>
                <a:gd name="adj2" fmla="val 3815135"/>
                <a:gd name="adj3" fmla="val 776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iconfont-1186-491800"/>
            <p:cNvSpPr>
              <a:spLocks noChangeAspect="1"/>
            </p:cNvSpPr>
            <p:nvPr/>
          </p:nvSpPr>
          <p:spPr bwMode="auto">
            <a:xfrm>
              <a:off x="9156" y="4920"/>
              <a:ext cx="888" cy="960"/>
            </a:xfrm>
            <a:custGeom>
              <a:avLst/>
              <a:gdLst>
                <a:gd name="T0" fmla="*/ 10466 w 11839"/>
                <a:gd name="T1" fmla="*/ 0 h 12800"/>
                <a:gd name="T2" fmla="*/ 1346 w 11839"/>
                <a:gd name="T3" fmla="*/ 0 h 12800"/>
                <a:gd name="T4" fmla="*/ 0 w 11839"/>
                <a:gd name="T5" fmla="*/ 1346 h 12800"/>
                <a:gd name="T6" fmla="*/ 0 w 11839"/>
                <a:gd name="T7" fmla="*/ 11454 h 12800"/>
                <a:gd name="T8" fmla="*/ 1346 w 11839"/>
                <a:gd name="T9" fmla="*/ 12800 h 12800"/>
                <a:gd name="T10" fmla="*/ 10493 w 11839"/>
                <a:gd name="T11" fmla="*/ 12800 h 12800"/>
                <a:gd name="T12" fmla="*/ 11839 w 11839"/>
                <a:gd name="T13" fmla="*/ 11454 h 12800"/>
                <a:gd name="T14" fmla="*/ 11839 w 11839"/>
                <a:gd name="T15" fmla="*/ 1346 h 12800"/>
                <a:gd name="T16" fmla="*/ 10466 w 11839"/>
                <a:gd name="T17" fmla="*/ 0 h 12800"/>
                <a:gd name="T18" fmla="*/ 10658 w 11839"/>
                <a:gd name="T19" fmla="*/ 11454 h 12800"/>
                <a:gd name="T20" fmla="*/ 10466 w 11839"/>
                <a:gd name="T21" fmla="*/ 11646 h 12800"/>
                <a:gd name="T22" fmla="*/ 1346 w 11839"/>
                <a:gd name="T23" fmla="*/ 11646 h 12800"/>
                <a:gd name="T24" fmla="*/ 1154 w 11839"/>
                <a:gd name="T25" fmla="*/ 11454 h 12800"/>
                <a:gd name="T26" fmla="*/ 1154 w 11839"/>
                <a:gd name="T27" fmla="*/ 1346 h 12800"/>
                <a:gd name="T28" fmla="*/ 1346 w 11839"/>
                <a:gd name="T29" fmla="*/ 1154 h 12800"/>
                <a:gd name="T30" fmla="*/ 10493 w 11839"/>
                <a:gd name="T31" fmla="*/ 1154 h 12800"/>
                <a:gd name="T32" fmla="*/ 10685 w 11839"/>
                <a:gd name="T33" fmla="*/ 1346 h 12800"/>
                <a:gd name="T34" fmla="*/ 10685 w 11839"/>
                <a:gd name="T35" fmla="*/ 11454 h 12800"/>
                <a:gd name="T36" fmla="*/ 10658 w 11839"/>
                <a:gd name="T37" fmla="*/ 11454 h 12800"/>
                <a:gd name="T38" fmla="*/ 8680 w 11839"/>
                <a:gd name="T39" fmla="*/ 3104 h 12800"/>
                <a:gd name="T40" fmla="*/ 3132 w 11839"/>
                <a:gd name="T41" fmla="*/ 3104 h 12800"/>
                <a:gd name="T42" fmla="*/ 2555 w 11839"/>
                <a:gd name="T43" fmla="*/ 3681 h 12800"/>
                <a:gd name="T44" fmla="*/ 3132 w 11839"/>
                <a:gd name="T45" fmla="*/ 4258 h 12800"/>
                <a:gd name="T46" fmla="*/ 8680 w 11839"/>
                <a:gd name="T47" fmla="*/ 4258 h 12800"/>
                <a:gd name="T48" fmla="*/ 9257 w 11839"/>
                <a:gd name="T49" fmla="*/ 3681 h 12800"/>
                <a:gd name="T50" fmla="*/ 8680 w 11839"/>
                <a:gd name="T51" fmla="*/ 3104 h 12800"/>
                <a:gd name="T52" fmla="*/ 8680 w 11839"/>
                <a:gd name="T53" fmla="*/ 8542 h 12800"/>
                <a:gd name="T54" fmla="*/ 3132 w 11839"/>
                <a:gd name="T55" fmla="*/ 8542 h 12800"/>
                <a:gd name="T56" fmla="*/ 2555 w 11839"/>
                <a:gd name="T57" fmla="*/ 9119 h 12800"/>
                <a:gd name="T58" fmla="*/ 3132 w 11839"/>
                <a:gd name="T59" fmla="*/ 9696 h 12800"/>
                <a:gd name="T60" fmla="*/ 8680 w 11839"/>
                <a:gd name="T61" fmla="*/ 9696 h 12800"/>
                <a:gd name="T62" fmla="*/ 9257 w 11839"/>
                <a:gd name="T63" fmla="*/ 9119 h 12800"/>
                <a:gd name="T64" fmla="*/ 8680 w 11839"/>
                <a:gd name="T65" fmla="*/ 8542 h 12800"/>
                <a:gd name="T66" fmla="*/ 3132 w 11839"/>
                <a:gd name="T67" fmla="*/ 6977 h 12800"/>
                <a:gd name="T68" fmla="*/ 7170 w 11839"/>
                <a:gd name="T69" fmla="*/ 6977 h 12800"/>
                <a:gd name="T70" fmla="*/ 7746 w 11839"/>
                <a:gd name="T71" fmla="*/ 6400 h 12800"/>
                <a:gd name="T72" fmla="*/ 7170 w 11839"/>
                <a:gd name="T73" fmla="*/ 5823 h 12800"/>
                <a:gd name="T74" fmla="*/ 3132 w 11839"/>
                <a:gd name="T75" fmla="*/ 5823 h 12800"/>
                <a:gd name="T76" fmla="*/ 2555 w 11839"/>
                <a:gd name="T77" fmla="*/ 6400 h 12800"/>
                <a:gd name="T78" fmla="*/ 3132 w 11839"/>
                <a:gd name="T79" fmla="*/ 6977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839" h="12800">
                  <a:moveTo>
                    <a:pt x="10466" y="0"/>
                  </a:moveTo>
                  <a:lnTo>
                    <a:pt x="1346" y="0"/>
                  </a:lnTo>
                  <a:cubicBezTo>
                    <a:pt x="605" y="0"/>
                    <a:pt x="0" y="604"/>
                    <a:pt x="0" y="1346"/>
                  </a:cubicBezTo>
                  <a:lnTo>
                    <a:pt x="0" y="11454"/>
                  </a:lnTo>
                  <a:cubicBezTo>
                    <a:pt x="0" y="12196"/>
                    <a:pt x="605" y="12800"/>
                    <a:pt x="1346" y="12800"/>
                  </a:cubicBezTo>
                  <a:lnTo>
                    <a:pt x="10493" y="12800"/>
                  </a:lnTo>
                  <a:cubicBezTo>
                    <a:pt x="11235" y="12800"/>
                    <a:pt x="11839" y="12196"/>
                    <a:pt x="11839" y="11454"/>
                  </a:cubicBezTo>
                  <a:lnTo>
                    <a:pt x="11839" y="1346"/>
                  </a:lnTo>
                  <a:cubicBezTo>
                    <a:pt x="11812" y="604"/>
                    <a:pt x="11207" y="0"/>
                    <a:pt x="10466" y="0"/>
                  </a:cubicBezTo>
                  <a:close/>
                  <a:moveTo>
                    <a:pt x="10658" y="11454"/>
                  </a:moveTo>
                  <a:cubicBezTo>
                    <a:pt x="10658" y="11564"/>
                    <a:pt x="10576" y="11646"/>
                    <a:pt x="10466" y="11646"/>
                  </a:cubicBezTo>
                  <a:lnTo>
                    <a:pt x="1346" y="11646"/>
                  </a:lnTo>
                  <a:cubicBezTo>
                    <a:pt x="1236" y="11646"/>
                    <a:pt x="1154" y="11564"/>
                    <a:pt x="1154" y="11454"/>
                  </a:cubicBezTo>
                  <a:lnTo>
                    <a:pt x="1154" y="1346"/>
                  </a:lnTo>
                  <a:cubicBezTo>
                    <a:pt x="1154" y="1236"/>
                    <a:pt x="1236" y="1154"/>
                    <a:pt x="1346" y="1154"/>
                  </a:cubicBezTo>
                  <a:lnTo>
                    <a:pt x="10493" y="1154"/>
                  </a:lnTo>
                  <a:cubicBezTo>
                    <a:pt x="10603" y="1154"/>
                    <a:pt x="10685" y="1236"/>
                    <a:pt x="10685" y="1346"/>
                  </a:cubicBezTo>
                  <a:lnTo>
                    <a:pt x="10685" y="11454"/>
                  </a:lnTo>
                  <a:lnTo>
                    <a:pt x="10658" y="11454"/>
                  </a:lnTo>
                  <a:close/>
                  <a:moveTo>
                    <a:pt x="8680" y="3104"/>
                  </a:moveTo>
                  <a:lnTo>
                    <a:pt x="3132" y="3104"/>
                  </a:lnTo>
                  <a:cubicBezTo>
                    <a:pt x="2802" y="3104"/>
                    <a:pt x="2555" y="3351"/>
                    <a:pt x="2555" y="3681"/>
                  </a:cubicBezTo>
                  <a:cubicBezTo>
                    <a:pt x="2555" y="4010"/>
                    <a:pt x="2802" y="4258"/>
                    <a:pt x="3132" y="4258"/>
                  </a:cubicBezTo>
                  <a:lnTo>
                    <a:pt x="8680" y="4258"/>
                  </a:lnTo>
                  <a:cubicBezTo>
                    <a:pt x="9010" y="4258"/>
                    <a:pt x="9257" y="4010"/>
                    <a:pt x="9257" y="3681"/>
                  </a:cubicBezTo>
                  <a:cubicBezTo>
                    <a:pt x="9257" y="3351"/>
                    <a:pt x="9010" y="3104"/>
                    <a:pt x="8680" y="3104"/>
                  </a:cubicBezTo>
                  <a:close/>
                  <a:moveTo>
                    <a:pt x="8680" y="8542"/>
                  </a:moveTo>
                  <a:lnTo>
                    <a:pt x="3132" y="8542"/>
                  </a:lnTo>
                  <a:cubicBezTo>
                    <a:pt x="2802" y="8542"/>
                    <a:pt x="2555" y="8790"/>
                    <a:pt x="2555" y="9119"/>
                  </a:cubicBezTo>
                  <a:cubicBezTo>
                    <a:pt x="2555" y="9449"/>
                    <a:pt x="2802" y="9696"/>
                    <a:pt x="3132" y="9696"/>
                  </a:cubicBezTo>
                  <a:lnTo>
                    <a:pt x="8680" y="9696"/>
                  </a:lnTo>
                  <a:cubicBezTo>
                    <a:pt x="9010" y="9696"/>
                    <a:pt x="9257" y="9449"/>
                    <a:pt x="9257" y="9119"/>
                  </a:cubicBezTo>
                  <a:cubicBezTo>
                    <a:pt x="9257" y="8790"/>
                    <a:pt x="9010" y="8542"/>
                    <a:pt x="8680" y="8542"/>
                  </a:cubicBezTo>
                  <a:close/>
                  <a:moveTo>
                    <a:pt x="3132" y="6977"/>
                  </a:moveTo>
                  <a:lnTo>
                    <a:pt x="7170" y="6977"/>
                  </a:lnTo>
                  <a:cubicBezTo>
                    <a:pt x="7499" y="6977"/>
                    <a:pt x="7746" y="6730"/>
                    <a:pt x="7746" y="6400"/>
                  </a:cubicBezTo>
                  <a:cubicBezTo>
                    <a:pt x="7746" y="6070"/>
                    <a:pt x="7499" y="5823"/>
                    <a:pt x="7170" y="5823"/>
                  </a:cubicBezTo>
                  <a:lnTo>
                    <a:pt x="3132" y="5823"/>
                  </a:lnTo>
                  <a:cubicBezTo>
                    <a:pt x="2802" y="5823"/>
                    <a:pt x="2555" y="6070"/>
                    <a:pt x="2555" y="6400"/>
                  </a:cubicBezTo>
                  <a:cubicBezTo>
                    <a:pt x="2555" y="6730"/>
                    <a:pt x="2802" y="6977"/>
                    <a:pt x="3132" y="6977"/>
                  </a:cubicBezTo>
                  <a:close/>
                </a:path>
              </a:pathLst>
            </a:custGeom>
            <a:grpFill/>
            <a:ln>
              <a:noFill/>
            </a:ln>
          </p:spPr>
          <p:txBody>
            <a:bodyPr/>
            <a:lstStyle/>
            <a:p>
              <a:endParaRPr lang="zh-CN" altLang="en-US">
                <a:cs typeface="+mn-ea"/>
                <a:sym typeface="+mn-lt"/>
              </a:endParaRPr>
            </a:p>
          </p:txBody>
        </p:sp>
      </p:grpSp>
      <p:grpSp>
        <p:nvGrpSpPr>
          <p:cNvPr id="22" name="组合 21"/>
          <p:cNvGrpSpPr/>
          <p:nvPr/>
        </p:nvGrpSpPr>
        <p:grpSpPr>
          <a:xfrm>
            <a:off x="1025525" y="2181225"/>
            <a:ext cx="3419475" cy="2928620"/>
            <a:chOff x="1100" y="3380"/>
            <a:chExt cx="5385" cy="4612"/>
          </a:xfrm>
        </p:grpSpPr>
        <p:grpSp>
          <p:nvGrpSpPr>
            <p:cNvPr id="3" name="组合 3"/>
            <p:cNvGrpSpPr/>
            <p:nvPr/>
          </p:nvGrpSpPr>
          <p:grpSpPr>
            <a:xfrm>
              <a:off x="1100" y="3380"/>
              <a:ext cx="931" cy="931"/>
              <a:chOff x="8799" y="7470"/>
              <a:chExt cx="1320" cy="1320"/>
            </a:xfrm>
          </p:grpSpPr>
          <p:sp>
            <p:nvSpPr>
              <p:cNvPr id="16" name="椭圆 15"/>
              <p:cNvSpPr/>
              <p:nvPr/>
            </p:nvSpPr>
            <p:spPr>
              <a:xfrm>
                <a:off x="8799" y="7470"/>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17" name="iconfont-11862-5666441"/>
              <p:cNvSpPr>
                <a:spLocks noChangeAspect="1"/>
              </p:cNvSpPr>
              <p:nvPr/>
            </p:nvSpPr>
            <p:spPr bwMode="auto">
              <a:xfrm>
                <a:off x="9104" y="7819"/>
                <a:ext cx="709" cy="620"/>
              </a:xfrm>
              <a:custGeom>
                <a:avLst/>
                <a:gdLst>
                  <a:gd name="connsiteX0" fmla="*/ 373585 w 444879"/>
                  <a:gd name="connsiteY0" fmla="*/ 303740 h 389659"/>
                  <a:gd name="connsiteX1" fmla="*/ 382024 w 444879"/>
                  <a:gd name="connsiteY1" fmla="*/ 304841 h 389659"/>
                  <a:gd name="connsiteX2" fmla="*/ 444061 w 444879"/>
                  <a:gd name="connsiteY2" fmla="*/ 372331 h 389659"/>
                  <a:gd name="connsiteX3" fmla="*/ 438586 w 444879"/>
                  <a:gd name="connsiteY3" fmla="*/ 387572 h 389659"/>
                  <a:gd name="connsiteX4" fmla="*/ 434253 w 444879"/>
                  <a:gd name="connsiteY4" fmla="*/ 388667 h 389659"/>
                  <a:gd name="connsiteX5" fmla="*/ 424445 w 444879"/>
                  <a:gd name="connsiteY5" fmla="*/ 382094 h 389659"/>
                  <a:gd name="connsiteX6" fmla="*/ 371122 w 444879"/>
                  <a:gd name="connsiteY6" fmla="*/ 324417 h 389659"/>
                  <a:gd name="connsiteX7" fmla="*/ 366789 w 444879"/>
                  <a:gd name="connsiteY7" fmla="*/ 309176 h 389659"/>
                  <a:gd name="connsiteX8" fmla="*/ 373585 w 444879"/>
                  <a:gd name="connsiteY8" fmla="*/ 303740 h 389659"/>
                  <a:gd name="connsiteX9" fmla="*/ 65320 w 444879"/>
                  <a:gd name="connsiteY9" fmla="*/ 284123 h 389659"/>
                  <a:gd name="connsiteX10" fmla="*/ 139354 w 444879"/>
                  <a:gd name="connsiteY10" fmla="*/ 284123 h 389659"/>
                  <a:gd name="connsiteX11" fmla="*/ 150209 w 444879"/>
                  <a:gd name="connsiteY11" fmla="*/ 295030 h 389659"/>
                  <a:gd name="connsiteX12" fmla="*/ 139354 w 444879"/>
                  <a:gd name="connsiteY12" fmla="*/ 305889 h 389659"/>
                  <a:gd name="connsiteX13" fmla="*/ 65320 w 444879"/>
                  <a:gd name="connsiteY13" fmla="*/ 305889 h 389659"/>
                  <a:gd name="connsiteX14" fmla="*/ 54465 w 444879"/>
                  <a:gd name="connsiteY14" fmla="*/ 295030 h 389659"/>
                  <a:gd name="connsiteX15" fmla="*/ 65320 w 444879"/>
                  <a:gd name="connsiteY15" fmla="*/ 284123 h 389659"/>
                  <a:gd name="connsiteX16" fmla="*/ 252549 w 444879"/>
                  <a:gd name="connsiteY16" fmla="*/ 203569 h 389659"/>
                  <a:gd name="connsiteX17" fmla="*/ 265596 w 444879"/>
                  <a:gd name="connsiteY17" fmla="*/ 211195 h 389659"/>
                  <a:gd name="connsiteX18" fmla="*/ 305882 w 444879"/>
                  <a:gd name="connsiteY18" fmla="*/ 241699 h 389659"/>
                  <a:gd name="connsiteX19" fmla="*/ 346168 w 444879"/>
                  <a:gd name="connsiteY19" fmla="*/ 211195 h 389659"/>
                  <a:gd name="connsiteX20" fmla="*/ 359216 w 444879"/>
                  <a:gd name="connsiteY20" fmla="*/ 203569 h 389659"/>
                  <a:gd name="connsiteX21" fmla="*/ 366835 w 444879"/>
                  <a:gd name="connsiteY21" fmla="*/ 216629 h 389659"/>
                  <a:gd name="connsiteX22" fmla="*/ 305882 w 444879"/>
                  <a:gd name="connsiteY22" fmla="*/ 262385 h 389659"/>
                  <a:gd name="connsiteX23" fmla="*/ 244929 w 444879"/>
                  <a:gd name="connsiteY23" fmla="*/ 216629 h 389659"/>
                  <a:gd name="connsiteX24" fmla="*/ 252549 w 444879"/>
                  <a:gd name="connsiteY24" fmla="*/ 203569 h 389659"/>
                  <a:gd name="connsiteX25" fmla="*/ 65320 w 444879"/>
                  <a:gd name="connsiteY25" fmla="*/ 187248 h 389659"/>
                  <a:gd name="connsiteX26" fmla="*/ 139354 w 444879"/>
                  <a:gd name="connsiteY26" fmla="*/ 187248 h 389659"/>
                  <a:gd name="connsiteX27" fmla="*/ 150209 w 444879"/>
                  <a:gd name="connsiteY27" fmla="*/ 198154 h 389659"/>
                  <a:gd name="connsiteX28" fmla="*/ 139354 w 444879"/>
                  <a:gd name="connsiteY28" fmla="*/ 209014 h 389659"/>
                  <a:gd name="connsiteX29" fmla="*/ 65320 w 444879"/>
                  <a:gd name="connsiteY29" fmla="*/ 209014 h 389659"/>
                  <a:gd name="connsiteX30" fmla="*/ 54465 w 444879"/>
                  <a:gd name="connsiteY30" fmla="*/ 198154 h 389659"/>
                  <a:gd name="connsiteX31" fmla="*/ 65320 w 444879"/>
                  <a:gd name="connsiteY31" fmla="*/ 187248 h 389659"/>
                  <a:gd name="connsiteX32" fmla="*/ 64273 w 444879"/>
                  <a:gd name="connsiteY32" fmla="*/ 91467 h 389659"/>
                  <a:gd name="connsiteX33" fmla="*/ 192678 w 444879"/>
                  <a:gd name="connsiteY33" fmla="*/ 91467 h 389659"/>
                  <a:gd name="connsiteX34" fmla="*/ 203533 w 444879"/>
                  <a:gd name="connsiteY34" fmla="*/ 102327 h 389659"/>
                  <a:gd name="connsiteX35" fmla="*/ 192678 w 444879"/>
                  <a:gd name="connsiteY35" fmla="*/ 113234 h 389659"/>
                  <a:gd name="connsiteX36" fmla="*/ 64273 w 444879"/>
                  <a:gd name="connsiteY36" fmla="*/ 113234 h 389659"/>
                  <a:gd name="connsiteX37" fmla="*/ 53370 w 444879"/>
                  <a:gd name="connsiteY37" fmla="*/ 102327 h 389659"/>
                  <a:gd name="connsiteX38" fmla="*/ 64273 w 444879"/>
                  <a:gd name="connsiteY38" fmla="*/ 91467 h 389659"/>
                  <a:gd name="connsiteX39" fmla="*/ 304753 w 444879"/>
                  <a:gd name="connsiteY39" fmla="*/ 90372 h 389659"/>
                  <a:gd name="connsiteX40" fmla="*/ 412495 w 444879"/>
                  <a:gd name="connsiteY40" fmla="*/ 198154 h 389659"/>
                  <a:gd name="connsiteX41" fmla="*/ 304753 w 444879"/>
                  <a:gd name="connsiteY41" fmla="*/ 305889 h 389659"/>
                  <a:gd name="connsiteX42" fmla="*/ 186155 w 444879"/>
                  <a:gd name="connsiteY42" fmla="*/ 381046 h 389659"/>
                  <a:gd name="connsiteX43" fmla="*/ 176347 w 444879"/>
                  <a:gd name="connsiteY43" fmla="*/ 387572 h 389659"/>
                  <a:gd name="connsiteX44" fmla="*/ 171967 w 444879"/>
                  <a:gd name="connsiteY44" fmla="*/ 386476 h 389659"/>
                  <a:gd name="connsiteX45" fmla="*/ 166540 w 444879"/>
                  <a:gd name="connsiteY45" fmla="*/ 372331 h 389659"/>
                  <a:gd name="connsiteX46" fmla="*/ 304753 w 444879"/>
                  <a:gd name="connsiteY46" fmla="*/ 284123 h 389659"/>
                  <a:gd name="connsiteX47" fmla="*/ 390737 w 444879"/>
                  <a:gd name="connsiteY47" fmla="*/ 198154 h 389659"/>
                  <a:gd name="connsiteX48" fmla="*/ 304753 w 444879"/>
                  <a:gd name="connsiteY48" fmla="*/ 112138 h 389659"/>
                  <a:gd name="connsiteX49" fmla="*/ 218768 w 444879"/>
                  <a:gd name="connsiteY49" fmla="*/ 198154 h 389659"/>
                  <a:gd name="connsiteX50" fmla="*/ 247097 w 444879"/>
                  <a:gd name="connsiteY50" fmla="*/ 261262 h 389659"/>
                  <a:gd name="connsiteX51" fmla="*/ 248144 w 444879"/>
                  <a:gd name="connsiteY51" fmla="*/ 276503 h 389659"/>
                  <a:gd name="connsiteX52" fmla="*/ 232908 w 444879"/>
                  <a:gd name="connsiteY52" fmla="*/ 277598 h 389659"/>
                  <a:gd name="connsiteX53" fmla="*/ 197010 w 444879"/>
                  <a:gd name="connsiteY53" fmla="*/ 198154 h 389659"/>
                  <a:gd name="connsiteX54" fmla="*/ 304753 w 444879"/>
                  <a:gd name="connsiteY54" fmla="*/ 90372 h 389659"/>
                  <a:gd name="connsiteX55" fmla="*/ 412548 w 444879"/>
                  <a:gd name="connsiteY55" fmla="*/ 70722 h 389659"/>
                  <a:gd name="connsiteX56" fmla="*/ 427787 w 444879"/>
                  <a:gd name="connsiteY56" fmla="*/ 70722 h 389659"/>
                  <a:gd name="connsiteX57" fmla="*/ 431025 w 444879"/>
                  <a:gd name="connsiteY57" fmla="*/ 78341 h 389659"/>
                  <a:gd name="connsiteX58" fmla="*/ 427787 w 444879"/>
                  <a:gd name="connsiteY58" fmla="*/ 85961 h 389659"/>
                  <a:gd name="connsiteX59" fmla="*/ 420167 w 444879"/>
                  <a:gd name="connsiteY59" fmla="*/ 89247 h 389659"/>
                  <a:gd name="connsiteX60" fmla="*/ 412548 w 444879"/>
                  <a:gd name="connsiteY60" fmla="*/ 85961 h 389659"/>
                  <a:gd name="connsiteX61" fmla="*/ 409262 w 444879"/>
                  <a:gd name="connsiteY61" fmla="*/ 78341 h 389659"/>
                  <a:gd name="connsiteX62" fmla="*/ 412548 w 444879"/>
                  <a:gd name="connsiteY62" fmla="*/ 70722 h 389659"/>
                  <a:gd name="connsiteX63" fmla="*/ 37002 w 444879"/>
                  <a:gd name="connsiteY63" fmla="*/ 0 h 389659"/>
                  <a:gd name="connsiteX64" fmla="*/ 392928 w 444879"/>
                  <a:gd name="connsiteY64" fmla="*/ 0 h 389659"/>
                  <a:gd name="connsiteX65" fmla="*/ 429978 w 444879"/>
                  <a:gd name="connsiteY65" fmla="*/ 30479 h 389659"/>
                  <a:gd name="connsiteX66" fmla="*/ 429978 w 444879"/>
                  <a:gd name="connsiteY66" fmla="*/ 43528 h 389659"/>
                  <a:gd name="connsiteX67" fmla="*/ 419072 w 444879"/>
                  <a:gd name="connsiteY67" fmla="*/ 54387 h 389659"/>
                  <a:gd name="connsiteX68" fmla="*/ 408167 w 444879"/>
                  <a:gd name="connsiteY68" fmla="*/ 43528 h 389659"/>
                  <a:gd name="connsiteX69" fmla="*/ 408167 w 444879"/>
                  <a:gd name="connsiteY69" fmla="*/ 30479 h 389659"/>
                  <a:gd name="connsiteX70" fmla="*/ 392928 w 444879"/>
                  <a:gd name="connsiteY70" fmla="*/ 21764 h 389659"/>
                  <a:gd name="connsiteX71" fmla="*/ 37002 w 444879"/>
                  <a:gd name="connsiteY71" fmla="*/ 21764 h 389659"/>
                  <a:gd name="connsiteX72" fmla="*/ 21763 w 444879"/>
                  <a:gd name="connsiteY72" fmla="*/ 30479 h 389659"/>
                  <a:gd name="connsiteX73" fmla="*/ 21763 w 444879"/>
                  <a:gd name="connsiteY73" fmla="*/ 359180 h 389659"/>
                  <a:gd name="connsiteX74" fmla="*/ 37002 w 444879"/>
                  <a:gd name="connsiteY74" fmla="*/ 367895 h 389659"/>
                  <a:gd name="connsiteX75" fmla="*/ 101244 w 444879"/>
                  <a:gd name="connsiteY75" fmla="*/ 367895 h 389659"/>
                  <a:gd name="connsiteX76" fmla="*/ 112101 w 444879"/>
                  <a:gd name="connsiteY76" fmla="*/ 378801 h 389659"/>
                  <a:gd name="connsiteX77" fmla="*/ 101244 w 444879"/>
                  <a:gd name="connsiteY77" fmla="*/ 389659 h 389659"/>
                  <a:gd name="connsiteX78" fmla="*/ 37002 w 444879"/>
                  <a:gd name="connsiteY78" fmla="*/ 389659 h 389659"/>
                  <a:gd name="connsiteX79" fmla="*/ 0 w 444879"/>
                  <a:gd name="connsiteY79" fmla="*/ 359180 h 389659"/>
                  <a:gd name="connsiteX80" fmla="*/ 0 w 444879"/>
                  <a:gd name="connsiteY80" fmla="*/ 30479 h 389659"/>
                  <a:gd name="connsiteX81" fmla="*/ 37002 w 444879"/>
                  <a:gd name="connsiteY81" fmla="*/ 0 h 389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444879" h="389659">
                    <a:moveTo>
                      <a:pt x="373585" y="303740"/>
                    </a:moveTo>
                    <a:cubicBezTo>
                      <a:pt x="376311" y="302924"/>
                      <a:pt x="379310" y="303198"/>
                      <a:pt x="382024" y="304841"/>
                    </a:cubicBezTo>
                    <a:cubicBezTo>
                      <a:pt x="409210" y="321130"/>
                      <a:pt x="430968" y="343992"/>
                      <a:pt x="444061" y="372331"/>
                    </a:cubicBezTo>
                    <a:cubicBezTo>
                      <a:pt x="446203" y="377760"/>
                      <a:pt x="444061" y="384285"/>
                      <a:pt x="438586" y="387572"/>
                    </a:cubicBezTo>
                    <a:cubicBezTo>
                      <a:pt x="437538" y="388667"/>
                      <a:pt x="435348" y="388667"/>
                      <a:pt x="434253" y="388667"/>
                    </a:cubicBezTo>
                    <a:cubicBezTo>
                      <a:pt x="429920" y="388667"/>
                      <a:pt x="426635" y="386476"/>
                      <a:pt x="424445" y="382094"/>
                    </a:cubicBezTo>
                    <a:cubicBezTo>
                      <a:pt x="412495" y="358185"/>
                      <a:pt x="393975" y="337467"/>
                      <a:pt x="371122" y="324417"/>
                    </a:cubicBezTo>
                    <a:cubicBezTo>
                      <a:pt x="365694" y="321130"/>
                      <a:pt x="363504" y="314605"/>
                      <a:pt x="366789" y="309176"/>
                    </a:cubicBezTo>
                    <a:cubicBezTo>
                      <a:pt x="368408" y="306461"/>
                      <a:pt x="370860" y="304556"/>
                      <a:pt x="373585" y="303740"/>
                    </a:cubicBezTo>
                    <a:close/>
                    <a:moveTo>
                      <a:pt x="65320" y="284123"/>
                    </a:moveTo>
                    <a:lnTo>
                      <a:pt x="139354" y="284123"/>
                    </a:lnTo>
                    <a:cubicBezTo>
                      <a:pt x="144782" y="284123"/>
                      <a:pt x="150209" y="288505"/>
                      <a:pt x="150209" y="295030"/>
                    </a:cubicBezTo>
                    <a:cubicBezTo>
                      <a:pt x="150209" y="301555"/>
                      <a:pt x="145877" y="305889"/>
                      <a:pt x="139354" y="305889"/>
                    </a:cubicBezTo>
                    <a:lnTo>
                      <a:pt x="65320" y="305889"/>
                    </a:lnTo>
                    <a:cubicBezTo>
                      <a:pt x="58797" y="305889"/>
                      <a:pt x="54465" y="301555"/>
                      <a:pt x="54465" y="295030"/>
                    </a:cubicBezTo>
                    <a:cubicBezTo>
                      <a:pt x="54465" y="288505"/>
                      <a:pt x="58797" y="284123"/>
                      <a:pt x="65320" y="284123"/>
                    </a:cubicBezTo>
                    <a:close/>
                    <a:moveTo>
                      <a:pt x="252549" y="203569"/>
                    </a:moveTo>
                    <a:cubicBezTo>
                      <a:pt x="257977" y="202473"/>
                      <a:pt x="263406" y="205762"/>
                      <a:pt x="265596" y="211195"/>
                    </a:cubicBezTo>
                    <a:cubicBezTo>
                      <a:pt x="271025" y="229689"/>
                      <a:pt x="287358" y="241699"/>
                      <a:pt x="305882" y="241699"/>
                    </a:cubicBezTo>
                    <a:cubicBezTo>
                      <a:pt x="324358" y="241699"/>
                      <a:pt x="340692" y="228640"/>
                      <a:pt x="346168" y="211195"/>
                    </a:cubicBezTo>
                    <a:cubicBezTo>
                      <a:pt x="347216" y="205762"/>
                      <a:pt x="353787" y="201377"/>
                      <a:pt x="359216" y="203569"/>
                    </a:cubicBezTo>
                    <a:cubicBezTo>
                      <a:pt x="364644" y="204666"/>
                      <a:pt x="369025" y="211195"/>
                      <a:pt x="366835" y="216629"/>
                    </a:cubicBezTo>
                    <a:cubicBezTo>
                      <a:pt x="358120" y="242796"/>
                      <a:pt x="333073" y="262385"/>
                      <a:pt x="305882" y="262385"/>
                    </a:cubicBezTo>
                    <a:cubicBezTo>
                      <a:pt x="277596" y="262385"/>
                      <a:pt x="252549" y="243892"/>
                      <a:pt x="244929" y="216629"/>
                    </a:cubicBezTo>
                    <a:cubicBezTo>
                      <a:pt x="243834" y="211195"/>
                      <a:pt x="247120" y="205762"/>
                      <a:pt x="252549" y="203569"/>
                    </a:cubicBezTo>
                    <a:close/>
                    <a:moveTo>
                      <a:pt x="65320" y="187248"/>
                    </a:moveTo>
                    <a:lnTo>
                      <a:pt x="139354" y="187248"/>
                    </a:lnTo>
                    <a:cubicBezTo>
                      <a:pt x="144782" y="187248"/>
                      <a:pt x="150209" y="191582"/>
                      <a:pt x="150209" y="198154"/>
                    </a:cubicBezTo>
                    <a:cubicBezTo>
                      <a:pt x="150209" y="204680"/>
                      <a:pt x="145877" y="209014"/>
                      <a:pt x="139354" y="209014"/>
                    </a:cubicBezTo>
                    <a:lnTo>
                      <a:pt x="65320" y="209014"/>
                    </a:lnTo>
                    <a:cubicBezTo>
                      <a:pt x="58797" y="209014"/>
                      <a:pt x="54465" y="204680"/>
                      <a:pt x="54465" y="198154"/>
                    </a:cubicBezTo>
                    <a:cubicBezTo>
                      <a:pt x="54465" y="191582"/>
                      <a:pt x="58797" y="187248"/>
                      <a:pt x="65320" y="187248"/>
                    </a:cubicBezTo>
                    <a:close/>
                    <a:moveTo>
                      <a:pt x="64273" y="91467"/>
                    </a:moveTo>
                    <a:lnTo>
                      <a:pt x="192678" y="91467"/>
                    </a:lnTo>
                    <a:cubicBezTo>
                      <a:pt x="199200" y="91467"/>
                      <a:pt x="203533" y="95802"/>
                      <a:pt x="203533" y="102327"/>
                    </a:cubicBezTo>
                    <a:cubicBezTo>
                      <a:pt x="203533" y="108852"/>
                      <a:pt x="199200" y="113234"/>
                      <a:pt x="192678" y="113234"/>
                    </a:cubicBezTo>
                    <a:lnTo>
                      <a:pt x="64273" y="113234"/>
                    </a:lnTo>
                    <a:cubicBezTo>
                      <a:pt x="57702" y="113234"/>
                      <a:pt x="53370" y="108852"/>
                      <a:pt x="53370" y="102327"/>
                    </a:cubicBezTo>
                    <a:cubicBezTo>
                      <a:pt x="53370" y="95802"/>
                      <a:pt x="57702" y="91467"/>
                      <a:pt x="64273" y="91467"/>
                    </a:cubicBezTo>
                    <a:close/>
                    <a:moveTo>
                      <a:pt x="304753" y="90372"/>
                    </a:moveTo>
                    <a:cubicBezTo>
                      <a:pt x="364599" y="90372"/>
                      <a:pt x="412495" y="139334"/>
                      <a:pt x="412495" y="198154"/>
                    </a:cubicBezTo>
                    <a:cubicBezTo>
                      <a:pt x="412495" y="258023"/>
                      <a:pt x="364599" y="305889"/>
                      <a:pt x="304753" y="305889"/>
                    </a:cubicBezTo>
                    <a:cubicBezTo>
                      <a:pt x="254714" y="305889"/>
                      <a:pt x="207913" y="335323"/>
                      <a:pt x="186155" y="381046"/>
                    </a:cubicBezTo>
                    <a:cubicBezTo>
                      <a:pt x="183965" y="385381"/>
                      <a:pt x="180680" y="387572"/>
                      <a:pt x="176347" y="387572"/>
                    </a:cubicBezTo>
                    <a:cubicBezTo>
                      <a:pt x="175252" y="387572"/>
                      <a:pt x="173062" y="387572"/>
                      <a:pt x="171967" y="386476"/>
                    </a:cubicBezTo>
                    <a:cubicBezTo>
                      <a:pt x="166540" y="384285"/>
                      <a:pt x="164349" y="377760"/>
                      <a:pt x="166540" y="372331"/>
                    </a:cubicBezTo>
                    <a:cubicBezTo>
                      <a:pt x="191583" y="318987"/>
                      <a:pt x="246002" y="284123"/>
                      <a:pt x="304753" y="284123"/>
                    </a:cubicBezTo>
                    <a:cubicBezTo>
                      <a:pt x="352649" y="284123"/>
                      <a:pt x="390737" y="246021"/>
                      <a:pt x="390737" y="198154"/>
                    </a:cubicBezTo>
                    <a:cubicBezTo>
                      <a:pt x="390737" y="150241"/>
                      <a:pt x="352649" y="112138"/>
                      <a:pt x="304753" y="112138"/>
                    </a:cubicBezTo>
                    <a:cubicBezTo>
                      <a:pt x="256857" y="112138"/>
                      <a:pt x="218768" y="151336"/>
                      <a:pt x="218768" y="198154"/>
                    </a:cubicBezTo>
                    <a:cubicBezTo>
                      <a:pt x="218768" y="222064"/>
                      <a:pt x="228576" y="244925"/>
                      <a:pt x="247097" y="261262"/>
                    </a:cubicBezTo>
                    <a:cubicBezTo>
                      <a:pt x="251429" y="265644"/>
                      <a:pt x="252524" y="272169"/>
                      <a:pt x="248144" y="276503"/>
                    </a:cubicBezTo>
                    <a:cubicBezTo>
                      <a:pt x="243811" y="280885"/>
                      <a:pt x="237289" y="281980"/>
                      <a:pt x="232908" y="277598"/>
                    </a:cubicBezTo>
                    <a:cubicBezTo>
                      <a:pt x="210055" y="258023"/>
                      <a:pt x="197010" y="228636"/>
                      <a:pt x="197010" y="198154"/>
                    </a:cubicBezTo>
                    <a:cubicBezTo>
                      <a:pt x="197010" y="138238"/>
                      <a:pt x="246002" y="90372"/>
                      <a:pt x="304753" y="90372"/>
                    </a:cubicBezTo>
                    <a:close/>
                    <a:moveTo>
                      <a:pt x="412548" y="70722"/>
                    </a:moveTo>
                    <a:cubicBezTo>
                      <a:pt x="415786" y="66388"/>
                      <a:pt x="423406" y="66388"/>
                      <a:pt x="427787" y="70722"/>
                    </a:cubicBezTo>
                    <a:cubicBezTo>
                      <a:pt x="429978" y="72912"/>
                      <a:pt x="431025" y="75103"/>
                      <a:pt x="431025" y="78341"/>
                    </a:cubicBezTo>
                    <a:cubicBezTo>
                      <a:pt x="431025" y="81627"/>
                      <a:pt x="429978" y="83818"/>
                      <a:pt x="427787" y="85961"/>
                    </a:cubicBezTo>
                    <a:cubicBezTo>
                      <a:pt x="425596" y="88152"/>
                      <a:pt x="423406" y="89247"/>
                      <a:pt x="420167" y="89247"/>
                    </a:cubicBezTo>
                    <a:cubicBezTo>
                      <a:pt x="416882" y="89247"/>
                      <a:pt x="414739" y="88152"/>
                      <a:pt x="412548" y="85961"/>
                    </a:cubicBezTo>
                    <a:cubicBezTo>
                      <a:pt x="410357" y="83818"/>
                      <a:pt x="409262" y="81627"/>
                      <a:pt x="409262" y="78341"/>
                    </a:cubicBezTo>
                    <a:cubicBezTo>
                      <a:pt x="409262" y="75103"/>
                      <a:pt x="410357" y="72912"/>
                      <a:pt x="412548" y="70722"/>
                    </a:cubicBezTo>
                    <a:close/>
                    <a:moveTo>
                      <a:pt x="37002" y="0"/>
                    </a:moveTo>
                    <a:lnTo>
                      <a:pt x="392928" y="0"/>
                    </a:lnTo>
                    <a:cubicBezTo>
                      <a:pt x="413643" y="0"/>
                      <a:pt x="429978" y="14144"/>
                      <a:pt x="429978" y="30479"/>
                    </a:cubicBezTo>
                    <a:lnTo>
                      <a:pt x="429978" y="43528"/>
                    </a:lnTo>
                    <a:cubicBezTo>
                      <a:pt x="429978" y="50053"/>
                      <a:pt x="425596" y="54387"/>
                      <a:pt x="419072" y="54387"/>
                    </a:cubicBezTo>
                    <a:cubicBezTo>
                      <a:pt x="412548" y="54387"/>
                      <a:pt x="408167" y="50053"/>
                      <a:pt x="408167" y="43528"/>
                    </a:cubicBezTo>
                    <a:lnTo>
                      <a:pt x="408167" y="30479"/>
                    </a:lnTo>
                    <a:cubicBezTo>
                      <a:pt x="408167" y="26098"/>
                      <a:pt x="401643" y="21764"/>
                      <a:pt x="392928" y="21764"/>
                    </a:cubicBezTo>
                    <a:lnTo>
                      <a:pt x="37002" y="21764"/>
                    </a:lnTo>
                    <a:cubicBezTo>
                      <a:pt x="28287" y="21764"/>
                      <a:pt x="21763" y="26098"/>
                      <a:pt x="21763" y="30479"/>
                    </a:cubicBezTo>
                    <a:lnTo>
                      <a:pt x="21763" y="359180"/>
                    </a:lnTo>
                    <a:cubicBezTo>
                      <a:pt x="21763" y="363561"/>
                      <a:pt x="28287" y="367895"/>
                      <a:pt x="37002" y="367895"/>
                    </a:cubicBezTo>
                    <a:lnTo>
                      <a:pt x="101244" y="367895"/>
                    </a:lnTo>
                    <a:cubicBezTo>
                      <a:pt x="107768" y="367895"/>
                      <a:pt x="112101" y="372276"/>
                      <a:pt x="112101" y="378801"/>
                    </a:cubicBezTo>
                    <a:cubicBezTo>
                      <a:pt x="112101" y="385325"/>
                      <a:pt x="107768" y="389659"/>
                      <a:pt x="101244" y="389659"/>
                    </a:cubicBezTo>
                    <a:lnTo>
                      <a:pt x="37002" y="389659"/>
                    </a:lnTo>
                    <a:cubicBezTo>
                      <a:pt x="16334" y="389659"/>
                      <a:pt x="0" y="375515"/>
                      <a:pt x="0" y="359180"/>
                    </a:cubicBezTo>
                    <a:lnTo>
                      <a:pt x="0" y="30479"/>
                    </a:lnTo>
                    <a:cubicBezTo>
                      <a:pt x="0" y="14144"/>
                      <a:pt x="16334" y="0"/>
                      <a:pt x="37002" y="0"/>
                    </a:cubicBezTo>
                    <a:close/>
                  </a:path>
                </a:pathLst>
              </a:custGeom>
              <a:solidFill>
                <a:schemeClr val="bg1"/>
              </a:solidFill>
              <a:ln>
                <a:noFill/>
              </a:ln>
            </p:spPr>
            <p:txBody>
              <a:bodyPr/>
              <a:lstStyle/>
              <a:p>
                <a:endParaRPr lang="zh-CN" altLang="en-US">
                  <a:cs typeface="+mn-ea"/>
                  <a:sym typeface="+mn-lt"/>
                </a:endParaRPr>
              </a:p>
            </p:txBody>
          </p:sp>
        </p:grpSp>
        <p:grpSp>
          <p:nvGrpSpPr>
            <p:cNvPr id="24" name="组合 3"/>
            <p:cNvGrpSpPr/>
            <p:nvPr/>
          </p:nvGrpSpPr>
          <p:grpSpPr>
            <a:xfrm>
              <a:off x="2680" y="3380"/>
              <a:ext cx="931" cy="931"/>
              <a:chOff x="8799" y="7470"/>
              <a:chExt cx="1320" cy="1320"/>
            </a:xfrm>
          </p:grpSpPr>
          <p:sp>
            <p:nvSpPr>
              <p:cNvPr id="25" name="椭圆 24"/>
              <p:cNvSpPr/>
              <p:nvPr/>
            </p:nvSpPr>
            <p:spPr>
              <a:xfrm>
                <a:off x="8799" y="7470"/>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6" name="iconfont-11862-5666441"/>
              <p:cNvSpPr>
                <a:spLocks noChangeAspect="1"/>
              </p:cNvSpPr>
              <p:nvPr/>
            </p:nvSpPr>
            <p:spPr bwMode="auto">
              <a:xfrm>
                <a:off x="9104" y="7774"/>
                <a:ext cx="707" cy="709"/>
              </a:xfrm>
              <a:custGeom>
                <a:avLst/>
                <a:gdLst>
                  <a:gd name="connsiteX0" fmla="*/ 285209 w 381320"/>
                  <a:gd name="connsiteY0" fmla="*/ 231844 h 382120"/>
                  <a:gd name="connsiteX1" fmla="*/ 298283 w 381320"/>
                  <a:gd name="connsiteY1" fmla="*/ 239481 h 382120"/>
                  <a:gd name="connsiteX2" fmla="*/ 290649 w 381320"/>
                  <a:gd name="connsiteY2" fmla="*/ 252558 h 382120"/>
                  <a:gd name="connsiteX3" fmla="*/ 277575 w 381320"/>
                  <a:gd name="connsiteY3" fmla="*/ 244922 h 382120"/>
                  <a:gd name="connsiteX4" fmla="*/ 285209 w 381320"/>
                  <a:gd name="connsiteY4" fmla="*/ 231844 h 382120"/>
                  <a:gd name="connsiteX5" fmla="*/ 71875 w 381320"/>
                  <a:gd name="connsiteY5" fmla="*/ 129548 h 382120"/>
                  <a:gd name="connsiteX6" fmla="*/ 21815 w 381320"/>
                  <a:gd name="connsiteY6" fmla="*/ 179653 h 382120"/>
                  <a:gd name="connsiteX7" fmla="*/ 71875 w 381320"/>
                  <a:gd name="connsiteY7" fmla="*/ 229710 h 382120"/>
                  <a:gd name="connsiteX8" fmla="*/ 121935 w 381320"/>
                  <a:gd name="connsiteY8" fmla="*/ 179653 h 382120"/>
                  <a:gd name="connsiteX9" fmla="*/ 71875 w 381320"/>
                  <a:gd name="connsiteY9" fmla="*/ 129548 h 382120"/>
                  <a:gd name="connsiteX10" fmla="*/ 274353 w 381320"/>
                  <a:gd name="connsiteY10" fmla="*/ 21766 h 382120"/>
                  <a:gd name="connsiteX11" fmla="*/ 219959 w 381320"/>
                  <a:gd name="connsiteY11" fmla="*/ 76205 h 382120"/>
                  <a:gd name="connsiteX12" fmla="*/ 274353 w 381320"/>
                  <a:gd name="connsiteY12" fmla="*/ 132835 h 382120"/>
                  <a:gd name="connsiteX13" fmla="*/ 329891 w 381320"/>
                  <a:gd name="connsiteY13" fmla="*/ 77300 h 382120"/>
                  <a:gd name="connsiteX14" fmla="*/ 274353 w 381320"/>
                  <a:gd name="connsiteY14" fmla="*/ 21766 h 382120"/>
                  <a:gd name="connsiteX15" fmla="*/ 274353 w 381320"/>
                  <a:gd name="connsiteY15" fmla="*/ 0 h 382120"/>
                  <a:gd name="connsiteX16" fmla="*/ 352753 w 381320"/>
                  <a:gd name="connsiteY16" fmla="*/ 76205 h 382120"/>
                  <a:gd name="connsiteX17" fmla="*/ 275449 w 381320"/>
                  <a:gd name="connsiteY17" fmla="*/ 153505 h 382120"/>
                  <a:gd name="connsiteX18" fmla="*/ 211242 w 381320"/>
                  <a:gd name="connsiteY18" fmla="*/ 118689 h 382120"/>
                  <a:gd name="connsiteX19" fmla="*/ 140463 w 381320"/>
                  <a:gd name="connsiteY19" fmla="*/ 156792 h 382120"/>
                  <a:gd name="connsiteX20" fmla="*/ 143750 w 381320"/>
                  <a:gd name="connsiteY20" fmla="*/ 178558 h 382120"/>
                  <a:gd name="connsiteX21" fmla="*/ 139368 w 381320"/>
                  <a:gd name="connsiteY21" fmla="*/ 203562 h 382120"/>
                  <a:gd name="connsiteX22" fmla="*/ 141559 w 381320"/>
                  <a:gd name="connsiteY22" fmla="*/ 204658 h 382120"/>
                  <a:gd name="connsiteX23" fmla="*/ 244965 w 381320"/>
                  <a:gd name="connsiteY23" fmla="*/ 258001 h 382120"/>
                  <a:gd name="connsiteX24" fmla="*/ 250443 w 381320"/>
                  <a:gd name="connsiteY24" fmla="*/ 251476 h 382120"/>
                  <a:gd name="connsiteX25" fmla="*/ 265684 w 381320"/>
                  <a:gd name="connsiteY25" fmla="*/ 251476 h 382120"/>
                  <a:gd name="connsiteX26" fmla="*/ 265684 w 381320"/>
                  <a:gd name="connsiteY26" fmla="*/ 266717 h 382120"/>
                  <a:gd name="connsiteX27" fmla="*/ 265684 w 381320"/>
                  <a:gd name="connsiteY27" fmla="*/ 345113 h 382120"/>
                  <a:gd name="connsiteX28" fmla="*/ 304837 w 381320"/>
                  <a:gd name="connsiteY28" fmla="*/ 361449 h 382120"/>
                  <a:gd name="connsiteX29" fmla="*/ 344037 w 381320"/>
                  <a:gd name="connsiteY29" fmla="*/ 345113 h 382120"/>
                  <a:gd name="connsiteX30" fmla="*/ 344037 w 381320"/>
                  <a:gd name="connsiteY30" fmla="*/ 266717 h 382120"/>
                  <a:gd name="connsiteX31" fmla="*/ 344037 w 381320"/>
                  <a:gd name="connsiteY31" fmla="*/ 251476 h 382120"/>
                  <a:gd name="connsiteX32" fmla="*/ 359279 w 381320"/>
                  <a:gd name="connsiteY32" fmla="*/ 251476 h 382120"/>
                  <a:gd name="connsiteX33" fmla="*/ 359279 w 381320"/>
                  <a:gd name="connsiteY33" fmla="*/ 359259 h 382120"/>
                  <a:gd name="connsiteX34" fmla="*/ 304837 w 381320"/>
                  <a:gd name="connsiteY34" fmla="*/ 382120 h 382120"/>
                  <a:gd name="connsiteX35" fmla="*/ 250443 w 381320"/>
                  <a:gd name="connsiteY35" fmla="*/ 359259 h 382120"/>
                  <a:gd name="connsiteX36" fmla="*/ 234105 w 381320"/>
                  <a:gd name="connsiteY36" fmla="*/ 275433 h 382120"/>
                  <a:gd name="connsiteX37" fmla="*/ 131747 w 381320"/>
                  <a:gd name="connsiteY37" fmla="*/ 223185 h 382120"/>
                  <a:gd name="connsiteX38" fmla="*/ 129556 w 381320"/>
                  <a:gd name="connsiteY38" fmla="*/ 222090 h 382120"/>
                  <a:gd name="connsiteX39" fmla="*/ 71875 w 381320"/>
                  <a:gd name="connsiteY39" fmla="*/ 251476 h 382120"/>
                  <a:gd name="connsiteX40" fmla="*/ 0 w 381320"/>
                  <a:gd name="connsiteY40" fmla="*/ 179653 h 382120"/>
                  <a:gd name="connsiteX41" fmla="*/ 71875 w 381320"/>
                  <a:gd name="connsiteY41" fmla="*/ 107782 h 382120"/>
                  <a:gd name="connsiteX42" fmla="*/ 130651 w 381320"/>
                  <a:gd name="connsiteY42" fmla="*/ 138264 h 382120"/>
                  <a:gd name="connsiteX43" fmla="*/ 201430 w 381320"/>
                  <a:gd name="connsiteY43" fmla="*/ 99066 h 382120"/>
                  <a:gd name="connsiteX44" fmla="*/ 198144 w 381320"/>
                  <a:gd name="connsiteY44" fmla="*/ 76205 h 382120"/>
                  <a:gd name="connsiteX45" fmla="*/ 274353 w 381320"/>
                  <a:gd name="connsiteY45" fmla="*/ 0 h 38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81320" h="382120">
                    <a:moveTo>
                      <a:pt x="285209" y="231844"/>
                    </a:moveTo>
                    <a:cubicBezTo>
                      <a:pt x="291746" y="229649"/>
                      <a:pt x="297186" y="232942"/>
                      <a:pt x="298283" y="239481"/>
                    </a:cubicBezTo>
                    <a:cubicBezTo>
                      <a:pt x="300478" y="244922"/>
                      <a:pt x="296136" y="251461"/>
                      <a:pt x="290649" y="252558"/>
                    </a:cubicBezTo>
                    <a:cubicBezTo>
                      <a:pt x="285209" y="253656"/>
                      <a:pt x="278672" y="250363"/>
                      <a:pt x="277575" y="244922"/>
                    </a:cubicBezTo>
                    <a:cubicBezTo>
                      <a:pt x="275380" y="239481"/>
                      <a:pt x="278672" y="232942"/>
                      <a:pt x="285209" y="231844"/>
                    </a:cubicBezTo>
                    <a:close/>
                    <a:moveTo>
                      <a:pt x="71875" y="129548"/>
                    </a:moveTo>
                    <a:cubicBezTo>
                      <a:pt x="44678" y="129548"/>
                      <a:pt x="21815" y="152410"/>
                      <a:pt x="21815" y="179653"/>
                    </a:cubicBezTo>
                    <a:cubicBezTo>
                      <a:pt x="21815" y="206849"/>
                      <a:pt x="44678" y="229710"/>
                      <a:pt x="71875" y="229710"/>
                    </a:cubicBezTo>
                    <a:cubicBezTo>
                      <a:pt x="99072" y="229710"/>
                      <a:pt x="121935" y="206849"/>
                      <a:pt x="121935" y="179653"/>
                    </a:cubicBezTo>
                    <a:cubicBezTo>
                      <a:pt x="121935" y="152410"/>
                      <a:pt x="99072" y="129548"/>
                      <a:pt x="71875" y="129548"/>
                    </a:cubicBezTo>
                    <a:close/>
                    <a:moveTo>
                      <a:pt x="274353" y="21766"/>
                    </a:moveTo>
                    <a:cubicBezTo>
                      <a:pt x="243869" y="21766"/>
                      <a:pt x="219959" y="44627"/>
                      <a:pt x="219959" y="76205"/>
                    </a:cubicBezTo>
                    <a:cubicBezTo>
                      <a:pt x="219959" y="107782"/>
                      <a:pt x="243869" y="132835"/>
                      <a:pt x="274353" y="132835"/>
                    </a:cubicBezTo>
                    <a:cubicBezTo>
                      <a:pt x="304837" y="132835"/>
                      <a:pt x="329891" y="107782"/>
                      <a:pt x="329891" y="77300"/>
                    </a:cubicBezTo>
                    <a:cubicBezTo>
                      <a:pt x="329891" y="46818"/>
                      <a:pt x="304837" y="21766"/>
                      <a:pt x="274353" y="21766"/>
                    </a:cubicBezTo>
                    <a:close/>
                    <a:moveTo>
                      <a:pt x="274353" y="0"/>
                    </a:moveTo>
                    <a:cubicBezTo>
                      <a:pt x="316840" y="0"/>
                      <a:pt x="352753" y="33768"/>
                      <a:pt x="352753" y="76205"/>
                    </a:cubicBezTo>
                    <a:cubicBezTo>
                      <a:pt x="352753" y="118689"/>
                      <a:pt x="317935" y="153505"/>
                      <a:pt x="275449" y="153505"/>
                    </a:cubicBezTo>
                    <a:cubicBezTo>
                      <a:pt x="248252" y="153505"/>
                      <a:pt x="225389" y="139360"/>
                      <a:pt x="211242" y="118689"/>
                    </a:cubicBezTo>
                    <a:lnTo>
                      <a:pt x="140463" y="156792"/>
                    </a:lnTo>
                    <a:cubicBezTo>
                      <a:pt x="142654" y="163317"/>
                      <a:pt x="143750" y="170937"/>
                      <a:pt x="143750" y="178558"/>
                    </a:cubicBezTo>
                    <a:cubicBezTo>
                      <a:pt x="143750" y="187274"/>
                      <a:pt x="142654" y="195942"/>
                      <a:pt x="139368" y="203562"/>
                    </a:cubicBezTo>
                    <a:cubicBezTo>
                      <a:pt x="140463" y="204658"/>
                      <a:pt x="140463" y="204658"/>
                      <a:pt x="141559" y="204658"/>
                    </a:cubicBezTo>
                    <a:lnTo>
                      <a:pt x="244965" y="258001"/>
                    </a:lnTo>
                    <a:cubicBezTo>
                      <a:pt x="246060" y="255858"/>
                      <a:pt x="248252" y="253667"/>
                      <a:pt x="250443" y="251476"/>
                    </a:cubicBezTo>
                    <a:cubicBezTo>
                      <a:pt x="254777" y="247142"/>
                      <a:pt x="261302" y="247142"/>
                      <a:pt x="265684" y="251476"/>
                    </a:cubicBezTo>
                    <a:cubicBezTo>
                      <a:pt x="270019" y="255858"/>
                      <a:pt x="270019" y="262383"/>
                      <a:pt x="265684" y="266717"/>
                    </a:cubicBezTo>
                    <a:cubicBezTo>
                      <a:pt x="243869" y="288483"/>
                      <a:pt x="243869" y="323347"/>
                      <a:pt x="265684" y="345113"/>
                    </a:cubicBezTo>
                    <a:cubicBezTo>
                      <a:pt x="276544" y="355972"/>
                      <a:pt x="289595" y="361449"/>
                      <a:pt x="304837" y="361449"/>
                    </a:cubicBezTo>
                    <a:cubicBezTo>
                      <a:pt x="320079" y="361449"/>
                      <a:pt x="333177" y="355972"/>
                      <a:pt x="344037" y="345113"/>
                    </a:cubicBezTo>
                    <a:cubicBezTo>
                      <a:pt x="365804" y="323347"/>
                      <a:pt x="365804" y="288483"/>
                      <a:pt x="344037" y="266717"/>
                    </a:cubicBezTo>
                    <a:cubicBezTo>
                      <a:pt x="339703" y="262383"/>
                      <a:pt x="339703" y="255858"/>
                      <a:pt x="344037" y="251476"/>
                    </a:cubicBezTo>
                    <a:cubicBezTo>
                      <a:pt x="348419" y="247142"/>
                      <a:pt x="354944" y="247142"/>
                      <a:pt x="359279" y="251476"/>
                    </a:cubicBezTo>
                    <a:cubicBezTo>
                      <a:pt x="388667" y="281958"/>
                      <a:pt x="388667" y="330967"/>
                      <a:pt x="359279" y="359259"/>
                    </a:cubicBezTo>
                    <a:cubicBezTo>
                      <a:pt x="345132" y="374499"/>
                      <a:pt x="325556" y="382120"/>
                      <a:pt x="304837" y="382120"/>
                    </a:cubicBezTo>
                    <a:cubicBezTo>
                      <a:pt x="284165" y="382120"/>
                      <a:pt x="264589" y="373404"/>
                      <a:pt x="250443" y="359259"/>
                    </a:cubicBezTo>
                    <a:cubicBezTo>
                      <a:pt x="228628" y="336397"/>
                      <a:pt x="223198" y="303724"/>
                      <a:pt x="234105" y="275433"/>
                    </a:cubicBezTo>
                    <a:lnTo>
                      <a:pt x="131747" y="223185"/>
                    </a:lnTo>
                    <a:cubicBezTo>
                      <a:pt x="130651" y="223185"/>
                      <a:pt x="130651" y="222090"/>
                      <a:pt x="129556" y="222090"/>
                    </a:cubicBezTo>
                    <a:cubicBezTo>
                      <a:pt x="116505" y="240617"/>
                      <a:pt x="95833" y="251476"/>
                      <a:pt x="71875" y="251476"/>
                    </a:cubicBezTo>
                    <a:cubicBezTo>
                      <a:pt x="32675" y="251476"/>
                      <a:pt x="0" y="218803"/>
                      <a:pt x="0" y="179653"/>
                    </a:cubicBezTo>
                    <a:cubicBezTo>
                      <a:pt x="0" y="140455"/>
                      <a:pt x="32675" y="107782"/>
                      <a:pt x="71875" y="107782"/>
                    </a:cubicBezTo>
                    <a:cubicBezTo>
                      <a:pt x="95262" y="107830"/>
                      <a:pt x="117172" y="119165"/>
                      <a:pt x="130651" y="138264"/>
                    </a:cubicBezTo>
                    <a:lnTo>
                      <a:pt x="201430" y="99066"/>
                    </a:lnTo>
                    <a:cubicBezTo>
                      <a:pt x="199239" y="91446"/>
                      <a:pt x="198144" y="83825"/>
                      <a:pt x="198144" y="76205"/>
                    </a:cubicBezTo>
                    <a:cubicBezTo>
                      <a:pt x="198144" y="33768"/>
                      <a:pt x="231914" y="0"/>
                      <a:pt x="274353" y="0"/>
                    </a:cubicBezTo>
                    <a:close/>
                  </a:path>
                </a:pathLst>
              </a:custGeom>
              <a:solidFill>
                <a:schemeClr val="bg1"/>
              </a:solidFill>
              <a:ln>
                <a:noFill/>
              </a:ln>
            </p:spPr>
            <p:txBody>
              <a:bodyPr/>
              <a:lstStyle/>
              <a:p>
                <a:endParaRPr lang="zh-CN" altLang="en-US">
                  <a:cs typeface="+mn-ea"/>
                  <a:sym typeface="+mn-lt"/>
                </a:endParaRPr>
              </a:p>
            </p:txBody>
          </p:sp>
        </p:grpSp>
        <p:grpSp>
          <p:nvGrpSpPr>
            <p:cNvPr id="18" name="组合 17"/>
            <p:cNvGrpSpPr/>
            <p:nvPr/>
          </p:nvGrpSpPr>
          <p:grpSpPr>
            <a:xfrm>
              <a:off x="1100" y="4554"/>
              <a:ext cx="5385" cy="3438"/>
              <a:chOff x="844" y="3579"/>
              <a:chExt cx="5385" cy="3438"/>
            </a:xfrm>
          </p:grpSpPr>
          <p:sp>
            <p:nvSpPr>
              <p:cNvPr id="19" name="文本框 18"/>
              <p:cNvSpPr txBox="1"/>
              <p:nvPr/>
            </p:nvSpPr>
            <p:spPr>
              <a:xfrm>
                <a:off x="844" y="3579"/>
                <a:ext cx="2791"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21" name="文本框 20"/>
              <p:cNvSpPr txBox="1"/>
              <p:nvPr/>
            </p:nvSpPr>
            <p:spPr>
              <a:xfrm>
                <a:off x="844" y="4159"/>
                <a:ext cx="5385" cy="2858"/>
              </a:xfrm>
              <a:prstGeom prst="rect">
                <a:avLst/>
              </a:prstGeom>
              <a:noFill/>
            </p:spPr>
            <p:txBody>
              <a:bodyPr wrap="square" rtlCol="0">
                <a:spAutoFit/>
              </a:bodyPr>
              <a:lstStyle/>
              <a:p>
                <a:pPr algn="l">
                  <a:lnSpc>
                    <a:spcPct val="200000"/>
                  </a:lnSpc>
                </a:pPr>
                <a:r>
                  <a:rPr lang="zh-CN" altLang="en-US" sz="14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a:t>
                </a:r>
                <a:endParaRPr lang="zh-CN" altLang="en-US" sz="1400">
                  <a:solidFill>
                    <a:schemeClr val="tx1">
                      <a:lumMod val="75000"/>
                      <a:lumOff val="25000"/>
                    </a:schemeClr>
                  </a:solidFill>
                  <a:cs typeface="+mn-ea"/>
                  <a:sym typeface="+mn-lt"/>
                </a:endParaRPr>
              </a:p>
            </p:txBody>
          </p:sp>
        </p:grpSp>
      </p:grpSp>
      <p:grpSp>
        <p:nvGrpSpPr>
          <p:cNvPr id="46" name="组合 22"/>
          <p:cNvGrpSpPr/>
          <p:nvPr/>
        </p:nvGrpSpPr>
        <p:grpSpPr>
          <a:xfrm>
            <a:off x="7696200" y="3325495"/>
            <a:ext cx="3419475" cy="2928620"/>
            <a:chOff x="1100" y="3380"/>
            <a:chExt cx="5385" cy="4612"/>
          </a:xfrm>
        </p:grpSpPr>
        <p:grpSp>
          <p:nvGrpSpPr>
            <p:cNvPr id="47" name="组合 3"/>
            <p:cNvGrpSpPr/>
            <p:nvPr/>
          </p:nvGrpSpPr>
          <p:grpSpPr>
            <a:xfrm>
              <a:off x="1100" y="3380"/>
              <a:ext cx="931" cy="931"/>
              <a:chOff x="8799" y="7470"/>
              <a:chExt cx="1320" cy="1320"/>
            </a:xfrm>
          </p:grpSpPr>
          <p:sp>
            <p:nvSpPr>
              <p:cNvPr id="48" name="椭圆 47"/>
              <p:cNvSpPr/>
              <p:nvPr/>
            </p:nvSpPr>
            <p:spPr>
              <a:xfrm>
                <a:off x="8799" y="7470"/>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49" name="iconfont-11862-5666441"/>
              <p:cNvSpPr>
                <a:spLocks noChangeAspect="1"/>
              </p:cNvSpPr>
              <p:nvPr/>
            </p:nvSpPr>
            <p:spPr bwMode="auto">
              <a:xfrm>
                <a:off x="9104" y="7818"/>
                <a:ext cx="709" cy="620"/>
              </a:xfrm>
              <a:custGeom>
                <a:avLst/>
                <a:gdLst>
                  <a:gd name="T0" fmla="*/ 3745 w 12800"/>
                  <a:gd name="T1" fmla="*/ 1600 h 11200"/>
                  <a:gd name="T2" fmla="*/ 8522 w 12800"/>
                  <a:gd name="T3" fmla="*/ 1066 h 11200"/>
                  <a:gd name="T4" fmla="*/ 8522 w 12800"/>
                  <a:gd name="T5" fmla="*/ 2133 h 11200"/>
                  <a:gd name="T6" fmla="*/ 10163 w 12800"/>
                  <a:gd name="T7" fmla="*/ 2133 h 11200"/>
                  <a:gd name="T8" fmla="*/ 10163 w 12800"/>
                  <a:gd name="T9" fmla="*/ 1066 h 11200"/>
                  <a:gd name="T10" fmla="*/ 12800 w 12800"/>
                  <a:gd name="T11" fmla="*/ 2133 h 11200"/>
                  <a:gd name="T12" fmla="*/ 11733 w 12800"/>
                  <a:gd name="T13" fmla="*/ 11200 h 11200"/>
                  <a:gd name="T14" fmla="*/ 0 w 12800"/>
                  <a:gd name="T15" fmla="*/ 10133 h 11200"/>
                  <a:gd name="T16" fmla="*/ 1067 w 12800"/>
                  <a:gd name="T17" fmla="*/ 1066 h 11200"/>
                  <a:gd name="T18" fmla="*/ 3209 w 12800"/>
                  <a:gd name="T19" fmla="*/ 1600 h 11200"/>
                  <a:gd name="T20" fmla="*/ 1067 w 12800"/>
                  <a:gd name="T21" fmla="*/ 2133 h 11200"/>
                  <a:gd name="T22" fmla="*/ 11733 w 12800"/>
                  <a:gd name="T23" fmla="*/ 10133 h 11200"/>
                  <a:gd name="T24" fmla="*/ 10163 w 12800"/>
                  <a:gd name="T25" fmla="*/ 2133 h 11200"/>
                  <a:gd name="T26" fmla="*/ 4267 w 12800"/>
                  <a:gd name="T27" fmla="*/ 0 h 11200"/>
                  <a:gd name="T28" fmla="*/ 4800 w 12800"/>
                  <a:gd name="T29" fmla="*/ 2666 h 11200"/>
                  <a:gd name="T30" fmla="*/ 3733 w 12800"/>
                  <a:gd name="T31" fmla="*/ 2666 h 11200"/>
                  <a:gd name="T32" fmla="*/ 8000 w 12800"/>
                  <a:gd name="T33" fmla="*/ 533 h 11200"/>
                  <a:gd name="T34" fmla="*/ 9067 w 12800"/>
                  <a:gd name="T35" fmla="*/ 533 h 11200"/>
                  <a:gd name="T36" fmla="*/ 8533 w 12800"/>
                  <a:gd name="T37" fmla="*/ 3200 h 11200"/>
                  <a:gd name="T38" fmla="*/ 8000 w 12800"/>
                  <a:gd name="T39" fmla="*/ 533 h 11200"/>
                  <a:gd name="T40" fmla="*/ 2705 w 12800"/>
                  <a:gd name="T41" fmla="*/ 5350 h 11200"/>
                  <a:gd name="T42" fmla="*/ 4305 w 12800"/>
                  <a:gd name="T43" fmla="*/ 4817 h 11200"/>
                  <a:gd name="T44" fmla="*/ 4305 w 12800"/>
                  <a:gd name="T45" fmla="*/ 5883 h 11200"/>
                  <a:gd name="T46" fmla="*/ 5867 w 12800"/>
                  <a:gd name="T47" fmla="*/ 5866 h 11200"/>
                  <a:gd name="T48" fmla="*/ 5867 w 12800"/>
                  <a:gd name="T49" fmla="*/ 4800 h 11200"/>
                  <a:gd name="T50" fmla="*/ 7467 w 12800"/>
                  <a:gd name="T51" fmla="*/ 5333 h 11200"/>
                  <a:gd name="T52" fmla="*/ 5867 w 12800"/>
                  <a:gd name="T53" fmla="*/ 5866 h 11200"/>
                  <a:gd name="T54" fmla="*/ 8000 w 12800"/>
                  <a:gd name="T55" fmla="*/ 5333 h 11200"/>
                  <a:gd name="T56" fmla="*/ 9600 w 12800"/>
                  <a:gd name="T57" fmla="*/ 4800 h 11200"/>
                  <a:gd name="T58" fmla="*/ 9600 w 12800"/>
                  <a:gd name="T59" fmla="*/ 5866 h 11200"/>
                  <a:gd name="T60" fmla="*/ 3238 w 12800"/>
                  <a:gd name="T61" fmla="*/ 8550 h 11200"/>
                  <a:gd name="T62" fmla="*/ 3238 w 12800"/>
                  <a:gd name="T63" fmla="*/ 7483 h 11200"/>
                  <a:gd name="T64" fmla="*/ 4838 w 12800"/>
                  <a:gd name="T65" fmla="*/ 8017 h 11200"/>
                  <a:gd name="T66" fmla="*/ 3238 w 12800"/>
                  <a:gd name="T67" fmla="*/ 8550 h 11200"/>
                  <a:gd name="T68" fmla="*/ 5333 w 12800"/>
                  <a:gd name="T69" fmla="*/ 8000 h 11200"/>
                  <a:gd name="T70" fmla="*/ 6933 w 12800"/>
                  <a:gd name="T71" fmla="*/ 7466 h 11200"/>
                  <a:gd name="T72" fmla="*/ 6933 w 12800"/>
                  <a:gd name="T73" fmla="*/ 8533 h 11200"/>
                  <a:gd name="T74" fmla="*/ 8533 w 12800"/>
                  <a:gd name="T75" fmla="*/ 8533 h 11200"/>
                  <a:gd name="T76" fmla="*/ 8533 w 12800"/>
                  <a:gd name="T77" fmla="*/ 7466 h 11200"/>
                  <a:gd name="T78" fmla="*/ 10133 w 12800"/>
                  <a:gd name="T79" fmla="*/ 8000 h 11200"/>
                  <a:gd name="T80" fmla="*/ 8533 w 12800"/>
                  <a:gd name="T81" fmla="*/ 8533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800" h="11200">
                    <a:moveTo>
                      <a:pt x="4278" y="2133"/>
                    </a:moveTo>
                    <a:cubicBezTo>
                      <a:pt x="3984" y="2133"/>
                      <a:pt x="3745" y="1894"/>
                      <a:pt x="3745" y="1600"/>
                    </a:cubicBezTo>
                    <a:cubicBezTo>
                      <a:pt x="3745" y="1305"/>
                      <a:pt x="3984" y="1066"/>
                      <a:pt x="4278" y="1066"/>
                    </a:cubicBezTo>
                    <a:lnTo>
                      <a:pt x="8522" y="1066"/>
                    </a:lnTo>
                    <a:cubicBezTo>
                      <a:pt x="8816" y="1066"/>
                      <a:pt x="9055" y="1305"/>
                      <a:pt x="9055" y="1600"/>
                    </a:cubicBezTo>
                    <a:cubicBezTo>
                      <a:pt x="9055" y="1894"/>
                      <a:pt x="8816" y="2133"/>
                      <a:pt x="8522" y="2133"/>
                    </a:cubicBezTo>
                    <a:lnTo>
                      <a:pt x="4278" y="2133"/>
                    </a:lnTo>
                    <a:close/>
                    <a:moveTo>
                      <a:pt x="10163" y="2133"/>
                    </a:moveTo>
                    <a:cubicBezTo>
                      <a:pt x="9869" y="2133"/>
                      <a:pt x="9630" y="1894"/>
                      <a:pt x="9630" y="1600"/>
                    </a:cubicBezTo>
                    <a:cubicBezTo>
                      <a:pt x="9630" y="1305"/>
                      <a:pt x="9869" y="1066"/>
                      <a:pt x="10163" y="1066"/>
                    </a:cubicBezTo>
                    <a:lnTo>
                      <a:pt x="11733" y="1066"/>
                    </a:lnTo>
                    <a:cubicBezTo>
                      <a:pt x="12322" y="1066"/>
                      <a:pt x="12800" y="1544"/>
                      <a:pt x="12800" y="2133"/>
                    </a:cubicBezTo>
                    <a:lnTo>
                      <a:pt x="12800" y="10133"/>
                    </a:lnTo>
                    <a:cubicBezTo>
                      <a:pt x="12800" y="10722"/>
                      <a:pt x="12322" y="11200"/>
                      <a:pt x="11733" y="11200"/>
                    </a:cubicBezTo>
                    <a:lnTo>
                      <a:pt x="1067" y="11200"/>
                    </a:lnTo>
                    <a:cubicBezTo>
                      <a:pt x="478" y="11200"/>
                      <a:pt x="0" y="10722"/>
                      <a:pt x="0" y="10133"/>
                    </a:cubicBezTo>
                    <a:lnTo>
                      <a:pt x="0" y="2133"/>
                    </a:lnTo>
                    <a:cubicBezTo>
                      <a:pt x="0" y="1544"/>
                      <a:pt x="478" y="1066"/>
                      <a:pt x="1067" y="1066"/>
                    </a:cubicBezTo>
                    <a:lnTo>
                      <a:pt x="2676" y="1066"/>
                    </a:lnTo>
                    <a:cubicBezTo>
                      <a:pt x="2970" y="1066"/>
                      <a:pt x="3209" y="1305"/>
                      <a:pt x="3209" y="1600"/>
                    </a:cubicBezTo>
                    <a:cubicBezTo>
                      <a:pt x="3209" y="1894"/>
                      <a:pt x="2970" y="2133"/>
                      <a:pt x="2676" y="2133"/>
                    </a:cubicBezTo>
                    <a:lnTo>
                      <a:pt x="1067" y="2133"/>
                    </a:lnTo>
                    <a:lnTo>
                      <a:pt x="1067" y="10133"/>
                    </a:lnTo>
                    <a:lnTo>
                      <a:pt x="11733" y="10133"/>
                    </a:lnTo>
                    <a:lnTo>
                      <a:pt x="11733" y="2133"/>
                    </a:lnTo>
                    <a:lnTo>
                      <a:pt x="10163" y="2133"/>
                    </a:lnTo>
                    <a:close/>
                    <a:moveTo>
                      <a:pt x="3733" y="533"/>
                    </a:moveTo>
                    <a:cubicBezTo>
                      <a:pt x="3733" y="238"/>
                      <a:pt x="3972" y="0"/>
                      <a:pt x="4267" y="0"/>
                    </a:cubicBezTo>
                    <a:cubicBezTo>
                      <a:pt x="4561" y="0"/>
                      <a:pt x="4800" y="238"/>
                      <a:pt x="4800" y="533"/>
                    </a:cubicBezTo>
                    <a:lnTo>
                      <a:pt x="4800" y="2666"/>
                    </a:lnTo>
                    <a:cubicBezTo>
                      <a:pt x="4800" y="2961"/>
                      <a:pt x="4561" y="3200"/>
                      <a:pt x="4267" y="3200"/>
                    </a:cubicBezTo>
                    <a:cubicBezTo>
                      <a:pt x="3972" y="3200"/>
                      <a:pt x="3733" y="2961"/>
                      <a:pt x="3733" y="2666"/>
                    </a:cubicBezTo>
                    <a:lnTo>
                      <a:pt x="3733" y="533"/>
                    </a:lnTo>
                    <a:close/>
                    <a:moveTo>
                      <a:pt x="8000" y="533"/>
                    </a:moveTo>
                    <a:cubicBezTo>
                      <a:pt x="8000" y="238"/>
                      <a:pt x="8239" y="0"/>
                      <a:pt x="8533" y="0"/>
                    </a:cubicBezTo>
                    <a:cubicBezTo>
                      <a:pt x="8828" y="0"/>
                      <a:pt x="9067" y="238"/>
                      <a:pt x="9067" y="533"/>
                    </a:cubicBezTo>
                    <a:lnTo>
                      <a:pt x="9067" y="2666"/>
                    </a:lnTo>
                    <a:cubicBezTo>
                      <a:pt x="9067" y="2961"/>
                      <a:pt x="8828" y="3200"/>
                      <a:pt x="8533" y="3200"/>
                    </a:cubicBezTo>
                    <a:cubicBezTo>
                      <a:pt x="8239" y="3200"/>
                      <a:pt x="8000" y="2961"/>
                      <a:pt x="8000" y="2666"/>
                    </a:cubicBezTo>
                    <a:lnTo>
                      <a:pt x="8000" y="533"/>
                    </a:lnTo>
                    <a:close/>
                    <a:moveTo>
                      <a:pt x="3238" y="5883"/>
                    </a:moveTo>
                    <a:cubicBezTo>
                      <a:pt x="2944" y="5883"/>
                      <a:pt x="2705" y="5645"/>
                      <a:pt x="2705" y="5350"/>
                    </a:cubicBezTo>
                    <a:cubicBezTo>
                      <a:pt x="2705" y="5056"/>
                      <a:pt x="2944" y="4817"/>
                      <a:pt x="3238" y="4817"/>
                    </a:cubicBezTo>
                    <a:lnTo>
                      <a:pt x="4305" y="4817"/>
                    </a:lnTo>
                    <a:cubicBezTo>
                      <a:pt x="4600" y="4817"/>
                      <a:pt x="4838" y="5055"/>
                      <a:pt x="4838" y="5350"/>
                    </a:cubicBezTo>
                    <a:cubicBezTo>
                      <a:pt x="4838" y="5645"/>
                      <a:pt x="4600" y="5883"/>
                      <a:pt x="4305" y="5883"/>
                    </a:cubicBezTo>
                    <a:lnTo>
                      <a:pt x="3238" y="5883"/>
                    </a:lnTo>
                    <a:close/>
                    <a:moveTo>
                      <a:pt x="5867" y="5866"/>
                    </a:moveTo>
                    <a:cubicBezTo>
                      <a:pt x="5572" y="5866"/>
                      <a:pt x="5333" y="5628"/>
                      <a:pt x="5333" y="5333"/>
                    </a:cubicBezTo>
                    <a:cubicBezTo>
                      <a:pt x="5333" y="5038"/>
                      <a:pt x="5572" y="4800"/>
                      <a:pt x="5867" y="4800"/>
                    </a:cubicBezTo>
                    <a:lnTo>
                      <a:pt x="6933" y="4800"/>
                    </a:lnTo>
                    <a:cubicBezTo>
                      <a:pt x="7228" y="4800"/>
                      <a:pt x="7467" y="5038"/>
                      <a:pt x="7467" y="5333"/>
                    </a:cubicBezTo>
                    <a:cubicBezTo>
                      <a:pt x="7467" y="5628"/>
                      <a:pt x="7228" y="5866"/>
                      <a:pt x="6933" y="5866"/>
                    </a:cubicBezTo>
                    <a:lnTo>
                      <a:pt x="5867" y="5866"/>
                    </a:lnTo>
                    <a:close/>
                    <a:moveTo>
                      <a:pt x="8533" y="5866"/>
                    </a:moveTo>
                    <a:cubicBezTo>
                      <a:pt x="8239" y="5866"/>
                      <a:pt x="8000" y="5628"/>
                      <a:pt x="8000" y="5333"/>
                    </a:cubicBezTo>
                    <a:cubicBezTo>
                      <a:pt x="8000" y="5038"/>
                      <a:pt x="8239" y="4800"/>
                      <a:pt x="8533" y="4800"/>
                    </a:cubicBezTo>
                    <a:lnTo>
                      <a:pt x="9600" y="4800"/>
                    </a:lnTo>
                    <a:cubicBezTo>
                      <a:pt x="9895" y="4800"/>
                      <a:pt x="10133" y="5038"/>
                      <a:pt x="10133" y="5333"/>
                    </a:cubicBezTo>
                    <a:cubicBezTo>
                      <a:pt x="10133" y="5628"/>
                      <a:pt x="9895" y="5866"/>
                      <a:pt x="9600" y="5866"/>
                    </a:cubicBezTo>
                    <a:lnTo>
                      <a:pt x="8533" y="5866"/>
                    </a:lnTo>
                    <a:close/>
                    <a:moveTo>
                      <a:pt x="3238" y="8550"/>
                    </a:moveTo>
                    <a:cubicBezTo>
                      <a:pt x="2944" y="8550"/>
                      <a:pt x="2705" y="8311"/>
                      <a:pt x="2705" y="8017"/>
                    </a:cubicBezTo>
                    <a:cubicBezTo>
                      <a:pt x="2705" y="7722"/>
                      <a:pt x="2944" y="7483"/>
                      <a:pt x="3238" y="7483"/>
                    </a:cubicBezTo>
                    <a:lnTo>
                      <a:pt x="4305" y="7483"/>
                    </a:lnTo>
                    <a:cubicBezTo>
                      <a:pt x="4600" y="7483"/>
                      <a:pt x="4838" y="7722"/>
                      <a:pt x="4838" y="8017"/>
                    </a:cubicBezTo>
                    <a:cubicBezTo>
                      <a:pt x="4838" y="8311"/>
                      <a:pt x="4600" y="8550"/>
                      <a:pt x="4305" y="8550"/>
                    </a:cubicBezTo>
                    <a:lnTo>
                      <a:pt x="3238" y="8550"/>
                    </a:lnTo>
                    <a:close/>
                    <a:moveTo>
                      <a:pt x="5867" y="8533"/>
                    </a:moveTo>
                    <a:cubicBezTo>
                      <a:pt x="5572" y="8533"/>
                      <a:pt x="5333" y="8294"/>
                      <a:pt x="5333" y="8000"/>
                    </a:cubicBezTo>
                    <a:cubicBezTo>
                      <a:pt x="5333" y="7705"/>
                      <a:pt x="5572" y="7466"/>
                      <a:pt x="5867" y="7466"/>
                    </a:cubicBezTo>
                    <a:lnTo>
                      <a:pt x="6933" y="7466"/>
                    </a:lnTo>
                    <a:cubicBezTo>
                      <a:pt x="7228" y="7466"/>
                      <a:pt x="7467" y="7705"/>
                      <a:pt x="7467" y="8000"/>
                    </a:cubicBezTo>
                    <a:cubicBezTo>
                      <a:pt x="7467" y="8294"/>
                      <a:pt x="7228" y="8533"/>
                      <a:pt x="6933" y="8533"/>
                    </a:cubicBezTo>
                    <a:lnTo>
                      <a:pt x="5867" y="8533"/>
                    </a:lnTo>
                    <a:close/>
                    <a:moveTo>
                      <a:pt x="8533" y="8533"/>
                    </a:moveTo>
                    <a:cubicBezTo>
                      <a:pt x="8239" y="8533"/>
                      <a:pt x="8000" y="8294"/>
                      <a:pt x="8000" y="8000"/>
                    </a:cubicBezTo>
                    <a:cubicBezTo>
                      <a:pt x="8000" y="7705"/>
                      <a:pt x="8239" y="7466"/>
                      <a:pt x="8533" y="7466"/>
                    </a:cubicBezTo>
                    <a:lnTo>
                      <a:pt x="9600" y="7466"/>
                    </a:lnTo>
                    <a:cubicBezTo>
                      <a:pt x="9895" y="7466"/>
                      <a:pt x="10133" y="7705"/>
                      <a:pt x="10133" y="8000"/>
                    </a:cubicBezTo>
                    <a:cubicBezTo>
                      <a:pt x="10133" y="8294"/>
                      <a:pt x="9895" y="8533"/>
                      <a:pt x="9600" y="8533"/>
                    </a:cubicBezTo>
                    <a:lnTo>
                      <a:pt x="8533" y="8533"/>
                    </a:lnTo>
                    <a:close/>
                  </a:path>
                </a:pathLst>
              </a:custGeom>
              <a:solidFill>
                <a:schemeClr val="bg1"/>
              </a:solidFill>
              <a:ln>
                <a:noFill/>
              </a:ln>
            </p:spPr>
            <p:txBody>
              <a:bodyPr/>
              <a:lstStyle/>
              <a:p>
                <a:endParaRPr lang="zh-CN" altLang="en-US">
                  <a:cs typeface="+mn-ea"/>
                  <a:sym typeface="+mn-lt"/>
                </a:endParaRPr>
              </a:p>
            </p:txBody>
          </p:sp>
        </p:grpSp>
        <p:grpSp>
          <p:nvGrpSpPr>
            <p:cNvPr id="50" name="组合 3"/>
            <p:cNvGrpSpPr/>
            <p:nvPr/>
          </p:nvGrpSpPr>
          <p:grpSpPr>
            <a:xfrm>
              <a:off x="2680" y="3380"/>
              <a:ext cx="931" cy="931"/>
              <a:chOff x="8799" y="7470"/>
              <a:chExt cx="1320" cy="1320"/>
            </a:xfrm>
          </p:grpSpPr>
          <p:sp>
            <p:nvSpPr>
              <p:cNvPr id="51" name="椭圆 50"/>
              <p:cNvSpPr/>
              <p:nvPr/>
            </p:nvSpPr>
            <p:spPr>
              <a:xfrm>
                <a:off x="8799" y="7470"/>
                <a:ext cx="1320" cy="1320"/>
              </a:xfrm>
              <a:prstGeom prst="ellipse">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52" name="iconfont-11862-5666441"/>
              <p:cNvSpPr>
                <a:spLocks noChangeAspect="1"/>
              </p:cNvSpPr>
              <p:nvPr/>
            </p:nvSpPr>
            <p:spPr bwMode="auto">
              <a:xfrm>
                <a:off x="9103" y="7774"/>
                <a:ext cx="709" cy="708"/>
              </a:xfrm>
              <a:custGeom>
                <a:avLst/>
                <a:gdLst>
                  <a:gd name="T0" fmla="*/ 9800 w 11200"/>
                  <a:gd name="T1" fmla="*/ 0 h 11199"/>
                  <a:gd name="T2" fmla="*/ 1400 w 11200"/>
                  <a:gd name="T3" fmla="*/ 0 h 11199"/>
                  <a:gd name="T4" fmla="*/ 0 w 11200"/>
                  <a:gd name="T5" fmla="*/ 1400 h 11199"/>
                  <a:gd name="T6" fmla="*/ 0 w 11200"/>
                  <a:gd name="T7" fmla="*/ 9800 h 11199"/>
                  <a:gd name="T8" fmla="*/ 1400 w 11200"/>
                  <a:gd name="T9" fmla="*/ 11199 h 11199"/>
                  <a:gd name="T10" fmla="*/ 9800 w 11200"/>
                  <a:gd name="T11" fmla="*/ 11199 h 11199"/>
                  <a:gd name="T12" fmla="*/ 11200 w 11200"/>
                  <a:gd name="T13" fmla="*/ 9800 h 11199"/>
                  <a:gd name="T14" fmla="*/ 11200 w 11200"/>
                  <a:gd name="T15" fmla="*/ 1400 h 11199"/>
                  <a:gd name="T16" fmla="*/ 9800 w 11200"/>
                  <a:gd name="T17" fmla="*/ 0 h 11199"/>
                  <a:gd name="T18" fmla="*/ 10500 w 11200"/>
                  <a:gd name="T19" fmla="*/ 9800 h 11199"/>
                  <a:gd name="T20" fmla="*/ 9800 w 11200"/>
                  <a:gd name="T21" fmla="*/ 10499 h 11199"/>
                  <a:gd name="T22" fmla="*/ 1400 w 11200"/>
                  <a:gd name="T23" fmla="*/ 10499 h 11199"/>
                  <a:gd name="T24" fmla="*/ 700 w 11200"/>
                  <a:gd name="T25" fmla="*/ 9800 h 11199"/>
                  <a:gd name="T26" fmla="*/ 700 w 11200"/>
                  <a:gd name="T27" fmla="*/ 1400 h 11199"/>
                  <a:gd name="T28" fmla="*/ 1400 w 11200"/>
                  <a:gd name="T29" fmla="*/ 700 h 11199"/>
                  <a:gd name="T30" fmla="*/ 9800 w 11200"/>
                  <a:gd name="T31" fmla="*/ 700 h 11199"/>
                  <a:gd name="T32" fmla="*/ 10500 w 11200"/>
                  <a:gd name="T33" fmla="*/ 1400 h 11199"/>
                  <a:gd name="T34" fmla="*/ 10500 w 11200"/>
                  <a:gd name="T35" fmla="*/ 9800 h 11199"/>
                  <a:gd name="T36" fmla="*/ 9644 w 11200"/>
                  <a:gd name="T37" fmla="*/ 6009 h 11199"/>
                  <a:gd name="T38" fmla="*/ 8594 w 11200"/>
                  <a:gd name="T39" fmla="*/ 5309 h 11199"/>
                  <a:gd name="T40" fmla="*/ 8184 w 11200"/>
                  <a:gd name="T41" fmla="*/ 5330 h 11199"/>
                  <a:gd name="T42" fmla="*/ 8181 w 11200"/>
                  <a:gd name="T43" fmla="*/ 5326 h 11199"/>
                  <a:gd name="T44" fmla="*/ 6516 w 11200"/>
                  <a:gd name="T45" fmla="*/ 6658 h 11199"/>
                  <a:gd name="T46" fmla="*/ 4048 w 11200"/>
                  <a:gd name="T47" fmla="*/ 4961 h 11199"/>
                  <a:gd name="T48" fmla="*/ 4046 w 11200"/>
                  <a:gd name="T49" fmla="*/ 4960 h 11199"/>
                  <a:gd name="T50" fmla="*/ 3952 w 11200"/>
                  <a:gd name="T51" fmla="*/ 4920 h 11199"/>
                  <a:gd name="T52" fmla="*/ 3919 w 11200"/>
                  <a:gd name="T53" fmla="*/ 4907 h 11199"/>
                  <a:gd name="T54" fmla="*/ 3829 w 11200"/>
                  <a:gd name="T55" fmla="*/ 4906 h 11199"/>
                  <a:gd name="T56" fmla="*/ 3787 w 11200"/>
                  <a:gd name="T57" fmla="*/ 4906 h 11199"/>
                  <a:gd name="T58" fmla="*/ 3742 w 11200"/>
                  <a:gd name="T59" fmla="*/ 4923 h 11199"/>
                  <a:gd name="T60" fmla="*/ 3659 w 11200"/>
                  <a:gd name="T61" fmla="*/ 4957 h 11199"/>
                  <a:gd name="T62" fmla="*/ 3656 w 11200"/>
                  <a:gd name="T63" fmla="*/ 4959 h 11199"/>
                  <a:gd name="T64" fmla="*/ 1556 w 11200"/>
                  <a:gd name="T65" fmla="*/ 6359 h 11199"/>
                  <a:gd name="T66" fmla="*/ 1459 w 11200"/>
                  <a:gd name="T67" fmla="*/ 6844 h 11199"/>
                  <a:gd name="T68" fmla="*/ 1751 w 11200"/>
                  <a:gd name="T69" fmla="*/ 7000 h 11199"/>
                  <a:gd name="T70" fmla="*/ 1944 w 11200"/>
                  <a:gd name="T71" fmla="*/ 6941 h 11199"/>
                  <a:gd name="T72" fmla="*/ 3847 w 11200"/>
                  <a:gd name="T73" fmla="*/ 5673 h 11199"/>
                  <a:gd name="T74" fmla="*/ 9252 w 11200"/>
                  <a:gd name="T75" fmla="*/ 9388 h 11199"/>
                  <a:gd name="T76" fmla="*/ 9449 w 11200"/>
                  <a:gd name="T77" fmla="*/ 9450 h 11199"/>
                  <a:gd name="T78" fmla="*/ 9738 w 11200"/>
                  <a:gd name="T79" fmla="*/ 9298 h 11199"/>
                  <a:gd name="T80" fmla="*/ 9648 w 11200"/>
                  <a:gd name="T81" fmla="*/ 8811 h 11199"/>
                  <a:gd name="T82" fmla="*/ 7119 w 11200"/>
                  <a:gd name="T83" fmla="*/ 7073 h 11199"/>
                  <a:gd name="T84" fmla="*/ 8419 w 11200"/>
                  <a:gd name="T85" fmla="*/ 6033 h 11199"/>
                  <a:gd name="T86" fmla="*/ 9256 w 11200"/>
                  <a:gd name="T87" fmla="*/ 6591 h 11199"/>
                  <a:gd name="T88" fmla="*/ 9449 w 11200"/>
                  <a:gd name="T89" fmla="*/ 6650 h 11199"/>
                  <a:gd name="T90" fmla="*/ 9741 w 11200"/>
                  <a:gd name="T91" fmla="*/ 6494 h 11199"/>
                  <a:gd name="T92" fmla="*/ 9644 w 11200"/>
                  <a:gd name="T93" fmla="*/ 6009 h 11199"/>
                  <a:gd name="T94" fmla="*/ 6475 w 11200"/>
                  <a:gd name="T95" fmla="*/ 4550 h 11199"/>
                  <a:gd name="T96" fmla="*/ 8050 w 11200"/>
                  <a:gd name="T97" fmla="*/ 2975 h 11199"/>
                  <a:gd name="T98" fmla="*/ 6475 w 11200"/>
                  <a:gd name="T99" fmla="*/ 1400 h 11199"/>
                  <a:gd name="T100" fmla="*/ 4900 w 11200"/>
                  <a:gd name="T101" fmla="*/ 2975 h 11199"/>
                  <a:gd name="T102" fmla="*/ 6475 w 11200"/>
                  <a:gd name="T103" fmla="*/ 4550 h 11199"/>
                  <a:gd name="T104" fmla="*/ 6475 w 11200"/>
                  <a:gd name="T105" fmla="*/ 2100 h 11199"/>
                  <a:gd name="T106" fmla="*/ 7350 w 11200"/>
                  <a:gd name="T107" fmla="*/ 2975 h 11199"/>
                  <a:gd name="T108" fmla="*/ 6475 w 11200"/>
                  <a:gd name="T109" fmla="*/ 3850 h 11199"/>
                  <a:gd name="T110" fmla="*/ 5600 w 11200"/>
                  <a:gd name="T111" fmla="*/ 2975 h 11199"/>
                  <a:gd name="T112" fmla="*/ 6475 w 11200"/>
                  <a:gd name="T113" fmla="*/ 2100 h 1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200" h="11199">
                    <a:moveTo>
                      <a:pt x="9800" y="0"/>
                    </a:moveTo>
                    <a:lnTo>
                      <a:pt x="1400" y="0"/>
                    </a:lnTo>
                    <a:cubicBezTo>
                      <a:pt x="628" y="0"/>
                      <a:pt x="0" y="628"/>
                      <a:pt x="0" y="1400"/>
                    </a:cubicBezTo>
                    <a:lnTo>
                      <a:pt x="0" y="9800"/>
                    </a:lnTo>
                    <a:cubicBezTo>
                      <a:pt x="0" y="10572"/>
                      <a:pt x="628" y="11199"/>
                      <a:pt x="1400" y="11199"/>
                    </a:cubicBezTo>
                    <a:lnTo>
                      <a:pt x="9800" y="11199"/>
                    </a:lnTo>
                    <a:cubicBezTo>
                      <a:pt x="10572" y="11199"/>
                      <a:pt x="11200" y="10572"/>
                      <a:pt x="11200" y="9800"/>
                    </a:cubicBezTo>
                    <a:lnTo>
                      <a:pt x="11200" y="1400"/>
                    </a:lnTo>
                    <a:cubicBezTo>
                      <a:pt x="11200" y="628"/>
                      <a:pt x="10572" y="0"/>
                      <a:pt x="9800" y="0"/>
                    </a:cubicBezTo>
                    <a:close/>
                    <a:moveTo>
                      <a:pt x="10500" y="9800"/>
                    </a:moveTo>
                    <a:cubicBezTo>
                      <a:pt x="10500" y="10185"/>
                      <a:pt x="10186" y="10499"/>
                      <a:pt x="9800" y="10499"/>
                    </a:cubicBezTo>
                    <a:lnTo>
                      <a:pt x="1400" y="10499"/>
                    </a:lnTo>
                    <a:cubicBezTo>
                      <a:pt x="1014" y="10499"/>
                      <a:pt x="700" y="10185"/>
                      <a:pt x="700" y="9800"/>
                    </a:cubicBezTo>
                    <a:lnTo>
                      <a:pt x="700" y="1400"/>
                    </a:lnTo>
                    <a:cubicBezTo>
                      <a:pt x="700" y="1014"/>
                      <a:pt x="1014" y="700"/>
                      <a:pt x="1400" y="700"/>
                    </a:cubicBezTo>
                    <a:lnTo>
                      <a:pt x="9800" y="700"/>
                    </a:lnTo>
                    <a:cubicBezTo>
                      <a:pt x="10186" y="700"/>
                      <a:pt x="10500" y="1014"/>
                      <a:pt x="10500" y="1400"/>
                    </a:cubicBezTo>
                    <a:lnTo>
                      <a:pt x="10500" y="9800"/>
                    </a:lnTo>
                    <a:close/>
                    <a:moveTo>
                      <a:pt x="9644" y="6009"/>
                    </a:moveTo>
                    <a:lnTo>
                      <a:pt x="8594" y="5309"/>
                    </a:lnTo>
                    <a:cubicBezTo>
                      <a:pt x="8463" y="5222"/>
                      <a:pt x="8300" y="5238"/>
                      <a:pt x="8184" y="5330"/>
                    </a:cubicBezTo>
                    <a:lnTo>
                      <a:pt x="8181" y="5326"/>
                    </a:lnTo>
                    <a:lnTo>
                      <a:pt x="6516" y="6658"/>
                    </a:lnTo>
                    <a:lnTo>
                      <a:pt x="4048" y="4961"/>
                    </a:lnTo>
                    <a:cubicBezTo>
                      <a:pt x="4047" y="4961"/>
                      <a:pt x="4046" y="4961"/>
                      <a:pt x="4046" y="4960"/>
                    </a:cubicBezTo>
                    <a:cubicBezTo>
                      <a:pt x="4017" y="4941"/>
                      <a:pt x="3984" y="4930"/>
                      <a:pt x="3952" y="4920"/>
                    </a:cubicBezTo>
                    <a:cubicBezTo>
                      <a:pt x="3941" y="4917"/>
                      <a:pt x="3931" y="4909"/>
                      <a:pt x="3919" y="4907"/>
                    </a:cubicBezTo>
                    <a:cubicBezTo>
                      <a:pt x="3890" y="4901"/>
                      <a:pt x="3859" y="4904"/>
                      <a:pt x="3829" y="4906"/>
                    </a:cubicBezTo>
                    <a:cubicBezTo>
                      <a:pt x="3815" y="4907"/>
                      <a:pt x="3800" y="4903"/>
                      <a:pt x="3787" y="4906"/>
                    </a:cubicBezTo>
                    <a:cubicBezTo>
                      <a:pt x="3771" y="4909"/>
                      <a:pt x="3757" y="4918"/>
                      <a:pt x="3742" y="4923"/>
                    </a:cubicBezTo>
                    <a:cubicBezTo>
                      <a:pt x="3714" y="4933"/>
                      <a:pt x="3685" y="4941"/>
                      <a:pt x="3659" y="4957"/>
                    </a:cubicBezTo>
                    <a:cubicBezTo>
                      <a:pt x="3658" y="4958"/>
                      <a:pt x="3657" y="4958"/>
                      <a:pt x="3656" y="4959"/>
                    </a:cubicBezTo>
                    <a:lnTo>
                      <a:pt x="1556" y="6359"/>
                    </a:lnTo>
                    <a:cubicBezTo>
                      <a:pt x="1395" y="6466"/>
                      <a:pt x="1352" y="6683"/>
                      <a:pt x="1459" y="6844"/>
                    </a:cubicBezTo>
                    <a:cubicBezTo>
                      <a:pt x="1526" y="6945"/>
                      <a:pt x="1637" y="7000"/>
                      <a:pt x="1751" y="7000"/>
                    </a:cubicBezTo>
                    <a:cubicBezTo>
                      <a:pt x="1817" y="7000"/>
                      <a:pt x="1885" y="6981"/>
                      <a:pt x="1944" y="6941"/>
                    </a:cubicBezTo>
                    <a:lnTo>
                      <a:pt x="3847" y="5673"/>
                    </a:lnTo>
                    <a:lnTo>
                      <a:pt x="9252" y="9388"/>
                    </a:lnTo>
                    <a:cubicBezTo>
                      <a:pt x="9312" y="9430"/>
                      <a:pt x="9381" y="9450"/>
                      <a:pt x="9449" y="9450"/>
                    </a:cubicBezTo>
                    <a:cubicBezTo>
                      <a:pt x="9561" y="9450"/>
                      <a:pt x="9670" y="9397"/>
                      <a:pt x="9738" y="9298"/>
                    </a:cubicBezTo>
                    <a:cubicBezTo>
                      <a:pt x="9848" y="9139"/>
                      <a:pt x="9807" y="8921"/>
                      <a:pt x="9648" y="8811"/>
                    </a:cubicBezTo>
                    <a:lnTo>
                      <a:pt x="7119" y="7073"/>
                    </a:lnTo>
                    <a:lnTo>
                      <a:pt x="8419" y="6033"/>
                    </a:lnTo>
                    <a:lnTo>
                      <a:pt x="9256" y="6591"/>
                    </a:lnTo>
                    <a:cubicBezTo>
                      <a:pt x="9315" y="6631"/>
                      <a:pt x="9383" y="6650"/>
                      <a:pt x="9449" y="6650"/>
                    </a:cubicBezTo>
                    <a:cubicBezTo>
                      <a:pt x="9563" y="6650"/>
                      <a:pt x="9674" y="6595"/>
                      <a:pt x="9741" y="6494"/>
                    </a:cubicBezTo>
                    <a:cubicBezTo>
                      <a:pt x="9848" y="6333"/>
                      <a:pt x="9805" y="6116"/>
                      <a:pt x="9644" y="6009"/>
                    </a:cubicBezTo>
                    <a:close/>
                    <a:moveTo>
                      <a:pt x="6475" y="4550"/>
                    </a:moveTo>
                    <a:cubicBezTo>
                      <a:pt x="7343" y="4550"/>
                      <a:pt x="8050" y="3843"/>
                      <a:pt x="8050" y="2975"/>
                    </a:cubicBezTo>
                    <a:cubicBezTo>
                      <a:pt x="8050" y="2107"/>
                      <a:pt x="7343" y="1400"/>
                      <a:pt x="6475" y="1400"/>
                    </a:cubicBezTo>
                    <a:cubicBezTo>
                      <a:pt x="5606" y="1400"/>
                      <a:pt x="4900" y="2107"/>
                      <a:pt x="4900" y="2975"/>
                    </a:cubicBezTo>
                    <a:cubicBezTo>
                      <a:pt x="4900" y="3843"/>
                      <a:pt x="5606" y="4550"/>
                      <a:pt x="6475" y="4550"/>
                    </a:cubicBezTo>
                    <a:close/>
                    <a:moveTo>
                      <a:pt x="6475" y="2100"/>
                    </a:moveTo>
                    <a:cubicBezTo>
                      <a:pt x="6958" y="2100"/>
                      <a:pt x="7350" y="2492"/>
                      <a:pt x="7350" y="2975"/>
                    </a:cubicBezTo>
                    <a:cubicBezTo>
                      <a:pt x="7350" y="3458"/>
                      <a:pt x="6958" y="3850"/>
                      <a:pt x="6475" y="3850"/>
                    </a:cubicBezTo>
                    <a:cubicBezTo>
                      <a:pt x="5992" y="3850"/>
                      <a:pt x="5600" y="3458"/>
                      <a:pt x="5600" y="2975"/>
                    </a:cubicBezTo>
                    <a:cubicBezTo>
                      <a:pt x="5600" y="2492"/>
                      <a:pt x="5992" y="2100"/>
                      <a:pt x="6475" y="2100"/>
                    </a:cubicBezTo>
                    <a:close/>
                  </a:path>
                </a:pathLst>
              </a:custGeom>
              <a:solidFill>
                <a:schemeClr val="bg1"/>
              </a:solidFill>
              <a:ln>
                <a:noFill/>
              </a:ln>
            </p:spPr>
            <p:txBody>
              <a:bodyPr/>
              <a:lstStyle/>
              <a:p>
                <a:endParaRPr lang="zh-CN" altLang="en-US">
                  <a:cs typeface="+mn-ea"/>
                  <a:sym typeface="+mn-lt"/>
                </a:endParaRPr>
              </a:p>
            </p:txBody>
          </p:sp>
        </p:grpSp>
        <p:grpSp>
          <p:nvGrpSpPr>
            <p:cNvPr id="53" name="组合 52"/>
            <p:cNvGrpSpPr/>
            <p:nvPr/>
          </p:nvGrpSpPr>
          <p:grpSpPr>
            <a:xfrm>
              <a:off x="1100" y="4554"/>
              <a:ext cx="5385" cy="3438"/>
              <a:chOff x="844" y="3579"/>
              <a:chExt cx="5385" cy="3438"/>
            </a:xfrm>
          </p:grpSpPr>
          <p:sp>
            <p:nvSpPr>
              <p:cNvPr id="54" name="文本框 53"/>
              <p:cNvSpPr txBox="1"/>
              <p:nvPr/>
            </p:nvSpPr>
            <p:spPr>
              <a:xfrm>
                <a:off x="844" y="3579"/>
                <a:ext cx="2791" cy="628"/>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55" name="文本框 54"/>
              <p:cNvSpPr txBox="1"/>
              <p:nvPr/>
            </p:nvSpPr>
            <p:spPr>
              <a:xfrm>
                <a:off x="844" y="4159"/>
                <a:ext cx="5385" cy="2858"/>
              </a:xfrm>
              <a:prstGeom prst="rect">
                <a:avLst/>
              </a:prstGeom>
              <a:noFill/>
            </p:spPr>
            <p:txBody>
              <a:bodyPr wrap="square" rtlCol="0">
                <a:spAutoFit/>
              </a:bodyPr>
              <a:lstStyle/>
              <a:p>
                <a:pPr algn="l">
                  <a:lnSpc>
                    <a:spcPct val="200000"/>
                  </a:lnSpc>
                </a:pPr>
                <a:r>
                  <a:rPr lang="zh-CN" altLang="en-US" sz="14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在这里输入你需要的文本内容在这里输入你需要的文本内容在这里输入你需要的文本内容在这里输入你需要的文本内容在这里输入你需要的文本内容</a:t>
                </a:r>
                <a:endParaRPr lang="zh-CN" altLang="en-US" sz="1400">
                  <a:solidFill>
                    <a:schemeClr val="tx1">
                      <a:lumMod val="75000"/>
                      <a:lumOff val="25000"/>
                    </a:schemeClr>
                  </a:solidFill>
                  <a:cs typeface="+mn-ea"/>
                  <a:sym typeface="+mn-lt"/>
                </a:endParaRPr>
              </a:p>
            </p:txBody>
          </p:sp>
        </p:grpSp>
      </p:gr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ppt_w</p:attrName>
                                        </p:attrNameLst>
                                      </p:cBhvr>
                                      <p:tavLst>
                                        <p:tav tm="0">
                                          <p:val>
                                            <p:fltVal val="0"/>
                                          </p:val>
                                        </p:tav>
                                        <p:tav tm="100000">
                                          <p:val>
                                            <p:strVal val="#ppt_w"/>
                                          </p:val>
                                        </p:tav>
                                      </p:tavLst>
                                    </p:anim>
                                    <p:anim calcmode="lin" valueType="num">
                                      <p:cBhvr>
                                        <p:cTn id="18" dur="500" fill="hold"/>
                                        <p:tgtEl>
                                          <p:spTgt spid="4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35" y="365760"/>
            <a:ext cx="12193270" cy="6140450"/>
          </a:xfrm>
          <a:prstGeom prst="rect">
            <a:avLst/>
          </a:prstGeom>
          <a:solidFill>
            <a:schemeClr val="bg1">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4723448" y="620395"/>
            <a:ext cx="2152650" cy="460375"/>
          </a:xfrm>
          <a:prstGeom prst="rect">
            <a:avLst/>
          </a:prstGeom>
          <a:noFill/>
        </p:spPr>
        <p:txBody>
          <a:bodyPr wrap="square" rtlCol="0">
            <a:spAutoFit/>
          </a:bodyPr>
          <a:lstStyle/>
          <a:p>
            <a:pPr algn="dist"/>
            <a:r>
              <a:rPr lang="zh-CN" altLang="en-US" sz="2400">
                <a:gradFill>
                  <a:gsLst>
                    <a:gs pos="0">
                      <a:srgbClr val="007BD3"/>
                    </a:gs>
                    <a:gs pos="100000">
                      <a:srgbClr val="034373"/>
                    </a:gs>
                  </a:gsLst>
                  <a:lin scaled="0"/>
                </a:gradFill>
                <a:cs typeface="+mn-ea"/>
                <a:sym typeface="+mn-lt"/>
              </a:rPr>
              <a:t>工作完成情况</a:t>
            </a:r>
            <a:endParaRPr lang="zh-CN" altLang="en-US" sz="2400">
              <a:gradFill>
                <a:gsLst>
                  <a:gs pos="0">
                    <a:srgbClr val="007BD3"/>
                  </a:gs>
                  <a:gs pos="100000">
                    <a:srgbClr val="034373"/>
                  </a:gs>
                </a:gsLst>
                <a:lin scaled="0"/>
              </a:gradFill>
              <a:cs typeface="+mn-ea"/>
              <a:sym typeface="+mn-lt"/>
            </a:endParaRPr>
          </a:p>
        </p:txBody>
      </p:sp>
      <p:sp>
        <p:nvSpPr>
          <p:cNvPr id="8" name="文本框 7"/>
          <p:cNvSpPr txBox="1"/>
          <p:nvPr/>
        </p:nvSpPr>
        <p:spPr>
          <a:xfrm>
            <a:off x="3799205" y="1023620"/>
            <a:ext cx="4001135" cy="245110"/>
          </a:xfrm>
          <a:prstGeom prst="rect">
            <a:avLst/>
          </a:prstGeom>
          <a:noFill/>
        </p:spPr>
        <p:txBody>
          <a:bodyPr wrap="square" rtlCol="0">
            <a:spAutoFit/>
          </a:bodyPr>
          <a:lstStyle/>
          <a:p>
            <a:pPr algn="ctr">
              <a:lnSpc>
                <a:spcPct val="100000"/>
              </a:lnSpc>
            </a:pPr>
            <a:r>
              <a:rPr lang="zh-CN" altLang="en-US" sz="1000">
                <a:gradFill>
                  <a:gsLst>
                    <a:gs pos="0">
                      <a:srgbClr val="007BD3"/>
                    </a:gs>
                    <a:gs pos="100000">
                      <a:srgbClr val="034373"/>
                    </a:gs>
                  </a:gsLst>
                  <a:lin scaled="0"/>
                </a:gradFill>
                <a:cs typeface="+mn-ea"/>
                <a:sym typeface="+mn-lt"/>
              </a:rPr>
              <a:t>在这里输入你需要的文本内容在这里输入你需要的文本内容</a:t>
            </a:r>
            <a:endParaRPr lang="zh-CN" altLang="en-US" sz="1000">
              <a:gradFill>
                <a:gsLst>
                  <a:gs pos="0">
                    <a:srgbClr val="007BD3"/>
                  </a:gs>
                  <a:gs pos="100000">
                    <a:srgbClr val="034373"/>
                  </a:gs>
                </a:gsLst>
                <a:lin scaled="0"/>
              </a:gradFill>
              <a:cs typeface="+mn-ea"/>
              <a:sym typeface="+mn-lt"/>
            </a:endParaRPr>
          </a:p>
        </p:txBody>
      </p:sp>
      <p:sp>
        <p:nvSpPr>
          <p:cNvPr id="40" name="任意多边形 39"/>
          <p:cNvSpPr/>
          <p:nvPr/>
        </p:nvSpPr>
        <p:spPr>
          <a:xfrm>
            <a:off x="1992097" y="2827587"/>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 name="五边形 40"/>
          <p:cNvSpPr/>
          <p:nvPr/>
        </p:nvSpPr>
        <p:spPr>
          <a:xfrm rot="16200000">
            <a:off x="4672402" y="1936788"/>
            <a:ext cx="978408" cy="803189"/>
          </a:xfrm>
          <a:prstGeom prst="homePlate">
            <a:avLst>
              <a:gd name="adj" fmla="val 31538"/>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 name="任意多边形 41"/>
          <p:cNvSpPr/>
          <p:nvPr/>
        </p:nvSpPr>
        <p:spPr>
          <a:xfrm rot="10800000">
            <a:off x="6246940" y="3842735"/>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 name="五边形 42"/>
          <p:cNvSpPr/>
          <p:nvPr/>
        </p:nvSpPr>
        <p:spPr>
          <a:xfrm rot="5400000">
            <a:off x="6159330" y="4733535"/>
            <a:ext cx="978408" cy="803189"/>
          </a:xfrm>
          <a:prstGeom prst="homePlate">
            <a:avLst>
              <a:gd name="adj" fmla="val 31538"/>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任意多边形 43"/>
          <p:cNvSpPr/>
          <p:nvPr/>
        </p:nvSpPr>
        <p:spPr>
          <a:xfrm rot="10800000" flipV="1">
            <a:off x="6246939" y="2827587"/>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5" name="五边形 44"/>
          <p:cNvSpPr/>
          <p:nvPr/>
        </p:nvSpPr>
        <p:spPr>
          <a:xfrm rot="16200000" flipV="1">
            <a:off x="6159329" y="1936788"/>
            <a:ext cx="978408" cy="803189"/>
          </a:xfrm>
          <a:prstGeom prst="homePlate">
            <a:avLst>
              <a:gd name="adj" fmla="val 31538"/>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6" name="任意多边形 45"/>
          <p:cNvSpPr/>
          <p:nvPr/>
        </p:nvSpPr>
        <p:spPr>
          <a:xfrm flipV="1">
            <a:off x="1992096" y="3842736"/>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 name="五边形 46"/>
          <p:cNvSpPr/>
          <p:nvPr/>
        </p:nvSpPr>
        <p:spPr>
          <a:xfrm rot="5400000" flipV="1">
            <a:off x="4672401" y="4733536"/>
            <a:ext cx="978408" cy="803189"/>
          </a:xfrm>
          <a:prstGeom prst="homePlate">
            <a:avLst>
              <a:gd name="adj" fmla="val 31538"/>
            </a:avLst>
          </a:prstGeom>
          <a:solidFill>
            <a:srgbClr val="2D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48" name="组合 47"/>
          <p:cNvGrpSpPr/>
          <p:nvPr/>
        </p:nvGrpSpPr>
        <p:grpSpPr>
          <a:xfrm>
            <a:off x="3298719" y="4058833"/>
            <a:ext cx="456521" cy="454724"/>
            <a:chOff x="4557733" y="2434359"/>
            <a:chExt cx="512624" cy="510606"/>
          </a:xfrm>
          <a:solidFill>
            <a:schemeClr val="bg1"/>
          </a:solidFill>
        </p:grpSpPr>
        <p:sp>
          <p:nvSpPr>
            <p:cNvPr id="49" name="Freeform 7"/>
            <p:cNvSpPr>
              <a:spLocks noEditPoints="1"/>
            </p:cNvSpPr>
            <p:nvPr/>
          </p:nvSpPr>
          <p:spPr bwMode="auto">
            <a:xfrm>
              <a:off x="4557733" y="2434359"/>
              <a:ext cx="512624" cy="510606"/>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50" name="Freeform 8"/>
            <p:cNvSpPr/>
            <p:nvPr/>
          </p:nvSpPr>
          <p:spPr bwMode="auto">
            <a:xfrm>
              <a:off x="4781753" y="2529215"/>
              <a:ext cx="129165" cy="254294"/>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51" name="组合 50"/>
          <p:cNvGrpSpPr/>
          <p:nvPr/>
        </p:nvGrpSpPr>
        <p:grpSpPr>
          <a:xfrm>
            <a:off x="3335486" y="2984083"/>
            <a:ext cx="418013" cy="401997"/>
            <a:chOff x="6159731" y="1864447"/>
            <a:chExt cx="469385" cy="451400"/>
          </a:xfrm>
          <a:solidFill>
            <a:schemeClr val="bg1"/>
          </a:solidFill>
        </p:grpSpPr>
        <p:sp>
          <p:nvSpPr>
            <p:cNvPr id="52" name="Oval 131"/>
            <p:cNvSpPr>
              <a:spLocks noChangeArrowheads="1"/>
            </p:cNvSpPr>
            <p:nvPr/>
          </p:nvSpPr>
          <p:spPr bwMode="auto">
            <a:xfrm>
              <a:off x="6288812" y="1864447"/>
              <a:ext cx="211223" cy="21392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prstClr val="black"/>
                </a:solidFill>
                <a:cs typeface="+mn-ea"/>
                <a:sym typeface="+mn-lt"/>
              </a:endParaRPr>
            </a:p>
          </p:txBody>
        </p:sp>
        <p:sp>
          <p:nvSpPr>
            <p:cNvPr id="53" name="Freeform 134"/>
            <p:cNvSpPr/>
            <p:nvPr/>
          </p:nvSpPr>
          <p:spPr bwMode="auto">
            <a:xfrm>
              <a:off x="6159731" y="2111736"/>
              <a:ext cx="469385" cy="204111"/>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prstClr val="black"/>
                </a:solidFill>
                <a:cs typeface="+mn-ea"/>
                <a:sym typeface="+mn-lt"/>
              </a:endParaRPr>
            </a:p>
          </p:txBody>
        </p:sp>
      </p:grpSp>
      <p:grpSp>
        <p:nvGrpSpPr>
          <p:cNvPr id="54" name="组合 53"/>
          <p:cNvGrpSpPr/>
          <p:nvPr/>
        </p:nvGrpSpPr>
        <p:grpSpPr>
          <a:xfrm>
            <a:off x="8167901" y="4122452"/>
            <a:ext cx="377867" cy="327486"/>
            <a:chOff x="7090992" y="4839631"/>
            <a:chExt cx="424306" cy="367732"/>
          </a:xfrm>
          <a:solidFill>
            <a:schemeClr val="bg1"/>
          </a:solidFill>
        </p:grpSpPr>
        <p:sp>
          <p:nvSpPr>
            <p:cNvPr id="55" name="Freeform 19"/>
            <p:cNvSpPr/>
            <p:nvPr/>
          </p:nvSpPr>
          <p:spPr bwMode="auto">
            <a:xfrm>
              <a:off x="7156995" y="4994536"/>
              <a:ext cx="86882" cy="15288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cs typeface="+mn-ea"/>
                <a:sym typeface="+mn-lt"/>
              </a:endParaRPr>
            </a:p>
          </p:txBody>
        </p:sp>
        <p:sp>
          <p:nvSpPr>
            <p:cNvPr id="56" name="Freeform 20"/>
            <p:cNvSpPr/>
            <p:nvPr/>
          </p:nvSpPr>
          <p:spPr bwMode="auto">
            <a:xfrm>
              <a:off x="7282266" y="4937962"/>
              <a:ext cx="86882" cy="209459"/>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cs typeface="+mn-ea"/>
                <a:sym typeface="+mn-lt"/>
              </a:endParaRPr>
            </a:p>
          </p:txBody>
        </p:sp>
        <p:sp>
          <p:nvSpPr>
            <p:cNvPr id="57" name="Freeform 21"/>
            <p:cNvSpPr/>
            <p:nvPr/>
          </p:nvSpPr>
          <p:spPr bwMode="auto">
            <a:xfrm>
              <a:off x="7408885" y="4891491"/>
              <a:ext cx="86882" cy="255931"/>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cs typeface="+mn-ea"/>
                <a:sym typeface="+mn-lt"/>
              </a:endParaRPr>
            </a:p>
          </p:txBody>
        </p:sp>
        <p:sp>
          <p:nvSpPr>
            <p:cNvPr id="58" name="Freeform 22"/>
            <p:cNvSpPr/>
            <p:nvPr/>
          </p:nvSpPr>
          <p:spPr bwMode="auto">
            <a:xfrm>
              <a:off x="7090992" y="4839631"/>
              <a:ext cx="424306" cy="367732"/>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cs typeface="+mn-ea"/>
                <a:sym typeface="+mn-lt"/>
              </a:endParaRPr>
            </a:p>
          </p:txBody>
        </p:sp>
      </p:grpSp>
      <p:grpSp>
        <p:nvGrpSpPr>
          <p:cNvPr id="59" name="组合 58"/>
          <p:cNvGrpSpPr/>
          <p:nvPr/>
        </p:nvGrpSpPr>
        <p:grpSpPr>
          <a:xfrm>
            <a:off x="8167901" y="3057063"/>
            <a:ext cx="347824" cy="344238"/>
            <a:chOff x="4270293" y="4090633"/>
            <a:chExt cx="390570" cy="386543"/>
          </a:xfrm>
          <a:solidFill>
            <a:schemeClr val="bg1"/>
          </a:solidFill>
        </p:grpSpPr>
        <p:sp>
          <p:nvSpPr>
            <p:cNvPr id="60" name="Freeform 136"/>
            <p:cNvSpPr/>
            <p:nvPr/>
          </p:nvSpPr>
          <p:spPr bwMode="auto">
            <a:xfrm>
              <a:off x="4270293" y="4307258"/>
              <a:ext cx="390570" cy="169918"/>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cs typeface="+mn-ea"/>
                <a:sym typeface="+mn-lt"/>
              </a:endParaRPr>
            </a:p>
          </p:txBody>
        </p:sp>
        <p:sp>
          <p:nvSpPr>
            <p:cNvPr id="61" name="Freeform 137"/>
            <p:cNvSpPr>
              <a:spLocks noEditPoints="1"/>
            </p:cNvSpPr>
            <p:nvPr/>
          </p:nvSpPr>
          <p:spPr bwMode="auto">
            <a:xfrm>
              <a:off x="4270293" y="4090633"/>
              <a:ext cx="390570" cy="224678"/>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cs typeface="+mn-ea"/>
                <a:sym typeface="+mn-lt"/>
              </a:endParaRPr>
            </a:p>
          </p:txBody>
        </p:sp>
      </p:grpSp>
      <p:sp>
        <p:nvSpPr>
          <p:cNvPr id="62" name="矩形 61"/>
          <p:cNvSpPr/>
          <p:nvPr/>
        </p:nvSpPr>
        <p:spPr>
          <a:xfrm>
            <a:off x="4739517" y="2146586"/>
            <a:ext cx="890516" cy="461665"/>
          </a:xfrm>
          <a:prstGeom prst="rect">
            <a:avLst/>
          </a:prstGeom>
        </p:spPr>
        <p:txBody>
          <a:bodyPr wrap="square">
            <a:spAutoFit/>
          </a:bodyPr>
          <a:lstStyle/>
          <a:p>
            <a:pPr algn="ctr"/>
            <a:r>
              <a:rPr lang="en-US" altLang="zh-CN" sz="2400" dirty="0">
                <a:solidFill>
                  <a:prstClr val="white"/>
                </a:solidFill>
                <a:cs typeface="+mn-ea"/>
                <a:sym typeface="+mn-lt"/>
              </a:rPr>
              <a:t>01</a:t>
            </a:r>
            <a:endParaRPr lang="zh-CN" altLang="en-US" sz="2400" dirty="0">
              <a:solidFill>
                <a:prstClr val="white"/>
              </a:solidFill>
              <a:cs typeface="+mn-ea"/>
              <a:sym typeface="+mn-lt"/>
            </a:endParaRPr>
          </a:p>
        </p:txBody>
      </p:sp>
      <p:sp>
        <p:nvSpPr>
          <p:cNvPr id="63" name="矩形 62"/>
          <p:cNvSpPr/>
          <p:nvPr/>
        </p:nvSpPr>
        <p:spPr>
          <a:xfrm>
            <a:off x="4716347" y="4813509"/>
            <a:ext cx="890516" cy="461665"/>
          </a:xfrm>
          <a:prstGeom prst="rect">
            <a:avLst/>
          </a:prstGeom>
        </p:spPr>
        <p:txBody>
          <a:bodyPr wrap="square">
            <a:spAutoFit/>
          </a:bodyPr>
          <a:lstStyle/>
          <a:p>
            <a:pPr algn="ctr"/>
            <a:r>
              <a:rPr lang="en-US" altLang="zh-CN" sz="2400" dirty="0">
                <a:solidFill>
                  <a:prstClr val="white"/>
                </a:solidFill>
                <a:cs typeface="+mn-ea"/>
                <a:sym typeface="+mn-lt"/>
              </a:rPr>
              <a:t>02</a:t>
            </a:r>
            <a:endParaRPr lang="zh-CN" altLang="en-US" sz="2400" dirty="0">
              <a:solidFill>
                <a:prstClr val="white"/>
              </a:solidFill>
              <a:cs typeface="+mn-ea"/>
              <a:sym typeface="+mn-lt"/>
            </a:endParaRPr>
          </a:p>
        </p:txBody>
      </p:sp>
      <p:sp>
        <p:nvSpPr>
          <p:cNvPr id="64" name="矩形 63"/>
          <p:cNvSpPr/>
          <p:nvPr/>
        </p:nvSpPr>
        <p:spPr>
          <a:xfrm>
            <a:off x="6203275" y="2150418"/>
            <a:ext cx="890516" cy="461665"/>
          </a:xfrm>
          <a:prstGeom prst="rect">
            <a:avLst/>
          </a:prstGeom>
        </p:spPr>
        <p:txBody>
          <a:bodyPr wrap="square">
            <a:spAutoFit/>
          </a:bodyPr>
          <a:lstStyle/>
          <a:p>
            <a:pPr algn="ctr"/>
            <a:r>
              <a:rPr lang="en-US" altLang="zh-CN" sz="2400" dirty="0">
                <a:solidFill>
                  <a:prstClr val="white"/>
                </a:solidFill>
                <a:cs typeface="+mn-ea"/>
                <a:sym typeface="+mn-lt"/>
              </a:rPr>
              <a:t>03</a:t>
            </a:r>
            <a:endParaRPr lang="zh-CN" altLang="en-US" sz="2400" dirty="0">
              <a:solidFill>
                <a:prstClr val="white"/>
              </a:solidFill>
              <a:cs typeface="+mn-ea"/>
              <a:sym typeface="+mn-lt"/>
            </a:endParaRPr>
          </a:p>
        </p:txBody>
      </p:sp>
      <p:sp>
        <p:nvSpPr>
          <p:cNvPr id="65" name="矩形 64"/>
          <p:cNvSpPr/>
          <p:nvPr/>
        </p:nvSpPr>
        <p:spPr>
          <a:xfrm>
            <a:off x="6305949" y="4888907"/>
            <a:ext cx="680546" cy="461665"/>
          </a:xfrm>
          <a:prstGeom prst="rect">
            <a:avLst/>
          </a:prstGeom>
        </p:spPr>
        <p:txBody>
          <a:bodyPr wrap="square">
            <a:spAutoFit/>
          </a:bodyPr>
          <a:lstStyle/>
          <a:p>
            <a:pPr algn="ctr"/>
            <a:r>
              <a:rPr lang="en-US" altLang="zh-CN" sz="2400" dirty="0">
                <a:solidFill>
                  <a:prstClr val="white"/>
                </a:solidFill>
                <a:cs typeface="+mn-ea"/>
                <a:sym typeface="+mn-lt"/>
              </a:rPr>
              <a:t>04</a:t>
            </a:r>
            <a:endParaRPr lang="zh-CN" altLang="en-US" sz="2400" dirty="0">
              <a:solidFill>
                <a:prstClr val="white"/>
              </a:solidFill>
              <a:cs typeface="+mn-ea"/>
              <a:sym typeface="+mn-lt"/>
            </a:endParaRPr>
          </a:p>
        </p:txBody>
      </p:sp>
      <p:sp>
        <p:nvSpPr>
          <p:cNvPr id="7" name="文本框 6"/>
          <p:cNvSpPr txBox="1"/>
          <p:nvPr/>
        </p:nvSpPr>
        <p:spPr>
          <a:xfrm>
            <a:off x="1677670" y="1313815"/>
            <a:ext cx="2647950" cy="398780"/>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9" name="文本框 8"/>
          <p:cNvSpPr txBox="1"/>
          <p:nvPr/>
        </p:nvSpPr>
        <p:spPr>
          <a:xfrm>
            <a:off x="1664970" y="1667510"/>
            <a:ext cx="3089275" cy="1144609"/>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3" name="文本框 2"/>
          <p:cNvSpPr txBox="1"/>
          <p:nvPr/>
        </p:nvSpPr>
        <p:spPr>
          <a:xfrm>
            <a:off x="1544955" y="4646295"/>
            <a:ext cx="2647950" cy="398780"/>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4" name="文本框 3"/>
          <p:cNvSpPr txBox="1"/>
          <p:nvPr/>
        </p:nvSpPr>
        <p:spPr>
          <a:xfrm>
            <a:off x="1532255" y="4999990"/>
            <a:ext cx="3089275" cy="1144609"/>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5" name="文本框 4"/>
          <p:cNvSpPr txBox="1"/>
          <p:nvPr/>
        </p:nvSpPr>
        <p:spPr>
          <a:xfrm>
            <a:off x="7170420" y="1268730"/>
            <a:ext cx="2647950" cy="398780"/>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6" name="文本框 5"/>
          <p:cNvSpPr txBox="1"/>
          <p:nvPr/>
        </p:nvSpPr>
        <p:spPr>
          <a:xfrm>
            <a:off x="7157720" y="1622425"/>
            <a:ext cx="3089275" cy="1144609"/>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sp>
        <p:nvSpPr>
          <p:cNvPr id="10" name="文本框 9"/>
          <p:cNvSpPr txBox="1"/>
          <p:nvPr/>
        </p:nvSpPr>
        <p:spPr>
          <a:xfrm>
            <a:off x="7093585" y="4646295"/>
            <a:ext cx="2647950" cy="398780"/>
          </a:xfrm>
          <a:prstGeom prst="rect">
            <a:avLst/>
          </a:prstGeom>
          <a:noFill/>
        </p:spPr>
        <p:txBody>
          <a:bodyPr wrap="square" rtlCol="0">
            <a:spAutoFit/>
          </a:bodyPr>
          <a:lstStyle/>
          <a:p>
            <a:pPr algn="l"/>
            <a:r>
              <a:rPr lang="zh-CN" altLang="en-US" sz="2000" b="1">
                <a:solidFill>
                  <a:schemeClr val="tx1">
                    <a:lumMod val="75000"/>
                    <a:lumOff val="25000"/>
                  </a:schemeClr>
                </a:solidFill>
                <a:cs typeface="+mn-ea"/>
                <a:sym typeface="+mn-lt"/>
              </a:rPr>
              <a:t>输入你的标题</a:t>
            </a:r>
            <a:endParaRPr lang="zh-CN" altLang="en-US" sz="2000" b="1">
              <a:solidFill>
                <a:schemeClr val="tx1">
                  <a:lumMod val="75000"/>
                  <a:lumOff val="25000"/>
                </a:schemeClr>
              </a:solidFill>
              <a:cs typeface="+mn-ea"/>
              <a:sym typeface="+mn-lt"/>
            </a:endParaRPr>
          </a:p>
        </p:txBody>
      </p:sp>
      <p:sp>
        <p:nvSpPr>
          <p:cNvPr id="11" name="文本框 10"/>
          <p:cNvSpPr txBox="1"/>
          <p:nvPr/>
        </p:nvSpPr>
        <p:spPr>
          <a:xfrm>
            <a:off x="7080885" y="4999990"/>
            <a:ext cx="3089275" cy="1144609"/>
          </a:xfrm>
          <a:prstGeom prst="rect">
            <a:avLst/>
          </a:prstGeom>
          <a:noFill/>
        </p:spPr>
        <p:txBody>
          <a:bodyPr wrap="square" rtlCol="0">
            <a:spAutoFit/>
          </a:bodyPr>
          <a:lstStyle/>
          <a:p>
            <a:pPr algn="l">
              <a:lnSpc>
                <a:spcPct val="200000"/>
              </a:lnSpc>
            </a:pPr>
            <a:r>
              <a:rPr lang="zh-CN" altLang="en-US" sz="1200">
                <a:solidFill>
                  <a:schemeClr val="tx1">
                    <a:lumMod val="75000"/>
                    <a:lumOff val="25000"/>
                  </a:schemeClr>
                </a:solidFill>
                <a:cs typeface="+mn-ea"/>
                <a:sym typeface="+mn-lt"/>
              </a:rPr>
              <a:t>在这里输入你需要的文本内容在这里输入你需要的文本内容在这里输入你需要的文本内容在这里输入你需要的文本内容</a:t>
            </a:r>
            <a:endParaRPr lang="zh-CN" altLang="en-US" sz="1200">
              <a:solidFill>
                <a:schemeClr val="tx1">
                  <a:lumMod val="75000"/>
                  <a:lumOff val="25000"/>
                </a:schemeClr>
              </a:solidFill>
              <a:cs typeface="+mn-ea"/>
              <a:sym typeface="+mn-lt"/>
            </a:endParaRPr>
          </a:p>
        </p:txBody>
      </p:sp>
      <p:pic>
        <p:nvPicPr>
          <p:cNvPr id="12" name="图片 11" descr="]M605GG]%RZSB${11H)5U[P"/>
          <p:cNvPicPr>
            <a:picLocks noChangeAspect="1"/>
          </p:cNvPicPr>
          <p:nvPr/>
        </p:nvPicPr>
        <p:blipFill>
          <a:blip r:embed="rId2" cstate="screen"/>
          <a:srcRect/>
          <a:stretch>
            <a:fillRect/>
          </a:stretch>
        </p:blipFill>
        <p:spPr>
          <a:xfrm>
            <a:off x="4986020" y="2866390"/>
            <a:ext cx="1808480" cy="1764030"/>
          </a:xfrm>
          <a:prstGeom prst="diamond">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250"/>
                                        <p:tgtEl>
                                          <p:spTgt spid="40"/>
                                        </p:tgtEl>
                                      </p:cBhvr>
                                    </p:animEffect>
                                    <p:anim calcmode="lin" valueType="num">
                                      <p:cBhvr>
                                        <p:cTn id="8" dur="250" fill="hold"/>
                                        <p:tgtEl>
                                          <p:spTgt spid="40"/>
                                        </p:tgtEl>
                                        <p:attrNameLst>
                                          <p:attrName>ppt_x</p:attrName>
                                        </p:attrNameLst>
                                      </p:cBhvr>
                                      <p:tavLst>
                                        <p:tav tm="0">
                                          <p:val>
                                            <p:strVal val="#ppt_x"/>
                                          </p:val>
                                        </p:tav>
                                        <p:tav tm="100000">
                                          <p:val>
                                            <p:strVal val="#ppt_x"/>
                                          </p:val>
                                        </p:tav>
                                      </p:tavLst>
                                    </p:anim>
                                    <p:anim calcmode="lin" valueType="num">
                                      <p:cBhvr>
                                        <p:cTn id="9" dur="25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250"/>
                                        <p:tgtEl>
                                          <p:spTgt spid="41"/>
                                        </p:tgtEl>
                                      </p:cBhvr>
                                    </p:animEffect>
                                    <p:anim calcmode="lin" valueType="num">
                                      <p:cBhvr>
                                        <p:cTn id="14" dur="250" fill="hold"/>
                                        <p:tgtEl>
                                          <p:spTgt spid="41"/>
                                        </p:tgtEl>
                                        <p:attrNameLst>
                                          <p:attrName>ppt_x</p:attrName>
                                        </p:attrNameLst>
                                      </p:cBhvr>
                                      <p:tavLst>
                                        <p:tav tm="0">
                                          <p:val>
                                            <p:strVal val="#ppt_x"/>
                                          </p:val>
                                        </p:tav>
                                        <p:tav tm="100000">
                                          <p:val>
                                            <p:strVal val="#ppt_x"/>
                                          </p:val>
                                        </p:tav>
                                      </p:tavLst>
                                    </p:anim>
                                    <p:anim calcmode="lin" valueType="num">
                                      <p:cBhvr>
                                        <p:cTn id="15" dur="25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250"/>
                                        <p:tgtEl>
                                          <p:spTgt spid="42"/>
                                        </p:tgtEl>
                                      </p:cBhvr>
                                    </p:animEffect>
                                    <p:anim calcmode="lin" valueType="num">
                                      <p:cBhvr>
                                        <p:cTn id="20" dur="250" fill="hold"/>
                                        <p:tgtEl>
                                          <p:spTgt spid="42"/>
                                        </p:tgtEl>
                                        <p:attrNameLst>
                                          <p:attrName>ppt_x</p:attrName>
                                        </p:attrNameLst>
                                      </p:cBhvr>
                                      <p:tavLst>
                                        <p:tav tm="0">
                                          <p:val>
                                            <p:strVal val="#ppt_x"/>
                                          </p:val>
                                        </p:tav>
                                        <p:tav tm="100000">
                                          <p:val>
                                            <p:strVal val="#ppt_x"/>
                                          </p:val>
                                        </p:tav>
                                      </p:tavLst>
                                    </p:anim>
                                    <p:anim calcmode="lin" valueType="num">
                                      <p:cBhvr>
                                        <p:cTn id="21" dur="250" fill="hold"/>
                                        <p:tgtEl>
                                          <p:spTgt spid="4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250"/>
                                        <p:tgtEl>
                                          <p:spTgt spid="43"/>
                                        </p:tgtEl>
                                      </p:cBhvr>
                                    </p:animEffect>
                                    <p:anim calcmode="lin" valueType="num">
                                      <p:cBhvr>
                                        <p:cTn id="26" dur="250" fill="hold"/>
                                        <p:tgtEl>
                                          <p:spTgt spid="43"/>
                                        </p:tgtEl>
                                        <p:attrNameLst>
                                          <p:attrName>ppt_x</p:attrName>
                                        </p:attrNameLst>
                                      </p:cBhvr>
                                      <p:tavLst>
                                        <p:tav tm="0">
                                          <p:val>
                                            <p:strVal val="#ppt_x"/>
                                          </p:val>
                                        </p:tav>
                                        <p:tav tm="100000">
                                          <p:val>
                                            <p:strVal val="#ppt_x"/>
                                          </p:val>
                                        </p:tav>
                                      </p:tavLst>
                                    </p:anim>
                                    <p:anim calcmode="lin" valueType="num">
                                      <p:cBhvr>
                                        <p:cTn id="27" dur="250" fill="hold"/>
                                        <p:tgtEl>
                                          <p:spTgt spid="4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250"/>
                                        <p:tgtEl>
                                          <p:spTgt spid="44"/>
                                        </p:tgtEl>
                                      </p:cBhvr>
                                    </p:animEffect>
                                    <p:anim calcmode="lin" valueType="num">
                                      <p:cBhvr>
                                        <p:cTn id="32" dur="250" fill="hold"/>
                                        <p:tgtEl>
                                          <p:spTgt spid="44"/>
                                        </p:tgtEl>
                                        <p:attrNameLst>
                                          <p:attrName>ppt_x</p:attrName>
                                        </p:attrNameLst>
                                      </p:cBhvr>
                                      <p:tavLst>
                                        <p:tav tm="0">
                                          <p:val>
                                            <p:strVal val="#ppt_x"/>
                                          </p:val>
                                        </p:tav>
                                        <p:tav tm="100000">
                                          <p:val>
                                            <p:strVal val="#ppt_x"/>
                                          </p:val>
                                        </p:tav>
                                      </p:tavLst>
                                    </p:anim>
                                    <p:anim calcmode="lin" valueType="num">
                                      <p:cBhvr>
                                        <p:cTn id="33" dur="250" fill="hold"/>
                                        <p:tgtEl>
                                          <p:spTgt spid="44"/>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250"/>
                                        <p:tgtEl>
                                          <p:spTgt spid="45"/>
                                        </p:tgtEl>
                                      </p:cBhvr>
                                    </p:animEffect>
                                    <p:anim calcmode="lin" valueType="num">
                                      <p:cBhvr>
                                        <p:cTn id="38" dur="250" fill="hold"/>
                                        <p:tgtEl>
                                          <p:spTgt spid="45"/>
                                        </p:tgtEl>
                                        <p:attrNameLst>
                                          <p:attrName>ppt_x</p:attrName>
                                        </p:attrNameLst>
                                      </p:cBhvr>
                                      <p:tavLst>
                                        <p:tav tm="0">
                                          <p:val>
                                            <p:strVal val="#ppt_x"/>
                                          </p:val>
                                        </p:tav>
                                        <p:tav tm="100000">
                                          <p:val>
                                            <p:strVal val="#ppt_x"/>
                                          </p:val>
                                        </p:tav>
                                      </p:tavLst>
                                    </p:anim>
                                    <p:anim calcmode="lin" valueType="num">
                                      <p:cBhvr>
                                        <p:cTn id="39" dur="250" fill="hold"/>
                                        <p:tgtEl>
                                          <p:spTgt spid="4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250"/>
                                        <p:tgtEl>
                                          <p:spTgt spid="46"/>
                                        </p:tgtEl>
                                      </p:cBhvr>
                                    </p:animEffect>
                                    <p:anim calcmode="lin" valueType="num">
                                      <p:cBhvr>
                                        <p:cTn id="44" dur="250" fill="hold"/>
                                        <p:tgtEl>
                                          <p:spTgt spid="46"/>
                                        </p:tgtEl>
                                        <p:attrNameLst>
                                          <p:attrName>ppt_x</p:attrName>
                                        </p:attrNameLst>
                                      </p:cBhvr>
                                      <p:tavLst>
                                        <p:tav tm="0">
                                          <p:val>
                                            <p:strVal val="#ppt_x"/>
                                          </p:val>
                                        </p:tav>
                                        <p:tav tm="100000">
                                          <p:val>
                                            <p:strVal val="#ppt_x"/>
                                          </p:val>
                                        </p:tav>
                                      </p:tavLst>
                                    </p:anim>
                                    <p:anim calcmode="lin" valueType="num">
                                      <p:cBhvr>
                                        <p:cTn id="45" dur="250" fill="hold"/>
                                        <p:tgtEl>
                                          <p:spTgt spid="46"/>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250"/>
                                        <p:tgtEl>
                                          <p:spTgt spid="47"/>
                                        </p:tgtEl>
                                      </p:cBhvr>
                                    </p:animEffect>
                                    <p:anim calcmode="lin" valueType="num">
                                      <p:cBhvr>
                                        <p:cTn id="50" dur="250" fill="hold"/>
                                        <p:tgtEl>
                                          <p:spTgt spid="47"/>
                                        </p:tgtEl>
                                        <p:attrNameLst>
                                          <p:attrName>ppt_x</p:attrName>
                                        </p:attrNameLst>
                                      </p:cBhvr>
                                      <p:tavLst>
                                        <p:tav tm="0">
                                          <p:val>
                                            <p:strVal val="#ppt_x"/>
                                          </p:val>
                                        </p:tav>
                                        <p:tav tm="100000">
                                          <p:val>
                                            <p:strVal val="#ppt_x"/>
                                          </p:val>
                                        </p:tav>
                                      </p:tavLst>
                                    </p:anim>
                                    <p:anim calcmode="lin" valueType="num">
                                      <p:cBhvr>
                                        <p:cTn id="51" dur="250" fill="hold"/>
                                        <p:tgtEl>
                                          <p:spTgt spid="47"/>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fade">
                                      <p:cBhvr>
                                        <p:cTn id="55" dur="250"/>
                                        <p:tgtEl>
                                          <p:spTgt spid="48"/>
                                        </p:tgtEl>
                                      </p:cBhvr>
                                    </p:animEffect>
                                    <p:anim calcmode="lin" valueType="num">
                                      <p:cBhvr>
                                        <p:cTn id="56" dur="250" fill="hold"/>
                                        <p:tgtEl>
                                          <p:spTgt spid="48"/>
                                        </p:tgtEl>
                                        <p:attrNameLst>
                                          <p:attrName>ppt_x</p:attrName>
                                        </p:attrNameLst>
                                      </p:cBhvr>
                                      <p:tavLst>
                                        <p:tav tm="0">
                                          <p:val>
                                            <p:strVal val="#ppt_x"/>
                                          </p:val>
                                        </p:tav>
                                        <p:tav tm="100000">
                                          <p:val>
                                            <p:strVal val="#ppt_x"/>
                                          </p:val>
                                        </p:tav>
                                      </p:tavLst>
                                    </p:anim>
                                    <p:anim calcmode="lin" valueType="num">
                                      <p:cBhvr>
                                        <p:cTn id="57" dur="250" fill="hold"/>
                                        <p:tgtEl>
                                          <p:spTgt spid="48"/>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250"/>
                                        <p:tgtEl>
                                          <p:spTgt spid="51"/>
                                        </p:tgtEl>
                                      </p:cBhvr>
                                    </p:animEffect>
                                    <p:anim calcmode="lin" valueType="num">
                                      <p:cBhvr>
                                        <p:cTn id="62" dur="250" fill="hold"/>
                                        <p:tgtEl>
                                          <p:spTgt spid="51"/>
                                        </p:tgtEl>
                                        <p:attrNameLst>
                                          <p:attrName>ppt_x</p:attrName>
                                        </p:attrNameLst>
                                      </p:cBhvr>
                                      <p:tavLst>
                                        <p:tav tm="0">
                                          <p:val>
                                            <p:strVal val="#ppt_x"/>
                                          </p:val>
                                        </p:tav>
                                        <p:tav tm="100000">
                                          <p:val>
                                            <p:strVal val="#ppt_x"/>
                                          </p:val>
                                        </p:tav>
                                      </p:tavLst>
                                    </p:anim>
                                    <p:anim calcmode="lin" valueType="num">
                                      <p:cBhvr>
                                        <p:cTn id="63" dur="250" fill="hold"/>
                                        <p:tgtEl>
                                          <p:spTgt spid="51"/>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250"/>
                                        <p:tgtEl>
                                          <p:spTgt spid="54"/>
                                        </p:tgtEl>
                                      </p:cBhvr>
                                    </p:animEffect>
                                    <p:anim calcmode="lin" valueType="num">
                                      <p:cBhvr>
                                        <p:cTn id="68" dur="250" fill="hold"/>
                                        <p:tgtEl>
                                          <p:spTgt spid="54"/>
                                        </p:tgtEl>
                                        <p:attrNameLst>
                                          <p:attrName>ppt_x</p:attrName>
                                        </p:attrNameLst>
                                      </p:cBhvr>
                                      <p:tavLst>
                                        <p:tav tm="0">
                                          <p:val>
                                            <p:strVal val="#ppt_x"/>
                                          </p:val>
                                        </p:tav>
                                        <p:tav tm="100000">
                                          <p:val>
                                            <p:strVal val="#ppt_x"/>
                                          </p:val>
                                        </p:tav>
                                      </p:tavLst>
                                    </p:anim>
                                    <p:anim calcmode="lin" valueType="num">
                                      <p:cBhvr>
                                        <p:cTn id="69" dur="250" fill="hold"/>
                                        <p:tgtEl>
                                          <p:spTgt spid="54"/>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nodeType="after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250"/>
                                        <p:tgtEl>
                                          <p:spTgt spid="59"/>
                                        </p:tgtEl>
                                      </p:cBhvr>
                                    </p:animEffect>
                                    <p:anim calcmode="lin" valueType="num">
                                      <p:cBhvr>
                                        <p:cTn id="74" dur="250" fill="hold"/>
                                        <p:tgtEl>
                                          <p:spTgt spid="59"/>
                                        </p:tgtEl>
                                        <p:attrNameLst>
                                          <p:attrName>ppt_x</p:attrName>
                                        </p:attrNameLst>
                                      </p:cBhvr>
                                      <p:tavLst>
                                        <p:tav tm="0">
                                          <p:val>
                                            <p:strVal val="#ppt_x"/>
                                          </p:val>
                                        </p:tav>
                                        <p:tav tm="100000">
                                          <p:val>
                                            <p:strVal val="#ppt_x"/>
                                          </p:val>
                                        </p:tav>
                                      </p:tavLst>
                                    </p:anim>
                                    <p:anim calcmode="lin" valueType="num">
                                      <p:cBhvr>
                                        <p:cTn id="75" dur="250" fill="hold"/>
                                        <p:tgtEl>
                                          <p:spTgt spid="59"/>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fade">
                                      <p:cBhvr>
                                        <p:cTn id="79" dur="250"/>
                                        <p:tgtEl>
                                          <p:spTgt spid="62"/>
                                        </p:tgtEl>
                                      </p:cBhvr>
                                    </p:animEffect>
                                    <p:anim calcmode="lin" valueType="num">
                                      <p:cBhvr>
                                        <p:cTn id="80" dur="250" fill="hold"/>
                                        <p:tgtEl>
                                          <p:spTgt spid="62"/>
                                        </p:tgtEl>
                                        <p:attrNameLst>
                                          <p:attrName>ppt_x</p:attrName>
                                        </p:attrNameLst>
                                      </p:cBhvr>
                                      <p:tavLst>
                                        <p:tav tm="0">
                                          <p:val>
                                            <p:strVal val="#ppt_x"/>
                                          </p:val>
                                        </p:tav>
                                        <p:tav tm="100000">
                                          <p:val>
                                            <p:strVal val="#ppt_x"/>
                                          </p:val>
                                        </p:tav>
                                      </p:tavLst>
                                    </p:anim>
                                    <p:anim calcmode="lin" valueType="num">
                                      <p:cBhvr>
                                        <p:cTn id="81" dur="250" fill="hold"/>
                                        <p:tgtEl>
                                          <p:spTgt spid="62"/>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grpId="0" nodeType="afterEffect">
                                  <p:stCondLst>
                                    <p:cond delay="0"/>
                                  </p:stCondLst>
                                  <p:childTnLst>
                                    <p:set>
                                      <p:cBhvr>
                                        <p:cTn id="84" dur="1" fill="hold">
                                          <p:stCondLst>
                                            <p:cond delay="0"/>
                                          </p:stCondLst>
                                        </p:cTn>
                                        <p:tgtEl>
                                          <p:spTgt spid="63"/>
                                        </p:tgtEl>
                                        <p:attrNameLst>
                                          <p:attrName>style.visibility</p:attrName>
                                        </p:attrNameLst>
                                      </p:cBhvr>
                                      <p:to>
                                        <p:strVal val="visible"/>
                                      </p:to>
                                    </p:set>
                                    <p:animEffect transition="in" filter="fade">
                                      <p:cBhvr>
                                        <p:cTn id="85" dur="250"/>
                                        <p:tgtEl>
                                          <p:spTgt spid="63"/>
                                        </p:tgtEl>
                                      </p:cBhvr>
                                    </p:animEffect>
                                    <p:anim calcmode="lin" valueType="num">
                                      <p:cBhvr>
                                        <p:cTn id="86" dur="250" fill="hold"/>
                                        <p:tgtEl>
                                          <p:spTgt spid="63"/>
                                        </p:tgtEl>
                                        <p:attrNameLst>
                                          <p:attrName>ppt_x</p:attrName>
                                        </p:attrNameLst>
                                      </p:cBhvr>
                                      <p:tavLst>
                                        <p:tav tm="0">
                                          <p:val>
                                            <p:strVal val="#ppt_x"/>
                                          </p:val>
                                        </p:tav>
                                        <p:tav tm="100000">
                                          <p:val>
                                            <p:strVal val="#ppt_x"/>
                                          </p:val>
                                        </p:tav>
                                      </p:tavLst>
                                    </p:anim>
                                    <p:anim calcmode="lin" valueType="num">
                                      <p:cBhvr>
                                        <p:cTn id="87" dur="250" fill="hold"/>
                                        <p:tgtEl>
                                          <p:spTgt spid="63"/>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42" presetClass="entr" presetSubtype="0" fill="hold" grpId="0" nodeType="afterEffect">
                                  <p:stCondLst>
                                    <p:cond delay="0"/>
                                  </p:stCondLst>
                                  <p:childTnLst>
                                    <p:set>
                                      <p:cBhvr>
                                        <p:cTn id="90" dur="1" fill="hold">
                                          <p:stCondLst>
                                            <p:cond delay="0"/>
                                          </p:stCondLst>
                                        </p:cTn>
                                        <p:tgtEl>
                                          <p:spTgt spid="64"/>
                                        </p:tgtEl>
                                        <p:attrNameLst>
                                          <p:attrName>style.visibility</p:attrName>
                                        </p:attrNameLst>
                                      </p:cBhvr>
                                      <p:to>
                                        <p:strVal val="visible"/>
                                      </p:to>
                                    </p:set>
                                    <p:animEffect transition="in" filter="fade">
                                      <p:cBhvr>
                                        <p:cTn id="91" dur="250"/>
                                        <p:tgtEl>
                                          <p:spTgt spid="64"/>
                                        </p:tgtEl>
                                      </p:cBhvr>
                                    </p:animEffect>
                                    <p:anim calcmode="lin" valueType="num">
                                      <p:cBhvr>
                                        <p:cTn id="92" dur="250" fill="hold"/>
                                        <p:tgtEl>
                                          <p:spTgt spid="64"/>
                                        </p:tgtEl>
                                        <p:attrNameLst>
                                          <p:attrName>ppt_x</p:attrName>
                                        </p:attrNameLst>
                                      </p:cBhvr>
                                      <p:tavLst>
                                        <p:tav tm="0">
                                          <p:val>
                                            <p:strVal val="#ppt_x"/>
                                          </p:val>
                                        </p:tav>
                                        <p:tav tm="100000">
                                          <p:val>
                                            <p:strVal val="#ppt_x"/>
                                          </p:val>
                                        </p:tav>
                                      </p:tavLst>
                                    </p:anim>
                                    <p:anim calcmode="lin" valueType="num">
                                      <p:cBhvr>
                                        <p:cTn id="93" dur="250" fill="hold"/>
                                        <p:tgtEl>
                                          <p:spTgt spid="64"/>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42" presetClass="entr" presetSubtype="0" fill="hold" grpId="0" nodeType="after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fade">
                                      <p:cBhvr>
                                        <p:cTn id="97" dur="250"/>
                                        <p:tgtEl>
                                          <p:spTgt spid="65"/>
                                        </p:tgtEl>
                                      </p:cBhvr>
                                    </p:animEffect>
                                    <p:anim calcmode="lin" valueType="num">
                                      <p:cBhvr>
                                        <p:cTn id="98" dur="250" fill="hold"/>
                                        <p:tgtEl>
                                          <p:spTgt spid="65"/>
                                        </p:tgtEl>
                                        <p:attrNameLst>
                                          <p:attrName>ppt_x</p:attrName>
                                        </p:attrNameLst>
                                      </p:cBhvr>
                                      <p:tavLst>
                                        <p:tav tm="0">
                                          <p:val>
                                            <p:strVal val="#ppt_x"/>
                                          </p:val>
                                        </p:tav>
                                        <p:tav tm="100000">
                                          <p:val>
                                            <p:strVal val="#ppt_x"/>
                                          </p:val>
                                        </p:tav>
                                      </p:tavLst>
                                    </p:anim>
                                    <p:anim calcmode="lin" valueType="num">
                                      <p:cBhvr>
                                        <p:cTn id="99" dur="25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3" presetClass="entr" presetSubtype="10" fill="hold" nodeType="click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blinds(horizontal)">
                                      <p:cBhvr>
                                        <p:cTn id="10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62" grpId="0"/>
      <p:bldP spid="63" grpId="0"/>
      <p:bldP spid="64" grpId="0"/>
      <p:bldP spid="6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13" name="文本框 12"/>
          <p:cNvSpPr txBox="1"/>
          <p:nvPr/>
        </p:nvSpPr>
        <p:spPr>
          <a:xfrm>
            <a:off x="5267960" y="2575560"/>
            <a:ext cx="4648200" cy="922020"/>
          </a:xfrm>
          <a:prstGeom prst="rect">
            <a:avLst/>
          </a:prstGeom>
          <a:noFill/>
        </p:spPr>
        <p:txBody>
          <a:bodyPr wrap="square" rtlCol="0">
            <a:spAutoFit/>
          </a:bodyPr>
          <a:lstStyle/>
          <a:p>
            <a:pPr algn="dist"/>
            <a:r>
              <a:rPr lang="zh-CN" altLang="en-US" sz="5400">
                <a:gradFill>
                  <a:gsLst>
                    <a:gs pos="0">
                      <a:srgbClr val="012D86"/>
                    </a:gs>
                    <a:gs pos="100000">
                      <a:srgbClr val="0E2557"/>
                    </a:gs>
                  </a:gsLst>
                  <a:lin scaled="0"/>
                </a:gradFill>
                <a:cs typeface="+mn-ea"/>
                <a:sym typeface="+mn-lt"/>
              </a:rPr>
              <a:t>取得成果展示</a:t>
            </a:r>
            <a:endParaRPr lang="zh-CN" altLang="en-US" sz="5400">
              <a:gradFill>
                <a:gsLst>
                  <a:gs pos="0">
                    <a:srgbClr val="012D86"/>
                  </a:gs>
                  <a:gs pos="100000">
                    <a:srgbClr val="0E2557"/>
                  </a:gs>
                </a:gsLst>
                <a:lin scaled="0"/>
              </a:gradFill>
              <a:cs typeface="+mn-ea"/>
              <a:sym typeface="+mn-lt"/>
            </a:endParaRPr>
          </a:p>
        </p:txBody>
      </p:sp>
      <p:sp>
        <p:nvSpPr>
          <p:cNvPr id="14" name="文本框 13"/>
          <p:cNvSpPr txBox="1"/>
          <p:nvPr/>
        </p:nvSpPr>
        <p:spPr>
          <a:xfrm>
            <a:off x="5401310" y="1880235"/>
            <a:ext cx="2362835" cy="706755"/>
          </a:xfrm>
          <a:prstGeom prst="rect">
            <a:avLst/>
          </a:prstGeom>
          <a:noFill/>
        </p:spPr>
        <p:txBody>
          <a:bodyPr wrap="square" rtlCol="0">
            <a:spAutoFit/>
          </a:bodyPr>
          <a:lstStyle/>
          <a:p>
            <a:r>
              <a:rPr lang="en-US" altLang="zh-CN" sz="4000" b="1">
                <a:gradFill>
                  <a:gsLst>
                    <a:gs pos="0">
                      <a:srgbClr val="FECF40"/>
                    </a:gs>
                    <a:gs pos="100000">
                      <a:srgbClr val="846C21"/>
                    </a:gs>
                  </a:gsLst>
                  <a:lin scaled="0"/>
                </a:gradFill>
                <a:cs typeface="+mn-ea"/>
                <a:sym typeface="+mn-lt"/>
              </a:rPr>
              <a:t>PART 02</a:t>
            </a:r>
            <a:endParaRPr lang="en-US" altLang="zh-CN" sz="4000" b="1">
              <a:gradFill>
                <a:gsLst>
                  <a:gs pos="0">
                    <a:srgbClr val="FECF40"/>
                  </a:gs>
                  <a:gs pos="100000">
                    <a:srgbClr val="846C21"/>
                  </a:gs>
                </a:gsLst>
                <a:lin scaled="0"/>
              </a:gradFill>
              <a:cs typeface="+mn-ea"/>
              <a:sym typeface="+mn-lt"/>
            </a:endParaRPr>
          </a:p>
        </p:txBody>
      </p:sp>
      <p:sp>
        <p:nvSpPr>
          <p:cNvPr id="15" name="左中括号 14"/>
          <p:cNvSpPr/>
          <p:nvPr/>
        </p:nvSpPr>
        <p:spPr>
          <a:xfrm>
            <a:off x="5267960" y="3554095"/>
            <a:ext cx="1638300" cy="1104900"/>
          </a:xfrm>
          <a:prstGeom prst="leftBracket">
            <a:avLst>
              <a:gd name="adj" fmla="val 0"/>
            </a:avLst>
          </a:prstGeom>
          <a:ln w="28575">
            <a:solidFill>
              <a:srgbClr val="2D5D9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6" name="文本框 15"/>
          <p:cNvSpPr txBox="1"/>
          <p:nvPr/>
        </p:nvSpPr>
        <p:spPr>
          <a:xfrm>
            <a:off x="5401310" y="3752850"/>
            <a:ext cx="6020435" cy="661463"/>
          </a:xfrm>
          <a:prstGeom prst="rect">
            <a:avLst/>
          </a:prstGeom>
          <a:noFill/>
        </p:spPr>
        <p:txBody>
          <a:bodyPr wrap="square" rtlCol="0">
            <a:spAutoFit/>
          </a:bodyPr>
          <a:lstStyle>
            <a:defPPr>
              <a:defRPr lang="zh-CN"/>
            </a:defPPr>
            <a:lvl1pPr>
              <a:lnSpc>
                <a:spcPct val="200000"/>
              </a:lnSpc>
              <a:defRPr sz="1000">
                <a:solidFill>
                  <a:schemeClr val="tx1">
                    <a:lumMod val="75000"/>
                    <a:lumOff val="25000"/>
                  </a:schemeClr>
                </a:solidFill>
                <a:cs typeface="+mn-ea"/>
              </a:defRPr>
            </a:lvl1pPr>
          </a:lstStyle>
          <a:p>
            <a:r>
              <a:rPr lang="zh-CN" altLang="en-US" dirty="0">
                <a:sym typeface="+mn-lt"/>
              </a:rPr>
              <a:t>在这里输入你需要的文本内容在这里输入你需要的文本内容在这里输入你需要的文本内容在这里输入你需要的文本内容在这里输入你需要的文本内容在这里输入你需要的文本内容</a:t>
            </a:r>
            <a:endParaRPr lang="zh-CN" altLang="en-US" dirty="0">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bldLvl="0" animBg="1"/>
      <p:bldP spid="15" grpId="1" animBg="1"/>
      <p:bldP spid="16" grpId="0"/>
      <p:bldP spid="16"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6.xml><?xml version="1.0" encoding="utf-8"?>
<p:tagLst xmlns:p="http://schemas.openxmlformats.org/presentationml/2006/main">
  <p:tag name="KSO_WPP_MARK_KEY" val="e0cb4edf-2c5d-4e3d-97af-c3182dabc7f6"/>
  <p:tag name="COMMONDATA" val="eyJoZGlkIjoiYWZlNGNiNjAyNjBkNWIwYTMyZDk3N2Y1MDZlYjJlYzIifQ=="/>
</p:tagLst>
</file>

<file path=ppt/theme/theme1.xml><?xml version="1.0" encoding="utf-8"?>
<a:theme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oq4mbdib">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4605</Words>
  <Application>WPS 演示</Application>
  <PresentationFormat>宽屏</PresentationFormat>
  <Paragraphs>350</Paragraphs>
  <Slides>25</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Arial</vt:lpstr>
      <vt:lpstr>宋体</vt:lpstr>
      <vt:lpstr>Wingdings</vt:lpstr>
      <vt:lpstr>微软雅黑</vt:lpstr>
      <vt:lpstr>Wingdings</vt:lpstr>
      <vt:lpstr>字魂35号-经典雅黑</vt:lpstr>
      <vt:lpstr>黑体</vt:lpstr>
      <vt:lpstr>Arial Unicode MS</vt:lpstr>
      <vt:lpstr>Calibri</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蓝色鎏金</dc:title>
  <dc:creator>第一PPT</dc:creator>
  <cp:keywords>www.1ppt.com</cp:keywords>
  <dc:description>www.1ppt.com</dc:description>
  <cp:lastModifiedBy>吴为</cp:lastModifiedBy>
  <cp:revision>162</cp:revision>
  <dcterms:created xsi:type="dcterms:W3CDTF">2019-06-19T02:08:00Z</dcterms:created>
  <dcterms:modified xsi:type="dcterms:W3CDTF">2023-04-04T03:27:24Z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EBC98D1C8C8144F29D22038DE9259C9D</vt:lpwstr>
  </property>
</Properties>
</file>