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72" r:id="rId4"/>
    <p:sldId id="258" r:id="rId6"/>
    <p:sldId id="262" r:id="rId7"/>
    <p:sldId id="263" r:id="rId8"/>
    <p:sldId id="264" r:id="rId9"/>
    <p:sldId id="259" r:id="rId10"/>
    <p:sldId id="268" r:id="rId11"/>
    <p:sldId id="266" r:id="rId12"/>
    <p:sldId id="260" r:id="rId13"/>
    <p:sldId id="267" r:id="rId14"/>
    <p:sldId id="269" r:id="rId15"/>
    <p:sldId id="261" r:id="rId16"/>
    <p:sldId id="270" r:id="rId17"/>
    <p:sldId id="265" r:id="rId18"/>
    <p:sldId id="257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9" userDrawn="1">
          <p15:clr>
            <a:srgbClr val="A4A3A4"/>
          </p15:clr>
        </p15:guide>
        <p15:guide id="2" pos="38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91"/>
    <a:srgbClr val="304993"/>
    <a:srgbClr val="7081B4"/>
    <a:srgbClr val="0073D6"/>
    <a:srgbClr val="304994"/>
    <a:srgbClr val="304A95"/>
    <a:srgbClr val="3E64FF"/>
    <a:srgbClr val="5EDFFF"/>
    <a:srgbClr val="ECFCFF"/>
    <a:srgbClr val="325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310" y="1020"/>
      </p:cViewPr>
      <p:guideLst>
        <p:guide orient="horz" pos="2049"/>
        <p:guide pos="38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B0F0"/>
            </a:solidFill>
            <a:ln w="28575" cap="rnd">
              <a:solidFill>
                <a:srgbClr val="325AB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2F4891"/>
            </a:solidFill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10830976"/>
        <c:axId val="158919126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325AB6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0"/>
        <c:smooth val="0"/>
        <c:axId val="710830976"/>
        <c:axId val="1589191264"/>
      </c:lineChart>
      <c:catAx>
        <c:axId val="71083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1589191264"/>
        <c:crosses val="autoZero"/>
        <c:auto val="1"/>
        <c:lblAlgn val="ctr"/>
        <c:lblOffset val="100"/>
        <c:noMultiLvlLbl val="0"/>
      </c:catAx>
      <c:valAx>
        <c:axId val="158919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71083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7273C-0418-4BAB-902D-900E897C17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C6879-F3AA-46CA-9F43-0CAC361E5C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3"/>
          <p:cNvSpPr txBox="1"/>
          <p:nvPr userDrawn="1"/>
        </p:nvSpPr>
        <p:spPr>
          <a:xfrm>
            <a:off x="1806105" y="6071233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E890B-2827-4E0F-8B6E-57BAFCC4B3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E1A2B-D342-4168-9018-522DA461776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notesSlide" Target="../notesSlides/notesSlide10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/>
          <p:nvPr/>
        </p:nvSpPr>
        <p:spPr>
          <a:xfrm>
            <a:off x="265062" y="239337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3372485" y="2574290"/>
            <a:ext cx="1710055" cy="1710055"/>
          </a:xfrm>
          <a:prstGeom prst="rect">
            <a:avLst/>
          </a:prstGeom>
          <a:solidFill>
            <a:srgbClr val="304994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 rot="2700000">
            <a:off x="1943735" y="798830"/>
            <a:ext cx="1348740" cy="1348740"/>
          </a:xfrm>
          <a:prstGeom prst="rect">
            <a:avLst/>
          </a:prstGeom>
          <a:solidFill>
            <a:srgbClr val="304A95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589043" y="2228326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商务汇报</a:t>
            </a:r>
            <a:r>
              <a:rPr lang="en-US" altLang="zh-CN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07639" y="3001376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5719610" y="4424502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54352" y="4436384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20444" y="3378722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 rot="2700000">
            <a:off x="1336040" y="1901825"/>
            <a:ext cx="2563495" cy="256349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  <a:effectLst>
            <a:outerShdw blurRad="431800" dist="190500" dir="2700000" algn="tl" rotWithShape="0">
              <a:prstClr val="black">
                <a:alpha val="6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5582285" y="1500505"/>
            <a:ext cx="5004000" cy="0"/>
          </a:xfrm>
          <a:prstGeom prst="line">
            <a:avLst/>
          </a:prstGeom>
          <a:ln w="28575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6000">
                  <a:srgbClr val="0073D6"/>
                </a:gs>
              </a:gsLst>
              <a:lin ang="0" scaled="0"/>
            </a:gradFill>
            <a:prstDash val="soli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任意多边形 19"/>
          <p:cNvSpPr/>
          <p:nvPr/>
        </p:nvSpPr>
        <p:spPr>
          <a:xfrm rot="2700000">
            <a:off x="-1188085" y="4006215"/>
            <a:ext cx="2367915" cy="236664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29" h="3727">
                <a:moveTo>
                  <a:pt x="0" y="0"/>
                </a:moveTo>
                <a:lnTo>
                  <a:pt x="3729" y="0"/>
                </a:lnTo>
                <a:lnTo>
                  <a:pt x="3729" y="3727"/>
                </a:lnTo>
                <a:lnTo>
                  <a:pt x="3706" y="3727"/>
                </a:lnTo>
                <a:lnTo>
                  <a:pt x="0" y="21"/>
                </a:lnTo>
                <a:lnTo>
                  <a:pt x="0" y="0"/>
                </a:lnTo>
                <a:close/>
              </a:path>
            </a:pathLst>
          </a:custGeom>
          <a:solidFill>
            <a:srgbClr val="304993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007235" y="4116070"/>
            <a:ext cx="1655445" cy="1655445"/>
          </a:xfrm>
          <a:prstGeom prst="rect">
            <a:avLst/>
          </a:prstGeom>
          <a:solidFill>
            <a:srgbClr val="304993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5" name="PA_形状 192"/>
          <p:cNvSpPr/>
          <p:nvPr>
            <p:custDataLst>
              <p:tags r:id="rId2"/>
            </p:custDataLst>
          </p:nvPr>
        </p:nvSpPr>
        <p:spPr>
          <a:xfrm>
            <a:off x="783998" y="3105066"/>
            <a:ext cx="4074790" cy="2486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71094"/>
                </a:moveTo>
                <a:lnTo>
                  <a:pt x="120000" y="0"/>
                </a:lnTo>
                <a:lnTo>
                  <a:pt x="120000" y="48905"/>
                </a:lnTo>
                <a:lnTo>
                  <a:pt x="0" y="120000"/>
                </a:lnTo>
                <a:lnTo>
                  <a:pt x="0" y="710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PA_形状 193"/>
          <p:cNvSpPr/>
          <p:nvPr>
            <p:custDataLst>
              <p:tags r:id="rId3"/>
            </p:custDataLst>
          </p:nvPr>
        </p:nvSpPr>
        <p:spPr>
          <a:xfrm>
            <a:off x="783998" y="1615994"/>
            <a:ext cx="4074790" cy="2486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71094"/>
                </a:moveTo>
                <a:lnTo>
                  <a:pt x="120000" y="0"/>
                </a:lnTo>
                <a:lnTo>
                  <a:pt x="120000" y="48905"/>
                </a:lnTo>
                <a:lnTo>
                  <a:pt x="0" y="120000"/>
                </a:lnTo>
                <a:lnTo>
                  <a:pt x="0" y="710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PA_形状 194"/>
          <p:cNvSpPr/>
          <p:nvPr>
            <p:custDataLst>
              <p:tags r:id="rId4"/>
            </p:custDataLst>
          </p:nvPr>
        </p:nvSpPr>
        <p:spPr>
          <a:xfrm>
            <a:off x="783999" y="1615994"/>
            <a:ext cx="4074789" cy="1013505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PA_形状 195"/>
          <p:cNvSpPr/>
          <p:nvPr>
            <p:custDataLst>
              <p:tags r:id="rId5"/>
            </p:custDataLst>
          </p:nvPr>
        </p:nvSpPr>
        <p:spPr>
          <a:xfrm>
            <a:off x="1067438" y="1732937"/>
            <a:ext cx="779619" cy="7796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r>
              <a:rPr lang="en-US" sz="4000" dirty="0">
                <a:solidFill>
                  <a:srgbClr val="FFFFFF"/>
                </a:solidFill>
                <a:latin typeface="Bahnschrift SemiBold Condensed" panose="020B0502040204020203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4000" dirty="0">
              <a:solidFill>
                <a:srgbClr val="FFFFFF"/>
              </a:solidFill>
              <a:latin typeface="Bahnschrift SemiBold Condensed" panose="020B0502040204020203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_形状 196"/>
          <p:cNvSpPr/>
          <p:nvPr>
            <p:custDataLst>
              <p:tags r:id="rId6"/>
            </p:custDataLst>
          </p:nvPr>
        </p:nvSpPr>
        <p:spPr>
          <a:xfrm>
            <a:off x="783999" y="4578545"/>
            <a:ext cx="4074789" cy="1013505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PA_形状 197"/>
          <p:cNvSpPr/>
          <p:nvPr>
            <p:custDataLst>
              <p:tags r:id="rId7"/>
            </p:custDataLst>
          </p:nvPr>
        </p:nvSpPr>
        <p:spPr>
          <a:xfrm>
            <a:off x="1067438" y="4695488"/>
            <a:ext cx="779619" cy="7796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r>
              <a:rPr lang="en-US" sz="4000">
                <a:solidFill>
                  <a:srgbClr val="FFFFFF"/>
                </a:solidFill>
                <a:latin typeface="Bahnschrift SemiBold Condensed" panose="020B0502040204020203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4000">
              <a:solidFill>
                <a:srgbClr val="FFFFFF"/>
              </a:solidFill>
              <a:latin typeface="Bahnschrift SemiBold Condensed" panose="020B0502040204020203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PA_形状 198"/>
          <p:cNvSpPr/>
          <p:nvPr>
            <p:custDataLst>
              <p:tags r:id="rId8"/>
            </p:custDataLst>
          </p:nvPr>
        </p:nvSpPr>
        <p:spPr>
          <a:xfrm>
            <a:off x="783999" y="3097270"/>
            <a:ext cx="4074789" cy="1013505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PA_形状 199"/>
          <p:cNvSpPr/>
          <p:nvPr>
            <p:custDataLst>
              <p:tags r:id="rId9"/>
            </p:custDataLst>
          </p:nvPr>
        </p:nvSpPr>
        <p:spPr>
          <a:xfrm>
            <a:off x="1067438" y="3214213"/>
            <a:ext cx="779619" cy="7796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r>
              <a:rPr lang="en-US" sz="4000">
                <a:solidFill>
                  <a:srgbClr val="FFFFFF"/>
                </a:solidFill>
                <a:latin typeface="Bahnschrift SemiBold Condensed" panose="020B0502040204020203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4000">
              <a:solidFill>
                <a:srgbClr val="FFFFFF"/>
              </a:solidFill>
              <a:latin typeface="Bahnschrift SemiBold Condensed" panose="020B0502040204020203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PA_形状 200"/>
          <p:cNvSpPr/>
          <p:nvPr>
            <p:custDataLst>
              <p:tags r:id="rId10"/>
            </p:custDataLst>
          </p:nvPr>
        </p:nvSpPr>
        <p:spPr>
          <a:xfrm>
            <a:off x="1816516" y="1617675"/>
            <a:ext cx="2924021" cy="8896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一套好的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模板可以让一篇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文稿的形象迅速提升，大大增加可观赏性</a:t>
            </a:r>
            <a:endParaRPr lang="zh-CN" altLang="en-US" sz="1050" spc="300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PA_形状 212"/>
          <p:cNvSpPr/>
          <p:nvPr>
            <p:custDataLst>
              <p:tags r:id="rId11"/>
            </p:custDataLst>
          </p:nvPr>
        </p:nvSpPr>
        <p:spPr>
          <a:xfrm>
            <a:off x="1816516" y="3118859"/>
            <a:ext cx="2924021" cy="8896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一套好的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模板可以让一篇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文稿的形象迅速提升，大大增加可观赏性</a:t>
            </a:r>
            <a:endParaRPr lang="zh-CN" altLang="en-US" sz="1050" spc="300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PA_形状 213"/>
          <p:cNvSpPr/>
          <p:nvPr>
            <p:custDataLst>
              <p:tags r:id="rId12"/>
            </p:custDataLst>
          </p:nvPr>
        </p:nvSpPr>
        <p:spPr>
          <a:xfrm>
            <a:off x="1816516" y="4636952"/>
            <a:ext cx="2924021" cy="8896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一套好的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模板可以让一篇</a:t>
            </a:r>
            <a:r>
              <a:rPr lang="en-US" altLang="zh-CN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050" spc="30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文稿的形象迅速提升，大大增加可观赏性</a:t>
            </a:r>
            <a:endParaRPr lang="zh-CN" altLang="en-US" sz="1050" spc="300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17" name="PA_Chart 19"/>
          <p:cNvGraphicFramePr/>
          <p:nvPr>
            <p:custDataLst>
              <p:tags r:id="rId13"/>
            </p:custDataLst>
          </p:nvPr>
        </p:nvGraphicFramePr>
        <p:xfrm>
          <a:off x="5729395" y="1278460"/>
          <a:ext cx="6167623" cy="467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39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39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iterate type="lt">
                                    <p:tmPct val="186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/>
      <p:bldP spid="9" grpId="0" bldLvl="0" animBg="1"/>
      <p:bldP spid="10" grpId="0"/>
      <p:bldP spid="11" grpId="0" bldLvl="0" animBg="1"/>
      <p:bldP spid="12" grpId="0"/>
      <p:bldP spid="13" grpId="0"/>
      <p:bldP spid="14" grpId="0"/>
      <p:bldP spid="15" grpId="0"/>
      <p:bldGraphic spid="17" grpId="0">
        <p:bldSub>
          <a:bldChart bld="series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6447155" y="3333750"/>
            <a:ext cx="4126230" cy="211328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51510" y="3333750"/>
            <a:ext cx="4126230" cy="211328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5" name="Oval 2"/>
          <p:cNvSpPr/>
          <p:nvPr/>
        </p:nvSpPr>
        <p:spPr>
          <a:xfrm>
            <a:off x="1995488" y="2021853"/>
            <a:ext cx="781493" cy="781493"/>
          </a:xfrm>
          <a:prstGeom prst="ellipse">
            <a:avLst/>
          </a:prstGeom>
          <a:solidFill>
            <a:srgbClr val="2F489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1235239" y="4692623"/>
            <a:ext cx="2651760" cy="850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ounded Rectangle 12"/>
          <p:cNvSpPr/>
          <p:nvPr/>
        </p:nvSpPr>
        <p:spPr>
          <a:xfrm>
            <a:off x="1235239" y="4692623"/>
            <a:ext cx="1978893" cy="85060"/>
          </a:xfrm>
          <a:prstGeom prst="roundRect">
            <a:avLst/>
          </a:prstGeom>
          <a:gradFill>
            <a:gsLst>
              <a:gs pos="0">
                <a:srgbClr val="325AB6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44926" y="3451164"/>
            <a:ext cx="3259542" cy="1043597"/>
            <a:chOff x="1331169" y="4779449"/>
            <a:chExt cx="2697661" cy="1043597"/>
          </a:xfrm>
        </p:grpSpPr>
        <p:sp>
          <p:nvSpPr>
            <p:cNvPr id="9" name="文本框 8"/>
            <p:cNvSpPr txBox="1"/>
            <p:nvPr/>
          </p:nvSpPr>
          <p:spPr>
            <a:xfrm>
              <a:off x="1331170" y="4779449"/>
              <a:ext cx="1786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你的标题</a:t>
              </a:r>
              <a:endPara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31169" y="5192104"/>
              <a:ext cx="2697661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点击输入本栏的具体文字，简明扼要的说明分项内容，此为概念图解。简明扼要的说明分项内容，此为概念图解。</a:t>
              </a:r>
              <a:endParaRPr lang="zh-CN" altLang="en-US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967480" y="4559300"/>
            <a:ext cx="8102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pc="300" dirty="0">
                <a:solidFill>
                  <a:schemeClr val="bg1"/>
                </a:solidFill>
                <a:latin typeface="Bahnschrift SemiBold Condensed" panose="020B0502040204020203" pitchFamily="34" charset="0"/>
                <a:ea typeface="微软雅黑" panose="020B0503020204020204" pitchFamily="34" charset="-122"/>
              </a:rPr>
              <a:t>85%</a:t>
            </a:r>
            <a:endParaRPr lang="en-US" altLang="zh-CN" sz="1600" spc="300" dirty="0">
              <a:solidFill>
                <a:schemeClr val="bg1"/>
              </a:solidFill>
              <a:latin typeface="Bahnschrift SemiBold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Freeform 97"/>
          <p:cNvSpPr>
            <a:spLocks noEditPoints="1"/>
          </p:cNvSpPr>
          <p:nvPr/>
        </p:nvSpPr>
        <p:spPr bwMode="auto">
          <a:xfrm>
            <a:off x="2143375" y="2228366"/>
            <a:ext cx="485717" cy="412284"/>
          </a:xfrm>
          <a:custGeom>
            <a:avLst/>
            <a:gdLst>
              <a:gd name="T0" fmla="*/ 212 w 250"/>
              <a:gd name="T1" fmla="*/ 5 h 212"/>
              <a:gd name="T2" fmla="*/ 48 w 250"/>
              <a:gd name="T3" fmla="*/ 0 h 212"/>
              <a:gd name="T4" fmla="*/ 2 w 250"/>
              <a:gd name="T5" fmla="*/ 71 h 212"/>
              <a:gd name="T6" fmla="*/ 94 w 250"/>
              <a:gd name="T7" fmla="*/ 207 h 212"/>
              <a:gd name="T8" fmla="*/ 147 w 250"/>
              <a:gd name="T9" fmla="*/ 212 h 212"/>
              <a:gd name="T10" fmla="*/ 248 w 250"/>
              <a:gd name="T11" fmla="*/ 82 h 212"/>
              <a:gd name="T12" fmla="*/ 230 w 250"/>
              <a:gd name="T13" fmla="*/ 69 h 212"/>
              <a:gd name="T14" fmla="*/ 186 w 250"/>
              <a:gd name="T15" fmla="*/ 69 h 212"/>
              <a:gd name="T16" fmla="*/ 204 w 250"/>
              <a:gd name="T17" fmla="*/ 20 h 212"/>
              <a:gd name="T18" fmla="*/ 230 w 250"/>
              <a:gd name="T19" fmla="*/ 69 h 212"/>
              <a:gd name="T20" fmla="*/ 87 w 250"/>
              <a:gd name="T21" fmla="*/ 69 h 212"/>
              <a:gd name="T22" fmla="*/ 121 w 250"/>
              <a:gd name="T23" fmla="*/ 14 h 212"/>
              <a:gd name="T24" fmla="*/ 127 w 250"/>
              <a:gd name="T25" fmla="*/ 14 h 212"/>
              <a:gd name="T26" fmla="*/ 162 w 250"/>
              <a:gd name="T27" fmla="*/ 69 h 212"/>
              <a:gd name="T28" fmla="*/ 145 w 250"/>
              <a:gd name="T29" fmla="*/ 14 h 212"/>
              <a:gd name="T30" fmla="*/ 190 w 250"/>
              <a:gd name="T31" fmla="*/ 14 h 212"/>
              <a:gd name="T32" fmla="*/ 173 w 250"/>
              <a:gd name="T33" fmla="*/ 60 h 212"/>
              <a:gd name="T34" fmla="*/ 145 w 250"/>
              <a:gd name="T35" fmla="*/ 14 h 212"/>
              <a:gd name="T36" fmla="*/ 59 w 250"/>
              <a:gd name="T37" fmla="*/ 15 h 212"/>
              <a:gd name="T38" fmla="*/ 104 w 250"/>
              <a:gd name="T39" fmla="*/ 14 h 212"/>
              <a:gd name="T40" fmla="*/ 76 w 250"/>
              <a:gd name="T41" fmla="*/ 59 h 212"/>
              <a:gd name="T42" fmla="*/ 166 w 250"/>
              <a:gd name="T43" fmla="*/ 83 h 212"/>
              <a:gd name="T44" fmla="*/ 128 w 250"/>
              <a:gd name="T45" fmla="*/ 198 h 212"/>
              <a:gd name="T46" fmla="*/ 122 w 250"/>
              <a:gd name="T47" fmla="*/ 198 h 212"/>
              <a:gd name="T48" fmla="*/ 83 w 250"/>
              <a:gd name="T49" fmla="*/ 84 h 212"/>
              <a:gd name="T50" fmla="*/ 166 w 250"/>
              <a:gd name="T51" fmla="*/ 83 h 212"/>
              <a:gd name="T52" fmla="*/ 63 w 250"/>
              <a:gd name="T53" fmla="*/ 68 h 212"/>
              <a:gd name="T54" fmla="*/ 20 w 250"/>
              <a:gd name="T55" fmla="*/ 69 h 212"/>
              <a:gd name="T56" fmla="*/ 46 w 250"/>
              <a:gd name="T57" fmla="*/ 21 h 212"/>
              <a:gd name="T58" fmla="*/ 22 w 250"/>
              <a:gd name="T59" fmla="*/ 83 h 212"/>
              <a:gd name="T60" fmla="*/ 68 w 250"/>
              <a:gd name="T61" fmla="*/ 84 h 212"/>
              <a:gd name="T62" fmla="*/ 106 w 250"/>
              <a:gd name="T63" fmla="*/ 198 h 212"/>
              <a:gd name="T64" fmla="*/ 104 w 250"/>
              <a:gd name="T65" fmla="*/ 197 h 212"/>
              <a:gd name="T66" fmla="*/ 22 w 250"/>
              <a:gd name="T67" fmla="*/ 83 h 212"/>
              <a:gd name="T68" fmla="*/ 143 w 250"/>
              <a:gd name="T69" fmla="*/ 198 h 212"/>
              <a:gd name="T70" fmla="*/ 181 w 250"/>
              <a:gd name="T71" fmla="*/ 84 h 212"/>
              <a:gd name="T72" fmla="*/ 229 w 250"/>
              <a:gd name="T73" fmla="*/ 83 h 212"/>
              <a:gd name="T74" fmla="*/ 146 w 250"/>
              <a:gd name="T75" fmla="*/ 19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0" h="212">
                <a:moveTo>
                  <a:pt x="248" y="71"/>
                </a:moveTo>
                <a:cubicBezTo>
                  <a:pt x="212" y="5"/>
                  <a:pt x="212" y="5"/>
                  <a:pt x="212" y="5"/>
                </a:cubicBezTo>
                <a:cubicBezTo>
                  <a:pt x="210" y="2"/>
                  <a:pt x="206" y="0"/>
                  <a:pt x="20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1" y="2"/>
                  <a:pt x="39" y="5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4"/>
                  <a:pt x="0" y="79"/>
                  <a:pt x="3" y="82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96" y="210"/>
                  <a:pt x="100" y="212"/>
                  <a:pt x="103" y="212"/>
                </a:cubicBezTo>
                <a:cubicBezTo>
                  <a:pt x="147" y="212"/>
                  <a:pt x="147" y="212"/>
                  <a:pt x="147" y="212"/>
                </a:cubicBezTo>
                <a:cubicBezTo>
                  <a:pt x="151" y="212"/>
                  <a:pt x="154" y="210"/>
                  <a:pt x="157" y="207"/>
                </a:cubicBezTo>
                <a:cubicBezTo>
                  <a:pt x="248" y="82"/>
                  <a:pt x="248" y="82"/>
                  <a:pt x="248" y="82"/>
                </a:cubicBezTo>
                <a:cubicBezTo>
                  <a:pt x="250" y="79"/>
                  <a:pt x="250" y="74"/>
                  <a:pt x="248" y="71"/>
                </a:cubicBezTo>
                <a:close/>
                <a:moveTo>
                  <a:pt x="230" y="69"/>
                </a:moveTo>
                <a:cubicBezTo>
                  <a:pt x="219" y="69"/>
                  <a:pt x="198" y="69"/>
                  <a:pt x="187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19"/>
                  <a:pt x="204" y="20"/>
                </a:cubicBezTo>
                <a:cubicBezTo>
                  <a:pt x="211" y="32"/>
                  <a:pt x="228" y="63"/>
                  <a:pt x="231" y="68"/>
                </a:cubicBezTo>
                <a:cubicBezTo>
                  <a:pt x="231" y="69"/>
                  <a:pt x="231" y="69"/>
                  <a:pt x="230" y="69"/>
                </a:cubicBezTo>
                <a:close/>
                <a:moveTo>
                  <a:pt x="161" y="69"/>
                </a:moveTo>
                <a:cubicBezTo>
                  <a:pt x="143" y="69"/>
                  <a:pt x="106" y="69"/>
                  <a:pt x="87" y="69"/>
                </a:cubicBezTo>
                <a:cubicBezTo>
                  <a:pt x="86" y="69"/>
                  <a:pt x="86" y="68"/>
                  <a:pt x="86" y="68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2" y="14"/>
                </a:cubicBezTo>
                <a:cubicBezTo>
                  <a:pt x="123" y="14"/>
                  <a:pt x="126" y="14"/>
                  <a:pt x="127" y="14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9"/>
                  <a:pt x="163" y="69"/>
                  <a:pt x="161" y="69"/>
                </a:cubicBezTo>
                <a:close/>
                <a:moveTo>
                  <a:pt x="145" y="14"/>
                </a:moveTo>
                <a:cubicBezTo>
                  <a:pt x="155" y="14"/>
                  <a:pt x="185" y="14"/>
                  <a:pt x="190" y="14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14"/>
                  <a:pt x="179" y="48"/>
                  <a:pt x="175" y="60"/>
                </a:cubicBezTo>
                <a:cubicBezTo>
                  <a:pt x="174" y="61"/>
                  <a:pt x="173" y="60"/>
                  <a:pt x="173" y="60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4"/>
                  <a:pt x="144" y="14"/>
                  <a:pt x="145" y="14"/>
                </a:cubicBezTo>
                <a:close/>
                <a:moveTo>
                  <a:pt x="74" y="59"/>
                </a:moveTo>
                <a:cubicBezTo>
                  <a:pt x="71" y="48"/>
                  <a:pt x="59" y="15"/>
                  <a:pt x="59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70" y="14"/>
                  <a:pt x="98" y="14"/>
                  <a:pt x="104" y="14"/>
                </a:cubicBezTo>
                <a:cubicBezTo>
                  <a:pt x="105" y="14"/>
                  <a:pt x="104" y="14"/>
                  <a:pt x="104" y="14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9"/>
                  <a:pt x="75" y="60"/>
                  <a:pt x="74" y="59"/>
                </a:cubicBezTo>
                <a:close/>
                <a:moveTo>
                  <a:pt x="166" y="83"/>
                </a:moveTo>
                <a:cubicBezTo>
                  <a:pt x="167" y="83"/>
                  <a:pt x="166" y="84"/>
                  <a:pt x="166" y="84"/>
                </a:cubicBezTo>
                <a:cubicBezTo>
                  <a:pt x="128" y="198"/>
                  <a:pt x="128" y="198"/>
                  <a:pt x="128" y="198"/>
                </a:cubicBezTo>
                <a:cubicBezTo>
                  <a:pt x="128" y="198"/>
                  <a:pt x="127" y="198"/>
                  <a:pt x="127" y="198"/>
                </a:cubicBezTo>
                <a:cubicBezTo>
                  <a:pt x="126" y="198"/>
                  <a:pt x="123" y="198"/>
                  <a:pt x="122" y="198"/>
                </a:cubicBezTo>
                <a:cubicBezTo>
                  <a:pt x="122" y="198"/>
                  <a:pt x="121" y="198"/>
                  <a:pt x="121" y="198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84"/>
                  <a:pt x="83" y="83"/>
                  <a:pt x="83" y="83"/>
                </a:cubicBezTo>
                <a:cubicBezTo>
                  <a:pt x="104" y="83"/>
                  <a:pt x="145" y="83"/>
                  <a:pt x="166" y="83"/>
                </a:cubicBezTo>
                <a:close/>
                <a:moveTo>
                  <a:pt x="47" y="21"/>
                </a:moveTo>
                <a:cubicBezTo>
                  <a:pt x="51" y="32"/>
                  <a:pt x="61" y="63"/>
                  <a:pt x="63" y="68"/>
                </a:cubicBezTo>
                <a:cubicBezTo>
                  <a:pt x="63" y="69"/>
                  <a:pt x="63" y="69"/>
                  <a:pt x="62" y="69"/>
                </a:cubicBezTo>
                <a:cubicBezTo>
                  <a:pt x="52" y="69"/>
                  <a:pt x="31" y="69"/>
                  <a:pt x="20" y="69"/>
                </a:cubicBezTo>
                <a:cubicBezTo>
                  <a:pt x="19" y="69"/>
                  <a:pt x="20" y="68"/>
                  <a:pt x="20" y="68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0"/>
                  <a:pt x="47" y="21"/>
                </a:cubicBezTo>
                <a:close/>
                <a:moveTo>
                  <a:pt x="22" y="83"/>
                </a:moveTo>
                <a:cubicBezTo>
                  <a:pt x="33" y="83"/>
                  <a:pt x="56" y="83"/>
                  <a:pt x="67" y="83"/>
                </a:cubicBezTo>
                <a:cubicBezTo>
                  <a:pt x="68" y="83"/>
                  <a:pt x="68" y="84"/>
                  <a:pt x="68" y="84"/>
                </a:cubicBezTo>
                <a:cubicBezTo>
                  <a:pt x="107" y="197"/>
                  <a:pt x="107" y="197"/>
                  <a:pt x="107" y="197"/>
                </a:cubicBezTo>
                <a:cubicBezTo>
                  <a:pt x="107" y="197"/>
                  <a:pt x="107" y="198"/>
                  <a:pt x="106" y="198"/>
                </a:cubicBezTo>
                <a:cubicBezTo>
                  <a:pt x="106" y="198"/>
                  <a:pt x="105" y="198"/>
                  <a:pt x="105" y="198"/>
                </a:cubicBezTo>
                <a:cubicBezTo>
                  <a:pt x="105" y="198"/>
                  <a:pt x="104" y="197"/>
                  <a:pt x="104" y="197"/>
                </a:cubicBezTo>
                <a:cubicBezTo>
                  <a:pt x="21" y="84"/>
                  <a:pt x="21" y="84"/>
                  <a:pt x="21" y="84"/>
                </a:cubicBezTo>
                <a:cubicBezTo>
                  <a:pt x="21" y="84"/>
                  <a:pt x="21" y="83"/>
                  <a:pt x="22" y="83"/>
                </a:cubicBezTo>
                <a:close/>
                <a:moveTo>
                  <a:pt x="146" y="198"/>
                </a:moveTo>
                <a:cubicBezTo>
                  <a:pt x="145" y="198"/>
                  <a:pt x="143" y="198"/>
                  <a:pt x="143" y="198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81" y="84"/>
                  <a:pt x="181" y="83"/>
                  <a:pt x="182" y="83"/>
                </a:cubicBezTo>
                <a:cubicBezTo>
                  <a:pt x="194" y="83"/>
                  <a:pt x="217" y="83"/>
                  <a:pt x="229" y="83"/>
                </a:cubicBezTo>
                <a:cubicBezTo>
                  <a:pt x="230" y="83"/>
                  <a:pt x="229" y="84"/>
                  <a:pt x="229" y="84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6" y="198"/>
                  <a:pt x="146" y="198"/>
                  <a:pt x="146" y="1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ounded Rectangle 3"/>
          <p:cNvSpPr/>
          <p:nvPr/>
        </p:nvSpPr>
        <p:spPr>
          <a:xfrm>
            <a:off x="7172197" y="4778880"/>
            <a:ext cx="2651760" cy="850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2"/>
          <p:cNvSpPr/>
          <p:nvPr/>
        </p:nvSpPr>
        <p:spPr>
          <a:xfrm>
            <a:off x="7172198" y="4778880"/>
            <a:ext cx="1554480" cy="85060"/>
          </a:xfrm>
          <a:prstGeom prst="roundRect">
            <a:avLst/>
          </a:prstGeom>
          <a:gradFill>
            <a:gsLst>
              <a:gs pos="0">
                <a:srgbClr val="325AB6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81884" y="3537421"/>
            <a:ext cx="3259542" cy="1043597"/>
            <a:chOff x="1331169" y="4779449"/>
            <a:chExt cx="2697661" cy="1043597"/>
          </a:xfrm>
        </p:grpSpPr>
        <p:sp>
          <p:nvSpPr>
            <p:cNvPr id="17" name="文本框 16"/>
            <p:cNvSpPr txBox="1"/>
            <p:nvPr/>
          </p:nvSpPr>
          <p:spPr>
            <a:xfrm>
              <a:off x="1331170" y="4779449"/>
              <a:ext cx="1786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你的标题</a:t>
              </a:r>
              <a:endPara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31169" y="5192104"/>
              <a:ext cx="2697661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点击输入本栏的具体文字，简明扼要的说明分项内容，此为概念图解。简明扼要的说明分项内容，此为概念图解。</a:t>
              </a:r>
              <a:endParaRPr lang="zh-CN" altLang="en-US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904730" y="4645660"/>
            <a:ext cx="8680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pc="300" dirty="0">
                <a:solidFill>
                  <a:schemeClr val="bg1"/>
                </a:solidFill>
                <a:latin typeface="Bahnschrift SemiBold Condensed" panose="020B0502040204020203" pitchFamily="34" charset="0"/>
                <a:ea typeface="微软雅黑" panose="020B0503020204020204" pitchFamily="34" charset="-122"/>
              </a:rPr>
              <a:t>65%</a:t>
            </a:r>
            <a:endParaRPr lang="en-US" altLang="zh-CN" sz="1600" spc="300" dirty="0">
              <a:solidFill>
                <a:schemeClr val="bg1"/>
              </a:solidFill>
              <a:latin typeface="Bahnschrift SemiBold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Oval 40"/>
          <p:cNvSpPr/>
          <p:nvPr/>
        </p:nvSpPr>
        <p:spPr>
          <a:xfrm>
            <a:off x="7781603" y="2043432"/>
            <a:ext cx="781493" cy="781493"/>
          </a:xfrm>
          <a:prstGeom prst="ellipse">
            <a:avLst/>
          </a:prstGeom>
          <a:solidFill>
            <a:srgbClr val="2F489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16"/>
          <p:cNvSpPr>
            <a:spLocks noEditPoints="1"/>
          </p:cNvSpPr>
          <p:nvPr/>
        </p:nvSpPr>
        <p:spPr bwMode="auto">
          <a:xfrm>
            <a:off x="7997407" y="2241939"/>
            <a:ext cx="361950" cy="384478"/>
          </a:xfrm>
          <a:custGeom>
            <a:avLst/>
            <a:gdLst>
              <a:gd name="T0" fmla="*/ 219 w 220"/>
              <a:gd name="T1" fmla="*/ 132 h 234"/>
              <a:gd name="T2" fmla="*/ 181 w 220"/>
              <a:gd name="T3" fmla="*/ 206 h 234"/>
              <a:gd name="T4" fmla="*/ 102 w 220"/>
              <a:gd name="T5" fmla="*/ 232 h 234"/>
              <a:gd name="T6" fmla="*/ 28 w 220"/>
              <a:gd name="T7" fmla="*/ 195 h 234"/>
              <a:gd name="T8" fmla="*/ 2 w 220"/>
              <a:gd name="T9" fmla="*/ 116 h 234"/>
              <a:gd name="T10" fmla="*/ 19 w 220"/>
              <a:gd name="T11" fmla="*/ 65 h 234"/>
              <a:gd name="T12" fmla="*/ 109 w 220"/>
              <a:gd name="T13" fmla="*/ 129 h 234"/>
              <a:gd name="T14" fmla="*/ 219 w 220"/>
              <a:gd name="T15" fmla="*/ 114 h 234"/>
              <a:gd name="T16" fmla="*/ 219 w 220"/>
              <a:gd name="T17" fmla="*/ 132 h 234"/>
              <a:gd name="T18" fmla="*/ 218 w 220"/>
              <a:gd name="T19" fmla="*/ 104 h 234"/>
              <a:gd name="T20" fmla="*/ 115 w 220"/>
              <a:gd name="T21" fmla="*/ 118 h 234"/>
              <a:gd name="T22" fmla="*/ 101 w 220"/>
              <a:gd name="T23" fmla="*/ 15 h 234"/>
              <a:gd name="T24" fmla="*/ 119 w 220"/>
              <a:gd name="T25" fmla="*/ 15 h 234"/>
              <a:gd name="T26" fmla="*/ 184 w 220"/>
              <a:gd name="T27" fmla="*/ 43 h 234"/>
              <a:gd name="T28" fmla="*/ 218 w 220"/>
              <a:gd name="T29" fmla="*/ 104 h 234"/>
              <a:gd name="T30" fmla="*/ 82 w 220"/>
              <a:gd name="T31" fmla="*/ 0 h 234"/>
              <a:gd name="T32" fmla="*/ 95 w 220"/>
              <a:gd name="T33" fmla="*/ 96 h 234"/>
              <a:gd name="T34" fmla="*/ 15 w 220"/>
              <a:gd name="T35" fmla="*/ 40 h 234"/>
              <a:gd name="T36" fmla="*/ 82 w 220"/>
              <a:gd name="T3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0" h="234">
                <a:moveTo>
                  <a:pt x="219" y="132"/>
                </a:moveTo>
                <a:cubicBezTo>
                  <a:pt x="217" y="162"/>
                  <a:pt x="204" y="187"/>
                  <a:pt x="181" y="206"/>
                </a:cubicBezTo>
                <a:cubicBezTo>
                  <a:pt x="159" y="226"/>
                  <a:pt x="132" y="234"/>
                  <a:pt x="102" y="232"/>
                </a:cubicBezTo>
                <a:cubicBezTo>
                  <a:pt x="72" y="230"/>
                  <a:pt x="48" y="218"/>
                  <a:pt x="28" y="195"/>
                </a:cubicBezTo>
                <a:cubicBezTo>
                  <a:pt x="9" y="172"/>
                  <a:pt x="0" y="146"/>
                  <a:pt x="2" y="116"/>
                </a:cubicBezTo>
                <a:cubicBezTo>
                  <a:pt x="3" y="98"/>
                  <a:pt x="9" y="81"/>
                  <a:pt x="19" y="65"/>
                </a:cubicBezTo>
                <a:cubicBezTo>
                  <a:pt x="109" y="129"/>
                  <a:pt x="109" y="129"/>
                  <a:pt x="109" y="129"/>
                </a:cubicBezTo>
                <a:cubicBezTo>
                  <a:pt x="219" y="114"/>
                  <a:pt x="219" y="114"/>
                  <a:pt x="219" y="114"/>
                </a:cubicBezTo>
                <a:cubicBezTo>
                  <a:pt x="219" y="119"/>
                  <a:pt x="220" y="125"/>
                  <a:pt x="219" y="132"/>
                </a:cubicBezTo>
                <a:close/>
                <a:moveTo>
                  <a:pt x="218" y="104"/>
                </a:moveTo>
                <a:cubicBezTo>
                  <a:pt x="115" y="118"/>
                  <a:pt x="115" y="118"/>
                  <a:pt x="115" y="118"/>
                </a:cubicBezTo>
                <a:cubicBezTo>
                  <a:pt x="101" y="15"/>
                  <a:pt x="101" y="15"/>
                  <a:pt x="101" y="15"/>
                </a:cubicBezTo>
                <a:cubicBezTo>
                  <a:pt x="107" y="15"/>
                  <a:pt x="113" y="15"/>
                  <a:pt x="119" y="15"/>
                </a:cubicBezTo>
                <a:cubicBezTo>
                  <a:pt x="144" y="17"/>
                  <a:pt x="165" y="27"/>
                  <a:pt x="184" y="43"/>
                </a:cubicBezTo>
                <a:cubicBezTo>
                  <a:pt x="202" y="60"/>
                  <a:pt x="213" y="80"/>
                  <a:pt x="218" y="104"/>
                </a:cubicBezTo>
                <a:close/>
                <a:moveTo>
                  <a:pt x="82" y="0"/>
                </a:moveTo>
                <a:cubicBezTo>
                  <a:pt x="95" y="96"/>
                  <a:pt x="95" y="96"/>
                  <a:pt x="95" y="96"/>
                </a:cubicBezTo>
                <a:cubicBezTo>
                  <a:pt x="15" y="40"/>
                  <a:pt x="15" y="40"/>
                  <a:pt x="15" y="40"/>
                </a:cubicBezTo>
                <a:cubicBezTo>
                  <a:pt x="32" y="18"/>
                  <a:pt x="55" y="5"/>
                  <a:pt x="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 rot="5400000">
            <a:off x="10772140" y="427355"/>
            <a:ext cx="692785" cy="692785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 rot="5400000">
            <a:off x="11608435" y="1406525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 rot="5400000">
            <a:off x="10639425" y="135128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5400000">
            <a:off x="11355070" y="2187575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5400000">
            <a:off x="10573385" y="1791335"/>
            <a:ext cx="539750" cy="5397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13" grpId="0" bldLvl="0" animBg="1"/>
      <p:bldP spid="14" grpId="0" bldLvl="0" animBg="1"/>
      <p:bldP spid="2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004310" y="4539615"/>
            <a:ext cx="683260" cy="6832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960495" y="1722755"/>
            <a:ext cx="748030" cy="74803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976259" y="1373586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单击输入标题内容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63388" y="2143235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: 形状 17"/>
          <p:cNvSpPr/>
          <p:nvPr/>
        </p:nvSpPr>
        <p:spPr>
          <a:xfrm>
            <a:off x="6396050" y="4297554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3D6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62993" y="4277869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56377" y="3308898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7450" y="2143125"/>
            <a:ext cx="3152140" cy="2778760"/>
          </a:xfrm>
          <a:prstGeom prst="rect">
            <a:avLst/>
          </a:prstGeom>
          <a:blipFill dpi="0" rotWithShape="1">
            <a:blip r:embed="rId1"/>
            <a:srcRect/>
            <a:stretch>
              <a:fillRect l="-20000" r="-2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329565" y="808990"/>
            <a:ext cx="1651000" cy="165100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680085" y="4539615"/>
            <a:ext cx="1153160" cy="11531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18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643755" y="2467610"/>
            <a:ext cx="2905125" cy="2167255"/>
          </a:xfrm>
          <a:prstGeom prst="round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8759825" y="499110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8759825" y="306070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8759825" y="116586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010285" y="499110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10285" y="306070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010285" y="1165860"/>
            <a:ext cx="2652395" cy="981075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3D6"/>
              </a:solidFill>
            </a:endParaRPr>
          </a:p>
        </p:txBody>
      </p:sp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878796" y="1350097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878796" y="3280921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878796" y="5211744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5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773204" y="1350097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773204" y="3280921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73204" y="5211744"/>
            <a:ext cx="540000" cy="540000"/>
          </a:xfrm>
          <a:prstGeom prst="ellipse">
            <a:avLst/>
          </a:prstGeom>
          <a:gradFill>
            <a:gsLst>
              <a:gs pos="0">
                <a:srgbClr val="5EDFFF"/>
              </a:gs>
              <a:gs pos="100000">
                <a:srgbClr val="304284"/>
              </a:gs>
            </a:gsLst>
            <a:lin ang="4200000" scaled="0"/>
          </a:gra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6</a:t>
            </a:r>
            <a:endParaRPr lang="zh-CN" altLang="en-US" dirty="0"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1402310" y="1331341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点击输入本栏的具体文字。</a:t>
            </a:r>
            <a:endParaRPr lang="zh-CN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4" name="TextBox 12"/>
          <p:cNvSpPr txBox="1"/>
          <p:nvPr/>
        </p:nvSpPr>
        <p:spPr>
          <a:xfrm>
            <a:off x="1402310" y="3253079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</a:t>
            </a:r>
            <a:r>
              <a: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。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5" name="TextBox 12"/>
          <p:cNvSpPr txBox="1"/>
          <p:nvPr/>
        </p:nvSpPr>
        <p:spPr>
          <a:xfrm>
            <a:off x="1382727" y="5174817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</a:t>
            </a:r>
            <a:r>
              <a: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。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8951791" y="1331341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点击输入本栏的具体文字。</a:t>
            </a:r>
            <a:endParaRPr lang="zh-CN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8951791" y="3253079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点击输入本栏的具体文字。</a:t>
            </a:r>
            <a:endParaRPr lang="zh-CN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8" name="TextBox 12"/>
          <p:cNvSpPr txBox="1"/>
          <p:nvPr/>
        </p:nvSpPr>
        <p:spPr>
          <a:xfrm>
            <a:off x="8932208" y="5174817"/>
            <a:ext cx="2066334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点击输入本栏的具体文字。</a:t>
            </a:r>
            <a:endParaRPr lang="zh-CN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6" name="圆角矩形 5"/>
          <p:cNvSpPr/>
          <p:nvPr/>
        </p:nvSpPr>
        <p:spPr>
          <a:xfrm rot="18900000">
            <a:off x="5136515" y="1612265"/>
            <a:ext cx="451485" cy="451485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 rot="18900000">
            <a:off x="6588760" y="5174615"/>
            <a:ext cx="836295" cy="836295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6817360" y="1100456"/>
            <a:ext cx="952500" cy="1104900"/>
            <a:chOff x="1449046" y="3203705"/>
            <a:chExt cx="952470" cy="1104865"/>
          </a:xfrm>
          <a:solidFill>
            <a:srgbClr val="2F4891"/>
          </a:solidFill>
        </p:grpSpPr>
        <p:sp>
          <p:nvSpPr>
            <p:cNvPr id="43" name="六边形 42"/>
            <p:cNvSpPr/>
            <p:nvPr/>
          </p:nvSpPr>
          <p:spPr>
            <a:xfrm rot="5400000">
              <a:off x="1372848" y="3279902"/>
              <a:ext cx="1104865" cy="952470"/>
            </a:xfrm>
            <a:prstGeom prst="hexagon">
              <a:avLst>
                <a:gd name="adj" fmla="val 29567"/>
                <a:gd name="vf" fmla="val 11547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3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61"/>
            <p:cNvSpPr>
              <a:spLocks noEditPoints="1"/>
            </p:cNvSpPr>
            <p:nvPr/>
          </p:nvSpPr>
          <p:spPr bwMode="auto">
            <a:xfrm>
              <a:off x="1800186" y="3603738"/>
              <a:ext cx="259078" cy="259076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1430" y="1551031"/>
            <a:ext cx="2978726" cy="2175164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46499" y="1551031"/>
            <a:ext cx="2978726" cy="2175164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44894" y="3801471"/>
            <a:ext cx="2978726" cy="2175164"/>
          </a:xfrm>
          <a:prstGeom prst="rect">
            <a:avLst/>
          </a:prstGeom>
          <a:blipFill dpi="0" rotWithShape="1">
            <a:blip r:embed="rId2"/>
            <a:srcRect/>
            <a:stretch>
              <a:fillRect r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1430" y="3801745"/>
            <a:ext cx="2979420" cy="2174875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51154" y="4046013"/>
            <a:ext cx="1051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58%</a:t>
            </a:r>
            <a:endParaRPr lang="zh-CN" altLang="en-US" sz="4800" dirty="0">
              <a:solidFill>
                <a:schemeClr val="bg1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00524" y="4878274"/>
            <a:ext cx="2354566" cy="905170"/>
            <a:chOff x="1331170" y="4779449"/>
            <a:chExt cx="2354566" cy="905170"/>
          </a:xfrm>
        </p:grpSpPr>
        <p:sp>
          <p:nvSpPr>
            <p:cNvPr id="11" name="文本框 10"/>
            <p:cNvSpPr txBox="1"/>
            <p:nvPr/>
          </p:nvSpPr>
          <p:spPr>
            <a:xfrm>
              <a:off x="1615155" y="4779449"/>
              <a:ext cx="1786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331170" y="5060024"/>
              <a:ext cx="2354566" cy="6245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详细内容点击入栏的具体文字，简明扼要的说明分项内容，此为概念详细图解内容。</a:t>
              </a:r>
              <a:endParaRPr lang="en-US" altLang="zh-CN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008431" y="1705395"/>
            <a:ext cx="1051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58%</a:t>
            </a:r>
            <a:endParaRPr lang="zh-CN" altLang="en-US" sz="4800" dirty="0">
              <a:solidFill>
                <a:schemeClr val="bg1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357166" y="2537021"/>
            <a:ext cx="2354566" cy="905170"/>
            <a:chOff x="1331170" y="4779449"/>
            <a:chExt cx="2354566" cy="905170"/>
          </a:xfrm>
        </p:grpSpPr>
        <p:sp>
          <p:nvSpPr>
            <p:cNvPr id="15" name="文本框 14"/>
            <p:cNvSpPr txBox="1"/>
            <p:nvPr/>
          </p:nvSpPr>
          <p:spPr>
            <a:xfrm>
              <a:off x="1615155" y="4779449"/>
              <a:ext cx="1786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331170" y="5060024"/>
              <a:ext cx="2354566" cy="6245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详细内容点击入栏的具体文字，简明扼要的说明分项内容，此为概念详细图解内容。</a:t>
              </a:r>
              <a:endParaRPr lang="en-US" altLang="zh-CN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11359275" y="1545652"/>
            <a:ext cx="214310" cy="21431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713595" y="1100456"/>
            <a:ext cx="952500" cy="1104900"/>
            <a:chOff x="4230952" y="3203704"/>
            <a:chExt cx="952470" cy="1104865"/>
          </a:xfrm>
          <a:solidFill>
            <a:srgbClr val="2F4891"/>
          </a:solidFill>
        </p:grpSpPr>
        <p:sp>
          <p:nvSpPr>
            <p:cNvPr id="38" name="六边形 37"/>
            <p:cNvSpPr/>
            <p:nvPr/>
          </p:nvSpPr>
          <p:spPr>
            <a:xfrm rot="5400000">
              <a:off x="4154754" y="3279901"/>
              <a:ext cx="1104865" cy="952470"/>
            </a:xfrm>
            <a:prstGeom prst="hexagon">
              <a:avLst>
                <a:gd name="adj" fmla="val 29567"/>
                <a:gd name="vf" fmla="val 11547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3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7"/>
            <p:cNvSpPr>
              <a:spLocks noEditPoints="1"/>
            </p:cNvSpPr>
            <p:nvPr/>
          </p:nvSpPr>
          <p:spPr bwMode="auto">
            <a:xfrm>
              <a:off x="4585899" y="3603735"/>
              <a:ext cx="260352" cy="260352"/>
            </a:xfrm>
            <a:custGeom>
              <a:avLst/>
              <a:gdLst>
                <a:gd name="T0" fmla="*/ 553 w 1018"/>
                <a:gd name="T1" fmla="*/ 10 h 1017"/>
                <a:gd name="T2" fmla="*/ 500 w 1018"/>
                <a:gd name="T3" fmla="*/ 0 h 1017"/>
                <a:gd name="T4" fmla="*/ 448 w 1018"/>
                <a:gd name="T5" fmla="*/ 20 h 1017"/>
                <a:gd name="T6" fmla="*/ 11 w 1018"/>
                <a:gd name="T7" fmla="*/ 463 h 1017"/>
                <a:gd name="T8" fmla="*/ 1 w 1018"/>
                <a:gd name="T9" fmla="*/ 517 h 1017"/>
                <a:gd name="T10" fmla="*/ 21 w 1018"/>
                <a:gd name="T11" fmla="*/ 568 h 1017"/>
                <a:gd name="T12" fmla="*/ 59 w 1018"/>
                <a:gd name="T13" fmla="*/ 596 h 1017"/>
                <a:gd name="T14" fmla="*/ 104 w 1018"/>
                <a:gd name="T15" fmla="*/ 603 h 1017"/>
                <a:gd name="T16" fmla="*/ 128 w 1018"/>
                <a:gd name="T17" fmla="*/ 966 h 1017"/>
                <a:gd name="T18" fmla="*/ 178 w 1018"/>
                <a:gd name="T19" fmla="*/ 1016 h 1017"/>
                <a:gd name="T20" fmla="*/ 331 w 1018"/>
                <a:gd name="T21" fmla="*/ 1016 h 1017"/>
                <a:gd name="T22" fmla="*/ 380 w 1018"/>
                <a:gd name="T23" fmla="*/ 966 h 1017"/>
                <a:gd name="T24" fmla="*/ 636 w 1018"/>
                <a:gd name="T25" fmla="*/ 953 h 1017"/>
                <a:gd name="T26" fmla="*/ 664 w 1018"/>
                <a:gd name="T27" fmla="*/ 1006 h 1017"/>
                <a:gd name="T28" fmla="*/ 827 w 1018"/>
                <a:gd name="T29" fmla="*/ 1017 h 1017"/>
                <a:gd name="T30" fmla="*/ 879 w 1018"/>
                <a:gd name="T31" fmla="*/ 989 h 1017"/>
                <a:gd name="T32" fmla="*/ 890 w 1018"/>
                <a:gd name="T33" fmla="*/ 597 h 1017"/>
                <a:gd name="T34" fmla="*/ 932 w 1018"/>
                <a:gd name="T35" fmla="*/ 603 h 1017"/>
                <a:gd name="T36" fmla="*/ 982 w 1018"/>
                <a:gd name="T37" fmla="*/ 581 h 1017"/>
                <a:gd name="T38" fmla="*/ 1010 w 1018"/>
                <a:gd name="T39" fmla="*/ 544 h 1017"/>
                <a:gd name="T40" fmla="*/ 1016 w 1018"/>
                <a:gd name="T41" fmla="*/ 490 h 1017"/>
                <a:gd name="T42" fmla="*/ 990 w 1018"/>
                <a:gd name="T43" fmla="*/ 441 h 1017"/>
                <a:gd name="T44" fmla="*/ 503 w 1018"/>
                <a:gd name="T45" fmla="*/ 63 h 1017"/>
                <a:gd name="T46" fmla="*/ 532 w 1018"/>
                <a:gd name="T47" fmla="*/ 71 h 1017"/>
                <a:gd name="T48" fmla="*/ 540 w 1018"/>
                <a:gd name="T49" fmla="*/ 100 h 1017"/>
                <a:gd name="T50" fmla="*/ 487 w 1018"/>
                <a:gd name="T51" fmla="*/ 117 h 1017"/>
                <a:gd name="T52" fmla="*/ 479 w 1018"/>
                <a:gd name="T53" fmla="*/ 82 h 1017"/>
                <a:gd name="T54" fmla="*/ 113 w 1018"/>
                <a:gd name="T55" fmla="*/ 534 h 1017"/>
                <a:gd name="T56" fmla="*/ 78 w 1018"/>
                <a:gd name="T57" fmla="*/ 534 h 1017"/>
                <a:gd name="T58" fmla="*/ 64 w 1018"/>
                <a:gd name="T59" fmla="*/ 508 h 1017"/>
                <a:gd name="T60" fmla="*/ 423 w 1018"/>
                <a:gd name="T61" fmla="*/ 135 h 1017"/>
                <a:gd name="T62" fmla="*/ 827 w 1018"/>
                <a:gd name="T63" fmla="*/ 953 h 1017"/>
                <a:gd name="T64" fmla="*/ 695 w 1018"/>
                <a:gd name="T65" fmla="*/ 706 h 1017"/>
                <a:gd name="T66" fmla="*/ 642 w 1018"/>
                <a:gd name="T67" fmla="*/ 667 h 1017"/>
                <a:gd name="T68" fmla="*/ 357 w 1018"/>
                <a:gd name="T69" fmla="*/ 672 h 1017"/>
                <a:gd name="T70" fmla="*/ 318 w 1018"/>
                <a:gd name="T71" fmla="*/ 724 h 1017"/>
                <a:gd name="T72" fmla="*/ 827 w 1018"/>
                <a:gd name="T73" fmla="*/ 547 h 1017"/>
                <a:gd name="T74" fmla="*/ 929 w 1018"/>
                <a:gd name="T75" fmla="*/ 538 h 1017"/>
                <a:gd name="T76" fmla="*/ 554 w 1018"/>
                <a:gd name="T77" fmla="*/ 184 h 1017"/>
                <a:gd name="T78" fmla="*/ 945 w 1018"/>
                <a:gd name="T79" fmla="*/ 486 h 1017"/>
                <a:gd name="T80" fmla="*/ 953 w 1018"/>
                <a:gd name="T81" fmla="*/ 514 h 1017"/>
                <a:gd name="T82" fmla="*/ 382 w 1018"/>
                <a:gd name="T83" fmla="*/ 476 h 1017"/>
                <a:gd name="T84" fmla="*/ 403 w 1018"/>
                <a:gd name="T85" fmla="*/ 547 h 1017"/>
                <a:gd name="T86" fmla="*/ 460 w 1018"/>
                <a:gd name="T87" fmla="*/ 593 h 1017"/>
                <a:gd name="T88" fmla="*/ 522 w 1018"/>
                <a:gd name="T89" fmla="*/ 603 h 1017"/>
                <a:gd name="T90" fmla="*/ 590 w 1018"/>
                <a:gd name="T91" fmla="*/ 574 h 1017"/>
                <a:gd name="T92" fmla="*/ 630 w 1018"/>
                <a:gd name="T93" fmla="*/ 514 h 1017"/>
                <a:gd name="T94" fmla="*/ 634 w 1018"/>
                <a:gd name="T95" fmla="*/ 450 h 1017"/>
                <a:gd name="T96" fmla="*/ 598 w 1018"/>
                <a:gd name="T97" fmla="*/ 386 h 1017"/>
                <a:gd name="T98" fmla="*/ 535 w 1018"/>
                <a:gd name="T99" fmla="*/ 352 h 1017"/>
                <a:gd name="T100" fmla="*/ 471 w 1018"/>
                <a:gd name="T101" fmla="*/ 355 h 1017"/>
                <a:gd name="T102" fmla="*/ 411 w 1018"/>
                <a:gd name="T103" fmla="*/ 394 h 1017"/>
                <a:gd name="T104" fmla="*/ 383 w 1018"/>
                <a:gd name="T105" fmla="*/ 463 h 1017"/>
                <a:gd name="T106" fmla="*/ 571 w 1018"/>
                <a:gd name="T107" fmla="*/ 489 h 1017"/>
                <a:gd name="T108" fmla="*/ 522 w 1018"/>
                <a:gd name="T109" fmla="*/ 538 h 1017"/>
                <a:gd name="T110" fmla="*/ 485 w 1018"/>
                <a:gd name="T111" fmla="*/ 535 h 1017"/>
                <a:gd name="T112" fmla="*/ 446 w 1018"/>
                <a:gd name="T113" fmla="*/ 482 h 1017"/>
                <a:gd name="T114" fmla="*/ 457 w 1018"/>
                <a:gd name="T115" fmla="*/ 441 h 1017"/>
                <a:gd name="T116" fmla="*/ 509 w 1018"/>
                <a:gd name="T117" fmla="*/ 413 h 1017"/>
                <a:gd name="T118" fmla="*/ 554 w 1018"/>
                <a:gd name="T119" fmla="*/ 431 h 1017"/>
                <a:gd name="T120" fmla="*/ 573 w 1018"/>
                <a:gd name="T121" fmla="*/ 47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8" h="1017">
                  <a:moveTo>
                    <a:pt x="990" y="441"/>
                  </a:moveTo>
                  <a:lnTo>
                    <a:pt x="577" y="26"/>
                  </a:lnTo>
                  <a:lnTo>
                    <a:pt x="577" y="26"/>
                  </a:lnTo>
                  <a:lnTo>
                    <a:pt x="569" y="20"/>
                  </a:lnTo>
                  <a:lnTo>
                    <a:pt x="562" y="15"/>
                  </a:lnTo>
                  <a:lnTo>
                    <a:pt x="553" y="10"/>
                  </a:lnTo>
                  <a:lnTo>
                    <a:pt x="545" y="6"/>
                  </a:lnTo>
                  <a:lnTo>
                    <a:pt x="536" y="3"/>
                  </a:lnTo>
                  <a:lnTo>
                    <a:pt x="527" y="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0" y="0"/>
                  </a:lnTo>
                  <a:lnTo>
                    <a:pt x="491" y="1"/>
                  </a:lnTo>
                  <a:lnTo>
                    <a:pt x="481" y="3"/>
                  </a:lnTo>
                  <a:lnTo>
                    <a:pt x="473" y="6"/>
                  </a:lnTo>
                  <a:lnTo>
                    <a:pt x="464" y="10"/>
                  </a:lnTo>
                  <a:lnTo>
                    <a:pt x="456" y="15"/>
                  </a:lnTo>
                  <a:lnTo>
                    <a:pt x="448" y="20"/>
                  </a:lnTo>
                  <a:lnTo>
                    <a:pt x="442" y="26"/>
                  </a:lnTo>
                  <a:lnTo>
                    <a:pt x="27" y="441"/>
                  </a:lnTo>
                  <a:lnTo>
                    <a:pt x="27" y="441"/>
                  </a:lnTo>
                  <a:lnTo>
                    <a:pt x="21" y="447"/>
                  </a:lnTo>
                  <a:lnTo>
                    <a:pt x="16" y="456"/>
                  </a:lnTo>
                  <a:lnTo>
                    <a:pt x="11" y="463"/>
                  </a:lnTo>
                  <a:lnTo>
                    <a:pt x="7" y="472"/>
                  </a:lnTo>
                  <a:lnTo>
                    <a:pt x="4" y="480"/>
                  </a:lnTo>
                  <a:lnTo>
                    <a:pt x="2" y="490"/>
                  </a:lnTo>
                  <a:lnTo>
                    <a:pt x="1" y="499"/>
                  </a:lnTo>
                  <a:lnTo>
                    <a:pt x="0" y="508"/>
                  </a:lnTo>
                  <a:lnTo>
                    <a:pt x="1" y="517"/>
                  </a:lnTo>
                  <a:lnTo>
                    <a:pt x="2" y="526"/>
                  </a:lnTo>
                  <a:lnTo>
                    <a:pt x="4" y="535"/>
                  </a:lnTo>
                  <a:lnTo>
                    <a:pt x="7" y="544"/>
                  </a:lnTo>
                  <a:lnTo>
                    <a:pt x="11" y="552"/>
                  </a:lnTo>
                  <a:lnTo>
                    <a:pt x="16" y="561"/>
                  </a:lnTo>
                  <a:lnTo>
                    <a:pt x="21" y="568"/>
                  </a:lnTo>
                  <a:lnTo>
                    <a:pt x="27" y="576"/>
                  </a:lnTo>
                  <a:lnTo>
                    <a:pt x="27" y="576"/>
                  </a:lnTo>
                  <a:lnTo>
                    <a:pt x="35" y="581"/>
                  </a:lnTo>
                  <a:lnTo>
                    <a:pt x="43" y="588"/>
                  </a:lnTo>
                  <a:lnTo>
                    <a:pt x="50" y="592"/>
                  </a:lnTo>
                  <a:lnTo>
                    <a:pt x="59" y="596"/>
                  </a:lnTo>
                  <a:lnTo>
                    <a:pt x="67" y="599"/>
                  </a:lnTo>
                  <a:lnTo>
                    <a:pt x="77" y="602"/>
                  </a:lnTo>
                  <a:lnTo>
                    <a:pt x="87" y="603"/>
                  </a:lnTo>
                  <a:lnTo>
                    <a:pt x="95" y="604"/>
                  </a:lnTo>
                  <a:lnTo>
                    <a:pt x="95" y="604"/>
                  </a:lnTo>
                  <a:lnTo>
                    <a:pt x="104" y="603"/>
                  </a:lnTo>
                  <a:lnTo>
                    <a:pt x="111" y="602"/>
                  </a:lnTo>
                  <a:lnTo>
                    <a:pt x="127" y="597"/>
                  </a:lnTo>
                  <a:lnTo>
                    <a:pt x="127" y="953"/>
                  </a:lnTo>
                  <a:lnTo>
                    <a:pt x="127" y="953"/>
                  </a:lnTo>
                  <a:lnTo>
                    <a:pt x="127" y="960"/>
                  </a:lnTo>
                  <a:lnTo>
                    <a:pt x="128" y="966"/>
                  </a:lnTo>
                  <a:lnTo>
                    <a:pt x="133" y="978"/>
                  </a:lnTo>
                  <a:lnTo>
                    <a:pt x="138" y="989"/>
                  </a:lnTo>
                  <a:lnTo>
                    <a:pt x="146" y="998"/>
                  </a:lnTo>
                  <a:lnTo>
                    <a:pt x="155" y="1006"/>
                  </a:lnTo>
                  <a:lnTo>
                    <a:pt x="166" y="1012"/>
                  </a:lnTo>
                  <a:lnTo>
                    <a:pt x="178" y="1016"/>
                  </a:lnTo>
                  <a:lnTo>
                    <a:pt x="184" y="1017"/>
                  </a:lnTo>
                  <a:lnTo>
                    <a:pt x="191" y="1017"/>
                  </a:lnTo>
                  <a:lnTo>
                    <a:pt x="318" y="1017"/>
                  </a:lnTo>
                  <a:lnTo>
                    <a:pt x="318" y="1017"/>
                  </a:lnTo>
                  <a:lnTo>
                    <a:pt x="325" y="1017"/>
                  </a:lnTo>
                  <a:lnTo>
                    <a:pt x="331" y="1016"/>
                  </a:lnTo>
                  <a:lnTo>
                    <a:pt x="343" y="1012"/>
                  </a:lnTo>
                  <a:lnTo>
                    <a:pt x="354" y="1006"/>
                  </a:lnTo>
                  <a:lnTo>
                    <a:pt x="363" y="998"/>
                  </a:lnTo>
                  <a:lnTo>
                    <a:pt x="371" y="989"/>
                  </a:lnTo>
                  <a:lnTo>
                    <a:pt x="376" y="978"/>
                  </a:lnTo>
                  <a:lnTo>
                    <a:pt x="380" y="966"/>
                  </a:lnTo>
                  <a:lnTo>
                    <a:pt x="382" y="960"/>
                  </a:lnTo>
                  <a:lnTo>
                    <a:pt x="382" y="953"/>
                  </a:lnTo>
                  <a:lnTo>
                    <a:pt x="382" y="730"/>
                  </a:lnTo>
                  <a:lnTo>
                    <a:pt x="636" y="730"/>
                  </a:lnTo>
                  <a:lnTo>
                    <a:pt x="636" y="953"/>
                  </a:lnTo>
                  <a:lnTo>
                    <a:pt x="636" y="953"/>
                  </a:lnTo>
                  <a:lnTo>
                    <a:pt x="637" y="960"/>
                  </a:lnTo>
                  <a:lnTo>
                    <a:pt x="637" y="966"/>
                  </a:lnTo>
                  <a:lnTo>
                    <a:pt x="641" y="978"/>
                  </a:lnTo>
                  <a:lnTo>
                    <a:pt x="647" y="989"/>
                  </a:lnTo>
                  <a:lnTo>
                    <a:pt x="655" y="998"/>
                  </a:lnTo>
                  <a:lnTo>
                    <a:pt x="664" y="1006"/>
                  </a:lnTo>
                  <a:lnTo>
                    <a:pt x="674" y="1012"/>
                  </a:lnTo>
                  <a:lnTo>
                    <a:pt x="687" y="1016"/>
                  </a:lnTo>
                  <a:lnTo>
                    <a:pt x="693" y="1017"/>
                  </a:lnTo>
                  <a:lnTo>
                    <a:pt x="700" y="1017"/>
                  </a:lnTo>
                  <a:lnTo>
                    <a:pt x="827" y="1017"/>
                  </a:lnTo>
                  <a:lnTo>
                    <a:pt x="827" y="1017"/>
                  </a:lnTo>
                  <a:lnTo>
                    <a:pt x="833" y="1017"/>
                  </a:lnTo>
                  <a:lnTo>
                    <a:pt x="840" y="1016"/>
                  </a:lnTo>
                  <a:lnTo>
                    <a:pt x="852" y="1012"/>
                  </a:lnTo>
                  <a:lnTo>
                    <a:pt x="862" y="1006"/>
                  </a:lnTo>
                  <a:lnTo>
                    <a:pt x="872" y="998"/>
                  </a:lnTo>
                  <a:lnTo>
                    <a:pt x="879" y="989"/>
                  </a:lnTo>
                  <a:lnTo>
                    <a:pt x="886" y="978"/>
                  </a:lnTo>
                  <a:lnTo>
                    <a:pt x="889" y="966"/>
                  </a:lnTo>
                  <a:lnTo>
                    <a:pt x="890" y="960"/>
                  </a:lnTo>
                  <a:lnTo>
                    <a:pt x="890" y="953"/>
                  </a:lnTo>
                  <a:lnTo>
                    <a:pt x="890" y="597"/>
                  </a:lnTo>
                  <a:lnTo>
                    <a:pt x="890" y="597"/>
                  </a:lnTo>
                  <a:lnTo>
                    <a:pt x="899" y="599"/>
                  </a:lnTo>
                  <a:lnTo>
                    <a:pt x="906" y="602"/>
                  </a:lnTo>
                  <a:lnTo>
                    <a:pt x="914" y="603"/>
                  </a:lnTo>
                  <a:lnTo>
                    <a:pt x="922" y="604"/>
                  </a:lnTo>
                  <a:lnTo>
                    <a:pt x="922" y="604"/>
                  </a:lnTo>
                  <a:lnTo>
                    <a:pt x="932" y="603"/>
                  </a:lnTo>
                  <a:lnTo>
                    <a:pt x="942" y="602"/>
                  </a:lnTo>
                  <a:lnTo>
                    <a:pt x="950" y="599"/>
                  </a:lnTo>
                  <a:lnTo>
                    <a:pt x="959" y="596"/>
                  </a:lnTo>
                  <a:lnTo>
                    <a:pt x="967" y="592"/>
                  </a:lnTo>
                  <a:lnTo>
                    <a:pt x="975" y="588"/>
                  </a:lnTo>
                  <a:lnTo>
                    <a:pt x="982" y="581"/>
                  </a:lnTo>
                  <a:lnTo>
                    <a:pt x="990" y="576"/>
                  </a:lnTo>
                  <a:lnTo>
                    <a:pt x="990" y="576"/>
                  </a:lnTo>
                  <a:lnTo>
                    <a:pt x="996" y="568"/>
                  </a:lnTo>
                  <a:lnTo>
                    <a:pt x="1002" y="561"/>
                  </a:lnTo>
                  <a:lnTo>
                    <a:pt x="1007" y="552"/>
                  </a:lnTo>
                  <a:lnTo>
                    <a:pt x="1010" y="544"/>
                  </a:lnTo>
                  <a:lnTo>
                    <a:pt x="1014" y="535"/>
                  </a:lnTo>
                  <a:lnTo>
                    <a:pt x="1016" y="526"/>
                  </a:lnTo>
                  <a:lnTo>
                    <a:pt x="1018" y="517"/>
                  </a:lnTo>
                  <a:lnTo>
                    <a:pt x="1018" y="508"/>
                  </a:lnTo>
                  <a:lnTo>
                    <a:pt x="1018" y="499"/>
                  </a:lnTo>
                  <a:lnTo>
                    <a:pt x="1016" y="490"/>
                  </a:lnTo>
                  <a:lnTo>
                    <a:pt x="1014" y="480"/>
                  </a:lnTo>
                  <a:lnTo>
                    <a:pt x="1010" y="472"/>
                  </a:lnTo>
                  <a:lnTo>
                    <a:pt x="1007" y="463"/>
                  </a:lnTo>
                  <a:lnTo>
                    <a:pt x="1002" y="456"/>
                  </a:lnTo>
                  <a:lnTo>
                    <a:pt x="996" y="447"/>
                  </a:lnTo>
                  <a:lnTo>
                    <a:pt x="990" y="441"/>
                  </a:lnTo>
                  <a:lnTo>
                    <a:pt x="990" y="441"/>
                  </a:lnTo>
                  <a:close/>
                  <a:moveTo>
                    <a:pt x="487" y="71"/>
                  </a:moveTo>
                  <a:lnTo>
                    <a:pt x="487" y="71"/>
                  </a:lnTo>
                  <a:lnTo>
                    <a:pt x="491" y="67"/>
                  </a:lnTo>
                  <a:lnTo>
                    <a:pt x="496" y="64"/>
                  </a:lnTo>
                  <a:lnTo>
                    <a:pt x="503" y="63"/>
                  </a:lnTo>
                  <a:lnTo>
                    <a:pt x="509" y="62"/>
                  </a:lnTo>
                  <a:lnTo>
                    <a:pt x="509" y="62"/>
                  </a:lnTo>
                  <a:lnTo>
                    <a:pt x="516" y="63"/>
                  </a:lnTo>
                  <a:lnTo>
                    <a:pt x="521" y="64"/>
                  </a:lnTo>
                  <a:lnTo>
                    <a:pt x="526" y="67"/>
                  </a:lnTo>
                  <a:lnTo>
                    <a:pt x="532" y="71"/>
                  </a:lnTo>
                  <a:lnTo>
                    <a:pt x="532" y="71"/>
                  </a:lnTo>
                  <a:lnTo>
                    <a:pt x="535" y="77"/>
                  </a:lnTo>
                  <a:lnTo>
                    <a:pt x="538" y="82"/>
                  </a:lnTo>
                  <a:lnTo>
                    <a:pt x="540" y="88"/>
                  </a:lnTo>
                  <a:lnTo>
                    <a:pt x="540" y="94"/>
                  </a:lnTo>
                  <a:lnTo>
                    <a:pt x="540" y="100"/>
                  </a:lnTo>
                  <a:lnTo>
                    <a:pt x="538" y="106"/>
                  </a:lnTo>
                  <a:lnTo>
                    <a:pt x="535" y="111"/>
                  </a:lnTo>
                  <a:lnTo>
                    <a:pt x="532" y="117"/>
                  </a:lnTo>
                  <a:lnTo>
                    <a:pt x="509" y="139"/>
                  </a:lnTo>
                  <a:lnTo>
                    <a:pt x="487" y="117"/>
                  </a:lnTo>
                  <a:lnTo>
                    <a:pt x="487" y="117"/>
                  </a:lnTo>
                  <a:lnTo>
                    <a:pt x="482" y="111"/>
                  </a:lnTo>
                  <a:lnTo>
                    <a:pt x="479" y="106"/>
                  </a:lnTo>
                  <a:lnTo>
                    <a:pt x="478" y="100"/>
                  </a:lnTo>
                  <a:lnTo>
                    <a:pt x="477" y="94"/>
                  </a:lnTo>
                  <a:lnTo>
                    <a:pt x="478" y="88"/>
                  </a:lnTo>
                  <a:lnTo>
                    <a:pt x="479" y="82"/>
                  </a:lnTo>
                  <a:lnTo>
                    <a:pt x="482" y="77"/>
                  </a:lnTo>
                  <a:lnTo>
                    <a:pt x="487" y="71"/>
                  </a:lnTo>
                  <a:lnTo>
                    <a:pt x="487" y="71"/>
                  </a:lnTo>
                  <a:close/>
                  <a:moveTo>
                    <a:pt x="118" y="531"/>
                  </a:moveTo>
                  <a:lnTo>
                    <a:pt x="118" y="531"/>
                  </a:lnTo>
                  <a:lnTo>
                    <a:pt x="113" y="534"/>
                  </a:lnTo>
                  <a:lnTo>
                    <a:pt x="108" y="537"/>
                  </a:lnTo>
                  <a:lnTo>
                    <a:pt x="102" y="538"/>
                  </a:lnTo>
                  <a:lnTo>
                    <a:pt x="95" y="539"/>
                  </a:lnTo>
                  <a:lnTo>
                    <a:pt x="90" y="538"/>
                  </a:lnTo>
                  <a:lnTo>
                    <a:pt x="83" y="537"/>
                  </a:lnTo>
                  <a:lnTo>
                    <a:pt x="78" y="534"/>
                  </a:lnTo>
                  <a:lnTo>
                    <a:pt x="73" y="531"/>
                  </a:lnTo>
                  <a:lnTo>
                    <a:pt x="73" y="531"/>
                  </a:lnTo>
                  <a:lnTo>
                    <a:pt x="69" y="525"/>
                  </a:lnTo>
                  <a:lnTo>
                    <a:pt x="66" y="520"/>
                  </a:lnTo>
                  <a:lnTo>
                    <a:pt x="64" y="514"/>
                  </a:lnTo>
                  <a:lnTo>
                    <a:pt x="64" y="508"/>
                  </a:lnTo>
                  <a:lnTo>
                    <a:pt x="64" y="502"/>
                  </a:lnTo>
                  <a:lnTo>
                    <a:pt x="66" y="495"/>
                  </a:lnTo>
                  <a:lnTo>
                    <a:pt x="69" y="490"/>
                  </a:lnTo>
                  <a:lnTo>
                    <a:pt x="73" y="486"/>
                  </a:lnTo>
                  <a:lnTo>
                    <a:pt x="423" y="135"/>
                  </a:lnTo>
                  <a:lnTo>
                    <a:pt x="423" y="135"/>
                  </a:lnTo>
                  <a:lnTo>
                    <a:pt x="431" y="149"/>
                  </a:lnTo>
                  <a:lnTo>
                    <a:pt x="436" y="155"/>
                  </a:lnTo>
                  <a:lnTo>
                    <a:pt x="442" y="162"/>
                  </a:lnTo>
                  <a:lnTo>
                    <a:pt x="464" y="184"/>
                  </a:lnTo>
                  <a:lnTo>
                    <a:pt x="118" y="531"/>
                  </a:lnTo>
                  <a:close/>
                  <a:moveTo>
                    <a:pt x="827" y="953"/>
                  </a:moveTo>
                  <a:lnTo>
                    <a:pt x="700" y="953"/>
                  </a:lnTo>
                  <a:lnTo>
                    <a:pt x="700" y="730"/>
                  </a:lnTo>
                  <a:lnTo>
                    <a:pt x="700" y="730"/>
                  </a:lnTo>
                  <a:lnTo>
                    <a:pt x="699" y="724"/>
                  </a:lnTo>
                  <a:lnTo>
                    <a:pt x="698" y="717"/>
                  </a:lnTo>
                  <a:lnTo>
                    <a:pt x="695" y="706"/>
                  </a:lnTo>
                  <a:lnTo>
                    <a:pt x="688" y="695"/>
                  </a:lnTo>
                  <a:lnTo>
                    <a:pt x="681" y="685"/>
                  </a:lnTo>
                  <a:lnTo>
                    <a:pt x="671" y="678"/>
                  </a:lnTo>
                  <a:lnTo>
                    <a:pt x="661" y="672"/>
                  </a:lnTo>
                  <a:lnTo>
                    <a:pt x="649" y="668"/>
                  </a:lnTo>
                  <a:lnTo>
                    <a:pt x="642" y="667"/>
                  </a:lnTo>
                  <a:lnTo>
                    <a:pt x="636" y="667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75" y="667"/>
                  </a:lnTo>
                  <a:lnTo>
                    <a:pt x="369" y="668"/>
                  </a:lnTo>
                  <a:lnTo>
                    <a:pt x="357" y="672"/>
                  </a:lnTo>
                  <a:lnTo>
                    <a:pt x="346" y="678"/>
                  </a:lnTo>
                  <a:lnTo>
                    <a:pt x="337" y="685"/>
                  </a:lnTo>
                  <a:lnTo>
                    <a:pt x="329" y="695"/>
                  </a:lnTo>
                  <a:lnTo>
                    <a:pt x="323" y="706"/>
                  </a:lnTo>
                  <a:lnTo>
                    <a:pt x="319" y="717"/>
                  </a:lnTo>
                  <a:lnTo>
                    <a:pt x="318" y="724"/>
                  </a:lnTo>
                  <a:lnTo>
                    <a:pt x="318" y="730"/>
                  </a:lnTo>
                  <a:lnTo>
                    <a:pt x="318" y="953"/>
                  </a:lnTo>
                  <a:lnTo>
                    <a:pt x="191" y="953"/>
                  </a:lnTo>
                  <a:lnTo>
                    <a:pt x="191" y="547"/>
                  </a:lnTo>
                  <a:lnTo>
                    <a:pt x="509" y="229"/>
                  </a:lnTo>
                  <a:lnTo>
                    <a:pt x="827" y="547"/>
                  </a:lnTo>
                  <a:lnTo>
                    <a:pt x="827" y="953"/>
                  </a:lnTo>
                  <a:close/>
                  <a:moveTo>
                    <a:pt x="945" y="531"/>
                  </a:moveTo>
                  <a:lnTo>
                    <a:pt x="945" y="531"/>
                  </a:lnTo>
                  <a:lnTo>
                    <a:pt x="939" y="534"/>
                  </a:lnTo>
                  <a:lnTo>
                    <a:pt x="934" y="537"/>
                  </a:lnTo>
                  <a:lnTo>
                    <a:pt x="929" y="538"/>
                  </a:lnTo>
                  <a:lnTo>
                    <a:pt x="922" y="539"/>
                  </a:lnTo>
                  <a:lnTo>
                    <a:pt x="916" y="538"/>
                  </a:lnTo>
                  <a:lnTo>
                    <a:pt x="911" y="537"/>
                  </a:lnTo>
                  <a:lnTo>
                    <a:pt x="905" y="534"/>
                  </a:lnTo>
                  <a:lnTo>
                    <a:pt x="900" y="531"/>
                  </a:lnTo>
                  <a:lnTo>
                    <a:pt x="554" y="184"/>
                  </a:lnTo>
                  <a:lnTo>
                    <a:pt x="577" y="162"/>
                  </a:lnTo>
                  <a:lnTo>
                    <a:pt x="577" y="162"/>
                  </a:lnTo>
                  <a:lnTo>
                    <a:pt x="582" y="155"/>
                  </a:lnTo>
                  <a:lnTo>
                    <a:pt x="586" y="149"/>
                  </a:lnTo>
                  <a:lnTo>
                    <a:pt x="595" y="135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49" y="490"/>
                  </a:lnTo>
                  <a:lnTo>
                    <a:pt x="951" y="495"/>
                  </a:lnTo>
                  <a:lnTo>
                    <a:pt x="953" y="502"/>
                  </a:lnTo>
                  <a:lnTo>
                    <a:pt x="955" y="508"/>
                  </a:lnTo>
                  <a:lnTo>
                    <a:pt x="953" y="514"/>
                  </a:lnTo>
                  <a:lnTo>
                    <a:pt x="951" y="520"/>
                  </a:lnTo>
                  <a:lnTo>
                    <a:pt x="949" y="525"/>
                  </a:lnTo>
                  <a:lnTo>
                    <a:pt x="945" y="531"/>
                  </a:lnTo>
                  <a:lnTo>
                    <a:pt x="945" y="531"/>
                  </a:lnTo>
                  <a:close/>
                  <a:moveTo>
                    <a:pt x="382" y="476"/>
                  </a:moveTo>
                  <a:lnTo>
                    <a:pt x="382" y="476"/>
                  </a:lnTo>
                  <a:lnTo>
                    <a:pt x="383" y="489"/>
                  </a:lnTo>
                  <a:lnTo>
                    <a:pt x="385" y="502"/>
                  </a:lnTo>
                  <a:lnTo>
                    <a:pt x="387" y="514"/>
                  </a:lnTo>
                  <a:lnTo>
                    <a:pt x="391" y="525"/>
                  </a:lnTo>
                  <a:lnTo>
                    <a:pt x="397" y="536"/>
                  </a:lnTo>
                  <a:lnTo>
                    <a:pt x="403" y="547"/>
                  </a:lnTo>
                  <a:lnTo>
                    <a:pt x="411" y="556"/>
                  </a:lnTo>
                  <a:lnTo>
                    <a:pt x="419" y="566"/>
                  </a:lnTo>
                  <a:lnTo>
                    <a:pt x="428" y="574"/>
                  </a:lnTo>
                  <a:lnTo>
                    <a:pt x="437" y="581"/>
                  </a:lnTo>
                  <a:lnTo>
                    <a:pt x="448" y="588"/>
                  </a:lnTo>
                  <a:lnTo>
                    <a:pt x="460" y="593"/>
                  </a:lnTo>
                  <a:lnTo>
                    <a:pt x="471" y="597"/>
                  </a:lnTo>
                  <a:lnTo>
                    <a:pt x="483" y="600"/>
                  </a:lnTo>
                  <a:lnTo>
                    <a:pt x="496" y="603"/>
                  </a:lnTo>
                  <a:lnTo>
                    <a:pt x="509" y="604"/>
                  </a:lnTo>
                  <a:lnTo>
                    <a:pt x="509" y="604"/>
                  </a:lnTo>
                  <a:lnTo>
                    <a:pt x="522" y="603"/>
                  </a:lnTo>
                  <a:lnTo>
                    <a:pt x="535" y="600"/>
                  </a:lnTo>
                  <a:lnTo>
                    <a:pt x="547" y="597"/>
                  </a:lnTo>
                  <a:lnTo>
                    <a:pt x="559" y="593"/>
                  </a:lnTo>
                  <a:lnTo>
                    <a:pt x="569" y="588"/>
                  </a:lnTo>
                  <a:lnTo>
                    <a:pt x="580" y="581"/>
                  </a:lnTo>
                  <a:lnTo>
                    <a:pt x="590" y="574"/>
                  </a:lnTo>
                  <a:lnTo>
                    <a:pt x="598" y="566"/>
                  </a:lnTo>
                  <a:lnTo>
                    <a:pt x="607" y="556"/>
                  </a:lnTo>
                  <a:lnTo>
                    <a:pt x="614" y="547"/>
                  </a:lnTo>
                  <a:lnTo>
                    <a:pt x="621" y="536"/>
                  </a:lnTo>
                  <a:lnTo>
                    <a:pt x="626" y="525"/>
                  </a:lnTo>
                  <a:lnTo>
                    <a:pt x="630" y="514"/>
                  </a:lnTo>
                  <a:lnTo>
                    <a:pt x="634" y="502"/>
                  </a:lnTo>
                  <a:lnTo>
                    <a:pt x="636" y="489"/>
                  </a:lnTo>
                  <a:lnTo>
                    <a:pt x="636" y="476"/>
                  </a:lnTo>
                  <a:lnTo>
                    <a:pt x="636" y="476"/>
                  </a:lnTo>
                  <a:lnTo>
                    <a:pt x="636" y="463"/>
                  </a:lnTo>
                  <a:lnTo>
                    <a:pt x="634" y="450"/>
                  </a:lnTo>
                  <a:lnTo>
                    <a:pt x="630" y="438"/>
                  </a:lnTo>
                  <a:lnTo>
                    <a:pt x="626" y="427"/>
                  </a:lnTo>
                  <a:lnTo>
                    <a:pt x="621" y="415"/>
                  </a:lnTo>
                  <a:lnTo>
                    <a:pt x="614" y="405"/>
                  </a:lnTo>
                  <a:lnTo>
                    <a:pt x="607" y="394"/>
                  </a:lnTo>
                  <a:lnTo>
                    <a:pt x="598" y="386"/>
                  </a:lnTo>
                  <a:lnTo>
                    <a:pt x="590" y="377"/>
                  </a:lnTo>
                  <a:lnTo>
                    <a:pt x="580" y="371"/>
                  </a:lnTo>
                  <a:lnTo>
                    <a:pt x="569" y="364"/>
                  </a:lnTo>
                  <a:lnTo>
                    <a:pt x="559" y="359"/>
                  </a:lnTo>
                  <a:lnTo>
                    <a:pt x="547" y="355"/>
                  </a:lnTo>
                  <a:lnTo>
                    <a:pt x="535" y="352"/>
                  </a:lnTo>
                  <a:lnTo>
                    <a:pt x="522" y="349"/>
                  </a:lnTo>
                  <a:lnTo>
                    <a:pt x="509" y="348"/>
                  </a:lnTo>
                  <a:lnTo>
                    <a:pt x="509" y="348"/>
                  </a:lnTo>
                  <a:lnTo>
                    <a:pt x="496" y="349"/>
                  </a:lnTo>
                  <a:lnTo>
                    <a:pt x="483" y="352"/>
                  </a:lnTo>
                  <a:lnTo>
                    <a:pt x="471" y="355"/>
                  </a:lnTo>
                  <a:lnTo>
                    <a:pt x="460" y="359"/>
                  </a:lnTo>
                  <a:lnTo>
                    <a:pt x="448" y="364"/>
                  </a:lnTo>
                  <a:lnTo>
                    <a:pt x="437" y="371"/>
                  </a:lnTo>
                  <a:lnTo>
                    <a:pt x="428" y="377"/>
                  </a:lnTo>
                  <a:lnTo>
                    <a:pt x="419" y="386"/>
                  </a:lnTo>
                  <a:lnTo>
                    <a:pt x="411" y="394"/>
                  </a:lnTo>
                  <a:lnTo>
                    <a:pt x="403" y="405"/>
                  </a:lnTo>
                  <a:lnTo>
                    <a:pt x="397" y="415"/>
                  </a:lnTo>
                  <a:lnTo>
                    <a:pt x="391" y="427"/>
                  </a:lnTo>
                  <a:lnTo>
                    <a:pt x="387" y="438"/>
                  </a:lnTo>
                  <a:lnTo>
                    <a:pt x="385" y="450"/>
                  </a:lnTo>
                  <a:lnTo>
                    <a:pt x="383" y="463"/>
                  </a:lnTo>
                  <a:lnTo>
                    <a:pt x="382" y="476"/>
                  </a:lnTo>
                  <a:lnTo>
                    <a:pt x="382" y="476"/>
                  </a:lnTo>
                  <a:close/>
                  <a:moveTo>
                    <a:pt x="573" y="476"/>
                  </a:moveTo>
                  <a:lnTo>
                    <a:pt x="573" y="476"/>
                  </a:lnTo>
                  <a:lnTo>
                    <a:pt x="573" y="482"/>
                  </a:lnTo>
                  <a:lnTo>
                    <a:pt x="571" y="489"/>
                  </a:lnTo>
                  <a:lnTo>
                    <a:pt x="567" y="501"/>
                  </a:lnTo>
                  <a:lnTo>
                    <a:pt x="562" y="511"/>
                  </a:lnTo>
                  <a:lnTo>
                    <a:pt x="554" y="521"/>
                  </a:lnTo>
                  <a:lnTo>
                    <a:pt x="545" y="529"/>
                  </a:lnTo>
                  <a:lnTo>
                    <a:pt x="534" y="535"/>
                  </a:lnTo>
                  <a:lnTo>
                    <a:pt x="522" y="538"/>
                  </a:lnTo>
                  <a:lnTo>
                    <a:pt x="516" y="539"/>
                  </a:lnTo>
                  <a:lnTo>
                    <a:pt x="509" y="539"/>
                  </a:lnTo>
                  <a:lnTo>
                    <a:pt x="509" y="539"/>
                  </a:lnTo>
                  <a:lnTo>
                    <a:pt x="503" y="539"/>
                  </a:lnTo>
                  <a:lnTo>
                    <a:pt x="496" y="538"/>
                  </a:lnTo>
                  <a:lnTo>
                    <a:pt x="485" y="535"/>
                  </a:lnTo>
                  <a:lnTo>
                    <a:pt x="474" y="529"/>
                  </a:lnTo>
                  <a:lnTo>
                    <a:pt x="464" y="521"/>
                  </a:lnTo>
                  <a:lnTo>
                    <a:pt x="457" y="511"/>
                  </a:lnTo>
                  <a:lnTo>
                    <a:pt x="450" y="501"/>
                  </a:lnTo>
                  <a:lnTo>
                    <a:pt x="447" y="489"/>
                  </a:lnTo>
                  <a:lnTo>
                    <a:pt x="446" y="482"/>
                  </a:lnTo>
                  <a:lnTo>
                    <a:pt x="445" y="476"/>
                  </a:lnTo>
                  <a:lnTo>
                    <a:pt x="445" y="476"/>
                  </a:lnTo>
                  <a:lnTo>
                    <a:pt x="446" y="470"/>
                  </a:lnTo>
                  <a:lnTo>
                    <a:pt x="447" y="463"/>
                  </a:lnTo>
                  <a:lnTo>
                    <a:pt x="450" y="451"/>
                  </a:lnTo>
                  <a:lnTo>
                    <a:pt x="457" y="441"/>
                  </a:lnTo>
                  <a:lnTo>
                    <a:pt x="464" y="431"/>
                  </a:lnTo>
                  <a:lnTo>
                    <a:pt x="474" y="423"/>
                  </a:lnTo>
                  <a:lnTo>
                    <a:pt x="485" y="417"/>
                  </a:lnTo>
                  <a:lnTo>
                    <a:pt x="496" y="414"/>
                  </a:lnTo>
                  <a:lnTo>
                    <a:pt x="503" y="413"/>
                  </a:lnTo>
                  <a:lnTo>
                    <a:pt x="509" y="413"/>
                  </a:lnTo>
                  <a:lnTo>
                    <a:pt x="509" y="413"/>
                  </a:lnTo>
                  <a:lnTo>
                    <a:pt x="516" y="413"/>
                  </a:lnTo>
                  <a:lnTo>
                    <a:pt x="522" y="414"/>
                  </a:lnTo>
                  <a:lnTo>
                    <a:pt x="534" y="417"/>
                  </a:lnTo>
                  <a:lnTo>
                    <a:pt x="545" y="423"/>
                  </a:lnTo>
                  <a:lnTo>
                    <a:pt x="554" y="431"/>
                  </a:lnTo>
                  <a:lnTo>
                    <a:pt x="562" y="441"/>
                  </a:lnTo>
                  <a:lnTo>
                    <a:pt x="567" y="451"/>
                  </a:lnTo>
                  <a:lnTo>
                    <a:pt x="571" y="463"/>
                  </a:lnTo>
                  <a:lnTo>
                    <a:pt x="573" y="470"/>
                  </a:lnTo>
                  <a:lnTo>
                    <a:pt x="573" y="476"/>
                  </a:lnTo>
                  <a:lnTo>
                    <a:pt x="573" y="4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94195" y="3909696"/>
            <a:ext cx="952500" cy="1104900"/>
            <a:chOff x="7012858" y="3203704"/>
            <a:chExt cx="952470" cy="1104865"/>
          </a:xfrm>
          <a:solidFill>
            <a:srgbClr val="2F4891"/>
          </a:solidFill>
        </p:grpSpPr>
        <p:sp>
          <p:nvSpPr>
            <p:cNvPr id="36" name="六边形 35"/>
            <p:cNvSpPr/>
            <p:nvPr/>
          </p:nvSpPr>
          <p:spPr>
            <a:xfrm rot="5400000">
              <a:off x="6936660" y="3279901"/>
              <a:ext cx="1104865" cy="952470"/>
            </a:xfrm>
            <a:prstGeom prst="hexagon">
              <a:avLst>
                <a:gd name="adj" fmla="val 29567"/>
                <a:gd name="vf" fmla="val 11547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3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15"/>
            <p:cNvSpPr>
              <a:spLocks noEditPoints="1"/>
            </p:cNvSpPr>
            <p:nvPr/>
          </p:nvSpPr>
          <p:spPr bwMode="auto">
            <a:xfrm>
              <a:off x="7358915" y="3626597"/>
              <a:ext cx="260352" cy="259076"/>
            </a:xfrm>
            <a:custGeom>
              <a:avLst/>
              <a:gdLst>
                <a:gd name="T0" fmla="*/ 789 w 1018"/>
                <a:gd name="T1" fmla="*/ 69 h 1017"/>
                <a:gd name="T2" fmla="*/ 765 w 1018"/>
                <a:gd name="T3" fmla="*/ 25 h 1017"/>
                <a:gd name="T4" fmla="*/ 719 w 1018"/>
                <a:gd name="T5" fmla="*/ 1 h 1017"/>
                <a:gd name="T6" fmla="*/ 73 w 1018"/>
                <a:gd name="T7" fmla="*/ 1 h 1017"/>
                <a:gd name="T8" fmla="*/ 27 w 1018"/>
                <a:gd name="T9" fmla="*/ 25 h 1017"/>
                <a:gd name="T10" fmla="*/ 2 w 1018"/>
                <a:gd name="T11" fmla="*/ 69 h 1017"/>
                <a:gd name="T12" fmla="*/ 2 w 1018"/>
                <a:gd name="T13" fmla="*/ 716 h 1017"/>
                <a:gd name="T14" fmla="*/ 28 w 1018"/>
                <a:gd name="T15" fmla="*/ 766 h 1017"/>
                <a:gd name="T16" fmla="*/ 67 w 1018"/>
                <a:gd name="T17" fmla="*/ 789 h 1017"/>
                <a:gd name="T18" fmla="*/ 115 w 1018"/>
                <a:gd name="T19" fmla="*/ 791 h 1017"/>
                <a:gd name="T20" fmla="*/ 163 w 1018"/>
                <a:gd name="T21" fmla="*/ 766 h 1017"/>
                <a:gd name="T22" fmla="*/ 263 w 1018"/>
                <a:gd name="T23" fmla="*/ 745 h 1017"/>
                <a:gd name="T24" fmla="*/ 589 w 1018"/>
                <a:gd name="T25" fmla="*/ 763 h 1017"/>
                <a:gd name="T26" fmla="*/ 634 w 1018"/>
                <a:gd name="T27" fmla="*/ 777 h 1017"/>
                <a:gd name="T28" fmla="*/ 870 w 1018"/>
                <a:gd name="T29" fmla="*/ 1001 h 1017"/>
                <a:gd name="T30" fmla="*/ 923 w 1018"/>
                <a:gd name="T31" fmla="*/ 1017 h 1017"/>
                <a:gd name="T32" fmla="*/ 968 w 1018"/>
                <a:gd name="T33" fmla="*/ 1006 h 1017"/>
                <a:gd name="T34" fmla="*/ 1002 w 1018"/>
                <a:gd name="T35" fmla="*/ 975 h 1017"/>
                <a:gd name="T36" fmla="*/ 1018 w 1018"/>
                <a:gd name="T37" fmla="*/ 921 h 1017"/>
                <a:gd name="T38" fmla="*/ 1011 w 1018"/>
                <a:gd name="T39" fmla="*/ 276 h 1017"/>
                <a:gd name="T40" fmla="*/ 977 w 1018"/>
                <a:gd name="T41" fmla="*/ 238 h 1017"/>
                <a:gd name="T42" fmla="*/ 927 w 1018"/>
                <a:gd name="T43" fmla="*/ 223 h 1017"/>
                <a:gd name="T44" fmla="*/ 102 w 1018"/>
                <a:gd name="T45" fmla="*/ 729 h 1017"/>
                <a:gd name="T46" fmla="*/ 73 w 1018"/>
                <a:gd name="T47" fmla="*/ 721 h 1017"/>
                <a:gd name="T48" fmla="*/ 64 w 1018"/>
                <a:gd name="T49" fmla="*/ 86 h 1017"/>
                <a:gd name="T50" fmla="*/ 80 w 1018"/>
                <a:gd name="T51" fmla="*/ 65 h 1017"/>
                <a:gd name="T52" fmla="*/ 711 w 1018"/>
                <a:gd name="T53" fmla="*/ 65 h 1017"/>
                <a:gd name="T54" fmla="*/ 727 w 1018"/>
                <a:gd name="T55" fmla="*/ 86 h 1017"/>
                <a:gd name="T56" fmla="*/ 720 w 1018"/>
                <a:gd name="T57" fmla="*/ 470 h 1017"/>
                <a:gd name="T58" fmla="*/ 429 w 1018"/>
                <a:gd name="T59" fmla="*/ 476 h 1017"/>
                <a:gd name="T60" fmla="*/ 350 w 1018"/>
                <a:gd name="T61" fmla="*/ 501 h 1017"/>
                <a:gd name="T62" fmla="*/ 954 w 1018"/>
                <a:gd name="T63" fmla="*/ 928 h 1017"/>
                <a:gd name="T64" fmla="*/ 934 w 1018"/>
                <a:gd name="T65" fmla="*/ 951 h 1017"/>
                <a:gd name="T66" fmla="*/ 900 w 1018"/>
                <a:gd name="T67" fmla="*/ 944 h 1017"/>
                <a:gd name="T68" fmla="*/ 645 w 1018"/>
                <a:gd name="T69" fmla="*/ 711 h 1017"/>
                <a:gd name="T70" fmla="*/ 318 w 1018"/>
                <a:gd name="T71" fmla="*/ 700 h 1017"/>
                <a:gd name="T72" fmla="*/ 293 w 1018"/>
                <a:gd name="T73" fmla="*/ 685 h 1017"/>
                <a:gd name="T74" fmla="*/ 379 w 1018"/>
                <a:gd name="T75" fmla="*/ 557 h 1017"/>
                <a:gd name="T76" fmla="*/ 420 w 1018"/>
                <a:gd name="T77" fmla="*/ 540 h 1017"/>
                <a:gd name="T78" fmla="*/ 727 w 1018"/>
                <a:gd name="T79" fmla="*/ 536 h 1017"/>
                <a:gd name="T80" fmla="*/ 770 w 1018"/>
                <a:gd name="T81" fmla="*/ 508 h 1017"/>
                <a:gd name="T82" fmla="*/ 791 w 1018"/>
                <a:gd name="T83" fmla="*/ 461 h 1017"/>
                <a:gd name="T84" fmla="*/ 938 w 1018"/>
                <a:gd name="T85" fmla="*/ 288 h 1017"/>
                <a:gd name="T86" fmla="*/ 955 w 1018"/>
                <a:gd name="T87" fmla="*/ 311 h 1017"/>
                <a:gd name="T88" fmla="*/ 425 w 1018"/>
                <a:gd name="T89" fmla="*/ 373 h 1017"/>
                <a:gd name="T90" fmla="*/ 445 w 1018"/>
                <a:gd name="T91" fmla="*/ 333 h 1017"/>
                <a:gd name="T92" fmla="*/ 416 w 1018"/>
                <a:gd name="T93" fmla="*/ 289 h 1017"/>
                <a:gd name="T94" fmla="*/ 371 w 1018"/>
                <a:gd name="T95" fmla="*/ 294 h 1017"/>
                <a:gd name="T96" fmla="*/ 350 w 1018"/>
                <a:gd name="T97" fmla="*/ 333 h 1017"/>
                <a:gd name="T98" fmla="*/ 380 w 1018"/>
                <a:gd name="T99" fmla="*/ 377 h 1017"/>
                <a:gd name="T100" fmla="*/ 197 w 1018"/>
                <a:gd name="T101" fmla="*/ 286 h 1017"/>
                <a:gd name="T102" fmla="*/ 160 w 1018"/>
                <a:gd name="T103" fmla="*/ 324 h 1017"/>
                <a:gd name="T104" fmla="*/ 174 w 1018"/>
                <a:gd name="T105" fmla="*/ 367 h 1017"/>
                <a:gd name="T106" fmla="*/ 217 w 1018"/>
                <a:gd name="T107" fmla="*/ 380 h 1017"/>
                <a:gd name="T108" fmla="*/ 254 w 1018"/>
                <a:gd name="T109" fmla="*/ 343 h 1017"/>
                <a:gd name="T110" fmla="*/ 240 w 1018"/>
                <a:gd name="T111" fmla="*/ 300 h 1017"/>
                <a:gd name="T112" fmla="*/ 589 w 1018"/>
                <a:gd name="T113" fmla="*/ 380 h 1017"/>
                <a:gd name="T114" fmla="*/ 629 w 1018"/>
                <a:gd name="T115" fmla="*/ 360 h 1017"/>
                <a:gd name="T116" fmla="*/ 633 w 1018"/>
                <a:gd name="T117" fmla="*/ 315 h 1017"/>
                <a:gd name="T118" fmla="*/ 589 w 1018"/>
                <a:gd name="T119" fmla="*/ 286 h 1017"/>
                <a:gd name="T120" fmla="*/ 549 w 1018"/>
                <a:gd name="T121" fmla="*/ 306 h 1017"/>
                <a:gd name="T122" fmla="*/ 545 w 1018"/>
                <a:gd name="T123" fmla="*/ 351 h 1017"/>
                <a:gd name="T124" fmla="*/ 589 w 1018"/>
                <a:gd name="T125" fmla="*/ 38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927" y="223"/>
                  </a:moveTo>
                  <a:lnTo>
                    <a:pt x="792" y="223"/>
                  </a:lnTo>
                  <a:lnTo>
                    <a:pt x="792" y="86"/>
                  </a:lnTo>
                  <a:lnTo>
                    <a:pt x="792" y="86"/>
                  </a:lnTo>
                  <a:lnTo>
                    <a:pt x="791" y="78"/>
                  </a:lnTo>
                  <a:lnTo>
                    <a:pt x="789" y="69"/>
                  </a:lnTo>
                  <a:lnTo>
                    <a:pt x="787" y="61"/>
                  </a:lnTo>
                  <a:lnTo>
                    <a:pt x="784" y="53"/>
                  </a:lnTo>
                  <a:lnTo>
                    <a:pt x="780" y="45"/>
                  </a:lnTo>
                  <a:lnTo>
                    <a:pt x="776" y="38"/>
                  </a:lnTo>
                  <a:lnTo>
                    <a:pt x="770" y="31"/>
                  </a:lnTo>
                  <a:lnTo>
                    <a:pt x="765" y="25"/>
                  </a:lnTo>
                  <a:lnTo>
                    <a:pt x="758" y="19"/>
                  </a:lnTo>
                  <a:lnTo>
                    <a:pt x="751" y="15"/>
                  </a:lnTo>
                  <a:lnTo>
                    <a:pt x="743" y="10"/>
                  </a:lnTo>
                  <a:lnTo>
                    <a:pt x="736" y="6"/>
                  </a:lnTo>
                  <a:lnTo>
                    <a:pt x="727" y="3"/>
                  </a:lnTo>
                  <a:lnTo>
                    <a:pt x="719" y="1"/>
                  </a:lnTo>
                  <a:lnTo>
                    <a:pt x="709" y="0"/>
                  </a:lnTo>
                  <a:lnTo>
                    <a:pt x="69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3" y="19"/>
                  </a:lnTo>
                  <a:lnTo>
                    <a:pt x="27" y="25"/>
                  </a:lnTo>
                  <a:lnTo>
                    <a:pt x="21" y="31"/>
                  </a:lnTo>
                  <a:lnTo>
                    <a:pt x="16" y="38"/>
                  </a:lnTo>
                  <a:lnTo>
                    <a:pt x="12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698"/>
                  </a:lnTo>
                  <a:lnTo>
                    <a:pt x="0" y="698"/>
                  </a:lnTo>
                  <a:lnTo>
                    <a:pt x="1" y="708"/>
                  </a:lnTo>
                  <a:lnTo>
                    <a:pt x="2" y="716"/>
                  </a:lnTo>
                  <a:lnTo>
                    <a:pt x="4" y="726"/>
                  </a:lnTo>
                  <a:lnTo>
                    <a:pt x="7" y="735"/>
                  </a:lnTo>
                  <a:lnTo>
                    <a:pt x="12" y="743"/>
                  </a:lnTo>
                  <a:lnTo>
                    <a:pt x="16" y="751"/>
                  </a:lnTo>
                  <a:lnTo>
                    <a:pt x="21" y="758"/>
                  </a:lnTo>
                  <a:lnTo>
                    <a:pt x="28" y="766"/>
                  </a:lnTo>
                  <a:lnTo>
                    <a:pt x="28" y="766"/>
                  </a:lnTo>
                  <a:lnTo>
                    <a:pt x="35" y="772"/>
                  </a:lnTo>
                  <a:lnTo>
                    <a:pt x="43" y="777"/>
                  </a:lnTo>
                  <a:lnTo>
                    <a:pt x="51" y="782"/>
                  </a:lnTo>
                  <a:lnTo>
                    <a:pt x="59" y="786"/>
                  </a:lnTo>
                  <a:lnTo>
                    <a:pt x="67" y="789"/>
                  </a:lnTo>
                  <a:lnTo>
                    <a:pt x="77" y="791"/>
                  </a:lnTo>
                  <a:lnTo>
                    <a:pt x="87" y="792"/>
                  </a:lnTo>
                  <a:lnTo>
                    <a:pt x="95" y="794"/>
                  </a:lnTo>
                  <a:lnTo>
                    <a:pt x="95" y="794"/>
                  </a:lnTo>
                  <a:lnTo>
                    <a:pt x="105" y="792"/>
                  </a:lnTo>
                  <a:lnTo>
                    <a:pt x="115" y="791"/>
                  </a:lnTo>
                  <a:lnTo>
                    <a:pt x="123" y="789"/>
                  </a:lnTo>
                  <a:lnTo>
                    <a:pt x="132" y="786"/>
                  </a:lnTo>
                  <a:lnTo>
                    <a:pt x="140" y="783"/>
                  </a:lnTo>
                  <a:lnTo>
                    <a:pt x="148" y="777"/>
                  </a:lnTo>
                  <a:lnTo>
                    <a:pt x="155" y="772"/>
                  </a:lnTo>
                  <a:lnTo>
                    <a:pt x="163" y="766"/>
                  </a:lnTo>
                  <a:lnTo>
                    <a:pt x="230" y="700"/>
                  </a:lnTo>
                  <a:lnTo>
                    <a:pt x="230" y="700"/>
                  </a:lnTo>
                  <a:lnTo>
                    <a:pt x="236" y="713"/>
                  </a:lnTo>
                  <a:lnTo>
                    <a:pt x="243" y="726"/>
                  </a:lnTo>
                  <a:lnTo>
                    <a:pt x="252" y="737"/>
                  </a:lnTo>
                  <a:lnTo>
                    <a:pt x="263" y="745"/>
                  </a:lnTo>
                  <a:lnTo>
                    <a:pt x="276" y="753"/>
                  </a:lnTo>
                  <a:lnTo>
                    <a:pt x="288" y="759"/>
                  </a:lnTo>
                  <a:lnTo>
                    <a:pt x="303" y="762"/>
                  </a:lnTo>
                  <a:lnTo>
                    <a:pt x="318" y="763"/>
                  </a:lnTo>
                  <a:lnTo>
                    <a:pt x="589" y="763"/>
                  </a:lnTo>
                  <a:lnTo>
                    <a:pt x="589" y="763"/>
                  </a:lnTo>
                  <a:lnTo>
                    <a:pt x="597" y="763"/>
                  </a:lnTo>
                  <a:lnTo>
                    <a:pt x="605" y="765"/>
                  </a:lnTo>
                  <a:lnTo>
                    <a:pt x="612" y="767"/>
                  </a:lnTo>
                  <a:lnTo>
                    <a:pt x="620" y="770"/>
                  </a:lnTo>
                  <a:lnTo>
                    <a:pt x="626" y="773"/>
                  </a:lnTo>
                  <a:lnTo>
                    <a:pt x="634" y="777"/>
                  </a:lnTo>
                  <a:lnTo>
                    <a:pt x="640" y="782"/>
                  </a:lnTo>
                  <a:lnTo>
                    <a:pt x="646" y="787"/>
                  </a:lnTo>
                  <a:lnTo>
                    <a:pt x="855" y="989"/>
                  </a:lnTo>
                  <a:lnTo>
                    <a:pt x="855" y="989"/>
                  </a:lnTo>
                  <a:lnTo>
                    <a:pt x="862" y="995"/>
                  </a:lnTo>
                  <a:lnTo>
                    <a:pt x="870" y="1001"/>
                  </a:lnTo>
                  <a:lnTo>
                    <a:pt x="877" y="1006"/>
                  </a:lnTo>
                  <a:lnTo>
                    <a:pt x="886" y="1010"/>
                  </a:lnTo>
                  <a:lnTo>
                    <a:pt x="895" y="1012"/>
                  </a:lnTo>
                  <a:lnTo>
                    <a:pt x="903" y="1016"/>
                  </a:lnTo>
                  <a:lnTo>
                    <a:pt x="913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2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5"/>
                  </a:lnTo>
                  <a:lnTo>
                    <a:pt x="990" y="989"/>
                  </a:lnTo>
                  <a:lnTo>
                    <a:pt x="990" y="989"/>
                  </a:lnTo>
                  <a:lnTo>
                    <a:pt x="997" y="982"/>
                  </a:lnTo>
                  <a:lnTo>
                    <a:pt x="1002" y="975"/>
                  </a:lnTo>
                  <a:lnTo>
                    <a:pt x="1006" y="966"/>
                  </a:lnTo>
                  <a:lnTo>
                    <a:pt x="1011" y="958"/>
                  </a:lnTo>
                  <a:lnTo>
                    <a:pt x="1014" y="949"/>
                  </a:lnTo>
                  <a:lnTo>
                    <a:pt x="1016" y="941"/>
                  </a:lnTo>
                  <a:lnTo>
                    <a:pt x="1017" y="931"/>
                  </a:lnTo>
                  <a:lnTo>
                    <a:pt x="1018" y="921"/>
                  </a:lnTo>
                  <a:lnTo>
                    <a:pt x="1018" y="311"/>
                  </a:lnTo>
                  <a:lnTo>
                    <a:pt x="1018" y="311"/>
                  </a:lnTo>
                  <a:lnTo>
                    <a:pt x="1017" y="301"/>
                  </a:lnTo>
                  <a:lnTo>
                    <a:pt x="1016" y="292"/>
                  </a:lnTo>
                  <a:lnTo>
                    <a:pt x="1014" y="284"/>
                  </a:lnTo>
                  <a:lnTo>
                    <a:pt x="1011" y="276"/>
                  </a:lnTo>
                  <a:lnTo>
                    <a:pt x="1007" y="269"/>
                  </a:lnTo>
                  <a:lnTo>
                    <a:pt x="1002" y="261"/>
                  </a:lnTo>
                  <a:lnTo>
                    <a:pt x="997" y="255"/>
                  </a:lnTo>
                  <a:lnTo>
                    <a:pt x="991" y="248"/>
                  </a:lnTo>
                  <a:lnTo>
                    <a:pt x="985" y="243"/>
                  </a:lnTo>
                  <a:lnTo>
                    <a:pt x="977" y="238"/>
                  </a:lnTo>
                  <a:lnTo>
                    <a:pt x="970" y="233"/>
                  </a:lnTo>
                  <a:lnTo>
                    <a:pt x="962" y="230"/>
                  </a:lnTo>
                  <a:lnTo>
                    <a:pt x="954" y="227"/>
                  </a:lnTo>
                  <a:lnTo>
                    <a:pt x="945" y="225"/>
                  </a:lnTo>
                  <a:lnTo>
                    <a:pt x="935" y="224"/>
                  </a:lnTo>
                  <a:lnTo>
                    <a:pt x="927" y="223"/>
                  </a:lnTo>
                  <a:lnTo>
                    <a:pt x="927" y="223"/>
                  </a:lnTo>
                  <a:close/>
                  <a:moveTo>
                    <a:pt x="118" y="721"/>
                  </a:moveTo>
                  <a:lnTo>
                    <a:pt x="118" y="721"/>
                  </a:lnTo>
                  <a:lnTo>
                    <a:pt x="114" y="725"/>
                  </a:lnTo>
                  <a:lnTo>
                    <a:pt x="108" y="727"/>
                  </a:lnTo>
                  <a:lnTo>
                    <a:pt x="102" y="729"/>
                  </a:lnTo>
                  <a:lnTo>
                    <a:pt x="95" y="729"/>
                  </a:lnTo>
                  <a:lnTo>
                    <a:pt x="90" y="729"/>
                  </a:lnTo>
                  <a:lnTo>
                    <a:pt x="83" y="727"/>
                  </a:lnTo>
                  <a:lnTo>
                    <a:pt x="78" y="725"/>
                  </a:lnTo>
                  <a:lnTo>
                    <a:pt x="73" y="721"/>
                  </a:lnTo>
                  <a:lnTo>
                    <a:pt x="73" y="721"/>
                  </a:lnTo>
                  <a:lnTo>
                    <a:pt x="70" y="715"/>
                  </a:lnTo>
                  <a:lnTo>
                    <a:pt x="66" y="710"/>
                  </a:lnTo>
                  <a:lnTo>
                    <a:pt x="64" y="704"/>
                  </a:lnTo>
                  <a:lnTo>
                    <a:pt x="64" y="69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6" y="78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6" y="67"/>
                  </a:lnTo>
                  <a:lnTo>
                    <a:pt x="80" y="65"/>
                  </a:lnTo>
                  <a:lnTo>
                    <a:pt x="86" y="63"/>
                  </a:lnTo>
                  <a:lnTo>
                    <a:pt x="92" y="63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06" y="63"/>
                  </a:lnTo>
                  <a:lnTo>
                    <a:pt x="711" y="65"/>
                  </a:lnTo>
                  <a:lnTo>
                    <a:pt x="715" y="67"/>
                  </a:lnTo>
                  <a:lnTo>
                    <a:pt x="720" y="70"/>
                  </a:lnTo>
                  <a:lnTo>
                    <a:pt x="723" y="74"/>
                  </a:lnTo>
                  <a:lnTo>
                    <a:pt x="725" y="78"/>
                  </a:lnTo>
                  <a:lnTo>
                    <a:pt x="727" y="82"/>
                  </a:lnTo>
                  <a:lnTo>
                    <a:pt x="727" y="86"/>
                  </a:lnTo>
                  <a:lnTo>
                    <a:pt x="727" y="452"/>
                  </a:lnTo>
                  <a:lnTo>
                    <a:pt x="727" y="452"/>
                  </a:lnTo>
                  <a:lnTo>
                    <a:pt x="727" y="458"/>
                  </a:lnTo>
                  <a:lnTo>
                    <a:pt x="725" y="462"/>
                  </a:lnTo>
                  <a:lnTo>
                    <a:pt x="723" y="466"/>
                  </a:lnTo>
                  <a:lnTo>
                    <a:pt x="720" y="470"/>
                  </a:lnTo>
                  <a:lnTo>
                    <a:pt x="715" y="473"/>
                  </a:lnTo>
                  <a:lnTo>
                    <a:pt x="711" y="475"/>
                  </a:lnTo>
                  <a:lnTo>
                    <a:pt x="706" y="476"/>
                  </a:lnTo>
                  <a:lnTo>
                    <a:pt x="699" y="476"/>
                  </a:lnTo>
                  <a:lnTo>
                    <a:pt x="429" y="476"/>
                  </a:lnTo>
                  <a:lnTo>
                    <a:pt x="429" y="476"/>
                  </a:lnTo>
                  <a:lnTo>
                    <a:pt x="415" y="477"/>
                  </a:lnTo>
                  <a:lnTo>
                    <a:pt x="401" y="479"/>
                  </a:lnTo>
                  <a:lnTo>
                    <a:pt x="387" y="482"/>
                  </a:lnTo>
                  <a:lnTo>
                    <a:pt x="374" y="487"/>
                  </a:lnTo>
                  <a:lnTo>
                    <a:pt x="361" y="493"/>
                  </a:lnTo>
                  <a:lnTo>
                    <a:pt x="350" y="501"/>
                  </a:lnTo>
                  <a:lnTo>
                    <a:pt x="339" y="508"/>
                  </a:lnTo>
                  <a:lnTo>
                    <a:pt x="328" y="518"/>
                  </a:lnTo>
                  <a:lnTo>
                    <a:pt x="118" y="721"/>
                  </a:lnTo>
                  <a:close/>
                  <a:moveTo>
                    <a:pt x="955" y="921"/>
                  </a:moveTo>
                  <a:lnTo>
                    <a:pt x="955" y="921"/>
                  </a:lnTo>
                  <a:lnTo>
                    <a:pt x="954" y="928"/>
                  </a:lnTo>
                  <a:lnTo>
                    <a:pt x="951" y="934"/>
                  </a:lnTo>
                  <a:lnTo>
                    <a:pt x="949" y="939"/>
                  </a:lnTo>
                  <a:lnTo>
                    <a:pt x="945" y="944"/>
                  </a:lnTo>
                  <a:lnTo>
                    <a:pt x="945" y="944"/>
                  </a:lnTo>
                  <a:lnTo>
                    <a:pt x="940" y="948"/>
                  </a:lnTo>
                  <a:lnTo>
                    <a:pt x="934" y="951"/>
                  </a:lnTo>
                  <a:lnTo>
                    <a:pt x="929" y="952"/>
                  </a:lnTo>
                  <a:lnTo>
                    <a:pt x="923" y="953"/>
                  </a:lnTo>
                  <a:lnTo>
                    <a:pt x="916" y="952"/>
                  </a:lnTo>
                  <a:lnTo>
                    <a:pt x="911" y="951"/>
                  </a:lnTo>
                  <a:lnTo>
                    <a:pt x="904" y="948"/>
                  </a:lnTo>
                  <a:lnTo>
                    <a:pt x="900" y="944"/>
                  </a:lnTo>
                  <a:lnTo>
                    <a:pt x="691" y="742"/>
                  </a:lnTo>
                  <a:lnTo>
                    <a:pt x="691" y="742"/>
                  </a:lnTo>
                  <a:lnTo>
                    <a:pt x="680" y="732"/>
                  </a:lnTo>
                  <a:lnTo>
                    <a:pt x="668" y="724"/>
                  </a:lnTo>
                  <a:lnTo>
                    <a:pt x="656" y="716"/>
                  </a:lnTo>
                  <a:lnTo>
                    <a:pt x="645" y="711"/>
                  </a:lnTo>
                  <a:lnTo>
                    <a:pt x="631" y="706"/>
                  </a:lnTo>
                  <a:lnTo>
                    <a:pt x="618" y="702"/>
                  </a:lnTo>
                  <a:lnTo>
                    <a:pt x="604" y="700"/>
                  </a:lnTo>
                  <a:lnTo>
                    <a:pt x="589" y="700"/>
                  </a:lnTo>
                  <a:lnTo>
                    <a:pt x="318" y="700"/>
                  </a:lnTo>
                  <a:lnTo>
                    <a:pt x="318" y="700"/>
                  </a:lnTo>
                  <a:lnTo>
                    <a:pt x="313" y="699"/>
                  </a:lnTo>
                  <a:lnTo>
                    <a:pt x="308" y="698"/>
                  </a:lnTo>
                  <a:lnTo>
                    <a:pt x="302" y="696"/>
                  </a:lnTo>
                  <a:lnTo>
                    <a:pt x="298" y="693"/>
                  </a:lnTo>
                  <a:lnTo>
                    <a:pt x="295" y="689"/>
                  </a:lnTo>
                  <a:lnTo>
                    <a:pt x="293" y="685"/>
                  </a:lnTo>
                  <a:lnTo>
                    <a:pt x="291" y="681"/>
                  </a:lnTo>
                  <a:lnTo>
                    <a:pt x="291" y="677"/>
                  </a:lnTo>
                  <a:lnTo>
                    <a:pt x="291" y="642"/>
                  </a:lnTo>
                  <a:lnTo>
                    <a:pt x="372" y="563"/>
                  </a:lnTo>
                  <a:lnTo>
                    <a:pt x="372" y="563"/>
                  </a:lnTo>
                  <a:lnTo>
                    <a:pt x="379" y="557"/>
                  </a:lnTo>
                  <a:lnTo>
                    <a:pt x="385" y="553"/>
                  </a:lnTo>
                  <a:lnTo>
                    <a:pt x="391" y="549"/>
                  </a:lnTo>
                  <a:lnTo>
                    <a:pt x="398" y="546"/>
                  </a:lnTo>
                  <a:lnTo>
                    <a:pt x="405" y="544"/>
                  </a:lnTo>
                  <a:lnTo>
                    <a:pt x="413" y="541"/>
                  </a:lnTo>
                  <a:lnTo>
                    <a:pt x="420" y="540"/>
                  </a:lnTo>
                  <a:lnTo>
                    <a:pt x="429" y="540"/>
                  </a:lnTo>
                  <a:lnTo>
                    <a:pt x="699" y="540"/>
                  </a:lnTo>
                  <a:lnTo>
                    <a:pt x="699" y="540"/>
                  </a:lnTo>
                  <a:lnTo>
                    <a:pt x="709" y="539"/>
                  </a:lnTo>
                  <a:lnTo>
                    <a:pt x="719" y="538"/>
                  </a:lnTo>
                  <a:lnTo>
                    <a:pt x="727" y="536"/>
                  </a:lnTo>
                  <a:lnTo>
                    <a:pt x="736" y="533"/>
                  </a:lnTo>
                  <a:lnTo>
                    <a:pt x="743" y="530"/>
                  </a:lnTo>
                  <a:lnTo>
                    <a:pt x="751" y="525"/>
                  </a:lnTo>
                  <a:lnTo>
                    <a:pt x="758" y="520"/>
                  </a:lnTo>
                  <a:lnTo>
                    <a:pt x="765" y="515"/>
                  </a:lnTo>
                  <a:lnTo>
                    <a:pt x="770" y="508"/>
                  </a:lnTo>
                  <a:lnTo>
                    <a:pt x="776" y="502"/>
                  </a:lnTo>
                  <a:lnTo>
                    <a:pt x="780" y="494"/>
                  </a:lnTo>
                  <a:lnTo>
                    <a:pt x="784" y="487"/>
                  </a:lnTo>
                  <a:lnTo>
                    <a:pt x="787" y="478"/>
                  </a:lnTo>
                  <a:lnTo>
                    <a:pt x="789" y="471"/>
                  </a:lnTo>
                  <a:lnTo>
                    <a:pt x="791" y="461"/>
                  </a:lnTo>
                  <a:lnTo>
                    <a:pt x="792" y="452"/>
                  </a:lnTo>
                  <a:lnTo>
                    <a:pt x="792" y="286"/>
                  </a:lnTo>
                  <a:lnTo>
                    <a:pt x="927" y="286"/>
                  </a:lnTo>
                  <a:lnTo>
                    <a:pt x="927" y="286"/>
                  </a:lnTo>
                  <a:lnTo>
                    <a:pt x="932" y="287"/>
                  </a:lnTo>
                  <a:lnTo>
                    <a:pt x="938" y="288"/>
                  </a:lnTo>
                  <a:lnTo>
                    <a:pt x="942" y="290"/>
                  </a:lnTo>
                  <a:lnTo>
                    <a:pt x="946" y="294"/>
                  </a:lnTo>
                  <a:lnTo>
                    <a:pt x="949" y="297"/>
                  </a:lnTo>
                  <a:lnTo>
                    <a:pt x="953" y="301"/>
                  </a:lnTo>
                  <a:lnTo>
                    <a:pt x="954" y="305"/>
                  </a:lnTo>
                  <a:lnTo>
                    <a:pt x="955" y="311"/>
                  </a:lnTo>
                  <a:lnTo>
                    <a:pt x="955" y="921"/>
                  </a:lnTo>
                  <a:close/>
                  <a:moveTo>
                    <a:pt x="398" y="380"/>
                  </a:moveTo>
                  <a:lnTo>
                    <a:pt x="398" y="380"/>
                  </a:lnTo>
                  <a:lnTo>
                    <a:pt x="408" y="380"/>
                  </a:lnTo>
                  <a:lnTo>
                    <a:pt x="416" y="377"/>
                  </a:lnTo>
                  <a:lnTo>
                    <a:pt x="425" y="373"/>
                  </a:lnTo>
                  <a:lnTo>
                    <a:pt x="431" y="367"/>
                  </a:lnTo>
                  <a:lnTo>
                    <a:pt x="438" y="360"/>
                  </a:lnTo>
                  <a:lnTo>
                    <a:pt x="442" y="351"/>
                  </a:lnTo>
                  <a:lnTo>
                    <a:pt x="444" y="343"/>
                  </a:lnTo>
                  <a:lnTo>
                    <a:pt x="445" y="333"/>
                  </a:lnTo>
                  <a:lnTo>
                    <a:pt x="445" y="333"/>
                  </a:lnTo>
                  <a:lnTo>
                    <a:pt x="444" y="324"/>
                  </a:lnTo>
                  <a:lnTo>
                    <a:pt x="442" y="315"/>
                  </a:lnTo>
                  <a:lnTo>
                    <a:pt x="438" y="306"/>
                  </a:lnTo>
                  <a:lnTo>
                    <a:pt x="431" y="300"/>
                  </a:lnTo>
                  <a:lnTo>
                    <a:pt x="425" y="294"/>
                  </a:lnTo>
                  <a:lnTo>
                    <a:pt x="416" y="289"/>
                  </a:lnTo>
                  <a:lnTo>
                    <a:pt x="408" y="28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388" y="286"/>
                  </a:lnTo>
                  <a:lnTo>
                    <a:pt x="380" y="289"/>
                  </a:lnTo>
                  <a:lnTo>
                    <a:pt x="371" y="294"/>
                  </a:lnTo>
                  <a:lnTo>
                    <a:pt x="364" y="300"/>
                  </a:lnTo>
                  <a:lnTo>
                    <a:pt x="358" y="306"/>
                  </a:lnTo>
                  <a:lnTo>
                    <a:pt x="354" y="315"/>
                  </a:lnTo>
                  <a:lnTo>
                    <a:pt x="351" y="324"/>
                  </a:lnTo>
                  <a:lnTo>
                    <a:pt x="350" y="333"/>
                  </a:lnTo>
                  <a:lnTo>
                    <a:pt x="350" y="333"/>
                  </a:lnTo>
                  <a:lnTo>
                    <a:pt x="351" y="343"/>
                  </a:lnTo>
                  <a:lnTo>
                    <a:pt x="354" y="351"/>
                  </a:lnTo>
                  <a:lnTo>
                    <a:pt x="358" y="360"/>
                  </a:lnTo>
                  <a:lnTo>
                    <a:pt x="364" y="367"/>
                  </a:lnTo>
                  <a:lnTo>
                    <a:pt x="371" y="373"/>
                  </a:lnTo>
                  <a:lnTo>
                    <a:pt x="380" y="377"/>
                  </a:lnTo>
                  <a:lnTo>
                    <a:pt x="388" y="380"/>
                  </a:lnTo>
                  <a:lnTo>
                    <a:pt x="398" y="380"/>
                  </a:lnTo>
                  <a:lnTo>
                    <a:pt x="398" y="380"/>
                  </a:lnTo>
                  <a:close/>
                  <a:moveTo>
                    <a:pt x="207" y="286"/>
                  </a:moveTo>
                  <a:lnTo>
                    <a:pt x="207" y="286"/>
                  </a:lnTo>
                  <a:lnTo>
                    <a:pt x="197" y="286"/>
                  </a:lnTo>
                  <a:lnTo>
                    <a:pt x="189" y="289"/>
                  </a:lnTo>
                  <a:lnTo>
                    <a:pt x="180" y="294"/>
                  </a:lnTo>
                  <a:lnTo>
                    <a:pt x="174" y="300"/>
                  </a:lnTo>
                  <a:lnTo>
                    <a:pt x="167" y="306"/>
                  </a:lnTo>
                  <a:lnTo>
                    <a:pt x="163" y="315"/>
                  </a:lnTo>
                  <a:lnTo>
                    <a:pt x="160" y="324"/>
                  </a:lnTo>
                  <a:lnTo>
                    <a:pt x="160" y="333"/>
                  </a:lnTo>
                  <a:lnTo>
                    <a:pt x="160" y="333"/>
                  </a:lnTo>
                  <a:lnTo>
                    <a:pt x="160" y="343"/>
                  </a:lnTo>
                  <a:lnTo>
                    <a:pt x="163" y="351"/>
                  </a:lnTo>
                  <a:lnTo>
                    <a:pt x="167" y="360"/>
                  </a:lnTo>
                  <a:lnTo>
                    <a:pt x="174" y="367"/>
                  </a:lnTo>
                  <a:lnTo>
                    <a:pt x="180" y="373"/>
                  </a:lnTo>
                  <a:lnTo>
                    <a:pt x="189" y="377"/>
                  </a:lnTo>
                  <a:lnTo>
                    <a:pt x="197" y="380"/>
                  </a:lnTo>
                  <a:lnTo>
                    <a:pt x="207" y="380"/>
                  </a:lnTo>
                  <a:lnTo>
                    <a:pt x="207" y="380"/>
                  </a:lnTo>
                  <a:lnTo>
                    <a:pt x="217" y="380"/>
                  </a:lnTo>
                  <a:lnTo>
                    <a:pt x="225" y="377"/>
                  </a:lnTo>
                  <a:lnTo>
                    <a:pt x="234" y="373"/>
                  </a:lnTo>
                  <a:lnTo>
                    <a:pt x="240" y="367"/>
                  </a:lnTo>
                  <a:lnTo>
                    <a:pt x="247" y="360"/>
                  </a:lnTo>
                  <a:lnTo>
                    <a:pt x="251" y="351"/>
                  </a:lnTo>
                  <a:lnTo>
                    <a:pt x="254" y="343"/>
                  </a:lnTo>
                  <a:lnTo>
                    <a:pt x="254" y="333"/>
                  </a:lnTo>
                  <a:lnTo>
                    <a:pt x="254" y="333"/>
                  </a:lnTo>
                  <a:lnTo>
                    <a:pt x="254" y="324"/>
                  </a:lnTo>
                  <a:lnTo>
                    <a:pt x="251" y="315"/>
                  </a:lnTo>
                  <a:lnTo>
                    <a:pt x="247" y="306"/>
                  </a:lnTo>
                  <a:lnTo>
                    <a:pt x="240" y="300"/>
                  </a:lnTo>
                  <a:lnTo>
                    <a:pt x="234" y="294"/>
                  </a:lnTo>
                  <a:lnTo>
                    <a:pt x="225" y="289"/>
                  </a:lnTo>
                  <a:lnTo>
                    <a:pt x="217" y="286"/>
                  </a:lnTo>
                  <a:lnTo>
                    <a:pt x="207" y="286"/>
                  </a:lnTo>
                  <a:lnTo>
                    <a:pt x="207" y="286"/>
                  </a:lnTo>
                  <a:close/>
                  <a:moveTo>
                    <a:pt x="589" y="380"/>
                  </a:moveTo>
                  <a:lnTo>
                    <a:pt x="589" y="380"/>
                  </a:lnTo>
                  <a:lnTo>
                    <a:pt x="598" y="380"/>
                  </a:lnTo>
                  <a:lnTo>
                    <a:pt x="607" y="377"/>
                  </a:lnTo>
                  <a:lnTo>
                    <a:pt x="616" y="373"/>
                  </a:lnTo>
                  <a:lnTo>
                    <a:pt x="622" y="367"/>
                  </a:lnTo>
                  <a:lnTo>
                    <a:pt x="629" y="360"/>
                  </a:lnTo>
                  <a:lnTo>
                    <a:pt x="633" y="351"/>
                  </a:lnTo>
                  <a:lnTo>
                    <a:pt x="635" y="343"/>
                  </a:lnTo>
                  <a:lnTo>
                    <a:pt x="636" y="333"/>
                  </a:lnTo>
                  <a:lnTo>
                    <a:pt x="636" y="333"/>
                  </a:lnTo>
                  <a:lnTo>
                    <a:pt x="635" y="324"/>
                  </a:lnTo>
                  <a:lnTo>
                    <a:pt x="633" y="315"/>
                  </a:lnTo>
                  <a:lnTo>
                    <a:pt x="629" y="306"/>
                  </a:lnTo>
                  <a:lnTo>
                    <a:pt x="622" y="300"/>
                  </a:lnTo>
                  <a:lnTo>
                    <a:pt x="616" y="294"/>
                  </a:lnTo>
                  <a:lnTo>
                    <a:pt x="607" y="289"/>
                  </a:lnTo>
                  <a:lnTo>
                    <a:pt x="598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79" y="286"/>
                  </a:lnTo>
                  <a:lnTo>
                    <a:pt x="570" y="289"/>
                  </a:lnTo>
                  <a:lnTo>
                    <a:pt x="562" y="294"/>
                  </a:lnTo>
                  <a:lnTo>
                    <a:pt x="554" y="300"/>
                  </a:lnTo>
                  <a:lnTo>
                    <a:pt x="549" y="306"/>
                  </a:lnTo>
                  <a:lnTo>
                    <a:pt x="545" y="315"/>
                  </a:lnTo>
                  <a:lnTo>
                    <a:pt x="542" y="324"/>
                  </a:lnTo>
                  <a:lnTo>
                    <a:pt x="541" y="333"/>
                  </a:lnTo>
                  <a:lnTo>
                    <a:pt x="541" y="333"/>
                  </a:lnTo>
                  <a:lnTo>
                    <a:pt x="542" y="343"/>
                  </a:lnTo>
                  <a:lnTo>
                    <a:pt x="545" y="351"/>
                  </a:lnTo>
                  <a:lnTo>
                    <a:pt x="549" y="360"/>
                  </a:lnTo>
                  <a:lnTo>
                    <a:pt x="554" y="367"/>
                  </a:lnTo>
                  <a:lnTo>
                    <a:pt x="562" y="373"/>
                  </a:lnTo>
                  <a:lnTo>
                    <a:pt x="570" y="377"/>
                  </a:lnTo>
                  <a:lnTo>
                    <a:pt x="579" y="380"/>
                  </a:lnTo>
                  <a:lnTo>
                    <a:pt x="589" y="380"/>
                  </a:lnTo>
                  <a:lnTo>
                    <a:pt x="589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676130" y="3909696"/>
            <a:ext cx="952500" cy="1104900"/>
            <a:chOff x="9794762" y="3203705"/>
            <a:chExt cx="952470" cy="1104865"/>
          </a:xfrm>
          <a:solidFill>
            <a:srgbClr val="2F4891"/>
          </a:solidFill>
        </p:grpSpPr>
        <p:sp>
          <p:nvSpPr>
            <p:cNvPr id="45" name="六边形 44"/>
            <p:cNvSpPr/>
            <p:nvPr/>
          </p:nvSpPr>
          <p:spPr>
            <a:xfrm rot="5400000">
              <a:off x="9718564" y="3279902"/>
              <a:ext cx="1104865" cy="952470"/>
            </a:xfrm>
            <a:prstGeom prst="hexagon">
              <a:avLst>
                <a:gd name="adj" fmla="val 29567"/>
                <a:gd name="vf" fmla="val 11547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3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10147566" y="3626594"/>
              <a:ext cx="259076" cy="260352"/>
            </a:xfrm>
            <a:custGeom>
              <a:avLst/>
              <a:gdLst>
                <a:gd name="T0" fmla="*/ 618 w 1018"/>
                <a:gd name="T1" fmla="*/ 573 h 1018"/>
                <a:gd name="T2" fmla="*/ 635 w 1018"/>
                <a:gd name="T3" fmla="*/ 492 h 1018"/>
                <a:gd name="T4" fmla="*/ 579 w 1018"/>
                <a:gd name="T5" fmla="*/ 402 h 1018"/>
                <a:gd name="T6" fmla="*/ 674 w 1018"/>
                <a:gd name="T7" fmla="*/ 249 h 1018"/>
                <a:gd name="T8" fmla="*/ 742 w 1018"/>
                <a:gd name="T9" fmla="*/ 198 h 1018"/>
                <a:gd name="T10" fmla="*/ 764 w 1018"/>
                <a:gd name="T11" fmla="*/ 128 h 1018"/>
                <a:gd name="T12" fmla="*/ 735 w 1018"/>
                <a:gd name="T13" fmla="*/ 46 h 1018"/>
                <a:gd name="T14" fmla="*/ 662 w 1018"/>
                <a:gd name="T15" fmla="*/ 2 h 1018"/>
                <a:gd name="T16" fmla="*/ 587 w 1018"/>
                <a:gd name="T17" fmla="*/ 10 h 1018"/>
                <a:gd name="T18" fmla="*/ 525 w 1018"/>
                <a:gd name="T19" fmla="*/ 67 h 1018"/>
                <a:gd name="T20" fmla="*/ 511 w 1018"/>
                <a:gd name="T21" fmla="*/ 144 h 1018"/>
                <a:gd name="T22" fmla="*/ 568 w 1018"/>
                <a:gd name="T23" fmla="*/ 234 h 1018"/>
                <a:gd name="T24" fmla="*/ 471 w 1018"/>
                <a:gd name="T25" fmla="*/ 387 h 1018"/>
                <a:gd name="T26" fmla="*/ 404 w 1018"/>
                <a:gd name="T27" fmla="*/ 438 h 1018"/>
                <a:gd name="T28" fmla="*/ 382 w 1018"/>
                <a:gd name="T29" fmla="*/ 509 h 1018"/>
                <a:gd name="T30" fmla="*/ 221 w 1018"/>
                <a:gd name="T31" fmla="*/ 646 h 1018"/>
                <a:gd name="T32" fmla="*/ 128 w 1018"/>
                <a:gd name="T33" fmla="*/ 604 h 1018"/>
                <a:gd name="T34" fmla="*/ 57 w 1018"/>
                <a:gd name="T35" fmla="*/ 626 h 1018"/>
                <a:gd name="T36" fmla="*/ 7 w 1018"/>
                <a:gd name="T37" fmla="*/ 694 h 1018"/>
                <a:gd name="T38" fmla="*/ 7 w 1018"/>
                <a:gd name="T39" fmla="*/ 769 h 1018"/>
                <a:gd name="T40" fmla="*/ 57 w 1018"/>
                <a:gd name="T41" fmla="*/ 837 h 1018"/>
                <a:gd name="T42" fmla="*/ 128 w 1018"/>
                <a:gd name="T43" fmla="*/ 858 h 1018"/>
                <a:gd name="T44" fmla="*/ 208 w 1018"/>
                <a:gd name="T45" fmla="*/ 829 h 1018"/>
                <a:gd name="T46" fmla="*/ 252 w 1018"/>
                <a:gd name="T47" fmla="*/ 757 h 1018"/>
                <a:gd name="T48" fmla="*/ 425 w 1018"/>
                <a:gd name="T49" fmla="*/ 603 h 1018"/>
                <a:gd name="T50" fmla="*/ 497 w 1018"/>
                <a:gd name="T51" fmla="*/ 635 h 1018"/>
                <a:gd name="T52" fmla="*/ 782 w 1018"/>
                <a:gd name="T53" fmla="*/ 826 h 1018"/>
                <a:gd name="T54" fmla="*/ 764 w 1018"/>
                <a:gd name="T55" fmla="*/ 903 h 1018"/>
                <a:gd name="T56" fmla="*/ 802 w 1018"/>
                <a:gd name="T57" fmla="*/ 981 h 1018"/>
                <a:gd name="T58" fmla="*/ 878 w 1018"/>
                <a:gd name="T59" fmla="*/ 1017 h 1018"/>
                <a:gd name="T60" fmla="*/ 952 w 1018"/>
                <a:gd name="T61" fmla="*/ 1002 h 1018"/>
                <a:gd name="T62" fmla="*/ 1009 w 1018"/>
                <a:gd name="T63" fmla="*/ 940 h 1018"/>
                <a:gd name="T64" fmla="*/ 1015 w 1018"/>
                <a:gd name="T65" fmla="*/ 865 h 1018"/>
                <a:gd name="T66" fmla="*/ 972 w 1018"/>
                <a:gd name="T67" fmla="*/ 792 h 1018"/>
                <a:gd name="T68" fmla="*/ 891 w 1018"/>
                <a:gd name="T69" fmla="*/ 763 h 1018"/>
                <a:gd name="T70" fmla="*/ 93 w 1018"/>
                <a:gd name="T71" fmla="*/ 784 h 1018"/>
                <a:gd name="T72" fmla="*/ 65 w 1018"/>
                <a:gd name="T73" fmla="*/ 732 h 1018"/>
                <a:gd name="T74" fmla="*/ 103 w 1018"/>
                <a:gd name="T75" fmla="*/ 673 h 1018"/>
                <a:gd name="T76" fmla="*/ 153 w 1018"/>
                <a:gd name="T77" fmla="*/ 673 h 1018"/>
                <a:gd name="T78" fmla="*/ 191 w 1018"/>
                <a:gd name="T79" fmla="*/ 732 h 1018"/>
                <a:gd name="T80" fmla="*/ 163 w 1018"/>
                <a:gd name="T81" fmla="*/ 784 h 1018"/>
                <a:gd name="T82" fmla="*/ 510 w 1018"/>
                <a:gd name="T83" fmla="*/ 573 h 1018"/>
                <a:gd name="T84" fmla="*/ 451 w 1018"/>
                <a:gd name="T85" fmla="*/ 533 h 1018"/>
                <a:gd name="T86" fmla="*/ 451 w 1018"/>
                <a:gd name="T87" fmla="*/ 484 h 1018"/>
                <a:gd name="T88" fmla="*/ 510 w 1018"/>
                <a:gd name="T89" fmla="*/ 445 h 1018"/>
                <a:gd name="T90" fmla="*/ 562 w 1018"/>
                <a:gd name="T91" fmla="*/ 473 h 1018"/>
                <a:gd name="T92" fmla="*/ 572 w 1018"/>
                <a:gd name="T93" fmla="*/ 521 h 1018"/>
                <a:gd name="T94" fmla="*/ 516 w 1018"/>
                <a:gd name="T95" fmla="*/ 572 h 1018"/>
                <a:gd name="T96" fmla="*/ 579 w 1018"/>
                <a:gd name="T97" fmla="*/ 102 h 1018"/>
                <a:gd name="T98" fmla="*/ 636 w 1018"/>
                <a:gd name="T99" fmla="*/ 63 h 1018"/>
                <a:gd name="T100" fmla="*/ 689 w 1018"/>
                <a:gd name="T101" fmla="*/ 91 h 1018"/>
                <a:gd name="T102" fmla="*/ 699 w 1018"/>
                <a:gd name="T103" fmla="*/ 139 h 1018"/>
                <a:gd name="T104" fmla="*/ 643 w 1018"/>
                <a:gd name="T105" fmla="*/ 191 h 1018"/>
                <a:gd name="T106" fmla="*/ 591 w 1018"/>
                <a:gd name="T107" fmla="*/ 172 h 1018"/>
                <a:gd name="T108" fmla="*/ 891 w 1018"/>
                <a:gd name="T109" fmla="*/ 954 h 1018"/>
                <a:gd name="T110" fmla="*/ 838 w 1018"/>
                <a:gd name="T111" fmla="*/ 926 h 1018"/>
                <a:gd name="T112" fmla="*/ 829 w 1018"/>
                <a:gd name="T113" fmla="*/ 878 h 1018"/>
                <a:gd name="T114" fmla="*/ 884 w 1018"/>
                <a:gd name="T115" fmla="*/ 827 h 1018"/>
                <a:gd name="T116" fmla="*/ 936 w 1018"/>
                <a:gd name="T117" fmla="*/ 845 h 1018"/>
                <a:gd name="T118" fmla="*/ 954 w 1018"/>
                <a:gd name="T119" fmla="*/ 897 h 1018"/>
                <a:gd name="T120" fmla="*/ 904 w 1018"/>
                <a:gd name="T121" fmla="*/ 9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8" h="1018">
                  <a:moveTo>
                    <a:pt x="891" y="763"/>
                  </a:moveTo>
                  <a:lnTo>
                    <a:pt x="891" y="763"/>
                  </a:lnTo>
                  <a:lnTo>
                    <a:pt x="874" y="765"/>
                  </a:lnTo>
                  <a:lnTo>
                    <a:pt x="858" y="768"/>
                  </a:lnTo>
                  <a:lnTo>
                    <a:pt x="841" y="774"/>
                  </a:lnTo>
                  <a:lnTo>
                    <a:pt x="826" y="781"/>
                  </a:lnTo>
                  <a:lnTo>
                    <a:pt x="618" y="573"/>
                  </a:lnTo>
                  <a:lnTo>
                    <a:pt x="618" y="573"/>
                  </a:lnTo>
                  <a:lnTo>
                    <a:pt x="626" y="558"/>
                  </a:lnTo>
                  <a:lnTo>
                    <a:pt x="632" y="543"/>
                  </a:lnTo>
                  <a:lnTo>
                    <a:pt x="635" y="526"/>
                  </a:lnTo>
                  <a:lnTo>
                    <a:pt x="636" y="509"/>
                  </a:lnTo>
                  <a:lnTo>
                    <a:pt x="636" y="509"/>
                  </a:lnTo>
                  <a:lnTo>
                    <a:pt x="635" y="492"/>
                  </a:lnTo>
                  <a:lnTo>
                    <a:pt x="632" y="476"/>
                  </a:lnTo>
                  <a:lnTo>
                    <a:pt x="628" y="461"/>
                  </a:lnTo>
                  <a:lnTo>
                    <a:pt x="620" y="447"/>
                  </a:lnTo>
                  <a:lnTo>
                    <a:pt x="612" y="435"/>
                  </a:lnTo>
                  <a:lnTo>
                    <a:pt x="602" y="422"/>
                  </a:lnTo>
                  <a:lnTo>
                    <a:pt x="591" y="412"/>
                  </a:lnTo>
                  <a:lnTo>
                    <a:pt x="579" y="402"/>
                  </a:lnTo>
                  <a:lnTo>
                    <a:pt x="628" y="253"/>
                  </a:lnTo>
                  <a:lnTo>
                    <a:pt x="628" y="253"/>
                  </a:lnTo>
                  <a:lnTo>
                    <a:pt x="636" y="254"/>
                  </a:lnTo>
                  <a:lnTo>
                    <a:pt x="636" y="254"/>
                  </a:lnTo>
                  <a:lnTo>
                    <a:pt x="649" y="253"/>
                  </a:lnTo>
                  <a:lnTo>
                    <a:pt x="662" y="252"/>
                  </a:lnTo>
                  <a:lnTo>
                    <a:pt x="674" y="249"/>
                  </a:lnTo>
                  <a:lnTo>
                    <a:pt x="686" y="245"/>
                  </a:lnTo>
                  <a:lnTo>
                    <a:pt x="698" y="239"/>
                  </a:lnTo>
                  <a:lnTo>
                    <a:pt x="707" y="233"/>
                  </a:lnTo>
                  <a:lnTo>
                    <a:pt x="718" y="225"/>
                  </a:lnTo>
                  <a:lnTo>
                    <a:pt x="727" y="217"/>
                  </a:lnTo>
                  <a:lnTo>
                    <a:pt x="735" y="208"/>
                  </a:lnTo>
                  <a:lnTo>
                    <a:pt x="742" y="198"/>
                  </a:lnTo>
                  <a:lnTo>
                    <a:pt x="748" y="188"/>
                  </a:lnTo>
                  <a:lnTo>
                    <a:pt x="753" y="177"/>
                  </a:lnTo>
                  <a:lnTo>
                    <a:pt x="758" y="165"/>
                  </a:lnTo>
                  <a:lnTo>
                    <a:pt x="761" y="152"/>
                  </a:lnTo>
                  <a:lnTo>
                    <a:pt x="763" y="141"/>
                  </a:lnTo>
                  <a:lnTo>
                    <a:pt x="764" y="128"/>
                  </a:lnTo>
                  <a:lnTo>
                    <a:pt x="764" y="128"/>
                  </a:lnTo>
                  <a:lnTo>
                    <a:pt x="763" y="114"/>
                  </a:lnTo>
                  <a:lnTo>
                    <a:pt x="761" y="102"/>
                  </a:lnTo>
                  <a:lnTo>
                    <a:pt x="758" y="89"/>
                  </a:lnTo>
                  <a:lnTo>
                    <a:pt x="753" y="77"/>
                  </a:lnTo>
                  <a:lnTo>
                    <a:pt x="748" y="67"/>
                  </a:lnTo>
                  <a:lnTo>
                    <a:pt x="742" y="56"/>
                  </a:lnTo>
                  <a:lnTo>
                    <a:pt x="735" y="46"/>
                  </a:lnTo>
                  <a:lnTo>
                    <a:pt x="727" y="38"/>
                  </a:lnTo>
                  <a:lnTo>
                    <a:pt x="718" y="29"/>
                  </a:lnTo>
                  <a:lnTo>
                    <a:pt x="707" y="21"/>
                  </a:lnTo>
                  <a:lnTo>
                    <a:pt x="698" y="15"/>
                  </a:lnTo>
                  <a:lnTo>
                    <a:pt x="686" y="10"/>
                  </a:lnTo>
                  <a:lnTo>
                    <a:pt x="674" y="5"/>
                  </a:lnTo>
                  <a:lnTo>
                    <a:pt x="662" y="2"/>
                  </a:lnTo>
                  <a:lnTo>
                    <a:pt x="649" y="1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24" y="1"/>
                  </a:lnTo>
                  <a:lnTo>
                    <a:pt x="611" y="2"/>
                  </a:lnTo>
                  <a:lnTo>
                    <a:pt x="599" y="5"/>
                  </a:lnTo>
                  <a:lnTo>
                    <a:pt x="587" y="10"/>
                  </a:lnTo>
                  <a:lnTo>
                    <a:pt x="576" y="15"/>
                  </a:lnTo>
                  <a:lnTo>
                    <a:pt x="566" y="21"/>
                  </a:lnTo>
                  <a:lnTo>
                    <a:pt x="556" y="29"/>
                  </a:lnTo>
                  <a:lnTo>
                    <a:pt x="546" y="38"/>
                  </a:lnTo>
                  <a:lnTo>
                    <a:pt x="539" y="46"/>
                  </a:lnTo>
                  <a:lnTo>
                    <a:pt x="531" y="56"/>
                  </a:lnTo>
                  <a:lnTo>
                    <a:pt x="525" y="67"/>
                  </a:lnTo>
                  <a:lnTo>
                    <a:pt x="520" y="77"/>
                  </a:lnTo>
                  <a:lnTo>
                    <a:pt x="515" y="89"/>
                  </a:lnTo>
                  <a:lnTo>
                    <a:pt x="512" y="102"/>
                  </a:lnTo>
                  <a:lnTo>
                    <a:pt x="510" y="114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11" y="144"/>
                  </a:lnTo>
                  <a:lnTo>
                    <a:pt x="514" y="160"/>
                  </a:lnTo>
                  <a:lnTo>
                    <a:pt x="518" y="175"/>
                  </a:lnTo>
                  <a:lnTo>
                    <a:pt x="526" y="189"/>
                  </a:lnTo>
                  <a:lnTo>
                    <a:pt x="533" y="202"/>
                  </a:lnTo>
                  <a:lnTo>
                    <a:pt x="544" y="214"/>
                  </a:lnTo>
                  <a:lnTo>
                    <a:pt x="555" y="224"/>
                  </a:lnTo>
                  <a:lnTo>
                    <a:pt x="568" y="234"/>
                  </a:lnTo>
                  <a:lnTo>
                    <a:pt x="518" y="382"/>
                  </a:lnTo>
                  <a:lnTo>
                    <a:pt x="518" y="382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2"/>
                  </a:lnTo>
                  <a:lnTo>
                    <a:pt x="484" y="384"/>
                  </a:lnTo>
                  <a:lnTo>
                    <a:pt x="471" y="387"/>
                  </a:lnTo>
                  <a:lnTo>
                    <a:pt x="461" y="392"/>
                  </a:lnTo>
                  <a:lnTo>
                    <a:pt x="449" y="397"/>
                  </a:lnTo>
                  <a:lnTo>
                    <a:pt x="438" y="403"/>
                  </a:lnTo>
                  <a:lnTo>
                    <a:pt x="428" y="411"/>
                  </a:lnTo>
                  <a:lnTo>
                    <a:pt x="420" y="418"/>
                  </a:lnTo>
                  <a:lnTo>
                    <a:pt x="411" y="428"/>
                  </a:lnTo>
                  <a:lnTo>
                    <a:pt x="404" y="438"/>
                  </a:lnTo>
                  <a:lnTo>
                    <a:pt x="397" y="448"/>
                  </a:lnTo>
                  <a:lnTo>
                    <a:pt x="392" y="459"/>
                  </a:lnTo>
                  <a:lnTo>
                    <a:pt x="388" y="471"/>
                  </a:lnTo>
                  <a:lnTo>
                    <a:pt x="384" y="483"/>
                  </a:lnTo>
                  <a:lnTo>
                    <a:pt x="383" y="496"/>
                  </a:lnTo>
                  <a:lnTo>
                    <a:pt x="382" y="509"/>
                  </a:lnTo>
                  <a:lnTo>
                    <a:pt x="382" y="509"/>
                  </a:lnTo>
                  <a:lnTo>
                    <a:pt x="383" y="519"/>
                  </a:lnTo>
                  <a:lnTo>
                    <a:pt x="384" y="530"/>
                  </a:lnTo>
                  <a:lnTo>
                    <a:pt x="386" y="541"/>
                  </a:lnTo>
                  <a:lnTo>
                    <a:pt x="390" y="550"/>
                  </a:lnTo>
                  <a:lnTo>
                    <a:pt x="230" y="657"/>
                  </a:lnTo>
                  <a:lnTo>
                    <a:pt x="230" y="657"/>
                  </a:lnTo>
                  <a:lnTo>
                    <a:pt x="221" y="646"/>
                  </a:lnTo>
                  <a:lnTo>
                    <a:pt x="211" y="635"/>
                  </a:lnTo>
                  <a:lnTo>
                    <a:pt x="199" y="627"/>
                  </a:lnTo>
                  <a:lnTo>
                    <a:pt x="186" y="619"/>
                  </a:lnTo>
                  <a:lnTo>
                    <a:pt x="173" y="613"/>
                  </a:lnTo>
                  <a:lnTo>
                    <a:pt x="158" y="608"/>
                  </a:lnTo>
                  <a:lnTo>
                    <a:pt x="143" y="605"/>
                  </a:lnTo>
                  <a:lnTo>
                    <a:pt x="128" y="604"/>
                  </a:lnTo>
                  <a:lnTo>
                    <a:pt x="128" y="604"/>
                  </a:lnTo>
                  <a:lnTo>
                    <a:pt x="115" y="605"/>
                  </a:lnTo>
                  <a:lnTo>
                    <a:pt x="102" y="607"/>
                  </a:lnTo>
                  <a:lnTo>
                    <a:pt x="90" y="610"/>
                  </a:lnTo>
                  <a:lnTo>
                    <a:pt x="79" y="614"/>
                  </a:lnTo>
                  <a:lnTo>
                    <a:pt x="67" y="619"/>
                  </a:lnTo>
                  <a:lnTo>
                    <a:pt x="57" y="626"/>
                  </a:lnTo>
                  <a:lnTo>
                    <a:pt x="47" y="633"/>
                  </a:lnTo>
                  <a:lnTo>
                    <a:pt x="38" y="642"/>
                  </a:lnTo>
                  <a:lnTo>
                    <a:pt x="29" y="650"/>
                  </a:lnTo>
                  <a:lnTo>
                    <a:pt x="23" y="660"/>
                  </a:lnTo>
                  <a:lnTo>
                    <a:pt x="16" y="671"/>
                  </a:lnTo>
                  <a:lnTo>
                    <a:pt x="11" y="682"/>
                  </a:lnTo>
                  <a:lnTo>
                    <a:pt x="7" y="694"/>
                  </a:lnTo>
                  <a:lnTo>
                    <a:pt x="3" y="706"/>
                  </a:lnTo>
                  <a:lnTo>
                    <a:pt x="1" y="719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1" y="745"/>
                  </a:lnTo>
                  <a:lnTo>
                    <a:pt x="3" y="757"/>
                  </a:lnTo>
                  <a:lnTo>
                    <a:pt x="7" y="769"/>
                  </a:lnTo>
                  <a:lnTo>
                    <a:pt x="11" y="781"/>
                  </a:lnTo>
                  <a:lnTo>
                    <a:pt x="16" y="792"/>
                  </a:lnTo>
                  <a:lnTo>
                    <a:pt x="23" y="803"/>
                  </a:lnTo>
                  <a:lnTo>
                    <a:pt x="29" y="812"/>
                  </a:lnTo>
                  <a:lnTo>
                    <a:pt x="38" y="822"/>
                  </a:lnTo>
                  <a:lnTo>
                    <a:pt x="47" y="829"/>
                  </a:lnTo>
                  <a:lnTo>
                    <a:pt x="57" y="837"/>
                  </a:lnTo>
                  <a:lnTo>
                    <a:pt x="67" y="843"/>
                  </a:lnTo>
                  <a:lnTo>
                    <a:pt x="79" y="849"/>
                  </a:lnTo>
                  <a:lnTo>
                    <a:pt x="90" y="853"/>
                  </a:lnTo>
                  <a:lnTo>
                    <a:pt x="102" y="856"/>
                  </a:lnTo>
                  <a:lnTo>
                    <a:pt x="115" y="858"/>
                  </a:lnTo>
                  <a:lnTo>
                    <a:pt x="128" y="858"/>
                  </a:lnTo>
                  <a:lnTo>
                    <a:pt x="128" y="858"/>
                  </a:lnTo>
                  <a:lnTo>
                    <a:pt x="141" y="858"/>
                  </a:lnTo>
                  <a:lnTo>
                    <a:pt x="154" y="856"/>
                  </a:lnTo>
                  <a:lnTo>
                    <a:pt x="165" y="853"/>
                  </a:lnTo>
                  <a:lnTo>
                    <a:pt x="177" y="849"/>
                  </a:lnTo>
                  <a:lnTo>
                    <a:pt x="188" y="843"/>
                  </a:lnTo>
                  <a:lnTo>
                    <a:pt x="199" y="837"/>
                  </a:lnTo>
                  <a:lnTo>
                    <a:pt x="208" y="829"/>
                  </a:lnTo>
                  <a:lnTo>
                    <a:pt x="218" y="822"/>
                  </a:lnTo>
                  <a:lnTo>
                    <a:pt x="226" y="812"/>
                  </a:lnTo>
                  <a:lnTo>
                    <a:pt x="233" y="803"/>
                  </a:lnTo>
                  <a:lnTo>
                    <a:pt x="239" y="792"/>
                  </a:lnTo>
                  <a:lnTo>
                    <a:pt x="245" y="781"/>
                  </a:lnTo>
                  <a:lnTo>
                    <a:pt x="249" y="769"/>
                  </a:lnTo>
                  <a:lnTo>
                    <a:pt x="252" y="757"/>
                  </a:lnTo>
                  <a:lnTo>
                    <a:pt x="255" y="745"/>
                  </a:lnTo>
                  <a:lnTo>
                    <a:pt x="255" y="732"/>
                  </a:lnTo>
                  <a:lnTo>
                    <a:pt x="255" y="732"/>
                  </a:lnTo>
                  <a:lnTo>
                    <a:pt x="255" y="724"/>
                  </a:lnTo>
                  <a:lnTo>
                    <a:pt x="253" y="718"/>
                  </a:lnTo>
                  <a:lnTo>
                    <a:pt x="425" y="603"/>
                  </a:lnTo>
                  <a:lnTo>
                    <a:pt x="425" y="603"/>
                  </a:lnTo>
                  <a:lnTo>
                    <a:pt x="434" y="610"/>
                  </a:lnTo>
                  <a:lnTo>
                    <a:pt x="443" y="617"/>
                  </a:lnTo>
                  <a:lnTo>
                    <a:pt x="453" y="622"/>
                  </a:lnTo>
                  <a:lnTo>
                    <a:pt x="464" y="628"/>
                  </a:lnTo>
                  <a:lnTo>
                    <a:pt x="474" y="631"/>
                  </a:lnTo>
                  <a:lnTo>
                    <a:pt x="485" y="634"/>
                  </a:lnTo>
                  <a:lnTo>
                    <a:pt x="497" y="635"/>
                  </a:lnTo>
                  <a:lnTo>
                    <a:pt x="510" y="636"/>
                  </a:lnTo>
                  <a:lnTo>
                    <a:pt x="510" y="636"/>
                  </a:lnTo>
                  <a:lnTo>
                    <a:pt x="527" y="635"/>
                  </a:lnTo>
                  <a:lnTo>
                    <a:pt x="543" y="631"/>
                  </a:lnTo>
                  <a:lnTo>
                    <a:pt x="559" y="626"/>
                  </a:lnTo>
                  <a:lnTo>
                    <a:pt x="573" y="618"/>
                  </a:lnTo>
                  <a:lnTo>
                    <a:pt x="782" y="826"/>
                  </a:lnTo>
                  <a:lnTo>
                    <a:pt x="782" y="826"/>
                  </a:lnTo>
                  <a:lnTo>
                    <a:pt x="775" y="841"/>
                  </a:lnTo>
                  <a:lnTo>
                    <a:pt x="768" y="856"/>
                  </a:lnTo>
                  <a:lnTo>
                    <a:pt x="765" y="873"/>
                  </a:lnTo>
                  <a:lnTo>
                    <a:pt x="764" y="891"/>
                  </a:lnTo>
                  <a:lnTo>
                    <a:pt x="764" y="891"/>
                  </a:lnTo>
                  <a:lnTo>
                    <a:pt x="764" y="903"/>
                  </a:lnTo>
                  <a:lnTo>
                    <a:pt x="766" y="916"/>
                  </a:lnTo>
                  <a:lnTo>
                    <a:pt x="770" y="928"/>
                  </a:lnTo>
                  <a:lnTo>
                    <a:pt x="774" y="940"/>
                  </a:lnTo>
                  <a:lnTo>
                    <a:pt x="779" y="951"/>
                  </a:lnTo>
                  <a:lnTo>
                    <a:pt x="786" y="961"/>
                  </a:lnTo>
                  <a:lnTo>
                    <a:pt x="793" y="971"/>
                  </a:lnTo>
                  <a:lnTo>
                    <a:pt x="802" y="981"/>
                  </a:lnTo>
                  <a:lnTo>
                    <a:pt x="810" y="988"/>
                  </a:lnTo>
                  <a:lnTo>
                    <a:pt x="820" y="996"/>
                  </a:lnTo>
                  <a:lnTo>
                    <a:pt x="831" y="1002"/>
                  </a:lnTo>
                  <a:lnTo>
                    <a:pt x="841" y="1007"/>
                  </a:lnTo>
                  <a:lnTo>
                    <a:pt x="853" y="1012"/>
                  </a:lnTo>
                  <a:lnTo>
                    <a:pt x="865" y="1015"/>
                  </a:lnTo>
                  <a:lnTo>
                    <a:pt x="878" y="1017"/>
                  </a:lnTo>
                  <a:lnTo>
                    <a:pt x="891" y="1018"/>
                  </a:lnTo>
                  <a:lnTo>
                    <a:pt x="891" y="1018"/>
                  </a:lnTo>
                  <a:lnTo>
                    <a:pt x="904" y="1017"/>
                  </a:lnTo>
                  <a:lnTo>
                    <a:pt x="917" y="1015"/>
                  </a:lnTo>
                  <a:lnTo>
                    <a:pt x="929" y="1012"/>
                  </a:lnTo>
                  <a:lnTo>
                    <a:pt x="940" y="1007"/>
                  </a:lnTo>
                  <a:lnTo>
                    <a:pt x="952" y="1002"/>
                  </a:lnTo>
                  <a:lnTo>
                    <a:pt x="963" y="996"/>
                  </a:lnTo>
                  <a:lnTo>
                    <a:pt x="972" y="988"/>
                  </a:lnTo>
                  <a:lnTo>
                    <a:pt x="981" y="981"/>
                  </a:lnTo>
                  <a:lnTo>
                    <a:pt x="989" y="971"/>
                  </a:lnTo>
                  <a:lnTo>
                    <a:pt x="997" y="961"/>
                  </a:lnTo>
                  <a:lnTo>
                    <a:pt x="1003" y="951"/>
                  </a:lnTo>
                  <a:lnTo>
                    <a:pt x="1009" y="940"/>
                  </a:lnTo>
                  <a:lnTo>
                    <a:pt x="1013" y="928"/>
                  </a:lnTo>
                  <a:lnTo>
                    <a:pt x="1015" y="916"/>
                  </a:lnTo>
                  <a:lnTo>
                    <a:pt x="1017" y="903"/>
                  </a:lnTo>
                  <a:lnTo>
                    <a:pt x="1018" y="891"/>
                  </a:lnTo>
                  <a:lnTo>
                    <a:pt x="1018" y="891"/>
                  </a:lnTo>
                  <a:lnTo>
                    <a:pt x="1017" y="878"/>
                  </a:lnTo>
                  <a:lnTo>
                    <a:pt x="1015" y="865"/>
                  </a:lnTo>
                  <a:lnTo>
                    <a:pt x="1013" y="853"/>
                  </a:lnTo>
                  <a:lnTo>
                    <a:pt x="1009" y="841"/>
                  </a:lnTo>
                  <a:lnTo>
                    <a:pt x="1003" y="829"/>
                  </a:lnTo>
                  <a:lnTo>
                    <a:pt x="997" y="820"/>
                  </a:lnTo>
                  <a:lnTo>
                    <a:pt x="989" y="810"/>
                  </a:lnTo>
                  <a:lnTo>
                    <a:pt x="981" y="800"/>
                  </a:lnTo>
                  <a:lnTo>
                    <a:pt x="972" y="792"/>
                  </a:lnTo>
                  <a:lnTo>
                    <a:pt x="963" y="785"/>
                  </a:lnTo>
                  <a:lnTo>
                    <a:pt x="952" y="779"/>
                  </a:lnTo>
                  <a:lnTo>
                    <a:pt x="940" y="774"/>
                  </a:lnTo>
                  <a:lnTo>
                    <a:pt x="929" y="769"/>
                  </a:lnTo>
                  <a:lnTo>
                    <a:pt x="917" y="766"/>
                  </a:lnTo>
                  <a:lnTo>
                    <a:pt x="904" y="764"/>
                  </a:lnTo>
                  <a:lnTo>
                    <a:pt x="891" y="763"/>
                  </a:lnTo>
                  <a:lnTo>
                    <a:pt x="891" y="763"/>
                  </a:lnTo>
                  <a:close/>
                  <a:moveTo>
                    <a:pt x="128" y="795"/>
                  </a:moveTo>
                  <a:lnTo>
                    <a:pt x="128" y="795"/>
                  </a:lnTo>
                  <a:lnTo>
                    <a:pt x="121" y="795"/>
                  </a:lnTo>
                  <a:lnTo>
                    <a:pt x="115" y="794"/>
                  </a:lnTo>
                  <a:lnTo>
                    <a:pt x="103" y="790"/>
                  </a:lnTo>
                  <a:lnTo>
                    <a:pt x="93" y="784"/>
                  </a:lnTo>
                  <a:lnTo>
                    <a:pt x="83" y="777"/>
                  </a:lnTo>
                  <a:lnTo>
                    <a:pt x="75" y="767"/>
                  </a:lnTo>
                  <a:lnTo>
                    <a:pt x="69" y="756"/>
                  </a:lnTo>
                  <a:lnTo>
                    <a:pt x="66" y="745"/>
                  </a:lnTo>
                  <a:lnTo>
                    <a:pt x="65" y="738"/>
                  </a:lnTo>
                  <a:lnTo>
                    <a:pt x="65" y="732"/>
                  </a:lnTo>
                  <a:lnTo>
                    <a:pt x="65" y="732"/>
                  </a:lnTo>
                  <a:lnTo>
                    <a:pt x="65" y="725"/>
                  </a:lnTo>
                  <a:lnTo>
                    <a:pt x="66" y="719"/>
                  </a:lnTo>
                  <a:lnTo>
                    <a:pt x="69" y="707"/>
                  </a:lnTo>
                  <a:lnTo>
                    <a:pt x="75" y="696"/>
                  </a:lnTo>
                  <a:lnTo>
                    <a:pt x="83" y="687"/>
                  </a:lnTo>
                  <a:lnTo>
                    <a:pt x="93" y="679"/>
                  </a:lnTo>
                  <a:lnTo>
                    <a:pt x="103" y="673"/>
                  </a:lnTo>
                  <a:lnTo>
                    <a:pt x="115" y="669"/>
                  </a:lnTo>
                  <a:lnTo>
                    <a:pt x="121" y="668"/>
                  </a:lnTo>
                  <a:lnTo>
                    <a:pt x="128" y="667"/>
                  </a:lnTo>
                  <a:lnTo>
                    <a:pt x="128" y="667"/>
                  </a:lnTo>
                  <a:lnTo>
                    <a:pt x="134" y="668"/>
                  </a:lnTo>
                  <a:lnTo>
                    <a:pt x="141" y="669"/>
                  </a:lnTo>
                  <a:lnTo>
                    <a:pt x="153" y="673"/>
                  </a:lnTo>
                  <a:lnTo>
                    <a:pt x="163" y="679"/>
                  </a:lnTo>
                  <a:lnTo>
                    <a:pt x="173" y="687"/>
                  </a:lnTo>
                  <a:lnTo>
                    <a:pt x="180" y="696"/>
                  </a:lnTo>
                  <a:lnTo>
                    <a:pt x="187" y="707"/>
                  </a:lnTo>
                  <a:lnTo>
                    <a:pt x="190" y="719"/>
                  </a:lnTo>
                  <a:lnTo>
                    <a:pt x="191" y="725"/>
                  </a:lnTo>
                  <a:lnTo>
                    <a:pt x="191" y="732"/>
                  </a:lnTo>
                  <a:lnTo>
                    <a:pt x="191" y="732"/>
                  </a:lnTo>
                  <a:lnTo>
                    <a:pt x="191" y="738"/>
                  </a:lnTo>
                  <a:lnTo>
                    <a:pt x="190" y="745"/>
                  </a:lnTo>
                  <a:lnTo>
                    <a:pt x="187" y="756"/>
                  </a:lnTo>
                  <a:lnTo>
                    <a:pt x="180" y="767"/>
                  </a:lnTo>
                  <a:lnTo>
                    <a:pt x="173" y="777"/>
                  </a:lnTo>
                  <a:lnTo>
                    <a:pt x="163" y="784"/>
                  </a:lnTo>
                  <a:lnTo>
                    <a:pt x="153" y="790"/>
                  </a:lnTo>
                  <a:lnTo>
                    <a:pt x="141" y="794"/>
                  </a:lnTo>
                  <a:lnTo>
                    <a:pt x="134" y="795"/>
                  </a:lnTo>
                  <a:lnTo>
                    <a:pt x="128" y="795"/>
                  </a:lnTo>
                  <a:lnTo>
                    <a:pt x="128" y="795"/>
                  </a:lnTo>
                  <a:close/>
                  <a:moveTo>
                    <a:pt x="510" y="573"/>
                  </a:moveTo>
                  <a:lnTo>
                    <a:pt x="510" y="573"/>
                  </a:lnTo>
                  <a:lnTo>
                    <a:pt x="503" y="572"/>
                  </a:lnTo>
                  <a:lnTo>
                    <a:pt x="497" y="571"/>
                  </a:lnTo>
                  <a:lnTo>
                    <a:pt x="485" y="568"/>
                  </a:lnTo>
                  <a:lnTo>
                    <a:pt x="474" y="561"/>
                  </a:lnTo>
                  <a:lnTo>
                    <a:pt x="465" y="554"/>
                  </a:lnTo>
                  <a:lnTo>
                    <a:pt x="456" y="544"/>
                  </a:lnTo>
                  <a:lnTo>
                    <a:pt x="451" y="533"/>
                  </a:lnTo>
                  <a:lnTo>
                    <a:pt x="448" y="521"/>
                  </a:lnTo>
                  <a:lnTo>
                    <a:pt x="447" y="515"/>
                  </a:lnTo>
                  <a:lnTo>
                    <a:pt x="446" y="509"/>
                  </a:lnTo>
                  <a:lnTo>
                    <a:pt x="446" y="509"/>
                  </a:lnTo>
                  <a:lnTo>
                    <a:pt x="447" y="502"/>
                  </a:lnTo>
                  <a:lnTo>
                    <a:pt x="448" y="496"/>
                  </a:lnTo>
                  <a:lnTo>
                    <a:pt x="451" y="484"/>
                  </a:lnTo>
                  <a:lnTo>
                    <a:pt x="456" y="473"/>
                  </a:lnTo>
                  <a:lnTo>
                    <a:pt x="465" y="463"/>
                  </a:lnTo>
                  <a:lnTo>
                    <a:pt x="474" y="456"/>
                  </a:lnTo>
                  <a:lnTo>
                    <a:pt x="485" y="451"/>
                  </a:lnTo>
                  <a:lnTo>
                    <a:pt x="497" y="446"/>
                  </a:lnTo>
                  <a:lnTo>
                    <a:pt x="503" y="445"/>
                  </a:lnTo>
                  <a:lnTo>
                    <a:pt x="510" y="445"/>
                  </a:lnTo>
                  <a:lnTo>
                    <a:pt x="510" y="445"/>
                  </a:lnTo>
                  <a:lnTo>
                    <a:pt x="516" y="445"/>
                  </a:lnTo>
                  <a:lnTo>
                    <a:pt x="523" y="446"/>
                  </a:lnTo>
                  <a:lnTo>
                    <a:pt x="535" y="451"/>
                  </a:lnTo>
                  <a:lnTo>
                    <a:pt x="545" y="456"/>
                  </a:lnTo>
                  <a:lnTo>
                    <a:pt x="555" y="463"/>
                  </a:lnTo>
                  <a:lnTo>
                    <a:pt x="562" y="473"/>
                  </a:lnTo>
                  <a:lnTo>
                    <a:pt x="568" y="484"/>
                  </a:lnTo>
                  <a:lnTo>
                    <a:pt x="572" y="496"/>
                  </a:lnTo>
                  <a:lnTo>
                    <a:pt x="573" y="502"/>
                  </a:lnTo>
                  <a:lnTo>
                    <a:pt x="573" y="509"/>
                  </a:lnTo>
                  <a:lnTo>
                    <a:pt x="573" y="509"/>
                  </a:lnTo>
                  <a:lnTo>
                    <a:pt x="573" y="515"/>
                  </a:lnTo>
                  <a:lnTo>
                    <a:pt x="572" y="521"/>
                  </a:lnTo>
                  <a:lnTo>
                    <a:pt x="568" y="533"/>
                  </a:lnTo>
                  <a:lnTo>
                    <a:pt x="562" y="544"/>
                  </a:lnTo>
                  <a:lnTo>
                    <a:pt x="555" y="554"/>
                  </a:lnTo>
                  <a:lnTo>
                    <a:pt x="545" y="561"/>
                  </a:lnTo>
                  <a:lnTo>
                    <a:pt x="535" y="568"/>
                  </a:lnTo>
                  <a:lnTo>
                    <a:pt x="523" y="571"/>
                  </a:lnTo>
                  <a:lnTo>
                    <a:pt x="516" y="572"/>
                  </a:lnTo>
                  <a:lnTo>
                    <a:pt x="510" y="573"/>
                  </a:lnTo>
                  <a:lnTo>
                    <a:pt x="510" y="573"/>
                  </a:lnTo>
                  <a:close/>
                  <a:moveTo>
                    <a:pt x="573" y="128"/>
                  </a:moveTo>
                  <a:lnTo>
                    <a:pt x="573" y="128"/>
                  </a:lnTo>
                  <a:lnTo>
                    <a:pt x="573" y="120"/>
                  </a:lnTo>
                  <a:lnTo>
                    <a:pt x="574" y="115"/>
                  </a:lnTo>
                  <a:lnTo>
                    <a:pt x="579" y="102"/>
                  </a:lnTo>
                  <a:lnTo>
                    <a:pt x="584" y="91"/>
                  </a:lnTo>
                  <a:lnTo>
                    <a:pt x="591" y="83"/>
                  </a:lnTo>
                  <a:lnTo>
                    <a:pt x="601" y="74"/>
                  </a:lnTo>
                  <a:lnTo>
                    <a:pt x="612" y="69"/>
                  </a:lnTo>
                  <a:lnTo>
                    <a:pt x="624" y="64"/>
                  </a:lnTo>
                  <a:lnTo>
                    <a:pt x="630" y="64"/>
                  </a:lnTo>
                  <a:lnTo>
                    <a:pt x="636" y="63"/>
                  </a:lnTo>
                  <a:lnTo>
                    <a:pt x="636" y="63"/>
                  </a:lnTo>
                  <a:lnTo>
                    <a:pt x="643" y="64"/>
                  </a:lnTo>
                  <a:lnTo>
                    <a:pt x="649" y="64"/>
                  </a:lnTo>
                  <a:lnTo>
                    <a:pt x="661" y="69"/>
                  </a:lnTo>
                  <a:lnTo>
                    <a:pt x="672" y="74"/>
                  </a:lnTo>
                  <a:lnTo>
                    <a:pt x="682" y="83"/>
                  </a:lnTo>
                  <a:lnTo>
                    <a:pt x="689" y="91"/>
                  </a:lnTo>
                  <a:lnTo>
                    <a:pt x="696" y="102"/>
                  </a:lnTo>
                  <a:lnTo>
                    <a:pt x="699" y="115"/>
                  </a:lnTo>
                  <a:lnTo>
                    <a:pt x="700" y="120"/>
                  </a:lnTo>
                  <a:lnTo>
                    <a:pt x="700" y="128"/>
                  </a:lnTo>
                  <a:lnTo>
                    <a:pt x="700" y="128"/>
                  </a:lnTo>
                  <a:lnTo>
                    <a:pt x="700" y="134"/>
                  </a:lnTo>
                  <a:lnTo>
                    <a:pt x="699" y="139"/>
                  </a:lnTo>
                  <a:lnTo>
                    <a:pt x="696" y="152"/>
                  </a:lnTo>
                  <a:lnTo>
                    <a:pt x="689" y="163"/>
                  </a:lnTo>
                  <a:lnTo>
                    <a:pt x="682" y="172"/>
                  </a:lnTo>
                  <a:lnTo>
                    <a:pt x="672" y="180"/>
                  </a:lnTo>
                  <a:lnTo>
                    <a:pt x="661" y="186"/>
                  </a:lnTo>
                  <a:lnTo>
                    <a:pt x="649" y="190"/>
                  </a:lnTo>
                  <a:lnTo>
                    <a:pt x="643" y="191"/>
                  </a:lnTo>
                  <a:lnTo>
                    <a:pt x="636" y="191"/>
                  </a:lnTo>
                  <a:lnTo>
                    <a:pt x="636" y="191"/>
                  </a:lnTo>
                  <a:lnTo>
                    <a:pt x="630" y="191"/>
                  </a:lnTo>
                  <a:lnTo>
                    <a:pt x="624" y="190"/>
                  </a:lnTo>
                  <a:lnTo>
                    <a:pt x="612" y="186"/>
                  </a:lnTo>
                  <a:lnTo>
                    <a:pt x="601" y="180"/>
                  </a:lnTo>
                  <a:lnTo>
                    <a:pt x="591" y="172"/>
                  </a:lnTo>
                  <a:lnTo>
                    <a:pt x="584" y="163"/>
                  </a:lnTo>
                  <a:lnTo>
                    <a:pt x="579" y="152"/>
                  </a:lnTo>
                  <a:lnTo>
                    <a:pt x="574" y="139"/>
                  </a:lnTo>
                  <a:lnTo>
                    <a:pt x="573" y="134"/>
                  </a:lnTo>
                  <a:lnTo>
                    <a:pt x="573" y="128"/>
                  </a:lnTo>
                  <a:lnTo>
                    <a:pt x="573" y="128"/>
                  </a:lnTo>
                  <a:close/>
                  <a:moveTo>
                    <a:pt x="891" y="954"/>
                  </a:moveTo>
                  <a:lnTo>
                    <a:pt x="891" y="954"/>
                  </a:lnTo>
                  <a:lnTo>
                    <a:pt x="884" y="954"/>
                  </a:lnTo>
                  <a:lnTo>
                    <a:pt x="878" y="953"/>
                  </a:lnTo>
                  <a:lnTo>
                    <a:pt x="866" y="950"/>
                  </a:lnTo>
                  <a:lnTo>
                    <a:pt x="855" y="943"/>
                  </a:lnTo>
                  <a:lnTo>
                    <a:pt x="846" y="936"/>
                  </a:lnTo>
                  <a:lnTo>
                    <a:pt x="838" y="926"/>
                  </a:lnTo>
                  <a:lnTo>
                    <a:pt x="833" y="915"/>
                  </a:lnTo>
                  <a:lnTo>
                    <a:pt x="829" y="903"/>
                  </a:lnTo>
                  <a:lnTo>
                    <a:pt x="827" y="897"/>
                  </a:lnTo>
                  <a:lnTo>
                    <a:pt x="827" y="891"/>
                  </a:lnTo>
                  <a:lnTo>
                    <a:pt x="827" y="891"/>
                  </a:lnTo>
                  <a:lnTo>
                    <a:pt x="827" y="884"/>
                  </a:lnTo>
                  <a:lnTo>
                    <a:pt x="829" y="878"/>
                  </a:lnTo>
                  <a:lnTo>
                    <a:pt x="833" y="866"/>
                  </a:lnTo>
                  <a:lnTo>
                    <a:pt x="838" y="855"/>
                  </a:lnTo>
                  <a:lnTo>
                    <a:pt x="846" y="845"/>
                  </a:lnTo>
                  <a:lnTo>
                    <a:pt x="855" y="838"/>
                  </a:lnTo>
                  <a:lnTo>
                    <a:pt x="866" y="832"/>
                  </a:lnTo>
                  <a:lnTo>
                    <a:pt x="878" y="828"/>
                  </a:lnTo>
                  <a:lnTo>
                    <a:pt x="884" y="827"/>
                  </a:lnTo>
                  <a:lnTo>
                    <a:pt x="891" y="827"/>
                  </a:lnTo>
                  <a:lnTo>
                    <a:pt x="891" y="827"/>
                  </a:lnTo>
                  <a:lnTo>
                    <a:pt x="897" y="827"/>
                  </a:lnTo>
                  <a:lnTo>
                    <a:pt x="904" y="828"/>
                  </a:lnTo>
                  <a:lnTo>
                    <a:pt x="915" y="832"/>
                  </a:lnTo>
                  <a:lnTo>
                    <a:pt x="926" y="838"/>
                  </a:lnTo>
                  <a:lnTo>
                    <a:pt x="936" y="845"/>
                  </a:lnTo>
                  <a:lnTo>
                    <a:pt x="943" y="855"/>
                  </a:lnTo>
                  <a:lnTo>
                    <a:pt x="950" y="866"/>
                  </a:lnTo>
                  <a:lnTo>
                    <a:pt x="953" y="878"/>
                  </a:lnTo>
                  <a:lnTo>
                    <a:pt x="954" y="884"/>
                  </a:lnTo>
                  <a:lnTo>
                    <a:pt x="955" y="891"/>
                  </a:lnTo>
                  <a:lnTo>
                    <a:pt x="955" y="891"/>
                  </a:lnTo>
                  <a:lnTo>
                    <a:pt x="954" y="897"/>
                  </a:lnTo>
                  <a:lnTo>
                    <a:pt x="953" y="903"/>
                  </a:lnTo>
                  <a:lnTo>
                    <a:pt x="950" y="915"/>
                  </a:lnTo>
                  <a:lnTo>
                    <a:pt x="943" y="926"/>
                  </a:lnTo>
                  <a:lnTo>
                    <a:pt x="936" y="936"/>
                  </a:lnTo>
                  <a:lnTo>
                    <a:pt x="926" y="943"/>
                  </a:lnTo>
                  <a:lnTo>
                    <a:pt x="915" y="950"/>
                  </a:lnTo>
                  <a:lnTo>
                    <a:pt x="904" y="953"/>
                  </a:lnTo>
                  <a:lnTo>
                    <a:pt x="897" y="954"/>
                  </a:lnTo>
                  <a:lnTo>
                    <a:pt x="891" y="954"/>
                  </a:lnTo>
                  <a:lnTo>
                    <a:pt x="891" y="9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11"/>
          <p:cNvGrpSpPr/>
          <p:nvPr/>
        </p:nvGrpSpPr>
        <p:grpSpPr>
          <a:xfrm>
            <a:off x="6410787" y="2417903"/>
            <a:ext cx="1765300" cy="954248"/>
            <a:chOff x="611188" y="4453258"/>
            <a:chExt cx="1765300" cy="954248"/>
          </a:xfrm>
        </p:grpSpPr>
        <p:sp>
          <p:nvSpPr>
            <p:cNvPr id="48" name="TextBox 12"/>
            <p:cNvSpPr txBox="1"/>
            <p:nvPr/>
          </p:nvSpPr>
          <p:spPr>
            <a:xfrm>
              <a:off x="611188" y="4876591"/>
              <a:ext cx="1765300" cy="53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点击输入本栏的具体文字。</a:t>
              </a:r>
              <a:endParaRPr 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cxnSp>
          <p:nvCxnSpPr>
            <p:cNvPr id="49" name="Straight Connector 13"/>
            <p:cNvCxnSpPr/>
            <p:nvPr/>
          </p:nvCxnSpPr>
          <p:spPr>
            <a:xfrm>
              <a:off x="1408353" y="4800390"/>
              <a:ext cx="180000" cy="0"/>
            </a:xfrm>
            <a:prstGeom prst="line">
              <a:avLst/>
            </a:prstGeom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4"/>
            <p:cNvSpPr txBox="1"/>
            <p:nvPr/>
          </p:nvSpPr>
          <p:spPr>
            <a:xfrm>
              <a:off x="611188" y="4453258"/>
              <a:ext cx="1765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详细内容</a:t>
              </a:r>
              <a:endParaRPr 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Group 11"/>
          <p:cNvGrpSpPr/>
          <p:nvPr/>
        </p:nvGrpSpPr>
        <p:grpSpPr>
          <a:xfrm>
            <a:off x="9311392" y="2417903"/>
            <a:ext cx="1765300" cy="954248"/>
            <a:chOff x="611188" y="4453258"/>
            <a:chExt cx="1765300" cy="954248"/>
          </a:xfrm>
        </p:grpSpPr>
        <p:sp>
          <p:nvSpPr>
            <p:cNvPr id="52" name="TextBox 12"/>
            <p:cNvSpPr txBox="1"/>
            <p:nvPr/>
          </p:nvSpPr>
          <p:spPr>
            <a:xfrm>
              <a:off x="611188" y="4876591"/>
              <a:ext cx="1765300" cy="53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点击输入本栏的具体文字。</a:t>
              </a:r>
              <a:endParaRPr 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cxnSp>
          <p:nvCxnSpPr>
            <p:cNvPr id="53" name="Straight Connector 13"/>
            <p:cNvCxnSpPr/>
            <p:nvPr/>
          </p:nvCxnSpPr>
          <p:spPr>
            <a:xfrm>
              <a:off x="1408353" y="4800390"/>
              <a:ext cx="180000" cy="0"/>
            </a:xfrm>
            <a:prstGeom prst="line">
              <a:avLst/>
            </a:prstGeom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14"/>
            <p:cNvSpPr txBox="1"/>
            <p:nvPr/>
          </p:nvSpPr>
          <p:spPr>
            <a:xfrm>
              <a:off x="611188" y="4453258"/>
              <a:ext cx="1765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详细内容</a:t>
              </a:r>
              <a:endParaRPr 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11"/>
          <p:cNvGrpSpPr/>
          <p:nvPr/>
        </p:nvGrpSpPr>
        <p:grpSpPr>
          <a:xfrm>
            <a:off x="6494260" y="5227143"/>
            <a:ext cx="1765300" cy="954248"/>
            <a:chOff x="611188" y="4453258"/>
            <a:chExt cx="1765300" cy="954248"/>
          </a:xfrm>
        </p:grpSpPr>
        <p:sp>
          <p:nvSpPr>
            <p:cNvPr id="56" name="TextBox 12"/>
            <p:cNvSpPr txBox="1"/>
            <p:nvPr/>
          </p:nvSpPr>
          <p:spPr>
            <a:xfrm>
              <a:off x="611188" y="4876591"/>
              <a:ext cx="1765300" cy="53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点击输入本栏的具体文字。</a:t>
              </a:r>
              <a:endParaRPr 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cxnSp>
          <p:nvCxnSpPr>
            <p:cNvPr id="57" name="Straight Connector 13"/>
            <p:cNvCxnSpPr/>
            <p:nvPr/>
          </p:nvCxnSpPr>
          <p:spPr>
            <a:xfrm>
              <a:off x="1408353" y="4800390"/>
              <a:ext cx="180000" cy="0"/>
            </a:xfrm>
            <a:prstGeom prst="line">
              <a:avLst/>
            </a:prstGeom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14"/>
            <p:cNvSpPr txBox="1"/>
            <p:nvPr/>
          </p:nvSpPr>
          <p:spPr>
            <a:xfrm>
              <a:off x="611188" y="4453258"/>
              <a:ext cx="1765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详细内容</a:t>
              </a:r>
              <a:endParaRPr 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Group 11"/>
          <p:cNvGrpSpPr/>
          <p:nvPr/>
        </p:nvGrpSpPr>
        <p:grpSpPr>
          <a:xfrm>
            <a:off x="9269574" y="5227143"/>
            <a:ext cx="1765300" cy="954248"/>
            <a:chOff x="611188" y="4453258"/>
            <a:chExt cx="1765300" cy="954248"/>
          </a:xfrm>
        </p:grpSpPr>
        <p:sp>
          <p:nvSpPr>
            <p:cNvPr id="60" name="TextBox 12"/>
            <p:cNvSpPr txBox="1"/>
            <p:nvPr/>
          </p:nvSpPr>
          <p:spPr>
            <a:xfrm>
              <a:off x="611188" y="4876591"/>
              <a:ext cx="1765300" cy="53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点击输入本栏的具体文字。</a:t>
              </a:r>
              <a:endParaRPr 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cxnSp>
          <p:nvCxnSpPr>
            <p:cNvPr id="61" name="Straight Connector 13"/>
            <p:cNvCxnSpPr/>
            <p:nvPr/>
          </p:nvCxnSpPr>
          <p:spPr>
            <a:xfrm>
              <a:off x="1408353" y="4800390"/>
              <a:ext cx="180000" cy="0"/>
            </a:xfrm>
            <a:prstGeom prst="line">
              <a:avLst/>
            </a:prstGeom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4"/>
            <p:cNvSpPr txBox="1"/>
            <p:nvPr/>
          </p:nvSpPr>
          <p:spPr>
            <a:xfrm>
              <a:off x="611188" y="4453258"/>
              <a:ext cx="1765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详细内容</a:t>
              </a:r>
              <a:endParaRPr 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18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18" grpId="0" bldLvl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 rot="2700000">
            <a:off x="3372485" y="2574290"/>
            <a:ext cx="1710055" cy="1710055"/>
          </a:xfrm>
          <a:prstGeom prst="rect">
            <a:avLst/>
          </a:prstGeom>
          <a:solidFill>
            <a:srgbClr val="2F489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2700000">
            <a:off x="1943735" y="798830"/>
            <a:ext cx="1348740" cy="1348740"/>
          </a:xfrm>
          <a:prstGeom prst="rect">
            <a:avLst/>
          </a:prstGeom>
          <a:solidFill>
            <a:srgbClr val="2F489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578749" y="2362281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汇报结束 谢谢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89043" y="3096370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任意多边形: 形状 12"/>
          <p:cNvSpPr/>
          <p:nvPr/>
        </p:nvSpPr>
        <p:spPr>
          <a:xfrm>
            <a:off x="7785430" y="4164204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0073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993623" y="4144519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578247" y="3380018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 rot="2700000">
            <a:off x="1336040" y="1901825"/>
            <a:ext cx="2563495" cy="256349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  <a:effectLst>
            <a:outerShdw blurRad="431800" dist="190500" dir="2700000" algn="tl" rotWithShape="0">
              <a:prstClr val="black">
                <a:alpha val="6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/>
          <p:nvPr/>
        </p:nvCxnSpPr>
        <p:spPr>
          <a:xfrm>
            <a:off x="5582285" y="1500505"/>
            <a:ext cx="5004000" cy="0"/>
          </a:xfrm>
          <a:prstGeom prst="line">
            <a:avLst/>
          </a:prstGeom>
          <a:ln w="28575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6000">
                  <a:srgbClr val="0073D6"/>
                </a:gs>
              </a:gsLst>
              <a:lin ang="0" scaled="0"/>
            </a:gradFill>
            <a:prstDash val="soli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2" name="任意多边形 41"/>
          <p:cNvSpPr/>
          <p:nvPr/>
        </p:nvSpPr>
        <p:spPr>
          <a:xfrm rot="2700000">
            <a:off x="-1188085" y="4006215"/>
            <a:ext cx="2367915" cy="236664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29" h="3727">
                <a:moveTo>
                  <a:pt x="0" y="0"/>
                </a:moveTo>
                <a:lnTo>
                  <a:pt x="3729" y="0"/>
                </a:lnTo>
                <a:lnTo>
                  <a:pt x="3729" y="3727"/>
                </a:lnTo>
                <a:lnTo>
                  <a:pt x="3706" y="3727"/>
                </a:lnTo>
                <a:lnTo>
                  <a:pt x="0" y="21"/>
                </a:lnTo>
                <a:lnTo>
                  <a:pt x="0" y="0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19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2700000">
            <a:off x="2007235" y="4116070"/>
            <a:ext cx="1655445" cy="1655445"/>
          </a:xfrm>
          <a:prstGeom prst="rect">
            <a:avLst/>
          </a:prstGeom>
          <a:solidFill>
            <a:srgbClr val="2F489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圆角矩形 19"/>
          <p:cNvSpPr/>
          <p:nvPr/>
        </p:nvSpPr>
        <p:spPr>
          <a:xfrm rot="1800000">
            <a:off x="1852484" y="1201055"/>
            <a:ext cx="555717" cy="555717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rot="16200000">
            <a:off x="5334637" y="466469"/>
            <a:ext cx="1415772" cy="23525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21715" y="4532656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02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73679" y="454696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03156" y="497517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5263" y="3048700"/>
            <a:ext cx="7104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01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77227" y="3063006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06704" y="3491217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53229" y="4520415"/>
            <a:ext cx="8354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04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05193" y="4534721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238480" y="4974997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56777" y="3048411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03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208741" y="3062717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38218" y="3490928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850265" y="948690"/>
            <a:ext cx="1060450" cy="10604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8967" r="-58967"/>
            </a:stretch>
          </a:blipFill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2"/>
          <p:cNvSpPr/>
          <p:nvPr/>
        </p:nvSpPr>
        <p:spPr>
          <a:xfrm>
            <a:off x="741905" y="1706809"/>
            <a:ext cx="859499" cy="859499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1" r="-55721"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18"/>
          <p:cNvSpPr/>
          <p:nvPr/>
        </p:nvSpPr>
        <p:spPr>
          <a:xfrm rot="2700000">
            <a:off x="-648494" y="357698"/>
            <a:ext cx="1651000" cy="165100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004310" y="4539615"/>
            <a:ext cx="683260" cy="6832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3960495" y="1722755"/>
            <a:ext cx="748030" cy="74803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976259" y="1373586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单击输入标题内容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63388" y="2143235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: 形状 17"/>
          <p:cNvSpPr/>
          <p:nvPr/>
        </p:nvSpPr>
        <p:spPr>
          <a:xfrm>
            <a:off x="6396050" y="4297554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3D6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2993" y="4277869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56377" y="3308898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7450" y="2143125"/>
            <a:ext cx="3152140" cy="2778760"/>
          </a:xfrm>
          <a:prstGeom prst="rect">
            <a:avLst/>
          </a:prstGeom>
          <a:blipFill dpi="0" rotWithShape="1">
            <a:blip r:embed="rId1"/>
            <a:srcRect/>
            <a:stretch>
              <a:fillRect l="-20000" r="-2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29565" y="808990"/>
            <a:ext cx="1651000" cy="165100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680085" y="4539615"/>
            <a:ext cx="1153160" cy="11531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24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2190622">
            <a:off x="-221598" y="13169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73259" y="497497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8222" y="853138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89" name="Oval 47"/>
          <p:cNvSpPr/>
          <p:nvPr/>
        </p:nvSpPr>
        <p:spPr>
          <a:xfrm>
            <a:off x="1489570" y="2146331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0499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0" name="Group 49"/>
          <p:cNvGrpSpPr/>
          <p:nvPr/>
        </p:nvGrpSpPr>
        <p:grpSpPr>
          <a:xfrm>
            <a:off x="1775356" y="2375721"/>
            <a:ext cx="353246" cy="513292"/>
            <a:chOff x="-1587" y="-1587"/>
            <a:chExt cx="4211637" cy="6119812"/>
          </a:xfrm>
          <a:solidFill>
            <a:srgbClr val="7FA3A9"/>
          </a:solidFill>
        </p:grpSpPr>
        <p:sp>
          <p:nvSpPr>
            <p:cNvPr id="91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2" name="Freeform 40"/>
            <p:cNvSpPr/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93" name="Oval 48"/>
          <p:cNvSpPr/>
          <p:nvPr/>
        </p:nvSpPr>
        <p:spPr>
          <a:xfrm>
            <a:off x="5403075" y="2146331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4" name="Group 52"/>
          <p:cNvGrpSpPr/>
          <p:nvPr/>
        </p:nvGrpSpPr>
        <p:grpSpPr>
          <a:xfrm>
            <a:off x="5697289" y="2375721"/>
            <a:ext cx="384647" cy="384495"/>
            <a:chOff x="0" y="1588"/>
            <a:chExt cx="4016375" cy="4014787"/>
          </a:xfrm>
          <a:solidFill>
            <a:srgbClr val="7FA3A9"/>
          </a:solidFill>
        </p:grpSpPr>
        <p:sp>
          <p:nvSpPr>
            <p:cNvPr id="95" name="Freeform 48"/>
            <p:cNvSpPr>
              <a:spLocks noEditPoints="1"/>
            </p:cNvSpPr>
            <p:nvPr/>
          </p:nvSpPr>
          <p:spPr bwMode="auto">
            <a:xfrm>
              <a:off x="0" y="1588"/>
              <a:ext cx="4016375" cy="4014787"/>
            </a:xfrm>
            <a:custGeom>
              <a:avLst/>
              <a:gdLst>
                <a:gd name="T0" fmla="*/ 690 w 1068"/>
                <a:gd name="T1" fmla="*/ 335 h 1068"/>
                <a:gd name="T2" fmla="*/ 534 w 1068"/>
                <a:gd name="T3" fmla="*/ 0 h 1068"/>
                <a:gd name="T4" fmla="*/ 301 w 1068"/>
                <a:gd name="T5" fmla="*/ 342 h 1068"/>
                <a:gd name="T6" fmla="*/ 267 w 1068"/>
                <a:gd name="T7" fmla="*/ 360 h 1068"/>
                <a:gd name="T8" fmla="*/ 100 w 1068"/>
                <a:gd name="T9" fmla="*/ 334 h 1068"/>
                <a:gd name="T10" fmla="*/ 0 w 1068"/>
                <a:gd name="T11" fmla="*/ 968 h 1068"/>
                <a:gd name="T12" fmla="*/ 201 w 1068"/>
                <a:gd name="T13" fmla="*/ 1068 h 1068"/>
                <a:gd name="T14" fmla="*/ 291 w 1068"/>
                <a:gd name="T15" fmla="*/ 1011 h 1068"/>
                <a:gd name="T16" fmla="*/ 301 w 1068"/>
                <a:gd name="T17" fmla="*/ 1013 h 1068"/>
                <a:gd name="T18" fmla="*/ 635 w 1068"/>
                <a:gd name="T19" fmla="*/ 1068 h 1068"/>
                <a:gd name="T20" fmla="*/ 937 w 1068"/>
                <a:gd name="T21" fmla="*/ 1004 h 1068"/>
                <a:gd name="T22" fmla="*/ 952 w 1068"/>
                <a:gd name="T23" fmla="*/ 909 h 1068"/>
                <a:gd name="T24" fmla="*/ 1007 w 1068"/>
                <a:gd name="T25" fmla="*/ 732 h 1068"/>
                <a:gd name="T26" fmla="*/ 1039 w 1068"/>
                <a:gd name="T27" fmla="*/ 560 h 1068"/>
                <a:gd name="T28" fmla="*/ 1068 w 1068"/>
                <a:gd name="T29" fmla="*/ 481 h 1068"/>
                <a:gd name="T30" fmla="*/ 974 w 1068"/>
                <a:gd name="T31" fmla="*/ 349 h 1068"/>
                <a:gd name="T32" fmla="*/ 201 w 1068"/>
                <a:gd name="T33" fmla="*/ 1001 h 1068"/>
                <a:gd name="T34" fmla="*/ 67 w 1068"/>
                <a:gd name="T35" fmla="*/ 968 h 1068"/>
                <a:gd name="T36" fmla="*/ 100 w 1068"/>
                <a:gd name="T37" fmla="*/ 401 h 1068"/>
                <a:gd name="T38" fmla="*/ 234 w 1068"/>
                <a:gd name="T39" fmla="*/ 434 h 1068"/>
                <a:gd name="T40" fmla="*/ 1001 w 1068"/>
                <a:gd name="T41" fmla="*/ 485 h 1068"/>
                <a:gd name="T42" fmla="*/ 868 w 1068"/>
                <a:gd name="T43" fmla="*/ 534 h 1068"/>
                <a:gd name="T44" fmla="*/ 868 w 1068"/>
                <a:gd name="T45" fmla="*/ 567 h 1068"/>
                <a:gd name="T46" fmla="*/ 986 w 1068"/>
                <a:gd name="T47" fmla="*/ 629 h 1068"/>
                <a:gd name="T48" fmla="*/ 835 w 1068"/>
                <a:gd name="T49" fmla="*/ 701 h 1068"/>
                <a:gd name="T50" fmla="*/ 835 w 1068"/>
                <a:gd name="T51" fmla="*/ 734 h 1068"/>
                <a:gd name="T52" fmla="*/ 944 w 1068"/>
                <a:gd name="T53" fmla="*/ 803 h 1068"/>
                <a:gd name="T54" fmla="*/ 801 w 1068"/>
                <a:gd name="T55" fmla="*/ 868 h 1068"/>
                <a:gd name="T56" fmla="*/ 801 w 1068"/>
                <a:gd name="T57" fmla="*/ 901 h 1068"/>
                <a:gd name="T58" fmla="*/ 888 w 1068"/>
                <a:gd name="T59" fmla="*/ 948 h 1068"/>
                <a:gd name="T60" fmla="*/ 818 w 1068"/>
                <a:gd name="T61" fmla="*/ 1001 h 1068"/>
                <a:gd name="T62" fmla="*/ 450 w 1068"/>
                <a:gd name="T63" fmla="*/ 980 h 1068"/>
                <a:gd name="T64" fmla="*/ 268 w 1068"/>
                <a:gd name="T65" fmla="*/ 914 h 1068"/>
                <a:gd name="T66" fmla="*/ 294 w 1068"/>
                <a:gd name="T67" fmla="*/ 418 h 1068"/>
                <a:gd name="T68" fmla="*/ 501 w 1068"/>
                <a:gd name="T69" fmla="*/ 100 h 1068"/>
                <a:gd name="T70" fmla="*/ 632 w 1068"/>
                <a:gd name="T71" fmla="*/ 225 h 1068"/>
                <a:gd name="T72" fmla="*/ 962 w 1068"/>
                <a:gd name="T73" fmla="*/ 413 h 1068"/>
                <a:gd name="T74" fmla="*/ 1001 w 1068"/>
                <a:gd name="T75" fmla="*/ 485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8" h="1068">
                  <a:moveTo>
                    <a:pt x="974" y="349"/>
                  </a:moveTo>
                  <a:cubicBezTo>
                    <a:pt x="932" y="339"/>
                    <a:pt x="834" y="339"/>
                    <a:pt x="690" y="335"/>
                  </a:cubicBezTo>
                  <a:cubicBezTo>
                    <a:pt x="697" y="304"/>
                    <a:pt x="699" y="275"/>
                    <a:pt x="699" y="225"/>
                  </a:cubicBezTo>
                  <a:cubicBezTo>
                    <a:pt x="699" y="105"/>
                    <a:pt x="611" y="0"/>
                    <a:pt x="534" y="0"/>
                  </a:cubicBezTo>
                  <a:cubicBezTo>
                    <a:pt x="480" y="0"/>
                    <a:pt x="435" y="45"/>
                    <a:pt x="434" y="99"/>
                  </a:cubicBezTo>
                  <a:cubicBezTo>
                    <a:pt x="433" y="167"/>
                    <a:pt x="413" y="283"/>
                    <a:pt x="301" y="342"/>
                  </a:cubicBezTo>
                  <a:cubicBezTo>
                    <a:pt x="292" y="346"/>
                    <a:pt x="269" y="357"/>
                    <a:pt x="265" y="35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50" y="345"/>
                    <a:pt x="225" y="334"/>
                    <a:pt x="201" y="334"/>
                  </a:cubicBezTo>
                  <a:cubicBezTo>
                    <a:pt x="100" y="334"/>
                    <a:pt x="100" y="334"/>
                    <a:pt x="100" y="334"/>
                  </a:cubicBezTo>
                  <a:cubicBezTo>
                    <a:pt x="45" y="334"/>
                    <a:pt x="0" y="379"/>
                    <a:pt x="0" y="434"/>
                  </a:cubicBezTo>
                  <a:cubicBezTo>
                    <a:pt x="0" y="968"/>
                    <a:pt x="0" y="968"/>
                    <a:pt x="0" y="968"/>
                  </a:cubicBezTo>
                  <a:cubicBezTo>
                    <a:pt x="0" y="1023"/>
                    <a:pt x="45" y="1068"/>
                    <a:pt x="100" y="1068"/>
                  </a:cubicBezTo>
                  <a:cubicBezTo>
                    <a:pt x="201" y="1068"/>
                    <a:pt x="201" y="1068"/>
                    <a:pt x="201" y="1068"/>
                  </a:cubicBezTo>
                  <a:cubicBezTo>
                    <a:pt x="240" y="1068"/>
                    <a:pt x="273" y="1044"/>
                    <a:pt x="290" y="1010"/>
                  </a:cubicBezTo>
                  <a:cubicBezTo>
                    <a:pt x="290" y="1011"/>
                    <a:pt x="291" y="1011"/>
                    <a:pt x="291" y="1011"/>
                  </a:cubicBezTo>
                  <a:cubicBezTo>
                    <a:pt x="293" y="1011"/>
                    <a:pt x="296" y="1012"/>
                    <a:pt x="299" y="1013"/>
                  </a:cubicBezTo>
                  <a:cubicBezTo>
                    <a:pt x="300" y="1013"/>
                    <a:pt x="300" y="1013"/>
                    <a:pt x="301" y="1013"/>
                  </a:cubicBezTo>
                  <a:cubicBezTo>
                    <a:pt x="320" y="1018"/>
                    <a:pt x="357" y="1027"/>
                    <a:pt x="436" y="1045"/>
                  </a:cubicBezTo>
                  <a:cubicBezTo>
                    <a:pt x="453" y="1049"/>
                    <a:pt x="542" y="1068"/>
                    <a:pt x="635" y="1068"/>
                  </a:cubicBezTo>
                  <a:cubicBezTo>
                    <a:pt x="818" y="1068"/>
                    <a:pt x="818" y="1068"/>
                    <a:pt x="818" y="1068"/>
                  </a:cubicBezTo>
                  <a:cubicBezTo>
                    <a:pt x="873" y="1068"/>
                    <a:pt x="913" y="1047"/>
                    <a:pt x="937" y="1004"/>
                  </a:cubicBezTo>
                  <a:cubicBezTo>
                    <a:pt x="938" y="1003"/>
                    <a:pt x="945" y="988"/>
                    <a:pt x="952" y="968"/>
                  </a:cubicBezTo>
                  <a:cubicBezTo>
                    <a:pt x="956" y="952"/>
                    <a:pt x="958" y="931"/>
                    <a:pt x="952" y="909"/>
                  </a:cubicBezTo>
                  <a:cubicBezTo>
                    <a:pt x="988" y="884"/>
                    <a:pt x="1000" y="847"/>
                    <a:pt x="1007" y="823"/>
                  </a:cubicBezTo>
                  <a:cubicBezTo>
                    <a:pt x="1020" y="783"/>
                    <a:pt x="1016" y="753"/>
                    <a:pt x="1007" y="732"/>
                  </a:cubicBezTo>
                  <a:cubicBezTo>
                    <a:pt x="1027" y="713"/>
                    <a:pt x="1045" y="684"/>
                    <a:pt x="1052" y="640"/>
                  </a:cubicBezTo>
                  <a:cubicBezTo>
                    <a:pt x="1056" y="612"/>
                    <a:pt x="1052" y="584"/>
                    <a:pt x="1039" y="560"/>
                  </a:cubicBezTo>
                  <a:cubicBezTo>
                    <a:pt x="1058" y="539"/>
                    <a:pt x="1066" y="513"/>
                    <a:pt x="1067" y="488"/>
                  </a:cubicBezTo>
                  <a:cubicBezTo>
                    <a:pt x="1068" y="481"/>
                    <a:pt x="1068" y="481"/>
                    <a:pt x="1068" y="481"/>
                  </a:cubicBezTo>
                  <a:cubicBezTo>
                    <a:pt x="1068" y="476"/>
                    <a:pt x="1068" y="474"/>
                    <a:pt x="1068" y="464"/>
                  </a:cubicBezTo>
                  <a:cubicBezTo>
                    <a:pt x="1068" y="422"/>
                    <a:pt x="1039" y="368"/>
                    <a:pt x="974" y="349"/>
                  </a:cubicBezTo>
                  <a:close/>
                  <a:moveTo>
                    <a:pt x="234" y="968"/>
                  </a:moveTo>
                  <a:cubicBezTo>
                    <a:pt x="234" y="986"/>
                    <a:pt x="219" y="1001"/>
                    <a:pt x="201" y="1001"/>
                  </a:cubicBezTo>
                  <a:cubicBezTo>
                    <a:pt x="100" y="1001"/>
                    <a:pt x="100" y="1001"/>
                    <a:pt x="100" y="1001"/>
                  </a:cubicBezTo>
                  <a:cubicBezTo>
                    <a:pt x="82" y="1001"/>
                    <a:pt x="67" y="986"/>
                    <a:pt x="67" y="968"/>
                  </a:cubicBezTo>
                  <a:cubicBezTo>
                    <a:pt x="67" y="434"/>
                    <a:pt x="67" y="434"/>
                    <a:pt x="67" y="434"/>
                  </a:cubicBezTo>
                  <a:cubicBezTo>
                    <a:pt x="67" y="415"/>
                    <a:pt x="82" y="401"/>
                    <a:pt x="100" y="401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19" y="401"/>
                    <a:pt x="234" y="415"/>
                    <a:pt x="234" y="434"/>
                  </a:cubicBezTo>
                  <a:lnTo>
                    <a:pt x="234" y="968"/>
                  </a:lnTo>
                  <a:close/>
                  <a:moveTo>
                    <a:pt x="1001" y="485"/>
                  </a:moveTo>
                  <a:cubicBezTo>
                    <a:pt x="1000" y="502"/>
                    <a:pt x="993" y="534"/>
                    <a:pt x="935" y="534"/>
                  </a:cubicBezTo>
                  <a:cubicBezTo>
                    <a:pt x="885" y="534"/>
                    <a:pt x="868" y="534"/>
                    <a:pt x="868" y="534"/>
                  </a:cubicBezTo>
                  <a:cubicBezTo>
                    <a:pt x="859" y="534"/>
                    <a:pt x="851" y="541"/>
                    <a:pt x="851" y="551"/>
                  </a:cubicBezTo>
                  <a:cubicBezTo>
                    <a:pt x="851" y="560"/>
                    <a:pt x="859" y="567"/>
                    <a:pt x="868" y="567"/>
                  </a:cubicBezTo>
                  <a:cubicBezTo>
                    <a:pt x="868" y="567"/>
                    <a:pt x="883" y="567"/>
                    <a:pt x="933" y="567"/>
                  </a:cubicBezTo>
                  <a:cubicBezTo>
                    <a:pt x="983" y="567"/>
                    <a:pt x="989" y="609"/>
                    <a:pt x="986" y="629"/>
                  </a:cubicBezTo>
                  <a:cubicBezTo>
                    <a:pt x="982" y="654"/>
                    <a:pt x="970" y="701"/>
                    <a:pt x="914" y="701"/>
                  </a:cubicBezTo>
                  <a:cubicBezTo>
                    <a:pt x="858" y="701"/>
                    <a:pt x="835" y="701"/>
                    <a:pt x="835" y="701"/>
                  </a:cubicBezTo>
                  <a:cubicBezTo>
                    <a:pt x="825" y="701"/>
                    <a:pt x="818" y="708"/>
                    <a:pt x="818" y="718"/>
                  </a:cubicBezTo>
                  <a:cubicBezTo>
                    <a:pt x="818" y="727"/>
                    <a:pt x="825" y="734"/>
                    <a:pt x="835" y="734"/>
                  </a:cubicBezTo>
                  <a:cubicBezTo>
                    <a:pt x="835" y="734"/>
                    <a:pt x="874" y="734"/>
                    <a:pt x="900" y="734"/>
                  </a:cubicBezTo>
                  <a:cubicBezTo>
                    <a:pt x="957" y="734"/>
                    <a:pt x="952" y="777"/>
                    <a:pt x="944" y="803"/>
                  </a:cubicBezTo>
                  <a:cubicBezTo>
                    <a:pt x="933" y="837"/>
                    <a:pt x="926" y="868"/>
                    <a:pt x="856" y="868"/>
                  </a:cubicBezTo>
                  <a:cubicBezTo>
                    <a:pt x="831" y="868"/>
                    <a:pt x="801" y="868"/>
                    <a:pt x="801" y="868"/>
                  </a:cubicBezTo>
                  <a:cubicBezTo>
                    <a:pt x="792" y="868"/>
                    <a:pt x="784" y="875"/>
                    <a:pt x="784" y="884"/>
                  </a:cubicBezTo>
                  <a:cubicBezTo>
                    <a:pt x="784" y="894"/>
                    <a:pt x="792" y="901"/>
                    <a:pt x="801" y="901"/>
                  </a:cubicBezTo>
                  <a:cubicBezTo>
                    <a:pt x="801" y="901"/>
                    <a:pt x="824" y="901"/>
                    <a:pt x="853" y="901"/>
                  </a:cubicBezTo>
                  <a:cubicBezTo>
                    <a:pt x="890" y="901"/>
                    <a:pt x="892" y="936"/>
                    <a:pt x="888" y="948"/>
                  </a:cubicBezTo>
                  <a:cubicBezTo>
                    <a:pt x="884" y="962"/>
                    <a:pt x="879" y="972"/>
                    <a:pt x="878" y="972"/>
                  </a:cubicBezTo>
                  <a:cubicBezTo>
                    <a:pt x="868" y="990"/>
                    <a:pt x="852" y="1001"/>
                    <a:pt x="818" y="1001"/>
                  </a:cubicBezTo>
                  <a:cubicBezTo>
                    <a:pt x="635" y="1001"/>
                    <a:pt x="635" y="1001"/>
                    <a:pt x="635" y="1001"/>
                  </a:cubicBezTo>
                  <a:cubicBezTo>
                    <a:pt x="544" y="1001"/>
                    <a:pt x="453" y="980"/>
                    <a:pt x="450" y="980"/>
                  </a:cubicBezTo>
                  <a:cubicBezTo>
                    <a:pt x="312" y="948"/>
                    <a:pt x="304" y="946"/>
                    <a:pt x="296" y="943"/>
                  </a:cubicBezTo>
                  <a:cubicBezTo>
                    <a:pt x="296" y="943"/>
                    <a:pt x="268" y="938"/>
                    <a:pt x="268" y="914"/>
                  </a:cubicBezTo>
                  <a:cubicBezTo>
                    <a:pt x="267" y="453"/>
                    <a:pt x="267" y="453"/>
                    <a:pt x="267" y="453"/>
                  </a:cubicBezTo>
                  <a:cubicBezTo>
                    <a:pt x="267" y="437"/>
                    <a:pt x="277" y="423"/>
                    <a:pt x="294" y="418"/>
                  </a:cubicBezTo>
                  <a:cubicBezTo>
                    <a:pt x="296" y="417"/>
                    <a:pt x="299" y="416"/>
                    <a:pt x="301" y="415"/>
                  </a:cubicBezTo>
                  <a:cubicBezTo>
                    <a:pt x="453" y="352"/>
                    <a:pt x="500" y="214"/>
                    <a:pt x="501" y="100"/>
                  </a:cubicBezTo>
                  <a:cubicBezTo>
                    <a:pt x="501" y="84"/>
                    <a:pt x="513" y="67"/>
                    <a:pt x="534" y="67"/>
                  </a:cubicBezTo>
                  <a:cubicBezTo>
                    <a:pt x="570" y="67"/>
                    <a:pt x="632" y="138"/>
                    <a:pt x="632" y="225"/>
                  </a:cubicBezTo>
                  <a:cubicBezTo>
                    <a:pt x="632" y="304"/>
                    <a:pt x="629" y="318"/>
                    <a:pt x="601" y="401"/>
                  </a:cubicBezTo>
                  <a:cubicBezTo>
                    <a:pt x="935" y="401"/>
                    <a:pt x="932" y="405"/>
                    <a:pt x="962" y="413"/>
                  </a:cubicBezTo>
                  <a:cubicBezTo>
                    <a:pt x="998" y="423"/>
                    <a:pt x="1002" y="454"/>
                    <a:pt x="1002" y="464"/>
                  </a:cubicBezTo>
                  <a:cubicBezTo>
                    <a:pt x="1002" y="476"/>
                    <a:pt x="1001" y="474"/>
                    <a:pt x="1001" y="4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6" name="Freeform 49"/>
            <p:cNvSpPr>
              <a:spLocks noEditPoints="1"/>
            </p:cNvSpPr>
            <p:nvPr/>
          </p:nvSpPr>
          <p:spPr bwMode="auto">
            <a:xfrm>
              <a:off x="376238" y="3263900"/>
              <a:ext cx="379413" cy="376237"/>
            </a:xfrm>
            <a:custGeom>
              <a:avLst/>
              <a:gdLst>
                <a:gd name="T0" fmla="*/ 50 w 101"/>
                <a:gd name="T1" fmla="*/ 0 h 100"/>
                <a:gd name="T2" fmla="*/ 0 w 101"/>
                <a:gd name="T3" fmla="*/ 50 h 100"/>
                <a:gd name="T4" fmla="*/ 50 w 101"/>
                <a:gd name="T5" fmla="*/ 100 h 100"/>
                <a:gd name="T6" fmla="*/ 101 w 101"/>
                <a:gd name="T7" fmla="*/ 50 h 100"/>
                <a:gd name="T8" fmla="*/ 50 w 101"/>
                <a:gd name="T9" fmla="*/ 0 h 100"/>
                <a:gd name="T10" fmla="*/ 50 w 101"/>
                <a:gd name="T11" fmla="*/ 67 h 100"/>
                <a:gd name="T12" fmla="*/ 34 w 101"/>
                <a:gd name="T13" fmla="*/ 50 h 100"/>
                <a:gd name="T14" fmla="*/ 50 w 101"/>
                <a:gd name="T15" fmla="*/ 33 h 100"/>
                <a:gd name="T16" fmla="*/ 67 w 101"/>
                <a:gd name="T17" fmla="*/ 50 h 100"/>
                <a:gd name="T18" fmla="*/ 50 w 101"/>
                <a:gd name="T1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100"/>
                    <a:pt x="50" y="100"/>
                  </a:cubicBezTo>
                  <a:cubicBezTo>
                    <a:pt x="78" y="100"/>
                    <a:pt x="101" y="77"/>
                    <a:pt x="101" y="50"/>
                  </a:cubicBezTo>
                  <a:cubicBezTo>
                    <a:pt x="101" y="22"/>
                    <a:pt x="78" y="0"/>
                    <a:pt x="50" y="0"/>
                  </a:cubicBezTo>
                  <a:close/>
                  <a:moveTo>
                    <a:pt x="50" y="67"/>
                  </a:moveTo>
                  <a:cubicBezTo>
                    <a:pt x="41" y="67"/>
                    <a:pt x="34" y="59"/>
                    <a:pt x="34" y="50"/>
                  </a:cubicBezTo>
                  <a:cubicBezTo>
                    <a:pt x="34" y="41"/>
                    <a:pt x="41" y="33"/>
                    <a:pt x="50" y="33"/>
                  </a:cubicBezTo>
                  <a:cubicBezTo>
                    <a:pt x="60" y="33"/>
                    <a:pt x="67" y="41"/>
                    <a:pt x="67" y="50"/>
                  </a:cubicBezTo>
                  <a:cubicBezTo>
                    <a:pt x="67" y="59"/>
                    <a:pt x="60" y="67"/>
                    <a:pt x="5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97" name="Oval 55"/>
          <p:cNvSpPr/>
          <p:nvPr/>
        </p:nvSpPr>
        <p:spPr>
          <a:xfrm>
            <a:off x="9467075" y="2146331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Freeform 14"/>
          <p:cNvSpPr>
            <a:spLocks noEditPoints="1"/>
          </p:cNvSpPr>
          <p:nvPr/>
        </p:nvSpPr>
        <p:spPr bwMode="auto">
          <a:xfrm>
            <a:off x="9737895" y="2375721"/>
            <a:ext cx="437362" cy="437095"/>
          </a:xfrm>
          <a:custGeom>
            <a:avLst/>
            <a:gdLst>
              <a:gd name="T0" fmla="*/ 434 w 688"/>
              <a:gd name="T1" fmla="*/ 77 h 688"/>
              <a:gd name="T2" fmla="*/ 284 w 688"/>
              <a:gd name="T3" fmla="*/ 194 h 688"/>
              <a:gd name="T4" fmla="*/ 175 w 688"/>
              <a:gd name="T5" fmla="*/ 194 h 688"/>
              <a:gd name="T6" fmla="*/ 0 w 688"/>
              <a:gd name="T7" fmla="*/ 301 h 688"/>
              <a:gd name="T8" fmla="*/ 129 w 688"/>
              <a:gd name="T9" fmla="*/ 452 h 688"/>
              <a:gd name="T10" fmla="*/ 172 w 688"/>
              <a:gd name="T11" fmla="*/ 688 h 688"/>
              <a:gd name="T12" fmla="*/ 301 w 688"/>
              <a:gd name="T13" fmla="*/ 645 h 688"/>
              <a:gd name="T14" fmla="*/ 279 w 688"/>
              <a:gd name="T15" fmla="*/ 581 h 688"/>
              <a:gd name="T16" fmla="*/ 280 w 688"/>
              <a:gd name="T17" fmla="*/ 429 h 688"/>
              <a:gd name="T18" fmla="*/ 283 w 688"/>
              <a:gd name="T19" fmla="*/ 418 h 688"/>
              <a:gd name="T20" fmla="*/ 290 w 688"/>
              <a:gd name="T21" fmla="*/ 412 h 688"/>
              <a:gd name="T22" fmla="*/ 296 w 688"/>
              <a:gd name="T23" fmla="*/ 410 h 688"/>
              <a:gd name="T24" fmla="*/ 434 w 688"/>
              <a:gd name="T25" fmla="*/ 525 h 688"/>
              <a:gd name="T26" fmla="*/ 688 w 688"/>
              <a:gd name="T27" fmla="*/ 301 h 688"/>
              <a:gd name="T28" fmla="*/ 430 w 688"/>
              <a:gd name="T29" fmla="*/ 301 h 688"/>
              <a:gd name="T30" fmla="*/ 495 w 688"/>
              <a:gd name="T31" fmla="*/ 237 h 688"/>
              <a:gd name="T32" fmla="*/ 495 w 688"/>
              <a:gd name="T33" fmla="*/ 366 h 688"/>
              <a:gd name="T34" fmla="*/ 430 w 688"/>
              <a:gd name="T35" fmla="*/ 301 h 688"/>
              <a:gd name="T36" fmla="*/ 86 w 688"/>
              <a:gd name="T37" fmla="*/ 237 h 688"/>
              <a:gd name="T38" fmla="*/ 215 w 688"/>
              <a:gd name="T39" fmla="*/ 301 h 688"/>
              <a:gd name="T40" fmla="*/ 86 w 688"/>
              <a:gd name="T41" fmla="*/ 366 h 688"/>
              <a:gd name="T42" fmla="*/ 258 w 688"/>
              <a:gd name="T43" fmla="*/ 645 h 688"/>
              <a:gd name="T44" fmla="*/ 172 w 688"/>
              <a:gd name="T45" fmla="*/ 452 h 688"/>
              <a:gd name="T46" fmla="*/ 175 w 688"/>
              <a:gd name="T47" fmla="*/ 409 h 688"/>
              <a:gd name="T48" fmla="*/ 240 w 688"/>
              <a:gd name="T49" fmla="*/ 409 h 688"/>
              <a:gd name="T50" fmla="*/ 236 w 688"/>
              <a:gd name="T51" fmla="*/ 581 h 688"/>
              <a:gd name="T52" fmla="*/ 258 w 688"/>
              <a:gd name="T53" fmla="*/ 627 h 688"/>
              <a:gd name="T54" fmla="*/ 284 w 688"/>
              <a:gd name="T55" fmla="*/ 366 h 688"/>
              <a:gd name="T56" fmla="*/ 280 w 688"/>
              <a:gd name="T57" fmla="*/ 366 h 688"/>
              <a:gd name="T58" fmla="*/ 280 w 688"/>
              <a:gd name="T59" fmla="*/ 237 h 688"/>
              <a:gd name="T60" fmla="*/ 396 w 688"/>
              <a:gd name="T61" fmla="*/ 193 h 688"/>
              <a:gd name="T62" fmla="*/ 396 w 688"/>
              <a:gd name="T63" fmla="*/ 409 h 688"/>
              <a:gd name="T64" fmla="*/ 538 w 688"/>
              <a:gd name="T65" fmla="*/ 559 h 688"/>
              <a:gd name="T66" fmla="*/ 495 w 688"/>
              <a:gd name="T67" fmla="*/ 409 h 688"/>
              <a:gd name="T68" fmla="*/ 495 w 688"/>
              <a:gd name="T69" fmla="*/ 194 h 688"/>
              <a:gd name="T70" fmla="*/ 538 w 688"/>
              <a:gd name="T71" fmla="*/ 43 h 688"/>
              <a:gd name="T72" fmla="*/ 538 w 688"/>
              <a:gd name="T73" fmla="*/ 559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8" h="688">
                <a:moveTo>
                  <a:pt x="538" y="0"/>
                </a:moveTo>
                <a:cubicBezTo>
                  <a:pt x="493" y="0"/>
                  <a:pt x="459" y="30"/>
                  <a:pt x="434" y="77"/>
                </a:cubicBezTo>
                <a:cubicBezTo>
                  <a:pt x="433" y="77"/>
                  <a:pt x="433" y="77"/>
                  <a:pt x="433" y="77"/>
                </a:cubicBezTo>
                <a:cubicBezTo>
                  <a:pt x="397" y="148"/>
                  <a:pt x="343" y="194"/>
                  <a:pt x="284" y="194"/>
                </a:cubicBezTo>
                <a:cubicBezTo>
                  <a:pt x="270" y="194"/>
                  <a:pt x="270" y="194"/>
                  <a:pt x="270" y="194"/>
                </a:cubicBezTo>
                <a:cubicBezTo>
                  <a:pt x="175" y="194"/>
                  <a:pt x="175" y="194"/>
                  <a:pt x="175" y="194"/>
                </a:cubicBezTo>
                <a:cubicBezTo>
                  <a:pt x="86" y="194"/>
                  <a:pt x="86" y="194"/>
                  <a:pt x="86" y="194"/>
                </a:cubicBezTo>
                <a:cubicBezTo>
                  <a:pt x="38" y="194"/>
                  <a:pt x="0" y="241"/>
                  <a:pt x="0" y="301"/>
                </a:cubicBezTo>
                <a:cubicBezTo>
                  <a:pt x="0" y="361"/>
                  <a:pt x="38" y="409"/>
                  <a:pt x="86" y="409"/>
                </a:cubicBezTo>
                <a:cubicBezTo>
                  <a:pt x="110" y="409"/>
                  <a:pt x="129" y="428"/>
                  <a:pt x="129" y="452"/>
                </a:cubicBezTo>
                <a:cubicBezTo>
                  <a:pt x="129" y="645"/>
                  <a:pt x="129" y="645"/>
                  <a:pt x="129" y="645"/>
                </a:cubicBezTo>
                <a:cubicBezTo>
                  <a:pt x="129" y="669"/>
                  <a:pt x="148" y="688"/>
                  <a:pt x="172" y="688"/>
                </a:cubicBezTo>
                <a:cubicBezTo>
                  <a:pt x="258" y="688"/>
                  <a:pt x="258" y="688"/>
                  <a:pt x="258" y="688"/>
                </a:cubicBezTo>
                <a:cubicBezTo>
                  <a:pt x="282" y="688"/>
                  <a:pt x="301" y="669"/>
                  <a:pt x="301" y="645"/>
                </a:cubicBezTo>
                <a:cubicBezTo>
                  <a:pt x="301" y="624"/>
                  <a:pt x="301" y="624"/>
                  <a:pt x="301" y="624"/>
                </a:cubicBezTo>
                <a:cubicBezTo>
                  <a:pt x="301" y="602"/>
                  <a:pt x="279" y="592"/>
                  <a:pt x="279" y="581"/>
                </a:cubicBezTo>
                <a:cubicBezTo>
                  <a:pt x="279" y="430"/>
                  <a:pt x="279" y="430"/>
                  <a:pt x="279" y="430"/>
                </a:cubicBezTo>
                <a:cubicBezTo>
                  <a:pt x="279" y="429"/>
                  <a:pt x="280" y="429"/>
                  <a:pt x="280" y="429"/>
                </a:cubicBezTo>
                <a:cubicBezTo>
                  <a:pt x="280" y="426"/>
                  <a:pt x="281" y="423"/>
                  <a:pt x="282" y="420"/>
                </a:cubicBezTo>
                <a:cubicBezTo>
                  <a:pt x="283" y="419"/>
                  <a:pt x="283" y="419"/>
                  <a:pt x="283" y="418"/>
                </a:cubicBezTo>
                <a:cubicBezTo>
                  <a:pt x="285" y="416"/>
                  <a:pt x="287" y="414"/>
                  <a:pt x="290" y="412"/>
                </a:cubicBezTo>
                <a:cubicBezTo>
                  <a:pt x="290" y="412"/>
                  <a:pt x="290" y="412"/>
                  <a:pt x="290" y="412"/>
                </a:cubicBezTo>
                <a:cubicBezTo>
                  <a:pt x="290" y="412"/>
                  <a:pt x="290" y="412"/>
                  <a:pt x="291" y="412"/>
                </a:cubicBezTo>
                <a:cubicBezTo>
                  <a:pt x="292" y="411"/>
                  <a:pt x="294" y="410"/>
                  <a:pt x="296" y="410"/>
                </a:cubicBezTo>
                <a:cubicBezTo>
                  <a:pt x="350" y="416"/>
                  <a:pt x="400" y="459"/>
                  <a:pt x="433" y="525"/>
                </a:cubicBezTo>
                <a:cubicBezTo>
                  <a:pt x="434" y="525"/>
                  <a:pt x="434" y="525"/>
                  <a:pt x="434" y="525"/>
                </a:cubicBezTo>
                <a:cubicBezTo>
                  <a:pt x="459" y="572"/>
                  <a:pt x="493" y="602"/>
                  <a:pt x="538" y="602"/>
                </a:cubicBezTo>
                <a:cubicBezTo>
                  <a:pt x="636" y="602"/>
                  <a:pt x="688" y="451"/>
                  <a:pt x="688" y="301"/>
                </a:cubicBezTo>
                <a:cubicBezTo>
                  <a:pt x="688" y="151"/>
                  <a:pt x="636" y="0"/>
                  <a:pt x="538" y="0"/>
                </a:cubicBezTo>
                <a:close/>
                <a:moveTo>
                  <a:pt x="430" y="301"/>
                </a:moveTo>
                <a:cubicBezTo>
                  <a:pt x="430" y="279"/>
                  <a:pt x="431" y="257"/>
                  <a:pt x="434" y="237"/>
                </a:cubicBezTo>
                <a:cubicBezTo>
                  <a:pt x="495" y="237"/>
                  <a:pt x="495" y="237"/>
                  <a:pt x="495" y="237"/>
                </a:cubicBezTo>
                <a:cubicBezTo>
                  <a:pt x="518" y="237"/>
                  <a:pt x="538" y="265"/>
                  <a:pt x="538" y="301"/>
                </a:cubicBezTo>
                <a:cubicBezTo>
                  <a:pt x="538" y="337"/>
                  <a:pt x="518" y="366"/>
                  <a:pt x="495" y="366"/>
                </a:cubicBezTo>
                <a:cubicBezTo>
                  <a:pt x="434" y="366"/>
                  <a:pt x="434" y="366"/>
                  <a:pt x="434" y="366"/>
                </a:cubicBezTo>
                <a:cubicBezTo>
                  <a:pt x="431" y="345"/>
                  <a:pt x="430" y="323"/>
                  <a:pt x="430" y="301"/>
                </a:cubicBezTo>
                <a:close/>
                <a:moveTo>
                  <a:pt x="43" y="301"/>
                </a:moveTo>
                <a:cubicBezTo>
                  <a:pt x="43" y="265"/>
                  <a:pt x="62" y="237"/>
                  <a:pt x="86" y="237"/>
                </a:cubicBezTo>
                <a:cubicBezTo>
                  <a:pt x="237" y="237"/>
                  <a:pt x="237" y="237"/>
                  <a:pt x="237" y="237"/>
                </a:cubicBezTo>
                <a:cubicBezTo>
                  <a:pt x="223" y="252"/>
                  <a:pt x="215" y="275"/>
                  <a:pt x="215" y="301"/>
                </a:cubicBezTo>
                <a:cubicBezTo>
                  <a:pt x="215" y="327"/>
                  <a:pt x="223" y="350"/>
                  <a:pt x="237" y="366"/>
                </a:cubicBezTo>
                <a:cubicBezTo>
                  <a:pt x="86" y="366"/>
                  <a:pt x="86" y="366"/>
                  <a:pt x="86" y="366"/>
                </a:cubicBezTo>
                <a:cubicBezTo>
                  <a:pt x="62" y="366"/>
                  <a:pt x="43" y="337"/>
                  <a:pt x="43" y="301"/>
                </a:cubicBezTo>
                <a:close/>
                <a:moveTo>
                  <a:pt x="258" y="645"/>
                </a:moveTo>
                <a:cubicBezTo>
                  <a:pt x="172" y="645"/>
                  <a:pt x="172" y="645"/>
                  <a:pt x="172" y="645"/>
                </a:cubicBezTo>
                <a:cubicBezTo>
                  <a:pt x="172" y="452"/>
                  <a:pt x="172" y="452"/>
                  <a:pt x="172" y="452"/>
                </a:cubicBezTo>
                <a:cubicBezTo>
                  <a:pt x="172" y="436"/>
                  <a:pt x="168" y="421"/>
                  <a:pt x="160" y="409"/>
                </a:cubicBezTo>
                <a:cubicBezTo>
                  <a:pt x="175" y="409"/>
                  <a:pt x="175" y="409"/>
                  <a:pt x="175" y="409"/>
                </a:cubicBezTo>
                <a:cubicBezTo>
                  <a:pt x="175" y="409"/>
                  <a:pt x="175" y="409"/>
                  <a:pt x="175" y="409"/>
                </a:cubicBezTo>
                <a:cubicBezTo>
                  <a:pt x="240" y="409"/>
                  <a:pt x="240" y="409"/>
                  <a:pt x="240" y="409"/>
                </a:cubicBezTo>
                <a:cubicBezTo>
                  <a:pt x="238" y="415"/>
                  <a:pt x="236" y="423"/>
                  <a:pt x="236" y="430"/>
                </a:cubicBezTo>
                <a:cubicBezTo>
                  <a:pt x="236" y="581"/>
                  <a:pt x="236" y="581"/>
                  <a:pt x="236" y="581"/>
                </a:cubicBezTo>
                <a:cubicBezTo>
                  <a:pt x="236" y="601"/>
                  <a:pt x="248" y="615"/>
                  <a:pt x="255" y="623"/>
                </a:cubicBezTo>
                <a:cubicBezTo>
                  <a:pt x="256" y="624"/>
                  <a:pt x="257" y="626"/>
                  <a:pt x="258" y="627"/>
                </a:cubicBezTo>
                <a:lnTo>
                  <a:pt x="258" y="645"/>
                </a:lnTo>
                <a:close/>
                <a:moveTo>
                  <a:pt x="284" y="366"/>
                </a:moveTo>
                <a:cubicBezTo>
                  <a:pt x="280" y="366"/>
                  <a:pt x="280" y="366"/>
                  <a:pt x="280" y="366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56" y="366"/>
                  <a:pt x="237" y="337"/>
                  <a:pt x="237" y="301"/>
                </a:cubicBezTo>
                <a:cubicBezTo>
                  <a:pt x="237" y="265"/>
                  <a:pt x="256" y="237"/>
                  <a:pt x="280" y="237"/>
                </a:cubicBezTo>
                <a:cubicBezTo>
                  <a:pt x="284" y="237"/>
                  <a:pt x="284" y="237"/>
                  <a:pt x="284" y="237"/>
                </a:cubicBezTo>
                <a:cubicBezTo>
                  <a:pt x="325" y="237"/>
                  <a:pt x="363" y="221"/>
                  <a:pt x="396" y="193"/>
                </a:cubicBezTo>
                <a:cubicBezTo>
                  <a:pt x="390" y="228"/>
                  <a:pt x="387" y="264"/>
                  <a:pt x="387" y="301"/>
                </a:cubicBezTo>
                <a:cubicBezTo>
                  <a:pt x="387" y="338"/>
                  <a:pt x="390" y="375"/>
                  <a:pt x="396" y="409"/>
                </a:cubicBezTo>
                <a:cubicBezTo>
                  <a:pt x="363" y="382"/>
                  <a:pt x="325" y="366"/>
                  <a:pt x="284" y="366"/>
                </a:cubicBezTo>
                <a:close/>
                <a:moveTo>
                  <a:pt x="538" y="559"/>
                </a:moveTo>
                <a:cubicBezTo>
                  <a:pt x="494" y="559"/>
                  <a:pt x="457" y="497"/>
                  <a:pt x="440" y="409"/>
                </a:cubicBezTo>
                <a:cubicBezTo>
                  <a:pt x="495" y="409"/>
                  <a:pt x="495" y="409"/>
                  <a:pt x="495" y="409"/>
                </a:cubicBezTo>
                <a:cubicBezTo>
                  <a:pt x="543" y="409"/>
                  <a:pt x="581" y="361"/>
                  <a:pt x="581" y="301"/>
                </a:cubicBezTo>
                <a:cubicBezTo>
                  <a:pt x="581" y="241"/>
                  <a:pt x="543" y="194"/>
                  <a:pt x="495" y="194"/>
                </a:cubicBezTo>
                <a:cubicBezTo>
                  <a:pt x="440" y="194"/>
                  <a:pt x="440" y="194"/>
                  <a:pt x="440" y="194"/>
                </a:cubicBezTo>
                <a:cubicBezTo>
                  <a:pt x="457" y="105"/>
                  <a:pt x="494" y="43"/>
                  <a:pt x="538" y="43"/>
                </a:cubicBezTo>
                <a:cubicBezTo>
                  <a:pt x="597" y="43"/>
                  <a:pt x="645" y="159"/>
                  <a:pt x="645" y="301"/>
                </a:cubicBezTo>
                <a:cubicBezTo>
                  <a:pt x="645" y="443"/>
                  <a:pt x="597" y="559"/>
                  <a:pt x="538" y="5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666016" y="3684180"/>
            <a:ext cx="3324081" cy="848849"/>
            <a:chOff x="2559698" y="2261435"/>
            <a:chExt cx="5063956" cy="848849"/>
          </a:xfrm>
        </p:grpSpPr>
        <p:sp>
          <p:nvSpPr>
            <p:cNvPr id="100" name="文本框 99"/>
            <p:cNvSpPr txBox="1"/>
            <p:nvPr/>
          </p:nvSpPr>
          <p:spPr>
            <a:xfrm>
              <a:off x="2560320" y="226143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2559698" y="267035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详细内为概念简明扼要的说明分项内容，此为概念图解简明扼要的说明分项内容，此为概念简明扼要的说明分项内容。</a:t>
              </a:r>
              <a:endPara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843681" y="3693134"/>
            <a:ext cx="3324081" cy="839959"/>
            <a:chOff x="2559698" y="2270325"/>
            <a:chExt cx="5063956" cy="839959"/>
          </a:xfrm>
        </p:grpSpPr>
        <p:sp>
          <p:nvSpPr>
            <p:cNvPr id="103" name="文本框 102"/>
            <p:cNvSpPr txBox="1"/>
            <p:nvPr/>
          </p:nvSpPr>
          <p:spPr>
            <a:xfrm>
              <a:off x="2560320" y="227032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2559698" y="267035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详细内为概念简明扼要的说明分项内容，此为概念图解简明扼要的说明分项内容，此为概念简明扼要的说明分项内容。</a:t>
              </a:r>
              <a:endPara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745010" y="3692865"/>
            <a:ext cx="3324308" cy="831069"/>
            <a:chOff x="2593211" y="2270325"/>
            <a:chExt cx="5064301" cy="831069"/>
          </a:xfrm>
        </p:grpSpPr>
        <p:sp>
          <p:nvSpPr>
            <p:cNvPr id="106" name="文本框 105"/>
            <p:cNvSpPr txBox="1"/>
            <p:nvPr/>
          </p:nvSpPr>
          <p:spPr>
            <a:xfrm>
              <a:off x="2593211" y="227032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2593556" y="266146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详细内为概念简明扼要的说明分项内容，此为概念图解简明扼要的说明分项内容，此为概念简明扼要的说明分项内容。</a:t>
              </a:r>
              <a:endPara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32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33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ldLvl="0" animBg="1"/>
      <p:bldP spid="93" grpId="0" bldLvl="0" animBg="1"/>
      <p:bldP spid="97" grpId="0" bldLvl="0" animBg="1"/>
      <p:bldP spid="9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30835" y="1624330"/>
            <a:ext cx="5530215" cy="3847465"/>
          </a:xfrm>
          <a:prstGeom prst="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260090" y="1790065"/>
            <a:ext cx="2149475" cy="1739265"/>
          </a:xfrm>
          <a:prstGeom prst="rect">
            <a:avLst/>
          </a:prstGeom>
          <a:blipFill>
            <a:blip r:embed="rId1">
              <a:alphaModFix amt="42000"/>
            </a:blip>
            <a:stretch>
              <a:fillRect t="-72000" b="-1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3566795" y="2835910"/>
            <a:ext cx="15392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23+</a:t>
            </a:r>
            <a:endParaRPr lang="zh-CN" altLang="en-US" sz="6000" dirty="0">
              <a:solidFill>
                <a:schemeClr val="bg1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260090" y="3977640"/>
            <a:ext cx="2214880" cy="936625"/>
            <a:chOff x="1331170" y="4779449"/>
            <a:chExt cx="2354566" cy="1670025"/>
          </a:xfrm>
        </p:grpSpPr>
        <p:sp>
          <p:nvSpPr>
            <p:cNvPr id="57" name="文本框 56"/>
            <p:cNvSpPr txBox="1"/>
            <p:nvPr/>
          </p:nvSpPr>
          <p:spPr>
            <a:xfrm>
              <a:off x="1615155" y="4779449"/>
              <a:ext cx="1786597" cy="60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31170" y="5299434"/>
              <a:ext cx="2354566" cy="11500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详细内容点击输入栏的具体文字，简明扼要的说明分项内容，此为概念详细图解内容。</a:t>
              </a:r>
              <a:endParaRPr lang="en-US" altLang="zh-CN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473200" y="3314700"/>
            <a:ext cx="2304415" cy="2009775"/>
          </a:xfrm>
          <a:prstGeom prst="rect">
            <a:avLst/>
          </a:prstGeom>
          <a:blipFill dpi="0" rotWithShape="1">
            <a:blip r:embed="rId2">
              <a:alphaModFix amt="41000"/>
            </a:blip>
            <a:srcRect/>
            <a:stretch>
              <a:fillRect t="-72000" r="-3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1222375" y="1834515"/>
            <a:ext cx="16097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Bahnschrift SemiLight Condensed" panose="020B0502040204020203" pitchFamily="34" charset="0"/>
                <a:ea typeface="微软雅黑 Light" panose="020B0502040204020203" pitchFamily="34" charset="-122"/>
              </a:rPr>
              <a:t>46+</a:t>
            </a:r>
            <a:endParaRPr lang="zh-CN" altLang="en-US" sz="6000" dirty="0">
              <a:solidFill>
                <a:schemeClr val="bg1"/>
              </a:solidFill>
              <a:latin typeface="Bahnschrift SemiLight Condensed" panose="020B0502040204020203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616585" y="2835910"/>
            <a:ext cx="2214880" cy="936625"/>
            <a:chOff x="1331170" y="4779449"/>
            <a:chExt cx="2354566" cy="1670025"/>
          </a:xfrm>
        </p:grpSpPr>
        <p:sp>
          <p:nvSpPr>
            <p:cNvPr id="62" name="文本框 61"/>
            <p:cNvSpPr txBox="1"/>
            <p:nvPr/>
          </p:nvSpPr>
          <p:spPr>
            <a:xfrm>
              <a:off x="1615155" y="4779449"/>
              <a:ext cx="1786597" cy="60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331170" y="5299434"/>
              <a:ext cx="2354566" cy="11500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详细内容点击输入栏的具体文字，简明扼要的说明分项内容，此为概念详细图解内容。</a:t>
              </a:r>
              <a:endParaRPr lang="en-US" altLang="zh-CN" sz="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242727" y="2197740"/>
            <a:ext cx="5357253" cy="1037250"/>
            <a:chOff x="1331169" y="4779449"/>
            <a:chExt cx="4433767" cy="1037250"/>
          </a:xfrm>
        </p:grpSpPr>
        <p:sp>
          <p:nvSpPr>
            <p:cNvPr id="65" name="文本框 64"/>
            <p:cNvSpPr txBox="1"/>
            <p:nvPr/>
          </p:nvSpPr>
          <p:spPr>
            <a:xfrm>
              <a:off x="1331170" y="4779449"/>
              <a:ext cx="1786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</a:t>
              </a:r>
              <a:endPara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331169" y="5192104"/>
              <a:ext cx="4433767" cy="6245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点击输入本栏的具体文字，简明扼要的说明分项内容，此为概念图解。简明扼要的说明分项内容，此为概念图解。此为概念图解。简明扼要的说明分项内容，此为概念图解。</a:t>
              </a:r>
              <a:endPara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6229707" y="1237360"/>
            <a:ext cx="1268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304993"/>
                </a:solidFill>
                <a:latin typeface="Bahnschrift SemiBold SemiCondensed" panose="020B0502040204020203" pitchFamily="34" charset="0"/>
                <a:ea typeface="微软雅黑" panose="020B0503020204020204" pitchFamily="34" charset="-122"/>
              </a:rPr>
              <a:t>95%</a:t>
            </a:r>
            <a:endParaRPr lang="en-US" altLang="zh-CN" sz="5400" dirty="0">
              <a:solidFill>
                <a:srgbClr val="304993"/>
              </a:solidFill>
              <a:latin typeface="Bahnschrift SemiBold SemiCondense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Rounded Rectangle 3"/>
          <p:cNvSpPr/>
          <p:nvPr/>
        </p:nvSpPr>
        <p:spPr>
          <a:xfrm>
            <a:off x="6334166" y="4110773"/>
            <a:ext cx="4411916" cy="850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12"/>
          <p:cNvSpPr/>
          <p:nvPr/>
        </p:nvSpPr>
        <p:spPr>
          <a:xfrm>
            <a:off x="6334168" y="4110773"/>
            <a:ext cx="2875636" cy="8506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文本框 69"/>
          <p:cNvSpPr txBox="1"/>
          <p:nvPr/>
        </p:nvSpPr>
        <p:spPr>
          <a:xfrm>
            <a:off x="10887798" y="3977356"/>
            <a:ext cx="837316" cy="33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65%</a:t>
            </a:r>
            <a:endParaRPr lang="en-US" altLang="zh-CN" sz="1600" spc="300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257967" y="3772219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16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250747" y="4245348"/>
            <a:ext cx="5266339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点击输入本栏的具体文字，简明扼要的说明分项内容，此为概念图解。</a:t>
            </a:r>
            <a:endParaRPr lang="zh-CN" altLang="en-US" sz="800" spc="300" dirty="0"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73" name="Rounded Rectangle 3"/>
          <p:cNvSpPr/>
          <p:nvPr/>
        </p:nvSpPr>
        <p:spPr>
          <a:xfrm>
            <a:off x="6313126" y="5190734"/>
            <a:ext cx="4411916" cy="850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12"/>
          <p:cNvSpPr/>
          <p:nvPr/>
        </p:nvSpPr>
        <p:spPr>
          <a:xfrm>
            <a:off x="6313128" y="5190734"/>
            <a:ext cx="2875636" cy="8506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文本框 74"/>
          <p:cNvSpPr txBox="1"/>
          <p:nvPr/>
        </p:nvSpPr>
        <p:spPr>
          <a:xfrm>
            <a:off x="10866758" y="5057317"/>
            <a:ext cx="837316" cy="33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65%</a:t>
            </a:r>
            <a:endParaRPr lang="en-US" altLang="zh-CN" sz="1600" spc="300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236927" y="4852180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16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229707" y="5325309"/>
            <a:ext cx="5266339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点击输入本栏的具体文字，简明扼要的说明分项内容，此为概念图解。</a:t>
            </a:r>
            <a:endParaRPr lang="zh-CN" altLang="en-US" sz="800" spc="300" dirty="0"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 bldLvl="0" animBg="1"/>
      <p:bldP spid="69" grpId="0" bldLvl="0" animBg="1"/>
      <p:bldP spid="73" grpId="0" bldLvl="0" animBg="1"/>
      <p:bldP spid="7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004310" y="4539615"/>
            <a:ext cx="683260" cy="6832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960495" y="1722755"/>
            <a:ext cx="748030" cy="74803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976259" y="1373586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单击输入标题内容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63388" y="2143235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: 形状 17"/>
          <p:cNvSpPr/>
          <p:nvPr/>
        </p:nvSpPr>
        <p:spPr>
          <a:xfrm>
            <a:off x="6396050" y="4297554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3D6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62993" y="4277869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56377" y="3308898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7450" y="2143125"/>
            <a:ext cx="3152140" cy="2778760"/>
          </a:xfrm>
          <a:prstGeom prst="rect">
            <a:avLst/>
          </a:prstGeom>
          <a:blipFill dpi="0" rotWithShape="1">
            <a:blip r:embed="rId1"/>
            <a:srcRect/>
            <a:stretch>
              <a:fillRect l="-20000" r="-2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329565" y="808990"/>
            <a:ext cx="1651000" cy="165100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680085" y="4539615"/>
            <a:ext cx="1153160" cy="11531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18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39" name="Oval 10"/>
          <p:cNvSpPr/>
          <p:nvPr/>
        </p:nvSpPr>
        <p:spPr>
          <a:xfrm>
            <a:off x="604520" y="1703070"/>
            <a:ext cx="3942715" cy="3942715"/>
          </a:xfrm>
          <a:prstGeom prst="ellipse">
            <a:avLst/>
          </a:prstGeom>
          <a:noFill/>
          <a:ln w="3810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0" name="Arc 36"/>
          <p:cNvSpPr/>
          <p:nvPr/>
        </p:nvSpPr>
        <p:spPr>
          <a:xfrm>
            <a:off x="604520" y="1703070"/>
            <a:ext cx="3942715" cy="3942715"/>
          </a:xfrm>
          <a:prstGeom prst="arc">
            <a:avLst>
              <a:gd name="adj1" fmla="val 2851742"/>
              <a:gd name="adj2" fmla="val 6050388"/>
            </a:avLst>
          </a:prstGeom>
          <a:noFill/>
          <a:ln w="381000" cap="rnd">
            <a:solidFill>
              <a:srgbClr val="325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1" name="Arc 37"/>
          <p:cNvSpPr/>
          <p:nvPr/>
        </p:nvSpPr>
        <p:spPr>
          <a:xfrm>
            <a:off x="604520" y="1703070"/>
            <a:ext cx="3942715" cy="3942715"/>
          </a:xfrm>
          <a:prstGeom prst="arc">
            <a:avLst>
              <a:gd name="adj1" fmla="val 14895028"/>
              <a:gd name="adj2" fmla="val 0"/>
            </a:avLst>
          </a:prstGeom>
          <a:noFill/>
          <a:ln w="381000" cap="rnd">
            <a:solidFill>
              <a:srgbClr val="325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2" name="Oval 21"/>
          <p:cNvSpPr/>
          <p:nvPr/>
        </p:nvSpPr>
        <p:spPr>
          <a:xfrm>
            <a:off x="2195195" y="2429510"/>
            <a:ext cx="822325" cy="822325"/>
          </a:xfrm>
          <a:prstGeom prst="ellipse">
            <a:avLst/>
          </a:prstGeom>
          <a:noFill/>
          <a:ln w="38100">
            <a:solidFill>
              <a:srgbClr val="007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Bahnschrift SemiLight Condensed" panose="020B0502040204020203" pitchFamily="34" charset="0"/>
                <a:ea typeface="字魂36号-正文宋楷" panose="02000000000000000000" pitchFamily="2" charset="-122"/>
              </a:rPr>
              <a:t>58%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Bahnschrift SemiLight Condensed" panose="020B0502040204020203" pitchFamily="34" charset="0"/>
              <a:ea typeface="字魂36号-正文宋楷" panose="02000000000000000000" pitchFamily="2" charset="-122"/>
            </a:endParaRPr>
          </a:p>
        </p:txBody>
      </p:sp>
      <p:grpSp>
        <p:nvGrpSpPr>
          <p:cNvPr id="43" name="Group 11"/>
          <p:cNvGrpSpPr/>
          <p:nvPr/>
        </p:nvGrpSpPr>
        <p:grpSpPr>
          <a:xfrm>
            <a:off x="1572895" y="3641725"/>
            <a:ext cx="2099945" cy="1024890"/>
            <a:chOff x="611188" y="4453258"/>
            <a:chExt cx="1765300" cy="861624"/>
          </a:xfrm>
        </p:grpSpPr>
        <p:sp>
          <p:nvSpPr>
            <p:cNvPr id="44" name="TextBox 12"/>
            <p:cNvSpPr txBox="1"/>
            <p:nvPr/>
          </p:nvSpPr>
          <p:spPr>
            <a:xfrm>
              <a:off x="611188" y="4876591"/>
              <a:ext cx="1765300" cy="4382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点击输入本栏的具体文字。</a:t>
              </a:r>
              <a:endParaRPr 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cxnSp>
          <p:nvCxnSpPr>
            <p:cNvPr id="45" name="Straight Connector 13"/>
            <p:cNvCxnSpPr/>
            <p:nvPr/>
          </p:nvCxnSpPr>
          <p:spPr>
            <a:xfrm>
              <a:off x="1408353" y="4800390"/>
              <a:ext cx="180000" cy="0"/>
            </a:xfrm>
            <a:prstGeom prst="line">
              <a:avLst/>
            </a:prstGeom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14"/>
            <p:cNvSpPr txBox="1"/>
            <p:nvPr/>
          </p:nvSpPr>
          <p:spPr>
            <a:xfrm>
              <a:off x="611188" y="4453258"/>
              <a:ext cx="1765300" cy="2069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详细内容</a:t>
              </a:r>
              <a:endParaRPr 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Oval 47"/>
          <p:cNvSpPr/>
          <p:nvPr/>
        </p:nvSpPr>
        <p:spPr>
          <a:xfrm>
            <a:off x="6184386" y="1571286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8" name="Group 49"/>
          <p:cNvGrpSpPr/>
          <p:nvPr/>
        </p:nvGrpSpPr>
        <p:grpSpPr>
          <a:xfrm>
            <a:off x="6470172" y="1766296"/>
            <a:ext cx="353246" cy="513292"/>
            <a:chOff x="-1587" y="-1587"/>
            <a:chExt cx="4211637" cy="6119812"/>
          </a:xfrm>
          <a:solidFill>
            <a:srgbClr val="7FA3A9"/>
          </a:solidFill>
        </p:grpSpPr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51" name="Oval 48"/>
          <p:cNvSpPr/>
          <p:nvPr/>
        </p:nvSpPr>
        <p:spPr>
          <a:xfrm>
            <a:off x="6184386" y="3212401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2" name="Group 52"/>
          <p:cNvGrpSpPr/>
          <p:nvPr/>
        </p:nvGrpSpPr>
        <p:grpSpPr>
          <a:xfrm>
            <a:off x="6454470" y="3494755"/>
            <a:ext cx="384647" cy="384495"/>
            <a:chOff x="0" y="1588"/>
            <a:chExt cx="4016375" cy="4014787"/>
          </a:xfrm>
          <a:solidFill>
            <a:srgbClr val="7FA3A9"/>
          </a:solidFill>
        </p:grpSpPr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0" y="1588"/>
              <a:ext cx="4016375" cy="4014787"/>
            </a:xfrm>
            <a:custGeom>
              <a:avLst/>
              <a:gdLst>
                <a:gd name="T0" fmla="*/ 690 w 1068"/>
                <a:gd name="T1" fmla="*/ 335 h 1068"/>
                <a:gd name="T2" fmla="*/ 534 w 1068"/>
                <a:gd name="T3" fmla="*/ 0 h 1068"/>
                <a:gd name="T4" fmla="*/ 301 w 1068"/>
                <a:gd name="T5" fmla="*/ 342 h 1068"/>
                <a:gd name="T6" fmla="*/ 267 w 1068"/>
                <a:gd name="T7" fmla="*/ 360 h 1068"/>
                <a:gd name="T8" fmla="*/ 100 w 1068"/>
                <a:gd name="T9" fmla="*/ 334 h 1068"/>
                <a:gd name="T10" fmla="*/ 0 w 1068"/>
                <a:gd name="T11" fmla="*/ 968 h 1068"/>
                <a:gd name="T12" fmla="*/ 201 w 1068"/>
                <a:gd name="T13" fmla="*/ 1068 h 1068"/>
                <a:gd name="T14" fmla="*/ 291 w 1068"/>
                <a:gd name="T15" fmla="*/ 1011 h 1068"/>
                <a:gd name="T16" fmla="*/ 301 w 1068"/>
                <a:gd name="T17" fmla="*/ 1013 h 1068"/>
                <a:gd name="T18" fmla="*/ 635 w 1068"/>
                <a:gd name="T19" fmla="*/ 1068 h 1068"/>
                <a:gd name="T20" fmla="*/ 937 w 1068"/>
                <a:gd name="T21" fmla="*/ 1004 h 1068"/>
                <a:gd name="T22" fmla="*/ 952 w 1068"/>
                <a:gd name="T23" fmla="*/ 909 h 1068"/>
                <a:gd name="T24" fmla="*/ 1007 w 1068"/>
                <a:gd name="T25" fmla="*/ 732 h 1068"/>
                <a:gd name="T26" fmla="*/ 1039 w 1068"/>
                <a:gd name="T27" fmla="*/ 560 h 1068"/>
                <a:gd name="T28" fmla="*/ 1068 w 1068"/>
                <a:gd name="T29" fmla="*/ 481 h 1068"/>
                <a:gd name="T30" fmla="*/ 974 w 1068"/>
                <a:gd name="T31" fmla="*/ 349 h 1068"/>
                <a:gd name="T32" fmla="*/ 201 w 1068"/>
                <a:gd name="T33" fmla="*/ 1001 h 1068"/>
                <a:gd name="T34" fmla="*/ 67 w 1068"/>
                <a:gd name="T35" fmla="*/ 968 h 1068"/>
                <a:gd name="T36" fmla="*/ 100 w 1068"/>
                <a:gd name="T37" fmla="*/ 401 h 1068"/>
                <a:gd name="T38" fmla="*/ 234 w 1068"/>
                <a:gd name="T39" fmla="*/ 434 h 1068"/>
                <a:gd name="T40" fmla="*/ 1001 w 1068"/>
                <a:gd name="T41" fmla="*/ 485 h 1068"/>
                <a:gd name="T42" fmla="*/ 868 w 1068"/>
                <a:gd name="T43" fmla="*/ 534 h 1068"/>
                <a:gd name="T44" fmla="*/ 868 w 1068"/>
                <a:gd name="T45" fmla="*/ 567 h 1068"/>
                <a:gd name="T46" fmla="*/ 986 w 1068"/>
                <a:gd name="T47" fmla="*/ 629 h 1068"/>
                <a:gd name="T48" fmla="*/ 835 w 1068"/>
                <a:gd name="T49" fmla="*/ 701 h 1068"/>
                <a:gd name="T50" fmla="*/ 835 w 1068"/>
                <a:gd name="T51" fmla="*/ 734 h 1068"/>
                <a:gd name="T52" fmla="*/ 944 w 1068"/>
                <a:gd name="T53" fmla="*/ 803 h 1068"/>
                <a:gd name="T54" fmla="*/ 801 w 1068"/>
                <a:gd name="T55" fmla="*/ 868 h 1068"/>
                <a:gd name="T56" fmla="*/ 801 w 1068"/>
                <a:gd name="T57" fmla="*/ 901 h 1068"/>
                <a:gd name="T58" fmla="*/ 888 w 1068"/>
                <a:gd name="T59" fmla="*/ 948 h 1068"/>
                <a:gd name="T60" fmla="*/ 818 w 1068"/>
                <a:gd name="T61" fmla="*/ 1001 h 1068"/>
                <a:gd name="T62" fmla="*/ 450 w 1068"/>
                <a:gd name="T63" fmla="*/ 980 h 1068"/>
                <a:gd name="T64" fmla="*/ 268 w 1068"/>
                <a:gd name="T65" fmla="*/ 914 h 1068"/>
                <a:gd name="T66" fmla="*/ 294 w 1068"/>
                <a:gd name="T67" fmla="*/ 418 h 1068"/>
                <a:gd name="T68" fmla="*/ 501 w 1068"/>
                <a:gd name="T69" fmla="*/ 100 h 1068"/>
                <a:gd name="T70" fmla="*/ 632 w 1068"/>
                <a:gd name="T71" fmla="*/ 225 h 1068"/>
                <a:gd name="T72" fmla="*/ 962 w 1068"/>
                <a:gd name="T73" fmla="*/ 413 h 1068"/>
                <a:gd name="T74" fmla="*/ 1001 w 1068"/>
                <a:gd name="T75" fmla="*/ 485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8" h="1068">
                  <a:moveTo>
                    <a:pt x="974" y="349"/>
                  </a:moveTo>
                  <a:cubicBezTo>
                    <a:pt x="932" y="339"/>
                    <a:pt x="834" y="339"/>
                    <a:pt x="690" y="335"/>
                  </a:cubicBezTo>
                  <a:cubicBezTo>
                    <a:pt x="697" y="304"/>
                    <a:pt x="699" y="275"/>
                    <a:pt x="699" y="225"/>
                  </a:cubicBezTo>
                  <a:cubicBezTo>
                    <a:pt x="699" y="105"/>
                    <a:pt x="611" y="0"/>
                    <a:pt x="534" y="0"/>
                  </a:cubicBezTo>
                  <a:cubicBezTo>
                    <a:pt x="480" y="0"/>
                    <a:pt x="435" y="45"/>
                    <a:pt x="434" y="99"/>
                  </a:cubicBezTo>
                  <a:cubicBezTo>
                    <a:pt x="433" y="167"/>
                    <a:pt x="413" y="283"/>
                    <a:pt x="301" y="342"/>
                  </a:cubicBezTo>
                  <a:cubicBezTo>
                    <a:pt x="292" y="346"/>
                    <a:pt x="269" y="357"/>
                    <a:pt x="265" y="35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50" y="345"/>
                    <a:pt x="225" y="334"/>
                    <a:pt x="201" y="334"/>
                  </a:cubicBezTo>
                  <a:cubicBezTo>
                    <a:pt x="100" y="334"/>
                    <a:pt x="100" y="334"/>
                    <a:pt x="100" y="334"/>
                  </a:cubicBezTo>
                  <a:cubicBezTo>
                    <a:pt x="45" y="334"/>
                    <a:pt x="0" y="379"/>
                    <a:pt x="0" y="434"/>
                  </a:cubicBezTo>
                  <a:cubicBezTo>
                    <a:pt x="0" y="968"/>
                    <a:pt x="0" y="968"/>
                    <a:pt x="0" y="968"/>
                  </a:cubicBezTo>
                  <a:cubicBezTo>
                    <a:pt x="0" y="1023"/>
                    <a:pt x="45" y="1068"/>
                    <a:pt x="100" y="1068"/>
                  </a:cubicBezTo>
                  <a:cubicBezTo>
                    <a:pt x="201" y="1068"/>
                    <a:pt x="201" y="1068"/>
                    <a:pt x="201" y="1068"/>
                  </a:cubicBezTo>
                  <a:cubicBezTo>
                    <a:pt x="240" y="1068"/>
                    <a:pt x="273" y="1044"/>
                    <a:pt x="290" y="1010"/>
                  </a:cubicBezTo>
                  <a:cubicBezTo>
                    <a:pt x="290" y="1011"/>
                    <a:pt x="291" y="1011"/>
                    <a:pt x="291" y="1011"/>
                  </a:cubicBezTo>
                  <a:cubicBezTo>
                    <a:pt x="293" y="1011"/>
                    <a:pt x="296" y="1012"/>
                    <a:pt x="299" y="1013"/>
                  </a:cubicBezTo>
                  <a:cubicBezTo>
                    <a:pt x="300" y="1013"/>
                    <a:pt x="300" y="1013"/>
                    <a:pt x="301" y="1013"/>
                  </a:cubicBezTo>
                  <a:cubicBezTo>
                    <a:pt x="320" y="1018"/>
                    <a:pt x="357" y="1027"/>
                    <a:pt x="436" y="1045"/>
                  </a:cubicBezTo>
                  <a:cubicBezTo>
                    <a:pt x="453" y="1049"/>
                    <a:pt x="542" y="1068"/>
                    <a:pt x="635" y="1068"/>
                  </a:cubicBezTo>
                  <a:cubicBezTo>
                    <a:pt x="818" y="1068"/>
                    <a:pt x="818" y="1068"/>
                    <a:pt x="818" y="1068"/>
                  </a:cubicBezTo>
                  <a:cubicBezTo>
                    <a:pt x="873" y="1068"/>
                    <a:pt x="913" y="1047"/>
                    <a:pt x="937" y="1004"/>
                  </a:cubicBezTo>
                  <a:cubicBezTo>
                    <a:pt x="938" y="1003"/>
                    <a:pt x="945" y="988"/>
                    <a:pt x="952" y="968"/>
                  </a:cubicBezTo>
                  <a:cubicBezTo>
                    <a:pt x="956" y="952"/>
                    <a:pt x="958" y="931"/>
                    <a:pt x="952" y="909"/>
                  </a:cubicBezTo>
                  <a:cubicBezTo>
                    <a:pt x="988" y="884"/>
                    <a:pt x="1000" y="847"/>
                    <a:pt x="1007" y="823"/>
                  </a:cubicBezTo>
                  <a:cubicBezTo>
                    <a:pt x="1020" y="783"/>
                    <a:pt x="1016" y="753"/>
                    <a:pt x="1007" y="732"/>
                  </a:cubicBezTo>
                  <a:cubicBezTo>
                    <a:pt x="1027" y="713"/>
                    <a:pt x="1045" y="684"/>
                    <a:pt x="1052" y="640"/>
                  </a:cubicBezTo>
                  <a:cubicBezTo>
                    <a:pt x="1056" y="612"/>
                    <a:pt x="1052" y="584"/>
                    <a:pt x="1039" y="560"/>
                  </a:cubicBezTo>
                  <a:cubicBezTo>
                    <a:pt x="1058" y="539"/>
                    <a:pt x="1066" y="513"/>
                    <a:pt x="1067" y="488"/>
                  </a:cubicBezTo>
                  <a:cubicBezTo>
                    <a:pt x="1068" y="481"/>
                    <a:pt x="1068" y="481"/>
                    <a:pt x="1068" y="481"/>
                  </a:cubicBezTo>
                  <a:cubicBezTo>
                    <a:pt x="1068" y="476"/>
                    <a:pt x="1068" y="474"/>
                    <a:pt x="1068" y="464"/>
                  </a:cubicBezTo>
                  <a:cubicBezTo>
                    <a:pt x="1068" y="422"/>
                    <a:pt x="1039" y="368"/>
                    <a:pt x="974" y="349"/>
                  </a:cubicBezTo>
                  <a:close/>
                  <a:moveTo>
                    <a:pt x="234" y="968"/>
                  </a:moveTo>
                  <a:cubicBezTo>
                    <a:pt x="234" y="986"/>
                    <a:pt x="219" y="1001"/>
                    <a:pt x="201" y="1001"/>
                  </a:cubicBezTo>
                  <a:cubicBezTo>
                    <a:pt x="100" y="1001"/>
                    <a:pt x="100" y="1001"/>
                    <a:pt x="100" y="1001"/>
                  </a:cubicBezTo>
                  <a:cubicBezTo>
                    <a:pt x="82" y="1001"/>
                    <a:pt x="67" y="986"/>
                    <a:pt x="67" y="968"/>
                  </a:cubicBezTo>
                  <a:cubicBezTo>
                    <a:pt x="67" y="434"/>
                    <a:pt x="67" y="434"/>
                    <a:pt x="67" y="434"/>
                  </a:cubicBezTo>
                  <a:cubicBezTo>
                    <a:pt x="67" y="415"/>
                    <a:pt x="82" y="401"/>
                    <a:pt x="100" y="401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19" y="401"/>
                    <a:pt x="234" y="415"/>
                    <a:pt x="234" y="434"/>
                  </a:cubicBezTo>
                  <a:lnTo>
                    <a:pt x="234" y="968"/>
                  </a:lnTo>
                  <a:close/>
                  <a:moveTo>
                    <a:pt x="1001" y="485"/>
                  </a:moveTo>
                  <a:cubicBezTo>
                    <a:pt x="1000" y="502"/>
                    <a:pt x="993" y="534"/>
                    <a:pt x="935" y="534"/>
                  </a:cubicBezTo>
                  <a:cubicBezTo>
                    <a:pt x="885" y="534"/>
                    <a:pt x="868" y="534"/>
                    <a:pt x="868" y="534"/>
                  </a:cubicBezTo>
                  <a:cubicBezTo>
                    <a:pt x="859" y="534"/>
                    <a:pt x="851" y="541"/>
                    <a:pt x="851" y="551"/>
                  </a:cubicBezTo>
                  <a:cubicBezTo>
                    <a:pt x="851" y="560"/>
                    <a:pt x="859" y="567"/>
                    <a:pt x="868" y="567"/>
                  </a:cubicBezTo>
                  <a:cubicBezTo>
                    <a:pt x="868" y="567"/>
                    <a:pt x="883" y="567"/>
                    <a:pt x="933" y="567"/>
                  </a:cubicBezTo>
                  <a:cubicBezTo>
                    <a:pt x="983" y="567"/>
                    <a:pt x="989" y="609"/>
                    <a:pt x="986" y="629"/>
                  </a:cubicBezTo>
                  <a:cubicBezTo>
                    <a:pt x="982" y="654"/>
                    <a:pt x="970" y="701"/>
                    <a:pt x="914" y="701"/>
                  </a:cubicBezTo>
                  <a:cubicBezTo>
                    <a:pt x="858" y="701"/>
                    <a:pt x="835" y="701"/>
                    <a:pt x="835" y="701"/>
                  </a:cubicBezTo>
                  <a:cubicBezTo>
                    <a:pt x="825" y="701"/>
                    <a:pt x="818" y="708"/>
                    <a:pt x="818" y="718"/>
                  </a:cubicBezTo>
                  <a:cubicBezTo>
                    <a:pt x="818" y="727"/>
                    <a:pt x="825" y="734"/>
                    <a:pt x="835" y="734"/>
                  </a:cubicBezTo>
                  <a:cubicBezTo>
                    <a:pt x="835" y="734"/>
                    <a:pt x="874" y="734"/>
                    <a:pt x="900" y="734"/>
                  </a:cubicBezTo>
                  <a:cubicBezTo>
                    <a:pt x="957" y="734"/>
                    <a:pt x="952" y="777"/>
                    <a:pt x="944" y="803"/>
                  </a:cubicBezTo>
                  <a:cubicBezTo>
                    <a:pt x="933" y="837"/>
                    <a:pt x="926" y="868"/>
                    <a:pt x="856" y="868"/>
                  </a:cubicBezTo>
                  <a:cubicBezTo>
                    <a:pt x="831" y="868"/>
                    <a:pt x="801" y="868"/>
                    <a:pt x="801" y="868"/>
                  </a:cubicBezTo>
                  <a:cubicBezTo>
                    <a:pt x="792" y="868"/>
                    <a:pt x="784" y="875"/>
                    <a:pt x="784" y="884"/>
                  </a:cubicBezTo>
                  <a:cubicBezTo>
                    <a:pt x="784" y="894"/>
                    <a:pt x="792" y="901"/>
                    <a:pt x="801" y="901"/>
                  </a:cubicBezTo>
                  <a:cubicBezTo>
                    <a:pt x="801" y="901"/>
                    <a:pt x="824" y="901"/>
                    <a:pt x="853" y="901"/>
                  </a:cubicBezTo>
                  <a:cubicBezTo>
                    <a:pt x="890" y="901"/>
                    <a:pt x="892" y="936"/>
                    <a:pt x="888" y="948"/>
                  </a:cubicBezTo>
                  <a:cubicBezTo>
                    <a:pt x="884" y="962"/>
                    <a:pt x="879" y="972"/>
                    <a:pt x="878" y="972"/>
                  </a:cubicBezTo>
                  <a:cubicBezTo>
                    <a:pt x="868" y="990"/>
                    <a:pt x="852" y="1001"/>
                    <a:pt x="818" y="1001"/>
                  </a:cubicBezTo>
                  <a:cubicBezTo>
                    <a:pt x="635" y="1001"/>
                    <a:pt x="635" y="1001"/>
                    <a:pt x="635" y="1001"/>
                  </a:cubicBezTo>
                  <a:cubicBezTo>
                    <a:pt x="544" y="1001"/>
                    <a:pt x="453" y="980"/>
                    <a:pt x="450" y="980"/>
                  </a:cubicBezTo>
                  <a:cubicBezTo>
                    <a:pt x="312" y="948"/>
                    <a:pt x="304" y="946"/>
                    <a:pt x="296" y="943"/>
                  </a:cubicBezTo>
                  <a:cubicBezTo>
                    <a:pt x="296" y="943"/>
                    <a:pt x="268" y="938"/>
                    <a:pt x="268" y="914"/>
                  </a:cubicBezTo>
                  <a:cubicBezTo>
                    <a:pt x="267" y="453"/>
                    <a:pt x="267" y="453"/>
                    <a:pt x="267" y="453"/>
                  </a:cubicBezTo>
                  <a:cubicBezTo>
                    <a:pt x="267" y="437"/>
                    <a:pt x="277" y="423"/>
                    <a:pt x="294" y="418"/>
                  </a:cubicBezTo>
                  <a:cubicBezTo>
                    <a:pt x="296" y="417"/>
                    <a:pt x="299" y="416"/>
                    <a:pt x="301" y="415"/>
                  </a:cubicBezTo>
                  <a:cubicBezTo>
                    <a:pt x="453" y="352"/>
                    <a:pt x="500" y="214"/>
                    <a:pt x="501" y="100"/>
                  </a:cubicBezTo>
                  <a:cubicBezTo>
                    <a:pt x="501" y="84"/>
                    <a:pt x="513" y="67"/>
                    <a:pt x="534" y="67"/>
                  </a:cubicBezTo>
                  <a:cubicBezTo>
                    <a:pt x="570" y="67"/>
                    <a:pt x="632" y="138"/>
                    <a:pt x="632" y="225"/>
                  </a:cubicBezTo>
                  <a:cubicBezTo>
                    <a:pt x="632" y="304"/>
                    <a:pt x="629" y="318"/>
                    <a:pt x="601" y="401"/>
                  </a:cubicBezTo>
                  <a:cubicBezTo>
                    <a:pt x="935" y="401"/>
                    <a:pt x="932" y="405"/>
                    <a:pt x="962" y="413"/>
                  </a:cubicBezTo>
                  <a:cubicBezTo>
                    <a:pt x="998" y="423"/>
                    <a:pt x="1002" y="454"/>
                    <a:pt x="1002" y="464"/>
                  </a:cubicBezTo>
                  <a:cubicBezTo>
                    <a:pt x="1002" y="476"/>
                    <a:pt x="1001" y="474"/>
                    <a:pt x="1001" y="4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376238" y="3263900"/>
              <a:ext cx="379413" cy="376237"/>
            </a:xfrm>
            <a:custGeom>
              <a:avLst/>
              <a:gdLst>
                <a:gd name="T0" fmla="*/ 50 w 101"/>
                <a:gd name="T1" fmla="*/ 0 h 100"/>
                <a:gd name="T2" fmla="*/ 0 w 101"/>
                <a:gd name="T3" fmla="*/ 50 h 100"/>
                <a:gd name="T4" fmla="*/ 50 w 101"/>
                <a:gd name="T5" fmla="*/ 100 h 100"/>
                <a:gd name="T6" fmla="*/ 101 w 101"/>
                <a:gd name="T7" fmla="*/ 50 h 100"/>
                <a:gd name="T8" fmla="*/ 50 w 101"/>
                <a:gd name="T9" fmla="*/ 0 h 100"/>
                <a:gd name="T10" fmla="*/ 50 w 101"/>
                <a:gd name="T11" fmla="*/ 67 h 100"/>
                <a:gd name="T12" fmla="*/ 34 w 101"/>
                <a:gd name="T13" fmla="*/ 50 h 100"/>
                <a:gd name="T14" fmla="*/ 50 w 101"/>
                <a:gd name="T15" fmla="*/ 33 h 100"/>
                <a:gd name="T16" fmla="*/ 67 w 101"/>
                <a:gd name="T17" fmla="*/ 50 h 100"/>
                <a:gd name="T18" fmla="*/ 50 w 101"/>
                <a:gd name="T1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100"/>
                    <a:pt x="50" y="100"/>
                  </a:cubicBezTo>
                  <a:cubicBezTo>
                    <a:pt x="78" y="100"/>
                    <a:pt x="101" y="77"/>
                    <a:pt x="101" y="50"/>
                  </a:cubicBezTo>
                  <a:cubicBezTo>
                    <a:pt x="101" y="22"/>
                    <a:pt x="78" y="0"/>
                    <a:pt x="50" y="0"/>
                  </a:cubicBezTo>
                  <a:close/>
                  <a:moveTo>
                    <a:pt x="50" y="67"/>
                  </a:moveTo>
                  <a:cubicBezTo>
                    <a:pt x="41" y="67"/>
                    <a:pt x="34" y="59"/>
                    <a:pt x="34" y="50"/>
                  </a:cubicBezTo>
                  <a:cubicBezTo>
                    <a:pt x="34" y="41"/>
                    <a:pt x="41" y="33"/>
                    <a:pt x="50" y="33"/>
                  </a:cubicBezTo>
                  <a:cubicBezTo>
                    <a:pt x="60" y="33"/>
                    <a:pt x="67" y="41"/>
                    <a:pt x="67" y="50"/>
                  </a:cubicBezTo>
                  <a:cubicBezTo>
                    <a:pt x="67" y="59"/>
                    <a:pt x="60" y="67"/>
                    <a:pt x="5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i="0" u="none" strike="noStrike" kern="0" cap="none" spc="0" normalizeH="0" baseline="0" noProof="0">
                <a:ln>
                  <a:noFill/>
                </a:ln>
                <a:solidFill>
                  <a:srgbClr val="080808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55" name="Oval 55"/>
          <p:cNvSpPr/>
          <p:nvPr/>
        </p:nvSpPr>
        <p:spPr>
          <a:xfrm>
            <a:off x="6184386" y="4853517"/>
            <a:ext cx="924817" cy="924817"/>
          </a:xfrm>
          <a:prstGeom prst="ellipse">
            <a:avLst/>
          </a:prstGeom>
          <a:solidFill>
            <a:srgbClr val="2F489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 14"/>
          <p:cNvSpPr>
            <a:spLocks noEditPoints="1"/>
          </p:cNvSpPr>
          <p:nvPr/>
        </p:nvSpPr>
        <p:spPr bwMode="auto">
          <a:xfrm>
            <a:off x="6466636" y="5082907"/>
            <a:ext cx="437362" cy="437095"/>
          </a:xfrm>
          <a:custGeom>
            <a:avLst/>
            <a:gdLst>
              <a:gd name="T0" fmla="*/ 434 w 688"/>
              <a:gd name="T1" fmla="*/ 77 h 688"/>
              <a:gd name="T2" fmla="*/ 284 w 688"/>
              <a:gd name="T3" fmla="*/ 194 h 688"/>
              <a:gd name="T4" fmla="*/ 175 w 688"/>
              <a:gd name="T5" fmla="*/ 194 h 688"/>
              <a:gd name="T6" fmla="*/ 0 w 688"/>
              <a:gd name="T7" fmla="*/ 301 h 688"/>
              <a:gd name="T8" fmla="*/ 129 w 688"/>
              <a:gd name="T9" fmla="*/ 452 h 688"/>
              <a:gd name="T10" fmla="*/ 172 w 688"/>
              <a:gd name="T11" fmla="*/ 688 h 688"/>
              <a:gd name="T12" fmla="*/ 301 w 688"/>
              <a:gd name="T13" fmla="*/ 645 h 688"/>
              <a:gd name="T14" fmla="*/ 279 w 688"/>
              <a:gd name="T15" fmla="*/ 581 h 688"/>
              <a:gd name="T16" fmla="*/ 280 w 688"/>
              <a:gd name="T17" fmla="*/ 429 h 688"/>
              <a:gd name="T18" fmla="*/ 283 w 688"/>
              <a:gd name="T19" fmla="*/ 418 h 688"/>
              <a:gd name="T20" fmla="*/ 290 w 688"/>
              <a:gd name="T21" fmla="*/ 412 h 688"/>
              <a:gd name="T22" fmla="*/ 296 w 688"/>
              <a:gd name="T23" fmla="*/ 410 h 688"/>
              <a:gd name="T24" fmla="*/ 434 w 688"/>
              <a:gd name="T25" fmla="*/ 525 h 688"/>
              <a:gd name="T26" fmla="*/ 688 w 688"/>
              <a:gd name="T27" fmla="*/ 301 h 688"/>
              <a:gd name="T28" fmla="*/ 430 w 688"/>
              <a:gd name="T29" fmla="*/ 301 h 688"/>
              <a:gd name="T30" fmla="*/ 495 w 688"/>
              <a:gd name="T31" fmla="*/ 237 h 688"/>
              <a:gd name="T32" fmla="*/ 495 w 688"/>
              <a:gd name="T33" fmla="*/ 366 h 688"/>
              <a:gd name="T34" fmla="*/ 430 w 688"/>
              <a:gd name="T35" fmla="*/ 301 h 688"/>
              <a:gd name="T36" fmla="*/ 86 w 688"/>
              <a:gd name="T37" fmla="*/ 237 h 688"/>
              <a:gd name="T38" fmla="*/ 215 w 688"/>
              <a:gd name="T39" fmla="*/ 301 h 688"/>
              <a:gd name="T40" fmla="*/ 86 w 688"/>
              <a:gd name="T41" fmla="*/ 366 h 688"/>
              <a:gd name="T42" fmla="*/ 258 w 688"/>
              <a:gd name="T43" fmla="*/ 645 h 688"/>
              <a:gd name="T44" fmla="*/ 172 w 688"/>
              <a:gd name="T45" fmla="*/ 452 h 688"/>
              <a:gd name="T46" fmla="*/ 175 w 688"/>
              <a:gd name="T47" fmla="*/ 409 h 688"/>
              <a:gd name="T48" fmla="*/ 240 w 688"/>
              <a:gd name="T49" fmla="*/ 409 h 688"/>
              <a:gd name="T50" fmla="*/ 236 w 688"/>
              <a:gd name="T51" fmla="*/ 581 h 688"/>
              <a:gd name="T52" fmla="*/ 258 w 688"/>
              <a:gd name="T53" fmla="*/ 627 h 688"/>
              <a:gd name="T54" fmla="*/ 284 w 688"/>
              <a:gd name="T55" fmla="*/ 366 h 688"/>
              <a:gd name="T56" fmla="*/ 280 w 688"/>
              <a:gd name="T57" fmla="*/ 366 h 688"/>
              <a:gd name="T58" fmla="*/ 280 w 688"/>
              <a:gd name="T59" fmla="*/ 237 h 688"/>
              <a:gd name="T60" fmla="*/ 396 w 688"/>
              <a:gd name="T61" fmla="*/ 193 h 688"/>
              <a:gd name="T62" fmla="*/ 396 w 688"/>
              <a:gd name="T63" fmla="*/ 409 h 688"/>
              <a:gd name="T64" fmla="*/ 538 w 688"/>
              <a:gd name="T65" fmla="*/ 559 h 688"/>
              <a:gd name="T66" fmla="*/ 495 w 688"/>
              <a:gd name="T67" fmla="*/ 409 h 688"/>
              <a:gd name="T68" fmla="*/ 495 w 688"/>
              <a:gd name="T69" fmla="*/ 194 h 688"/>
              <a:gd name="T70" fmla="*/ 538 w 688"/>
              <a:gd name="T71" fmla="*/ 43 h 688"/>
              <a:gd name="T72" fmla="*/ 538 w 688"/>
              <a:gd name="T73" fmla="*/ 559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8" h="688">
                <a:moveTo>
                  <a:pt x="538" y="0"/>
                </a:moveTo>
                <a:cubicBezTo>
                  <a:pt x="493" y="0"/>
                  <a:pt x="459" y="30"/>
                  <a:pt x="434" y="77"/>
                </a:cubicBezTo>
                <a:cubicBezTo>
                  <a:pt x="433" y="77"/>
                  <a:pt x="433" y="77"/>
                  <a:pt x="433" y="77"/>
                </a:cubicBezTo>
                <a:cubicBezTo>
                  <a:pt x="397" y="148"/>
                  <a:pt x="343" y="194"/>
                  <a:pt x="284" y="194"/>
                </a:cubicBezTo>
                <a:cubicBezTo>
                  <a:pt x="270" y="194"/>
                  <a:pt x="270" y="194"/>
                  <a:pt x="270" y="194"/>
                </a:cubicBezTo>
                <a:cubicBezTo>
                  <a:pt x="175" y="194"/>
                  <a:pt x="175" y="194"/>
                  <a:pt x="175" y="194"/>
                </a:cubicBezTo>
                <a:cubicBezTo>
                  <a:pt x="86" y="194"/>
                  <a:pt x="86" y="194"/>
                  <a:pt x="86" y="194"/>
                </a:cubicBezTo>
                <a:cubicBezTo>
                  <a:pt x="38" y="194"/>
                  <a:pt x="0" y="241"/>
                  <a:pt x="0" y="301"/>
                </a:cubicBezTo>
                <a:cubicBezTo>
                  <a:pt x="0" y="361"/>
                  <a:pt x="38" y="409"/>
                  <a:pt x="86" y="409"/>
                </a:cubicBezTo>
                <a:cubicBezTo>
                  <a:pt x="110" y="409"/>
                  <a:pt x="129" y="428"/>
                  <a:pt x="129" y="452"/>
                </a:cubicBezTo>
                <a:cubicBezTo>
                  <a:pt x="129" y="645"/>
                  <a:pt x="129" y="645"/>
                  <a:pt x="129" y="645"/>
                </a:cubicBezTo>
                <a:cubicBezTo>
                  <a:pt x="129" y="669"/>
                  <a:pt x="148" y="688"/>
                  <a:pt x="172" y="688"/>
                </a:cubicBezTo>
                <a:cubicBezTo>
                  <a:pt x="258" y="688"/>
                  <a:pt x="258" y="688"/>
                  <a:pt x="258" y="688"/>
                </a:cubicBezTo>
                <a:cubicBezTo>
                  <a:pt x="282" y="688"/>
                  <a:pt x="301" y="669"/>
                  <a:pt x="301" y="645"/>
                </a:cubicBezTo>
                <a:cubicBezTo>
                  <a:pt x="301" y="624"/>
                  <a:pt x="301" y="624"/>
                  <a:pt x="301" y="624"/>
                </a:cubicBezTo>
                <a:cubicBezTo>
                  <a:pt x="301" y="602"/>
                  <a:pt x="279" y="592"/>
                  <a:pt x="279" y="581"/>
                </a:cubicBezTo>
                <a:cubicBezTo>
                  <a:pt x="279" y="430"/>
                  <a:pt x="279" y="430"/>
                  <a:pt x="279" y="430"/>
                </a:cubicBezTo>
                <a:cubicBezTo>
                  <a:pt x="279" y="429"/>
                  <a:pt x="280" y="429"/>
                  <a:pt x="280" y="429"/>
                </a:cubicBezTo>
                <a:cubicBezTo>
                  <a:pt x="280" y="426"/>
                  <a:pt x="281" y="423"/>
                  <a:pt x="282" y="420"/>
                </a:cubicBezTo>
                <a:cubicBezTo>
                  <a:pt x="283" y="419"/>
                  <a:pt x="283" y="419"/>
                  <a:pt x="283" y="418"/>
                </a:cubicBezTo>
                <a:cubicBezTo>
                  <a:pt x="285" y="416"/>
                  <a:pt x="287" y="414"/>
                  <a:pt x="290" y="412"/>
                </a:cubicBezTo>
                <a:cubicBezTo>
                  <a:pt x="290" y="412"/>
                  <a:pt x="290" y="412"/>
                  <a:pt x="290" y="412"/>
                </a:cubicBezTo>
                <a:cubicBezTo>
                  <a:pt x="290" y="412"/>
                  <a:pt x="290" y="412"/>
                  <a:pt x="291" y="412"/>
                </a:cubicBezTo>
                <a:cubicBezTo>
                  <a:pt x="292" y="411"/>
                  <a:pt x="294" y="410"/>
                  <a:pt x="296" y="410"/>
                </a:cubicBezTo>
                <a:cubicBezTo>
                  <a:pt x="350" y="416"/>
                  <a:pt x="400" y="459"/>
                  <a:pt x="433" y="525"/>
                </a:cubicBezTo>
                <a:cubicBezTo>
                  <a:pt x="434" y="525"/>
                  <a:pt x="434" y="525"/>
                  <a:pt x="434" y="525"/>
                </a:cubicBezTo>
                <a:cubicBezTo>
                  <a:pt x="459" y="572"/>
                  <a:pt x="493" y="602"/>
                  <a:pt x="538" y="602"/>
                </a:cubicBezTo>
                <a:cubicBezTo>
                  <a:pt x="636" y="602"/>
                  <a:pt x="688" y="451"/>
                  <a:pt x="688" y="301"/>
                </a:cubicBezTo>
                <a:cubicBezTo>
                  <a:pt x="688" y="151"/>
                  <a:pt x="636" y="0"/>
                  <a:pt x="538" y="0"/>
                </a:cubicBezTo>
                <a:close/>
                <a:moveTo>
                  <a:pt x="430" y="301"/>
                </a:moveTo>
                <a:cubicBezTo>
                  <a:pt x="430" y="279"/>
                  <a:pt x="431" y="257"/>
                  <a:pt x="434" y="237"/>
                </a:cubicBezTo>
                <a:cubicBezTo>
                  <a:pt x="495" y="237"/>
                  <a:pt x="495" y="237"/>
                  <a:pt x="495" y="237"/>
                </a:cubicBezTo>
                <a:cubicBezTo>
                  <a:pt x="518" y="237"/>
                  <a:pt x="538" y="265"/>
                  <a:pt x="538" y="301"/>
                </a:cubicBezTo>
                <a:cubicBezTo>
                  <a:pt x="538" y="337"/>
                  <a:pt x="518" y="366"/>
                  <a:pt x="495" y="366"/>
                </a:cubicBezTo>
                <a:cubicBezTo>
                  <a:pt x="434" y="366"/>
                  <a:pt x="434" y="366"/>
                  <a:pt x="434" y="366"/>
                </a:cubicBezTo>
                <a:cubicBezTo>
                  <a:pt x="431" y="345"/>
                  <a:pt x="430" y="323"/>
                  <a:pt x="430" y="301"/>
                </a:cubicBezTo>
                <a:close/>
                <a:moveTo>
                  <a:pt x="43" y="301"/>
                </a:moveTo>
                <a:cubicBezTo>
                  <a:pt x="43" y="265"/>
                  <a:pt x="62" y="237"/>
                  <a:pt x="86" y="237"/>
                </a:cubicBezTo>
                <a:cubicBezTo>
                  <a:pt x="237" y="237"/>
                  <a:pt x="237" y="237"/>
                  <a:pt x="237" y="237"/>
                </a:cubicBezTo>
                <a:cubicBezTo>
                  <a:pt x="223" y="252"/>
                  <a:pt x="215" y="275"/>
                  <a:pt x="215" y="301"/>
                </a:cubicBezTo>
                <a:cubicBezTo>
                  <a:pt x="215" y="327"/>
                  <a:pt x="223" y="350"/>
                  <a:pt x="237" y="366"/>
                </a:cubicBezTo>
                <a:cubicBezTo>
                  <a:pt x="86" y="366"/>
                  <a:pt x="86" y="366"/>
                  <a:pt x="86" y="366"/>
                </a:cubicBezTo>
                <a:cubicBezTo>
                  <a:pt x="62" y="366"/>
                  <a:pt x="43" y="337"/>
                  <a:pt x="43" y="301"/>
                </a:cubicBezTo>
                <a:close/>
                <a:moveTo>
                  <a:pt x="258" y="645"/>
                </a:moveTo>
                <a:cubicBezTo>
                  <a:pt x="172" y="645"/>
                  <a:pt x="172" y="645"/>
                  <a:pt x="172" y="645"/>
                </a:cubicBezTo>
                <a:cubicBezTo>
                  <a:pt x="172" y="452"/>
                  <a:pt x="172" y="452"/>
                  <a:pt x="172" y="452"/>
                </a:cubicBezTo>
                <a:cubicBezTo>
                  <a:pt x="172" y="436"/>
                  <a:pt x="168" y="421"/>
                  <a:pt x="160" y="409"/>
                </a:cubicBezTo>
                <a:cubicBezTo>
                  <a:pt x="175" y="409"/>
                  <a:pt x="175" y="409"/>
                  <a:pt x="175" y="409"/>
                </a:cubicBezTo>
                <a:cubicBezTo>
                  <a:pt x="175" y="409"/>
                  <a:pt x="175" y="409"/>
                  <a:pt x="175" y="409"/>
                </a:cubicBezTo>
                <a:cubicBezTo>
                  <a:pt x="240" y="409"/>
                  <a:pt x="240" y="409"/>
                  <a:pt x="240" y="409"/>
                </a:cubicBezTo>
                <a:cubicBezTo>
                  <a:pt x="238" y="415"/>
                  <a:pt x="236" y="423"/>
                  <a:pt x="236" y="430"/>
                </a:cubicBezTo>
                <a:cubicBezTo>
                  <a:pt x="236" y="581"/>
                  <a:pt x="236" y="581"/>
                  <a:pt x="236" y="581"/>
                </a:cubicBezTo>
                <a:cubicBezTo>
                  <a:pt x="236" y="601"/>
                  <a:pt x="248" y="615"/>
                  <a:pt x="255" y="623"/>
                </a:cubicBezTo>
                <a:cubicBezTo>
                  <a:pt x="256" y="624"/>
                  <a:pt x="257" y="626"/>
                  <a:pt x="258" y="627"/>
                </a:cubicBezTo>
                <a:lnTo>
                  <a:pt x="258" y="645"/>
                </a:lnTo>
                <a:close/>
                <a:moveTo>
                  <a:pt x="284" y="366"/>
                </a:moveTo>
                <a:cubicBezTo>
                  <a:pt x="280" y="366"/>
                  <a:pt x="280" y="366"/>
                  <a:pt x="280" y="366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56" y="366"/>
                  <a:pt x="237" y="337"/>
                  <a:pt x="237" y="301"/>
                </a:cubicBezTo>
                <a:cubicBezTo>
                  <a:pt x="237" y="265"/>
                  <a:pt x="256" y="237"/>
                  <a:pt x="280" y="237"/>
                </a:cubicBezTo>
                <a:cubicBezTo>
                  <a:pt x="284" y="237"/>
                  <a:pt x="284" y="237"/>
                  <a:pt x="284" y="237"/>
                </a:cubicBezTo>
                <a:cubicBezTo>
                  <a:pt x="325" y="237"/>
                  <a:pt x="363" y="221"/>
                  <a:pt x="396" y="193"/>
                </a:cubicBezTo>
                <a:cubicBezTo>
                  <a:pt x="390" y="228"/>
                  <a:pt x="387" y="264"/>
                  <a:pt x="387" y="301"/>
                </a:cubicBezTo>
                <a:cubicBezTo>
                  <a:pt x="387" y="338"/>
                  <a:pt x="390" y="375"/>
                  <a:pt x="396" y="409"/>
                </a:cubicBezTo>
                <a:cubicBezTo>
                  <a:pt x="363" y="382"/>
                  <a:pt x="325" y="366"/>
                  <a:pt x="284" y="366"/>
                </a:cubicBezTo>
                <a:close/>
                <a:moveTo>
                  <a:pt x="538" y="559"/>
                </a:moveTo>
                <a:cubicBezTo>
                  <a:pt x="494" y="559"/>
                  <a:pt x="457" y="497"/>
                  <a:pt x="440" y="409"/>
                </a:cubicBezTo>
                <a:cubicBezTo>
                  <a:pt x="495" y="409"/>
                  <a:pt x="495" y="409"/>
                  <a:pt x="495" y="409"/>
                </a:cubicBezTo>
                <a:cubicBezTo>
                  <a:pt x="543" y="409"/>
                  <a:pt x="581" y="361"/>
                  <a:pt x="581" y="301"/>
                </a:cubicBezTo>
                <a:cubicBezTo>
                  <a:pt x="581" y="241"/>
                  <a:pt x="543" y="194"/>
                  <a:pt x="495" y="194"/>
                </a:cubicBezTo>
                <a:cubicBezTo>
                  <a:pt x="440" y="194"/>
                  <a:pt x="440" y="194"/>
                  <a:pt x="440" y="194"/>
                </a:cubicBezTo>
                <a:cubicBezTo>
                  <a:pt x="457" y="105"/>
                  <a:pt x="494" y="43"/>
                  <a:pt x="538" y="43"/>
                </a:cubicBezTo>
                <a:cubicBezTo>
                  <a:pt x="597" y="43"/>
                  <a:pt x="645" y="159"/>
                  <a:pt x="645" y="301"/>
                </a:cubicBezTo>
                <a:cubicBezTo>
                  <a:pt x="645" y="443"/>
                  <a:pt x="597" y="559"/>
                  <a:pt x="538" y="5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i="0" u="none" strike="noStrike" kern="0" cap="none" spc="0" normalizeH="0" baseline="0" noProof="0">
              <a:ln>
                <a:noFill/>
              </a:ln>
              <a:solidFill>
                <a:srgbClr val="080808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320850" y="1509486"/>
            <a:ext cx="4208942" cy="831069"/>
            <a:chOff x="2560320" y="2270325"/>
            <a:chExt cx="5097192" cy="831069"/>
          </a:xfrm>
        </p:grpSpPr>
        <p:sp>
          <p:nvSpPr>
            <p:cNvPr id="58" name="文本框 57"/>
            <p:cNvSpPr txBox="1"/>
            <p:nvPr/>
          </p:nvSpPr>
          <p:spPr>
            <a:xfrm>
              <a:off x="2560320" y="227032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593556" y="266146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点击输入本栏的具体文字，简明扼要的说明分项内容，此为概念图解。简明扼要的说明分项内概念图解。</a:t>
              </a:r>
              <a:endParaRPr lang="en-US" altLang="zh-CN" sz="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320850" y="3212620"/>
            <a:ext cx="4208942" cy="831069"/>
            <a:chOff x="2560320" y="2270325"/>
            <a:chExt cx="5097192" cy="831069"/>
          </a:xfrm>
        </p:grpSpPr>
        <p:sp>
          <p:nvSpPr>
            <p:cNvPr id="61" name="文本框 60"/>
            <p:cNvSpPr txBox="1"/>
            <p:nvPr/>
          </p:nvSpPr>
          <p:spPr>
            <a:xfrm>
              <a:off x="2560320" y="227032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593556" y="266146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点击输入本栏的具体文字，简明扼要的说明分项内容，此为概念图解。简明扼要的说明分项内概念图解。</a:t>
              </a:r>
              <a:endParaRPr lang="en-US" altLang="zh-CN" sz="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335571" y="4891926"/>
            <a:ext cx="4208942" cy="831069"/>
            <a:chOff x="2560320" y="2270325"/>
            <a:chExt cx="5097192" cy="831069"/>
          </a:xfrm>
        </p:grpSpPr>
        <p:sp>
          <p:nvSpPr>
            <p:cNvPr id="64" name="文本框 63"/>
            <p:cNvSpPr txBox="1"/>
            <p:nvPr/>
          </p:nvSpPr>
          <p:spPr>
            <a:xfrm>
              <a:off x="2560320" y="2270325"/>
              <a:ext cx="2663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市场前景分析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593556" y="2661465"/>
              <a:ext cx="5063956" cy="43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详细内容</a:t>
              </a:r>
              <a:r>
                <a:rPr lang="en-US" altLang="zh-CN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……</a:t>
              </a:r>
              <a:r>
                <a:rPr lang="zh-CN" altLang="en-US" sz="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点击输入本栏的具体文字，简明扼要的说明分项内容，此为概念图解。简明扼要的说明分项内概念图解。</a:t>
              </a:r>
              <a:endParaRPr lang="en-US" altLang="zh-CN" sz="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 animBg="1"/>
      <p:bldP spid="51" grpId="0" bldLvl="0" animBg="1"/>
      <p:bldP spid="55" grpId="0" bldLvl="0" animBg="1"/>
      <p:bldP spid="5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/>
        </p:nvSpPr>
        <p:spPr>
          <a:xfrm rot="2190622">
            <a:off x="-221598" y="165985"/>
            <a:ext cx="601408" cy="563650"/>
          </a:xfrm>
          <a:custGeom>
            <a:avLst/>
            <a:gdLst>
              <a:gd name="connsiteX0" fmla="*/ 0 w 6767749"/>
              <a:gd name="connsiteY0" fmla="*/ 9805 h 6148260"/>
              <a:gd name="connsiteX1" fmla="*/ 6283856 w 6767749"/>
              <a:gd name="connsiteY1" fmla="*/ 9805 h 6148260"/>
              <a:gd name="connsiteX2" fmla="*/ 6283856 w 6767749"/>
              <a:gd name="connsiteY2" fmla="*/ 11569 h 6148260"/>
              <a:gd name="connsiteX3" fmla="*/ 6767749 w 6767749"/>
              <a:gd name="connsiteY3" fmla="*/ 0 h 6148260"/>
              <a:gd name="connsiteX4" fmla="*/ 4543937 w 6767749"/>
              <a:gd name="connsiteY4" fmla="*/ 6148260 h 6148260"/>
              <a:gd name="connsiteX5" fmla="*/ 3666017 w 6767749"/>
              <a:gd name="connsiteY5" fmla="*/ 4962268 h 6148260"/>
              <a:gd name="connsiteX6" fmla="*/ 5028355 w 6767749"/>
              <a:gd name="connsiteY6" fmla="*/ 1242604 h 6148260"/>
              <a:gd name="connsiteX7" fmla="*/ 912569 w 6767749"/>
              <a:gd name="connsiteY7" fmla="*/ 1242604 h 614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67749" h="6148260">
                <a:moveTo>
                  <a:pt x="0" y="9805"/>
                </a:moveTo>
                <a:lnTo>
                  <a:pt x="6283856" y="9805"/>
                </a:lnTo>
                <a:lnTo>
                  <a:pt x="6283856" y="11569"/>
                </a:lnTo>
                <a:lnTo>
                  <a:pt x="6767749" y="0"/>
                </a:lnTo>
                <a:lnTo>
                  <a:pt x="4543937" y="6148260"/>
                </a:lnTo>
                <a:lnTo>
                  <a:pt x="3666017" y="4962268"/>
                </a:lnTo>
                <a:lnTo>
                  <a:pt x="5028355" y="1242604"/>
                </a:lnTo>
                <a:lnTo>
                  <a:pt x="912569" y="1242604"/>
                </a:ln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88474" y="71412"/>
            <a:ext cx="234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437" y="427053"/>
            <a:ext cx="4043428" cy="44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详细内容</a:t>
            </a:r>
            <a:r>
              <a: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……</a:t>
            </a:r>
            <a:r>
              <a: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点击输入本栏的具体文字，简明扼要的说明分项内容，此为概念简明扼要的说明分项内容。</a:t>
            </a:r>
            <a:endParaRPr lang="zh-CN" altLang="en-US" sz="800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2460" y="1141095"/>
            <a:ext cx="4341495" cy="4201795"/>
          </a:xfrm>
          <a:prstGeom prst="rect">
            <a:avLst/>
          </a:prstGeom>
          <a:blipFill dpi="0" rotWithShape="1">
            <a:blip r:embed="rId1">
              <a:alphaModFix amt="23000"/>
            </a:blip>
            <a:srcRect/>
            <a:stretch>
              <a:fillRect b="-3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631815" y="3364865"/>
            <a:ext cx="2774315" cy="2359025"/>
          </a:xfrm>
          <a:prstGeom prst="rect">
            <a:avLst/>
          </a:prstGeom>
          <a:blipFill dpi="0" rotWithShape="1">
            <a:blip r:embed="rId2">
              <a:alphaModFix amt="21000"/>
            </a:blip>
            <a:srcRect/>
            <a:stretch>
              <a:fillRect b="-3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45067" y="4359508"/>
            <a:ext cx="12490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65%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206950" y="4159936"/>
            <a:ext cx="4515292" cy="1355350"/>
            <a:chOff x="2560320" y="2217775"/>
            <a:chExt cx="5097192" cy="1355350"/>
          </a:xfrm>
        </p:grpSpPr>
        <p:sp>
          <p:nvSpPr>
            <p:cNvPr id="40" name="文本框 39"/>
            <p:cNvSpPr txBox="1"/>
            <p:nvPr/>
          </p:nvSpPr>
          <p:spPr>
            <a:xfrm>
              <a:off x="2560320" y="2217775"/>
              <a:ext cx="264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营销策划分析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593556" y="2661465"/>
              <a:ext cx="5063956" cy="911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详细内为概念简明扼要的说明分项内容，此为概念图解简明扼要的说明分项内容，此为概念简明扼要的说明分项内容。</a:t>
              </a:r>
              <a:endPara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此为概念图解简明扼要的说明分项内容，此为概念简明扼要的说明分项内容，此为概念图解</a:t>
              </a:r>
              <a:endPara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5528109" y="1766214"/>
            <a:ext cx="12314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4993"/>
                </a:solidFill>
                <a:latin typeface="Bahnschrift SemiLight Condensed" panose="020B0502040204020203" pitchFamily="34" charset="0"/>
                <a:ea typeface="微软雅黑" panose="020B0503020204020204" pitchFamily="34" charset="-122"/>
              </a:rPr>
              <a:t>96%</a:t>
            </a:r>
            <a:endParaRPr lang="en-US" altLang="zh-CN" sz="6000" dirty="0">
              <a:solidFill>
                <a:srgbClr val="304993"/>
              </a:solidFill>
              <a:latin typeface="Bahnschrift SemiLight Condensed" panose="020B05020402040202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019812" y="1518382"/>
            <a:ext cx="4515292" cy="1355350"/>
            <a:chOff x="2560320" y="2217775"/>
            <a:chExt cx="5097192" cy="1355350"/>
          </a:xfrm>
        </p:grpSpPr>
        <p:sp>
          <p:nvSpPr>
            <p:cNvPr id="44" name="文本框 43"/>
            <p:cNvSpPr txBox="1"/>
            <p:nvPr/>
          </p:nvSpPr>
          <p:spPr>
            <a:xfrm>
              <a:off x="2560320" y="2217775"/>
              <a:ext cx="264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营销策划分析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593556" y="2661465"/>
              <a:ext cx="5063956" cy="911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详细内为概念简明扼要的说明分项内容，此为概念图解简明扼要的说明分项内容，此为概念简明扼要的说明分项内容。</a:t>
              </a:r>
              <a:endParaRPr lang="en-US" altLang="zh-CN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</a:pPr>
              <a:r>
                <a:rPr lang="zh-CN" altLang="en-US" sz="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此为概念图解简明扼要的说明分项内容，此为概念简明扼要的说明分项内容，此为概念图解</a:t>
              </a:r>
              <a:endParaRPr lang="zh-CN" altLang="en-US" sz="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</p:grpSp>
      <p:sp>
        <p:nvSpPr>
          <p:cNvPr id="20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23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004310" y="4539615"/>
            <a:ext cx="683260" cy="6832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960495" y="1722755"/>
            <a:ext cx="748030" cy="74803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976259" y="1373586"/>
            <a:ext cx="5714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3049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单击输入标题内容</a:t>
            </a:r>
            <a:endParaRPr lang="zh-CN" altLang="en-US" sz="4400" b="1" dirty="0">
              <a:solidFill>
                <a:srgbClr val="3049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63388" y="2143235"/>
            <a:ext cx="52691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动态设计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: 形状 17"/>
          <p:cNvSpPr/>
          <p:nvPr/>
        </p:nvSpPr>
        <p:spPr>
          <a:xfrm>
            <a:off x="6396050" y="4297554"/>
            <a:ext cx="288024" cy="288024"/>
          </a:xfrm>
          <a:custGeom>
            <a:avLst/>
            <a:gdLst>
              <a:gd name="connsiteX0" fmla="*/ 171143 w 729206"/>
              <a:gd name="connsiteY0" fmla="*/ 247083 h 729206"/>
              <a:gd name="connsiteX1" fmla="*/ 171143 w 729206"/>
              <a:gd name="connsiteY1" fmla="*/ 364603 h 729206"/>
              <a:gd name="connsiteX2" fmla="*/ 356277 w 729206"/>
              <a:gd name="connsiteY2" fmla="*/ 482122 h 729206"/>
              <a:gd name="connsiteX3" fmla="*/ 541411 w 729206"/>
              <a:gd name="connsiteY3" fmla="*/ 364603 h 729206"/>
              <a:gd name="connsiteX4" fmla="*/ 541411 w 729206"/>
              <a:gd name="connsiteY4" fmla="*/ 247083 h 729206"/>
              <a:gd name="connsiteX5" fmla="*/ 356277 w 729206"/>
              <a:gd name="connsiteY5" fmla="*/ 364603 h 729206"/>
              <a:gd name="connsiteX6" fmla="*/ 364603 w 729206"/>
              <a:gd name="connsiteY6" fmla="*/ 0 h 729206"/>
              <a:gd name="connsiteX7" fmla="*/ 729206 w 729206"/>
              <a:gd name="connsiteY7" fmla="*/ 364603 h 729206"/>
              <a:gd name="connsiteX8" fmla="*/ 364603 w 729206"/>
              <a:gd name="connsiteY8" fmla="*/ 729206 h 729206"/>
              <a:gd name="connsiteX9" fmla="*/ 0 w 729206"/>
              <a:gd name="connsiteY9" fmla="*/ 364603 h 729206"/>
              <a:gd name="connsiteX10" fmla="*/ 364603 w 729206"/>
              <a:gd name="connsiteY10" fmla="*/ 0 h 72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9206" h="729206">
                <a:moveTo>
                  <a:pt x="171143" y="247083"/>
                </a:moveTo>
                <a:lnTo>
                  <a:pt x="171143" y="364603"/>
                </a:lnTo>
                <a:lnTo>
                  <a:pt x="356277" y="482122"/>
                </a:lnTo>
                <a:lnTo>
                  <a:pt x="541411" y="364603"/>
                </a:lnTo>
                <a:lnTo>
                  <a:pt x="541411" y="247083"/>
                </a:lnTo>
                <a:lnTo>
                  <a:pt x="356277" y="364603"/>
                </a:lnTo>
                <a:close/>
                <a:moveTo>
                  <a:pt x="364603" y="0"/>
                </a:moveTo>
                <a:cubicBezTo>
                  <a:pt x="565968" y="0"/>
                  <a:pt x="729206" y="163238"/>
                  <a:pt x="729206" y="364603"/>
                </a:cubicBezTo>
                <a:cubicBezTo>
                  <a:pt x="729206" y="565968"/>
                  <a:pt x="565968" y="729206"/>
                  <a:pt x="364603" y="729206"/>
                </a:cubicBezTo>
                <a:cubicBezTo>
                  <a:pt x="163238" y="729206"/>
                  <a:pt x="0" y="565968"/>
                  <a:pt x="0" y="364603"/>
                </a:cubicBezTo>
                <a:cubicBezTo>
                  <a:pt x="0" y="163238"/>
                  <a:pt x="163238" y="0"/>
                  <a:pt x="364603" y="0"/>
                </a:cubicBezTo>
                <a:close/>
              </a:path>
            </a:pathLst>
          </a:cu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3D6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2993" y="4277869"/>
            <a:ext cx="3414394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部门：销售部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56377" y="3308898"/>
            <a:ext cx="5683023" cy="764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enter your detailed text here, the content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should be concise and clear, concise and concise do not need too much text modification and expression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字魂57号-创细黑" panose="00000500000000000000" pitchFamily="2" charset="-122"/>
              <a:ea typeface="字魂57号-创细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7450" y="2143125"/>
            <a:ext cx="3152140" cy="2778760"/>
          </a:xfrm>
          <a:prstGeom prst="rect">
            <a:avLst/>
          </a:prstGeom>
          <a:blipFill dpi="0" rotWithShape="1">
            <a:blip r:embed="rId1"/>
            <a:srcRect/>
            <a:stretch>
              <a:fillRect l="-20000" r="-2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329565" y="808990"/>
            <a:ext cx="1651000" cy="165100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680085" y="4539615"/>
            <a:ext cx="1153160" cy="1153160"/>
          </a:xfrm>
          <a:prstGeom prst="roundRect">
            <a:avLst/>
          </a:prstGeom>
          <a:solidFill>
            <a:srgbClr val="2F48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2"/>
          <p:cNvSpPr/>
          <p:nvPr/>
        </p:nvSpPr>
        <p:spPr>
          <a:xfrm>
            <a:off x="10045700" y="5739130"/>
            <a:ext cx="692785" cy="692785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714" t="779" r="-92220" b="-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64FF"/>
              </a:solidFill>
            </a:endParaRPr>
          </a:p>
        </p:txBody>
      </p:sp>
      <p:sp>
        <p:nvSpPr>
          <p:cNvPr id="18" name="圆角矩形 3"/>
          <p:cNvSpPr/>
          <p:nvPr/>
        </p:nvSpPr>
        <p:spPr>
          <a:xfrm>
            <a:off x="11024870" y="5342890"/>
            <a:ext cx="252730" cy="252730"/>
          </a:xfrm>
          <a:prstGeom prst="roundRect">
            <a:avLst/>
          </a:prstGeom>
          <a:solidFill>
            <a:srgbClr val="2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5"/>
          <p:cNvSpPr/>
          <p:nvPr/>
        </p:nvSpPr>
        <p:spPr>
          <a:xfrm>
            <a:off x="10969625" y="6421120"/>
            <a:ext cx="143510" cy="14351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6"/>
          <p:cNvSpPr/>
          <p:nvPr/>
        </p:nvSpPr>
        <p:spPr>
          <a:xfrm>
            <a:off x="11805920" y="5739130"/>
            <a:ext cx="109855" cy="10985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9"/>
          <p:cNvSpPr/>
          <p:nvPr/>
        </p:nvSpPr>
        <p:spPr>
          <a:xfrm>
            <a:off x="11409680" y="6090920"/>
            <a:ext cx="539750" cy="539750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722" r="-55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5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KSO_WPP_MARK_KEY" val="962cecb4-103e-4588-af73-6a4f9f245990"/>
  <p:tag name="COMMONDATA" val="eyJoZGlkIjoiYWZlNGNiNjAyNjBkNWIwYTMyZDk3N2Y1MDZlYjJlYzIifQ==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3815</Words>
  <Application>WPS 演示</Application>
  <PresentationFormat>宽屏</PresentationFormat>
  <Paragraphs>258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字魂57号-创细黑</vt:lpstr>
      <vt:lpstr>黑体</vt:lpstr>
      <vt:lpstr>Bahnschrift SemiLight Condensed</vt:lpstr>
      <vt:lpstr>微软雅黑 Light</vt:lpstr>
      <vt:lpstr>Montserrat Light</vt:lpstr>
      <vt:lpstr>Segoe Print</vt:lpstr>
      <vt:lpstr>Calibri</vt:lpstr>
      <vt:lpstr>Bahnschrift SemiBold SemiCondensed</vt:lpstr>
      <vt:lpstr>Bahnschrift SemiBold</vt:lpstr>
      <vt:lpstr>字魂36号-正文宋楷</vt:lpstr>
      <vt:lpstr>Bahnschrift SemiBold Condensed</vt:lpstr>
      <vt:lpstr>Arial</vt:lpstr>
      <vt:lpstr>等线</vt:lpstr>
      <vt:lpstr>等线 Light</vt:lpstr>
      <vt:lpstr>Arial Unicode MS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dc:description>www.1ppt.com</dc:description>
  <cp:lastModifiedBy>吴为</cp:lastModifiedBy>
  <cp:revision>27</cp:revision>
  <dcterms:created xsi:type="dcterms:W3CDTF">2019-07-10T08:18:00Z</dcterms:created>
  <dcterms:modified xsi:type="dcterms:W3CDTF">2023-04-03T04:59:23Z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07BEE51C755D4B7F9CD1767575C89EE1</vt:lpwstr>
  </property>
</Properties>
</file>