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9.svg" ContentType="image/svg+xml"/>
  <Override PartName="/ppt/media/image21.svg" ContentType="image/svg+xml"/>
  <Override PartName="/ppt/media/image22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9"/>
  </p:handoutMasterIdLst>
  <p:sldIdLst>
    <p:sldId id="409" r:id="rId3"/>
    <p:sldId id="411" r:id="rId4"/>
    <p:sldId id="412" r:id="rId5"/>
    <p:sldId id="416" r:id="rId6"/>
    <p:sldId id="417" r:id="rId7"/>
    <p:sldId id="413" r:id="rId8"/>
    <p:sldId id="422" r:id="rId9"/>
    <p:sldId id="427" r:id="rId11"/>
    <p:sldId id="414" r:id="rId12"/>
    <p:sldId id="428" r:id="rId13"/>
    <p:sldId id="429" r:id="rId14"/>
    <p:sldId id="415" r:id="rId15"/>
    <p:sldId id="430" r:id="rId16"/>
    <p:sldId id="431" r:id="rId17"/>
    <p:sldId id="426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58C"/>
    <a:srgbClr val="DBCA6C"/>
    <a:srgbClr val="D1D675"/>
    <a:srgbClr val="5A97A6"/>
    <a:srgbClr val="7BABB8"/>
    <a:srgbClr val="FFFFFF"/>
    <a:srgbClr val="CBFED9"/>
    <a:srgbClr val="BEF3FA"/>
    <a:srgbClr val="F68D91"/>
    <a:srgbClr val="FBD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7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44000">
              <a:srgbClr val="9ABFC9"/>
            </a:gs>
            <a:gs pos="0">
              <a:srgbClr val="BCD4DB"/>
            </a:gs>
            <a:gs pos="100000">
              <a:srgbClr val="78A9B7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5ab9fa53ae119"/>
          <p:cNvPicPr>
            <a:picLocks noChangeAspect="1"/>
          </p:cNvPicPr>
          <p:nvPr userDrawn="1"/>
        </p:nvPicPr>
        <p:blipFill>
          <a:blip r:embed="rId2"/>
          <a:srcRect l="3864" t="3470" r="54470" b="46823"/>
          <a:stretch>
            <a:fillRect/>
          </a:stretch>
        </p:blipFill>
        <p:spPr>
          <a:xfrm>
            <a:off x="1017270" y="487680"/>
            <a:ext cx="10156825" cy="5895975"/>
          </a:xfrm>
          <a:prstGeom prst="rect">
            <a:avLst/>
          </a:prstGeom>
        </p:spPr>
      </p:pic>
      <p:pic>
        <p:nvPicPr>
          <p:cNvPr id="9" name="图片 8" descr="1 (66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3250" y="196850"/>
            <a:ext cx="2221230" cy="2157095"/>
          </a:xfrm>
          <a:prstGeom prst="rect">
            <a:avLst/>
          </a:prstGeom>
        </p:spPr>
      </p:pic>
      <p:pic>
        <p:nvPicPr>
          <p:cNvPr id="29" name="图片 28" descr="1 (67)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3250" y="1938020"/>
            <a:ext cx="1649730" cy="1489075"/>
          </a:xfrm>
          <a:prstGeom prst="rect">
            <a:avLst/>
          </a:prstGeom>
        </p:spPr>
      </p:pic>
      <p:pic>
        <p:nvPicPr>
          <p:cNvPr id="64" name="图片 63" descr="1 (63)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500000">
            <a:off x="9649460" y="2541270"/>
            <a:ext cx="1864360" cy="4414520"/>
          </a:xfrm>
          <a:prstGeom prst="rect">
            <a:avLst/>
          </a:prstGeom>
        </p:spPr>
      </p:pic>
      <p:pic>
        <p:nvPicPr>
          <p:cNvPr id="65" name="图片 64" descr="1 (65)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3960000" flipH="1">
            <a:off x="9812020" y="4431665"/>
            <a:ext cx="1336675" cy="2279015"/>
          </a:xfrm>
          <a:prstGeom prst="rect">
            <a:avLst/>
          </a:prstGeom>
        </p:spPr>
      </p:pic>
      <p:pic>
        <p:nvPicPr>
          <p:cNvPr id="66" name="图片 65" descr="1 (67)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53310" y="605155"/>
            <a:ext cx="852805" cy="7696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44000">
              <a:srgbClr val="9ABFC9"/>
            </a:gs>
            <a:gs pos="0">
              <a:srgbClr val="BCD4DB"/>
            </a:gs>
            <a:gs pos="100000">
              <a:srgbClr val="78A9B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5ab9fa53ae119"/>
          <p:cNvPicPr>
            <a:picLocks noChangeAspect="1"/>
          </p:cNvPicPr>
          <p:nvPr userDrawn="1"/>
        </p:nvPicPr>
        <p:blipFill>
          <a:blip r:embed="rId2"/>
          <a:srcRect l="3864" t="3470" r="54470" b="46823"/>
          <a:stretch>
            <a:fillRect/>
          </a:stretch>
        </p:blipFill>
        <p:spPr>
          <a:xfrm>
            <a:off x="298450" y="63500"/>
            <a:ext cx="11595100" cy="6731000"/>
          </a:xfrm>
          <a:prstGeom prst="rect">
            <a:avLst/>
          </a:prstGeom>
        </p:spPr>
      </p:pic>
      <p:pic>
        <p:nvPicPr>
          <p:cNvPr id="9" name="图片 8" descr="1 (66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28530" y="63500"/>
            <a:ext cx="2221230" cy="2157095"/>
          </a:xfrm>
          <a:prstGeom prst="rect">
            <a:avLst/>
          </a:prstGeom>
        </p:spPr>
      </p:pic>
      <p:pic>
        <p:nvPicPr>
          <p:cNvPr id="18" name="图片 17" descr="1 (64)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740000">
            <a:off x="441960" y="3898900"/>
            <a:ext cx="1409700" cy="28879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>
          <a:gsLst>
            <a:gs pos="44000">
              <a:srgbClr val="9ABFC9"/>
            </a:gs>
            <a:gs pos="0">
              <a:srgbClr val="BCD4DB"/>
            </a:gs>
            <a:gs pos="100000">
              <a:srgbClr val="78A9B7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5ab9fa53ae119"/>
          <p:cNvPicPr>
            <a:picLocks noChangeAspect="1"/>
          </p:cNvPicPr>
          <p:nvPr userDrawn="1"/>
        </p:nvPicPr>
        <p:blipFill>
          <a:blip r:embed="rId2"/>
          <a:srcRect l="3864" t="3470" r="54470" b="46823"/>
          <a:stretch>
            <a:fillRect/>
          </a:stretch>
        </p:blipFill>
        <p:spPr>
          <a:xfrm>
            <a:off x="2077085" y="1102360"/>
            <a:ext cx="8038465" cy="4665980"/>
          </a:xfrm>
          <a:prstGeom prst="rect">
            <a:avLst/>
          </a:prstGeom>
        </p:spPr>
      </p:pic>
      <p:pic>
        <p:nvPicPr>
          <p:cNvPr id="29" name="图片 28" descr="1 (67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94460" y="1061085"/>
            <a:ext cx="2153285" cy="1943735"/>
          </a:xfrm>
          <a:prstGeom prst="rect">
            <a:avLst/>
          </a:prstGeom>
        </p:spPr>
      </p:pic>
      <p:pic>
        <p:nvPicPr>
          <p:cNvPr id="65" name="图片 64" descr="1 (65)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040000" flipH="1">
            <a:off x="8620760" y="3670300"/>
            <a:ext cx="1336675" cy="22790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>
          <a:gsLst>
            <a:gs pos="44000">
              <a:srgbClr val="9ABFC9"/>
            </a:gs>
            <a:gs pos="0">
              <a:srgbClr val="BCD4DB"/>
            </a:gs>
            <a:gs pos="100000">
              <a:srgbClr val="78A9B7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5ab9fa53ae119"/>
          <p:cNvPicPr>
            <a:picLocks noChangeAspect="1"/>
          </p:cNvPicPr>
          <p:nvPr userDrawn="1"/>
        </p:nvPicPr>
        <p:blipFill>
          <a:blip r:embed="rId2"/>
          <a:srcRect l="3864" t="6145" r="55373" b="50178"/>
          <a:stretch>
            <a:fillRect/>
          </a:stretch>
        </p:blipFill>
        <p:spPr>
          <a:xfrm>
            <a:off x="-15875" y="245745"/>
            <a:ext cx="12207875" cy="6365240"/>
          </a:xfrm>
          <a:prstGeom prst="rect">
            <a:avLst/>
          </a:prstGeom>
        </p:spPr>
      </p:pic>
      <p:pic>
        <p:nvPicPr>
          <p:cNvPr id="29" name="图片 28" descr="1 (67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4630" y="-186690"/>
            <a:ext cx="2153285" cy="1943735"/>
          </a:xfrm>
          <a:prstGeom prst="rect">
            <a:avLst/>
          </a:prstGeom>
        </p:spPr>
      </p:pic>
      <p:pic>
        <p:nvPicPr>
          <p:cNvPr id="18" name="图片 17" descr="1 (64)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440000">
            <a:off x="10530205" y="4344670"/>
            <a:ext cx="1304925" cy="26733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3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47.xml"/><Relationship Id="rId7" Type="http://schemas.openxmlformats.org/officeDocument/2006/relationships/image" Target="../media/image14.svg"/><Relationship Id="rId6" Type="http://schemas.openxmlformats.org/officeDocument/2006/relationships/image" Target="../media/image13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0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51.xml"/><Relationship Id="rId7" Type="http://schemas.openxmlformats.org/officeDocument/2006/relationships/image" Target="../media/image25.svg"/><Relationship Id="rId6" Type="http://schemas.openxmlformats.org/officeDocument/2006/relationships/image" Target="../media/image24.svg"/><Relationship Id="rId5" Type="http://schemas.openxmlformats.org/officeDocument/2006/relationships/image" Target="../media/image15.png"/><Relationship Id="rId4" Type="http://schemas.openxmlformats.org/officeDocument/2006/relationships/image" Target="../media/image23.svg"/><Relationship Id="rId3" Type="http://schemas.openxmlformats.org/officeDocument/2006/relationships/image" Target="../media/image11.png"/><Relationship Id="rId2" Type="http://schemas.openxmlformats.org/officeDocument/2006/relationships/image" Target="../media/image22.sv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0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4.xml"/><Relationship Id="rId2" Type="http://schemas.openxmlformats.org/officeDocument/2006/relationships/image" Target="../media/image8.jpeg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2110" y="2425065"/>
            <a:ext cx="1451610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8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教</a:t>
            </a:r>
            <a:endParaRPr lang="zh-CN" altLang="en-US" sz="88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2545" y="1813560"/>
            <a:ext cx="145161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72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学</a:t>
            </a:r>
            <a:endParaRPr lang="zh-CN" altLang="en-US" sz="72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33925" y="2425065"/>
            <a:ext cx="386778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の通用</a:t>
            </a:r>
            <a:r>
              <a:rPr lang="zh-CN" altLang="en-US" sz="54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模板</a:t>
            </a:r>
            <a:endParaRPr lang="zh-CN" altLang="en-US" sz="54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415530" y="145859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843780" y="4327525"/>
            <a:ext cx="638810" cy="38163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33675" y="420814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84590" y="2113280"/>
            <a:ext cx="476250" cy="3117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7045960" y="16109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649980" y="45065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33925" y="4434205"/>
            <a:ext cx="155575" cy="15557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 userDrawn="1"/>
        </p:nvSpPr>
        <p:spPr>
          <a:xfrm>
            <a:off x="4142105" y="3255645"/>
            <a:ext cx="5277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42105" y="4158615"/>
            <a:ext cx="4459605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sz="12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  <a:t>教学课件·家长会·教师说课·</a:t>
            </a:r>
            <a:r>
              <a:rPr lang="zh-CN" sz="12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  <a:t>主题教育</a:t>
            </a:r>
            <a:endParaRPr lang="zh-CN" sz="1200" spc="600" dirty="0">
              <a:solidFill>
                <a:schemeClr val="tx1">
                  <a:lumMod val="65000"/>
                  <a:lumOff val="35000"/>
                </a:schemeClr>
              </a:solidFill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矩形 30"/>
          <p:cNvSpPr/>
          <p:nvPr/>
        </p:nvSpPr>
        <p:spPr>
          <a:xfrm>
            <a:off x="1384300" y="1657350"/>
            <a:ext cx="9798685" cy="756285"/>
          </a:xfrm>
          <a:prstGeom prst="rect">
            <a:avLst/>
          </a:prstGeom>
          <a:solidFill>
            <a:srgbClr val="5A97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教学过程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628775" y="2720340"/>
            <a:ext cx="1059180" cy="1059180"/>
          </a:xfrm>
          <a:prstGeom prst="ellipse">
            <a:avLst/>
          </a:prstGeom>
          <a:solidFill>
            <a:srgbClr val="E8E58C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95370" y="2720340"/>
            <a:ext cx="1059180" cy="1059180"/>
          </a:xfrm>
          <a:prstGeom prst="ellipse">
            <a:avLst/>
          </a:prstGeom>
          <a:blipFill rotWithShape="1">
            <a:blip r:embed="rId1"/>
            <a:tile tx="0" ty="0" sx="100000" sy="100000" flip="none" algn="l"/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61965" y="2720340"/>
            <a:ext cx="1059180" cy="1059180"/>
          </a:xfrm>
          <a:prstGeom prst="ellipse">
            <a:avLst/>
          </a:prstGeom>
          <a:solidFill>
            <a:srgbClr val="5A97A6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28560" y="2713990"/>
            <a:ext cx="1059180" cy="1059180"/>
          </a:xfrm>
          <a:prstGeom prst="ellipse">
            <a:avLst/>
          </a:prstGeom>
          <a:blipFill rotWithShape="1">
            <a:blip r:embed="rId1"/>
            <a:tile tx="0" ty="0" sx="100000" sy="100000" flip="none" algn="br"/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495155" y="2720340"/>
            <a:ext cx="1059180" cy="1059180"/>
          </a:xfrm>
          <a:prstGeom prst="ellipse">
            <a:avLst/>
          </a:prstGeom>
          <a:solidFill>
            <a:srgbClr val="E8E58C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"/>
          <p:cNvSpPr txBox="1"/>
          <p:nvPr/>
        </p:nvSpPr>
        <p:spPr>
          <a:xfrm>
            <a:off x="3635375" y="1768475"/>
            <a:ext cx="4952365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3600" dirty="0">
                <a:solidFill>
                  <a:srgbClr val="5A97A6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ENTER YOUR TITLE</a:t>
            </a:r>
            <a:endParaRPr lang="en-US" altLang="zh-CN" sz="3600" dirty="0">
              <a:solidFill>
                <a:srgbClr val="5A97A6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384300" y="3959225"/>
            <a:ext cx="154813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3350895" y="3959225"/>
            <a:ext cx="154813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5317490" y="3959225"/>
            <a:ext cx="154813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7284085" y="3959225"/>
            <a:ext cx="154813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6" name="文本框 25"/>
          <p:cNvSpPr txBox="1"/>
          <p:nvPr userDrawn="1"/>
        </p:nvSpPr>
        <p:spPr>
          <a:xfrm>
            <a:off x="9250680" y="3959225"/>
            <a:ext cx="154813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pic>
        <p:nvPicPr>
          <p:cNvPr id="27" name="图片 26" descr="4530429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08505" y="3100070"/>
            <a:ext cx="299720" cy="2997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 27" descr="452249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35345" y="3087370"/>
            <a:ext cx="312420" cy="3124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9" name="图片 28" descr="4522478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62820" y="3100070"/>
            <a:ext cx="324485" cy="3244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</p:spTree>
    <p:custDataLst>
      <p:tags r:id="rId8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5363210" y="3575685"/>
            <a:ext cx="1465580" cy="343535"/>
          </a:xfrm>
          <a:prstGeom prst="roundRect">
            <a:avLst>
              <a:gd name="adj" fmla="val 50000"/>
            </a:avLst>
          </a:prstGeom>
          <a:solidFill>
            <a:srgbClr val="E8E58C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"/>
          <p:cNvSpPr txBox="1"/>
          <p:nvPr/>
        </p:nvSpPr>
        <p:spPr>
          <a:xfrm>
            <a:off x="5329555" y="3582035"/>
            <a:ext cx="1532890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51710" y="3575685"/>
            <a:ext cx="1465580" cy="343535"/>
          </a:xfrm>
          <a:prstGeom prst="roundRect">
            <a:avLst>
              <a:gd name="adj" fmla="val 50000"/>
            </a:avLst>
          </a:prstGeom>
          <a:solidFill>
            <a:srgbClr val="5A97A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"/>
          <p:cNvSpPr txBox="1"/>
          <p:nvPr/>
        </p:nvSpPr>
        <p:spPr>
          <a:xfrm>
            <a:off x="2218055" y="3582035"/>
            <a:ext cx="1532890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sz="1600" b="1" dirty="0">
              <a:solidFill>
                <a:schemeClr val="bg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教学过程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 userDrawn="1"/>
        </p:nvSpPr>
        <p:spPr>
          <a:xfrm>
            <a:off x="1644650" y="2568575"/>
            <a:ext cx="2679700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044700" y="4128135"/>
            <a:ext cx="187960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56150" y="2568575"/>
            <a:ext cx="2679700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5156200" y="4128135"/>
            <a:ext cx="187960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442960" y="3575685"/>
            <a:ext cx="1465580" cy="343535"/>
          </a:xfrm>
          <a:prstGeom prst="roundRect">
            <a:avLst>
              <a:gd name="adj" fmla="val 50000"/>
            </a:avLst>
          </a:prstGeom>
          <a:solidFill>
            <a:srgbClr val="5A97A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"/>
          <p:cNvSpPr txBox="1"/>
          <p:nvPr/>
        </p:nvSpPr>
        <p:spPr>
          <a:xfrm>
            <a:off x="8409305" y="3582035"/>
            <a:ext cx="1532890" cy="3371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sz="1600" b="1" dirty="0">
              <a:solidFill>
                <a:schemeClr val="bg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835900" y="2568575"/>
            <a:ext cx="2679700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8235950" y="4128135"/>
            <a:ext cx="187960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91335" y="1993265"/>
            <a:ext cx="1047750" cy="166370"/>
          </a:xfrm>
          <a:prstGeom prst="rect">
            <a:avLst/>
          </a:prstGeom>
          <a:solidFill>
            <a:srgbClr val="5A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041015" y="1993265"/>
            <a:ext cx="1047750" cy="166370"/>
          </a:xfrm>
          <a:prstGeom prst="rect">
            <a:avLst/>
          </a:prstGeom>
          <a:solidFill>
            <a:srgbClr val="E8E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267835" y="1993265"/>
            <a:ext cx="1047750" cy="166370"/>
          </a:xfrm>
          <a:prstGeom prst="rect">
            <a:avLst/>
          </a:prstGeom>
          <a:solidFill>
            <a:srgbClr val="5A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517515" y="1993265"/>
            <a:ext cx="1047750" cy="166370"/>
          </a:xfrm>
          <a:prstGeom prst="rect">
            <a:avLst/>
          </a:prstGeom>
          <a:solidFill>
            <a:srgbClr val="E8E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482590" y="5386705"/>
            <a:ext cx="1047750" cy="166370"/>
          </a:xfrm>
          <a:prstGeom prst="rect">
            <a:avLst/>
          </a:prstGeom>
          <a:solidFill>
            <a:srgbClr val="5A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732270" y="5386705"/>
            <a:ext cx="1047750" cy="166370"/>
          </a:xfrm>
          <a:prstGeom prst="rect">
            <a:avLst/>
          </a:prstGeom>
          <a:solidFill>
            <a:srgbClr val="E8E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959090" y="5386705"/>
            <a:ext cx="1047750" cy="166370"/>
          </a:xfrm>
          <a:prstGeom prst="rect">
            <a:avLst/>
          </a:prstGeom>
          <a:solidFill>
            <a:srgbClr val="5A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208770" y="5386705"/>
            <a:ext cx="1047750" cy="166370"/>
          </a:xfrm>
          <a:prstGeom prst="rect">
            <a:avLst/>
          </a:prstGeom>
          <a:solidFill>
            <a:srgbClr val="E8E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722360" y="74974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359910" y="3072765"/>
            <a:ext cx="3470910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48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教学反思</a:t>
            </a:r>
            <a:endParaRPr lang="zh-CN" altLang="en-US" sz="48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57880" y="3902710"/>
            <a:ext cx="5475605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2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2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9770" y="1873885"/>
            <a:ext cx="63182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72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4</a:t>
            </a:r>
            <a:endParaRPr lang="en-US" altLang="zh-CN" sz="72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教学反思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340485" y="1651635"/>
            <a:ext cx="2356485" cy="3396615"/>
          </a:xfrm>
          <a:prstGeom prst="rect">
            <a:avLst/>
          </a:prstGeom>
          <a:solidFill>
            <a:srgbClr val="E8E58C">
              <a:alpha val="56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macbook-air-flower-bouquet-and-magazines-on-white-table-839443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763520"/>
            <a:ext cx="2248535" cy="29984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7" name="文本框"/>
          <p:cNvSpPr txBox="1"/>
          <p:nvPr/>
        </p:nvSpPr>
        <p:spPr>
          <a:xfrm>
            <a:off x="2424430" y="1837055"/>
            <a:ext cx="408051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en-US" altLang="zh-CN" sz="3200" dirty="0">
                <a:solidFill>
                  <a:srgbClr val="5A97A6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ENTER YOUR  TITLE</a:t>
            </a:r>
            <a:endParaRPr lang="en-US" altLang="zh-CN" sz="3200" dirty="0">
              <a:solidFill>
                <a:srgbClr val="5A97A6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5" name="文本框"/>
          <p:cNvSpPr txBox="1"/>
          <p:nvPr/>
        </p:nvSpPr>
        <p:spPr>
          <a:xfrm>
            <a:off x="5558155" y="276034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5569585" y="3117215"/>
            <a:ext cx="235267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5264785" y="2843530"/>
            <a:ext cx="11430" cy="100012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5145405" y="3010535"/>
            <a:ext cx="250190" cy="250190"/>
          </a:xfrm>
          <a:prstGeom prst="roundRect">
            <a:avLst/>
          </a:prstGeom>
          <a:solidFill>
            <a:srgbClr val="E8E58C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"/>
          <p:cNvSpPr txBox="1"/>
          <p:nvPr/>
        </p:nvSpPr>
        <p:spPr>
          <a:xfrm>
            <a:off x="8510905" y="276034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8522335" y="3117215"/>
            <a:ext cx="235267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8217535" y="2843530"/>
            <a:ext cx="11430" cy="100012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8098155" y="3193415"/>
            <a:ext cx="250190" cy="250190"/>
          </a:xfrm>
          <a:prstGeom prst="roundRect">
            <a:avLst/>
          </a:prstGeom>
          <a:solidFill>
            <a:srgbClr val="E8E58C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"/>
          <p:cNvSpPr txBox="1"/>
          <p:nvPr/>
        </p:nvSpPr>
        <p:spPr>
          <a:xfrm>
            <a:off x="5558155" y="456755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5569585" y="4924425"/>
            <a:ext cx="235267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264785" y="4650740"/>
            <a:ext cx="11430" cy="100012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5145405" y="5103495"/>
            <a:ext cx="250190" cy="250190"/>
          </a:xfrm>
          <a:prstGeom prst="roundRect">
            <a:avLst/>
          </a:prstGeom>
          <a:solidFill>
            <a:srgbClr val="E8E58C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"/>
          <p:cNvSpPr txBox="1"/>
          <p:nvPr/>
        </p:nvSpPr>
        <p:spPr>
          <a:xfrm>
            <a:off x="8510905" y="456755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9" name="文本框 28"/>
          <p:cNvSpPr txBox="1"/>
          <p:nvPr userDrawn="1"/>
        </p:nvSpPr>
        <p:spPr>
          <a:xfrm>
            <a:off x="8522335" y="4924425"/>
            <a:ext cx="2352675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8217535" y="4650740"/>
            <a:ext cx="11430" cy="100012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8098155" y="5274945"/>
            <a:ext cx="250190" cy="250190"/>
          </a:xfrm>
          <a:prstGeom prst="roundRect">
            <a:avLst/>
          </a:prstGeom>
          <a:solidFill>
            <a:srgbClr val="E8E58C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7157085" y="2110740"/>
            <a:ext cx="1739900" cy="368300"/>
          </a:xfrm>
          <a:prstGeom prst="roundRect">
            <a:avLst/>
          </a:prstGeom>
          <a:solidFill>
            <a:srgbClr val="E8E58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157085" y="4123055"/>
            <a:ext cx="1739900" cy="368300"/>
          </a:xfrm>
          <a:prstGeom prst="roundRect">
            <a:avLst/>
          </a:prstGeom>
          <a:solidFill>
            <a:srgbClr val="E8E58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"/>
          <p:cNvSpPr txBox="1"/>
          <p:nvPr/>
        </p:nvSpPr>
        <p:spPr>
          <a:xfrm>
            <a:off x="7160895" y="211074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b="1" dirty="0">
                <a:solidFill>
                  <a:schemeClr val="bg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chemeClr val="bg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4" name="文本框"/>
          <p:cNvSpPr txBox="1"/>
          <p:nvPr/>
        </p:nvSpPr>
        <p:spPr>
          <a:xfrm>
            <a:off x="7160895" y="412305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b="1" dirty="0">
                <a:solidFill>
                  <a:schemeClr val="bg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chemeClr val="bg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教学反思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1941830" y="2110740"/>
            <a:ext cx="1739900" cy="368300"/>
          </a:xfrm>
          <a:prstGeom prst="roundRect">
            <a:avLst/>
          </a:prstGeom>
          <a:solidFill>
            <a:srgbClr val="5A97A6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1854200" y="2584450"/>
            <a:ext cx="3605530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单击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5" name="文本框"/>
          <p:cNvSpPr txBox="1"/>
          <p:nvPr/>
        </p:nvSpPr>
        <p:spPr>
          <a:xfrm>
            <a:off x="1945640" y="211074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b="1" dirty="0">
                <a:solidFill>
                  <a:schemeClr val="bg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chemeClr val="bg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pic>
        <p:nvPicPr>
          <p:cNvPr id="27" name="图片 26" descr="453042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11905" y="2110740"/>
            <a:ext cx="407670" cy="4076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 27" descr="452249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7160" y="2101850"/>
            <a:ext cx="424815" cy="4248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 descr="452247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46500" y="4037330"/>
            <a:ext cx="539115" cy="5391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3" name="圆角矩形 2"/>
          <p:cNvSpPr/>
          <p:nvPr/>
        </p:nvSpPr>
        <p:spPr>
          <a:xfrm>
            <a:off x="1941830" y="4123055"/>
            <a:ext cx="1739900" cy="368300"/>
          </a:xfrm>
          <a:prstGeom prst="roundRect">
            <a:avLst/>
          </a:prstGeom>
          <a:solidFill>
            <a:srgbClr val="5A97A6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854200" y="4596765"/>
            <a:ext cx="3605530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单击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5" name="文本框"/>
          <p:cNvSpPr txBox="1"/>
          <p:nvPr/>
        </p:nvSpPr>
        <p:spPr>
          <a:xfrm>
            <a:off x="1945640" y="412305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zh-CN" altLang="en-US" b="1" dirty="0">
                <a:solidFill>
                  <a:schemeClr val="bg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chemeClr val="bg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069455" y="2584450"/>
            <a:ext cx="3605530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单击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7069455" y="4596765"/>
            <a:ext cx="3605530" cy="1476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单击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pic>
        <p:nvPicPr>
          <p:cNvPr id="17" name="图片 16" descr="453042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7160" y="4123055"/>
            <a:ext cx="407670" cy="4076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2110" y="2425065"/>
            <a:ext cx="1451610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8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感</a:t>
            </a:r>
            <a:endParaRPr lang="zh-CN" altLang="en-US" sz="88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0980" y="1813560"/>
            <a:ext cx="145161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72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谢</a:t>
            </a:r>
            <a:endParaRPr lang="zh-CN" altLang="en-US" sz="72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45100" y="2365375"/>
            <a:ext cx="3288665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您的</a:t>
            </a:r>
            <a:r>
              <a:rPr lang="zh-CN" altLang="en-US" sz="6000" b="1">
                <a:solidFill>
                  <a:srgbClr val="5A97A6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观看</a:t>
            </a:r>
            <a:endParaRPr lang="zh-CN" altLang="en-US" sz="6000" b="1">
              <a:solidFill>
                <a:srgbClr val="5A97A6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415530" y="145859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843780" y="4327525"/>
            <a:ext cx="638810" cy="38163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33675" y="4208145"/>
            <a:ext cx="1118870" cy="6546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84590" y="2113280"/>
            <a:ext cx="476250" cy="311785"/>
          </a:xfrm>
          <a:prstGeom prst="line">
            <a:avLst/>
          </a:prstGeom>
          <a:ln w="1905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7045960" y="16109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5A97A6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49980" y="4506595"/>
            <a:ext cx="202565" cy="20256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33925" y="4434205"/>
            <a:ext cx="155575" cy="155575"/>
          </a:xfrm>
          <a:prstGeom prst="ellipse">
            <a:avLst/>
          </a:prstGeom>
          <a:noFill/>
          <a:ln w="19050">
            <a:solidFill>
              <a:srgbClr val="5A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 userDrawn="1"/>
        </p:nvSpPr>
        <p:spPr>
          <a:xfrm>
            <a:off x="4142105" y="3255645"/>
            <a:ext cx="52774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42105" y="4158615"/>
            <a:ext cx="4735195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sz="12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  <a:t>教学课件·家长会·教师说课·</a:t>
            </a:r>
            <a:r>
              <a:rPr lang="zh-CN" sz="12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  <a:t>主题教育</a:t>
            </a:r>
            <a:endParaRPr lang="zh-CN" sz="1200" spc="600" dirty="0">
              <a:solidFill>
                <a:schemeClr val="tx1">
                  <a:lumMod val="65000"/>
                  <a:lumOff val="35000"/>
                </a:schemeClr>
              </a:solidFill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44135" y="1628140"/>
            <a:ext cx="1903095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目录</a:t>
            </a:r>
            <a:endParaRPr lang="zh-CN" altLang="en-US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2885" y="1358900"/>
            <a:ext cx="1579880" cy="39878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CONTENTS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2825" y="2915920"/>
            <a:ext cx="275971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教学分析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28840" y="2915920"/>
            <a:ext cx="275971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教学策略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2825" y="4309745"/>
            <a:ext cx="294068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教学过程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7890" y="4290695"/>
            <a:ext cx="275971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教学反思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164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20510" y="2776855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2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164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3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20510" y="4155440"/>
            <a:ext cx="676910" cy="1014730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6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4</a:t>
            </a:r>
            <a:endParaRPr lang="en-US" altLang="zh-CN" sz="6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2282825" y="3324860"/>
            <a:ext cx="3862705" cy="321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  <a:cs typeface="+mn-lt"/>
              </a:rPr>
              <a:t>Lorem ipsum dolor sit amet, consectetuer adipiscing elit. 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  <a:cs typeface="+mn-lt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7228840" y="3324860"/>
            <a:ext cx="3750945" cy="321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  <a:cs typeface="+mn-lt"/>
              </a:rPr>
              <a:t>Lorem ipsum dolor sit amet, consectetuer adipiscing elit. 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  <a:cs typeface="+mn-lt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282825" y="4692650"/>
            <a:ext cx="4231640" cy="321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  <a:cs typeface="+mn-lt"/>
              </a:rPr>
              <a:t>Lorem ipsum dolor sit amet, consectetuer adipiscing elit. 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  <a:cs typeface="+mn-lt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7228840" y="4692650"/>
            <a:ext cx="4111625" cy="321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en-US" altLang="zh-CN" sz="1000" dirty="0">
                <a:solidFill>
                  <a:srgbClr val="414F45"/>
                </a:solidFill>
                <a:latin typeface="思源黑体旧字形 ExtraLight" panose="020B0200000000000000" charset="-128"/>
                <a:ea typeface="思源黑体旧字形 ExtraLight" panose="020B0200000000000000" charset="-128"/>
                <a:cs typeface="+mn-lt"/>
              </a:rPr>
              <a:t>Lorem ipsum dolor sit amet, consectetuer adipiscing elit. </a:t>
            </a:r>
            <a:endParaRPr lang="en-US" altLang="zh-CN" sz="1000" dirty="0">
              <a:solidFill>
                <a:srgbClr val="414F45"/>
              </a:solidFill>
              <a:latin typeface="思源黑体旧字形 ExtraLight" panose="020B0200000000000000" charset="-128"/>
              <a:ea typeface="思源黑体旧字形 ExtraLight" panose="020B0200000000000000" charset="-128"/>
              <a:cs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27095" y="3072765"/>
            <a:ext cx="5339080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教学分析</a:t>
            </a:r>
            <a:endParaRPr lang="zh-CN" altLang="en-US" sz="48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57880" y="3902710"/>
            <a:ext cx="5475605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2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2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9770" y="1873885"/>
            <a:ext cx="63182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72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1</a:t>
            </a:r>
            <a:endParaRPr lang="en-US" altLang="zh-CN" sz="72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2254885" y="2005965"/>
            <a:ext cx="3458210" cy="3458210"/>
            <a:chOff x="1921" y="2109"/>
            <a:chExt cx="6224" cy="6224"/>
          </a:xfrm>
          <a:blipFill rotWithShape="1">
            <a:blip r:embed="rId1"/>
            <a:tile tx="0" ty="0" sx="100000" sy="100000" flip="none" algn="tl"/>
          </a:blip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2389" y="210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533" y="336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921" y="4639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309" y="5910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222" y="7171"/>
              <a:ext cx="4613" cy="1162"/>
            </a:xfrm>
            <a:prstGeom prst="round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 userDrawn="1"/>
        </p:nvSpPr>
        <p:spPr>
          <a:xfrm>
            <a:off x="6534150" y="2521585"/>
            <a:ext cx="3985895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0" name="文本框"/>
          <p:cNvSpPr txBox="1"/>
          <p:nvPr/>
        </p:nvSpPr>
        <p:spPr>
          <a:xfrm>
            <a:off x="6523355" y="410400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285750" indent="-285750" algn="l">
              <a:buFont typeface="Wingdings" panose="05000000000000000000" charset="0"/>
              <a:buChar char="l"/>
            </a:pPr>
            <a:r>
              <a:rPr lang="en-US" altLang="zh-CN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</a:rPr>
              <a:t>请输入标题</a:t>
            </a:r>
            <a:endParaRPr lang="en-US" altLang="zh-CN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6534150" y="4634230"/>
            <a:ext cx="3788410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" name="文本框"/>
          <p:cNvSpPr txBox="1"/>
          <p:nvPr/>
        </p:nvSpPr>
        <p:spPr>
          <a:xfrm>
            <a:off x="6512560" y="192849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marL="285750" indent="-285750" algn="l">
              <a:buFont typeface="Wingdings" panose="05000000000000000000" charset="0"/>
              <a:buChar char="l"/>
            </a:pPr>
            <a:r>
              <a:rPr lang="en-US" altLang="zh-CN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</a:rPr>
              <a:t>请输入标题</a:t>
            </a:r>
            <a:endParaRPr lang="en-US" altLang="zh-CN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教学分析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1923415" y="1932940"/>
            <a:ext cx="473710" cy="473710"/>
          </a:xfrm>
          <a:prstGeom prst="ellipse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"/>
          <p:cNvSpPr txBox="1"/>
          <p:nvPr/>
        </p:nvSpPr>
        <p:spPr>
          <a:xfrm>
            <a:off x="2614930" y="174752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F68D9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</a:rPr>
              <a:t>请输入标题</a:t>
            </a:r>
            <a:endParaRPr lang="zh-CN" altLang="en-US" b="1" dirty="0">
              <a:solidFill>
                <a:srgbClr val="F68D9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26" name="文本框 25"/>
          <p:cNvSpPr txBox="1"/>
          <p:nvPr userDrawn="1"/>
        </p:nvSpPr>
        <p:spPr>
          <a:xfrm>
            <a:off x="2625725" y="2047240"/>
            <a:ext cx="3430905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23415" y="3399790"/>
            <a:ext cx="473710" cy="473710"/>
          </a:xfrm>
          <a:prstGeom prst="ellipse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"/>
          <p:cNvSpPr txBox="1"/>
          <p:nvPr/>
        </p:nvSpPr>
        <p:spPr>
          <a:xfrm>
            <a:off x="2614930" y="321437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F68D9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F68D9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2625725" y="3514090"/>
            <a:ext cx="3430905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923415" y="4870450"/>
            <a:ext cx="473710" cy="473710"/>
          </a:xfrm>
          <a:prstGeom prst="ellipse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"/>
          <p:cNvSpPr txBox="1"/>
          <p:nvPr/>
        </p:nvSpPr>
        <p:spPr>
          <a:xfrm>
            <a:off x="2614930" y="46850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F68D91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F68D91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2625725" y="4984750"/>
            <a:ext cx="3430905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87490" y="1932940"/>
            <a:ext cx="473710" cy="473710"/>
          </a:xfrm>
          <a:prstGeom prst="ellipse">
            <a:avLst/>
          </a:prstGeom>
          <a:solidFill>
            <a:srgbClr val="5A97A6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4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5" name="文本框"/>
          <p:cNvSpPr txBox="1"/>
          <p:nvPr/>
        </p:nvSpPr>
        <p:spPr>
          <a:xfrm>
            <a:off x="7277735" y="174752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7288530" y="2047240"/>
            <a:ext cx="3430905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87490" y="3399790"/>
            <a:ext cx="473710" cy="473710"/>
          </a:xfrm>
          <a:prstGeom prst="ellipse">
            <a:avLst/>
          </a:prstGeom>
          <a:solidFill>
            <a:srgbClr val="5A97A6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5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8" name="文本框"/>
          <p:cNvSpPr txBox="1"/>
          <p:nvPr/>
        </p:nvSpPr>
        <p:spPr>
          <a:xfrm>
            <a:off x="7277735" y="321437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288530" y="3514090"/>
            <a:ext cx="3430905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587490" y="4870450"/>
            <a:ext cx="473710" cy="473710"/>
          </a:xfrm>
          <a:prstGeom prst="ellipse">
            <a:avLst/>
          </a:prstGeom>
          <a:solidFill>
            <a:srgbClr val="5A97A6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bg1"/>
                </a:solidFill>
              </a:rPr>
              <a:t>6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1" name="文本框"/>
          <p:cNvSpPr txBox="1"/>
          <p:nvPr/>
        </p:nvSpPr>
        <p:spPr>
          <a:xfrm>
            <a:off x="7277735" y="468503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7288530" y="4984750"/>
            <a:ext cx="3430905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教学分析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27095" y="3072765"/>
            <a:ext cx="5339080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教学策略</a:t>
            </a:r>
            <a:endParaRPr lang="zh-CN" altLang="en-US" sz="48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57880" y="3902710"/>
            <a:ext cx="5475605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2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2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9770" y="1873885"/>
            <a:ext cx="63182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72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2</a:t>
            </a:r>
            <a:endParaRPr lang="en-US" altLang="zh-CN" sz="72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右箭头 4"/>
          <p:cNvSpPr/>
          <p:nvPr/>
        </p:nvSpPr>
        <p:spPr>
          <a:xfrm flipH="1">
            <a:off x="3986530" y="4528820"/>
            <a:ext cx="792480" cy="494665"/>
          </a:xfrm>
          <a:prstGeom prst="rightArrow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flipH="1">
            <a:off x="3986530" y="2273300"/>
            <a:ext cx="792480" cy="494665"/>
          </a:xfrm>
          <a:prstGeom prst="rightArrow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7326630" y="4528820"/>
            <a:ext cx="792480" cy="494665"/>
          </a:xfrm>
          <a:prstGeom prst="rightArrow">
            <a:avLst/>
          </a:prstGeom>
          <a:solidFill>
            <a:srgbClr val="5A97A6"/>
          </a:solidFill>
          <a:ln w="25400"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7326630" y="2273300"/>
            <a:ext cx="792480" cy="494665"/>
          </a:xfrm>
          <a:prstGeom prst="rightArrow">
            <a:avLst/>
          </a:prstGeom>
          <a:solidFill>
            <a:srgbClr val="5A97A6"/>
          </a:solidFill>
          <a:ln w="25400"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macbook-air-flower-bouquet-and-magazines-on-white-table-839443 (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02810" y="1958340"/>
            <a:ext cx="2772410" cy="3697605"/>
          </a:xfrm>
          <a:prstGeom prst="rect">
            <a:avLst/>
          </a:prstGeom>
          <a:ln w="25400"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</p:pic>
      <p:sp>
        <p:nvSpPr>
          <p:cNvPr id="15" name="文本框"/>
          <p:cNvSpPr txBox="1"/>
          <p:nvPr/>
        </p:nvSpPr>
        <p:spPr>
          <a:xfrm>
            <a:off x="8312150" y="195072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8322945" y="2273300"/>
            <a:ext cx="2627630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0" name="文本框"/>
          <p:cNvSpPr txBox="1"/>
          <p:nvPr/>
        </p:nvSpPr>
        <p:spPr>
          <a:xfrm>
            <a:off x="8312150" y="420624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322945" y="4535805"/>
            <a:ext cx="2627630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4" name="文本框"/>
          <p:cNvSpPr txBox="1"/>
          <p:nvPr/>
        </p:nvSpPr>
        <p:spPr>
          <a:xfrm>
            <a:off x="2074545" y="195389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r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183005" y="2273300"/>
            <a:ext cx="2627630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8" name="文本框"/>
          <p:cNvSpPr txBox="1"/>
          <p:nvPr/>
        </p:nvSpPr>
        <p:spPr>
          <a:xfrm>
            <a:off x="2074545" y="4209415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r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183005" y="4535805"/>
            <a:ext cx="2627630" cy="1245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教学策略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1910715" y="2626995"/>
            <a:ext cx="2072005" cy="2072005"/>
          </a:xfrm>
          <a:prstGeom prst="ellipse">
            <a:avLst/>
          </a:prstGeom>
          <a:solidFill>
            <a:srgbClr val="5A97A6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弧形 2"/>
          <p:cNvSpPr/>
          <p:nvPr/>
        </p:nvSpPr>
        <p:spPr>
          <a:xfrm>
            <a:off x="1297305" y="2025015"/>
            <a:ext cx="3298190" cy="3298190"/>
          </a:xfrm>
          <a:prstGeom prst="arc">
            <a:avLst>
              <a:gd name="adj1" fmla="val 15254478"/>
              <a:gd name="adj2" fmla="val 5458351"/>
            </a:avLst>
          </a:prstGeom>
          <a:ln w="25400">
            <a:solidFill>
              <a:srgbClr val="5A97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506470" y="2006600"/>
            <a:ext cx="513715" cy="513715"/>
          </a:xfrm>
          <a:prstGeom prst="ellipse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68470" y="3120390"/>
            <a:ext cx="513715" cy="513715"/>
          </a:xfrm>
          <a:prstGeom prst="ellipse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89045" y="4548505"/>
            <a:ext cx="513715" cy="513715"/>
          </a:xfrm>
          <a:prstGeom prst="ellipse">
            <a:avLst/>
          </a:prstGeom>
          <a:solidFill>
            <a:srgbClr val="E8E58C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"/>
          <p:cNvSpPr txBox="1"/>
          <p:nvPr/>
        </p:nvSpPr>
        <p:spPr>
          <a:xfrm>
            <a:off x="4930775" y="188468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942205" y="2241550"/>
            <a:ext cx="5544185" cy="5530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8" name="文本框"/>
          <p:cNvSpPr txBox="1"/>
          <p:nvPr/>
        </p:nvSpPr>
        <p:spPr>
          <a:xfrm>
            <a:off x="5514340" y="319532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25770" y="3552190"/>
            <a:ext cx="5544185" cy="5530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1" name="文本框"/>
          <p:cNvSpPr txBox="1"/>
          <p:nvPr/>
        </p:nvSpPr>
        <p:spPr>
          <a:xfrm>
            <a:off x="4930775" y="4528820"/>
            <a:ext cx="1736090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l">
              <a:buNone/>
            </a:pPr>
            <a:r>
              <a:rPr lang="zh-CN" altLang="en-US" b="1" dirty="0">
                <a:solidFill>
                  <a:srgbClr val="5A97A6"/>
                </a:solidFill>
                <a:effectLst/>
                <a:latin typeface="思源黑体 CN ExtraLight" panose="020B0200000000000000" charset="-122"/>
                <a:ea typeface="思源黑体 CN ExtraLight" panose="020B0200000000000000" charset="-122"/>
                <a:sym typeface="+mn-ea"/>
              </a:rPr>
              <a:t>请输入标题</a:t>
            </a:r>
            <a:endParaRPr lang="zh-CN" altLang="en-US" b="1" dirty="0">
              <a:solidFill>
                <a:srgbClr val="5A97A6"/>
              </a:solidFill>
              <a:effectLst/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942205" y="4885690"/>
            <a:ext cx="5544185" cy="5530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 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4940" y="505460"/>
            <a:ext cx="172148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教学策略</a:t>
            </a:r>
            <a:endParaRPr lang="zh-CN" altLang="en-US" sz="20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0670" y="835660"/>
            <a:ext cx="4010660" cy="6451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8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8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30345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45020" y="709930"/>
            <a:ext cx="975995" cy="1143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 descr="453042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613150" y="2113915"/>
            <a:ext cx="299720" cy="2997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 27" descr="452249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8325" y="3220720"/>
            <a:ext cx="312420" cy="3124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9" name="图片 28" descr="452247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64130" y="3291840"/>
            <a:ext cx="764540" cy="7645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 descr="4522478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46830" y="4606925"/>
            <a:ext cx="396240" cy="3962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8763000" y="774827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253740" y="3072765"/>
            <a:ext cx="5683250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rgbClr val="5A97A6"/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教学过程</a:t>
            </a:r>
            <a:endParaRPr lang="zh-CN" altLang="en-US" sz="4800">
              <a:solidFill>
                <a:srgbClr val="5A97A6"/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57880" y="3902710"/>
            <a:ext cx="5475605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200">
                <a:latin typeface="思源黑体旧字形 Light" panose="020B0300000000000000" charset="-128"/>
                <a:ea typeface="思源黑体旧字形 Light" panose="020B0300000000000000" charset="-128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en-US" altLang="zh-CN" sz="1200">
              <a:latin typeface="思源黑体旧字形 Light" panose="020B0300000000000000" charset="-128"/>
              <a:ea typeface="思源黑体旧字形 Light" panose="020B0300000000000000" charset="-128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9770" y="1873885"/>
            <a:ext cx="63182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720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Normal" panose="020B0400000000000000" charset="-128"/>
                <a:ea typeface="思源黑体旧字形 Normal" panose="020B0400000000000000" charset="-128"/>
              </a:rPr>
              <a:t>3</a:t>
            </a:r>
            <a:endParaRPr lang="en-US" altLang="zh-CN" sz="7200">
              <a:solidFill>
                <a:schemeClr val="tx1">
                  <a:lumMod val="65000"/>
                  <a:lumOff val="35000"/>
                </a:schemeClr>
              </a:solidFill>
              <a:latin typeface="思源黑体旧字形 Normal" panose="020B0400000000000000" charset="-128"/>
              <a:ea typeface="思源黑体旧字形 Normal" panose="020B0400000000000000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REFSHAPE" val="472634028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3.xml><?xml version="1.0" encoding="utf-8"?>
<p:tagLst xmlns:p="http://schemas.openxmlformats.org/presentationml/2006/main">
  <p:tag name="COMMONDATA" val="eyJoZGlkIjoiYThkMzk3NzM1NjI1NTg5NjFmNzQyY2UyOTg2MjEzNGMifQ=="/>
  <p:tag name="KSO_WPP_MARK_KEY" val="e02a6e3b-30a8-4536-9e25-9dad4cdf29dc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4503</Words>
  <Application>WPS 演示</Application>
  <PresentationFormat>宽屏</PresentationFormat>
  <Paragraphs>240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Wingdings</vt:lpstr>
      <vt:lpstr>思源黑体旧字形 ExtraLight</vt:lpstr>
      <vt:lpstr>黑体</vt:lpstr>
      <vt:lpstr>思源黑体旧字形 Light</vt:lpstr>
      <vt:lpstr>思源黑体旧字形 Normal</vt:lpstr>
      <vt:lpstr>思源黑体 CN ExtraLight</vt:lpstr>
      <vt:lpstr>思源黑体 CN Normal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吴为</cp:lastModifiedBy>
  <cp:revision>193</cp:revision>
  <dcterms:created xsi:type="dcterms:W3CDTF">2019-06-19T02:08:00Z</dcterms:created>
  <dcterms:modified xsi:type="dcterms:W3CDTF">2023-04-03T04:23:04Z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08D8A4685E25490AB8B3C7684D3B3D51</vt:lpwstr>
  </property>
  <property fmtid="{D5CDD505-2E9C-101B-9397-08002B2CF9AE}" pid="4" name="KSOTemplateUUID">
    <vt:lpwstr>v1.0_mb_QHfKzYawdZ4GRMiybnlD6w==</vt:lpwstr>
  </property>
</Properties>
</file>