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5" r:id="rId4"/>
    <p:sldId id="267" r:id="rId5"/>
    <p:sldId id="266" r:id="rId6"/>
  </p:sldIdLst>
  <p:sldSz cx="11522075" cy="8640445"/>
  <p:notesSz cx="6858000" cy="9144000"/>
  <p:custDataLst>
    <p:tags r:id="rId10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848" y="60"/>
      </p:cViewPr>
      <p:guideLst>
        <p:guide orient="horz" pos="2722"/>
        <p:guide pos="36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6" name="组合 975"/>
          <p:cNvGrpSpPr/>
          <p:nvPr/>
        </p:nvGrpSpPr>
        <p:grpSpPr>
          <a:xfrm>
            <a:off x="360437" y="1906761"/>
            <a:ext cx="10770730" cy="5149924"/>
            <a:chOff x="144413" y="682625"/>
            <a:chExt cx="11474450" cy="5486401"/>
          </a:xfrm>
          <a:solidFill>
            <a:srgbClr val="00B050"/>
          </a:solidFill>
        </p:grpSpPr>
        <p:grpSp>
          <p:nvGrpSpPr>
            <p:cNvPr id="489" name="组合 488"/>
            <p:cNvGrpSpPr/>
            <p:nvPr/>
          </p:nvGrpSpPr>
          <p:grpSpPr>
            <a:xfrm>
              <a:off x="684163" y="711200"/>
              <a:ext cx="949325" cy="1001713"/>
              <a:chOff x="898525" y="711200"/>
              <a:chExt cx="949325" cy="1001713"/>
            </a:xfrm>
            <a:grpFill/>
          </p:grpSpPr>
          <p:sp>
            <p:nvSpPr>
              <p:cNvPr id="490" name="Freeform 22"/>
              <p:cNvSpPr/>
              <p:nvPr/>
            </p:nvSpPr>
            <p:spPr bwMode="auto">
              <a:xfrm>
                <a:off x="1109663" y="1079500"/>
                <a:ext cx="477838" cy="611188"/>
              </a:xfrm>
              <a:custGeom>
                <a:avLst/>
                <a:gdLst>
                  <a:gd name="T0" fmla="*/ 1 w 86"/>
                  <a:gd name="T1" fmla="*/ 110 h 110"/>
                  <a:gd name="T2" fmla="*/ 1 w 86"/>
                  <a:gd name="T3" fmla="*/ 110 h 110"/>
                  <a:gd name="T4" fmla="*/ 0 w 86"/>
                  <a:gd name="T5" fmla="*/ 109 h 110"/>
                  <a:gd name="T6" fmla="*/ 84 w 86"/>
                  <a:gd name="T7" fmla="*/ 1 h 110"/>
                  <a:gd name="T8" fmla="*/ 85 w 86"/>
                  <a:gd name="T9" fmla="*/ 0 h 110"/>
                  <a:gd name="T10" fmla="*/ 86 w 86"/>
                  <a:gd name="T11" fmla="*/ 2 h 110"/>
                  <a:gd name="T12" fmla="*/ 2 w 86"/>
                  <a:gd name="T13" fmla="*/ 110 h 110"/>
                  <a:gd name="T14" fmla="*/ 1 w 86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0" y="109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4" y="0"/>
                      <a:pt x="85" y="0"/>
                      <a:pt x="85" y="0"/>
                    </a:cubicBezTo>
                    <a:cubicBezTo>
                      <a:pt x="86" y="1"/>
                      <a:pt x="86" y="1"/>
                      <a:pt x="86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1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Freeform 23"/>
              <p:cNvSpPr/>
              <p:nvPr/>
            </p:nvSpPr>
            <p:spPr bwMode="auto">
              <a:xfrm>
                <a:off x="1109663" y="728663"/>
                <a:ext cx="222250" cy="979488"/>
              </a:xfrm>
              <a:custGeom>
                <a:avLst/>
                <a:gdLst>
                  <a:gd name="T0" fmla="*/ 1 w 40"/>
                  <a:gd name="T1" fmla="*/ 176 h 176"/>
                  <a:gd name="T2" fmla="*/ 1 w 40"/>
                  <a:gd name="T3" fmla="*/ 176 h 176"/>
                  <a:gd name="T4" fmla="*/ 0 w 40"/>
                  <a:gd name="T5" fmla="*/ 175 h 176"/>
                  <a:gd name="T6" fmla="*/ 38 w 40"/>
                  <a:gd name="T7" fmla="*/ 0 h 176"/>
                  <a:gd name="T8" fmla="*/ 39 w 40"/>
                  <a:gd name="T9" fmla="*/ 0 h 176"/>
                  <a:gd name="T10" fmla="*/ 39 w 40"/>
                  <a:gd name="T11" fmla="*/ 1 h 176"/>
                  <a:gd name="T12" fmla="*/ 2 w 40"/>
                  <a:gd name="T13" fmla="*/ 175 h 176"/>
                  <a:gd name="T14" fmla="*/ 1 w 40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Freeform 24"/>
              <p:cNvSpPr/>
              <p:nvPr/>
            </p:nvSpPr>
            <p:spPr bwMode="auto">
              <a:xfrm>
                <a:off x="1109663" y="1201738"/>
                <a:ext cx="727075" cy="488950"/>
              </a:xfrm>
              <a:custGeom>
                <a:avLst/>
                <a:gdLst>
                  <a:gd name="T0" fmla="*/ 130 w 131"/>
                  <a:gd name="T1" fmla="*/ 88 h 88"/>
                  <a:gd name="T2" fmla="*/ 129 w 131"/>
                  <a:gd name="T3" fmla="*/ 88 h 88"/>
                  <a:gd name="T4" fmla="*/ 1 w 131"/>
                  <a:gd name="T5" fmla="*/ 2 h 88"/>
                  <a:gd name="T6" fmla="*/ 0 w 131"/>
                  <a:gd name="T7" fmla="*/ 1 h 88"/>
                  <a:gd name="T8" fmla="*/ 2 w 131"/>
                  <a:gd name="T9" fmla="*/ 1 h 88"/>
                  <a:gd name="T10" fmla="*/ 130 w 131"/>
                  <a:gd name="T11" fmla="*/ 87 h 88"/>
                  <a:gd name="T12" fmla="*/ 130 w 131"/>
                  <a:gd name="T13" fmla="*/ 88 h 88"/>
                  <a:gd name="T14" fmla="*/ 130 w 131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88">
                    <a:moveTo>
                      <a:pt x="130" y="88"/>
                    </a:moveTo>
                    <a:cubicBezTo>
                      <a:pt x="129" y="88"/>
                      <a:pt x="129" y="88"/>
                      <a:pt x="129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130" y="87"/>
                      <a:pt x="130" y="87"/>
                      <a:pt x="130" y="87"/>
                    </a:cubicBezTo>
                    <a:cubicBezTo>
                      <a:pt x="131" y="87"/>
                      <a:pt x="131" y="87"/>
                      <a:pt x="130" y="88"/>
                    </a:cubicBezTo>
                    <a:cubicBezTo>
                      <a:pt x="130" y="88"/>
                      <a:pt x="130" y="88"/>
                      <a:pt x="1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Oval 25"/>
              <p:cNvSpPr>
                <a:spLocks noChangeArrowheads="1"/>
              </p:cNvSpPr>
              <p:nvPr/>
            </p:nvSpPr>
            <p:spPr bwMode="auto">
              <a:xfrm>
                <a:off x="1087438" y="16573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Freeform 26"/>
              <p:cNvSpPr/>
              <p:nvPr/>
            </p:nvSpPr>
            <p:spPr bwMode="auto">
              <a:xfrm>
                <a:off x="1109663" y="1201738"/>
                <a:ext cx="533400" cy="488950"/>
              </a:xfrm>
              <a:custGeom>
                <a:avLst/>
                <a:gdLst>
                  <a:gd name="T0" fmla="*/ 95 w 96"/>
                  <a:gd name="T1" fmla="*/ 88 h 88"/>
                  <a:gd name="T2" fmla="*/ 95 w 96"/>
                  <a:gd name="T3" fmla="*/ 88 h 88"/>
                  <a:gd name="T4" fmla="*/ 1 w 96"/>
                  <a:gd name="T5" fmla="*/ 2 h 88"/>
                  <a:gd name="T6" fmla="*/ 0 w 96"/>
                  <a:gd name="T7" fmla="*/ 1 h 88"/>
                  <a:gd name="T8" fmla="*/ 2 w 96"/>
                  <a:gd name="T9" fmla="*/ 1 h 88"/>
                  <a:gd name="T10" fmla="*/ 96 w 96"/>
                  <a:gd name="T11" fmla="*/ 87 h 88"/>
                  <a:gd name="T12" fmla="*/ 96 w 96"/>
                  <a:gd name="T13" fmla="*/ 88 h 88"/>
                  <a:gd name="T14" fmla="*/ 95 w 96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88">
                    <a:moveTo>
                      <a:pt x="95" y="88"/>
                    </a:moveTo>
                    <a:cubicBezTo>
                      <a:pt x="95" y="88"/>
                      <a:pt x="95" y="88"/>
                      <a:pt x="95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6" y="87"/>
                      <a:pt x="96" y="88"/>
                      <a:pt x="96" y="88"/>
                    </a:cubicBezTo>
                    <a:cubicBezTo>
                      <a:pt x="96" y="88"/>
                      <a:pt x="96" y="88"/>
                      <a:pt x="95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Freeform 27"/>
              <p:cNvSpPr/>
              <p:nvPr/>
            </p:nvSpPr>
            <p:spPr bwMode="auto">
              <a:xfrm>
                <a:off x="1354138" y="728663"/>
                <a:ext cx="88900" cy="650875"/>
              </a:xfrm>
              <a:custGeom>
                <a:avLst/>
                <a:gdLst>
                  <a:gd name="T0" fmla="*/ 1 w 16"/>
                  <a:gd name="T1" fmla="*/ 117 h 117"/>
                  <a:gd name="T2" fmla="*/ 1 w 16"/>
                  <a:gd name="T3" fmla="*/ 117 h 117"/>
                  <a:gd name="T4" fmla="*/ 0 w 16"/>
                  <a:gd name="T5" fmla="*/ 116 h 117"/>
                  <a:gd name="T6" fmla="*/ 14 w 16"/>
                  <a:gd name="T7" fmla="*/ 1 h 117"/>
                  <a:gd name="T8" fmla="*/ 15 w 16"/>
                  <a:gd name="T9" fmla="*/ 0 h 117"/>
                  <a:gd name="T10" fmla="*/ 16 w 16"/>
                  <a:gd name="T11" fmla="*/ 1 h 117"/>
                  <a:gd name="T12" fmla="*/ 2 w 16"/>
                  <a:gd name="T13" fmla="*/ 116 h 117"/>
                  <a:gd name="T14" fmla="*/ 1 w 16"/>
                  <a:gd name="T1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7">
                    <a:moveTo>
                      <a:pt x="1" y="117"/>
                    </a:moveTo>
                    <a:cubicBezTo>
                      <a:pt x="1" y="117"/>
                      <a:pt x="1" y="117"/>
                      <a:pt x="1" y="117"/>
                    </a:cubicBezTo>
                    <a:cubicBezTo>
                      <a:pt x="0" y="117"/>
                      <a:pt x="0" y="116"/>
                      <a:pt x="0" y="116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6" y="0"/>
                      <a:pt x="16" y="1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1" y="117"/>
                      <a:pt x="1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Freeform 28"/>
              <p:cNvSpPr/>
              <p:nvPr/>
            </p:nvSpPr>
            <p:spPr bwMode="auto">
              <a:xfrm>
                <a:off x="1314450" y="728663"/>
                <a:ext cx="273050" cy="361950"/>
              </a:xfrm>
              <a:custGeom>
                <a:avLst/>
                <a:gdLst>
                  <a:gd name="T0" fmla="*/ 48 w 49"/>
                  <a:gd name="T1" fmla="*/ 65 h 65"/>
                  <a:gd name="T2" fmla="*/ 47 w 49"/>
                  <a:gd name="T3" fmla="*/ 65 h 65"/>
                  <a:gd name="T4" fmla="*/ 1 w 49"/>
                  <a:gd name="T5" fmla="*/ 1 h 65"/>
                  <a:gd name="T6" fmla="*/ 1 w 49"/>
                  <a:gd name="T7" fmla="*/ 0 h 65"/>
                  <a:gd name="T8" fmla="*/ 2 w 49"/>
                  <a:gd name="T9" fmla="*/ 0 h 65"/>
                  <a:gd name="T10" fmla="*/ 49 w 49"/>
                  <a:gd name="T11" fmla="*/ 64 h 65"/>
                  <a:gd name="T12" fmla="*/ 48 w 49"/>
                  <a:gd name="T13" fmla="*/ 65 h 65"/>
                  <a:gd name="T14" fmla="*/ 48 w 4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5">
                    <a:moveTo>
                      <a:pt x="48" y="65"/>
                    </a:moveTo>
                    <a:cubicBezTo>
                      <a:pt x="48" y="65"/>
                      <a:pt x="47" y="65"/>
                      <a:pt x="47" y="6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5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Freeform 29"/>
              <p:cNvSpPr/>
              <p:nvPr/>
            </p:nvSpPr>
            <p:spPr bwMode="auto">
              <a:xfrm>
                <a:off x="1576388" y="1079500"/>
                <a:ext cx="66675" cy="611188"/>
              </a:xfrm>
              <a:custGeom>
                <a:avLst/>
                <a:gdLst>
                  <a:gd name="T0" fmla="*/ 11 w 12"/>
                  <a:gd name="T1" fmla="*/ 110 h 110"/>
                  <a:gd name="T2" fmla="*/ 11 w 12"/>
                  <a:gd name="T3" fmla="*/ 109 h 110"/>
                  <a:gd name="T4" fmla="*/ 0 w 12"/>
                  <a:gd name="T5" fmla="*/ 1 h 110"/>
                  <a:gd name="T6" fmla="*/ 1 w 12"/>
                  <a:gd name="T7" fmla="*/ 0 h 110"/>
                  <a:gd name="T8" fmla="*/ 2 w 12"/>
                  <a:gd name="T9" fmla="*/ 1 h 110"/>
                  <a:gd name="T10" fmla="*/ 12 w 12"/>
                  <a:gd name="T11" fmla="*/ 109 h 110"/>
                  <a:gd name="T12" fmla="*/ 12 w 12"/>
                  <a:gd name="T13" fmla="*/ 110 h 110"/>
                  <a:gd name="T14" fmla="*/ 11 w 12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10">
                    <a:moveTo>
                      <a:pt x="11" y="110"/>
                    </a:moveTo>
                    <a:cubicBezTo>
                      <a:pt x="11" y="110"/>
                      <a:pt x="11" y="110"/>
                      <a:pt x="11" y="10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110"/>
                      <a:pt x="11" y="110"/>
                      <a:pt x="1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Oval 30"/>
              <p:cNvSpPr>
                <a:spLocks noChangeArrowheads="1"/>
              </p:cNvSpPr>
              <p:nvPr/>
            </p:nvSpPr>
            <p:spPr bwMode="auto">
              <a:xfrm>
                <a:off x="1331913" y="13462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Oval 31"/>
              <p:cNvSpPr>
                <a:spLocks noChangeArrowheads="1"/>
              </p:cNvSpPr>
              <p:nvPr/>
            </p:nvSpPr>
            <p:spPr bwMode="auto">
              <a:xfrm>
                <a:off x="1598613" y="15240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Oval 32"/>
              <p:cNvSpPr>
                <a:spLocks noChangeArrowheads="1"/>
              </p:cNvSpPr>
              <p:nvPr/>
            </p:nvSpPr>
            <p:spPr bwMode="auto">
              <a:xfrm>
                <a:off x="1487488" y="13017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Oval 33"/>
              <p:cNvSpPr>
                <a:spLocks noChangeArrowheads="1"/>
              </p:cNvSpPr>
              <p:nvPr/>
            </p:nvSpPr>
            <p:spPr bwMode="auto">
              <a:xfrm>
                <a:off x="1387475" y="8397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Oval 34"/>
              <p:cNvSpPr>
                <a:spLocks noChangeArrowheads="1"/>
              </p:cNvSpPr>
              <p:nvPr/>
            </p:nvSpPr>
            <p:spPr bwMode="auto">
              <a:xfrm>
                <a:off x="1143000" y="1435100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Freeform 35"/>
              <p:cNvSpPr/>
              <p:nvPr/>
            </p:nvSpPr>
            <p:spPr bwMode="auto">
              <a:xfrm>
                <a:off x="898525" y="711200"/>
                <a:ext cx="949325" cy="996950"/>
              </a:xfrm>
              <a:custGeom>
                <a:avLst/>
                <a:gdLst>
                  <a:gd name="T0" fmla="*/ 168 w 171"/>
                  <a:gd name="T1" fmla="*/ 179 h 179"/>
                  <a:gd name="T2" fmla="*/ 133 w 171"/>
                  <a:gd name="T3" fmla="*/ 179 h 179"/>
                  <a:gd name="T4" fmla="*/ 130 w 171"/>
                  <a:gd name="T5" fmla="*/ 175 h 179"/>
                  <a:gd name="T6" fmla="*/ 133 w 171"/>
                  <a:gd name="T7" fmla="*/ 172 h 179"/>
                  <a:gd name="T8" fmla="*/ 162 w 171"/>
                  <a:gd name="T9" fmla="*/ 172 h 179"/>
                  <a:gd name="T10" fmla="*/ 94 w 171"/>
                  <a:gd name="T11" fmla="*/ 7 h 179"/>
                  <a:gd name="T12" fmla="*/ 79 w 171"/>
                  <a:gd name="T13" fmla="*/ 7 h 179"/>
                  <a:gd name="T14" fmla="*/ 10 w 171"/>
                  <a:gd name="T15" fmla="*/ 172 h 179"/>
                  <a:gd name="T16" fmla="*/ 39 w 171"/>
                  <a:gd name="T17" fmla="*/ 172 h 179"/>
                  <a:gd name="T18" fmla="*/ 43 w 171"/>
                  <a:gd name="T19" fmla="*/ 175 h 179"/>
                  <a:gd name="T20" fmla="*/ 39 w 171"/>
                  <a:gd name="T21" fmla="*/ 179 h 179"/>
                  <a:gd name="T22" fmla="*/ 4 w 171"/>
                  <a:gd name="T23" fmla="*/ 179 h 179"/>
                  <a:gd name="T24" fmla="*/ 1 w 171"/>
                  <a:gd name="T25" fmla="*/ 177 h 179"/>
                  <a:gd name="T26" fmla="*/ 1 w 171"/>
                  <a:gd name="T27" fmla="*/ 174 h 179"/>
                  <a:gd name="T28" fmla="*/ 73 w 171"/>
                  <a:gd name="T29" fmla="*/ 2 h 179"/>
                  <a:gd name="T30" fmla="*/ 77 w 171"/>
                  <a:gd name="T31" fmla="*/ 0 h 179"/>
                  <a:gd name="T32" fmla="*/ 97 w 171"/>
                  <a:gd name="T33" fmla="*/ 0 h 179"/>
                  <a:gd name="T34" fmla="*/ 100 w 171"/>
                  <a:gd name="T35" fmla="*/ 2 h 179"/>
                  <a:gd name="T36" fmla="*/ 171 w 171"/>
                  <a:gd name="T37" fmla="*/ 174 h 179"/>
                  <a:gd name="T38" fmla="*/ 171 w 171"/>
                  <a:gd name="T39" fmla="*/ 177 h 179"/>
                  <a:gd name="T40" fmla="*/ 168 w 171"/>
                  <a:gd name="T4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9">
                    <a:moveTo>
                      <a:pt x="168" y="179"/>
                    </a:moveTo>
                    <a:cubicBezTo>
                      <a:pt x="133" y="179"/>
                      <a:pt x="133" y="179"/>
                      <a:pt x="133" y="179"/>
                    </a:cubicBezTo>
                    <a:cubicBezTo>
                      <a:pt x="131" y="179"/>
                      <a:pt x="130" y="177"/>
                      <a:pt x="130" y="175"/>
                    </a:cubicBezTo>
                    <a:cubicBezTo>
                      <a:pt x="130" y="173"/>
                      <a:pt x="131" y="172"/>
                      <a:pt x="133" y="172"/>
                    </a:cubicBezTo>
                    <a:cubicBezTo>
                      <a:pt x="162" y="172"/>
                      <a:pt x="162" y="172"/>
                      <a:pt x="162" y="172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10" y="172"/>
                      <a:pt x="10" y="172"/>
                      <a:pt x="10" y="172"/>
                    </a:cubicBezTo>
                    <a:cubicBezTo>
                      <a:pt x="39" y="172"/>
                      <a:pt x="39" y="172"/>
                      <a:pt x="39" y="172"/>
                    </a:cubicBezTo>
                    <a:cubicBezTo>
                      <a:pt x="41" y="172"/>
                      <a:pt x="43" y="173"/>
                      <a:pt x="43" y="175"/>
                    </a:cubicBezTo>
                    <a:cubicBezTo>
                      <a:pt x="43" y="177"/>
                      <a:pt x="41" y="179"/>
                      <a:pt x="39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8"/>
                      <a:pt x="1" y="177"/>
                    </a:cubicBezTo>
                    <a:cubicBezTo>
                      <a:pt x="1" y="176"/>
                      <a:pt x="0" y="175"/>
                      <a:pt x="1" y="174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4" y="1"/>
                      <a:pt x="75" y="0"/>
                      <a:pt x="7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8" y="0"/>
                      <a:pt x="100" y="1"/>
                      <a:pt x="100" y="2"/>
                    </a:cubicBezTo>
                    <a:cubicBezTo>
                      <a:pt x="171" y="174"/>
                      <a:pt x="171" y="174"/>
                      <a:pt x="171" y="174"/>
                    </a:cubicBezTo>
                    <a:cubicBezTo>
                      <a:pt x="171" y="175"/>
                      <a:pt x="171" y="176"/>
                      <a:pt x="171" y="177"/>
                    </a:cubicBezTo>
                    <a:cubicBezTo>
                      <a:pt x="170" y="178"/>
                      <a:pt x="169" y="179"/>
                      <a:pt x="168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4" name="组合 503"/>
            <p:cNvGrpSpPr/>
            <p:nvPr/>
          </p:nvGrpSpPr>
          <p:grpSpPr>
            <a:xfrm>
              <a:off x="2106563" y="711200"/>
              <a:ext cx="684213" cy="996950"/>
              <a:chOff x="2320925" y="711200"/>
              <a:chExt cx="684213" cy="996950"/>
            </a:xfrm>
            <a:grpFill/>
          </p:grpSpPr>
          <p:sp>
            <p:nvSpPr>
              <p:cNvPr id="505" name="Freeform 36"/>
              <p:cNvSpPr/>
              <p:nvPr/>
            </p:nvSpPr>
            <p:spPr bwMode="auto">
              <a:xfrm>
                <a:off x="2343150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Freeform 37"/>
              <p:cNvSpPr/>
              <p:nvPr/>
            </p:nvSpPr>
            <p:spPr bwMode="auto">
              <a:xfrm>
                <a:off x="2338388" y="1162050"/>
                <a:ext cx="522288" cy="528638"/>
              </a:xfrm>
              <a:custGeom>
                <a:avLst/>
                <a:gdLst>
                  <a:gd name="T0" fmla="*/ 1 w 94"/>
                  <a:gd name="T1" fmla="*/ 95 h 95"/>
                  <a:gd name="T2" fmla="*/ 1 w 94"/>
                  <a:gd name="T3" fmla="*/ 95 h 95"/>
                  <a:gd name="T4" fmla="*/ 1 w 94"/>
                  <a:gd name="T5" fmla="*/ 94 h 95"/>
                  <a:gd name="T6" fmla="*/ 93 w 94"/>
                  <a:gd name="T7" fmla="*/ 0 h 95"/>
                  <a:gd name="T8" fmla="*/ 94 w 94"/>
                  <a:gd name="T9" fmla="*/ 0 h 95"/>
                  <a:gd name="T10" fmla="*/ 94 w 94"/>
                  <a:gd name="T11" fmla="*/ 1 h 95"/>
                  <a:gd name="T12" fmla="*/ 2 w 94"/>
                  <a:gd name="T13" fmla="*/ 95 h 95"/>
                  <a:gd name="T14" fmla="*/ 1 w 9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95">
                    <a:moveTo>
                      <a:pt x="1" y="95"/>
                    </a:moveTo>
                    <a:cubicBezTo>
                      <a:pt x="1" y="95"/>
                      <a:pt x="1" y="95"/>
                      <a:pt x="1" y="95"/>
                    </a:cubicBezTo>
                    <a:cubicBezTo>
                      <a:pt x="0" y="95"/>
                      <a:pt x="0" y="94"/>
                      <a:pt x="1" y="94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94" y="0"/>
                    </a:cubicBezTo>
                    <a:cubicBezTo>
                      <a:pt x="94" y="0"/>
                      <a:pt x="94" y="1"/>
                      <a:pt x="94" y="1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Freeform 38"/>
              <p:cNvSpPr/>
              <p:nvPr/>
            </p:nvSpPr>
            <p:spPr bwMode="auto">
              <a:xfrm>
                <a:off x="2338388" y="733425"/>
                <a:ext cx="333375" cy="957263"/>
              </a:xfrm>
              <a:custGeom>
                <a:avLst/>
                <a:gdLst>
                  <a:gd name="T0" fmla="*/ 1 w 60"/>
                  <a:gd name="T1" fmla="*/ 172 h 172"/>
                  <a:gd name="T2" fmla="*/ 1 w 60"/>
                  <a:gd name="T3" fmla="*/ 172 h 172"/>
                  <a:gd name="T4" fmla="*/ 1 w 60"/>
                  <a:gd name="T5" fmla="*/ 171 h 172"/>
                  <a:gd name="T6" fmla="*/ 58 w 60"/>
                  <a:gd name="T7" fmla="*/ 0 h 172"/>
                  <a:gd name="T8" fmla="*/ 59 w 60"/>
                  <a:gd name="T9" fmla="*/ 0 h 172"/>
                  <a:gd name="T10" fmla="*/ 60 w 60"/>
                  <a:gd name="T11" fmla="*/ 1 h 172"/>
                  <a:gd name="T12" fmla="*/ 2 w 60"/>
                  <a:gd name="T13" fmla="*/ 172 h 172"/>
                  <a:gd name="T14" fmla="*/ 1 w 60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72">
                    <a:moveTo>
                      <a:pt x="1" y="172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2"/>
                      <a:pt x="0" y="172"/>
                      <a:pt x="1" y="17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60" y="0"/>
                      <a:pt x="60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2"/>
                      <a:pt x="2" y="172"/>
                      <a:pt x="1" y="1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Freeform 39"/>
              <p:cNvSpPr/>
              <p:nvPr/>
            </p:nvSpPr>
            <p:spPr bwMode="auto">
              <a:xfrm>
                <a:off x="2338388" y="728663"/>
                <a:ext cx="238125" cy="735013"/>
              </a:xfrm>
              <a:custGeom>
                <a:avLst/>
                <a:gdLst>
                  <a:gd name="T0" fmla="*/ 42 w 43"/>
                  <a:gd name="T1" fmla="*/ 132 h 132"/>
                  <a:gd name="T2" fmla="*/ 41 w 43"/>
                  <a:gd name="T3" fmla="*/ 132 h 132"/>
                  <a:gd name="T4" fmla="*/ 1 w 43"/>
                  <a:gd name="T5" fmla="*/ 1 h 132"/>
                  <a:gd name="T6" fmla="*/ 1 w 43"/>
                  <a:gd name="T7" fmla="*/ 0 h 132"/>
                  <a:gd name="T8" fmla="*/ 2 w 43"/>
                  <a:gd name="T9" fmla="*/ 0 h 132"/>
                  <a:gd name="T10" fmla="*/ 42 w 43"/>
                  <a:gd name="T11" fmla="*/ 131 h 132"/>
                  <a:gd name="T12" fmla="*/ 42 w 43"/>
                  <a:gd name="T13" fmla="*/ 132 h 132"/>
                  <a:gd name="T14" fmla="*/ 42 w 43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32">
                    <a:moveTo>
                      <a:pt x="42" y="132"/>
                    </a:moveTo>
                    <a:cubicBezTo>
                      <a:pt x="41" y="132"/>
                      <a:pt x="41" y="132"/>
                      <a:pt x="41" y="13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2" y="131"/>
                      <a:pt x="42" y="131"/>
                      <a:pt x="42" y="131"/>
                    </a:cubicBezTo>
                    <a:cubicBezTo>
                      <a:pt x="43" y="132"/>
                      <a:pt x="42" y="132"/>
                      <a:pt x="42" y="132"/>
                    </a:cubicBezTo>
                    <a:cubicBezTo>
                      <a:pt x="42" y="132"/>
                      <a:pt x="42" y="132"/>
                      <a:pt x="42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Freeform 40"/>
              <p:cNvSpPr/>
              <p:nvPr/>
            </p:nvSpPr>
            <p:spPr bwMode="auto">
              <a:xfrm>
                <a:off x="2849563" y="1162050"/>
                <a:ext cx="11113" cy="473075"/>
              </a:xfrm>
              <a:custGeom>
                <a:avLst/>
                <a:gdLst>
                  <a:gd name="T0" fmla="*/ 1 w 2"/>
                  <a:gd name="T1" fmla="*/ 85 h 85"/>
                  <a:gd name="T2" fmla="*/ 0 w 2"/>
                  <a:gd name="T3" fmla="*/ 84 h 85"/>
                  <a:gd name="T4" fmla="*/ 0 w 2"/>
                  <a:gd name="T5" fmla="*/ 1 h 85"/>
                  <a:gd name="T6" fmla="*/ 1 w 2"/>
                  <a:gd name="T7" fmla="*/ 0 h 85"/>
                  <a:gd name="T8" fmla="*/ 2 w 2"/>
                  <a:gd name="T9" fmla="*/ 1 h 85"/>
                  <a:gd name="T10" fmla="*/ 2 w 2"/>
                  <a:gd name="T11" fmla="*/ 84 h 85"/>
                  <a:gd name="T12" fmla="*/ 1 w 2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5">
                    <a:moveTo>
                      <a:pt x="1" y="85"/>
                    </a:moveTo>
                    <a:cubicBezTo>
                      <a:pt x="1" y="85"/>
                      <a:pt x="0" y="85"/>
                      <a:pt x="0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Freeform 41"/>
              <p:cNvSpPr/>
              <p:nvPr/>
            </p:nvSpPr>
            <p:spPr bwMode="auto">
              <a:xfrm>
                <a:off x="2560638" y="1452563"/>
                <a:ext cx="300038" cy="182563"/>
              </a:xfrm>
              <a:custGeom>
                <a:avLst/>
                <a:gdLst>
                  <a:gd name="T0" fmla="*/ 53 w 54"/>
                  <a:gd name="T1" fmla="*/ 33 h 33"/>
                  <a:gd name="T2" fmla="*/ 53 w 54"/>
                  <a:gd name="T3" fmla="*/ 33 h 33"/>
                  <a:gd name="T4" fmla="*/ 1 w 54"/>
                  <a:gd name="T5" fmla="*/ 2 h 33"/>
                  <a:gd name="T6" fmla="*/ 1 w 54"/>
                  <a:gd name="T7" fmla="*/ 1 h 33"/>
                  <a:gd name="T8" fmla="*/ 2 w 54"/>
                  <a:gd name="T9" fmla="*/ 1 h 33"/>
                  <a:gd name="T10" fmla="*/ 54 w 54"/>
                  <a:gd name="T11" fmla="*/ 31 h 33"/>
                  <a:gd name="T12" fmla="*/ 54 w 54"/>
                  <a:gd name="T13" fmla="*/ 33 h 33"/>
                  <a:gd name="T14" fmla="*/ 53 w 54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2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Oval 42"/>
              <p:cNvSpPr>
                <a:spLocks noChangeArrowheads="1"/>
              </p:cNvSpPr>
              <p:nvPr/>
            </p:nvSpPr>
            <p:spPr bwMode="auto">
              <a:xfrm>
                <a:off x="2543175" y="143510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Oval 43"/>
              <p:cNvSpPr>
                <a:spLocks noChangeArrowheads="1"/>
              </p:cNvSpPr>
              <p:nvPr/>
            </p:nvSpPr>
            <p:spPr bwMode="auto">
              <a:xfrm>
                <a:off x="2320925" y="10398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Oval 44"/>
              <p:cNvSpPr>
                <a:spLocks noChangeArrowheads="1"/>
              </p:cNvSpPr>
              <p:nvPr/>
            </p:nvSpPr>
            <p:spPr bwMode="auto">
              <a:xfrm>
                <a:off x="2471738" y="12065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Oval 45"/>
              <p:cNvSpPr>
                <a:spLocks noChangeArrowheads="1"/>
              </p:cNvSpPr>
              <p:nvPr/>
            </p:nvSpPr>
            <p:spPr bwMode="auto">
              <a:xfrm>
                <a:off x="2827338" y="1362075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Freeform 46"/>
              <p:cNvSpPr/>
              <p:nvPr/>
            </p:nvSpPr>
            <p:spPr bwMode="auto">
              <a:xfrm>
                <a:off x="2327275" y="711200"/>
                <a:ext cx="677863" cy="996950"/>
              </a:xfrm>
              <a:custGeom>
                <a:avLst/>
                <a:gdLst>
                  <a:gd name="T0" fmla="*/ 56 w 122"/>
                  <a:gd name="T1" fmla="*/ 179 h 179"/>
                  <a:gd name="T2" fmla="*/ 3 w 122"/>
                  <a:gd name="T3" fmla="*/ 179 h 179"/>
                  <a:gd name="T4" fmla="*/ 0 w 122"/>
                  <a:gd name="T5" fmla="*/ 175 h 179"/>
                  <a:gd name="T6" fmla="*/ 3 w 122"/>
                  <a:gd name="T7" fmla="*/ 172 h 179"/>
                  <a:gd name="T8" fmla="*/ 56 w 122"/>
                  <a:gd name="T9" fmla="*/ 172 h 179"/>
                  <a:gd name="T10" fmla="*/ 78 w 122"/>
                  <a:gd name="T11" fmla="*/ 169 h 179"/>
                  <a:gd name="T12" fmla="*/ 97 w 122"/>
                  <a:gd name="T13" fmla="*/ 160 h 179"/>
                  <a:gd name="T14" fmla="*/ 109 w 122"/>
                  <a:gd name="T15" fmla="*/ 145 h 179"/>
                  <a:gd name="T16" fmla="*/ 114 w 122"/>
                  <a:gd name="T17" fmla="*/ 123 h 179"/>
                  <a:gd name="T18" fmla="*/ 109 w 122"/>
                  <a:gd name="T19" fmla="*/ 101 h 179"/>
                  <a:gd name="T20" fmla="*/ 93 w 122"/>
                  <a:gd name="T21" fmla="*/ 85 h 179"/>
                  <a:gd name="T22" fmla="*/ 92 w 122"/>
                  <a:gd name="T23" fmla="*/ 82 h 179"/>
                  <a:gd name="T24" fmla="*/ 92 w 122"/>
                  <a:gd name="T25" fmla="*/ 79 h 179"/>
                  <a:gd name="T26" fmla="*/ 100 w 122"/>
                  <a:gd name="T27" fmla="*/ 54 h 179"/>
                  <a:gd name="T28" fmla="*/ 96 w 122"/>
                  <a:gd name="T29" fmla="*/ 33 h 179"/>
                  <a:gd name="T30" fmla="*/ 86 w 122"/>
                  <a:gd name="T31" fmla="*/ 18 h 179"/>
                  <a:gd name="T32" fmla="*/ 69 w 122"/>
                  <a:gd name="T33" fmla="*/ 10 h 179"/>
                  <a:gd name="T34" fmla="*/ 47 w 122"/>
                  <a:gd name="T35" fmla="*/ 7 h 179"/>
                  <a:gd name="T36" fmla="*/ 3 w 122"/>
                  <a:gd name="T37" fmla="*/ 7 h 179"/>
                  <a:gd name="T38" fmla="*/ 0 w 122"/>
                  <a:gd name="T39" fmla="*/ 4 h 179"/>
                  <a:gd name="T40" fmla="*/ 3 w 122"/>
                  <a:gd name="T41" fmla="*/ 0 h 179"/>
                  <a:gd name="T42" fmla="*/ 47 w 122"/>
                  <a:gd name="T43" fmla="*/ 0 h 179"/>
                  <a:gd name="T44" fmla="*/ 71 w 122"/>
                  <a:gd name="T45" fmla="*/ 3 h 179"/>
                  <a:gd name="T46" fmla="*/ 90 w 122"/>
                  <a:gd name="T47" fmla="*/ 13 h 179"/>
                  <a:gd name="T48" fmla="*/ 103 w 122"/>
                  <a:gd name="T49" fmla="*/ 30 h 179"/>
                  <a:gd name="T50" fmla="*/ 108 w 122"/>
                  <a:gd name="T51" fmla="*/ 54 h 179"/>
                  <a:gd name="T52" fmla="*/ 100 w 122"/>
                  <a:gd name="T53" fmla="*/ 81 h 179"/>
                  <a:gd name="T54" fmla="*/ 115 w 122"/>
                  <a:gd name="T55" fmla="*/ 97 h 179"/>
                  <a:gd name="T56" fmla="*/ 122 w 122"/>
                  <a:gd name="T57" fmla="*/ 123 h 179"/>
                  <a:gd name="T58" fmla="*/ 116 w 122"/>
                  <a:gd name="T59" fmla="*/ 148 h 179"/>
                  <a:gd name="T60" fmla="*/ 101 w 122"/>
                  <a:gd name="T61" fmla="*/ 166 h 179"/>
                  <a:gd name="T62" fmla="*/ 80 w 122"/>
                  <a:gd name="T63" fmla="*/ 176 h 179"/>
                  <a:gd name="T64" fmla="*/ 56 w 122"/>
                  <a:gd name="T6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2" h="179">
                    <a:moveTo>
                      <a:pt x="5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56" y="172"/>
                      <a:pt x="56" y="172"/>
                      <a:pt x="56" y="172"/>
                    </a:cubicBezTo>
                    <a:cubicBezTo>
                      <a:pt x="64" y="172"/>
                      <a:pt x="71" y="171"/>
                      <a:pt x="78" y="169"/>
                    </a:cubicBezTo>
                    <a:cubicBezTo>
                      <a:pt x="85" y="167"/>
                      <a:pt x="91" y="164"/>
                      <a:pt x="97" y="160"/>
                    </a:cubicBezTo>
                    <a:cubicBezTo>
                      <a:pt x="102" y="156"/>
                      <a:pt x="106" y="151"/>
                      <a:pt x="109" y="145"/>
                    </a:cubicBezTo>
                    <a:cubicBezTo>
                      <a:pt x="113" y="139"/>
                      <a:pt x="114" y="131"/>
                      <a:pt x="114" y="123"/>
                    </a:cubicBezTo>
                    <a:cubicBezTo>
                      <a:pt x="114" y="115"/>
                      <a:pt x="112" y="108"/>
                      <a:pt x="109" y="101"/>
                    </a:cubicBezTo>
                    <a:cubicBezTo>
                      <a:pt x="105" y="95"/>
                      <a:pt x="100" y="89"/>
                      <a:pt x="93" y="85"/>
                    </a:cubicBezTo>
                    <a:cubicBezTo>
                      <a:pt x="92" y="84"/>
                      <a:pt x="92" y="83"/>
                      <a:pt x="92" y="82"/>
                    </a:cubicBezTo>
                    <a:cubicBezTo>
                      <a:pt x="91" y="81"/>
                      <a:pt x="92" y="80"/>
                      <a:pt x="92" y="79"/>
                    </a:cubicBezTo>
                    <a:cubicBezTo>
                      <a:pt x="98" y="73"/>
                      <a:pt x="100" y="64"/>
                      <a:pt x="100" y="54"/>
                    </a:cubicBezTo>
                    <a:cubicBezTo>
                      <a:pt x="100" y="46"/>
                      <a:pt x="99" y="39"/>
                      <a:pt x="96" y="33"/>
                    </a:cubicBezTo>
                    <a:cubicBezTo>
                      <a:pt x="94" y="27"/>
                      <a:pt x="90" y="22"/>
                      <a:pt x="86" y="18"/>
                    </a:cubicBezTo>
                    <a:cubicBezTo>
                      <a:pt x="81" y="15"/>
                      <a:pt x="75" y="12"/>
                      <a:pt x="69" y="10"/>
                    </a:cubicBezTo>
                    <a:cubicBezTo>
                      <a:pt x="62" y="8"/>
                      <a:pt x="55" y="7"/>
                      <a:pt x="47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6" y="0"/>
                      <a:pt x="64" y="1"/>
                      <a:pt x="71" y="3"/>
                    </a:cubicBezTo>
                    <a:cubicBezTo>
                      <a:pt x="78" y="5"/>
                      <a:pt x="85" y="8"/>
                      <a:pt x="90" y="13"/>
                    </a:cubicBezTo>
                    <a:cubicBezTo>
                      <a:pt x="96" y="17"/>
                      <a:pt x="100" y="23"/>
                      <a:pt x="103" y="30"/>
                    </a:cubicBezTo>
                    <a:cubicBezTo>
                      <a:pt x="106" y="37"/>
                      <a:pt x="108" y="45"/>
                      <a:pt x="108" y="54"/>
                    </a:cubicBezTo>
                    <a:cubicBezTo>
                      <a:pt x="108" y="64"/>
                      <a:pt x="105" y="73"/>
                      <a:pt x="100" y="81"/>
                    </a:cubicBezTo>
                    <a:cubicBezTo>
                      <a:pt x="107" y="85"/>
                      <a:pt x="111" y="91"/>
                      <a:pt x="115" y="97"/>
                    </a:cubicBezTo>
                    <a:cubicBezTo>
                      <a:pt x="119" y="105"/>
                      <a:pt x="122" y="114"/>
                      <a:pt x="122" y="123"/>
                    </a:cubicBezTo>
                    <a:cubicBezTo>
                      <a:pt x="122" y="133"/>
                      <a:pt x="120" y="141"/>
                      <a:pt x="116" y="148"/>
                    </a:cubicBezTo>
                    <a:cubicBezTo>
                      <a:pt x="112" y="155"/>
                      <a:pt x="107" y="161"/>
                      <a:pt x="101" y="166"/>
                    </a:cubicBezTo>
                    <a:cubicBezTo>
                      <a:pt x="95" y="170"/>
                      <a:pt x="88" y="174"/>
                      <a:pt x="80" y="176"/>
                    </a:cubicBezTo>
                    <a:cubicBezTo>
                      <a:pt x="72" y="178"/>
                      <a:pt x="64" y="179"/>
                      <a:pt x="5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6" name="组合 515"/>
            <p:cNvGrpSpPr/>
            <p:nvPr/>
          </p:nvGrpSpPr>
          <p:grpSpPr>
            <a:xfrm>
              <a:off x="3235276" y="682625"/>
              <a:ext cx="877888" cy="1042988"/>
              <a:chOff x="3449638" y="682625"/>
              <a:chExt cx="877888" cy="1042988"/>
            </a:xfrm>
            <a:grpFill/>
          </p:grpSpPr>
          <p:sp>
            <p:nvSpPr>
              <p:cNvPr id="517" name="Freeform 47"/>
              <p:cNvSpPr/>
              <p:nvPr/>
            </p:nvSpPr>
            <p:spPr bwMode="auto">
              <a:xfrm>
                <a:off x="3938588" y="711200"/>
                <a:ext cx="277813" cy="273050"/>
              </a:xfrm>
              <a:custGeom>
                <a:avLst/>
                <a:gdLst>
                  <a:gd name="T0" fmla="*/ 49 w 50"/>
                  <a:gd name="T1" fmla="*/ 49 h 49"/>
                  <a:gd name="T2" fmla="*/ 48 w 50"/>
                  <a:gd name="T3" fmla="*/ 49 h 49"/>
                  <a:gd name="T4" fmla="*/ 1 w 50"/>
                  <a:gd name="T5" fmla="*/ 2 h 49"/>
                  <a:gd name="T6" fmla="*/ 1 w 50"/>
                  <a:gd name="T7" fmla="*/ 0 h 49"/>
                  <a:gd name="T8" fmla="*/ 2 w 50"/>
                  <a:gd name="T9" fmla="*/ 0 h 49"/>
                  <a:gd name="T10" fmla="*/ 49 w 50"/>
                  <a:gd name="T11" fmla="*/ 48 h 49"/>
                  <a:gd name="T12" fmla="*/ 49 w 50"/>
                  <a:gd name="T13" fmla="*/ 49 h 49"/>
                  <a:gd name="T14" fmla="*/ 49 w 50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9">
                    <a:moveTo>
                      <a:pt x="49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0" y="48"/>
                      <a:pt x="50" y="49"/>
                      <a:pt x="49" y="49"/>
                    </a:cubicBezTo>
                    <a:cubicBezTo>
                      <a:pt x="49" y="49"/>
                      <a:pt x="49" y="4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Freeform 48"/>
              <p:cNvSpPr/>
              <p:nvPr/>
            </p:nvSpPr>
            <p:spPr bwMode="auto">
              <a:xfrm>
                <a:off x="3465513" y="711200"/>
                <a:ext cx="490538" cy="506413"/>
              </a:xfrm>
              <a:custGeom>
                <a:avLst/>
                <a:gdLst>
                  <a:gd name="T0" fmla="*/ 1 w 88"/>
                  <a:gd name="T1" fmla="*/ 91 h 91"/>
                  <a:gd name="T2" fmla="*/ 0 w 88"/>
                  <a:gd name="T3" fmla="*/ 91 h 91"/>
                  <a:gd name="T4" fmla="*/ 0 w 88"/>
                  <a:gd name="T5" fmla="*/ 89 h 91"/>
                  <a:gd name="T6" fmla="*/ 86 w 88"/>
                  <a:gd name="T7" fmla="*/ 0 h 91"/>
                  <a:gd name="T8" fmla="*/ 87 w 88"/>
                  <a:gd name="T9" fmla="*/ 0 h 91"/>
                  <a:gd name="T10" fmla="*/ 87 w 88"/>
                  <a:gd name="T11" fmla="*/ 2 h 91"/>
                  <a:gd name="T12" fmla="*/ 1 w 88"/>
                  <a:gd name="T13" fmla="*/ 90 h 91"/>
                  <a:gd name="T14" fmla="*/ 1 w 88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1">
                    <a:moveTo>
                      <a:pt x="1" y="91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7" y="0"/>
                      <a:pt x="87" y="0"/>
                    </a:cubicBezTo>
                    <a:cubicBezTo>
                      <a:pt x="88" y="1"/>
                      <a:pt x="88" y="1"/>
                      <a:pt x="87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Freeform 49"/>
              <p:cNvSpPr/>
              <p:nvPr/>
            </p:nvSpPr>
            <p:spPr bwMode="auto">
              <a:xfrm>
                <a:off x="3944938" y="711200"/>
                <a:ext cx="4763" cy="996950"/>
              </a:xfrm>
              <a:custGeom>
                <a:avLst/>
                <a:gdLst>
                  <a:gd name="T0" fmla="*/ 1 w 1"/>
                  <a:gd name="T1" fmla="*/ 179 h 179"/>
                  <a:gd name="T2" fmla="*/ 0 w 1"/>
                  <a:gd name="T3" fmla="*/ 178 h 179"/>
                  <a:gd name="T4" fmla="*/ 0 w 1"/>
                  <a:gd name="T5" fmla="*/ 1 h 179"/>
                  <a:gd name="T6" fmla="*/ 1 w 1"/>
                  <a:gd name="T7" fmla="*/ 0 h 179"/>
                  <a:gd name="T8" fmla="*/ 1 w 1"/>
                  <a:gd name="T9" fmla="*/ 1 h 179"/>
                  <a:gd name="T10" fmla="*/ 1 w 1"/>
                  <a:gd name="T11" fmla="*/ 178 h 179"/>
                  <a:gd name="T12" fmla="*/ 1 w 1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9">
                    <a:moveTo>
                      <a:pt x="1" y="179"/>
                    </a:moveTo>
                    <a:cubicBezTo>
                      <a:pt x="0" y="179"/>
                      <a:pt x="0" y="178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1" y="178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Freeform 50"/>
              <p:cNvSpPr/>
              <p:nvPr/>
            </p:nvSpPr>
            <p:spPr bwMode="auto">
              <a:xfrm>
                <a:off x="3527425" y="1435100"/>
                <a:ext cx="688975" cy="11113"/>
              </a:xfrm>
              <a:custGeom>
                <a:avLst/>
                <a:gdLst>
                  <a:gd name="T0" fmla="*/ 123 w 124"/>
                  <a:gd name="T1" fmla="*/ 2 h 2"/>
                  <a:gd name="T2" fmla="*/ 1 w 124"/>
                  <a:gd name="T3" fmla="*/ 2 h 2"/>
                  <a:gd name="T4" fmla="*/ 0 w 124"/>
                  <a:gd name="T5" fmla="*/ 1 h 2"/>
                  <a:gd name="T6" fmla="*/ 1 w 124"/>
                  <a:gd name="T7" fmla="*/ 0 h 2"/>
                  <a:gd name="T8" fmla="*/ 123 w 124"/>
                  <a:gd name="T9" fmla="*/ 0 h 2"/>
                  <a:gd name="T10" fmla="*/ 124 w 124"/>
                  <a:gd name="T11" fmla="*/ 1 h 2"/>
                  <a:gd name="T12" fmla="*/ 123 w 12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">
                    <a:moveTo>
                      <a:pt x="12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1"/>
                    </a:cubicBezTo>
                    <a:cubicBezTo>
                      <a:pt x="124" y="1"/>
                      <a:pt x="123" y="2"/>
                      <a:pt x="1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Freeform 51"/>
              <p:cNvSpPr/>
              <p:nvPr/>
            </p:nvSpPr>
            <p:spPr bwMode="auto">
              <a:xfrm>
                <a:off x="3465513" y="1206500"/>
                <a:ext cx="490538" cy="239713"/>
              </a:xfrm>
              <a:custGeom>
                <a:avLst/>
                <a:gdLst>
                  <a:gd name="T0" fmla="*/ 87 w 88"/>
                  <a:gd name="T1" fmla="*/ 43 h 43"/>
                  <a:gd name="T2" fmla="*/ 86 w 88"/>
                  <a:gd name="T3" fmla="*/ 43 h 43"/>
                  <a:gd name="T4" fmla="*/ 0 w 88"/>
                  <a:gd name="T5" fmla="*/ 2 h 43"/>
                  <a:gd name="T6" fmla="*/ 0 w 88"/>
                  <a:gd name="T7" fmla="*/ 0 h 43"/>
                  <a:gd name="T8" fmla="*/ 1 w 88"/>
                  <a:gd name="T9" fmla="*/ 0 h 43"/>
                  <a:gd name="T10" fmla="*/ 87 w 88"/>
                  <a:gd name="T11" fmla="*/ 41 h 43"/>
                  <a:gd name="T12" fmla="*/ 87 w 88"/>
                  <a:gd name="T13" fmla="*/ 42 h 43"/>
                  <a:gd name="T14" fmla="*/ 87 w 88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3">
                    <a:moveTo>
                      <a:pt x="87" y="43"/>
                    </a:moveTo>
                    <a:cubicBezTo>
                      <a:pt x="86" y="43"/>
                      <a:pt x="86" y="43"/>
                      <a:pt x="86" y="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8" y="42"/>
                      <a:pt x="87" y="42"/>
                    </a:cubicBezTo>
                    <a:cubicBezTo>
                      <a:pt x="87" y="43"/>
                      <a:pt x="87" y="43"/>
                      <a:pt x="8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Freeform 52"/>
              <p:cNvSpPr/>
              <p:nvPr/>
            </p:nvSpPr>
            <p:spPr bwMode="auto">
              <a:xfrm>
                <a:off x="3527425" y="711200"/>
                <a:ext cx="428625" cy="735013"/>
              </a:xfrm>
              <a:custGeom>
                <a:avLst/>
                <a:gdLst>
                  <a:gd name="T0" fmla="*/ 1 w 77"/>
                  <a:gd name="T1" fmla="*/ 132 h 132"/>
                  <a:gd name="T2" fmla="*/ 1 w 77"/>
                  <a:gd name="T3" fmla="*/ 132 h 132"/>
                  <a:gd name="T4" fmla="*/ 0 w 77"/>
                  <a:gd name="T5" fmla="*/ 130 h 132"/>
                  <a:gd name="T6" fmla="*/ 75 w 77"/>
                  <a:gd name="T7" fmla="*/ 1 h 132"/>
                  <a:gd name="T8" fmla="*/ 76 w 77"/>
                  <a:gd name="T9" fmla="*/ 0 h 132"/>
                  <a:gd name="T10" fmla="*/ 76 w 77"/>
                  <a:gd name="T11" fmla="*/ 2 h 132"/>
                  <a:gd name="T12" fmla="*/ 2 w 77"/>
                  <a:gd name="T13" fmla="*/ 131 h 132"/>
                  <a:gd name="T14" fmla="*/ 1 w 77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32">
                    <a:moveTo>
                      <a:pt x="1" y="132"/>
                    </a:moveTo>
                    <a:cubicBezTo>
                      <a:pt x="1" y="132"/>
                      <a:pt x="1" y="132"/>
                      <a:pt x="1" y="132"/>
                    </a:cubicBezTo>
                    <a:cubicBezTo>
                      <a:pt x="0" y="131"/>
                      <a:pt x="0" y="131"/>
                      <a:pt x="0" y="130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6" y="0"/>
                      <a:pt x="76" y="0"/>
                    </a:cubicBezTo>
                    <a:cubicBezTo>
                      <a:pt x="76" y="1"/>
                      <a:pt x="77" y="1"/>
                      <a:pt x="76" y="2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2"/>
                      <a:pt x="2" y="132"/>
                      <a:pt x="1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Oval 53"/>
              <p:cNvSpPr>
                <a:spLocks noChangeArrowheads="1"/>
              </p:cNvSpPr>
              <p:nvPr/>
            </p:nvSpPr>
            <p:spPr bwMode="auto">
              <a:xfrm>
                <a:off x="3922713" y="14128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Oval 54"/>
              <p:cNvSpPr>
                <a:spLocks noChangeArrowheads="1"/>
              </p:cNvSpPr>
              <p:nvPr/>
            </p:nvSpPr>
            <p:spPr bwMode="auto">
              <a:xfrm>
                <a:off x="3594100" y="12573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Oval 55"/>
              <p:cNvSpPr>
                <a:spLocks noChangeArrowheads="1"/>
              </p:cNvSpPr>
              <p:nvPr/>
            </p:nvSpPr>
            <p:spPr bwMode="auto">
              <a:xfrm>
                <a:off x="3711575" y="911225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Oval 56"/>
              <p:cNvSpPr>
                <a:spLocks noChangeArrowheads="1"/>
              </p:cNvSpPr>
              <p:nvPr/>
            </p:nvSpPr>
            <p:spPr bwMode="auto">
              <a:xfrm>
                <a:off x="4005263" y="773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Oval 57"/>
              <p:cNvSpPr>
                <a:spLocks noChangeArrowheads="1"/>
              </p:cNvSpPr>
              <p:nvPr/>
            </p:nvSpPr>
            <p:spPr bwMode="auto">
              <a:xfrm>
                <a:off x="4183063" y="11620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Freeform 58"/>
              <p:cNvSpPr/>
              <p:nvPr/>
            </p:nvSpPr>
            <p:spPr bwMode="auto">
              <a:xfrm>
                <a:off x="3449638" y="682625"/>
                <a:ext cx="877888" cy="1042988"/>
              </a:xfrm>
              <a:custGeom>
                <a:avLst/>
                <a:gdLst>
                  <a:gd name="T0" fmla="*/ 94 w 158"/>
                  <a:gd name="T1" fmla="*/ 187 h 187"/>
                  <a:gd name="T2" fmla="*/ 58 w 158"/>
                  <a:gd name="T3" fmla="*/ 179 h 187"/>
                  <a:gd name="T4" fmla="*/ 28 w 158"/>
                  <a:gd name="T5" fmla="*/ 160 h 187"/>
                  <a:gd name="T6" fmla="*/ 8 w 158"/>
                  <a:gd name="T7" fmla="*/ 131 h 187"/>
                  <a:gd name="T8" fmla="*/ 0 w 158"/>
                  <a:gd name="T9" fmla="*/ 95 h 187"/>
                  <a:gd name="T10" fmla="*/ 7 w 158"/>
                  <a:gd name="T11" fmla="*/ 59 h 187"/>
                  <a:gd name="T12" fmla="*/ 28 w 158"/>
                  <a:gd name="T13" fmla="*/ 29 h 187"/>
                  <a:gd name="T14" fmla="*/ 58 w 158"/>
                  <a:gd name="T15" fmla="*/ 10 h 187"/>
                  <a:gd name="T16" fmla="*/ 123 w 158"/>
                  <a:gd name="T17" fmla="*/ 7 h 187"/>
                  <a:gd name="T18" fmla="*/ 156 w 158"/>
                  <a:gd name="T19" fmla="*/ 25 h 187"/>
                  <a:gd name="T20" fmla="*/ 157 w 158"/>
                  <a:gd name="T21" fmla="*/ 30 h 187"/>
                  <a:gd name="T22" fmla="*/ 140 w 158"/>
                  <a:gd name="T23" fmla="*/ 55 h 187"/>
                  <a:gd name="T24" fmla="*/ 135 w 158"/>
                  <a:gd name="T25" fmla="*/ 56 h 187"/>
                  <a:gd name="T26" fmla="*/ 134 w 158"/>
                  <a:gd name="T27" fmla="*/ 51 h 187"/>
                  <a:gd name="T28" fmla="*/ 149 w 158"/>
                  <a:gd name="T29" fmla="*/ 29 h 187"/>
                  <a:gd name="T30" fmla="*/ 121 w 158"/>
                  <a:gd name="T31" fmla="*/ 14 h 187"/>
                  <a:gd name="T32" fmla="*/ 61 w 158"/>
                  <a:gd name="T33" fmla="*/ 16 h 187"/>
                  <a:gd name="T34" fmla="*/ 33 w 158"/>
                  <a:gd name="T35" fmla="*/ 35 h 187"/>
                  <a:gd name="T36" fmla="*/ 14 w 158"/>
                  <a:gd name="T37" fmla="*/ 62 h 187"/>
                  <a:gd name="T38" fmla="*/ 7 w 158"/>
                  <a:gd name="T39" fmla="*/ 95 h 187"/>
                  <a:gd name="T40" fmla="*/ 14 w 158"/>
                  <a:gd name="T41" fmla="*/ 128 h 187"/>
                  <a:gd name="T42" fmla="*/ 33 w 158"/>
                  <a:gd name="T43" fmla="*/ 154 h 187"/>
                  <a:gd name="T44" fmla="*/ 61 w 158"/>
                  <a:gd name="T45" fmla="*/ 173 h 187"/>
                  <a:gd name="T46" fmla="*/ 94 w 158"/>
                  <a:gd name="T47" fmla="*/ 179 h 187"/>
                  <a:gd name="T48" fmla="*/ 122 w 158"/>
                  <a:gd name="T49" fmla="*/ 175 h 187"/>
                  <a:gd name="T50" fmla="*/ 149 w 158"/>
                  <a:gd name="T51" fmla="*/ 160 h 187"/>
                  <a:gd name="T52" fmla="*/ 134 w 158"/>
                  <a:gd name="T53" fmla="*/ 138 h 187"/>
                  <a:gd name="T54" fmla="*/ 135 w 158"/>
                  <a:gd name="T55" fmla="*/ 133 h 187"/>
                  <a:gd name="T56" fmla="*/ 140 w 158"/>
                  <a:gd name="T57" fmla="*/ 134 h 187"/>
                  <a:gd name="T58" fmla="*/ 157 w 158"/>
                  <a:gd name="T59" fmla="*/ 159 h 187"/>
                  <a:gd name="T60" fmla="*/ 156 w 158"/>
                  <a:gd name="T61" fmla="*/ 164 h 187"/>
                  <a:gd name="T62" fmla="*/ 124 w 158"/>
                  <a:gd name="T63" fmla="*/ 182 h 187"/>
                  <a:gd name="T64" fmla="*/ 94 w 158"/>
                  <a:gd name="T6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8" h="187">
                    <a:moveTo>
                      <a:pt x="94" y="187"/>
                    </a:moveTo>
                    <a:cubicBezTo>
                      <a:pt x="81" y="187"/>
                      <a:pt x="69" y="184"/>
                      <a:pt x="58" y="179"/>
                    </a:cubicBezTo>
                    <a:cubicBezTo>
                      <a:pt x="47" y="175"/>
                      <a:pt x="37" y="168"/>
                      <a:pt x="28" y="160"/>
                    </a:cubicBezTo>
                    <a:cubicBezTo>
                      <a:pt x="20" y="152"/>
                      <a:pt x="13" y="142"/>
                      <a:pt x="8" y="131"/>
                    </a:cubicBezTo>
                    <a:cubicBezTo>
                      <a:pt x="2" y="120"/>
                      <a:pt x="0" y="107"/>
                      <a:pt x="0" y="95"/>
                    </a:cubicBezTo>
                    <a:cubicBezTo>
                      <a:pt x="0" y="82"/>
                      <a:pt x="2" y="70"/>
                      <a:pt x="7" y="59"/>
                    </a:cubicBezTo>
                    <a:cubicBezTo>
                      <a:pt x="12" y="48"/>
                      <a:pt x="19" y="38"/>
                      <a:pt x="28" y="29"/>
                    </a:cubicBezTo>
                    <a:cubicBezTo>
                      <a:pt x="37" y="21"/>
                      <a:pt x="47" y="14"/>
                      <a:pt x="58" y="10"/>
                    </a:cubicBezTo>
                    <a:cubicBezTo>
                      <a:pt x="78" y="1"/>
                      <a:pt x="100" y="0"/>
                      <a:pt x="123" y="7"/>
                    </a:cubicBezTo>
                    <a:cubicBezTo>
                      <a:pt x="133" y="10"/>
                      <a:pt x="144" y="16"/>
                      <a:pt x="156" y="25"/>
                    </a:cubicBezTo>
                    <a:cubicBezTo>
                      <a:pt x="157" y="26"/>
                      <a:pt x="158" y="29"/>
                      <a:pt x="157" y="30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7"/>
                      <a:pt x="136" y="57"/>
                      <a:pt x="135" y="56"/>
                    </a:cubicBezTo>
                    <a:cubicBezTo>
                      <a:pt x="133" y="55"/>
                      <a:pt x="132" y="53"/>
                      <a:pt x="134" y="51"/>
                    </a:cubicBezTo>
                    <a:cubicBezTo>
                      <a:pt x="149" y="29"/>
                      <a:pt x="149" y="29"/>
                      <a:pt x="149" y="29"/>
                    </a:cubicBezTo>
                    <a:cubicBezTo>
                      <a:pt x="139" y="22"/>
                      <a:pt x="129" y="17"/>
                      <a:pt x="121" y="14"/>
                    </a:cubicBezTo>
                    <a:cubicBezTo>
                      <a:pt x="100" y="7"/>
                      <a:pt x="79" y="9"/>
                      <a:pt x="61" y="16"/>
                    </a:cubicBezTo>
                    <a:cubicBezTo>
                      <a:pt x="50" y="21"/>
                      <a:pt x="41" y="27"/>
                      <a:pt x="33" y="35"/>
                    </a:cubicBezTo>
                    <a:cubicBezTo>
                      <a:pt x="25" y="42"/>
                      <a:pt x="19" y="51"/>
                      <a:pt x="14" y="62"/>
                    </a:cubicBezTo>
                    <a:cubicBezTo>
                      <a:pt x="10" y="72"/>
                      <a:pt x="7" y="83"/>
                      <a:pt x="7" y="95"/>
                    </a:cubicBezTo>
                    <a:cubicBezTo>
                      <a:pt x="7" y="106"/>
                      <a:pt x="10" y="117"/>
                      <a:pt x="14" y="128"/>
                    </a:cubicBezTo>
                    <a:cubicBezTo>
                      <a:pt x="19" y="138"/>
                      <a:pt x="25" y="147"/>
                      <a:pt x="33" y="154"/>
                    </a:cubicBezTo>
                    <a:cubicBezTo>
                      <a:pt x="41" y="162"/>
                      <a:pt x="50" y="168"/>
                      <a:pt x="61" y="173"/>
                    </a:cubicBezTo>
                    <a:cubicBezTo>
                      <a:pt x="71" y="177"/>
                      <a:pt x="82" y="179"/>
                      <a:pt x="94" y="179"/>
                    </a:cubicBezTo>
                    <a:cubicBezTo>
                      <a:pt x="104" y="179"/>
                      <a:pt x="113" y="178"/>
                      <a:pt x="122" y="175"/>
                    </a:cubicBezTo>
                    <a:cubicBezTo>
                      <a:pt x="130" y="172"/>
                      <a:pt x="139" y="167"/>
                      <a:pt x="149" y="160"/>
                    </a:cubicBezTo>
                    <a:cubicBezTo>
                      <a:pt x="134" y="138"/>
                      <a:pt x="134" y="138"/>
                      <a:pt x="134" y="138"/>
                    </a:cubicBezTo>
                    <a:cubicBezTo>
                      <a:pt x="132" y="136"/>
                      <a:pt x="133" y="134"/>
                      <a:pt x="135" y="133"/>
                    </a:cubicBezTo>
                    <a:cubicBezTo>
                      <a:pt x="136" y="132"/>
                      <a:pt x="139" y="132"/>
                      <a:pt x="140" y="134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58" y="161"/>
                      <a:pt x="158" y="163"/>
                      <a:pt x="156" y="164"/>
                    </a:cubicBezTo>
                    <a:cubicBezTo>
                      <a:pt x="144" y="173"/>
                      <a:pt x="133" y="179"/>
                      <a:pt x="124" y="182"/>
                    </a:cubicBezTo>
                    <a:cubicBezTo>
                      <a:pt x="114" y="185"/>
                      <a:pt x="104" y="187"/>
                      <a:pt x="94" y="1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9" name="组合 528"/>
            <p:cNvGrpSpPr/>
            <p:nvPr/>
          </p:nvGrpSpPr>
          <p:grpSpPr>
            <a:xfrm>
              <a:off x="4597351" y="711200"/>
              <a:ext cx="788987" cy="996950"/>
              <a:chOff x="4811713" y="711200"/>
              <a:chExt cx="788987" cy="996950"/>
            </a:xfrm>
            <a:grpFill/>
          </p:grpSpPr>
          <p:sp>
            <p:nvSpPr>
              <p:cNvPr id="530" name="Freeform 59"/>
              <p:cNvSpPr/>
              <p:nvPr/>
            </p:nvSpPr>
            <p:spPr bwMode="auto">
              <a:xfrm>
                <a:off x="4833938" y="728663"/>
                <a:ext cx="11113" cy="962025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1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Freeform 60"/>
              <p:cNvSpPr/>
              <p:nvPr/>
            </p:nvSpPr>
            <p:spPr bwMode="auto">
              <a:xfrm>
                <a:off x="4833938" y="728663"/>
                <a:ext cx="706438" cy="701675"/>
              </a:xfrm>
              <a:custGeom>
                <a:avLst/>
                <a:gdLst>
                  <a:gd name="T0" fmla="*/ 126 w 127"/>
                  <a:gd name="T1" fmla="*/ 126 h 126"/>
                  <a:gd name="T2" fmla="*/ 125 w 127"/>
                  <a:gd name="T3" fmla="*/ 126 h 126"/>
                  <a:gd name="T4" fmla="*/ 1 w 127"/>
                  <a:gd name="T5" fmla="*/ 1 h 126"/>
                  <a:gd name="T6" fmla="*/ 1 w 127"/>
                  <a:gd name="T7" fmla="*/ 0 h 126"/>
                  <a:gd name="T8" fmla="*/ 2 w 127"/>
                  <a:gd name="T9" fmla="*/ 0 h 126"/>
                  <a:gd name="T10" fmla="*/ 126 w 127"/>
                  <a:gd name="T11" fmla="*/ 124 h 126"/>
                  <a:gd name="T12" fmla="*/ 126 w 127"/>
                  <a:gd name="T13" fmla="*/ 126 h 126"/>
                  <a:gd name="T14" fmla="*/ 126 w 127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126">
                    <a:moveTo>
                      <a:pt x="126" y="126"/>
                    </a:moveTo>
                    <a:cubicBezTo>
                      <a:pt x="126" y="126"/>
                      <a:pt x="125" y="126"/>
                      <a:pt x="125" y="126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26" y="124"/>
                      <a:pt x="126" y="124"/>
                      <a:pt x="126" y="124"/>
                    </a:cubicBezTo>
                    <a:cubicBezTo>
                      <a:pt x="127" y="125"/>
                      <a:pt x="127" y="125"/>
                      <a:pt x="126" y="126"/>
                    </a:cubicBezTo>
                    <a:cubicBezTo>
                      <a:pt x="126" y="126"/>
                      <a:pt x="126" y="126"/>
                      <a:pt x="126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Freeform 61"/>
              <p:cNvSpPr/>
              <p:nvPr/>
            </p:nvSpPr>
            <p:spPr bwMode="auto">
              <a:xfrm>
                <a:off x="4833938" y="1419225"/>
                <a:ext cx="706438" cy="271463"/>
              </a:xfrm>
              <a:custGeom>
                <a:avLst/>
                <a:gdLst>
                  <a:gd name="T0" fmla="*/ 1 w 127"/>
                  <a:gd name="T1" fmla="*/ 49 h 49"/>
                  <a:gd name="T2" fmla="*/ 0 w 127"/>
                  <a:gd name="T3" fmla="*/ 49 h 49"/>
                  <a:gd name="T4" fmla="*/ 1 w 127"/>
                  <a:gd name="T5" fmla="*/ 48 h 49"/>
                  <a:gd name="T6" fmla="*/ 125 w 127"/>
                  <a:gd name="T7" fmla="*/ 0 h 49"/>
                  <a:gd name="T8" fmla="*/ 127 w 127"/>
                  <a:gd name="T9" fmla="*/ 1 h 49"/>
                  <a:gd name="T10" fmla="*/ 126 w 127"/>
                  <a:gd name="T11" fmla="*/ 2 h 49"/>
                  <a:gd name="T12" fmla="*/ 2 w 127"/>
                  <a:gd name="T13" fmla="*/ 49 h 49"/>
                  <a:gd name="T14" fmla="*/ 1 w 12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49">
                    <a:moveTo>
                      <a:pt x="1" y="49"/>
                    </a:moveTo>
                    <a:cubicBezTo>
                      <a:pt x="1" y="49"/>
                      <a:pt x="1" y="49"/>
                      <a:pt x="0" y="49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7" y="1"/>
                    </a:cubicBezTo>
                    <a:cubicBezTo>
                      <a:pt x="127" y="1"/>
                      <a:pt x="127" y="2"/>
                      <a:pt x="126" y="2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1" y="49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Freeform 62"/>
              <p:cNvSpPr/>
              <p:nvPr/>
            </p:nvSpPr>
            <p:spPr bwMode="auto">
              <a:xfrm>
                <a:off x="4833938" y="728663"/>
                <a:ext cx="400050" cy="939800"/>
              </a:xfrm>
              <a:custGeom>
                <a:avLst/>
                <a:gdLst>
                  <a:gd name="T0" fmla="*/ 71 w 72"/>
                  <a:gd name="T1" fmla="*/ 169 h 169"/>
                  <a:gd name="T2" fmla="*/ 70 w 72"/>
                  <a:gd name="T3" fmla="*/ 169 h 169"/>
                  <a:gd name="T4" fmla="*/ 0 w 72"/>
                  <a:gd name="T5" fmla="*/ 1 h 169"/>
                  <a:gd name="T6" fmla="*/ 1 w 72"/>
                  <a:gd name="T7" fmla="*/ 0 h 169"/>
                  <a:gd name="T8" fmla="*/ 2 w 72"/>
                  <a:gd name="T9" fmla="*/ 0 h 169"/>
                  <a:gd name="T10" fmla="*/ 72 w 72"/>
                  <a:gd name="T11" fmla="*/ 168 h 169"/>
                  <a:gd name="T12" fmla="*/ 71 w 72"/>
                  <a:gd name="T13" fmla="*/ 169 h 169"/>
                  <a:gd name="T14" fmla="*/ 71 w 72"/>
                  <a:gd name="T1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9">
                    <a:moveTo>
                      <a:pt x="71" y="169"/>
                    </a:moveTo>
                    <a:cubicBezTo>
                      <a:pt x="70" y="169"/>
                      <a:pt x="70" y="169"/>
                      <a:pt x="70" y="1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68"/>
                      <a:pt x="72" y="169"/>
                      <a:pt x="71" y="169"/>
                    </a:cubicBezTo>
                    <a:cubicBezTo>
                      <a:pt x="71" y="169"/>
                      <a:pt x="71" y="169"/>
                      <a:pt x="71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Freeform 63"/>
              <p:cNvSpPr/>
              <p:nvPr/>
            </p:nvSpPr>
            <p:spPr bwMode="auto">
              <a:xfrm>
                <a:off x="4833938" y="728663"/>
                <a:ext cx="277813" cy="962025"/>
              </a:xfrm>
              <a:custGeom>
                <a:avLst/>
                <a:gdLst>
                  <a:gd name="T0" fmla="*/ 1 w 50"/>
                  <a:gd name="T1" fmla="*/ 173 h 173"/>
                  <a:gd name="T2" fmla="*/ 1 w 50"/>
                  <a:gd name="T3" fmla="*/ 173 h 173"/>
                  <a:gd name="T4" fmla="*/ 0 w 50"/>
                  <a:gd name="T5" fmla="*/ 172 h 173"/>
                  <a:gd name="T6" fmla="*/ 48 w 50"/>
                  <a:gd name="T7" fmla="*/ 0 h 173"/>
                  <a:gd name="T8" fmla="*/ 49 w 50"/>
                  <a:gd name="T9" fmla="*/ 0 h 173"/>
                  <a:gd name="T10" fmla="*/ 49 w 50"/>
                  <a:gd name="T11" fmla="*/ 1 h 173"/>
                  <a:gd name="T12" fmla="*/ 2 w 50"/>
                  <a:gd name="T13" fmla="*/ 173 h 173"/>
                  <a:gd name="T14" fmla="*/ 1 w 5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0" y="17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4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Freeform 64"/>
              <p:cNvSpPr/>
              <p:nvPr/>
            </p:nvSpPr>
            <p:spPr bwMode="auto">
              <a:xfrm>
                <a:off x="4994275" y="1106488"/>
                <a:ext cx="546100" cy="323850"/>
              </a:xfrm>
              <a:custGeom>
                <a:avLst/>
                <a:gdLst>
                  <a:gd name="T0" fmla="*/ 97 w 98"/>
                  <a:gd name="T1" fmla="*/ 58 h 58"/>
                  <a:gd name="T2" fmla="*/ 96 w 98"/>
                  <a:gd name="T3" fmla="*/ 58 h 58"/>
                  <a:gd name="T4" fmla="*/ 0 w 98"/>
                  <a:gd name="T5" fmla="*/ 2 h 58"/>
                  <a:gd name="T6" fmla="*/ 0 w 98"/>
                  <a:gd name="T7" fmla="*/ 1 h 58"/>
                  <a:gd name="T8" fmla="*/ 1 w 98"/>
                  <a:gd name="T9" fmla="*/ 0 h 58"/>
                  <a:gd name="T10" fmla="*/ 97 w 98"/>
                  <a:gd name="T11" fmla="*/ 56 h 58"/>
                  <a:gd name="T12" fmla="*/ 98 w 98"/>
                  <a:gd name="T13" fmla="*/ 58 h 58"/>
                  <a:gd name="T14" fmla="*/ 97 w 98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97" y="58"/>
                    </a:moveTo>
                    <a:cubicBezTo>
                      <a:pt x="97" y="58"/>
                      <a:pt x="96" y="58"/>
                      <a:pt x="96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7" y="56"/>
                      <a:pt x="97" y="56"/>
                      <a:pt x="97" y="56"/>
                    </a:cubicBezTo>
                    <a:cubicBezTo>
                      <a:pt x="98" y="57"/>
                      <a:pt x="98" y="57"/>
                      <a:pt x="98" y="58"/>
                    </a:cubicBezTo>
                    <a:cubicBezTo>
                      <a:pt x="97" y="58"/>
                      <a:pt x="97" y="58"/>
                      <a:pt x="9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Freeform 65"/>
              <p:cNvSpPr/>
              <p:nvPr/>
            </p:nvSpPr>
            <p:spPr bwMode="auto">
              <a:xfrm>
                <a:off x="4833938" y="1190625"/>
                <a:ext cx="400050" cy="477838"/>
              </a:xfrm>
              <a:custGeom>
                <a:avLst/>
                <a:gdLst>
                  <a:gd name="T0" fmla="*/ 71 w 72"/>
                  <a:gd name="T1" fmla="*/ 86 h 86"/>
                  <a:gd name="T2" fmla="*/ 70 w 72"/>
                  <a:gd name="T3" fmla="*/ 86 h 86"/>
                  <a:gd name="T4" fmla="*/ 1 w 72"/>
                  <a:gd name="T5" fmla="*/ 2 h 86"/>
                  <a:gd name="T6" fmla="*/ 1 w 72"/>
                  <a:gd name="T7" fmla="*/ 1 h 86"/>
                  <a:gd name="T8" fmla="*/ 2 w 72"/>
                  <a:gd name="T9" fmla="*/ 1 h 86"/>
                  <a:gd name="T10" fmla="*/ 71 w 72"/>
                  <a:gd name="T11" fmla="*/ 85 h 86"/>
                  <a:gd name="T12" fmla="*/ 71 w 72"/>
                  <a:gd name="T13" fmla="*/ 86 h 86"/>
                  <a:gd name="T14" fmla="*/ 71 w 72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86">
                    <a:moveTo>
                      <a:pt x="71" y="86"/>
                    </a:moveTo>
                    <a:cubicBezTo>
                      <a:pt x="70" y="86"/>
                      <a:pt x="70" y="86"/>
                      <a:pt x="70" y="8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72" y="85"/>
                      <a:pt x="72" y="86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Freeform 66"/>
              <p:cNvSpPr/>
              <p:nvPr/>
            </p:nvSpPr>
            <p:spPr bwMode="auto">
              <a:xfrm>
                <a:off x="4833938" y="822325"/>
                <a:ext cx="566738" cy="868363"/>
              </a:xfrm>
              <a:custGeom>
                <a:avLst/>
                <a:gdLst>
                  <a:gd name="T0" fmla="*/ 1 w 102"/>
                  <a:gd name="T1" fmla="*/ 156 h 156"/>
                  <a:gd name="T2" fmla="*/ 1 w 102"/>
                  <a:gd name="T3" fmla="*/ 156 h 156"/>
                  <a:gd name="T4" fmla="*/ 1 w 102"/>
                  <a:gd name="T5" fmla="*/ 155 h 156"/>
                  <a:gd name="T6" fmla="*/ 100 w 102"/>
                  <a:gd name="T7" fmla="*/ 1 h 156"/>
                  <a:gd name="T8" fmla="*/ 101 w 102"/>
                  <a:gd name="T9" fmla="*/ 0 h 156"/>
                  <a:gd name="T10" fmla="*/ 101 w 102"/>
                  <a:gd name="T11" fmla="*/ 2 h 156"/>
                  <a:gd name="T12" fmla="*/ 2 w 102"/>
                  <a:gd name="T13" fmla="*/ 156 h 156"/>
                  <a:gd name="T14" fmla="*/ 1 w 102"/>
                  <a:gd name="T1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56">
                    <a:moveTo>
                      <a:pt x="1" y="156"/>
                    </a:moveTo>
                    <a:cubicBezTo>
                      <a:pt x="1" y="156"/>
                      <a:pt x="1" y="156"/>
                      <a:pt x="1" y="156"/>
                    </a:cubicBezTo>
                    <a:cubicBezTo>
                      <a:pt x="0" y="156"/>
                      <a:pt x="0" y="155"/>
                      <a:pt x="1" y="155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0"/>
                      <a:pt x="101" y="0"/>
                      <a:pt x="101" y="0"/>
                    </a:cubicBezTo>
                    <a:cubicBezTo>
                      <a:pt x="102" y="1"/>
                      <a:pt x="102" y="1"/>
                      <a:pt x="101" y="2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2" y="156"/>
                      <a:pt x="2" y="156"/>
                      <a:pt x="1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Oval 67"/>
              <p:cNvSpPr>
                <a:spLocks noChangeArrowheads="1"/>
              </p:cNvSpPr>
              <p:nvPr/>
            </p:nvSpPr>
            <p:spPr bwMode="auto">
              <a:xfrm>
                <a:off x="4972050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Oval 68"/>
              <p:cNvSpPr>
                <a:spLocks noChangeArrowheads="1"/>
              </p:cNvSpPr>
              <p:nvPr/>
            </p:nvSpPr>
            <p:spPr bwMode="auto">
              <a:xfrm>
                <a:off x="5162550" y="15303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Oval 69"/>
              <p:cNvSpPr>
                <a:spLocks noChangeArrowheads="1"/>
              </p:cNvSpPr>
              <p:nvPr/>
            </p:nvSpPr>
            <p:spPr bwMode="auto">
              <a:xfrm>
                <a:off x="5016500" y="911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Oval 70"/>
              <p:cNvSpPr>
                <a:spLocks noChangeArrowheads="1"/>
              </p:cNvSpPr>
              <p:nvPr/>
            </p:nvSpPr>
            <p:spPr bwMode="auto">
              <a:xfrm>
                <a:off x="4811713" y="1173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Oval 71"/>
              <p:cNvSpPr>
                <a:spLocks noChangeArrowheads="1"/>
              </p:cNvSpPr>
              <p:nvPr/>
            </p:nvSpPr>
            <p:spPr bwMode="auto">
              <a:xfrm>
                <a:off x="5129213" y="1173163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Freeform 72"/>
              <p:cNvSpPr/>
              <p:nvPr/>
            </p:nvSpPr>
            <p:spPr bwMode="auto">
              <a:xfrm>
                <a:off x="4822825" y="711200"/>
                <a:ext cx="777875" cy="996950"/>
              </a:xfrm>
              <a:custGeom>
                <a:avLst/>
                <a:gdLst>
                  <a:gd name="T0" fmla="*/ 42 w 140"/>
                  <a:gd name="T1" fmla="*/ 179 h 179"/>
                  <a:gd name="T2" fmla="*/ 3 w 140"/>
                  <a:gd name="T3" fmla="*/ 179 h 179"/>
                  <a:gd name="T4" fmla="*/ 0 w 140"/>
                  <a:gd name="T5" fmla="*/ 175 h 179"/>
                  <a:gd name="T6" fmla="*/ 3 w 140"/>
                  <a:gd name="T7" fmla="*/ 172 h 179"/>
                  <a:gd name="T8" fmla="*/ 42 w 140"/>
                  <a:gd name="T9" fmla="*/ 172 h 179"/>
                  <a:gd name="T10" fmla="*/ 78 w 140"/>
                  <a:gd name="T11" fmla="*/ 166 h 179"/>
                  <a:gd name="T12" fmla="*/ 107 w 140"/>
                  <a:gd name="T13" fmla="*/ 150 h 179"/>
                  <a:gd name="T14" fmla="*/ 125 w 140"/>
                  <a:gd name="T15" fmla="*/ 124 h 179"/>
                  <a:gd name="T16" fmla="*/ 132 w 140"/>
                  <a:gd name="T17" fmla="*/ 90 h 179"/>
                  <a:gd name="T18" fmla="*/ 126 w 140"/>
                  <a:gd name="T19" fmla="*/ 55 h 179"/>
                  <a:gd name="T20" fmla="*/ 107 w 140"/>
                  <a:gd name="T21" fmla="*/ 29 h 179"/>
                  <a:gd name="T22" fmla="*/ 79 w 140"/>
                  <a:gd name="T23" fmla="*/ 13 h 179"/>
                  <a:gd name="T24" fmla="*/ 42 w 140"/>
                  <a:gd name="T25" fmla="*/ 7 h 179"/>
                  <a:gd name="T26" fmla="*/ 3 w 140"/>
                  <a:gd name="T27" fmla="*/ 7 h 179"/>
                  <a:gd name="T28" fmla="*/ 0 w 140"/>
                  <a:gd name="T29" fmla="*/ 4 h 179"/>
                  <a:gd name="T30" fmla="*/ 3 w 140"/>
                  <a:gd name="T31" fmla="*/ 0 h 179"/>
                  <a:gd name="T32" fmla="*/ 42 w 140"/>
                  <a:gd name="T33" fmla="*/ 0 h 179"/>
                  <a:gd name="T34" fmla="*/ 81 w 140"/>
                  <a:gd name="T35" fmla="*/ 6 h 179"/>
                  <a:gd name="T36" fmla="*/ 112 w 140"/>
                  <a:gd name="T37" fmla="*/ 24 h 179"/>
                  <a:gd name="T38" fmla="*/ 132 w 140"/>
                  <a:gd name="T39" fmla="*/ 52 h 179"/>
                  <a:gd name="T40" fmla="*/ 140 w 140"/>
                  <a:gd name="T41" fmla="*/ 90 h 179"/>
                  <a:gd name="T42" fmla="*/ 132 w 140"/>
                  <a:gd name="T43" fmla="*/ 127 h 179"/>
                  <a:gd name="T44" fmla="*/ 111 w 140"/>
                  <a:gd name="T45" fmla="*/ 155 h 179"/>
                  <a:gd name="T46" fmla="*/ 80 w 140"/>
                  <a:gd name="T47" fmla="*/ 173 h 179"/>
                  <a:gd name="T48" fmla="*/ 42 w 140"/>
                  <a:gd name="T4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0" h="179">
                    <a:moveTo>
                      <a:pt x="42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42" y="172"/>
                      <a:pt x="42" y="172"/>
                      <a:pt x="42" y="172"/>
                    </a:cubicBezTo>
                    <a:cubicBezTo>
                      <a:pt x="55" y="172"/>
                      <a:pt x="67" y="170"/>
                      <a:pt x="78" y="166"/>
                    </a:cubicBezTo>
                    <a:cubicBezTo>
                      <a:pt x="89" y="162"/>
                      <a:pt x="99" y="157"/>
                      <a:pt x="107" y="150"/>
                    </a:cubicBezTo>
                    <a:cubicBezTo>
                      <a:pt x="115" y="143"/>
                      <a:pt x="121" y="134"/>
                      <a:pt x="125" y="124"/>
                    </a:cubicBezTo>
                    <a:cubicBezTo>
                      <a:pt x="130" y="114"/>
                      <a:pt x="132" y="102"/>
                      <a:pt x="132" y="90"/>
                    </a:cubicBezTo>
                    <a:cubicBezTo>
                      <a:pt x="132" y="77"/>
                      <a:pt x="130" y="65"/>
                      <a:pt x="126" y="55"/>
                    </a:cubicBezTo>
                    <a:cubicBezTo>
                      <a:pt x="121" y="45"/>
                      <a:pt x="115" y="36"/>
                      <a:pt x="107" y="29"/>
                    </a:cubicBezTo>
                    <a:cubicBezTo>
                      <a:pt x="99" y="22"/>
                      <a:pt x="90" y="17"/>
                      <a:pt x="79" y="13"/>
                    </a:cubicBezTo>
                    <a:cubicBezTo>
                      <a:pt x="67" y="9"/>
                      <a:pt x="55" y="7"/>
                      <a:pt x="4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6" y="0"/>
                      <a:pt x="69" y="2"/>
                      <a:pt x="81" y="6"/>
                    </a:cubicBezTo>
                    <a:cubicBezTo>
                      <a:pt x="93" y="10"/>
                      <a:pt x="103" y="16"/>
                      <a:pt x="112" y="24"/>
                    </a:cubicBezTo>
                    <a:cubicBezTo>
                      <a:pt x="121" y="32"/>
                      <a:pt x="128" y="41"/>
                      <a:pt x="132" y="52"/>
                    </a:cubicBezTo>
                    <a:cubicBezTo>
                      <a:pt x="137" y="63"/>
                      <a:pt x="140" y="76"/>
                      <a:pt x="140" y="90"/>
                    </a:cubicBezTo>
                    <a:cubicBezTo>
                      <a:pt x="140" y="104"/>
                      <a:pt x="137" y="116"/>
                      <a:pt x="132" y="127"/>
                    </a:cubicBezTo>
                    <a:cubicBezTo>
                      <a:pt x="127" y="138"/>
                      <a:pt x="120" y="147"/>
                      <a:pt x="111" y="155"/>
                    </a:cubicBezTo>
                    <a:cubicBezTo>
                      <a:pt x="103" y="163"/>
                      <a:pt x="92" y="169"/>
                      <a:pt x="80" y="173"/>
                    </a:cubicBezTo>
                    <a:cubicBezTo>
                      <a:pt x="69" y="177"/>
                      <a:pt x="56" y="179"/>
                      <a:pt x="4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4" name="组合 543"/>
            <p:cNvGrpSpPr/>
            <p:nvPr/>
          </p:nvGrpSpPr>
          <p:grpSpPr>
            <a:xfrm>
              <a:off x="5875288" y="711200"/>
              <a:ext cx="579438" cy="996950"/>
              <a:chOff x="6089650" y="711200"/>
              <a:chExt cx="579438" cy="996950"/>
            </a:xfrm>
            <a:grpFill/>
          </p:grpSpPr>
          <p:sp>
            <p:nvSpPr>
              <p:cNvPr id="545" name="Freeform 73"/>
              <p:cNvSpPr/>
              <p:nvPr/>
            </p:nvSpPr>
            <p:spPr bwMode="auto">
              <a:xfrm>
                <a:off x="6100763" y="728663"/>
                <a:ext cx="550863" cy="795338"/>
              </a:xfrm>
              <a:custGeom>
                <a:avLst/>
                <a:gdLst>
                  <a:gd name="T0" fmla="*/ 98 w 99"/>
                  <a:gd name="T1" fmla="*/ 143 h 143"/>
                  <a:gd name="T2" fmla="*/ 98 w 99"/>
                  <a:gd name="T3" fmla="*/ 143 h 143"/>
                  <a:gd name="T4" fmla="*/ 1 w 99"/>
                  <a:gd name="T5" fmla="*/ 1 h 143"/>
                  <a:gd name="T6" fmla="*/ 1 w 99"/>
                  <a:gd name="T7" fmla="*/ 0 h 143"/>
                  <a:gd name="T8" fmla="*/ 2 w 99"/>
                  <a:gd name="T9" fmla="*/ 0 h 143"/>
                  <a:gd name="T10" fmla="*/ 99 w 99"/>
                  <a:gd name="T11" fmla="*/ 142 h 143"/>
                  <a:gd name="T12" fmla="*/ 99 w 99"/>
                  <a:gd name="T13" fmla="*/ 143 h 143"/>
                  <a:gd name="T14" fmla="*/ 98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98" y="143"/>
                    </a:moveTo>
                    <a:cubicBezTo>
                      <a:pt x="98" y="143"/>
                      <a:pt x="98" y="143"/>
                      <a:pt x="98" y="14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9" y="143"/>
                      <a:pt x="99" y="143"/>
                    </a:cubicBezTo>
                    <a:cubicBezTo>
                      <a:pt x="99" y="143"/>
                      <a:pt x="99" y="143"/>
                      <a:pt x="9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Freeform 74"/>
              <p:cNvSpPr/>
              <p:nvPr/>
            </p:nvSpPr>
            <p:spPr bwMode="auto">
              <a:xfrm>
                <a:off x="6100763" y="895350"/>
                <a:ext cx="550863" cy="795338"/>
              </a:xfrm>
              <a:custGeom>
                <a:avLst/>
                <a:gdLst>
                  <a:gd name="T0" fmla="*/ 1 w 99"/>
                  <a:gd name="T1" fmla="*/ 143 h 143"/>
                  <a:gd name="T2" fmla="*/ 1 w 99"/>
                  <a:gd name="T3" fmla="*/ 143 h 143"/>
                  <a:gd name="T4" fmla="*/ 1 w 99"/>
                  <a:gd name="T5" fmla="*/ 142 h 143"/>
                  <a:gd name="T6" fmla="*/ 98 w 99"/>
                  <a:gd name="T7" fmla="*/ 1 h 143"/>
                  <a:gd name="T8" fmla="*/ 99 w 99"/>
                  <a:gd name="T9" fmla="*/ 0 h 143"/>
                  <a:gd name="T10" fmla="*/ 99 w 99"/>
                  <a:gd name="T11" fmla="*/ 2 h 143"/>
                  <a:gd name="T12" fmla="*/ 2 w 99"/>
                  <a:gd name="T13" fmla="*/ 143 h 143"/>
                  <a:gd name="T14" fmla="*/ 1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1" y="143"/>
                    </a:moveTo>
                    <a:cubicBezTo>
                      <a:pt x="1" y="143"/>
                      <a:pt x="1" y="143"/>
                      <a:pt x="1" y="143"/>
                    </a:cubicBezTo>
                    <a:cubicBezTo>
                      <a:pt x="1" y="143"/>
                      <a:pt x="0" y="142"/>
                      <a:pt x="1" y="142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8" y="0"/>
                      <a:pt x="98" y="0"/>
                      <a:pt x="99" y="0"/>
                    </a:cubicBezTo>
                    <a:cubicBezTo>
                      <a:pt x="99" y="1"/>
                      <a:pt x="99" y="1"/>
                      <a:pt x="99" y="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2" y="143"/>
                      <a:pt x="2" y="143"/>
                      <a:pt x="1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Freeform 75"/>
              <p:cNvSpPr/>
              <p:nvPr/>
            </p:nvSpPr>
            <p:spPr bwMode="auto">
              <a:xfrm>
                <a:off x="6100763" y="728663"/>
                <a:ext cx="539750" cy="533400"/>
              </a:xfrm>
              <a:custGeom>
                <a:avLst/>
                <a:gdLst>
                  <a:gd name="T0" fmla="*/ 96 w 97"/>
                  <a:gd name="T1" fmla="*/ 96 h 96"/>
                  <a:gd name="T2" fmla="*/ 96 w 97"/>
                  <a:gd name="T3" fmla="*/ 95 h 96"/>
                  <a:gd name="T4" fmla="*/ 1 w 97"/>
                  <a:gd name="T5" fmla="*/ 1 h 96"/>
                  <a:gd name="T6" fmla="*/ 1 w 97"/>
                  <a:gd name="T7" fmla="*/ 0 h 96"/>
                  <a:gd name="T8" fmla="*/ 2 w 97"/>
                  <a:gd name="T9" fmla="*/ 0 h 96"/>
                  <a:gd name="T10" fmla="*/ 97 w 97"/>
                  <a:gd name="T11" fmla="*/ 94 h 96"/>
                  <a:gd name="T12" fmla="*/ 97 w 97"/>
                  <a:gd name="T13" fmla="*/ 95 h 96"/>
                  <a:gd name="T14" fmla="*/ 96 w 97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6">
                    <a:moveTo>
                      <a:pt x="96" y="96"/>
                    </a:moveTo>
                    <a:cubicBezTo>
                      <a:pt x="96" y="96"/>
                      <a:pt x="96" y="95"/>
                      <a:pt x="96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5"/>
                      <a:pt x="97" y="95"/>
                    </a:cubicBezTo>
                    <a:cubicBezTo>
                      <a:pt x="97" y="95"/>
                      <a:pt x="97" y="96"/>
                      <a:pt x="9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Freeform 76"/>
              <p:cNvSpPr/>
              <p:nvPr/>
            </p:nvSpPr>
            <p:spPr bwMode="auto">
              <a:xfrm>
                <a:off x="6100763" y="1079500"/>
                <a:ext cx="539750" cy="611188"/>
              </a:xfrm>
              <a:custGeom>
                <a:avLst/>
                <a:gdLst>
                  <a:gd name="T0" fmla="*/ 1 w 97"/>
                  <a:gd name="T1" fmla="*/ 110 h 110"/>
                  <a:gd name="T2" fmla="*/ 1 w 97"/>
                  <a:gd name="T3" fmla="*/ 110 h 110"/>
                  <a:gd name="T4" fmla="*/ 1 w 97"/>
                  <a:gd name="T5" fmla="*/ 109 h 110"/>
                  <a:gd name="T6" fmla="*/ 96 w 97"/>
                  <a:gd name="T7" fmla="*/ 1 h 110"/>
                  <a:gd name="T8" fmla="*/ 97 w 97"/>
                  <a:gd name="T9" fmla="*/ 1 h 110"/>
                  <a:gd name="T10" fmla="*/ 97 w 97"/>
                  <a:gd name="T11" fmla="*/ 2 h 110"/>
                  <a:gd name="T12" fmla="*/ 2 w 97"/>
                  <a:gd name="T13" fmla="*/ 110 h 110"/>
                  <a:gd name="T14" fmla="*/ 1 w 97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1" y="109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0"/>
                      <a:pt x="97" y="0"/>
                      <a:pt x="97" y="1"/>
                    </a:cubicBezTo>
                    <a:cubicBezTo>
                      <a:pt x="97" y="1"/>
                      <a:pt x="97" y="2"/>
                      <a:pt x="97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Freeform 77"/>
              <p:cNvSpPr/>
              <p:nvPr/>
            </p:nvSpPr>
            <p:spPr bwMode="auto">
              <a:xfrm>
                <a:off x="6100763" y="1117600"/>
                <a:ext cx="539750" cy="144463"/>
              </a:xfrm>
              <a:custGeom>
                <a:avLst/>
                <a:gdLst>
                  <a:gd name="T0" fmla="*/ 96 w 97"/>
                  <a:gd name="T1" fmla="*/ 26 h 26"/>
                  <a:gd name="T2" fmla="*/ 96 w 97"/>
                  <a:gd name="T3" fmla="*/ 26 h 26"/>
                  <a:gd name="T4" fmla="*/ 1 w 97"/>
                  <a:gd name="T5" fmla="*/ 2 h 26"/>
                  <a:gd name="T6" fmla="*/ 1 w 97"/>
                  <a:gd name="T7" fmla="*/ 1 h 26"/>
                  <a:gd name="T8" fmla="*/ 2 w 97"/>
                  <a:gd name="T9" fmla="*/ 1 h 26"/>
                  <a:gd name="T10" fmla="*/ 97 w 97"/>
                  <a:gd name="T11" fmla="*/ 24 h 26"/>
                  <a:gd name="T12" fmla="*/ 97 w 97"/>
                  <a:gd name="T13" fmla="*/ 25 h 26"/>
                  <a:gd name="T14" fmla="*/ 96 w 97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26">
                    <a:moveTo>
                      <a:pt x="96" y="26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5"/>
                    </a:cubicBezTo>
                    <a:cubicBezTo>
                      <a:pt x="97" y="25"/>
                      <a:pt x="97" y="26"/>
                      <a:pt x="9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Freeform 78"/>
              <p:cNvSpPr/>
              <p:nvPr/>
            </p:nvSpPr>
            <p:spPr bwMode="auto">
              <a:xfrm>
                <a:off x="6100763" y="1117600"/>
                <a:ext cx="550863" cy="573088"/>
              </a:xfrm>
              <a:custGeom>
                <a:avLst/>
                <a:gdLst>
                  <a:gd name="T0" fmla="*/ 98 w 99"/>
                  <a:gd name="T1" fmla="*/ 103 h 103"/>
                  <a:gd name="T2" fmla="*/ 98 w 99"/>
                  <a:gd name="T3" fmla="*/ 103 h 103"/>
                  <a:gd name="T4" fmla="*/ 1 w 99"/>
                  <a:gd name="T5" fmla="*/ 2 h 103"/>
                  <a:gd name="T6" fmla="*/ 1 w 99"/>
                  <a:gd name="T7" fmla="*/ 1 h 103"/>
                  <a:gd name="T8" fmla="*/ 2 w 99"/>
                  <a:gd name="T9" fmla="*/ 1 h 103"/>
                  <a:gd name="T10" fmla="*/ 99 w 99"/>
                  <a:gd name="T11" fmla="*/ 102 h 103"/>
                  <a:gd name="T12" fmla="*/ 99 w 99"/>
                  <a:gd name="T13" fmla="*/ 103 h 103"/>
                  <a:gd name="T14" fmla="*/ 98 w 99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03">
                    <a:moveTo>
                      <a:pt x="98" y="103"/>
                    </a:moveTo>
                    <a:cubicBezTo>
                      <a:pt x="98" y="103"/>
                      <a:pt x="98" y="103"/>
                      <a:pt x="98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99" y="102"/>
                      <a:pt x="99" y="102"/>
                      <a:pt x="99" y="102"/>
                    </a:cubicBezTo>
                    <a:cubicBezTo>
                      <a:pt x="99" y="102"/>
                      <a:pt x="99" y="103"/>
                      <a:pt x="99" y="103"/>
                    </a:cubicBezTo>
                    <a:cubicBezTo>
                      <a:pt x="99" y="103"/>
                      <a:pt x="99" y="103"/>
                      <a:pt x="98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Freeform 79"/>
              <p:cNvSpPr/>
              <p:nvPr/>
            </p:nvSpPr>
            <p:spPr bwMode="auto">
              <a:xfrm>
                <a:off x="6100763" y="728663"/>
                <a:ext cx="550863" cy="400050"/>
              </a:xfrm>
              <a:custGeom>
                <a:avLst/>
                <a:gdLst>
                  <a:gd name="T0" fmla="*/ 1 w 99"/>
                  <a:gd name="T1" fmla="*/ 72 h 72"/>
                  <a:gd name="T2" fmla="*/ 1 w 99"/>
                  <a:gd name="T3" fmla="*/ 72 h 72"/>
                  <a:gd name="T4" fmla="*/ 1 w 99"/>
                  <a:gd name="T5" fmla="*/ 71 h 72"/>
                  <a:gd name="T6" fmla="*/ 98 w 99"/>
                  <a:gd name="T7" fmla="*/ 0 h 72"/>
                  <a:gd name="T8" fmla="*/ 99 w 99"/>
                  <a:gd name="T9" fmla="*/ 0 h 72"/>
                  <a:gd name="T10" fmla="*/ 99 w 99"/>
                  <a:gd name="T11" fmla="*/ 1 h 72"/>
                  <a:gd name="T12" fmla="*/ 2 w 99"/>
                  <a:gd name="T13" fmla="*/ 72 h 72"/>
                  <a:gd name="T14" fmla="*/ 1 w 99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72">
                    <a:moveTo>
                      <a:pt x="1" y="72"/>
                    </a:moveTo>
                    <a:cubicBezTo>
                      <a:pt x="1" y="72"/>
                      <a:pt x="1" y="72"/>
                      <a:pt x="1" y="72"/>
                    </a:cubicBezTo>
                    <a:cubicBezTo>
                      <a:pt x="0" y="72"/>
                      <a:pt x="0" y="71"/>
                      <a:pt x="1" y="71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Freeform 80"/>
              <p:cNvSpPr/>
              <p:nvPr/>
            </p:nvSpPr>
            <p:spPr bwMode="auto">
              <a:xfrm>
                <a:off x="6100763" y="1079500"/>
                <a:ext cx="539750" cy="49213"/>
              </a:xfrm>
              <a:custGeom>
                <a:avLst/>
                <a:gdLst>
                  <a:gd name="T0" fmla="*/ 1 w 97"/>
                  <a:gd name="T1" fmla="*/ 9 h 9"/>
                  <a:gd name="T2" fmla="*/ 1 w 97"/>
                  <a:gd name="T3" fmla="*/ 8 h 9"/>
                  <a:gd name="T4" fmla="*/ 1 w 97"/>
                  <a:gd name="T5" fmla="*/ 7 h 9"/>
                  <a:gd name="T6" fmla="*/ 96 w 97"/>
                  <a:gd name="T7" fmla="*/ 0 h 9"/>
                  <a:gd name="T8" fmla="*/ 97 w 97"/>
                  <a:gd name="T9" fmla="*/ 1 h 9"/>
                  <a:gd name="T10" fmla="*/ 96 w 97"/>
                  <a:gd name="T11" fmla="*/ 2 h 9"/>
                  <a:gd name="T12" fmla="*/ 2 w 97"/>
                  <a:gd name="T13" fmla="*/ 9 h 9"/>
                  <a:gd name="T14" fmla="*/ 1 w 97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">
                    <a:moveTo>
                      <a:pt x="1" y="9"/>
                    </a:moveTo>
                    <a:cubicBezTo>
                      <a:pt x="1" y="9"/>
                      <a:pt x="1" y="9"/>
                      <a:pt x="1" y="8"/>
                    </a:cubicBezTo>
                    <a:cubicBezTo>
                      <a:pt x="0" y="8"/>
                      <a:pt x="1" y="8"/>
                      <a:pt x="1" y="7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97" y="2"/>
                      <a:pt x="97" y="2"/>
                      <a:pt x="96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Oval 81"/>
              <p:cNvSpPr>
                <a:spLocks noChangeArrowheads="1"/>
              </p:cNvSpPr>
              <p:nvPr/>
            </p:nvSpPr>
            <p:spPr bwMode="auto">
              <a:xfrm>
                <a:off x="6340475" y="136842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Oval 82"/>
              <p:cNvSpPr>
                <a:spLocks noChangeArrowheads="1"/>
              </p:cNvSpPr>
              <p:nvPr/>
            </p:nvSpPr>
            <p:spPr bwMode="auto">
              <a:xfrm>
                <a:off x="6311900" y="92868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Oval 83"/>
              <p:cNvSpPr>
                <a:spLocks noChangeArrowheads="1"/>
              </p:cNvSpPr>
              <p:nvPr/>
            </p:nvSpPr>
            <p:spPr bwMode="auto">
              <a:xfrm>
                <a:off x="6451600" y="12398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Oval 84"/>
              <p:cNvSpPr>
                <a:spLocks noChangeArrowheads="1"/>
              </p:cNvSpPr>
              <p:nvPr/>
            </p:nvSpPr>
            <p:spPr bwMode="auto">
              <a:xfrm>
                <a:off x="6518275" y="15573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Oval 85"/>
              <p:cNvSpPr>
                <a:spLocks noChangeArrowheads="1"/>
              </p:cNvSpPr>
              <p:nvPr/>
            </p:nvSpPr>
            <p:spPr bwMode="auto">
              <a:xfrm>
                <a:off x="6256338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Freeform 86"/>
              <p:cNvSpPr>
                <a:spLocks noEditPoints="1"/>
              </p:cNvSpPr>
              <p:nvPr/>
            </p:nvSpPr>
            <p:spPr bwMode="auto">
              <a:xfrm>
                <a:off x="6089650" y="711200"/>
                <a:ext cx="579438" cy="996950"/>
              </a:xfrm>
              <a:custGeom>
                <a:avLst/>
                <a:gdLst>
                  <a:gd name="T0" fmla="*/ 100 w 104"/>
                  <a:gd name="T1" fmla="*/ 179 h 179"/>
                  <a:gd name="T2" fmla="*/ 3 w 104"/>
                  <a:gd name="T3" fmla="*/ 179 h 179"/>
                  <a:gd name="T4" fmla="*/ 0 w 104"/>
                  <a:gd name="T5" fmla="*/ 175 h 179"/>
                  <a:gd name="T6" fmla="*/ 0 w 104"/>
                  <a:gd name="T7" fmla="*/ 4 h 179"/>
                  <a:gd name="T8" fmla="*/ 3 w 104"/>
                  <a:gd name="T9" fmla="*/ 0 h 179"/>
                  <a:gd name="T10" fmla="*/ 100 w 104"/>
                  <a:gd name="T11" fmla="*/ 0 h 179"/>
                  <a:gd name="T12" fmla="*/ 104 w 104"/>
                  <a:gd name="T13" fmla="*/ 4 h 179"/>
                  <a:gd name="T14" fmla="*/ 104 w 104"/>
                  <a:gd name="T15" fmla="*/ 34 h 179"/>
                  <a:gd name="T16" fmla="*/ 100 w 104"/>
                  <a:gd name="T17" fmla="*/ 38 h 179"/>
                  <a:gd name="T18" fmla="*/ 97 w 104"/>
                  <a:gd name="T19" fmla="*/ 34 h 179"/>
                  <a:gd name="T20" fmla="*/ 97 w 104"/>
                  <a:gd name="T21" fmla="*/ 7 h 179"/>
                  <a:gd name="T22" fmla="*/ 7 w 104"/>
                  <a:gd name="T23" fmla="*/ 7 h 179"/>
                  <a:gd name="T24" fmla="*/ 7 w 104"/>
                  <a:gd name="T25" fmla="*/ 172 h 179"/>
                  <a:gd name="T26" fmla="*/ 97 w 104"/>
                  <a:gd name="T27" fmla="*/ 172 h 179"/>
                  <a:gd name="T28" fmla="*/ 97 w 104"/>
                  <a:gd name="T29" fmla="*/ 145 h 179"/>
                  <a:gd name="T30" fmla="*/ 100 w 104"/>
                  <a:gd name="T31" fmla="*/ 141 h 179"/>
                  <a:gd name="T32" fmla="*/ 104 w 104"/>
                  <a:gd name="T33" fmla="*/ 145 h 179"/>
                  <a:gd name="T34" fmla="*/ 104 w 104"/>
                  <a:gd name="T35" fmla="*/ 175 h 179"/>
                  <a:gd name="T36" fmla="*/ 100 w 104"/>
                  <a:gd name="T37" fmla="*/ 179 h 179"/>
                  <a:gd name="T38" fmla="*/ 98 w 104"/>
                  <a:gd name="T39" fmla="*/ 101 h 179"/>
                  <a:gd name="T40" fmla="*/ 95 w 104"/>
                  <a:gd name="T41" fmla="*/ 98 h 179"/>
                  <a:gd name="T42" fmla="*/ 95 w 104"/>
                  <a:gd name="T43" fmla="*/ 67 h 179"/>
                  <a:gd name="T44" fmla="*/ 98 w 104"/>
                  <a:gd name="T45" fmla="*/ 64 h 179"/>
                  <a:gd name="T46" fmla="*/ 102 w 104"/>
                  <a:gd name="T47" fmla="*/ 67 h 179"/>
                  <a:gd name="T48" fmla="*/ 102 w 104"/>
                  <a:gd name="T49" fmla="*/ 98 h 179"/>
                  <a:gd name="T50" fmla="*/ 98 w 104"/>
                  <a:gd name="T51" fmla="*/ 10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4" h="179">
                    <a:moveTo>
                      <a:pt x="100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4" y="2"/>
                      <a:pt x="104" y="4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4" y="36"/>
                      <a:pt x="102" y="38"/>
                      <a:pt x="100" y="38"/>
                    </a:cubicBezTo>
                    <a:cubicBezTo>
                      <a:pt x="98" y="38"/>
                      <a:pt x="97" y="36"/>
                      <a:pt x="97" y="34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97" y="172"/>
                      <a:pt x="97" y="172"/>
                      <a:pt x="97" y="172"/>
                    </a:cubicBezTo>
                    <a:cubicBezTo>
                      <a:pt x="97" y="145"/>
                      <a:pt x="97" y="145"/>
                      <a:pt x="97" y="145"/>
                    </a:cubicBezTo>
                    <a:cubicBezTo>
                      <a:pt x="97" y="143"/>
                      <a:pt x="98" y="141"/>
                      <a:pt x="100" y="141"/>
                    </a:cubicBezTo>
                    <a:cubicBezTo>
                      <a:pt x="102" y="141"/>
                      <a:pt x="104" y="143"/>
                      <a:pt x="104" y="145"/>
                    </a:cubicBezTo>
                    <a:cubicBezTo>
                      <a:pt x="104" y="175"/>
                      <a:pt x="104" y="175"/>
                      <a:pt x="104" y="175"/>
                    </a:cubicBezTo>
                    <a:cubicBezTo>
                      <a:pt x="104" y="177"/>
                      <a:pt x="102" y="179"/>
                      <a:pt x="100" y="179"/>
                    </a:cubicBezTo>
                    <a:close/>
                    <a:moveTo>
                      <a:pt x="98" y="101"/>
                    </a:moveTo>
                    <a:cubicBezTo>
                      <a:pt x="96" y="101"/>
                      <a:pt x="95" y="100"/>
                      <a:pt x="95" y="98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5"/>
                      <a:pt x="96" y="64"/>
                      <a:pt x="98" y="64"/>
                    </a:cubicBezTo>
                    <a:cubicBezTo>
                      <a:pt x="100" y="64"/>
                      <a:pt x="102" y="65"/>
                      <a:pt x="102" y="67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100"/>
                      <a:pt x="100" y="101"/>
                      <a:pt x="9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9" name="组合 558"/>
            <p:cNvGrpSpPr/>
            <p:nvPr/>
          </p:nvGrpSpPr>
          <p:grpSpPr>
            <a:xfrm>
              <a:off x="6970663" y="711200"/>
              <a:ext cx="528638" cy="996950"/>
              <a:chOff x="7185025" y="711200"/>
              <a:chExt cx="528638" cy="996950"/>
            </a:xfrm>
            <a:grpFill/>
          </p:grpSpPr>
          <p:sp>
            <p:nvSpPr>
              <p:cNvPr id="560" name="Freeform 87"/>
              <p:cNvSpPr/>
              <p:nvPr/>
            </p:nvSpPr>
            <p:spPr bwMode="auto">
              <a:xfrm>
                <a:off x="7680325" y="895350"/>
                <a:ext cx="11113" cy="366713"/>
              </a:xfrm>
              <a:custGeom>
                <a:avLst/>
                <a:gdLst>
                  <a:gd name="T0" fmla="*/ 1 w 2"/>
                  <a:gd name="T1" fmla="*/ 66 h 66"/>
                  <a:gd name="T2" fmla="*/ 0 w 2"/>
                  <a:gd name="T3" fmla="*/ 65 h 66"/>
                  <a:gd name="T4" fmla="*/ 0 w 2"/>
                  <a:gd name="T5" fmla="*/ 1 h 66"/>
                  <a:gd name="T6" fmla="*/ 1 w 2"/>
                  <a:gd name="T7" fmla="*/ 0 h 66"/>
                  <a:gd name="T8" fmla="*/ 2 w 2"/>
                  <a:gd name="T9" fmla="*/ 1 h 66"/>
                  <a:gd name="T10" fmla="*/ 2 w 2"/>
                  <a:gd name="T11" fmla="*/ 65 h 66"/>
                  <a:gd name="T12" fmla="*/ 1 w 2"/>
                  <a:gd name="T1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6">
                    <a:moveTo>
                      <a:pt x="1" y="66"/>
                    </a:moveTo>
                    <a:cubicBezTo>
                      <a:pt x="0" y="66"/>
                      <a:pt x="0" y="65"/>
                      <a:pt x="0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Freeform 88"/>
              <p:cNvSpPr/>
              <p:nvPr/>
            </p:nvSpPr>
            <p:spPr bwMode="auto">
              <a:xfrm>
                <a:off x="7196138" y="728663"/>
                <a:ext cx="495300" cy="177800"/>
              </a:xfrm>
              <a:custGeom>
                <a:avLst/>
                <a:gdLst>
                  <a:gd name="T0" fmla="*/ 88 w 89"/>
                  <a:gd name="T1" fmla="*/ 32 h 32"/>
                  <a:gd name="T2" fmla="*/ 88 w 89"/>
                  <a:gd name="T3" fmla="*/ 32 h 32"/>
                  <a:gd name="T4" fmla="*/ 1 w 89"/>
                  <a:gd name="T5" fmla="*/ 2 h 32"/>
                  <a:gd name="T6" fmla="*/ 1 w 89"/>
                  <a:gd name="T7" fmla="*/ 0 h 32"/>
                  <a:gd name="T8" fmla="*/ 2 w 89"/>
                  <a:gd name="T9" fmla="*/ 0 h 32"/>
                  <a:gd name="T10" fmla="*/ 88 w 89"/>
                  <a:gd name="T11" fmla="*/ 30 h 32"/>
                  <a:gd name="T12" fmla="*/ 89 w 89"/>
                  <a:gd name="T13" fmla="*/ 31 h 32"/>
                  <a:gd name="T14" fmla="*/ 88 w 8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32"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9" y="30"/>
                      <a:pt x="89" y="31"/>
                      <a:pt x="89" y="31"/>
                    </a:cubicBezTo>
                    <a:cubicBezTo>
                      <a:pt x="89" y="32"/>
                      <a:pt x="88" y="32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Freeform 89"/>
              <p:cNvSpPr/>
              <p:nvPr/>
            </p:nvSpPr>
            <p:spPr bwMode="auto">
              <a:xfrm>
                <a:off x="7196138" y="728663"/>
                <a:ext cx="195263" cy="533400"/>
              </a:xfrm>
              <a:custGeom>
                <a:avLst/>
                <a:gdLst>
                  <a:gd name="T0" fmla="*/ 34 w 35"/>
                  <a:gd name="T1" fmla="*/ 96 h 96"/>
                  <a:gd name="T2" fmla="*/ 33 w 35"/>
                  <a:gd name="T3" fmla="*/ 95 h 96"/>
                  <a:gd name="T4" fmla="*/ 1 w 35"/>
                  <a:gd name="T5" fmla="*/ 1 h 96"/>
                  <a:gd name="T6" fmla="*/ 1 w 35"/>
                  <a:gd name="T7" fmla="*/ 0 h 96"/>
                  <a:gd name="T8" fmla="*/ 2 w 35"/>
                  <a:gd name="T9" fmla="*/ 0 h 96"/>
                  <a:gd name="T10" fmla="*/ 34 w 35"/>
                  <a:gd name="T11" fmla="*/ 94 h 96"/>
                  <a:gd name="T12" fmla="*/ 34 w 35"/>
                  <a:gd name="T13" fmla="*/ 96 h 96"/>
                  <a:gd name="T14" fmla="*/ 34 w 35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6">
                    <a:moveTo>
                      <a:pt x="34" y="96"/>
                    </a:moveTo>
                    <a:cubicBezTo>
                      <a:pt x="33" y="96"/>
                      <a:pt x="33" y="95"/>
                      <a:pt x="33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5" y="95"/>
                      <a:pt x="34" y="95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Freeform 90"/>
              <p:cNvSpPr/>
              <p:nvPr/>
            </p:nvSpPr>
            <p:spPr bwMode="auto">
              <a:xfrm>
                <a:off x="7380288" y="895350"/>
                <a:ext cx="311150" cy="366713"/>
              </a:xfrm>
              <a:custGeom>
                <a:avLst/>
                <a:gdLst>
                  <a:gd name="T0" fmla="*/ 1 w 56"/>
                  <a:gd name="T1" fmla="*/ 66 h 66"/>
                  <a:gd name="T2" fmla="*/ 0 w 56"/>
                  <a:gd name="T3" fmla="*/ 65 h 66"/>
                  <a:gd name="T4" fmla="*/ 0 w 56"/>
                  <a:gd name="T5" fmla="*/ 64 h 66"/>
                  <a:gd name="T6" fmla="*/ 54 w 56"/>
                  <a:gd name="T7" fmla="*/ 0 h 66"/>
                  <a:gd name="T8" fmla="*/ 55 w 56"/>
                  <a:gd name="T9" fmla="*/ 0 h 66"/>
                  <a:gd name="T10" fmla="*/ 56 w 56"/>
                  <a:gd name="T11" fmla="*/ 2 h 66"/>
                  <a:gd name="T12" fmla="*/ 1 w 56"/>
                  <a:gd name="T13" fmla="*/ 65 h 66"/>
                  <a:gd name="T14" fmla="*/ 1 w 56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6">
                    <a:moveTo>
                      <a:pt x="1" y="66"/>
                    </a:moveTo>
                    <a:cubicBezTo>
                      <a:pt x="0" y="66"/>
                      <a:pt x="0" y="66"/>
                      <a:pt x="0" y="65"/>
                    </a:cubicBezTo>
                    <a:cubicBezTo>
                      <a:pt x="0" y="65"/>
                      <a:pt x="0" y="64"/>
                      <a:pt x="0" y="6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Freeform 91"/>
              <p:cNvSpPr/>
              <p:nvPr/>
            </p:nvSpPr>
            <p:spPr bwMode="auto">
              <a:xfrm>
                <a:off x="7380288" y="728663"/>
                <a:ext cx="311150" cy="533400"/>
              </a:xfrm>
              <a:custGeom>
                <a:avLst/>
                <a:gdLst>
                  <a:gd name="T0" fmla="*/ 1 w 56"/>
                  <a:gd name="T1" fmla="*/ 96 h 96"/>
                  <a:gd name="T2" fmla="*/ 0 w 56"/>
                  <a:gd name="T3" fmla="*/ 95 h 96"/>
                  <a:gd name="T4" fmla="*/ 0 w 56"/>
                  <a:gd name="T5" fmla="*/ 94 h 96"/>
                  <a:gd name="T6" fmla="*/ 54 w 56"/>
                  <a:gd name="T7" fmla="*/ 0 h 96"/>
                  <a:gd name="T8" fmla="*/ 55 w 56"/>
                  <a:gd name="T9" fmla="*/ 0 h 96"/>
                  <a:gd name="T10" fmla="*/ 56 w 56"/>
                  <a:gd name="T11" fmla="*/ 1 h 96"/>
                  <a:gd name="T12" fmla="*/ 1 w 56"/>
                  <a:gd name="T13" fmla="*/ 95 h 96"/>
                  <a:gd name="T14" fmla="*/ 1 w 5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" y="96"/>
                    </a:moveTo>
                    <a:cubicBezTo>
                      <a:pt x="0" y="96"/>
                      <a:pt x="0" y="96"/>
                      <a:pt x="0" y="95"/>
                    </a:cubicBezTo>
                    <a:cubicBezTo>
                      <a:pt x="0" y="95"/>
                      <a:pt x="0" y="95"/>
                      <a:pt x="0" y="9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5" y="0"/>
                      <a:pt x="55" y="0"/>
                    </a:cubicBezTo>
                    <a:cubicBezTo>
                      <a:pt x="56" y="0"/>
                      <a:pt x="56" y="1"/>
                      <a:pt x="56" y="1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5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Freeform 92"/>
              <p:cNvSpPr/>
              <p:nvPr/>
            </p:nvSpPr>
            <p:spPr bwMode="auto">
              <a:xfrm>
                <a:off x="7196138" y="728663"/>
                <a:ext cx="495300" cy="533400"/>
              </a:xfrm>
              <a:custGeom>
                <a:avLst/>
                <a:gdLst>
                  <a:gd name="T0" fmla="*/ 88 w 89"/>
                  <a:gd name="T1" fmla="*/ 96 h 96"/>
                  <a:gd name="T2" fmla="*/ 87 w 89"/>
                  <a:gd name="T3" fmla="*/ 95 h 96"/>
                  <a:gd name="T4" fmla="*/ 1 w 89"/>
                  <a:gd name="T5" fmla="*/ 1 h 96"/>
                  <a:gd name="T6" fmla="*/ 1 w 89"/>
                  <a:gd name="T7" fmla="*/ 0 h 96"/>
                  <a:gd name="T8" fmla="*/ 2 w 89"/>
                  <a:gd name="T9" fmla="*/ 0 h 96"/>
                  <a:gd name="T10" fmla="*/ 89 w 89"/>
                  <a:gd name="T11" fmla="*/ 94 h 96"/>
                  <a:gd name="T12" fmla="*/ 89 w 89"/>
                  <a:gd name="T13" fmla="*/ 95 h 96"/>
                  <a:gd name="T14" fmla="*/ 88 w 89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96">
                    <a:moveTo>
                      <a:pt x="88" y="96"/>
                    </a:moveTo>
                    <a:cubicBezTo>
                      <a:pt x="88" y="96"/>
                      <a:pt x="87" y="95"/>
                      <a:pt x="87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5"/>
                      <a:pt x="89" y="95"/>
                    </a:cubicBezTo>
                    <a:cubicBezTo>
                      <a:pt x="88" y="96"/>
                      <a:pt x="88" y="96"/>
                      <a:pt x="8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Freeform 93"/>
              <p:cNvSpPr/>
              <p:nvPr/>
            </p:nvSpPr>
            <p:spPr bwMode="auto">
              <a:xfrm>
                <a:off x="7196138" y="728663"/>
                <a:ext cx="195263" cy="962025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0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Oval 94"/>
              <p:cNvSpPr>
                <a:spLocks noChangeArrowheads="1"/>
              </p:cNvSpPr>
              <p:nvPr/>
            </p:nvSpPr>
            <p:spPr bwMode="auto">
              <a:xfrm>
                <a:off x="7573963" y="844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Oval 95"/>
              <p:cNvSpPr>
                <a:spLocks noChangeArrowheads="1"/>
              </p:cNvSpPr>
              <p:nvPr/>
            </p:nvSpPr>
            <p:spPr bwMode="auto">
              <a:xfrm>
                <a:off x="7658100" y="1057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Oval 96"/>
              <p:cNvSpPr>
                <a:spLocks noChangeArrowheads="1"/>
              </p:cNvSpPr>
              <p:nvPr/>
            </p:nvSpPr>
            <p:spPr bwMode="auto">
              <a:xfrm>
                <a:off x="7273925" y="1228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Oval 97"/>
              <p:cNvSpPr>
                <a:spLocks noChangeArrowheads="1"/>
              </p:cNvSpPr>
              <p:nvPr/>
            </p:nvSpPr>
            <p:spPr bwMode="auto">
              <a:xfrm>
                <a:off x="7280275" y="8175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Oval 98"/>
              <p:cNvSpPr>
                <a:spLocks noChangeArrowheads="1"/>
              </p:cNvSpPr>
              <p:nvPr/>
            </p:nvSpPr>
            <p:spPr bwMode="auto">
              <a:xfrm>
                <a:off x="7502525" y="10572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Freeform 99"/>
              <p:cNvSpPr/>
              <p:nvPr/>
            </p:nvSpPr>
            <p:spPr bwMode="auto">
              <a:xfrm>
                <a:off x="7185025" y="711200"/>
                <a:ext cx="522288" cy="996950"/>
              </a:xfrm>
              <a:custGeom>
                <a:avLst/>
                <a:gdLst>
                  <a:gd name="T0" fmla="*/ 36 w 94"/>
                  <a:gd name="T1" fmla="*/ 179 h 179"/>
                  <a:gd name="T2" fmla="*/ 3 w 94"/>
                  <a:gd name="T3" fmla="*/ 179 h 179"/>
                  <a:gd name="T4" fmla="*/ 0 w 94"/>
                  <a:gd name="T5" fmla="*/ 175 h 179"/>
                  <a:gd name="T6" fmla="*/ 0 w 94"/>
                  <a:gd name="T7" fmla="*/ 4 h 179"/>
                  <a:gd name="T8" fmla="*/ 3 w 94"/>
                  <a:gd name="T9" fmla="*/ 0 h 179"/>
                  <a:gd name="T10" fmla="*/ 90 w 94"/>
                  <a:gd name="T11" fmla="*/ 0 h 179"/>
                  <a:gd name="T12" fmla="*/ 94 w 94"/>
                  <a:gd name="T13" fmla="*/ 4 h 179"/>
                  <a:gd name="T14" fmla="*/ 94 w 94"/>
                  <a:gd name="T15" fmla="*/ 34 h 179"/>
                  <a:gd name="T16" fmla="*/ 90 w 94"/>
                  <a:gd name="T17" fmla="*/ 38 h 179"/>
                  <a:gd name="T18" fmla="*/ 86 w 94"/>
                  <a:gd name="T19" fmla="*/ 34 h 179"/>
                  <a:gd name="T20" fmla="*/ 86 w 94"/>
                  <a:gd name="T21" fmla="*/ 7 h 179"/>
                  <a:gd name="T22" fmla="*/ 7 w 94"/>
                  <a:gd name="T23" fmla="*/ 7 h 179"/>
                  <a:gd name="T24" fmla="*/ 7 w 94"/>
                  <a:gd name="T25" fmla="*/ 172 h 179"/>
                  <a:gd name="T26" fmla="*/ 32 w 94"/>
                  <a:gd name="T27" fmla="*/ 172 h 179"/>
                  <a:gd name="T28" fmla="*/ 32 w 94"/>
                  <a:gd name="T29" fmla="*/ 98 h 179"/>
                  <a:gd name="T30" fmla="*/ 36 w 94"/>
                  <a:gd name="T31" fmla="*/ 94 h 179"/>
                  <a:gd name="T32" fmla="*/ 89 w 94"/>
                  <a:gd name="T33" fmla="*/ 94 h 179"/>
                  <a:gd name="T34" fmla="*/ 92 w 94"/>
                  <a:gd name="T35" fmla="*/ 98 h 179"/>
                  <a:gd name="T36" fmla="*/ 89 w 94"/>
                  <a:gd name="T37" fmla="*/ 101 h 179"/>
                  <a:gd name="T38" fmla="*/ 39 w 94"/>
                  <a:gd name="T39" fmla="*/ 101 h 179"/>
                  <a:gd name="T40" fmla="*/ 39 w 94"/>
                  <a:gd name="T41" fmla="*/ 175 h 179"/>
                  <a:gd name="T42" fmla="*/ 36 w 94"/>
                  <a:gd name="T4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79"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2" y="0"/>
                      <a:pt x="94" y="2"/>
                      <a:pt x="94" y="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36"/>
                      <a:pt x="92" y="38"/>
                      <a:pt x="90" y="38"/>
                    </a:cubicBezTo>
                    <a:cubicBezTo>
                      <a:pt x="88" y="38"/>
                      <a:pt x="86" y="36"/>
                      <a:pt x="86" y="34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2" y="172"/>
                      <a:pt x="32" y="172"/>
                      <a:pt x="32" y="172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32" y="96"/>
                      <a:pt x="34" y="94"/>
                      <a:pt x="36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91" y="94"/>
                      <a:pt x="92" y="96"/>
                      <a:pt x="92" y="98"/>
                    </a:cubicBezTo>
                    <a:cubicBezTo>
                      <a:pt x="92" y="100"/>
                      <a:pt x="91" y="101"/>
                      <a:pt x="8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39" y="175"/>
                      <a:pt x="39" y="175"/>
                      <a:pt x="39" y="175"/>
                    </a:cubicBezTo>
                    <a:cubicBezTo>
                      <a:pt x="39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3" name="组合 572"/>
            <p:cNvGrpSpPr/>
            <p:nvPr/>
          </p:nvGrpSpPr>
          <p:grpSpPr>
            <a:xfrm>
              <a:off x="7939038" y="695325"/>
              <a:ext cx="1038225" cy="1030288"/>
              <a:chOff x="8153400" y="695325"/>
              <a:chExt cx="1038225" cy="1030288"/>
            </a:xfrm>
            <a:grpFill/>
          </p:grpSpPr>
          <p:sp>
            <p:nvSpPr>
              <p:cNvPr id="574" name="Freeform 100"/>
              <p:cNvSpPr/>
              <p:nvPr/>
            </p:nvSpPr>
            <p:spPr bwMode="auto">
              <a:xfrm>
                <a:off x="8175625" y="1117600"/>
                <a:ext cx="449263" cy="11113"/>
              </a:xfrm>
              <a:custGeom>
                <a:avLst/>
                <a:gdLst>
                  <a:gd name="T0" fmla="*/ 80 w 81"/>
                  <a:gd name="T1" fmla="*/ 2 h 2"/>
                  <a:gd name="T2" fmla="*/ 1 w 81"/>
                  <a:gd name="T3" fmla="*/ 2 h 2"/>
                  <a:gd name="T4" fmla="*/ 0 w 81"/>
                  <a:gd name="T5" fmla="*/ 1 h 2"/>
                  <a:gd name="T6" fmla="*/ 1 w 81"/>
                  <a:gd name="T7" fmla="*/ 0 h 2"/>
                  <a:gd name="T8" fmla="*/ 80 w 81"/>
                  <a:gd name="T9" fmla="*/ 0 h 2"/>
                  <a:gd name="T10" fmla="*/ 81 w 81"/>
                  <a:gd name="T11" fmla="*/ 1 h 2"/>
                  <a:gd name="T12" fmla="*/ 80 w 8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2">
                    <a:moveTo>
                      <a:pt x="8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1" y="0"/>
                      <a:pt x="81" y="1"/>
                    </a:cubicBezTo>
                    <a:cubicBezTo>
                      <a:pt x="81" y="1"/>
                      <a:pt x="80" y="2"/>
                      <a:pt x="8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Freeform 101"/>
              <p:cNvSpPr/>
              <p:nvPr/>
            </p:nvSpPr>
            <p:spPr bwMode="auto">
              <a:xfrm>
                <a:off x="8675688" y="1117600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Freeform 102"/>
              <p:cNvSpPr/>
              <p:nvPr/>
            </p:nvSpPr>
            <p:spPr bwMode="auto">
              <a:xfrm>
                <a:off x="8675688" y="1117600"/>
                <a:ext cx="500063" cy="590550"/>
              </a:xfrm>
              <a:custGeom>
                <a:avLst/>
                <a:gdLst>
                  <a:gd name="T0" fmla="*/ 1 w 90"/>
                  <a:gd name="T1" fmla="*/ 106 h 106"/>
                  <a:gd name="T2" fmla="*/ 1 w 90"/>
                  <a:gd name="T3" fmla="*/ 106 h 106"/>
                  <a:gd name="T4" fmla="*/ 1 w 90"/>
                  <a:gd name="T5" fmla="*/ 104 h 106"/>
                  <a:gd name="T6" fmla="*/ 88 w 90"/>
                  <a:gd name="T7" fmla="*/ 0 h 106"/>
                  <a:gd name="T8" fmla="*/ 90 w 90"/>
                  <a:gd name="T9" fmla="*/ 0 h 106"/>
                  <a:gd name="T10" fmla="*/ 90 w 90"/>
                  <a:gd name="T11" fmla="*/ 2 h 106"/>
                  <a:gd name="T12" fmla="*/ 2 w 90"/>
                  <a:gd name="T13" fmla="*/ 106 h 106"/>
                  <a:gd name="T14" fmla="*/ 1 w 90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06">
                    <a:moveTo>
                      <a:pt x="1" y="106"/>
                    </a:moveTo>
                    <a:cubicBezTo>
                      <a:pt x="1" y="106"/>
                      <a:pt x="1" y="106"/>
                      <a:pt x="1" y="106"/>
                    </a:cubicBezTo>
                    <a:cubicBezTo>
                      <a:pt x="0" y="105"/>
                      <a:pt x="0" y="105"/>
                      <a:pt x="1" y="10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90" y="0"/>
                    </a:cubicBezTo>
                    <a:cubicBezTo>
                      <a:pt x="90" y="1"/>
                      <a:pt x="90" y="1"/>
                      <a:pt x="90" y="2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2" y="106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Freeform 103"/>
              <p:cNvSpPr/>
              <p:nvPr/>
            </p:nvSpPr>
            <p:spPr bwMode="auto">
              <a:xfrm>
                <a:off x="8175625" y="1117600"/>
                <a:ext cx="511175" cy="590550"/>
              </a:xfrm>
              <a:custGeom>
                <a:avLst/>
                <a:gdLst>
                  <a:gd name="T0" fmla="*/ 91 w 92"/>
                  <a:gd name="T1" fmla="*/ 106 h 106"/>
                  <a:gd name="T2" fmla="*/ 91 w 92"/>
                  <a:gd name="T3" fmla="*/ 106 h 106"/>
                  <a:gd name="T4" fmla="*/ 0 w 92"/>
                  <a:gd name="T5" fmla="*/ 2 h 106"/>
                  <a:gd name="T6" fmla="*/ 0 w 92"/>
                  <a:gd name="T7" fmla="*/ 0 h 106"/>
                  <a:gd name="T8" fmla="*/ 2 w 92"/>
                  <a:gd name="T9" fmla="*/ 0 h 106"/>
                  <a:gd name="T10" fmla="*/ 92 w 92"/>
                  <a:gd name="T11" fmla="*/ 104 h 106"/>
                  <a:gd name="T12" fmla="*/ 92 w 92"/>
                  <a:gd name="T13" fmla="*/ 106 h 106"/>
                  <a:gd name="T14" fmla="*/ 91 w 92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06">
                    <a:moveTo>
                      <a:pt x="91" y="106"/>
                    </a:moveTo>
                    <a:cubicBezTo>
                      <a:pt x="91" y="106"/>
                      <a:pt x="91" y="106"/>
                      <a:pt x="91" y="10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104"/>
                      <a:pt x="92" y="104"/>
                      <a:pt x="92" y="104"/>
                    </a:cubicBezTo>
                    <a:cubicBezTo>
                      <a:pt x="92" y="105"/>
                      <a:pt x="92" y="105"/>
                      <a:pt x="92" y="106"/>
                    </a:cubicBezTo>
                    <a:cubicBezTo>
                      <a:pt x="92" y="106"/>
                      <a:pt x="91" y="106"/>
                      <a:pt x="9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Freeform 104"/>
              <p:cNvSpPr/>
              <p:nvPr/>
            </p:nvSpPr>
            <p:spPr bwMode="auto">
              <a:xfrm>
                <a:off x="8224838" y="973138"/>
                <a:ext cx="917575" cy="11113"/>
              </a:xfrm>
              <a:custGeom>
                <a:avLst/>
                <a:gdLst>
                  <a:gd name="T0" fmla="*/ 164 w 165"/>
                  <a:gd name="T1" fmla="*/ 2 h 2"/>
                  <a:gd name="T2" fmla="*/ 1 w 165"/>
                  <a:gd name="T3" fmla="*/ 2 h 2"/>
                  <a:gd name="T4" fmla="*/ 0 w 165"/>
                  <a:gd name="T5" fmla="*/ 1 h 2"/>
                  <a:gd name="T6" fmla="*/ 1 w 165"/>
                  <a:gd name="T7" fmla="*/ 0 h 2"/>
                  <a:gd name="T8" fmla="*/ 164 w 165"/>
                  <a:gd name="T9" fmla="*/ 0 h 2"/>
                  <a:gd name="T10" fmla="*/ 165 w 165"/>
                  <a:gd name="T11" fmla="*/ 1 h 2"/>
                  <a:gd name="T12" fmla="*/ 164 w 1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2">
                    <a:moveTo>
                      <a:pt x="1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65" y="1"/>
                      <a:pt x="165" y="1"/>
                    </a:cubicBezTo>
                    <a:cubicBezTo>
                      <a:pt x="165" y="2"/>
                      <a:pt x="164" y="2"/>
                      <a:pt x="1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Freeform 105"/>
              <p:cNvSpPr/>
              <p:nvPr/>
            </p:nvSpPr>
            <p:spPr bwMode="auto">
              <a:xfrm>
                <a:off x="8224838" y="973138"/>
                <a:ext cx="400050" cy="155575"/>
              </a:xfrm>
              <a:custGeom>
                <a:avLst/>
                <a:gdLst>
                  <a:gd name="T0" fmla="*/ 71 w 72"/>
                  <a:gd name="T1" fmla="*/ 28 h 28"/>
                  <a:gd name="T2" fmla="*/ 71 w 72"/>
                  <a:gd name="T3" fmla="*/ 28 h 28"/>
                  <a:gd name="T4" fmla="*/ 1 w 72"/>
                  <a:gd name="T5" fmla="*/ 2 h 28"/>
                  <a:gd name="T6" fmla="*/ 0 w 72"/>
                  <a:gd name="T7" fmla="*/ 1 h 28"/>
                  <a:gd name="T8" fmla="*/ 1 w 72"/>
                  <a:gd name="T9" fmla="*/ 0 h 28"/>
                  <a:gd name="T10" fmla="*/ 71 w 72"/>
                  <a:gd name="T11" fmla="*/ 26 h 28"/>
                  <a:gd name="T12" fmla="*/ 72 w 72"/>
                  <a:gd name="T13" fmla="*/ 27 h 28"/>
                  <a:gd name="T14" fmla="*/ 71 w 72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8">
                    <a:moveTo>
                      <a:pt x="71" y="28"/>
                    </a:moveTo>
                    <a:cubicBezTo>
                      <a:pt x="71" y="28"/>
                      <a:pt x="71" y="28"/>
                      <a:pt x="71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2" y="26"/>
                      <a:pt x="72" y="27"/>
                      <a:pt x="72" y="27"/>
                    </a:cubicBezTo>
                    <a:cubicBezTo>
                      <a:pt x="72" y="28"/>
                      <a:pt x="71" y="28"/>
                      <a:pt x="7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Freeform 106"/>
              <p:cNvSpPr/>
              <p:nvPr/>
            </p:nvSpPr>
            <p:spPr bwMode="auto">
              <a:xfrm>
                <a:off x="8613775" y="711200"/>
                <a:ext cx="73025" cy="417513"/>
              </a:xfrm>
              <a:custGeom>
                <a:avLst/>
                <a:gdLst>
                  <a:gd name="T0" fmla="*/ 1 w 13"/>
                  <a:gd name="T1" fmla="*/ 75 h 75"/>
                  <a:gd name="T2" fmla="*/ 1 w 13"/>
                  <a:gd name="T3" fmla="*/ 75 h 75"/>
                  <a:gd name="T4" fmla="*/ 0 w 13"/>
                  <a:gd name="T5" fmla="*/ 74 h 75"/>
                  <a:gd name="T6" fmla="*/ 11 w 13"/>
                  <a:gd name="T7" fmla="*/ 1 h 75"/>
                  <a:gd name="T8" fmla="*/ 12 w 13"/>
                  <a:gd name="T9" fmla="*/ 0 h 75"/>
                  <a:gd name="T10" fmla="*/ 13 w 13"/>
                  <a:gd name="T11" fmla="*/ 1 h 75"/>
                  <a:gd name="T12" fmla="*/ 2 w 13"/>
                  <a:gd name="T13" fmla="*/ 74 h 75"/>
                  <a:gd name="T14" fmla="*/ 1 w 13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5">
                    <a:moveTo>
                      <a:pt x="1" y="75"/>
                    </a:moveTo>
                    <a:cubicBezTo>
                      <a:pt x="1" y="75"/>
                      <a:pt x="1" y="75"/>
                      <a:pt x="1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3" y="1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Freeform 107"/>
              <p:cNvSpPr/>
              <p:nvPr/>
            </p:nvSpPr>
            <p:spPr bwMode="auto">
              <a:xfrm>
                <a:off x="8613775" y="1117600"/>
                <a:ext cx="433388" cy="434975"/>
              </a:xfrm>
              <a:custGeom>
                <a:avLst/>
                <a:gdLst>
                  <a:gd name="T0" fmla="*/ 77 w 78"/>
                  <a:gd name="T1" fmla="*/ 78 h 78"/>
                  <a:gd name="T2" fmla="*/ 77 w 78"/>
                  <a:gd name="T3" fmla="*/ 78 h 78"/>
                  <a:gd name="T4" fmla="*/ 0 w 78"/>
                  <a:gd name="T5" fmla="*/ 2 h 78"/>
                  <a:gd name="T6" fmla="*/ 0 w 78"/>
                  <a:gd name="T7" fmla="*/ 0 h 78"/>
                  <a:gd name="T8" fmla="*/ 2 w 78"/>
                  <a:gd name="T9" fmla="*/ 0 h 78"/>
                  <a:gd name="T10" fmla="*/ 78 w 78"/>
                  <a:gd name="T11" fmla="*/ 77 h 78"/>
                  <a:gd name="T12" fmla="*/ 78 w 78"/>
                  <a:gd name="T13" fmla="*/ 78 h 78"/>
                  <a:gd name="T14" fmla="*/ 77 w 78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8">
                    <a:moveTo>
                      <a:pt x="77" y="78"/>
                    </a:moveTo>
                    <a:cubicBezTo>
                      <a:pt x="77" y="78"/>
                      <a:pt x="77" y="78"/>
                      <a:pt x="77" y="7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7"/>
                      <a:pt x="78" y="78"/>
                      <a:pt x="78" y="78"/>
                    </a:cubicBezTo>
                    <a:cubicBezTo>
                      <a:pt x="78" y="78"/>
                      <a:pt x="78" y="78"/>
                      <a:pt x="77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Freeform 108"/>
              <p:cNvSpPr/>
              <p:nvPr/>
            </p:nvSpPr>
            <p:spPr bwMode="auto">
              <a:xfrm>
                <a:off x="8613775" y="973138"/>
                <a:ext cx="528638" cy="155575"/>
              </a:xfrm>
              <a:custGeom>
                <a:avLst/>
                <a:gdLst>
                  <a:gd name="T0" fmla="*/ 1 w 95"/>
                  <a:gd name="T1" fmla="*/ 28 h 28"/>
                  <a:gd name="T2" fmla="*/ 0 w 95"/>
                  <a:gd name="T3" fmla="*/ 27 h 28"/>
                  <a:gd name="T4" fmla="*/ 1 w 95"/>
                  <a:gd name="T5" fmla="*/ 26 h 28"/>
                  <a:gd name="T6" fmla="*/ 94 w 95"/>
                  <a:gd name="T7" fmla="*/ 0 h 28"/>
                  <a:gd name="T8" fmla="*/ 95 w 95"/>
                  <a:gd name="T9" fmla="*/ 1 h 28"/>
                  <a:gd name="T10" fmla="*/ 94 w 95"/>
                  <a:gd name="T11" fmla="*/ 2 h 28"/>
                  <a:gd name="T12" fmla="*/ 1 w 95"/>
                  <a:gd name="T13" fmla="*/ 28 h 28"/>
                  <a:gd name="T14" fmla="*/ 1 w 9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28">
                    <a:moveTo>
                      <a:pt x="1" y="28"/>
                    </a:moveTo>
                    <a:cubicBezTo>
                      <a:pt x="0" y="28"/>
                      <a:pt x="0" y="28"/>
                      <a:pt x="0" y="27"/>
                    </a:cubicBezTo>
                    <a:cubicBezTo>
                      <a:pt x="0" y="27"/>
                      <a:pt x="0" y="26"/>
                      <a:pt x="1" y="26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5" y="0"/>
                      <a:pt x="95" y="1"/>
                    </a:cubicBezTo>
                    <a:cubicBezTo>
                      <a:pt x="95" y="1"/>
                      <a:pt x="95" y="2"/>
                      <a:pt x="94" y="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Oval 109"/>
              <p:cNvSpPr>
                <a:spLocks noChangeArrowheads="1"/>
              </p:cNvSpPr>
              <p:nvPr/>
            </p:nvSpPr>
            <p:spPr bwMode="auto">
              <a:xfrm>
                <a:off x="8891588" y="13970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Oval 110"/>
              <p:cNvSpPr>
                <a:spLocks noChangeArrowheads="1"/>
              </p:cNvSpPr>
              <p:nvPr/>
            </p:nvSpPr>
            <p:spPr bwMode="auto">
              <a:xfrm>
                <a:off x="8620125" y="950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Oval 111"/>
              <p:cNvSpPr>
                <a:spLocks noChangeArrowheads="1"/>
              </p:cNvSpPr>
              <p:nvPr/>
            </p:nvSpPr>
            <p:spPr bwMode="auto">
              <a:xfrm>
                <a:off x="8386763" y="1368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Oval 112"/>
              <p:cNvSpPr>
                <a:spLocks noChangeArrowheads="1"/>
              </p:cNvSpPr>
              <p:nvPr/>
            </p:nvSpPr>
            <p:spPr bwMode="auto">
              <a:xfrm>
                <a:off x="8653463" y="1157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Oval 113"/>
              <p:cNvSpPr>
                <a:spLocks noChangeArrowheads="1"/>
              </p:cNvSpPr>
              <p:nvPr/>
            </p:nvSpPr>
            <p:spPr bwMode="auto">
              <a:xfrm>
                <a:off x="8402638" y="1022350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Freeform 114"/>
              <p:cNvSpPr/>
              <p:nvPr/>
            </p:nvSpPr>
            <p:spPr bwMode="auto">
              <a:xfrm>
                <a:off x="8153400" y="695325"/>
                <a:ext cx="1038225" cy="1030288"/>
              </a:xfrm>
              <a:custGeom>
                <a:avLst/>
                <a:gdLst>
                  <a:gd name="T0" fmla="*/ 95 w 187"/>
                  <a:gd name="T1" fmla="*/ 185 h 185"/>
                  <a:gd name="T2" fmla="*/ 58 w 187"/>
                  <a:gd name="T3" fmla="*/ 177 h 185"/>
                  <a:gd name="T4" fmla="*/ 28 w 187"/>
                  <a:gd name="T5" fmla="*/ 158 h 185"/>
                  <a:gd name="T6" fmla="*/ 8 w 187"/>
                  <a:gd name="T7" fmla="*/ 128 h 185"/>
                  <a:gd name="T8" fmla="*/ 0 w 187"/>
                  <a:gd name="T9" fmla="*/ 93 h 185"/>
                  <a:gd name="T10" fmla="*/ 8 w 187"/>
                  <a:gd name="T11" fmla="*/ 57 h 185"/>
                  <a:gd name="T12" fmla="*/ 28 w 187"/>
                  <a:gd name="T13" fmla="*/ 27 h 185"/>
                  <a:gd name="T14" fmla="*/ 58 w 187"/>
                  <a:gd name="T15" fmla="*/ 8 h 185"/>
                  <a:gd name="T16" fmla="*/ 95 w 187"/>
                  <a:gd name="T17" fmla="*/ 0 h 185"/>
                  <a:gd name="T18" fmla="*/ 141 w 187"/>
                  <a:gd name="T19" fmla="*/ 13 h 185"/>
                  <a:gd name="T20" fmla="*/ 180 w 187"/>
                  <a:gd name="T21" fmla="*/ 49 h 185"/>
                  <a:gd name="T22" fmla="*/ 179 w 187"/>
                  <a:gd name="T23" fmla="*/ 54 h 185"/>
                  <a:gd name="T24" fmla="*/ 174 w 187"/>
                  <a:gd name="T25" fmla="*/ 53 h 185"/>
                  <a:gd name="T26" fmla="*/ 138 w 187"/>
                  <a:gd name="T27" fmla="*/ 19 h 185"/>
                  <a:gd name="T28" fmla="*/ 95 w 187"/>
                  <a:gd name="T29" fmla="*/ 8 h 185"/>
                  <a:gd name="T30" fmla="*/ 61 w 187"/>
                  <a:gd name="T31" fmla="*/ 14 h 185"/>
                  <a:gd name="T32" fmla="*/ 33 w 187"/>
                  <a:gd name="T33" fmla="*/ 33 h 185"/>
                  <a:gd name="T34" fmla="*/ 14 w 187"/>
                  <a:gd name="T35" fmla="*/ 60 h 185"/>
                  <a:gd name="T36" fmla="*/ 8 w 187"/>
                  <a:gd name="T37" fmla="*/ 93 h 185"/>
                  <a:gd name="T38" fmla="*/ 14 w 187"/>
                  <a:gd name="T39" fmla="*/ 125 h 185"/>
                  <a:gd name="T40" fmla="*/ 33 w 187"/>
                  <a:gd name="T41" fmla="*/ 152 h 185"/>
                  <a:gd name="T42" fmla="*/ 61 w 187"/>
                  <a:gd name="T43" fmla="*/ 171 h 185"/>
                  <a:gd name="T44" fmla="*/ 95 w 187"/>
                  <a:gd name="T45" fmla="*/ 177 h 185"/>
                  <a:gd name="T46" fmla="*/ 129 w 187"/>
                  <a:gd name="T47" fmla="*/ 171 h 185"/>
                  <a:gd name="T48" fmla="*/ 156 w 187"/>
                  <a:gd name="T49" fmla="*/ 152 h 185"/>
                  <a:gd name="T50" fmla="*/ 174 w 187"/>
                  <a:gd name="T51" fmla="*/ 125 h 185"/>
                  <a:gd name="T52" fmla="*/ 180 w 187"/>
                  <a:gd name="T53" fmla="*/ 93 h 185"/>
                  <a:gd name="T54" fmla="*/ 180 w 187"/>
                  <a:gd name="T55" fmla="*/ 89 h 185"/>
                  <a:gd name="T56" fmla="*/ 180 w 187"/>
                  <a:gd name="T57" fmla="*/ 81 h 185"/>
                  <a:gd name="T58" fmla="*/ 84 w 187"/>
                  <a:gd name="T59" fmla="*/ 81 h 185"/>
                  <a:gd name="T60" fmla="*/ 80 w 187"/>
                  <a:gd name="T61" fmla="*/ 77 h 185"/>
                  <a:gd name="T62" fmla="*/ 84 w 187"/>
                  <a:gd name="T63" fmla="*/ 73 h 185"/>
                  <a:gd name="T64" fmla="*/ 183 w 187"/>
                  <a:gd name="T65" fmla="*/ 73 h 185"/>
                  <a:gd name="T66" fmla="*/ 187 w 187"/>
                  <a:gd name="T67" fmla="*/ 77 h 185"/>
                  <a:gd name="T68" fmla="*/ 187 w 187"/>
                  <a:gd name="T69" fmla="*/ 89 h 185"/>
                  <a:gd name="T70" fmla="*/ 187 w 187"/>
                  <a:gd name="T71" fmla="*/ 93 h 185"/>
                  <a:gd name="T72" fmla="*/ 180 w 187"/>
                  <a:gd name="T73" fmla="*/ 128 h 185"/>
                  <a:gd name="T74" fmla="*/ 161 w 187"/>
                  <a:gd name="T75" fmla="*/ 158 h 185"/>
                  <a:gd name="T76" fmla="*/ 132 w 187"/>
                  <a:gd name="T77" fmla="*/ 177 h 185"/>
                  <a:gd name="T78" fmla="*/ 95 w 187"/>
                  <a:gd name="T7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7" h="185">
                    <a:moveTo>
                      <a:pt x="95" y="185"/>
                    </a:moveTo>
                    <a:cubicBezTo>
                      <a:pt x="82" y="185"/>
                      <a:pt x="70" y="182"/>
                      <a:pt x="58" y="177"/>
                    </a:cubicBezTo>
                    <a:cubicBezTo>
                      <a:pt x="47" y="173"/>
                      <a:pt x="37" y="166"/>
                      <a:pt x="28" y="158"/>
                    </a:cubicBezTo>
                    <a:cubicBezTo>
                      <a:pt x="19" y="149"/>
                      <a:pt x="13" y="139"/>
                      <a:pt x="8" y="128"/>
                    </a:cubicBezTo>
                    <a:cubicBezTo>
                      <a:pt x="3" y="117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7"/>
                    </a:cubicBezTo>
                    <a:cubicBezTo>
                      <a:pt x="37" y="19"/>
                      <a:pt x="47" y="12"/>
                      <a:pt x="58" y="8"/>
                    </a:cubicBezTo>
                    <a:cubicBezTo>
                      <a:pt x="70" y="3"/>
                      <a:pt x="82" y="0"/>
                      <a:pt x="95" y="0"/>
                    </a:cubicBezTo>
                    <a:cubicBezTo>
                      <a:pt x="112" y="0"/>
                      <a:pt x="127" y="4"/>
                      <a:pt x="141" y="13"/>
                    </a:cubicBezTo>
                    <a:cubicBezTo>
                      <a:pt x="156" y="21"/>
                      <a:pt x="169" y="33"/>
                      <a:pt x="180" y="49"/>
                    </a:cubicBezTo>
                    <a:cubicBezTo>
                      <a:pt x="181" y="51"/>
                      <a:pt x="181" y="53"/>
                      <a:pt x="179" y="54"/>
                    </a:cubicBezTo>
                    <a:cubicBezTo>
                      <a:pt x="177" y="55"/>
                      <a:pt x="175" y="55"/>
                      <a:pt x="174" y="53"/>
                    </a:cubicBezTo>
                    <a:cubicBezTo>
                      <a:pt x="163" y="38"/>
                      <a:pt x="151" y="26"/>
                      <a:pt x="138" y="19"/>
                    </a:cubicBezTo>
                    <a:cubicBezTo>
                      <a:pt x="125" y="12"/>
                      <a:pt x="110" y="8"/>
                      <a:pt x="95" y="8"/>
                    </a:cubicBezTo>
                    <a:cubicBezTo>
                      <a:pt x="83" y="8"/>
                      <a:pt x="72" y="10"/>
                      <a:pt x="61" y="14"/>
                    </a:cubicBezTo>
                    <a:cubicBezTo>
                      <a:pt x="51" y="19"/>
                      <a:pt x="41" y="25"/>
                      <a:pt x="33" y="33"/>
                    </a:cubicBezTo>
                    <a:cubicBezTo>
                      <a:pt x="25" y="40"/>
                      <a:pt x="19" y="49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1" y="166"/>
                      <a:pt x="61" y="171"/>
                    </a:cubicBezTo>
                    <a:cubicBezTo>
                      <a:pt x="72" y="175"/>
                      <a:pt x="83" y="177"/>
                      <a:pt x="95" y="177"/>
                    </a:cubicBezTo>
                    <a:cubicBezTo>
                      <a:pt x="108" y="177"/>
                      <a:pt x="119" y="175"/>
                      <a:pt x="129" y="171"/>
                    </a:cubicBezTo>
                    <a:cubicBezTo>
                      <a:pt x="140" y="166"/>
                      <a:pt x="149" y="160"/>
                      <a:pt x="156" y="152"/>
                    </a:cubicBezTo>
                    <a:cubicBezTo>
                      <a:pt x="163" y="145"/>
                      <a:pt x="169" y="136"/>
                      <a:pt x="174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9"/>
                      <a:pt x="180" y="89"/>
                      <a:pt x="180" y="89"/>
                    </a:cubicBezTo>
                    <a:cubicBezTo>
                      <a:pt x="180" y="87"/>
                      <a:pt x="180" y="85"/>
                      <a:pt x="180" y="81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82" y="81"/>
                      <a:pt x="80" y="79"/>
                      <a:pt x="80" y="77"/>
                    </a:cubicBezTo>
                    <a:cubicBezTo>
                      <a:pt x="80" y="75"/>
                      <a:pt x="82" y="73"/>
                      <a:pt x="84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5" y="73"/>
                      <a:pt x="187" y="75"/>
                      <a:pt x="187" y="77"/>
                    </a:cubicBezTo>
                    <a:cubicBezTo>
                      <a:pt x="187" y="83"/>
                      <a:pt x="187" y="87"/>
                      <a:pt x="187" y="89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6" y="139"/>
                      <a:pt x="169" y="149"/>
                      <a:pt x="161" y="158"/>
                    </a:cubicBezTo>
                    <a:cubicBezTo>
                      <a:pt x="153" y="166"/>
                      <a:pt x="143" y="173"/>
                      <a:pt x="132" y="177"/>
                    </a:cubicBezTo>
                    <a:cubicBezTo>
                      <a:pt x="121" y="182"/>
                      <a:pt x="109" y="185"/>
                      <a:pt x="95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9" name="组合 588"/>
            <p:cNvGrpSpPr/>
            <p:nvPr/>
          </p:nvGrpSpPr>
          <p:grpSpPr>
            <a:xfrm>
              <a:off x="9472563" y="711200"/>
              <a:ext cx="800100" cy="996950"/>
              <a:chOff x="9686925" y="711200"/>
              <a:chExt cx="800100" cy="996950"/>
            </a:xfrm>
            <a:grpFill/>
          </p:grpSpPr>
          <p:sp>
            <p:nvSpPr>
              <p:cNvPr id="590" name="Freeform 115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73 w 74"/>
                  <a:gd name="T1" fmla="*/ 173 h 173"/>
                  <a:gd name="T2" fmla="*/ 72 w 74"/>
                  <a:gd name="T3" fmla="*/ 173 h 173"/>
                  <a:gd name="T4" fmla="*/ 1 w 74"/>
                  <a:gd name="T5" fmla="*/ 1 h 173"/>
                  <a:gd name="T6" fmla="*/ 1 w 74"/>
                  <a:gd name="T7" fmla="*/ 0 h 173"/>
                  <a:gd name="T8" fmla="*/ 2 w 74"/>
                  <a:gd name="T9" fmla="*/ 0 h 173"/>
                  <a:gd name="T10" fmla="*/ 74 w 74"/>
                  <a:gd name="T11" fmla="*/ 172 h 173"/>
                  <a:gd name="T12" fmla="*/ 74 w 74"/>
                  <a:gd name="T13" fmla="*/ 173 h 173"/>
                  <a:gd name="T14" fmla="*/ 73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73" y="173"/>
                    </a:moveTo>
                    <a:cubicBezTo>
                      <a:pt x="73" y="173"/>
                      <a:pt x="73" y="173"/>
                      <a:pt x="72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4" y="172"/>
                      <a:pt x="74" y="172"/>
                      <a:pt x="74" y="172"/>
                    </a:cubicBezTo>
                    <a:cubicBezTo>
                      <a:pt x="74" y="173"/>
                      <a:pt x="74" y="173"/>
                      <a:pt x="74" y="173"/>
                    </a:cubicBezTo>
                    <a:cubicBezTo>
                      <a:pt x="73" y="173"/>
                      <a:pt x="73" y="173"/>
                      <a:pt x="7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Freeform 116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1 w 74"/>
                  <a:gd name="T1" fmla="*/ 173 h 173"/>
                  <a:gd name="T2" fmla="*/ 1 w 74"/>
                  <a:gd name="T3" fmla="*/ 173 h 173"/>
                  <a:gd name="T4" fmla="*/ 1 w 74"/>
                  <a:gd name="T5" fmla="*/ 172 h 173"/>
                  <a:gd name="T6" fmla="*/ 72 w 74"/>
                  <a:gd name="T7" fmla="*/ 0 h 173"/>
                  <a:gd name="T8" fmla="*/ 74 w 74"/>
                  <a:gd name="T9" fmla="*/ 0 h 173"/>
                  <a:gd name="T10" fmla="*/ 74 w 74"/>
                  <a:gd name="T11" fmla="*/ 1 h 173"/>
                  <a:gd name="T12" fmla="*/ 2 w 74"/>
                  <a:gd name="T13" fmla="*/ 173 h 173"/>
                  <a:gd name="T14" fmla="*/ 1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4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Freeform 117"/>
              <p:cNvSpPr/>
              <p:nvPr/>
            </p:nvSpPr>
            <p:spPr bwMode="auto">
              <a:xfrm>
                <a:off x="10282238" y="728663"/>
                <a:ext cx="193675" cy="973138"/>
              </a:xfrm>
              <a:custGeom>
                <a:avLst/>
                <a:gdLst>
                  <a:gd name="T0" fmla="*/ 1 w 35"/>
                  <a:gd name="T1" fmla="*/ 175 h 175"/>
                  <a:gd name="T2" fmla="*/ 1 w 35"/>
                  <a:gd name="T3" fmla="*/ 175 h 175"/>
                  <a:gd name="T4" fmla="*/ 0 w 35"/>
                  <a:gd name="T5" fmla="*/ 173 h 175"/>
                  <a:gd name="T6" fmla="*/ 33 w 35"/>
                  <a:gd name="T7" fmla="*/ 0 h 175"/>
                  <a:gd name="T8" fmla="*/ 34 w 35"/>
                  <a:gd name="T9" fmla="*/ 0 h 175"/>
                  <a:gd name="T10" fmla="*/ 35 w 35"/>
                  <a:gd name="T11" fmla="*/ 1 h 175"/>
                  <a:gd name="T12" fmla="*/ 2 w 35"/>
                  <a:gd name="T13" fmla="*/ 174 h 175"/>
                  <a:gd name="T14" fmla="*/ 1 w 35"/>
                  <a:gd name="T1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5">
                    <a:moveTo>
                      <a:pt x="1" y="175"/>
                    </a:moveTo>
                    <a:cubicBezTo>
                      <a:pt x="1" y="175"/>
                      <a:pt x="1" y="175"/>
                      <a:pt x="1" y="175"/>
                    </a:cubicBezTo>
                    <a:cubicBezTo>
                      <a:pt x="1" y="174"/>
                      <a:pt x="0" y="174"/>
                      <a:pt x="0" y="17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1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4"/>
                      <a:pt x="2" y="175"/>
                      <a:pt x="1" y="1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Freeform 118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1 w 34"/>
                  <a:gd name="T1" fmla="*/ 173 h 173"/>
                  <a:gd name="T2" fmla="*/ 1 w 34"/>
                  <a:gd name="T3" fmla="*/ 173 h 173"/>
                  <a:gd name="T4" fmla="*/ 0 w 34"/>
                  <a:gd name="T5" fmla="*/ 172 h 173"/>
                  <a:gd name="T6" fmla="*/ 32 w 34"/>
                  <a:gd name="T7" fmla="*/ 0 h 173"/>
                  <a:gd name="T8" fmla="*/ 34 w 34"/>
                  <a:gd name="T9" fmla="*/ 0 h 173"/>
                  <a:gd name="T10" fmla="*/ 34 w 34"/>
                  <a:gd name="T11" fmla="*/ 1 h 173"/>
                  <a:gd name="T12" fmla="*/ 2 w 34"/>
                  <a:gd name="T13" fmla="*/ 173 h 173"/>
                  <a:gd name="T14" fmla="*/ 1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Freeform 119"/>
              <p:cNvSpPr/>
              <p:nvPr/>
            </p:nvSpPr>
            <p:spPr bwMode="auto">
              <a:xfrm>
                <a:off x="9704388" y="1206500"/>
                <a:ext cx="771525" cy="6350"/>
              </a:xfrm>
              <a:custGeom>
                <a:avLst/>
                <a:gdLst>
                  <a:gd name="T0" fmla="*/ 138 w 139"/>
                  <a:gd name="T1" fmla="*/ 1 h 1"/>
                  <a:gd name="T2" fmla="*/ 1 w 139"/>
                  <a:gd name="T3" fmla="*/ 1 h 1"/>
                  <a:gd name="T4" fmla="*/ 0 w 139"/>
                  <a:gd name="T5" fmla="*/ 1 h 1"/>
                  <a:gd name="T6" fmla="*/ 1 w 139"/>
                  <a:gd name="T7" fmla="*/ 0 h 1"/>
                  <a:gd name="T8" fmla="*/ 138 w 139"/>
                  <a:gd name="T9" fmla="*/ 0 h 1"/>
                  <a:gd name="T10" fmla="*/ 139 w 139"/>
                  <a:gd name="T11" fmla="*/ 1 h 1"/>
                  <a:gd name="T12" fmla="*/ 138 w 139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">
                    <a:moveTo>
                      <a:pt x="138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38" y="0"/>
                      <a:pt x="139" y="0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Freeform 120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Freeform 121"/>
              <p:cNvSpPr/>
              <p:nvPr/>
            </p:nvSpPr>
            <p:spPr bwMode="auto">
              <a:xfrm>
                <a:off x="9704388" y="728663"/>
                <a:ext cx="771525" cy="962025"/>
              </a:xfrm>
              <a:custGeom>
                <a:avLst/>
                <a:gdLst>
                  <a:gd name="T0" fmla="*/ 1 w 139"/>
                  <a:gd name="T1" fmla="*/ 173 h 173"/>
                  <a:gd name="T2" fmla="*/ 1 w 139"/>
                  <a:gd name="T3" fmla="*/ 173 h 173"/>
                  <a:gd name="T4" fmla="*/ 0 w 139"/>
                  <a:gd name="T5" fmla="*/ 172 h 173"/>
                  <a:gd name="T6" fmla="*/ 137 w 139"/>
                  <a:gd name="T7" fmla="*/ 0 h 173"/>
                  <a:gd name="T8" fmla="*/ 138 w 139"/>
                  <a:gd name="T9" fmla="*/ 0 h 173"/>
                  <a:gd name="T10" fmla="*/ 138 w 139"/>
                  <a:gd name="T11" fmla="*/ 1 h 173"/>
                  <a:gd name="T12" fmla="*/ 2 w 139"/>
                  <a:gd name="T13" fmla="*/ 173 h 173"/>
                  <a:gd name="T14" fmla="*/ 1 w 139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0"/>
                      <a:pt x="138" y="0"/>
                      <a:pt x="138" y="0"/>
                    </a:cubicBezTo>
                    <a:cubicBezTo>
                      <a:pt x="139" y="0"/>
                      <a:pt x="139" y="1"/>
                      <a:pt x="138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Freeform 122"/>
              <p:cNvSpPr/>
              <p:nvPr/>
            </p:nvSpPr>
            <p:spPr bwMode="auto">
              <a:xfrm>
                <a:off x="9882188" y="1679575"/>
                <a:ext cx="411163" cy="11113"/>
              </a:xfrm>
              <a:custGeom>
                <a:avLst/>
                <a:gdLst>
                  <a:gd name="T0" fmla="*/ 73 w 74"/>
                  <a:gd name="T1" fmla="*/ 2 h 2"/>
                  <a:gd name="T2" fmla="*/ 1 w 74"/>
                  <a:gd name="T3" fmla="*/ 2 h 2"/>
                  <a:gd name="T4" fmla="*/ 0 w 74"/>
                  <a:gd name="T5" fmla="*/ 1 h 2"/>
                  <a:gd name="T6" fmla="*/ 1 w 74"/>
                  <a:gd name="T7" fmla="*/ 0 h 2"/>
                  <a:gd name="T8" fmla="*/ 73 w 74"/>
                  <a:gd name="T9" fmla="*/ 0 h 2"/>
                  <a:gd name="T10" fmla="*/ 74 w 74"/>
                  <a:gd name="T11" fmla="*/ 1 h 2"/>
                  <a:gd name="T12" fmla="*/ 73 w 7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2">
                    <a:moveTo>
                      <a:pt x="7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74" y="2"/>
                      <a:pt x="74" y="2"/>
                      <a:pt x="7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Oval 123"/>
              <p:cNvSpPr>
                <a:spLocks noChangeArrowheads="1"/>
              </p:cNvSpPr>
              <p:nvPr/>
            </p:nvSpPr>
            <p:spPr bwMode="auto">
              <a:xfrm>
                <a:off x="10059988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Oval 124"/>
              <p:cNvSpPr>
                <a:spLocks noChangeArrowheads="1"/>
              </p:cNvSpPr>
              <p:nvPr/>
            </p:nvSpPr>
            <p:spPr bwMode="auto">
              <a:xfrm>
                <a:off x="10353675" y="1184275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Oval 125"/>
              <p:cNvSpPr>
                <a:spLocks noChangeArrowheads="1"/>
              </p:cNvSpPr>
              <p:nvPr/>
            </p:nvSpPr>
            <p:spPr bwMode="auto">
              <a:xfrm>
                <a:off x="9826625" y="1479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Oval 126"/>
              <p:cNvSpPr>
                <a:spLocks noChangeArrowheads="1"/>
              </p:cNvSpPr>
              <p:nvPr/>
            </p:nvSpPr>
            <p:spPr bwMode="auto">
              <a:xfrm>
                <a:off x="9959975" y="939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Oval 127"/>
              <p:cNvSpPr>
                <a:spLocks noChangeArrowheads="1"/>
              </p:cNvSpPr>
              <p:nvPr/>
            </p:nvSpPr>
            <p:spPr bwMode="auto">
              <a:xfrm>
                <a:off x="9771063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Freeform 128"/>
              <p:cNvSpPr>
                <a:spLocks noEditPoints="1"/>
              </p:cNvSpPr>
              <p:nvPr/>
            </p:nvSpPr>
            <p:spPr bwMode="auto">
              <a:xfrm>
                <a:off x="9686925" y="711200"/>
                <a:ext cx="800100" cy="996950"/>
              </a:xfrm>
              <a:custGeom>
                <a:avLst/>
                <a:gdLst>
                  <a:gd name="T0" fmla="*/ 141 w 144"/>
                  <a:gd name="T1" fmla="*/ 179 h 179"/>
                  <a:gd name="T2" fmla="*/ 108 w 144"/>
                  <a:gd name="T3" fmla="*/ 179 h 179"/>
                  <a:gd name="T4" fmla="*/ 105 w 144"/>
                  <a:gd name="T5" fmla="*/ 175 h 179"/>
                  <a:gd name="T6" fmla="*/ 108 w 144"/>
                  <a:gd name="T7" fmla="*/ 172 h 179"/>
                  <a:gd name="T8" fmla="*/ 137 w 144"/>
                  <a:gd name="T9" fmla="*/ 172 h 179"/>
                  <a:gd name="T10" fmla="*/ 137 w 144"/>
                  <a:gd name="T11" fmla="*/ 7 h 179"/>
                  <a:gd name="T12" fmla="*/ 108 w 144"/>
                  <a:gd name="T13" fmla="*/ 7 h 179"/>
                  <a:gd name="T14" fmla="*/ 105 w 144"/>
                  <a:gd name="T15" fmla="*/ 4 h 179"/>
                  <a:gd name="T16" fmla="*/ 108 w 144"/>
                  <a:gd name="T17" fmla="*/ 0 h 179"/>
                  <a:gd name="T18" fmla="*/ 141 w 144"/>
                  <a:gd name="T19" fmla="*/ 0 h 179"/>
                  <a:gd name="T20" fmla="*/ 144 w 144"/>
                  <a:gd name="T21" fmla="*/ 4 h 179"/>
                  <a:gd name="T22" fmla="*/ 144 w 144"/>
                  <a:gd name="T23" fmla="*/ 175 h 179"/>
                  <a:gd name="T24" fmla="*/ 141 w 144"/>
                  <a:gd name="T25" fmla="*/ 179 h 179"/>
                  <a:gd name="T26" fmla="*/ 36 w 144"/>
                  <a:gd name="T27" fmla="*/ 179 h 179"/>
                  <a:gd name="T28" fmla="*/ 4 w 144"/>
                  <a:gd name="T29" fmla="*/ 179 h 179"/>
                  <a:gd name="T30" fmla="*/ 0 w 144"/>
                  <a:gd name="T31" fmla="*/ 175 h 179"/>
                  <a:gd name="T32" fmla="*/ 0 w 144"/>
                  <a:gd name="T33" fmla="*/ 4 h 179"/>
                  <a:gd name="T34" fmla="*/ 4 w 144"/>
                  <a:gd name="T35" fmla="*/ 0 h 179"/>
                  <a:gd name="T36" fmla="*/ 36 w 144"/>
                  <a:gd name="T37" fmla="*/ 0 h 179"/>
                  <a:gd name="T38" fmla="*/ 40 w 144"/>
                  <a:gd name="T39" fmla="*/ 4 h 179"/>
                  <a:gd name="T40" fmla="*/ 36 w 144"/>
                  <a:gd name="T41" fmla="*/ 7 h 179"/>
                  <a:gd name="T42" fmla="*/ 8 w 144"/>
                  <a:gd name="T43" fmla="*/ 7 h 179"/>
                  <a:gd name="T44" fmla="*/ 8 w 144"/>
                  <a:gd name="T45" fmla="*/ 172 h 179"/>
                  <a:gd name="T46" fmla="*/ 36 w 144"/>
                  <a:gd name="T47" fmla="*/ 172 h 179"/>
                  <a:gd name="T48" fmla="*/ 40 w 144"/>
                  <a:gd name="T49" fmla="*/ 175 h 179"/>
                  <a:gd name="T50" fmla="*/ 36 w 144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79">
                    <a:moveTo>
                      <a:pt x="141" y="179"/>
                    </a:move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06" y="179"/>
                      <a:pt x="105" y="177"/>
                      <a:pt x="105" y="175"/>
                    </a:cubicBezTo>
                    <a:cubicBezTo>
                      <a:pt x="105" y="173"/>
                      <a:pt x="106" y="172"/>
                      <a:pt x="108" y="172"/>
                    </a:cubicBezTo>
                    <a:cubicBezTo>
                      <a:pt x="137" y="172"/>
                      <a:pt x="137" y="172"/>
                      <a:pt x="137" y="172"/>
                    </a:cubicBezTo>
                    <a:cubicBezTo>
                      <a:pt x="137" y="7"/>
                      <a:pt x="137" y="7"/>
                      <a:pt x="137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6" y="7"/>
                      <a:pt x="105" y="6"/>
                      <a:pt x="105" y="4"/>
                    </a:cubicBezTo>
                    <a:cubicBezTo>
                      <a:pt x="105" y="2"/>
                      <a:pt x="106" y="0"/>
                      <a:pt x="10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3" y="0"/>
                      <a:pt x="144" y="2"/>
                      <a:pt x="144" y="4"/>
                    </a:cubicBezTo>
                    <a:cubicBezTo>
                      <a:pt x="144" y="175"/>
                      <a:pt x="144" y="175"/>
                      <a:pt x="144" y="175"/>
                    </a:cubicBezTo>
                    <a:cubicBezTo>
                      <a:pt x="144" y="177"/>
                      <a:pt x="143" y="179"/>
                      <a:pt x="141" y="179"/>
                    </a:cubicBezTo>
                    <a:close/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40" y="2"/>
                      <a:pt x="40" y="4"/>
                    </a:cubicBezTo>
                    <a:cubicBezTo>
                      <a:pt x="40" y="6"/>
                      <a:pt x="38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40" y="173"/>
                      <a:pt x="40" y="175"/>
                    </a:cubicBezTo>
                    <a:cubicBezTo>
                      <a:pt x="40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4" name="组合 603"/>
            <p:cNvGrpSpPr/>
            <p:nvPr/>
          </p:nvGrpSpPr>
          <p:grpSpPr>
            <a:xfrm>
              <a:off x="10823526" y="711200"/>
              <a:ext cx="228600" cy="996950"/>
              <a:chOff x="11037888" y="711200"/>
              <a:chExt cx="228600" cy="996950"/>
            </a:xfrm>
            <a:grpFill/>
          </p:grpSpPr>
          <p:sp>
            <p:nvSpPr>
              <p:cNvPr id="605" name="Freeform 129"/>
              <p:cNvSpPr/>
              <p:nvPr/>
            </p:nvSpPr>
            <p:spPr bwMode="auto">
              <a:xfrm>
                <a:off x="11237913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Freeform 130"/>
              <p:cNvSpPr/>
              <p:nvPr/>
            </p:nvSpPr>
            <p:spPr bwMode="auto">
              <a:xfrm>
                <a:off x="11055350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3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Oval 131"/>
              <p:cNvSpPr>
                <a:spLocks noChangeArrowheads="1"/>
              </p:cNvSpPr>
              <p:nvPr/>
            </p:nvSpPr>
            <p:spPr bwMode="auto">
              <a:xfrm>
                <a:off x="11166475" y="1408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Oval 132"/>
              <p:cNvSpPr>
                <a:spLocks noChangeArrowheads="1"/>
              </p:cNvSpPr>
              <p:nvPr/>
            </p:nvSpPr>
            <p:spPr bwMode="auto">
              <a:xfrm>
                <a:off x="11215688" y="955675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Freeform 133"/>
              <p:cNvSpPr/>
              <p:nvPr/>
            </p:nvSpPr>
            <p:spPr bwMode="auto">
              <a:xfrm>
                <a:off x="11037888" y="711200"/>
                <a:ext cx="222250" cy="996950"/>
              </a:xfrm>
              <a:custGeom>
                <a:avLst/>
                <a:gdLst>
                  <a:gd name="T0" fmla="*/ 36 w 40"/>
                  <a:gd name="T1" fmla="*/ 179 h 179"/>
                  <a:gd name="T2" fmla="*/ 4 w 40"/>
                  <a:gd name="T3" fmla="*/ 179 h 179"/>
                  <a:gd name="T4" fmla="*/ 0 w 40"/>
                  <a:gd name="T5" fmla="*/ 175 h 179"/>
                  <a:gd name="T6" fmla="*/ 0 w 40"/>
                  <a:gd name="T7" fmla="*/ 4 h 179"/>
                  <a:gd name="T8" fmla="*/ 4 w 40"/>
                  <a:gd name="T9" fmla="*/ 0 h 179"/>
                  <a:gd name="T10" fmla="*/ 36 w 40"/>
                  <a:gd name="T11" fmla="*/ 0 h 179"/>
                  <a:gd name="T12" fmla="*/ 40 w 40"/>
                  <a:gd name="T13" fmla="*/ 4 h 179"/>
                  <a:gd name="T14" fmla="*/ 36 w 40"/>
                  <a:gd name="T15" fmla="*/ 7 h 179"/>
                  <a:gd name="T16" fmla="*/ 8 w 40"/>
                  <a:gd name="T17" fmla="*/ 7 h 179"/>
                  <a:gd name="T18" fmla="*/ 8 w 40"/>
                  <a:gd name="T19" fmla="*/ 172 h 179"/>
                  <a:gd name="T20" fmla="*/ 36 w 40"/>
                  <a:gd name="T21" fmla="*/ 172 h 179"/>
                  <a:gd name="T22" fmla="*/ 40 w 40"/>
                  <a:gd name="T23" fmla="*/ 175 h 179"/>
                  <a:gd name="T24" fmla="*/ 36 w 40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179"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7"/>
                      <a:pt x="39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0" name="组合 609"/>
            <p:cNvGrpSpPr/>
            <p:nvPr/>
          </p:nvGrpSpPr>
          <p:grpSpPr>
            <a:xfrm>
              <a:off x="144413" y="5145088"/>
              <a:ext cx="744538" cy="1023938"/>
              <a:chOff x="358775" y="5145088"/>
              <a:chExt cx="744538" cy="1023938"/>
            </a:xfrm>
            <a:grpFill/>
          </p:grpSpPr>
          <p:sp>
            <p:nvSpPr>
              <p:cNvPr id="611" name="Freeform 134"/>
              <p:cNvSpPr/>
              <p:nvPr/>
            </p:nvSpPr>
            <p:spPr bwMode="auto">
              <a:xfrm>
                <a:off x="725488" y="5156200"/>
                <a:ext cx="11113" cy="995363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Freeform 135"/>
              <p:cNvSpPr/>
              <p:nvPr/>
            </p:nvSpPr>
            <p:spPr bwMode="auto">
              <a:xfrm>
                <a:off x="481013" y="5278438"/>
                <a:ext cx="577850" cy="579438"/>
              </a:xfrm>
              <a:custGeom>
                <a:avLst/>
                <a:gdLst>
                  <a:gd name="T0" fmla="*/ 103 w 104"/>
                  <a:gd name="T1" fmla="*/ 104 h 104"/>
                  <a:gd name="T2" fmla="*/ 102 w 104"/>
                  <a:gd name="T3" fmla="*/ 103 h 104"/>
                  <a:gd name="T4" fmla="*/ 1 w 104"/>
                  <a:gd name="T5" fmla="*/ 2 h 104"/>
                  <a:gd name="T6" fmla="*/ 1 w 104"/>
                  <a:gd name="T7" fmla="*/ 1 h 104"/>
                  <a:gd name="T8" fmla="*/ 2 w 104"/>
                  <a:gd name="T9" fmla="*/ 1 h 104"/>
                  <a:gd name="T10" fmla="*/ 104 w 104"/>
                  <a:gd name="T11" fmla="*/ 102 h 104"/>
                  <a:gd name="T12" fmla="*/ 104 w 104"/>
                  <a:gd name="T13" fmla="*/ 103 h 104"/>
                  <a:gd name="T14" fmla="*/ 103 w 104"/>
                  <a:gd name="T1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4">
                    <a:moveTo>
                      <a:pt x="103" y="104"/>
                    </a:moveTo>
                    <a:cubicBezTo>
                      <a:pt x="103" y="104"/>
                      <a:pt x="102" y="104"/>
                      <a:pt x="102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2"/>
                      <a:pt x="104" y="103"/>
                      <a:pt x="104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Freeform 136"/>
              <p:cNvSpPr/>
              <p:nvPr/>
            </p:nvSpPr>
            <p:spPr bwMode="auto">
              <a:xfrm>
                <a:off x="725488" y="5846763"/>
                <a:ext cx="333375" cy="304800"/>
              </a:xfrm>
              <a:custGeom>
                <a:avLst/>
                <a:gdLst>
                  <a:gd name="T0" fmla="*/ 1 w 60"/>
                  <a:gd name="T1" fmla="*/ 55 h 55"/>
                  <a:gd name="T2" fmla="*/ 0 w 60"/>
                  <a:gd name="T3" fmla="*/ 55 h 55"/>
                  <a:gd name="T4" fmla="*/ 0 w 60"/>
                  <a:gd name="T5" fmla="*/ 54 h 55"/>
                  <a:gd name="T6" fmla="*/ 58 w 60"/>
                  <a:gd name="T7" fmla="*/ 0 h 55"/>
                  <a:gd name="T8" fmla="*/ 60 w 60"/>
                  <a:gd name="T9" fmla="*/ 0 h 55"/>
                  <a:gd name="T10" fmla="*/ 60 w 60"/>
                  <a:gd name="T11" fmla="*/ 1 h 55"/>
                  <a:gd name="T12" fmla="*/ 1 w 60"/>
                  <a:gd name="T13" fmla="*/ 55 h 55"/>
                  <a:gd name="T14" fmla="*/ 1 w 60"/>
                  <a:gd name="T1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5">
                    <a:moveTo>
                      <a:pt x="1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4"/>
                      <a:pt x="0" y="5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59" y="0"/>
                      <a:pt x="60" y="0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Freeform 137"/>
              <p:cNvSpPr/>
              <p:nvPr/>
            </p:nvSpPr>
            <p:spPr bwMode="auto">
              <a:xfrm>
                <a:off x="725488" y="5156200"/>
                <a:ext cx="333375" cy="701675"/>
              </a:xfrm>
              <a:custGeom>
                <a:avLst/>
                <a:gdLst>
                  <a:gd name="T0" fmla="*/ 59 w 60"/>
                  <a:gd name="T1" fmla="*/ 126 h 126"/>
                  <a:gd name="T2" fmla="*/ 58 w 60"/>
                  <a:gd name="T3" fmla="*/ 125 h 126"/>
                  <a:gd name="T4" fmla="*/ 0 w 60"/>
                  <a:gd name="T5" fmla="*/ 2 h 126"/>
                  <a:gd name="T6" fmla="*/ 0 w 60"/>
                  <a:gd name="T7" fmla="*/ 1 h 126"/>
                  <a:gd name="T8" fmla="*/ 1 w 60"/>
                  <a:gd name="T9" fmla="*/ 1 h 126"/>
                  <a:gd name="T10" fmla="*/ 60 w 60"/>
                  <a:gd name="T11" fmla="*/ 124 h 126"/>
                  <a:gd name="T12" fmla="*/ 59 w 60"/>
                  <a:gd name="T13" fmla="*/ 126 h 126"/>
                  <a:gd name="T14" fmla="*/ 59 w 60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26">
                    <a:moveTo>
                      <a:pt x="59" y="126"/>
                    </a:moveTo>
                    <a:cubicBezTo>
                      <a:pt x="59" y="126"/>
                      <a:pt x="58" y="126"/>
                      <a:pt x="58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60" y="125"/>
                      <a:pt x="60" y="125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Freeform 138"/>
              <p:cNvSpPr/>
              <p:nvPr/>
            </p:nvSpPr>
            <p:spPr bwMode="auto">
              <a:xfrm>
                <a:off x="725488" y="5278438"/>
                <a:ext cx="250825" cy="873125"/>
              </a:xfrm>
              <a:custGeom>
                <a:avLst/>
                <a:gdLst>
                  <a:gd name="T0" fmla="*/ 1 w 45"/>
                  <a:gd name="T1" fmla="*/ 157 h 157"/>
                  <a:gd name="T2" fmla="*/ 0 w 45"/>
                  <a:gd name="T3" fmla="*/ 157 h 157"/>
                  <a:gd name="T4" fmla="*/ 0 w 45"/>
                  <a:gd name="T5" fmla="*/ 156 h 157"/>
                  <a:gd name="T6" fmla="*/ 43 w 45"/>
                  <a:gd name="T7" fmla="*/ 1 h 157"/>
                  <a:gd name="T8" fmla="*/ 44 w 45"/>
                  <a:gd name="T9" fmla="*/ 0 h 157"/>
                  <a:gd name="T10" fmla="*/ 45 w 45"/>
                  <a:gd name="T11" fmla="*/ 1 h 157"/>
                  <a:gd name="T12" fmla="*/ 2 w 45"/>
                  <a:gd name="T13" fmla="*/ 157 h 157"/>
                  <a:gd name="T14" fmla="*/ 1 w 45"/>
                  <a:gd name="T1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7">
                    <a:moveTo>
                      <a:pt x="1" y="157"/>
                    </a:moveTo>
                    <a:cubicBezTo>
                      <a:pt x="1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6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4" y="0"/>
                      <a:pt x="44" y="0"/>
                    </a:cubicBezTo>
                    <a:cubicBezTo>
                      <a:pt x="45" y="0"/>
                      <a:pt x="45" y="1"/>
                      <a:pt x="45" y="1"/>
                    </a:cubicBezTo>
                    <a:cubicBezTo>
                      <a:pt x="2" y="157"/>
                      <a:pt x="2" y="157"/>
                      <a:pt x="2" y="157"/>
                    </a:cubicBezTo>
                    <a:cubicBezTo>
                      <a:pt x="1" y="157"/>
                      <a:pt x="1" y="157"/>
                      <a:pt x="1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Freeform 139"/>
              <p:cNvSpPr>
                <a:spLocks noEditPoints="1"/>
              </p:cNvSpPr>
              <p:nvPr/>
            </p:nvSpPr>
            <p:spPr bwMode="auto">
              <a:xfrm>
                <a:off x="358775" y="5145088"/>
                <a:ext cx="744538" cy="1023938"/>
              </a:xfrm>
              <a:custGeom>
                <a:avLst/>
                <a:gdLst>
                  <a:gd name="T0" fmla="*/ 67 w 134"/>
                  <a:gd name="T1" fmla="*/ 184 h 184"/>
                  <a:gd name="T2" fmla="*/ 36 w 134"/>
                  <a:gd name="T3" fmla="*/ 175 h 184"/>
                  <a:gd name="T4" fmla="*/ 16 w 134"/>
                  <a:gd name="T5" fmla="*/ 153 h 184"/>
                  <a:gd name="T6" fmla="*/ 4 w 134"/>
                  <a:gd name="T7" fmla="*/ 124 h 184"/>
                  <a:gd name="T8" fmla="*/ 0 w 134"/>
                  <a:gd name="T9" fmla="*/ 91 h 184"/>
                  <a:gd name="T10" fmla="*/ 4 w 134"/>
                  <a:gd name="T11" fmla="*/ 58 h 184"/>
                  <a:gd name="T12" fmla="*/ 16 w 134"/>
                  <a:gd name="T13" fmla="*/ 29 h 184"/>
                  <a:gd name="T14" fmla="*/ 37 w 134"/>
                  <a:gd name="T15" fmla="*/ 8 h 184"/>
                  <a:gd name="T16" fmla="*/ 67 w 134"/>
                  <a:gd name="T17" fmla="*/ 0 h 184"/>
                  <a:gd name="T18" fmla="*/ 96 w 134"/>
                  <a:gd name="T19" fmla="*/ 8 h 184"/>
                  <a:gd name="T20" fmla="*/ 117 w 134"/>
                  <a:gd name="T21" fmla="*/ 29 h 184"/>
                  <a:gd name="T22" fmla="*/ 130 w 134"/>
                  <a:gd name="T23" fmla="*/ 58 h 184"/>
                  <a:gd name="T24" fmla="*/ 134 w 134"/>
                  <a:gd name="T25" fmla="*/ 91 h 184"/>
                  <a:gd name="T26" fmla="*/ 130 w 134"/>
                  <a:gd name="T27" fmla="*/ 124 h 184"/>
                  <a:gd name="T28" fmla="*/ 118 w 134"/>
                  <a:gd name="T29" fmla="*/ 153 h 184"/>
                  <a:gd name="T30" fmla="*/ 97 w 134"/>
                  <a:gd name="T31" fmla="*/ 175 h 184"/>
                  <a:gd name="T32" fmla="*/ 67 w 134"/>
                  <a:gd name="T33" fmla="*/ 184 h 184"/>
                  <a:gd name="T34" fmla="*/ 67 w 134"/>
                  <a:gd name="T35" fmla="*/ 7 h 184"/>
                  <a:gd name="T36" fmla="*/ 41 w 134"/>
                  <a:gd name="T37" fmla="*/ 14 h 184"/>
                  <a:gd name="T38" fmla="*/ 22 w 134"/>
                  <a:gd name="T39" fmla="*/ 33 h 184"/>
                  <a:gd name="T40" fmla="*/ 11 w 134"/>
                  <a:gd name="T41" fmla="*/ 60 h 184"/>
                  <a:gd name="T42" fmla="*/ 7 w 134"/>
                  <a:gd name="T43" fmla="*/ 91 h 184"/>
                  <a:gd name="T44" fmla="*/ 11 w 134"/>
                  <a:gd name="T45" fmla="*/ 122 h 184"/>
                  <a:gd name="T46" fmla="*/ 22 w 134"/>
                  <a:gd name="T47" fmla="*/ 150 h 184"/>
                  <a:gd name="T48" fmla="*/ 41 w 134"/>
                  <a:gd name="T49" fmla="*/ 169 h 184"/>
                  <a:gd name="T50" fmla="*/ 67 w 134"/>
                  <a:gd name="T51" fmla="*/ 177 h 184"/>
                  <a:gd name="T52" fmla="*/ 93 w 134"/>
                  <a:gd name="T53" fmla="*/ 169 h 184"/>
                  <a:gd name="T54" fmla="*/ 111 w 134"/>
                  <a:gd name="T55" fmla="*/ 150 h 184"/>
                  <a:gd name="T56" fmla="*/ 123 w 134"/>
                  <a:gd name="T57" fmla="*/ 122 h 184"/>
                  <a:gd name="T58" fmla="*/ 126 w 134"/>
                  <a:gd name="T59" fmla="*/ 91 h 184"/>
                  <a:gd name="T60" fmla="*/ 123 w 134"/>
                  <a:gd name="T61" fmla="*/ 60 h 184"/>
                  <a:gd name="T62" fmla="*/ 111 w 134"/>
                  <a:gd name="T63" fmla="*/ 33 h 184"/>
                  <a:gd name="T64" fmla="*/ 92 w 134"/>
                  <a:gd name="T65" fmla="*/ 14 h 184"/>
                  <a:gd name="T66" fmla="*/ 67 w 134"/>
                  <a:gd name="T67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84">
                    <a:moveTo>
                      <a:pt x="67" y="184"/>
                    </a:moveTo>
                    <a:cubicBezTo>
                      <a:pt x="55" y="184"/>
                      <a:pt x="45" y="181"/>
                      <a:pt x="36" y="175"/>
                    </a:cubicBezTo>
                    <a:cubicBezTo>
                      <a:pt x="28" y="170"/>
                      <a:pt x="21" y="162"/>
                      <a:pt x="16" y="153"/>
                    </a:cubicBezTo>
                    <a:cubicBezTo>
                      <a:pt x="10" y="145"/>
                      <a:pt x="6" y="135"/>
                      <a:pt x="4" y="124"/>
                    </a:cubicBezTo>
                    <a:cubicBezTo>
                      <a:pt x="1" y="113"/>
                      <a:pt x="0" y="102"/>
                      <a:pt x="0" y="91"/>
                    </a:cubicBezTo>
                    <a:cubicBezTo>
                      <a:pt x="0" y="80"/>
                      <a:pt x="1" y="69"/>
                      <a:pt x="4" y="58"/>
                    </a:cubicBezTo>
                    <a:cubicBezTo>
                      <a:pt x="6" y="48"/>
                      <a:pt x="10" y="38"/>
                      <a:pt x="16" y="29"/>
                    </a:cubicBezTo>
                    <a:cubicBezTo>
                      <a:pt x="21" y="20"/>
                      <a:pt x="29" y="13"/>
                      <a:pt x="37" y="8"/>
                    </a:cubicBezTo>
                    <a:cubicBezTo>
                      <a:pt x="45" y="2"/>
                      <a:pt x="55" y="0"/>
                      <a:pt x="67" y="0"/>
                    </a:cubicBezTo>
                    <a:cubicBezTo>
                      <a:pt x="78" y="0"/>
                      <a:pt x="88" y="2"/>
                      <a:pt x="96" y="8"/>
                    </a:cubicBezTo>
                    <a:cubicBezTo>
                      <a:pt x="105" y="13"/>
                      <a:pt x="112" y="20"/>
                      <a:pt x="117" y="29"/>
                    </a:cubicBezTo>
                    <a:cubicBezTo>
                      <a:pt x="123" y="38"/>
                      <a:pt x="127" y="48"/>
                      <a:pt x="130" y="58"/>
                    </a:cubicBezTo>
                    <a:cubicBezTo>
                      <a:pt x="132" y="69"/>
                      <a:pt x="134" y="80"/>
                      <a:pt x="134" y="91"/>
                    </a:cubicBezTo>
                    <a:cubicBezTo>
                      <a:pt x="134" y="102"/>
                      <a:pt x="132" y="113"/>
                      <a:pt x="130" y="124"/>
                    </a:cubicBezTo>
                    <a:cubicBezTo>
                      <a:pt x="127" y="135"/>
                      <a:pt x="123" y="145"/>
                      <a:pt x="118" y="153"/>
                    </a:cubicBezTo>
                    <a:cubicBezTo>
                      <a:pt x="112" y="162"/>
                      <a:pt x="105" y="170"/>
                      <a:pt x="97" y="175"/>
                    </a:cubicBezTo>
                    <a:cubicBezTo>
                      <a:pt x="88" y="181"/>
                      <a:pt x="78" y="184"/>
                      <a:pt x="67" y="184"/>
                    </a:cubicBezTo>
                    <a:close/>
                    <a:moveTo>
                      <a:pt x="67" y="7"/>
                    </a:moveTo>
                    <a:cubicBezTo>
                      <a:pt x="57" y="7"/>
                      <a:pt x="48" y="9"/>
                      <a:pt x="41" y="14"/>
                    </a:cubicBezTo>
                    <a:cubicBezTo>
                      <a:pt x="33" y="19"/>
                      <a:pt x="27" y="25"/>
                      <a:pt x="22" y="33"/>
                    </a:cubicBezTo>
                    <a:cubicBezTo>
                      <a:pt x="17" y="41"/>
                      <a:pt x="13" y="50"/>
                      <a:pt x="11" y="60"/>
                    </a:cubicBezTo>
                    <a:cubicBezTo>
                      <a:pt x="8" y="70"/>
                      <a:pt x="7" y="81"/>
                      <a:pt x="7" y="91"/>
                    </a:cubicBezTo>
                    <a:cubicBezTo>
                      <a:pt x="7" y="101"/>
                      <a:pt x="8" y="112"/>
                      <a:pt x="11" y="122"/>
                    </a:cubicBezTo>
                    <a:cubicBezTo>
                      <a:pt x="13" y="132"/>
                      <a:pt x="17" y="141"/>
                      <a:pt x="22" y="150"/>
                    </a:cubicBezTo>
                    <a:cubicBezTo>
                      <a:pt x="27" y="158"/>
                      <a:pt x="33" y="164"/>
                      <a:pt x="41" y="169"/>
                    </a:cubicBezTo>
                    <a:cubicBezTo>
                      <a:pt x="48" y="174"/>
                      <a:pt x="57" y="177"/>
                      <a:pt x="67" y="177"/>
                    </a:cubicBezTo>
                    <a:cubicBezTo>
                      <a:pt x="76" y="177"/>
                      <a:pt x="85" y="174"/>
                      <a:pt x="93" y="169"/>
                    </a:cubicBezTo>
                    <a:cubicBezTo>
                      <a:pt x="100" y="164"/>
                      <a:pt x="106" y="158"/>
                      <a:pt x="111" y="150"/>
                    </a:cubicBezTo>
                    <a:cubicBezTo>
                      <a:pt x="116" y="141"/>
                      <a:pt x="120" y="132"/>
                      <a:pt x="123" y="122"/>
                    </a:cubicBezTo>
                    <a:cubicBezTo>
                      <a:pt x="125" y="112"/>
                      <a:pt x="126" y="101"/>
                      <a:pt x="126" y="91"/>
                    </a:cubicBezTo>
                    <a:cubicBezTo>
                      <a:pt x="126" y="81"/>
                      <a:pt x="125" y="70"/>
                      <a:pt x="123" y="60"/>
                    </a:cubicBezTo>
                    <a:cubicBezTo>
                      <a:pt x="120" y="50"/>
                      <a:pt x="116" y="41"/>
                      <a:pt x="111" y="33"/>
                    </a:cubicBezTo>
                    <a:cubicBezTo>
                      <a:pt x="106" y="25"/>
                      <a:pt x="100" y="19"/>
                      <a:pt x="92" y="14"/>
                    </a:cubicBezTo>
                    <a:cubicBezTo>
                      <a:pt x="85" y="9"/>
                      <a:pt x="77" y="7"/>
                      <a:pt x="6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Oval 140"/>
              <p:cNvSpPr>
                <a:spLocks noChangeArrowheads="1"/>
              </p:cNvSpPr>
              <p:nvPr/>
            </p:nvSpPr>
            <p:spPr bwMode="auto">
              <a:xfrm>
                <a:off x="703263" y="55006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Oval 141"/>
              <p:cNvSpPr>
                <a:spLocks noChangeArrowheads="1"/>
              </p:cNvSpPr>
              <p:nvPr/>
            </p:nvSpPr>
            <p:spPr bwMode="auto">
              <a:xfrm>
                <a:off x="876300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Oval 142"/>
              <p:cNvSpPr>
                <a:spLocks noChangeArrowheads="1"/>
              </p:cNvSpPr>
              <p:nvPr/>
            </p:nvSpPr>
            <p:spPr bwMode="auto">
              <a:xfrm>
                <a:off x="836613" y="56340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Oval 143"/>
              <p:cNvSpPr>
                <a:spLocks noChangeArrowheads="1"/>
              </p:cNvSpPr>
              <p:nvPr/>
            </p:nvSpPr>
            <p:spPr bwMode="auto">
              <a:xfrm>
                <a:off x="574675" y="5891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Oval 144"/>
              <p:cNvSpPr>
                <a:spLocks noChangeArrowheads="1"/>
              </p:cNvSpPr>
              <p:nvPr/>
            </p:nvSpPr>
            <p:spPr bwMode="auto">
              <a:xfrm>
                <a:off x="865188" y="59737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Oval 145"/>
              <p:cNvSpPr>
                <a:spLocks noChangeArrowheads="1"/>
              </p:cNvSpPr>
              <p:nvPr/>
            </p:nvSpPr>
            <p:spPr bwMode="auto">
              <a:xfrm>
                <a:off x="547688" y="53498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23" name="组合 622"/>
            <p:cNvGrpSpPr/>
            <p:nvPr/>
          </p:nvGrpSpPr>
          <p:grpSpPr>
            <a:xfrm>
              <a:off x="1466801" y="5156200"/>
              <a:ext cx="395288" cy="1001713"/>
              <a:chOff x="1681163" y="5156200"/>
              <a:chExt cx="395288" cy="1001713"/>
            </a:xfrm>
            <a:grpFill/>
          </p:grpSpPr>
          <p:sp>
            <p:nvSpPr>
              <p:cNvPr id="624" name="Freeform 146"/>
              <p:cNvSpPr/>
              <p:nvPr/>
            </p:nvSpPr>
            <p:spPr bwMode="auto">
              <a:xfrm>
                <a:off x="2043113" y="5172075"/>
                <a:ext cx="11113" cy="968375"/>
              </a:xfrm>
              <a:custGeom>
                <a:avLst/>
                <a:gdLst>
                  <a:gd name="T0" fmla="*/ 1 w 2"/>
                  <a:gd name="T1" fmla="*/ 174 h 174"/>
                  <a:gd name="T2" fmla="*/ 0 w 2"/>
                  <a:gd name="T3" fmla="*/ 173 h 174"/>
                  <a:gd name="T4" fmla="*/ 0 w 2"/>
                  <a:gd name="T5" fmla="*/ 1 h 174"/>
                  <a:gd name="T6" fmla="*/ 1 w 2"/>
                  <a:gd name="T7" fmla="*/ 0 h 174"/>
                  <a:gd name="T8" fmla="*/ 2 w 2"/>
                  <a:gd name="T9" fmla="*/ 1 h 174"/>
                  <a:gd name="T10" fmla="*/ 2 w 2"/>
                  <a:gd name="T11" fmla="*/ 173 h 174"/>
                  <a:gd name="T12" fmla="*/ 1 w 2"/>
                  <a:gd name="T1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Freeform 147"/>
              <p:cNvSpPr/>
              <p:nvPr/>
            </p:nvSpPr>
            <p:spPr bwMode="auto">
              <a:xfrm>
                <a:off x="1865313" y="5172075"/>
                <a:ext cx="188913" cy="177800"/>
              </a:xfrm>
              <a:custGeom>
                <a:avLst/>
                <a:gdLst>
                  <a:gd name="T0" fmla="*/ 1 w 34"/>
                  <a:gd name="T1" fmla="*/ 32 h 32"/>
                  <a:gd name="T2" fmla="*/ 0 w 34"/>
                  <a:gd name="T3" fmla="*/ 32 h 32"/>
                  <a:gd name="T4" fmla="*/ 0 w 34"/>
                  <a:gd name="T5" fmla="*/ 31 h 32"/>
                  <a:gd name="T6" fmla="*/ 32 w 34"/>
                  <a:gd name="T7" fmla="*/ 0 h 32"/>
                  <a:gd name="T8" fmla="*/ 33 w 34"/>
                  <a:gd name="T9" fmla="*/ 0 h 32"/>
                  <a:gd name="T10" fmla="*/ 33 w 34"/>
                  <a:gd name="T11" fmla="*/ 2 h 32"/>
                  <a:gd name="T12" fmla="*/ 1 w 34"/>
                  <a:gd name="T13" fmla="*/ 32 h 32"/>
                  <a:gd name="T14" fmla="*/ 1 w 3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2">
                    <a:moveTo>
                      <a:pt x="1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1"/>
                      <a:pt x="0" y="3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3" y="0"/>
                      <a:pt x="33" y="0"/>
                    </a:cubicBezTo>
                    <a:cubicBezTo>
                      <a:pt x="34" y="1"/>
                      <a:pt x="34" y="1"/>
                      <a:pt x="33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Freeform 148"/>
              <p:cNvSpPr/>
              <p:nvPr/>
            </p:nvSpPr>
            <p:spPr bwMode="auto">
              <a:xfrm>
                <a:off x="1692275" y="5172075"/>
                <a:ext cx="184150" cy="177800"/>
              </a:xfrm>
              <a:custGeom>
                <a:avLst/>
                <a:gdLst>
                  <a:gd name="T0" fmla="*/ 32 w 33"/>
                  <a:gd name="T1" fmla="*/ 32 h 32"/>
                  <a:gd name="T2" fmla="*/ 31 w 33"/>
                  <a:gd name="T3" fmla="*/ 32 h 32"/>
                  <a:gd name="T4" fmla="*/ 1 w 33"/>
                  <a:gd name="T5" fmla="*/ 2 h 32"/>
                  <a:gd name="T6" fmla="*/ 1 w 33"/>
                  <a:gd name="T7" fmla="*/ 0 h 32"/>
                  <a:gd name="T8" fmla="*/ 2 w 33"/>
                  <a:gd name="T9" fmla="*/ 0 h 32"/>
                  <a:gd name="T10" fmla="*/ 32 w 33"/>
                  <a:gd name="T11" fmla="*/ 31 h 32"/>
                  <a:gd name="T12" fmla="*/ 32 w 33"/>
                  <a:gd name="T13" fmla="*/ 32 h 32"/>
                  <a:gd name="T14" fmla="*/ 32 w 33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32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Freeform 149"/>
              <p:cNvSpPr/>
              <p:nvPr/>
            </p:nvSpPr>
            <p:spPr bwMode="auto">
              <a:xfrm>
                <a:off x="1865313" y="5172075"/>
                <a:ext cx="188913" cy="968375"/>
              </a:xfrm>
              <a:custGeom>
                <a:avLst/>
                <a:gdLst>
                  <a:gd name="T0" fmla="*/ 1 w 34"/>
                  <a:gd name="T1" fmla="*/ 174 h 174"/>
                  <a:gd name="T2" fmla="*/ 0 w 34"/>
                  <a:gd name="T3" fmla="*/ 174 h 174"/>
                  <a:gd name="T4" fmla="*/ 0 w 34"/>
                  <a:gd name="T5" fmla="*/ 173 h 174"/>
                  <a:gd name="T6" fmla="*/ 32 w 34"/>
                  <a:gd name="T7" fmla="*/ 1 h 174"/>
                  <a:gd name="T8" fmla="*/ 33 w 34"/>
                  <a:gd name="T9" fmla="*/ 0 h 174"/>
                  <a:gd name="T10" fmla="*/ 34 w 34"/>
                  <a:gd name="T11" fmla="*/ 1 h 174"/>
                  <a:gd name="T12" fmla="*/ 1 w 34"/>
                  <a:gd name="T13" fmla="*/ 173 h 174"/>
                  <a:gd name="T14" fmla="*/ 1 w 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Freeform 150"/>
              <p:cNvSpPr/>
              <p:nvPr/>
            </p:nvSpPr>
            <p:spPr bwMode="auto">
              <a:xfrm>
                <a:off x="1865313" y="5345113"/>
                <a:ext cx="188913" cy="795338"/>
              </a:xfrm>
              <a:custGeom>
                <a:avLst/>
                <a:gdLst>
                  <a:gd name="T0" fmla="*/ 33 w 34"/>
                  <a:gd name="T1" fmla="*/ 143 h 143"/>
                  <a:gd name="T2" fmla="*/ 32 w 34"/>
                  <a:gd name="T3" fmla="*/ 142 h 143"/>
                  <a:gd name="T4" fmla="*/ 0 w 34"/>
                  <a:gd name="T5" fmla="*/ 1 h 143"/>
                  <a:gd name="T6" fmla="*/ 0 w 34"/>
                  <a:gd name="T7" fmla="*/ 0 h 143"/>
                  <a:gd name="T8" fmla="*/ 1 w 34"/>
                  <a:gd name="T9" fmla="*/ 0 h 143"/>
                  <a:gd name="T10" fmla="*/ 34 w 34"/>
                  <a:gd name="T11" fmla="*/ 142 h 143"/>
                  <a:gd name="T12" fmla="*/ 33 w 34"/>
                  <a:gd name="T13" fmla="*/ 143 h 143"/>
                  <a:gd name="T14" fmla="*/ 33 w 3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43">
                    <a:moveTo>
                      <a:pt x="33" y="143"/>
                    </a:moveTo>
                    <a:cubicBezTo>
                      <a:pt x="32" y="143"/>
                      <a:pt x="32" y="143"/>
                      <a:pt x="32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4" y="142"/>
                      <a:pt x="33" y="143"/>
                      <a:pt x="33" y="143"/>
                    </a:cubicBezTo>
                    <a:cubicBezTo>
                      <a:pt x="33" y="143"/>
                      <a:pt x="33" y="143"/>
                      <a:pt x="3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Freeform 151"/>
              <p:cNvSpPr/>
              <p:nvPr/>
            </p:nvSpPr>
            <p:spPr bwMode="auto">
              <a:xfrm>
                <a:off x="1681163" y="5156200"/>
                <a:ext cx="384175" cy="1001713"/>
              </a:xfrm>
              <a:custGeom>
                <a:avLst/>
                <a:gdLst>
                  <a:gd name="T0" fmla="*/ 66 w 69"/>
                  <a:gd name="T1" fmla="*/ 180 h 180"/>
                  <a:gd name="T2" fmla="*/ 34 w 69"/>
                  <a:gd name="T3" fmla="*/ 180 h 180"/>
                  <a:gd name="T4" fmla="*/ 30 w 69"/>
                  <a:gd name="T5" fmla="*/ 176 h 180"/>
                  <a:gd name="T6" fmla="*/ 30 w 69"/>
                  <a:gd name="T7" fmla="*/ 38 h 180"/>
                  <a:gd name="T8" fmla="*/ 3 w 69"/>
                  <a:gd name="T9" fmla="*/ 38 h 180"/>
                  <a:gd name="T10" fmla="*/ 0 w 69"/>
                  <a:gd name="T11" fmla="*/ 35 h 180"/>
                  <a:gd name="T12" fmla="*/ 0 w 69"/>
                  <a:gd name="T13" fmla="*/ 4 h 180"/>
                  <a:gd name="T14" fmla="*/ 3 w 69"/>
                  <a:gd name="T15" fmla="*/ 0 h 180"/>
                  <a:gd name="T16" fmla="*/ 66 w 69"/>
                  <a:gd name="T17" fmla="*/ 0 h 180"/>
                  <a:gd name="T18" fmla="*/ 69 w 69"/>
                  <a:gd name="T19" fmla="*/ 4 h 180"/>
                  <a:gd name="T20" fmla="*/ 66 w 69"/>
                  <a:gd name="T21" fmla="*/ 8 h 180"/>
                  <a:gd name="T22" fmla="*/ 7 w 69"/>
                  <a:gd name="T23" fmla="*/ 8 h 180"/>
                  <a:gd name="T24" fmla="*/ 7 w 69"/>
                  <a:gd name="T25" fmla="*/ 31 h 180"/>
                  <a:gd name="T26" fmla="*/ 34 w 69"/>
                  <a:gd name="T27" fmla="*/ 31 h 180"/>
                  <a:gd name="T28" fmla="*/ 37 w 69"/>
                  <a:gd name="T29" fmla="*/ 35 h 180"/>
                  <a:gd name="T30" fmla="*/ 37 w 69"/>
                  <a:gd name="T31" fmla="*/ 172 h 180"/>
                  <a:gd name="T32" fmla="*/ 66 w 69"/>
                  <a:gd name="T33" fmla="*/ 172 h 180"/>
                  <a:gd name="T34" fmla="*/ 69 w 69"/>
                  <a:gd name="T35" fmla="*/ 176 h 180"/>
                  <a:gd name="T36" fmla="*/ 66 w 69"/>
                  <a:gd name="T37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" h="180">
                    <a:moveTo>
                      <a:pt x="66" y="180"/>
                    </a:moveTo>
                    <a:cubicBezTo>
                      <a:pt x="34" y="180"/>
                      <a:pt x="34" y="180"/>
                      <a:pt x="34" y="180"/>
                    </a:cubicBezTo>
                    <a:cubicBezTo>
                      <a:pt x="32" y="180"/>
                      <a:pt x="30" y="178"/>
                      <a:pt x="30" y="176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8" y="0"/>
                      <a:pt x="69" y="2"/>
                      <a:pt x="69" y="4"/>
                    </a:cubicBezTo>
                    <a:cubicBezTo>
                      <a:pt x="69" y="6"/>
                      <a:pt x="68" y="8"/>
                      <a:pt x="6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7" y="33"/>
                      <a:pt x="37" y="35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66" y="172"/>
                      <a:pt x="66" y="172"/>
                      <a:pt x="66" y="172"/>
                    </a:cubicBezTo>
                    <a:cubicBezTo>
                      <a:pt x="68" y="172"/>
                      <a:pt x="69" y="174"/>
                      <a:pt x="69" y="176"/>
                    </a:cubicBezTo>
                    <a:cubicBezTo>
                      <a:pt x="69" y="178"/>
                      <a:pt x="68" y="180"/>
                      <a:pt x="66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Oval 152"/>
              <p:cNvSpPr>
                <a:spLocks noChangeArrowheads="1"/>
              </p:cNvSpPr>
              <p:nvPr/>
            </p:nvSpPr>
            <p:spPr bwMode="auto">
              <a:xfrm>
                <a:off x="1920875" y="5673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Oval 153"/>
              <p:cNvSpPr>
                <a:spLocks noChangeArrowheads="1"/>
              </p:cNvSpPr>
              <p:nvPr/>
            </p:nvSpPr>
            <p:spPr bwMode="auto">
              <a:xfrm>
                <a:off x="1920875" y="52451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Oval 154"/>
              <p:cNvSpPr>
                <a:spLocks noChangeArrowheads="1"/>
              </p:cNvSpPr>
              <p:nvPr/>
            </p:nvSpPr>
            <p:spPr bwMode="auto">
              <a:xfrm>
                <a:off x="2020888" y="58626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33" name="组合 632"/>
            <p:cNvGrpSpPr/>
            <p:nvPr/>
          </p:nvGrpSpPr>
          <p:grpSpPr>
            <a:xfrm>
              <a:off x="2584401" y="5132388"/>
              <a:ext cx="684213" cy="1019175"/>
              <a:chOff x="2798763" y="5132388"/>
              <a:chExt cx="684213" cy="1019175"/>
            </a:xfrm>
            <a:grpFill/>
          </p:grpSpPr>
          <p:sp>
            <p:nvSpPr>
              <p:cNvPr id="634" name="Freeform 155"/>
              <p:cNvSpPr/>
              <p:nvPr/>
            </p:nvSpPr>
            <p:spPr bwMode="auto">
              <a:xfrm>
                <a:off x="2809875" y="5522913"/>
                <a:ext cx="650875" cy="11113"/>
              </a:xfrm>
              <a:custGeom>
                <a:avLst/>
                <a:gdLst>
                  <a:gd name="T0" fmla="*/ 116 w 117"/>
                  <a:gd name="T1" fmla="*/ 2 h 2"/>
                  <a:gd name="T2" fmla="*/ 1 w 117"/>
                  <a:gd name="T3" fmla="*/ 2 h 2"/>
                  <a:gd name="T4" fmla="*/ 0 w 117"/>
                  <a:gd name="T5" fmla="*/ 1 h 2"/>
                  <a:gd name="T6" fmla="*/ 1 w 117"/>
                  <a:gd name="T7" fmla="*/ 0 h 2"/>
                  <a:gd name="T8" fmla="*/ 116 w 117"/>
                  <a:gd name="T9" fmla="*/ 0 h 2"/>
                  <a:gd name="T10" fmla="*/ 117 w 117"/>
                  <a:gd name="T11" fmla="*/ 1 h 2"/>
                  <a:gd name="T12" fmla="*/ 116 w 11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2">
                    <a:moveTo>
                      <a:pt x="116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1"/>
                      <a:pt x="117" y="1"/>
                    </a:cubicBezTo>
                    <a:cubicBezTo>
                      <a:pt x="117" y="2"/>
                      <a:pt x="116" y="2"/>
                      <a:pt x="1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Freeform 156"/>
              <p:cNvSpPr/>
              <p:nvPr/>
            </p:nvSpPr>
            <p:spPr bwMode="auto">
              <a:xfrm>
                <a:off x="3098800" y="5160963"/>
                <a:ext cx="11113" cy="812800"/>
              </a:xfrm>
              <a:custGeom>
                <a:avLst/>
                <a:gdLst>
                  <a:gd name="T0" fmla="*/ 1 w 2"/>
                  <a:gd name="T1" fmla="*/ 146 h 146"/>
                  <a:gd name="T2" fmla="*/ 0 w 2"/>
                  <a:gd name="T3" fmla="*/ 145 h 146"/>
                  <a:gd name="T4" fmla="*/ 0 w 2"/>
                  <a:gd name="T5" fmla="*/ 1 h 146"/>
                  <a:gd name="T6" fmla="*/ 1 w 2"/>
                  <a:gd name="T7" fmla="*/ 0 h 146"/>
                  <a:gd name="T8" fmla="*/ 2 w 2"/>
                  <a:gd name="T9" fmla="*/ 1 h 146"/>
                  <a:gd name="T10" fmla="*/ 2 w 2"/>
                  <a:gd name="T11" fmla="*/ 145 h 146"/>
                  <a:gd name="T12" fmla="*/ 1 w 2"/>
                  <a:gd name="T1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6">
                    <a:moveTo>
                      <a:pt x="1" y="146"/>
                    </a:moveTo>
                    <a:cubicBezTo>
                      <a:pt x="1" y="146"/>
                      <a:pt x="0" y="145"/>
                      <a:pt x="0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2" y="145"/>
                      <a:pt x="2" y="146"/>
                      <a:pt x="1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Freeform 157"/>
              <p:cNvSpPr/>
              <p:nvPr/>
            </p:nvSpPr>
            <p:spPr bwMode="auto">
              <a:xfrm>
                <a:off x="2816225" y="5378450"/>
                <a:ext cx="633413" cy="635000"/>
              </a:xfrm>
              <a:custGeom>
                <a:avLst/>
                <a:gdLst>
                  <a:gd name="T0" fmla="*/ 1 w 114"/>
                  <a:gd name="T1" fmla="*/ 114 h 114"/>
                  <a:gd name="T2" fmla="*/ 0 w 114"/>
                  <a:gd name="T3" fmla="*/ 114 h 114"/>
                  <a:gd name="T4" fmla="*/ 0 w 114"/>
                  <a:gd name="T5" fmla="*/ 113 h 114"/>
                  <a:gd name="T6" fmla="*/ 112 w 114"/>
                  <a:gd name="T7" fmla="*/ 0 h 114"/>
                  <a:gd name="T8" fmla="*/ 114 w 114"/>
                  <a:gd name="T9" fmla="*/ 0 h 114"/>
                  <a:gd name="T10" fmla="*/ 114 w 114"/>
                  <a:gd name="T11" fmla="*/ 1 h 114"/>
                  <a:gd name="T12" fmla="*/ 1 w 114"/>
                  <a:gd name="T13" fmla="*/ 114 h 114"/>
                  <a:gd name="T14" fmla="*/ 1 w 114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1" y="114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0" y="113"/>
                      <a:pt x="0" y="11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4" y="0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1" y="114"/>
                      <a:pt x="1" y="114"/>
                      <a:pt x="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Freeform 158"/>
              <p:cNvSpPr/>
              <p:nvPr/>
            </p:nvSpPr>
            <p:spPr bwMode="auto">
              <a:xfrm>
                <a:off x="2809875" y="5378450"/>
                <a:ext cx="639763" cy="155575"/>
              </a:xfrm>
              <a:custGeom>
                <a:avLst/>
                <a:gdLst>
                  <a:gd name="T0" fmla="*/ 1 w 115"/>
                  <a:gd name="T1" fmla="*/ 28 h 28"/>
                  <a:gd name="T2" fmla="*/ 0 w 115"/>
                  <a:gd name="T3" fmla="*/ 28 h 28"/>
                  <a:gd name="T4" fmla="*/ 1 w 115"/>
                  <a:gd name="T5" fmla="*/ 27 h 28"/>
                  <a:gd name="T6" fmla="*/ 114 w 115"/>
                  <a:gd name="T7" fmla="*/ 0 h 28"/>
                  <a:gd name="T8" fmla="*/ 115 w 115"/>
                  <a:gd name="T9" fmla="*/ 1 h 28"/>
                  <a:gd name="T10" fmla="*/ 114 w 115"/>
                  <a:gd name="T11" fmla="*/ 2 h 28"/>
                  <a:gd name="T12" fmla="*/ 2 w 115"/>
                  <a:gd name="T13" fmla="*/ 28 h 28"/>
                  <a:gd name="T14" fmla="*/ 1 w 11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28">
                    <a:moveTo>
                      <a:pt x="1" y="28"/>
                    </a:moveTo>
                    <a:cubicBezTo>
                      <a:pt x="1" y="28"/>
                      <a:pt x="1" y="28"/>
                      <a:pt x="0" y="28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4" y="0"/>
                      <a:pt x="115" y="0"/>
                      <a:pt x="115" y="1"/>
                    </a:cubicBezTo>
                    <a:cubicBezTo>
                      <a:pt x="115" y="1"/>
                      <a:pt x="115" y="2"/>
                      <a:pt x="114" y="2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Freeform 159"/>
              <p:cNvSpPr/>
              <p:nvPr/>
            </p:nvSpPr>
            <p:spPr bwMode="auto">
              <a:xfrm>
                <a:off x="3098800" y="5160963"/>
                <a:ext cx="361950" cy="373063"/>
              </a:xfrm>
              <a:custGeom>
                <a:avLst/>
                <a:gdLst>
                  <a:gd name="T0" fmla="*/ 64 w 65"/>
                  <a:gd name="T1" fmla="*/ 67 h 67"/>
                  <a:gd name="T2" fmla="*/ 63 w 65"/>
                  <a:gd name="T3" fmla="*/ 67 h 67"/>
                  <a:gd name="T4" fmla="*/ 1 w 65"/>
                  <a:gd name="T5" fmla="*/ 2 h 67"/>
                  <a:gd name="T6" fmla="*/ 1 w 65"/>
                  <a:gd name="T7" fmla="*/ 0 h 67"/>
                  <a:gd name="T8" fmla="*/ 2 w 65"/>
                  <a:gd name="T9" fmla="*/ 0 h 67"/>
                  <a:gd name="T10" fmla="*/ 65 w 65"/>
                  <a:gd name="T11" fmla="*/ 66 h 67"/>
                  <a:gd name="T12" fmla="*/ 64 w 65"/>
                  <a:gd name="T13" fmla="*/ 67 h 67"/>
                  <a:gd name="T14" fmla="*/ 64 w 65"/>
                  <a:gd name="T1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7">
                    <a:moveTo>
                      <a:pt x="64" y="67"/>
                    </a:moveTo>
                    <a:cubicBezTo>
                      <a:pt x="64" y="67"/>
                      <a:pt x="63" y="67"/>
                      <a:pt x="63" y="6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Freeform 160"/>
              <p:cNvSpPr/>
              <p:nvPr/>
            </p:nvSpPr>
            <p:spPr bwMode="auto">
              <a:xfrm>
                <a:off x="2816225" y="6002338"/>
                <a:ext cx="644525" cy="138113"/>
              </a:xfrm>
              <a:custGeom>
                <a:avLst/>
                <a:gdLst>
                  <a:gd name="T0" fmla="*/ 115 w 116"/>
                  <a:gd name="T1" fmla="*/ 25 h 25"/>
                  <a:gd name="T2" fmla="*/ 115 w 116"/>
                  <a:gd name="T3" fmla="*/ 25 h 25"/>
                  <a:gd name="T4" fmla="*/ 0 w 116"/>
                  <a:gd name="T5" fmla="*/ 2 h 25"/>
                  <a:gd name="T6" fmla="*/ 0 w 116"/>
                  <a:gd name="T7" fmla="*/ 1 h 25"/>
                  <a:gd name="T8" fmla="*/ 1 w 116"/>
                  <a:gd name="T9" fmla="*/ 0 h 25"/>
                  <a:gd name="T10" fmla="*/ 116 w 116"/>
                  <a:gd name="T11" fmla="*/ 23 h 25"/>
                  <a:gd name="T12" fmla="*/ 116 w 116"/>
                  <a:gd name="T13" fmla="*/ 24 h 25"/>
                  <a:gd name="T14" fmla="*/ 115 w 116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5">
                    <a:moveTo>
                      <a:pt x="115" y="25"/>
                    </a:moveTo>
                    <a:cubicBezTo>
                      <a:pt x="115" y="25"/>
                      <a:pt x="115" y="25"/>
                      <a:pt x="115" y="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6" y="23"/>
                      <a:pt x="116" y="23"/>
                      <a:pt x="116" y="24"/>
                    </a:cubicBezTo>
                    <a:cubicBezTo>
                      <a:pt x="116" y="24"/>
                      <a:pt x="116" y="25"/>
                      <a:pt x="1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Freeform 161"/>
              <p:cNvSpPr/>
              <p:nvPr/>
            </p:nvSpPr>
            <p:spPr bwMode="auto">
              <a:xfrm>
                <a:off x="2816225" y="5711825"/>
                <a:ext cx="293688" cy="428625"/>
              </a:xfrm>
              <a:custGeom>
                <a:avLst/>
                <a:gdLst>
                  <a:gd name="T0" fmla="*/ 1 w 53"/>
                  <a:gd name="T1" fmla="*/ 77 h 77"/>
                  <a:gd name="T2" fmla="*/ 0 w 53"/>
                  <a:gd name="T3" fmla="*/ 76 h 77"/>
                  <a:gd name="T4" fmla="*/ 0 w 53"/>
                  <a:gd name="T5" fmla="*/ 75 h 77"/>
                  <a:gd name="T6" fmla="*/ 52 w 53"/>
                  <a:gd name="T7" fmla="*/ 1 h 77"/>
                  <a:gd name="T8" fmla="*/ 53 w 53"/>
                  <a:gd name="T9" fmla="*/ 1 h 77"/>
                  <a:gd name="T10" fmla="*/ 53 w 53"/>
                  <a:gd name="T11" fmla="*/ 2 h 77"/>
                  <a:gd name="T12" fmla="*/ 1 w 53"/>
                  <a:gd name="T13" fmla="*/ 76 h 77"/>
                  <a:gd name="T14" fmla="*/ 1 w 53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77">
                    <a:moveTo>
                      <a:pt x="1" y="77"/>
                    </a:moveTo>
                    <a:cubicBezTo>
                      <a:pt x="0" y="77"/>
                      <a:pt x="0" y="77"/>
                      <a:pt x="0" y="76"/>
                    </a:cubicBezTo>
                    <a:cubicBezTo>
                      <a:pt x="0" y="76"/>
                      <a:pt x="0" y="76"/>
                      <a:pt x="0" y="75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0"/>
                      <a:pt x="53" y="1"/>
                    </a:cubicBezTo>
                    <a:cubicBezTo>
                      <a:pt x="53" y="1"/>
                      <a:pt x="53" y="2"/>
                      <a:pt x="53" y="2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1" y="76"/>
                      <a:pt x="1" y="77"/>
                      <a:pt x="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Freeform 162"/>
              <p:cNvSpPr/>
              <p:nvPr/>
            </p:nvSpPr>
            <p:spPr bwMode="auto">
              <a:xfrm>
                <a:off x="2809875" y="5522913"/>
                <a:ext cx="300038" cy="200025"/>
              </a:xfrm>
              <a:custGeom>
                <a:avLst/>
                <a:gdLst>
                  <a:gd name="T0" fmla="*/ 53 w 54"/>
                  <a:gd name="T1" fmla="*/ 36 h 36"/>
                  <a:gd name="T2" fmla="*/ 53 w 54"/>
                  <a:gd name="T3" fmla="*/ 36 h 36"/>
                  <a:gd name="T4" fmla="*/ 1 w 54"/>
                  <a:gd name="T5" fmla="*/ 2 h 36"/>
                  <a:gd name="T6" fmla="*/ 1 w 54"/>
                  <a:gd name="T7" fmla="*/ 1 h 36"/>
                  <a:gd name="T8" fmla="*/ 2 w 54"/>
                  <a:gd name="T9" fmla="*/ 1 h 36"/>
                  <a:gd name="T10" fmla="*/ 54 w 54"/>
                  <a:gd name="T11" fmla="*/ 35 h 36"/>
                  <a:gd name="T12" fmla="*/ 54 w 54"/>
                  <a:gd name="T13" fmla="*/ 36 h 36"/>
                  <a:gd name="T14" fmla="*/ 53 w 54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6">
                    <a:moveTo>
                      <a:pt x="53" y="36"/>
                    </a:moveTo>
                    <a:cubicBezTo>
                      <a:pt x="53" y="36"/>
                      <a:pt x="53" y="36"/>
                      <a:pt x="53" y="3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3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Freeform 163"/>
              <p:cNvSpPr/>
              <p:nvPr/>
            </p:nvSpPr>
            <p:spPr bwMode="auto">
              <a:xfrm>
                <a:off x="2798763" y="5132388"/>
                <a:ext cx="684213" cy="1019175"/>
              </a:xfrm>
              <a:custGeom>
                <a:avLst/>
                <a:gdLst>
                  <a:gd name="T0" fmla="*/ 118 w 123"/>
                  <a:gd name="T1" fmla="*/ 183 h 183"/>
                  <a:gd name="T2" fmla="*/ 4 w 123"/>
                  <a:gd name="T3" fmla="*/ 183 h 183"/>
                  <a:gd name="T4" fmla="*/ 0 w 123"/>
                  <a:gd name="T5" fmla="*/ 180 h 183"/>
                  <a:gd name="T6" fmla="*/ 0 w 123"/>
                  <a:gd name="T7" fmla="*/ 157 h 183"/>
                  <a:gd name="T8" fmla="*/ 4 w 123"/>
                  <a:gd name="T9" fmla="*/ 154 h 183"/>
                  <a:gd name="T10" fmla="*/ 7 w 123"/>
                  <a:gd name="T11" fmla="*/ 157 h 183"/>
                  <a:gd name="T12" fmla="*/ 7 w 123"/>
                  <a:gd name="T13" fmla="*/ 176 h 183"/>
                  <a:gd name="T14" fmla="*/ 115 w 123"/>
                  <a:gd name="T15" fmla="*/ 176 h 183"/>
                  <a:gd name="T16" fmla="*/ 115 w 123"/>
                  <a:gd name="T17" fmla="*/ 153 h 183"/>
                  <a:gd name="T18" fmla="*/ 55 w 123"/>
                  <a:gd name="T19" fmla="*/ 153 h 183"/>
                  <a:gd name="T20" fmla="*/ 52 w 123"/>
                  <a:gd name="T21" fmla="*/ 151 h 183"/>
                  <a:gd name="T22" fmla="*/ 53 w 123"/>
                  <a:gd name="T23" fmla="*/ 147 h 183"/>
                  <a:gd name="T24" fmla="*/ 84 w 123"/>
                  <a:gd name="T25" fmla="*/ 116 h 183"/>
                  <a:gd name="T26" fmla="*/ 95 w 123"/>
                  <a:gd name="T27" fmla="*/ 105 h 183"/>
                  <a:gd name="T28" fmla="*/ 105 w 123"/>
                  <a:gd name="T29" fmla="*/ 92 h 183"/>
                  <a:gd name="T30" fmla="*/ 113 w 123"/>
                  <a:gd name="T31" fmla="*/ 77 h 183"/>
                  <a:gd name="T32" fmla="*/ 115 w 123"/>
                  <a:gd name="T33" fmla="*/ 61 h 183"/>
                  <a:gd name="T34" fmla="*/ 111 w 123"/>
                  <a:gd name="T35" fmla="*/ 40 h 183"/>
                  <a:gd name="T36" fmla="*/ 100 w 123"/>
                  <a:gd name="T37" fmla="*/ 24 h 183"/>
                  <a:gd name="T38" fmla="*/ 82 w 123"/>
                  <a:gd name="T39" fmla="*/ 13 h 183"/>
                  <a:gd name="T40" fmla="*/ 41 w 123"/>
                  <a:gd name="T41" fmla="*/ 13 h 183"/>
                  <a:gd name="T42" fmla="*/ 24 w 123"/>
                  <a:gd name="T43" fmla="*/ 24 h 183"/>
                  <a:gd name="T44" fmla="*/ 12 w 123"/>
                  <a:gd name="T45" fmla="*/ 43 h 183"/>
                  <a:gd name="T46" fmla="*/ 7 w 123"/>
                  <a:gd name="T47" fmla="*/ 71 h 183"/>
                  <a:gd name="T48" fmla="*/ 3 w 123"/>
                  <a:gd name="T49" fmla="*/ 75 h 183"/>
                  <a:gd name="T50" fmla="*/ 0 w 123"/>
                  <a:gd name="T51" fmla="*/ 71 h 183"/>
                  <a:gd name="T52" fmla="*/ 5 w 123"/>
                  <a:gd name="T53" fmla="*/ 41 h 183"/>
                  <a:gd name="T54" fmla="*/ 19 w 123"/>
                  <a:gd name="T55" fmla="*/ 19 h 183"/>
                  <a:gd name="T56" fmla="*/ 39 w 123"/>
                  <a:gd name="T57" fmla="*/ 6 h 183"/>
                  <a:gd name="T58" fmla="*/ 85 w 123"/>
                  <a:gd name="T59" fmla="*/ 6 h 183"/>
                  <a:gd name="T60" fmla="*/ 105 w 123"/>
                  <a:gd name="T61" fmla="*/ 19 h 183"/>
                  <a:gd name="T62" fmla="*/ 118 w 123"/>
                  <a:gd name="T63" fmla="*/ 37 h 183"/>
                  <a:gd name="T64" fmla="*/ 123 w 123"/>
                  <a:gd name="T65" fmla="*/ 61 h 183"/>
                  <a:gd name="T66" fmla="*/ 119 w 123"/>
                  <a:gd name="T67" fmla="*/ 79 h 183"/>
                  <a:gd name="T68" fmla="*/ 111 w 123"/>
                  <a:gd name="T69" fmla="*/ 96 h 183"/>
                  <a:gd name="T70" fmla="*/ 100 w 123"/>
                  <a:gd name="T71" fmla="*/ 110 h 183"/>
                  <a:gd name="T72" fmla="*/ 89 w 123"/>
                  <a:gd name="T73" fmla="*/ 122 h 183"/>
                  <a:gd name="T74" fmla="*/ 64 w 123"/>
                  <a:gd name="T75" fmla="*/ 146 h 183"/>
                  <a:gd name="T76" fmla="*/ 118 w 123"/>
                  <a:gd name="T77" fmla="*/ 146 h 183"/>
                  <a:gd name="T78" fmla="*/ 122 w 123"/>
                  <a:gd name="T79" fmla="*/ 150 h 183"/>
                  <a:gd name="T80" fmla="*/ 122 w 123"/>
                  <a:gd name="T81" fmla="*/ 180 h 183"/>
                  <a:gd name="T82" fmla="*/ 118 w 123"/>
                  <a:gd name="T8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3" h="183">
                    <a:moveTo>
                      <a:pt x="118" y="183"/>
                    </a:moveTo>
                    <a:cubicBezTo>
                      <a:pt x="4" y="183"/>
                      <a:pt x="4" y="183"/>
                      <a:pt x="4" y="183"/>
                    </a:cubicBezTo>
                    <a:cubicBezTo>
                      <a:pt x="2" y="183"/>
                      <a:pt x="0" y="182"/>
                      <a:pt x="0" y="18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5"/>
                      <a:pt x="2" y="154"/>
                      <a:pt x="4" y="154"/>
                    </a:cubicBezTo>
                    <a:cubicBezTo>
                      <a:pt x="6" y="154"/>
                      <a:pt x="7" y="155"/>
                      <a:pt x="7" y="157"/>
                    </a:cubicBezTo>
                    <a:cubicBezTo>
                      <a:pt x="7" y="176"/>
                      <a:pt x="7" y="176"/>
                      <a:pt x="7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53"/>
                      <a:pt x="115" y="153"/>
                      <a:pt x="115" y="153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4" y="153"/>
                      <a:pt x="52" y="153"/>
                      <a:pt x="52" y="151"/>
                    </a:cubicBezTo>
                    <a:cubicBezTo>
                      <a:pt x="51" y="150"/>
                      <a:pt x="52" y="148"/>
                      <a:pt x="53" y="147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7" y="113"/>
                      <a:pt x="91" y="109"/>
                      <a:pt x="95" y="105"/>
                    </a:cubicBezTo>
                    <a:cubicBezTo>
                      <a:pt x="98" y="101"/>
                      <a:pt x="102" y="97"/>
                      <a:pt x="105" y="92"/>
                    </a:cubicBezTo>
                    <a:cubicBezTo>
                      <a:pt x="108" y="87"/>
                      <a:pt x="111" y="82"/>
                      <a:pt x="113" y="77"/>
                    </a:cubicBezTo>
                    <a:cubicBezTo>
                      <a:pt x="114" y="72"/>
                      <a:pt x="115" y="66"/>
                      <a:pt x="115" y="61"/>
                    </a:cubicBezTo>
                    <a:cubicBezTo>
                      <a:pt x="115" y="53"/>
                      <a:pt x="114" y="47"/>
                      <a:pt x="111" y="40"/>
                    </a:cubicBezTo>
                    <a:cubicBezTo>
                      <a:pt x="108" y="34"/>
                      <a:pt x="104" y="29"/>
                      <a:pt x="100" y="24"/>
                    </a:cubicBezTo>
                    <a:cubicBezTo>
                      <a:pt x="95" y="20"/>
                      <a:pt x="89" y="16"/>
                      <a:pt x="82" y="13"/>
                    </a:cubicBezTo>
                    <a:cubicBezTo>
                      <a:pt x="70" y="8"/>
                      <a:pt x="55" y="8"/>
                      <a:pt x="41" y="13"/>
                    </a:cubicBezTo>
                    <a:cubicBezTo>
                      <a:pt x="35" y="15"/>
                      <a:pt x="29" y="19"/>
                      <a:pt x="24" y="24"/>
                    </a:cubicBezTo>
                    <a:cubicBezTo>
                      <a:pt x="19" y="29"/>
                      <a:pt x="15" y="36"/>
                      <a:pt x="12" y="43"/>
                    </a:cubicBezTo>
                    <a:cubicBezTo>
                      <a:pt x="9" y="51"/>
                      <a:pt x="7" y="61"/>
                      <a:pt x="7" y="71"/>
                    </a:cubicBezTo>
                    <a:cubicBezTo>
                      <a:pt x="7" y="74"/>
                      <a:pt x="5" y="75"/>
                      <a:pt x="3" y="75"/>
                    </a:cubicBezTo>
                    <a:cubicBezTo>
                      <a:pt x="1" y="75"/>
                      <a:pt x="0" y="73"/>
                      <a:pt x="0" y="71"/>
                    </a:cubicBezTo>
                    <a:cubicBezTo>
                      <a:pt x="0" y="60"/>
                      <a:pt x="2" y="49"/>
                      <a:pt x="5" y="41"/>
                    </a:cubicBezTo>
                    <a:cubicBezTo>
                      <a:pt x="9" y="32"/>
                      <a:pt x="13" y="25"/>
                      <a:pt x="19" y="19"/>
                    </a:cubicBezTo>
                    <a:cubicBezTo>
                      <a:pt x="25" y="13"/>
                      <a:pt x="31" y="9"/>
                      <a:pt x="39" y="6"/>
                    </a:cubicBezTo>
                    <a:cubicBezTo>
                      <a:pt x="54" y="0"/>
                      <a:pt x="71" y="1"/>
                      <a:pt x="85" y="6"/>
                    </a:cubicBezTo>
                    <a:cubicBezTo>
                      <a:pt x="93" y="9"/>
                      <a:pt x="99" y="14"/>
                      <a:pt x="105" y="19"/>
                    </a:cubicBezTo>
                    <a:cubicBezTo>
                      <a:pt x="110" y="24"/>
                      <a:pt x="115" y="30"/>
                      <a:pt x="118" y="37"/>
                    </a:cubicBezTo>
                    <a:cubicBezTo>
                      <a:pt x="121" y="45"/>
                      <a:pt x="123" y="52"/>
                      <a:pt x="123" y="61"/>
                    </a:cubicBezTo>
                    <a:cubicBezTo>
                      <a:pt x="123" y="67"/>
                      <a:pt x="122" y="73"/>
                      <a:pt x="119" y="79"/>
                    </a:cubicBezTo>
                    <a:cubicBezTo>
                      <a:pt x="117" y="85"/>
                      <a:pt x="115" y="91"/>
                      <a:pt x="111" y="96"/>
                    </a:cubicBezTo>
                    <a:cubicBezTo>
                      <a:pt x="108" y="101"/>
                      <a:pt x="104" y="106"/>
                      <a:pt x="100" y="110"/>
                    </a:cubicBezTo>
                    <a:cubicBezTo>
                      <a:pt x="96" y="114"/>
                      <a:pt x="93" y="118"/>
                      <a:pt x="89" y="122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118" y="146"/>
                      <a:pt x="118" y="146"/>
                      <a:pt x="118" y="146"/>
                    </a:cubicBezTo>
                    <a:cubicBezTo>
                      <a:pt x="120" y="146"/>
                      <a:pt x="122" y="148"/>
                      <a:pt x="122" y="150"/>
                    </a:cubicBezTo>
                    <a:cubicBezTo>
                      <a:pt x="122" y="180"/>
                      <a:pt x="122" y="180"/>
                      <a:pt x="122" y="180"/>
                    </a:cubicBezTo>
                    <a:cubicBezTo>
                      <a:pt x="122" y="182"/>
                      <a:pt x="120" y="183"/>
                      <a:pt x="118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Oval 164"/>
              <p:cNvSpPr>
                <a:spLocks noChangeArrowheads="1"/>
              </p:cNvSpPr>
              <p:nvPr/>
            </p:nvSpPr>
            <p:spPr bwMode="auto">
              <a:xfrm>
                <a:off x="3076575" y="56959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Oval 165"/>
              <p:cNvSpPr>
                <a:spLocks noChangeArrowheads="1"/>
              </p:cNvSpPr>
              <p:nvPr/>
            </p:nvSpPr>
            <p:spPr bwMode="auto">
              <a:xfrm>
                <a:off x="2865438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Oval 166"/>
              <p:cNvSpPr>
                <a:spLocks noChangeArrowheads="1"/>
              </p:cNvSpPr>
              <p:nvPr/>
            </p:nvSpPr>
            <p:spPr bwMode="auto">
              <a:xfrm>
                <a:off x="3309938" y="5383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Oval 167"/>
              <p:cNvSpPr>
                <a:spLocks noChangeArrowheads="1"/>
              </p:cNvSpPr>
              <p:nvPr/>
            </p:nvSpPr>
            <p:spPr bwMode="auto">
              <a:xfrm>
                <a:off x="3076575" y="54387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Oval 168"/>
              <p:cNvSpPr>
                <a:spLocks noChangeArrowheads="1"/>
              </p:cNvSpPr>
              <p:nvPr/>
            </p:nvSpPr>
            <p:spPr bwMode="auto">
              <a:xfrm>
                <a:off x="3271838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8" name="组合 647"/>
            <p:cNvGrpSpPr/>
            <p:nvPr/>
          </p:nvGrpSpPr>
          <p:grpSpPr>
            <a:xfrm>
              <a:off x="6137226" y="5156200"/>
              <a:ext cx="762000" cy="1012825"/>
              <a:chOff x="6351588" y="5156200"/>
              <a:chExt cx="762000" cy="1012825"/>
            </a:xfrm>
            <a:grpFill/>
          </p:grpSpPr>
          <p:sp>
            <p:nvSpPr>
              <p:cNvPr id="649" name="Freeform 169"/>
              <p:cNvSpPr/>
              <p:nvPr/>
            </p:nvSpPr>
            <p:spPr bwMode="auto">
              <a:xfrm>
                <a:off x="6367463" y="5449888"/>
                <a:ext cx="295275" cy="474663"/>
              </a:xfrm>
              <a:custGeom>
                <a:avLst/>
                <a:gdLst>
                  <a:gd name="T0" fmla="*/ 1 w 53"/>
                  <a:gd name="T1" fmla="*/ 85 h 85"/>
                  <a:gd name="T2" fmla="*/ 1 w 53"/>
                  <a:gd name="T3" fmla="*/ 85 h 85"/>
                  <a:gd name="T4" fmla="*/ 1 w 53"/>
                  <a:gd name="T5" fmla="*/ 84 h 85"/>
                  <a:gd name="T6" fmla="*/ 51 w 53"/>
                  <a:gd name="T7" fmla="*/ 0 h 85"/>
                  <a:gd name="T8" fmla="*/ 52 w 53"/>
                  <a:gd name="T9" fmla="*/ 0 h 85"/>
                  <a:gd name="T10" fmla="*/ 53 w 53"/>
                  <a:gd name="T11" fmla="*/ 1 h 85"/>
                  <a:gd name="T12" fmla="*/ 2 w 53"/>
                  <a:gd name="T13" fmla="*/ 85 h 85"/>
                  <a:gd name="T14" fmla="*/ 1 w 53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5"/>
                      <a:pt x="0" y="84"/>
                      <a:pt x="1" y="8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3" y="0"/>
                      <a:pt x="53" y="1"/>
                      <a:pt x="53" y="1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Freeform 170"/>
              <p:cNvSpPr/>
              <p:nvPr/>
            </p:nvSpPr>
            <p:spPr bwMode="auto">
              <a:xfrm>
                <a:off x="6467475" y="5172075"/>
                <a:ext cx="195263" cy="288925"/>
              </a:xfrm>
              <a:custGeom>
                <a:avLst/>
                <a:gdLst>
                  <a:gd name="T0" fmla="*/ 34 w 35"/>
                  <a:gd name="T1" fmla="*/ 52 h 52"/>
                  <a:gd name="T2" fmla="*/ 33 w 35"/>
                  <a:gd name="T3" fmla="*/ 51 h 52"/>
                  <a:gd name="T4" fmla="*/ 0 w 35"/>
                  <a:gd name="T5" fmla="*/ 1 h 52"/>
                  <a:gd name="T6" fmla="*/ 1 w 35"/>
                  <a:gd name="T7" fmla="*/ 0 h 52"/>
                  <a:gd name="T8" fmla="*/ 2 w 35"/>
                  <a:gd name="T9" fmla="*/ 0 h 52"/>
                  <a:gd name="T10" fmla="*/ 35 w 35"/>
                  <a:gd name="T11" fmla="*/ 50 h 52"/>
                  <a:gd name="T12" fmla="*/ 34 w 35"/>
                  <a:gd name="T13" fmla="*/ 52 h 52"/>
                  <a:gd name="T14" fmla="*/ 34 w 35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34" y="52"/>
                    </a:moveTo>
                    <a:cubicBezTo>
                      <a:pt x="33" y="52"/>
                      <a:pt x="33" y="52"/>
                      <a:pt x="33" y="5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5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Freeform 171"/>
              <p:cNvSpPr/>
              <p:nvPr/>
            </p:nvSpPr>
            <p:spPr bwMode="auto">
              <a:xfrm>
                <a:off x="6467475" y="5172075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Freeform 172"/>
              <p:cNvSpPr/>
              <p:nvPr/>
            </p:nvSpPr>
            <p:spPr bwMode="auto">
              <a:xfrm>
                <a:off x="6467475" y="5172075"/>
                <a:ext cx="550863" cy="177800"/>
              </a:xfrm>
              <a:custGeom>
                <a:avLst/>
                <a:gdLst>
                  <a:gd name="T0" fmla="*/ 98 w 99"/>
                  <a:gd name="T1" fmla="*/ 32 h 32"/>
                  <a:gd name="T2" fmla="*/ 97 w 99"/>
                  <a:gd name="T3" fmla="*/ 32 h 32"/>
                  <a:gd name="T4" fmla="*/ 1 w 99"/>
                  <a:gd name="T5" fmla="*/ 2 h 32"/>
                  <a:gd name="T6" fmla="*/ 0 w 99"/>
                  <a:gd name="T7" fmla="*/ 1 h 32"/>
                  <a:gd name="T8" fmla="*/ 2 w 99"/>
                  <a:gd name="T9" fmla="*/ 0 h 32"/>
                  <a:gd name="T10" fmla="*/ 98 w 99"/>
                  <a:gd name="T11" fmla="*/ 30 h 32"/>
                  <a:gd name="T12" fmla="*/ 98 w 99"/>
                  <a:gd name="T13" fmla="*/ 32 h 32"/>
                  <a:gd name="T14" fmla="*/ 98 w 9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32">
                    <a:moveTo>
                      <a:pt x="98" y="32"/>
                    </a:moveTo>
                    <a:cubicBezTo>
                      <a:pt x="97" y="32"/>
                      <a:pt x="97" y="32"/>
                      <a:pt x="97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8" y="30"/>
                      <a:pt x="99" y="31"/>
                      <a:pt x="98" y="32"/>
                    </a:cubicBezTo>
                    <a:cubicBezTo>
                      <a:pt x="98" y="32"/>
                      <a:pt x="98" y="32"/>
                      <a:pt x="9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Freeform 173"/>
              <p:cNvSpPr/>
              <p:nvPr/>
            </p:nvSpPr>
            <p:spPr bwMode="auto">
              <a:xfrm>
                <a:off x="6651625" y="5449888"/>
                <a:ext cx="366713" cy="574675"/>
              </a:xfrm>
              <a:custGeom>
                <a:avLst/>
                <a:gdLst>
                  <a:gd name="T0" fmla="*/ 65 w 66"/>
                  <a:gd name="T1" fmla="*/ 103 h 103"/>
                  <a:gd name="T2" fmla="*/ 64 w 66"/>
                  <a:gd name="T3" fmla="*/ 102 h 103"/>
                  <a:gd name="T4" fmla="*/ 0 w 66"/>
                  <a:gd name="T5" fmla="*/ 1 h 103"/>
                  <a:gd name="T6" fmla="*/ 0 w 66"/>
                  <a:gd name="T7" fmla="*/ 0 h 103"/>
                  <a:gd name="T8" fmla="*/ 2 w 66"/>
                  <a:gd name="T9" fmla="*/ 0 h 103"/>
                  <a:gd name="T10" fmla="*/ 65 w 66"/>
                  <a:gd name="T11" fmla="*/ 101 h 103"/>
                  <a:gd name="T12" fmla="*/ 65 w 66"/>
                  <a:gd name="T13" fmla="*/ 102 h 103"/>
                  <a:gd name="T14" fmla="*/ 65 w 66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3">
                    <a:moveTo>
                      <a:pt x="65" y="103"/>
                    </a:moveTo>
                    <a:cubicBezTo>
                      <a:pt x="64" y="103"/>
                      <a:pt x="64" y="102"/>
                      <a:pt x="64" y="10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6" y="102"/>
                      <a:pt x="65" y="102"/>
                      <a:pt x="65" y="102"/>
                    </a:cubicBezTo>
                    <a:cubicBezTo>
                      <a:pt x="65" y="103"/>
                      <a:pt x="65" y="103"/>
                      <a:pt x="6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Freeform 174"/>
              <p:cNvSpPr/>
              <p:nvPr/>
            </p:nvSpPr>
            <p:spPr bwMode="auto">
              <a:xfrm>
                <a:off x="6467475" y="5751513"/>
                <a:ext cx="550863" cy="273050"/>
              </a:xfrm>
              <a:custGeom>
                <a:avLst/>
                <a:gdLst>
                  <a:gd name="T0" fmla="*/ 98 w 99"/>
                  <a:gd name="T1" fmla="*/ 49 h 49"/>
                  <a:gd name="T2" fmla="*/ 97 w 99"/>
                  <a:gd name="T3" fmla="*/ 48 h 49"/>
                  <a:gd name="T4" fmla="*/ 1 w 99"/>
                  <a:gd name="T5" fmla="*/ 1 h 49"/>
                  <a:gd name="T6" fmla="*/ 0 w 99"/>
                  <a:gd name="T7" fmla="*/ 0 h 49"/>
                  <a:gd name="T8" fmla="*/ 2 w 99"/>
                  <a:gd name="T9" fmla="*/ 0 h 49"/>
                  <a:gd name="T10" fmla="*/ 98 w 99"/>
                  <a:gd name="T11" fmla="*/ 47 h 49"/>
                  <a:gd name="T12" fmla="*/ 98 w 99"/>
                  <a:gd name="T13" fmla="*/ 48 h 49"/>
                  <a:gd name="T14" fmla="*/ 98 w 9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49">
                    <a:moveTo>
                      <a:pt x="98" y="49"/>
                    </a:moveTo>
                    <a:cubicBezTo>
                      <a:pt x="97" y="49"/>
                      <a:pt x="97" y="49"/>
                      <a:pt x="97" y="48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9" y="48"/>
                      <a:pt x="98" y="48"/>
                    </a:cubicBezTo>
                    <a:cubicBezTo>
                      <a:pt x="98" y="48"/>
                      <a:pt x="98" y="49"/>
                      <a:pt x="9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Freeform 175"/>
              <p:cNvSpPr/>
              <p:nvPr/>
            </p:nvSpPr>
            <p:spPr bwMode="auto">
              <a:xfrm>
                <a:off x="6367463" y="5913438"/>
                <a:ext cx="650875" cy="111125"/>
              </a:xfrm>
              <a:custGeom>
                <a:avLst/>
                <a:gdLst>
                  <a:gd name="T0" fmla="*/ 116 w 117"/>
                  <a:gd name="T1" fmla="*/ 20 h 20"/>
                  <a:gd name="T2" fmla="*/ 115 w 117"/>
                  <a:gd name="T3" fmla="*/ 20 h 20"/>
                  <a:gd name="T4" fmla="*/ 1 w 117"/>
                  <a:gd name="T5" fmla="*/ 2 h 20"/>
                  <a:gd name="T6" fmla="*/ 0 w 117"/>
                  <a:gd name="T7" fmla="*/ 1 h 20"/>
                  <a:gd name="T8" fmla="*/ 2 w 117"/>
                  <a:gd name="T9" fmla="*/ 0 h 20"/>
                  <a:gd name="T10" fmla="*/ 116 w 117"/>
                  <a:gd name="T11" fmla="*/ 18 h 20"/>
                  <a:gd name="T12" fmla="*/ 116 w 117"/>
                  <a:gd name="T13" fmla="*/ 19 h 20"/>
                  <a:gd name="T14" fmla="*/ 116 w 117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20">
                    <a:moveTo>
                      <a:pt x="116" y="20"/>
                    </a:moveTo>
                    <a:cubicBezTo>
                      <a:pt x="115" y="20"/>
                      <a:pt x="115" y="20"/>
                      <a:pt x="115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6" y="18"/>
                      <a:pt x="117" y="18"/>
                      <a:pt x="116" y="19"/>
                    </a:cubicBezTo>
                    <a:cubicBezTo>
                      <a:pt x="116" y="19"/>
                      <a:pt x="116" y="20"/>
                      <a:pt x="11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Freeform 176"/>
              <p:cNvSpPr/>
              <p:nvPr/>
            </p:nvSpPr>
            <p:spPr bwMode="auto">
              <a:xfrm>
                <a:off x="6367463" y="5172075"/>
                <a:ext cx="111125" cy="752475"/>
              </a:xfrm>
              <a:custGeom>
                <a:avLst/>
                <a:gdLst>
                  <a:gd name="T0" fmla="*/ 1 w 20"/>
                  <a:gd name="T1" fmla="*/ 135 h 135"/>
                  <a:gd name="T2" fmla="*/ 1 w 20"/>
                  <a:gd name="T3" fmla="*/ 135 h 135"/>
                  <a:gd name="T4" fmla="*/ 0 w 20"/>
                  <a:gd name="T5" fmla="*/ 134 h 135"/>
                  <a:gd name="T6" fmla="*/ 18 w 20"/>
                  <a:gd name="T7" fmla="*/ 1 h 135"/>
                  <a:gd name="T8" fmla="*/ 19 w 20"/>
                  <a:gd name="T9" fmla="*/ 0 h 135"/>
                  <a:gd name="T10" fmla="*/ 20 w 20"/>
                  <a:gd name="T11" fmla="*/ 1 h 135"/>
                  <a:gd name="T12" fmla="*/ 2 w 20"/>
                  <a:gd name="T13" fmla="*/ 134 h 135"/>
                  <a:gd name="T14" fmla="*/ 1 w 20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35">
                    <a:moveTo>
                      <a:pt x="1" y="135"/>
                    </a:move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5"/>
                      <a:pt x="0" y="135"/>
                      <a:pt x="0" y="13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0" y="1"/>
                      <a:pt x="20" y="1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2" y="135"/>
                      <a:pt x="2" y="135"/>
                      <a:pt x="1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Freeform 177"/>
              <p:cNvSpPr/>
              <p:nvPr/>
            </p:nvSpPr>
            <p:spPr bwMode="auto">
              <a:xfrm>
                <a:off x="6351588" y="5156200"/>
                <a:ext cx="762000" cy="1012825"/>
              </a:xfrm>
              <a:custGeom>
                <a:avLst/>
                <a:gdLst>
                  <a:gd name="T0" fmla="*/ 66 w 137"/>
                  <a:gd name="T1" fmla="*/ 182 h 182"/>
                  <a:gd name="T2" fmla="*/ 31 w 137"/>
                  <a:gd name="T3" fmla="*/ 172 h 182"/>
                  <a:gd name="T4" fmla="*/ 1 w 137"/>
                  <a:gd name="T5" fmla="*/ 139 h 182"/>
                  <a:gd name="T6" fmla="*/ 3 w 137"/>
                  <a:gd name="T7" fmla="*/ 134 h 182"/>
                  <a:gd name="T8" fmla="*/ 8 w 137"/>
                  <a:gd name="T9" fmla="*/ 135 h 182"/>
                  <a:gd name="T10" fmla="*/ 35 w 137"/>
                  <a:gd name="T11" fmla="*/ 166 h 182"/>
                  <a:gd name="T12" fmla="*/ 66 w 137"/>
                  <a:gd name="T13" fmla="*/ 175 h 182"/>
                  <a:gd name="T14" fmla="*/ 91 w 137"/>
                  <a:gd name="T15" fmla="*/ 170 h 182"/>
                  <a:gd name="T16" fmla="*/ 111 w 137"/>
                  <a:gd name="T17" fmla="*/ 158 h 182"/>
                  <a:gd name="T18" fmla="*/ 124 w 137"/>
                  <a:gd name="T19" fmla="*/ 138 h 182"/>
                  <a:gd name="T20" fmla="*/ 129 w 137"/>
                  <a:gd name="T21" fmla="*/ 114 h 182"/>
                  <a:gd name="T22" fmla="*/ 125 w 137"/>
                  <a:gd name="T23" fmla="*/ 92 h 182"/>
                  <a:gd name="T24" fmla="*/ 112 w 137"/>
                  <a:gd name="T25" fmla="*/ 73 h 182"/>
                  <a:gd name="T26" fmla="*/ 93 w 137"/>
                  <a:gd name="T27" fmla="*/ 60 h 182"/>
                  <a:gd name="T28" fmla="*/ 69 w 137"/>
                  <a:gd name="T29" fmla="*/ 56 h 182"/>
                  <a:gd name="T30" fmla="*/ 56 w 137"/>
                  <a:gd name="T31" fmla="*/ 57 h 182"/>
                  <a:gd name="T32" fmla="*/ 52 w 137"/>
                  <a:gd name="T33" fmla="*/ 57 h 182"/>
                  <a:gd name="T34" fmla="*/ 51 w 137"/>
                  <a:gd name="T35" fmla="*/ 54 h 182"/>
                  <a:gd name="T36" fmla="*/ 51 w 137"/>
                  <a:gd name="T37" fmla="*/ 34 h 182"/>
                  <a:gd name="T38" fmla="*/ 55 w 137"/>
                  <a:gd name="T39" fmla="*/ 31 h 182"/>
                  <a:gd name="T40" fmla="*/ 115 w 137"/>
                  <a:gd name="T41" fmla="*/ 31 h 182"/>
                  <a:gd name="T42" fmla="*/ 115 w 137"/>
                  <a:gd name="T43" fmla="*/ 8 h 182"/>
                  <a:gd name="T44" fmla="*/ 22 w 137"/>
                  <a:gd name="T45" fmla="*/ 8 h 182"/>
                  <a:gd name="T46" fmla="*/ 19 w 137"/>
                  <a:gd name="T47" fmla="*/ 4 h 182"/>
                  <a:gd name="T48" fmla="*/ 22 w 137"/>
                  <a:gd name="T49" fmla="*/ 0 h 182"/>
                  <a:gd name="T50" fmla="*/ 119 w 137"/>
                  <a:gd name="T51" fmla="*/ 0 h 182"/>
                  <a:gd name="T52" fmla="*/ 122 w 137"/>
                  <a:gd name="T53" fmla="*/ 4 h 182"/>
                  <a:gd name="T54" fmla="*/ 122 w 137"/>
                  <a:gd name="T55" fmla="*/ 34 h 182"/>
                  <a:gd name="T56" fmla="*/ 119 w 137"/>
                  <a:gd name="T57" fmla="*/ 38 h 182"/>
                  <a:gd name="T58" fmla="*/ 58 w 137"/>
                  <a:gd name="T59" fmla="*/ 38 h 182"/>
                  <a:gd name="T60" fmla="*/ 58 w 137"/>
                  <a:gd name="T61" fmla="*/ 49 h 182"/>
                  <a:gd name="T62" fmla="*/ 69 w 137"/>
                  <a:gd name="T63" fmla="*/ 48 h 182"/>
                  <a:gd name="T64" fmla="*/ 96 w 137"/>
                  <a:gd name="T65" fmla="*/ 54 h 182"/>
                  <a:gd name="T66" fmla="*/ 117 w 137"/>
                  <a:gd name="T67" fmla="*/ 68 h 182"/>
                  <a:gd name="T68" fmla="*/ 132 w 137"/>
                  <a:gd name="T69" fmla="*/ 89 h 182"/>
                  <a:gd name="T70" fmla="*/ 137 w 137"/>
                  <a:gd name="T71" fmla="*/ 114 h 182"/>
                  <a:gd name="T72" fmla="*/ 131 w 137"/>
                  <a:gd name="T73" fmla="*/ 141 h 182"/>
                  <a:gd name="T74" fmla="*/ 116 w 137"/>
                  <a:gd name="T75" fmla="*/ 163 h 182"/>
                  <a:gd name="T76" fmla="*/ 93 w 137"/>
                  <a:gd name="T77" fmla="*/ 177 h 182"/>
                  <a:gd name="T78" fmla="*/ 66 w 137"/>
                  <a:gd name="T79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7" h="182">
                    <a:moveTo>
                      <a:pt x="66" y="182"/>
                    </a:moveTo>
                    <a:cubicBezTo>
                      <a:pt x="54" y="182"/>
                      <a:pt x="43" y="179"/>
                      <a:pt x="31" y="172"/>
                    </a:cubicBezTo>
                    <a:cubicBezTo>
                      <a:pt x="20" y="166"/>
                      <a:pt x="10" y="155"/>
                      <a:pt x="1" y="139"/>
                    </a:cubicBezTo>
                    <a:cubicBezTo>
                      <a:pt x="0" y="137"/>
                      <a:pt x="1" y="135"/>
                      <a:pt x="3" y="134"/>
                    </a:cubicBezTo>
                    <a:cubicBezTo>
                      <a:pt x="4" y="133"/>
                      <a:pt x="7" y="134"/>
                      <a:pt x="8" y="135"/>
                    </a:cubicBezTo>
                    <a:cubicBezTo>
                      <a:pt x="16" y="150"/>
                      <a:pt x="25" y="160"/>
                      <a:pt x="35" y="166"/>
                    </a:cubicBezTo>
                    <a:cubicBezTo>
                      <a:pt x="45" y="172"/>
                      <a:pt x="56" y="175"/>
                      <a:pt x="66" y="175"/>
                    </a:cubicBezTo>
                    <a:cubicBezTo>
                      <a:pt x="75" y="175"/>
                      <a:pt x="83" y="173"/>
                      <a:pt x="91" y="170"/>
                    </a:cubicBezTo>
                    <a:cubicBezTo>
                      <a:pt x="98" y="167"/>
                      <a:pt x="105" y="163"/>
                      <a:pt x="111" y="158"/>
                    </a:cubicBezTo>
                    <a:cubicBezTo>
                      <a:pt x="116" y="152"/>
                      <a:pt x="121" y="146"/>
                      <a:pt x="124" y="138"/>
                    </a:cubicBezTo>
                    <a:cubicBezTo>
                      <a:pt x="128" y="131"/>
                      <a:pt x="129" y="123"/>
                      <a:pt x="129" y="114"/>
                    </a:cubicBezTo>
                    <a:cubicBezTo>
                      <a:pt x="129" y="106"/>
                      <a:pt x="128" y="99"/>
                      <a:pt x="125" y="92"/>
                    </a:cubicBezTo>
                    <a:cubicBezTo>
                      <a:pt x="122" y="85"/>
                      <a:pt x="118" y="78"/>
                      <a:pt x="112" y="73"/>
                    </a:cubicBezTo>
                    <a:cubicBezTo>
                      <a:pt x="107" y="68"/>
                      <a:pt x="100" y="63"/>
                      <a:pt x="93" y="60"/>
                    </a:cubicBezTo>
                    <a:cubicBezTo>
                      <a:pt x="86" y="57"/>
                      <a:pt x="78" y="56"/>
                      <a:pt x="69" y="56"/>
                    </a:cubicBezTo>
                    <a:cubicBezTo>
                      <a:pt x="65" y="56"/>
                      <a:pt x="61" y="56"/>
                      <a:pt x="56" y="57"/>
                    </a:cubicBezTo>
                    <a:cubicBezTo>
                      <a:pt x="54" y="58"/>
                      <a:pt x="53" y="57"/>
                      <a:pt x="52" y="57"/>
                    </a:cubicBezTo>
                    <a:cubicBezTo>
                      <a:pt x="52" y="56"/>
                      <a:pt x="51" y="55"/>
                      <a:pt x="51" y="5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2"/>
                      <a:pt x="53" y="31"/>
                      <a:pt x="55" y="31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8"/>
                      <a:pt x="19" y="6"/>
                      <a:pt x="19" y="4"/>
                    </a:cubicBezTo>
                    <a:cubicBezTo>
                      <a:pt x="19" y="2"/>
                      <a:pt x="20" y="0"/>
                      <a:pt x="22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2" y="2"/>
                      <a:pt x="122" y="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6"/>
                      <a:pt x="121" y="38"/>
                      <a:pt x="119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62" y="49"/>
                      <a:pt x="66" y="48"/>
                      <a:pt x="69" y="48"/>
                    </a:cubicBezTo>
                    <a:cubicBezTo>
                      <a:pt x="79" y="48"/>
                      <a:pt x="88" y="50"/>
                      <a:pt x="96" y="54"/>
                    </a:cubicBezTo>
                    <a:cubicBezTo>
                      <a:pt x="104" y="57"/>
                      <a:pt x="111" y="62"/>
                      <a:pt x="117" y="68"/>
                    </a:cubicBezTo>
                    <a:cubicBezTo>
                      <a:pt x="123" y="74"/>
                      <a:pt x="128" y="81"/>
                      <a:pt x="132" y="89"/>
                    </a:cubicBezTo>
                    <a:cubicBezTo>
                      <a:pt x="135" y="97"/>
                      <a:pt x="137" y="105"/>
                      <a:pt x="137" y="114"/>
                    </a:cubicBezTo>
                    <a:cubicBezTo>
                      <a:pt x="137" y="124"/>
                      <a:pt x="135" y="133"/>
                      <a:pt x="131" y="141"/>
                    </a:cubicBezTo>
                    <a:cubicBezTo>
                      <a:pt x="127" y="150"/>
                      <a:pt x="122" y="157"/>
                      <a:pt x="116" y="163"/>
                    </a:cubicBezTo>
                    <a:cubicBezTo>
                      <a:pt x="109" y="169"/>
                      <a:pt x="102" y="174"/>
                      <a:pt x="93" y="177"/>
                    </a:cubicBezTo>
                    <a:cubicBezTo>
                      <a:pt x="85" y="180"/>
                      <a:pt x="76" y="182"/>
                      <a:pt x="66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Oval 178"/>
              <p:cNvSpPr>
                <a:spLocks noChangeArrowheads="1"/>
              </p:cNvSpPr>
              <p:nvPr/>
            </p:nvSpPr>
            <p:spPr bwMode="auto">
              <a:xfrm>
                <a:off x="6445250" y="5729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Oval 179"/>
              <p:cNvSpPr>
                <a:spLocks noChangeArrowheads="1"/>
              </p:cNvSpPr>
              <p:nvPr/>
            </p:nvSpPr>
            <p:spPr bwMode="auto">
              <a:xfrm>
                <a:off x="6718300" y="5951538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Oval 180"/>
              <p:cNvSpPr>
                <a:spLocks noChangeArrowheads="1"/>
              </p:cNvSpPr>
              <p:nvPr/>
            </p:nvSpPr>
            <p:spPr bwMode="auto">
              <a:xfrm>
                <a:off x="6640513" y="52054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Oval 181"/>
              <p:cNvSpPr>
                <a:spLocks noChangeArrowheads="1"/>
              </p:cNvSpPr>
              <p:nvPr/>
            </p:nvSpPr>
            <p:spPr bwMode="auto">
              <a:xfrm>
                <a:off x="6740525" y="56181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2" name="组合 661"/>
            <p:cNvGrpSpPr/>
            <p:nvPr/>
          </p:nvGrpSpPr>
          <p:grpSpPr>
            <a:xfrm>
              <a:off x="10885438" y="5138738"/>
              <a:ext cx="733425" cy="1023938"/>
              <a:chOff x="11099800" y="5138738"/>
              <a:chExt cx="733425" cy="1023938"/>
            </a:xfrm>
            <a:grpFill/>
          </p:grpSpPr>
          <p:sp>
            <p:nvSpPr>
              <p:cNvPr id="663" name="Freeform 182"/>
              <p:cNvSpPr/>
              <p:nvPr/>
            </p:nvSpPr>
            <p:spPr bwMode="auto">
              <a:xfrm>
                <a:off x="11437938" y="5356225"/>
                <a:ext cx="344488" cy="528638"/>
              </a:xfrm>
              <a:custGeom>
                <a:avLst/>
                <a:gdLst>
                  <a:gd name="T0" fmla="*/ 1 w 62"/>
                  <a:gd name="T1" fmla="*/ 95 h 95"/>
                  <a:gd name="T2" fmla="*/ 0 w 62"/>
                  <a:gd name="T3" fmla="*/ 94 h 95"/>
                  <a:gd name="T4" fmla="*/ 0 w 62"/>
                  <a:gd name="T5" fmla="*/ 93 h 95"/>
                  <a:gd name="T6" fmla="*/ 60 w 62"/>
                  <a:gd name="T7" fmla="*/ 1 h 95"/>
                  <a:gd name="T8" fmla="*/ 61 w 62"/>
                  <a:gd name="T9" fmla="*/ 1 h 95"/>
                  <a:gd name="T10" fmla="*/ 62 w 62"/>
                  <a:gd name="T11" fmla="*/ 2 h 95"/>
                  <a:gd name="T12" fmla="*/ 2 w 62"/>
                  <a:gd name="T13" fmla="*/ 94 h 95"/>
                  <a:gd name="T14" fmla="*/ 1 w 62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95">
                    <a:moveTo>
                      <a:pt x="1" y="95"/>
                    </a:moveTo>
                    <a:cubicBezTo>
                      <a:pt x="1" y="95"/>
                      <a:pt x="0" y="95"/>
                      <a:pt x="0" y="94"/>
                    </a:cubicBezTo>
                    <a:cubicBezTo>
                      <a:pt x="0" y="94"/>
                      <a:pt x="0" y="94"/>
                      <a:pt x="0" y="93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1" y="0"/>
                      <a:pt x="61" y="1"/>
                    </a:cubicBezTo>
                    <a:cubicBezTo>
                      <a:pt x="62" y="1"/>
                      <a:pt x="62" y="1"/>
                      <a:pt x="62" y="2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1" y="94"/>
                      <a:pt x="1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Freeform 183"/>
              <p:cNvSpPr/>
              <p:nvPr/>
            </p:nvSpPr>
            <p:spPr bwMode="auto">
              <a:xfrm>
                <a:off x="11149013" y="5356225"/>
                <a:ext cx="300038" cy="528638"/>
              </a:xfrm>
              <a:custGeom>
                <a:avLst/>
                <a:gdLst>
                  <a:gd name="T0" fmla="*/ 53 w 54"/>
                  <a:gd name="T1" fmla="*/ 95 h 95"/>
                  <a:gd name="T2" fmla="*/ 52 w 54"/>
                  <a:gd name="T3" fmla="*/ 94 h 95"/>
                  <a:gd name="T4" fmla="*/ 1 w 54"/>
                  <a:gd name="T5" fmla="*/ 2 h 95"/>
                  <a:gd name="T6" fmla="*/ 1 w 54"/>
                  <a:gd name="T7" fmla="*/ 1 h 95"/>
                  <a:gd name="T8" fmla="*/ 2 w 54"/>
                  <a:gd name="T9" fmla="*/ 1 h 95"/>
                  <a:gd name="T10" fmla="*/ 54 w 54"/>
                  <a:gd name="T11" fmla="*/ 93 h 95"/>
                  <a:gd name="T12" fmla="*/ 53 w 54"/>
                  <a:gd name="T13" fmla="*/ 94 h 95"/>
                  <a:gd name="T14" fmla="*/ 53 w 5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5">
                    <a:moveTo>
                      <a:pt x="53" y="95"/>
                    </a:moveTo>
                    <a:cubicBezTo>
                      <a:pt x="52" y="95"/>
                      <a:pt x="52" y="94"/>
                      <a:pt x="52" y="9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4" y="94"/>
                      <a:pt x="53" y="94"/>
                    </a:cubicBezTo>
                    <a:cubicBezTo>
                      <a:pt x="53" y="95"/>
                      <a:pt x="53" y="95"/>
                      <a:pt x="53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Freeform 184"/>
              <p:cNvSpPr/>
              <p:nvPr/>
            </p:nvSpPr>
            <p:spPr bwMode="auto">
              <a:xfrm>
                <a:off x="11437938" y="51673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8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8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Freeform 185"/>
              <p:cNvSpPr/>
              <p:nvPr/>
            </p:nvSpPr>
            <p:spPr bwMode="auto">
              <a:xfrm>
                <a:off x="11471275" y="5356225"/>
                <a:ext cx="311150" cy="790575"/>
              </a:xfrm>
              <a:custGeom>
                <a:avLst/>
                <a:gdLst>
                  <a:gd name="T0" fmla="*/ 1 w 56"/>
                  <a:gd name="T1" fmla="*/ 142 h 142"/>
                  <a:gd name="T2" fmla="*/ 1 w 56"/>
                  <a:gd name="T3" fmla="*/ 142 h 142"/>
                  <a:gd name="T4" fmla="*/ 0 w 56"/>
                  <a:gd name="T5" fmla="*/ 141 h 142"/>
                  <a:gd name="T6" fmla="*/ 54 w 56"/>
                  <a:gd name="T7" fmla="*/ 1 h 142"/>
                  <a:gd name="T8" fmla="*/ 55 w 56"/>
                  <a:gd name="T9" fmla="*/ 1 h 142"/>
                  <a:gd name="T10" fmla="*/ 56 w 56"/>
                  <a:gd name="T11" fmla="*/ 2 h 142"/>
                  <a:gd name="T12" fmla="*/ 2 w 56"/>
                  <a:gd name="T13" fmla="*/ 141 h 142"/>
                  <a:gd name="T14" fmla="*/ 1 w 56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42">
                    <a:moveTo>
                      <a:pt x="1" y="142"/>
                    </a:moveTo>
                    <a:cubicBezTo>
                      <a:pt x="1" y="142"/>
                      <a:pt x="1" y="142"/>
                      <a:pt x="1" y="142"/>
                    </a:cubicBezTo>
                    <a:cubicBezTo>
                      <a:pt x="0" y="142"/>
                      <a:pt x="0" y="141"/>
                      <a:pt x="0" y="14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2" y="141"/>
                      <a:pt x="2" y="141"/>
                      <a:pt x="2" y="141"/>
                    </a:cubicBezTo>
                    <a:cubicBezTo>
                      <a:pt x="2" y="142"/>
                      <a:pt x="1" y="142"/>
                      <a:pt x="1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Freeform 186"/>
              <p:cNvSpPr/>
              <p:nvPr/>
            </p:nvSpPr>
            <p:spPr bwMode="auto">
              <a:xfrm>
                <a:off x="11437938" y="5167313"/>
                <a:ext cx="344488" cy="200025"/>
              </a:xfrm>
              <a:custGeom>
                <a:avLst/>
                <a:gdLst>
                  <a:gd name="T0" fmla="*/ 61 w 62"/>
                  <a:gd name="T1" fmla="*/ 36 h 36"/>
                  <a:gd name="T2" fmla="*/ 60 w 62"/>
                  <a:gd name="T3" fmla="*/ 36 h 36"/>
                  <a:gd name="T4" fmla="*/ 0 w 62"/>
                  <a:gd name="T5" fmla="*/ 2 h 36"/>
                  <a:gd name="T6" fmla="*/ 0 w 62"/>
                  <a:gd name="T7" fmla="*/ 0 h 36"/>
                  <a:gd name="T8" fmla="*/ 1 w 62"/>
                  <a:gd name="T9" fmla="*/ 0 h 36"/>
                  <a:gd name="T10" fmla="*/ 61 w 62"/>
                  <a:gd name="T11" fmla="*/ 35 h 36"/>
                  <a:gd name="T12" fmla="*/ 62 w 62"/>
                  <a:gd name="T13" fmla="*/ 36 h 36"/>
                  <a:gd name="T14" fmla="*/ 61 w 6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36">
                    <a:moveTo>
                      <a:pt x="61" y="36"/>
                    </a:moveTo>
                    <a:cubicBezTo>
                      <a:pt x="61" y="36"/>
                      <a:pt x="60" y="36"/>
                      <a:pt x="6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2" y="35"/>
                      <a:pt x="62" y="35"/>
                      <a:pt x="62" y="36"/>
                    </a:cubicBezTo>
                    <a:cubicBezTo>
                      <a:pt x="61" y="36"/>
                      <a:pt x="61" y="36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Freeform 187"/>
              <p:cNvSpPr/>
              <p:nvPr/>
            </p:nvSpPr>
            <p:spPr bwMode="auto">
              <a:xfrm>
                <a:off x="11149013" y="5356225"/>
                <a:ext cx="633413" cy="333375"/>
              </a:xfrm>
              <a:custGeom>
                <a:avLst/>
                <a:gdLst>
                  <a:gd name="T0" fmla="*/ 2 w 114"/>
                  <a:gd name="T1" fmla="*/ 60 h 60"/>
                  <a:gd name="T2" fmla="*/ 1 w 114"/>
                  <a:gd name="T3" fmla="*/ 60 h 60"/>
                  <a:gd name="T4" fmla="*/ 1 w 114"/>
                  <a:gd name="T5" fmla="*/ 58 h 60"/>
                  <a:gd name="T6" fmla="*/ 112 w 114"/>
                  <a:gd name="T7" fmla="*/ 1 h 60"/>
                  <a:gd name="T8" fmla="*/ 114 w 114"/>
                  <a:gd name="T9" fmla="*/ 1 h 60"/>
                  <a:gd name="T10" fmla="*/ 113 w 114"/>
                  <a:gd name="T11" fmla="*/ 2 h 60"/>
                  <a:gd name="T12" fmla="*/ 2 w 114"/>
                  <a:gd name="T13" fmla="*/ 60 h 60"/>
                  <a:gd name="T14" fmla="*/ 2 w 11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60">
                    <a:moveTo>
                      <a:pt x="2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0" y="59"/>
                      <a:pt x="1" y="59"/>
                      <a:pt x="1" y="58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13" y="0"/>
                      <a:pt x="113" y="1"/>
                      <a:pt x="114" y="1"/>
                    </a:cubicBezTo>
                    <a:cubicBezTo>
                      <a:pt x="114" y="1"/>
                      <a:pt x="114" y="2"/>
                      <a:pt x="113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Freeform 188"/>
              <p:cNvSpPr>
                <a:spLocks noEditPoints="1"/>
              </p:cNvSpPr>
              <p:nvPr/>
            </p:nvSpPr>
            <p:spPr bwMode="auto">
              <a:xfrm>
                <a:off x="11099800" y="5138738"/>
                <a:ext cx="733425" cy="1023938"/>
              </a:xfrm>
              <a:custGeom>
                <a:avLst/>
                <a:gdLst>
                  <a:gd name="T0" fmla="*/ 68 w 132"/>
                  <a:gd name="T1" fmla="*/ 184 h 184"/>
                  <a:gd name="T2" fmla="*/ 30 w 132"/>
                  <a:gd name="T3" fmla="*/ 184 h 184"/>
                  <a:gd name="T4" fmla="*/ 26 w 132"/>
                  <a:gd name="T5" fmla="*/ 182 h 184"/>
                  <a:gd name="T6" fmla="*/ 27 w 132"/>
                  <a:gd name="T7" fmla="*/ 178 h 184"/>
                  <a:gd name="T8" fmla="*/ 55 w 132"/>
                  <a:gd name="T9" fmla="*/ 136 h 184"/>
                  <a:gd name="T10" fmla="*/ 37 w 132"/>
                  <a:gd name="T11" fmla="*/ 130 h 184"/>
                  <a:gd name="T12" fmla="*/ 18 w 132"/>
                  <a:gd name="T13" fmla="*/ 115 h 184"/>
                  <a:gd name="T14" fmla="*/ 5 w 132"/>
                  <a:gd name="T15" fmla="*/ 94 h 184"/>
                  <a:gd name="T16" fmla="*/ 0 w 132"/>
                  <a:gd name="T17" fmla="*/ 69 h 184"/>
                  <a:gd name="T18" fmla="*/ 5 w 132"/>
                  <a:gd name="T19" fmla="*/ 43 h 184"/>
                  <a:gd name="T20" fmla="*/ 20 w 132"/>
                  <a:gd name="T21" fmla="*/ 22 h 184"/>
                  <a:gd name="T22" fmla="*/ 41 w 132"/>
                  <a:gd name="T23" fmla="*/ 7 h 184"/>
                  <a:gd name="T24" fmla="*/ 92 w 132"/>
                  <a:gd name="T25" fmla="*/ 8 h 184"/>
                  <a:gd name="T26" fmla="*/ 113 w 132"/>
                  <a:gd name="T27" fmla="*/ 22 h 184"/>
                  <a:gd name="T28" fmla="*/ 127 w 132"/>
                  <a:gd name="T29" fmla="*/ 43 h 184"/>
                  <a:gd name="T30" fmla="*/ 132 w 132"/>
                  <a:gd name="T31" fmla="*/ 70 h 184"/>
                  <a:gd name="T32" fmla="*/ 128 w 132"/>
                  <a:gd name="T33" fmla="*/ 92 h 184"/>
                  <a:gd name="T34" fmla="*/ 119 w 132"/>
                  <a:gd name="T35" fmla="*/ 110 h 184"/>
                  <a:gd name="T36" fmla="*/ 71 w 132"/>
                  <a:gd name="T37" fmla="*/ 182 h 184"/>
                  <a:gd name="T38" fmla="*/ 68 w 132"/>
                  <a:gd name="T39" fmla="*/ 184 h 184"/>
                  <a:gd name="T40" fmla="*/ 37 w 132"/>
                  <a:gd name="T41" fmla="*/ 176 h 184"/>
                  <a:gd name="T42" fmla="*/ 66 w 132"/>
                  <a:gd name="T43" fmla="*/ 176 h 184"/>
                  <a:gd name="T44" fmla="*/ 113 w 132"/>
                  <a:gd name="T45" fmla="*/ 106 h 184"/>
                  <a:gd name="T46" fmla="*/ 121 w 132"/>
                  <a:gd name="T47" fmla="*/ 90 h 184"/>
                  <a:gd name="T48" fmla="*/ 125 w 132"/>
                  <a:gd name="T49" fmla="*/ 70 h 184"/>
                  <a:gd name="T50" fmla="*/ 120 w 132"/>
                  <a:gd name="T51" fmla="*/ 46 h 184"/>
                  <a:gd name="T52" fmla="*/ 108 w 132"/>
                  <a:gd name="T53" fmla="*/ 27 h 184"/>
                  <a:gd name="T54" fmla="*/ 89 w 132"/>
                  <a:gd name="T55" fmla="*/ 14 h 184"/>
                  <a:gd name="T56" fmla="*/ 44 w 132"/>
                  <a:gd name="T57" fmla="*/ 14 h 184"/>
                  <a:gd name="T58" fmla="*/ 25 w 132"/>
                  <a:gd name="T59" fmla="*/ 27 h 184"/>
                  <a:gd name="T60" fmla="*/ 12 w 132"/>
                  <a:gd name="T61" fmla="*/ 46 h 184"/>
                  <a:gd name="T62" fmla="*/ 7 w 132"/>
                  <a:gd name="T63" fmla="*/ 69 h 184"/>
                  <a:gd name="T64" fmla="*/ 12 w 132"/>
                  <a:gd name="T65" fmla="*/ 91 h 184"/>
                  <a:gd name="T66" fmla="*/ 23 w 132"/>
                  <a:gd name="T67" fmla="*/ 110 h 184"/>
                  <a:gd name="T68" fmla="*/ 41 w 132"/>
                  <a:gd name="T69" fmla="*/ 123 h 184"/>
                  <a:gd name="T70" fmla="*/ 62 w 132"/>
                  <a:gd name="T71" fmla="*/ 129 h 184"/>
                  <a:gd name="T72" fmla="*/ 65 w 132"/>
                  <a:gd name="T73" fmla="*/ 131 h 184"/>
                  <a:gd name="T74" fmla="*/ 65 w 132"/>
                  <a:gd name="T75" fmla="*/ 135 h 184"/>
                  <a:gd name="T76" fmla="*/ 37 w 132"/>
                  <a:gd name="T7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84">
                    <a:moveTo>
                      <a:pt x="68" y="184"/>
                    </a:moveTo>
                    <a:cubicBezTo>
                      <a:pt x="30" y="184"/>
                      <a:pt x="30" y="184"/>
                      <a:pt x="30" y="184"/>
                    </a:cubicBezTo>
                    <a:cubicBezTo>
                      <a:pt x="28" y="184"/>
                      <a:pt x="27" y="183"/>
                      <a:pt x="26" y="182"/>
                    </a:cubicBezTo>
                    <a:cubicBezTo>
                      <a:pt x="26" y="180"/>
                      <a:pt x="26" y="179"/>
                      <a:pt x="27" y="178"/>
                    </a:cubicBezTo>
                    <a:cubicBezTo>
                      <a:pt x="55" y="136"/>
                      <a:pt x="55" y="136"/>
                      <a:pt x="55" y="136"/>
                    </a:cubicBezTo>
                    <a:cubicBezTo>
                      <a:pt x="49" y="135"/>
                      <a:pt x="43" y="133"/>
                      <a:pt x="37" y="130"/>
                    </a:cubicBezTo>
                    <a:cubicBezTo>
                      <a:pt x="30" y="126"/>
                      <a:pt x="23" y="121"/>
                      <a:pt x="18" y="115"/>
                    </a:cubicBezTo>
                    <a:cubicBezTo>
                      <a:pt x="12" y="109"/>
                      <a:pt x="8" y="102"/>
                      <a:pt x="5" y="94"/>
                    </a:cubicBezTo>
                    <a:cubicBezTo>
                      <a:pt x="2" y="86"/>
                      <a:pt x="0" y="78"/>
                      <a:pt x="0" y="69"/>
                    </a:cubicBezTo>
                    <a:cubicBezTo>
                      <a:pt x="0" y="60"/>
                      <a:pt x="2" y="51"/>
                      <a:pt x="5" y="43"/>
                    </a:cubicBezTo>
                    <a:cubicBezTo>
                      <a:pt x="9" y="35"/>
                      <a:pt x="14" y="28"/>
                      <a:pt x="20" y="22"/>
                    </a:cubicBezTo>
                    <a:cubicBezTo>
                      <a:pt x="25" y="16"/>
                      <a:pt x="33" y="11"/>
                      <a:pt x="41" y="7"/>
                    </a:cubicBezTo>
                    <a:cubicBezTo>
                      <a:pt x="57" y="0"/>
                      <a:pt x="76" y="0"/>
                      <a:pt x="92" y="8"/>
                    </a:cubicBezTo>
                    <a:cubicBezTo>
                      <a:pt x="100" y="11"/>
                      <a:pt x="107" y="16"/>
                      <a:pt x="113" y="22"/>
                    </a:cubicBezTo>
                    <a:cubicBezTo>
                      <a:pt x="119" y="28"/>
                      <a:pt x="124" y="35"/>
                      <a:pt x="127" y="43"/>
                    </a:cubicBezTo>
                    <a:cubicBezTo>
                      <a:pt x="131" y="52"/>
                      <a:pt x="132" y="61"/>
                      <a:pt x="132" y="70"/>
                    </a:cubicBezTo>
                    <a:cubicBezTo>
                      <a:pt x="132" y="78"/>
                      <a:pt x="131" y="86"/>
                      <a:pt x="128" y="92"/>
                    </a:cubicBezTo>
                    <a:cubicBezTo>
                      <a:pt x="126" y="99"/>
                      <a:pt x="123" y="105"/>
                      <a:pt x="119" y="110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70" y="183"/>
                      <a:pt x="69" y="184"/>
                      <a:pt x="68" y="184"/>
                    </a:cubicBezTo>
                    <a:close/>
                    <a:moveTo>
                      <a:pt x="37" y="176"/>
                    </a:moveTo>
                    <a:cubicBezTo>
                      <a:pt x="66" y="176"/>
                      <a:pt x="66" y="176"/>
                      <a:pt x="66" y="176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16" y="101"/>
                      <a:pt x="119" y="95"/>
                      <a:pt x="121" y="90"/>
                    </a:cubicBezTo>
                    <a:cubicBezTo>
                      <a:pt x="124" y="84"/>
                      <a:pt x="125" y="77"/>
                      <a:pt x="125" y="70"/>
                    </a:cubicBezTo>
                    <a:cubicBezTo>
                      <a:pt x="125" y="62"/>
                      <a:pt x="123" y="54"/>
                      <a:pt x="120" y="46"/>
                    </a:cubicBezTo>
                    <a:cubicBezTo>
                      <a:pt x="117" y="39"/>
                      <a:pt x="113" y="33"/>
                      <a:pt x="108" y="27"/>
                    </a:cubicBezTo>
                    <a:cubicBezTo>
                      <a:pt x="103" y="22"/>
                      <a:pt x="96" y="17"/>
                      <a:pt x="89" y="14"/>
                    </a:cubicBezTo>
                    <a:cubicBezTo>
                      <a:pt x="75" y="8"/>
                      <a:pt x="58" y="8"/>
                      <a:pt x="44" y="14"/>
                    </a:cubicBezTo>
                    <a:cubicBezTo>
                      <a:pt x="36" y="17"/>
                      <a:pt x="30" y="21"/>
                      <a:pt x="25" y="27"/>
                    </a:cubicBezTo>
                    <a:cubicBezTo>
                      <a:pt x="19" y="32"/>
                      <a:pt x="15" y="39"/>
                      <a:pt x="12" y="46"/>
                    </a:cubicBezTo>
                    <a:cubicBezTo>
                      <a:pt x="9" y="53"/>
                      <a:pt x="7" y="61"/>
                      <a:pt x="7" y="69"/>
                    </a:cubicBezTo>
                    <a:cubicBezTo>
                      <a:pt x="7" y="77"/>
                      <a:pt x="9" y="84"/>
                      <a:pt x="12" y="91"/>
                    </a:cubicBezTo>
                    <a:cubicBezTo>
                      <a:pt x="14" y="98"/>
                      <a:pt x="18" y="105"/>
                      <a:pt x="23" y="110"/>
                    </a:cubicBezTo>
                    <a:cubicBezTo>
                      <a:pt x="28" y="116"/>
                      <a:pt x="34" y="120"/>
                      <a:pt x="41" y="123"/>
                    </a:cubicBezTo>
                    <a:cubicBezTo>
                      <a:pt x="47" y="127"/>
                      <a:pt x="54" y="129"/>
                      <a:pt x="62" y="129"/>
                    </a:cubicBezTo>
                    <a:cubicBezTo>
                      <a:pt x="63" y="129"/>
                      <a:pt x="65" y="130"/>
                      <a:pt x="65" y="131"/>
                    </a:cubicBezTo>
                    <a:cubicBezTo>
                      <a:pt x="66" y="132"/>
                      <a:pt x="66" y="134"/>
                      <a:pt x="65" y="135"/>
                    </a:cubicBezTo>
                    <a:lnTo>
                      <a:pt x="37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Oval 189"/>
              <p:cNvSpPr>
                <a:spLocks noChangeArrowheads="1"/>
              </p:cNvSpPr>
              <p:nvPr/>
            </p:nvSpPr>
            <p:spPr bwMode="auto">
              <a:xfrm>
                <a:off x="11266488" y="55848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Oval 190"/>
              <p:cNvSpPr>
                <a:spLocks noChangeArrowheads="1"/>
              </p:cNvSpPr>
              <p:nvPr/>
            </p:nvSpPr>
            <p:spPr bwMode="auto">
              <a:xfrm>
                <a:off x="11415713" y="5511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Oval 191"/>
              <p:cNvSpPr>
                <a:spLocks noChangeArrowheads="1"/>
              </p:cNvSpPr>
              <p:nvPr/>
            </p:nvSpPr>
            <p:spPr bwMode="auto">
              <a:xfrm>
                <a:off x="11626850" y="56515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Oval 192"/>
              <p:cNvSpPr>
                <a:spLocks noChangeArrowheads="1"/>
              </p:cNvSpPr>
              <p:nvPr/>
            </p:nvSpPr>
            <p:spPr bwMode="auto">
              <a:xfrm>
                <a:off x="11582400" y="52387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Oval 193"/>
              <p:cNvSpPr>
                <a:spLocks noChangeArrowheads="1"/>
              </p:cNvSpPr>
              <p:nvPr/>
            </p:nvSpPr>
            <p:spPr bwMode="auto">
              <a:xfrm>
                <a:off x="11415713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5" name="组合 674"/>
            <p:cNvGrpSpPr/>
            <p:nvPr/>
          </p:nvGrpSpPr>
          <p:grpSpPr>
            <a:xfrm>
              <a:off x="9801176" y="5145088"/>
              <a:ext cx="666750" cy="1023938"/>
              <a:chOff x="10015538" y="5145088"/>
              <a:chExt cx="666750" cy="1023938"/>
            </a:xfrm>
            <a:grpFill/>
          </p:grpSpPr>
          <p:sp>
            <p:nvSpPr>
              <p:cNvPr id="676" name="Freeform 194"/>
              <p:cNvSpPr/>
              <p:nvPr/>
            </p:nvSpPr>
            <p:spPr bwMode="auto">
              <a:xfrm>
                <a:off x="10131425" y="5629275"/>
                <a:ext cx="439738" cy="11113"/>
              </a:xfrm>
              <a:custGeom>
                <a:avLst/>
                <a:gdLst>
                  <a:gd name="T0" fmla="*/ 78 w 79"/>
                  <a:gd name="T1" fmla="*/ 2 h 2"/>
                  <a:gd name="T2" fmla="*/ 1 w 79"/>
                  <a:gd name="T3" fmla="*/ 2 h 2"/>
                  <a:gd name="T4" fmla="*/ 0 w 79"/>
                  <a:gd name="T5" fmla="*/ 1 h 2"/>
                  <a:gd name="T6" fmla="*/ 1 w 79"/>
                  <a:gd name="T7" fmla="*/ 0 h 2"/>
                  <a:gd name="T8" fmla="*/ 78 w 79"/>
                  <a:gd name="T9" fmla="*/ 0 h 2"/>
                  <a:gd name="T10" fmla="*/ 79 w 79"/>
                  <a:gd name="T11" fmla="*/ 1 h 2"/>
                  <a:gd name="T12" fmla="*/ 78 w 79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">
                    <a:moveTo>
                      <a:pt x="78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79" y="0"/>
                      <a:pt x="79" y="1"/>
                    </a:cubicBezTo>
                    <a:cubicBezTo>
                      <a:pt x="79" y="1"/>
                      <a:pt x="78" y="2"/>
                      <a:pt x="7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Freeform 195"/>
              <p:cNvSpPr/>
              <p:nvPr/>
            </p:nvSpPr>
            <p:spPr bwMode="auto">
              <a:xfrm>
                <a:off x="10342563" y="5156200"/>
                <a:ext cx="228600" cy="484188"/>
              </a:xfrm>
              <a:custGeom>
                <a:avLst/>
                <a:gdLst>
                  <a:gd name="T0" fmla="*/ 40 w 41"/>
                  <a:gd name="T1" fmla="*/ 87 h 87"/>
                  <a:gd name="T2" fmla="*/ 39 w 41"/>
                  <a:gd name="T3" fmla="*/ 86 h 87"/>
                  <a:gd name="T4" fmla="*/ 0 w 41"/>
                  <a:gd name="T5" fmla="*/ 2 h 87"/>
                  <a:gd name="T6" fmla="*/ 1 w 41"/>
                  <a:gd name="T7" fmla="*/ 1 h 87"/>
                  <a:gd name="T8" fmla="*/ 2 w 41"/>
                  <a:gd name="T9" fmla="*/ 1 h 87"/>
                  <a:gd name="T10" fmla="*/ 41 w 41"/>
                  <a:gd name="T11" fmla="*/ 86 h 87"/>
                  <a:gd name="T12" fmla="*/ 40 w 41"/>
                  <a:gd name="T13" fmla="*/ 87 h 87"/>
                  <a:gd name="T14" fmla="*/ 40 w 41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87">
                    <a:moveTo>
                      <a:pt x="40" y="87"/>
                    </a:moveTo>
                    <a:cubicBezTo>
                      <a:pt x="40" y="87"/>
                      <a:pt x="39" y="87"/>
                      <a:pt x="39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Freeform 196"/>
              <p:cNvSpPr/>
              <p:nvPr/>
            </p:nvSpPr>
            <p:spPr bwMode="auto">
              <a:xfrm>
                <a:off x="10342563" y="5156200"/>
                <a:ext cx="11113" cy="484188"/>
              </a:xfrm>
              <a:custGeom>
                <a:avLst/>
                <a:gdLst>
                  <a:gd name="T0" fmla="*/ 1 w 2"/>
                  <a:gd name="T1" fmla="*/ 87 h 87"/>
                  <a:gd name="T2" fmla="*/ 0 w 2"/>
                  <a:gd name="T3" fmla="*/ 86 h 87"/>
                  <a:gd name="T4" fmla="*/ 0 w 2"/>
                  <a:gd name="T5" fmla="*/ 1 h 87"/>
                  <a:gd name="T6" fmla="*/ 1 w 2"/>
                  <a:gd name="T7" fmla="*/ 0 h 87"/>
                  <a:gd name="T8" fmla="*/ 2 w 2"/>
                  <a:gd name="T9" fmla="*/ 1 h 87"/>
                  <a:gd name="T10" fmla="*/ 2 w 2"/>
                  <a:gd name="T11" fmla="*/ 86 h 87"/>
                  <a:gd name="T12" fmla="*/ 1 w 2"/>
                  <a:gd name="T1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7">
                    <a:moveTo>
                      <a:pt x="1" y="87"/>
                    </a:moveTo>
                    <a:cubicBezTo>
                      <a:pt x="1" y="87"/>
                      <a:pt x="0" y="86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6"/>
                      <a:pt x="2" y="87"/>
                      <a:pt x="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Freeform 197"/>
              <p:cNvSpPr/>
              <p:nvPr/>
            </p:nvSpPr>
            <p:spPr bwMode="auto">
              <a:xfrm>
                <a:off x="10342563" y="5345113"/>
                <a:ext cx="295275" cy="295275"/>
              </a:xfrm>
              <a:custGeom>
                <a:avLst/>
                <a:gdLst>
                  <a:gd name="T0" fmla="*/ 1 w 53"/>
                  <a:gd name="T1" fmla="*/ 53 h 53"/>
                  <a:gd name="T2" fmla="*/ 1 w 53"/>
                  <a:gd name="T3" fmla="*/ 53 h 53"/>
                  <a:gd name="T4" fmla="*/ 1 w 53"/>
                  <a:gd name="T5" fmla="*/ 51 h 53"/>
                  <a:gd name="T6" fmla="*/ 52 w 53"/>
                  <a:gd name="T7" fmla="*/ 0 h 53"/>
                  <a:gd name="T8" fmla="*/ 53 w 53"/>
                  <a:gd name="T9" fmla="*/ 0 h 53"/>
                  <a:gd name="T10" fmla="*/ 53 w 53"/>
                  <a:gd name="T11" fmla="*/ 1 h 53"/>
                  <a:gd name="T12" fmla="*/ 2 w 53"/>
                  <a:gd name="T13" fmla="*/ 53 h 53"/>
                  <a:gd name="T14" fmla="*/ 1 w 53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53">
                    <a:moveTo>
                      <a:pt x="1" y="53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0" y="52"/>
                      <a:pt x="0" y="52"/>
                      <a:pt x="1" y="5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1" y="53"/>
                      <a:pt x="1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Freeform 198"/>
              <p:cNvSpPr/>
              <p:nvPr/>
            </p:nvSpPr>
            <p:spPr bwMode="auto">
              <a:xfrm>
                <a:off x="10342563" y="5629275"/>
                <a:ext cx="233363" cy="439738"/>
              </a:xfrm>
              <a:custGeom>
                <a:avLst/>
                <a:gdLst>
                  <a:gd name="T0" fmla="*/ 41 w 42"/>
                  <a:gd name="T1" fmla="*/ 79 h 79"/>
                  <a:gd name="T2" fmla="*/ 40 w 42"/>
                  <a:gd name="T3" fmla="*/ 79 h 79"/>
                  <a:gd name="T4" fmla="*/ 0 w 42"/>
                  <a:gd name="T5" fmla="*/ 1 h 79"/>
                  <a:gd name="T6" fmla="*/ 1 w 42"/>
                  <a:gd name="T7" fmla="*/ 0 h 79"/>
                  <a:gd name="T8" fmla="*/ 2 w 42"/>
                  <a:gd name="T9" fmla="*/ 1 h 79"/>
                  <a:gd name="T10" fmla="*/ 41 w 42"/>
                  <a:gd name="T11" fmla="*/ 78 h 79"/>
                  <a:gd name="T12" fmla="*/ 41 w 42"/>
                  <a:gd name="T13" fmla="*/ 79 h 79"/>
                  <a:gd name="T14" fmla="*/ 41 w 42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79">
                    <a:moveTo>
                      <a:pt x="41" y="79"/>
                    </a:moveTo>
                    <a:cubicBezTo>
                      <a:pt x="40" y="79"/>
                      <a:pt x="40" y="79"/>
                      <a:pt x="4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2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Freeform 199"/>
              <p:cNvSpPr/>
              <p:nvPr/>
            </p:nvSpPr>
            <p:spPr bwMode="auto">
              <a:xfrm>
                <a:off x="10131425" y="5629275"/>
                <a:ext cx="444500" cy="439738"/>
              </a:xfrm>
              <a:custGeom>
                <a:avLst/>
                <a:gdLst>
                  <a:gd name="T0" fmla="*/ 79 w 80"/>
                  <a:gd name="T1" fmla="*/ 79 h 79"/>
                  <a:gd name="T2" fmla="*/ 78 w 80"/>
                  <a:gd name="T3" fmla="*/ 79 h 79"/>
                  <a:gd name="T4" fmla="*/ 0 w 80"/>
                  <a:gd name="T5" fmla="*/ 2 h 79"/>
                  <a:gd name="T6" fmla="*/ 0 w 80"/>
                  <a:gd name="T7" fmla="*/ 0 h 79"/>
                  <a:gd name="T8" fmla="*/ 1 w 80"/>
                  <a:gd name="T9" fmla="*/ 0 h 79"/>
                  <a:gd name="T10" fmla="*/ 79 w 80"/>
                  <a:gd name="T11" fmla="*/ 78 h 79"/>
                  <a:gd name="T12" fmla="*/ 79 w 80"/>
                  <a:gd name="T13" fmla="*/ 79 h 79"/>
                  <a:gd name="T14" fmla="*/ 79 w 80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79">
                    <a:moveTo>
                      <a:pt x="79" y="79"/>
                    </a:moveTo>
                    <a:cubicBezTo>
                      <a:pt x="78" y="79"/>
                      <a:pt x="78" y="79"/>
                      <a:pt x="78" y="7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8"/>
                      <a:pt x="80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Freeform 200"/>
              <p:cNvSpPr/>
              <p:nvPr/>
            </p:nvSpPr>
            <p:spPr bwMode="auto">
              <a:xfrm>
                <a:off x="10131425" y="5629275"/>
                <a:ext cx="6350" cy="439738"/>
              </a:xfrm>
              <a:custGeom>
                <a:avLst/>
                <a:gdLst>
                  <a:gd name="T0" fmla="*/ 1 w 1"/>
                  <a:gd name="T1" fmla="*/ 79 h 79"/>
                  <a:gd name="T2" fmla="*/ 0 w 1"/>
                  <a:gd name="T3" fmla="*/ 79 h 79"/>
                  <a:gd name="T4" fmla="*/ 0 w 1"/>
                  <a:gd name="T5" fmla="*/ 1 h 79"/>
                  <a:gd name="T6" fmla="*/ 1 w 1"/>
                  <a:gd name="T7" fmla="*/ 0 h 79"/>
                  <a:gd name="T8" fmla="*/ 1 w 1"/>
                  <a:gd name="T9" fmla="*/ 1 h 79"/>
                  <a:gd name="T10" fmla="*/ 1 w 1"/>
                  <a:gd name="T11" fmla="*/ 79 h 79"/>
                  <a:gd name="T12" fmla="*/ 1 w 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79">
                    <a:moveTo>
                      <a:pt x="1" y="79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Freeform 201"/>
              <p:cNvSpPr/>
              <p:nvPr/>
            </p:nvSpPr>
            <p:spPr bwMode="auto">
              <a:xfrm>
                <a:off x="10126663" y="5345113"/>
                <a:ext cx="511175" cy="295275"/>
              </a:xfrm>
              <a:custGeom>
                <a:avLst/>
                <a:gdLst>
                  <a:gd name="T0" fmla="*/ 2 w 92"/>
                  <a:gd name="T1" fmla="*/ 53 h 53"/>
                  <a:gd name="T2" fmla="*/ 1 w 92"/>
                  <a:gd name="T3" fmla="*/ 52 h 53"/>
                  <a:gd name="T4" fmla="*/ 1 w 92"/>
                  <a:gd name="T5" fmla="*/ 51 h 53"/>
                  <a:gd name="T6" fmla="*/ 91 w 92"/>
                  <a:gd name="T7" fmla="*/ 0 h 53"/>
                  <a:gd name="T8" fmla="*/ 92 w 92"/>
                  <a:gd name="T9" fmla="*/ 0 h 53"/>
                  <a:gd name="T10" fmla="*/ 92 w 92"/>
                  <a:gd name="T11" fmla="*/ 2 h 53"/>
                  <a:gd name="T12" fmla="*/ 2 w 92"/>
                  <a:gd name="T13" fmla="*/ 53 h 53"/>
                  <a:gd name="T14" fmla="*/ 2 w 9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3">
                    <a:moveTo>
                      <a:pt x="2" y="53"/>
                    </a:moveTo>
                    <a:cubicBezTo>
                      <a:pt x="1" y="53"/>
                      <a:pt x="1" y="53"/>
                      <a:pt x="1" y="52"/>
                    </a:cubicBezTo>
                    <a:cubicBezTo>
                      <a:pt x="0" y="52"/>
                      <a:pt x="1" y="51"/>
                      <a:pt x="1" y="51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Freeform 202"/>
              <p:cNvSpPr>
                <a:spLocks noEditPoints="1"/>
              </p:cNvSpPr>
              <p:nvPr/>
            </p:nvSpPr>
            <p:spPr bwMode="auto">
              <a:xfrm>
                <a:off x="10015538" y="5145088"/>
                <a:ext cx="666750" cy="1023938"/>
              </a:xfrm>
              <a:custGeom>
                <a:avLst/>
                <a:gdLst>
                  <a:gd name="T0" fmla="*/ 60 w 120"/>
                  <a:gd name="T1" fmla="*/ 184 h 184"/>
                  <a:gd name="T2" fmla="*/ 37 w 120"/>
                  <a:gd name="T3" fmla="*/ 180 h 184"/>
                  <a:gd name="T4" fmla="*/ 18 w 120"/>
                  <a:gd name="T5" fmla="*/ 168 h 184"/>
                  <a:gd name="T6" fmla="*/ 5 w 120"/>
                  <a:gd name="T7" fmla="*/ 151 h 184"/>
                  <a:gd name="T8" fmla="*/ 0 w 120"/>
                  <a:gd name="T9" fmla="*/ 128 h 184"/>
                  <a:gd name="T10" fmla="*/ 16 w 120"/>
                  <a:gd name="T11" fmla="*/ 88 h 184"/>
                  <a:gd name="T12" fmla="*/ 4 w 120"/>
                  <a:gd name="T13" fmla="*/ 54 h 184"/>
                  <a:gd name="T14" fmla="*/ 8 w 120"/>
                  <a:gd name="T15" fmla="*/ 33 h 184"/>
                  <a:gd name="T16" fmla="*/ 20 w 120"/>
                  <a:gd name="T17" fmla="*/ 15 h 184"/>
                  <a:gd name="T18" fmla="*/ 38 w 120"/>
                  <a:gd name="T19" fmla="*/ 4 h 184"/>
                  <a:gd name="T20" fmla="*/ 60 w 120"/>
                  <a:gd name="T21" fmla="*/ 0 h 184"/>
                  <a:gd name="T22" fmla="*/ 82 w 120"/>
                  <a:gd name="T23" fmla="*/ 4 h 184"/>
                  <a:gd name="T24" fmla="*/ 100 w 120"/>
                  <a:gd name="T25" fmla="*/ 15 h 184"/>
                  <a:gd name="T26" fmla="*/ 112 w 120"/>
                  <a:gd name="T27" fmla="*/ 33 h 184"/>
                  <a:gd name="T28" fmla="*/ 117 w 120"/>
                  <a:gd name="T29" fmla="*/ 54 h 184"/>
                  <a:gd name="T30" fmla="*/ 104 w 120"/>
                  <a:gd name="T31" fmla="*/ 88 h 184"/>
                  <a:gd name="T32" fmla="*/ 120 w 120"/>
                  <a:gd name="T33" fmla="*/ 128 h 184"/>
                  <a:gd name="T34" fmla="*/ 115 w 120"/>
                  <a:gd name="T35" fmla="*/ 151 h 184"/>
                  <a:gd name="T36" fmla="*/ 102 w 120"/>
                  <a:gd name="T37" fmla="*/ 168 h 184"/>
                  <a:gd name="T38" fmla="*/ 83 w 120"/>
                  <a:gd name="T39" fmla="*/ 180 h 184"/>
                  <a:gd name="T40" fmla="*/ 60 w 120"/>
                  <a:gd name="T41" fmla="*/ 184 h 184"/>
                  <a:gd name="T42" fmla="*/ 60 w 120"/>
                  <a:gd name="T43" fmla="*/ 7 h 184"/>
                  <a:gd name="T44" fmla="*/ 41 w 120"/>
                  <a:gd name="T45" fmla="*/ 11 h 184"/>
                  <a:gd name="T46" fmla="*/ 25 w 120"/>
                  <a:gd name="T47" fmla="*/ 21 h 184"/>
                  <a:gd name="T48" fmla="*/ 15 w 120"/>
                  <a:gd name="T49" fmla="*/ 36 h 184"/>
                  <a:gd name="T50" fmla="*/ 11 w 120"/>
                  <a:gd name="T51" fmla="*/ 54 h 184"/>
                  <a:gd name="T52" fmla="*/ 24 w 120"/>
                  <a:gd name="T53" fmla="*/ 85 h 184"/>
                  <a:gd name="T54" fmla="*/ 25 w 120"/>
                  <a:gd name="T55" fmla="*/ 88 h 184"/>
                  <a:gd name="T56" fmla="*/ 24 w 120"/>
                  <a:gd name="T57" fmla="*/ 91 h 184"/>
                  <a:gd name="T58" fmla="*/ 8 w 120"/>
                  <a:gd name="T59" fmla="*/ 128 h 184"/>
                  <a:gd name="T60" fmla="*/ 12 w 120"/>
                  <a:gd name="T61" fmla="*/ 147 h 184"/>
                  <a:gd name="T62" fmla="*/ 23 w 120"/>
                  <a:gd name="T63" fmla="*/ 163 h 184"/>
                  <a:gd name="T64" fmla="*/ 40 w 120"/>
                  <a:gd name="T65" fmla="*/ 173 h 184"/>
                  <a:gd name="T66" fmla="*/ 80 w 120"/>
                  <a:gd name="T67" fmla="*/ 173 h 184"/>
                  <a:gd name="T68" fmla="*/ 97 w 120"/>
                  <a:gd name="T69" fmla="*/ 163 h 184"/>
                  <a:gd name="T70" fmla="*/ 109 w 120"/>
                  <a:gd name="T71" fmla="*/ 147 h 184"/>
                  <a:gd name="T72" fmla="*/ 113 w 120"/>
                  <a:gd name="T73" fmla="*/ 128 h 184"/>
                  <a:gd name="T74" fmla="*/ 97 w 120"/>
                  <a:gd name="T75" fmla="*/ 91 h 184"/>
                  <a:gd name="T76" fmla="*/ 95 w 120"/>
                  <a:gd name="T77" fmla="*/ 88 h 184"/>
                  <a:gd name="T78" fmla="*/ 96 w 120"/>
                  <a:gd name="T79" fmla="*/ 85 h 184"/>
                  <a:gd name="T80" fmla="*/ 109 w 120"/>
                  <a:gd name="T81" fmla="*/ 54 h 184"/>
                  <a:gd name="T82" fmla="*/ 105 w 120"/>
                  <a:gd name="T83" fmla="*/ 36 h 184"/>
                  <a:gd name="T84" fmla="*/ 95 w 120"/>
                  <a:gd name="T85" fmla="*/ 21 h 184"/>
                  <a:gd name="T86" fmla="*/ 80 w 120"/>
                  <a:gd name="T87" fmla="*/ 11 h 184"/>
                  <a:gd name="T88" fmla="*/ 60 w 120"/>
                  <a:gd name="T89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184">
                    <a:moveTo>
                      <a:pt x="60" y="184"/>
                    </a:moveTo>
                    <a:cubicBezTo>
                      <a:pt x="52" y="184"/>
                      <a:pt x="45" y="183"/>
                      <a:pt x="37" y="180"/>
                    </a:cubicBezTo>
                    <a:cubicBezTo>
                      <a:pt x="30" y="177"/>
                      <a:pt x="24" y="173"/>
                      <a:pt x="18" y="168"/>
                    </a:cubicBezTo>
                    <a:cubicBezTo>
                      <a:pt x="13" y="163"/>
                      <a:pt x="8" y="157"/>
                      <a:pt x="5" y="151"/>
                    </a:cubicBezTo>
                    <a:cubicBezTo>
                      <a:pt x="2" y="144"/>
                      <a:pt x="0" y="136"/>
                      <a:pt x="0" y="128"/>
                    </a:cubicBezTo>
                    <a:cubicBezTo>
                      <a:pt x="0" y="112"/>
                      <a:pt x="6" y="98"/>
                      <a:pt x="16" y="88"/>
                    </a:cubicBezTo>
                    <a:cubicBezTo>
                      <a:pt x="8" y="78"/>
                      <a:pt x="4" y="67"/>
                      <a:pt x="4" y="54"/>
                    </a:cubicBezTo>
                    <a:cubicBezTo>
                      <a:pt x="4" y="47"/>
                      <a:pt x="5" y="40"/>
                      <a:pt x="8" y="33"/>
                    </a:cubicBezTo>
                    <a:cubicBezTo>
                      <a:pt x="11" y="26"/>
                      <a:pt x="15" y="20"/>
                      <a:pt x="20" y="15"/>
                    </a:cubicBezTo>
                    <a:cubicBezTo>
                      <a:pt x="25" y="11"/>
                      <a:pt x="31" y="7"/>
                      <a:pt x="38" y="4"/>
                    </a:cubicBezTo>
                    <a:cubicBezTo>
                      <a:pt x="45" y="1"/>
                      <a:pt x="52" y="0"/>
                      <a:pt x="60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7"/>
                      <a:pt x="95" y="10"/>
                      <a:pt x="100" y="15"/>
                    </a:cubicBezTo>
                    <a:cubicBezTo>
                      <a:pt x="105" y="20"/>
                      <a:pt x="109" y="26"/>
                      <a:pt x="112" y="33"/>
                    </a:cubicBezTo>
                    <a:cubicBezTo>
                      <a:pt x="115" y="40"/>
                      <a:pt x="117" y="47"/>
                      <a:pt x="117" y="54"/>
                    </a:cubicBezTo>
                    <a:cubicBezTo>
                      <a:pt x="117" y="67"/>
                      <a:pt x="112" y="78"/>
                      <a:pt x="104" y="88"/>
                    </a:cubicBezTo>
                    <a:cubicBezTo>
                      <a:pt x="115" y="98"/>
                      <a:pt x="120" y="112"/>
                      <a:pt x="120" y="128"/>
                    </a:cubicBezTo>
                    <a:cubicBezTo>
                      <a:pt x="120" y="136"/>
                      <a:pt x="119" y="144"/>
                      <a:pt x="115" y="151"/>
                    </a:cubicBezTo>
                    <a:cubicBezTo>
                      <a:pt x="112" y="157"/>
                      <a:pt x="108" y="163"/>
                      <a:pt x="102" y="168"/>
                    </a:cubicBezTo>
                    <a:cubicBezTo>
                      <a:pt x="97" y="173"/>
                      <a:pt x="90" y="177"/>
                      <a:pt x="83" y="180"/>
                    </a:cubicBezTo>
                    <a:cubicBezTo>
                      <a:pt x="76" y="183"/>
                      <a:pt x="68" y="184"/>
                      <a:pt x="60" y="184"/>
                    </a:cubicBezTo>
                    <a:close/>
                    <a:moveTo>
                      <a:pt x="60" y="7"/>
                    </a:moveTo>
                    <a:cubicBezTo>
                      <a:pt x="53" y="7"/>
                      <a:pt x="47" y="8"/>
                      <a:pt x="41" y="11"/>
                    </a:cubicBezTo>
                    <a:cubicBezTo>
                      <a:pt x="35" y="13"/>
                      <a:pt x="30" y="16"/>
                      <a:pt x="25" y="21"/>
                    </a:cubicBezTo>
                    <a:cubicBezTo>
                      <a:pt x="21" y="25"/>
                      <a:pt x="18" y="30"/>
                      <a:pt x="15" y="36"/>
                    </a:cubicBezTo>
                    <a:cubicBezTo>
                      <a:pt x="13" y="42"/>
                      <a:pt x="11" y="48"/>
                      <a:pt x="11" y="54"/>
                    </a:cubicBezTo>
                    <a:cubicBezTo>
                      <a:pt x="11" y="66"/>
                      <a:pt x="15" y="76"/>
                      <a:pt x="24" y="85"/>
                    </a:cubicBezTo>
                    <a:cubicBezTo>
                      <a:pt x="25" y="86"/>
                      <a:pt x="25" y="87"/>
                      <a:pt x="25" y="88"/>
                    </a:cubicBezTo>
                    <a:cubicBezTo>
                      <a:pt x="25" y="89"/>
                      <a:pt x="25" y="90"/>
                      <a:pt x="24" y="91"/>
                    </a:cubicBezTo>
                    <a:cubicBezTo>
                      <a:pt x="13" y="100"/>
                      <a:pt x="8" y="112"/>
                      <a:pt x="8" y="128"/>
                    </a:cubicBezTo>
                    <a:cubicBezTo>
                      <a:pt x="8" y="135"/>
                      <a:pt x="9" y="141"/>
                      <a:pt x="12" y="147"/>
                    </a:cubicBezTo>
                    <a:cubicBezTo>
                      <a:pt x="15" y="153"/>
                      <a:pt x="19" y="158"/>
                      <a:pt x="23" y="163"/>
                    </a:cubicBezTo>
                    <a:cubicBezTo>
                      <a:pt x="28" y="167"/>
                      <a:pt x="34" y="171"/>
                      <a:pt x="40" y="173"/>
                    </a:cubicBezTo>
                    <a:cubicBezTo>
                      <a:pt x="52" y="178"/>
                      <a:pt x="67" y="178"/>
                      <a:pt x="80" y="173"/>
                    </a:cubicBezTo>
                    <a:cubicBezTo>
                      <a:pt x="87" y="171"/>
                      <a:pt x="92" y="167"/>
                      <a:pt x="97" y="163"/>
                    </a:cubicBezTo>
                    <a:cubicBezTo>
                      <a:pt x="102" y="158"/>
                      <a:pt x="106" y="153"/>
                      <a:pt x="109" y="147"/>
                    </a:cubicBezTo>
                    <a:cubicBezTo>
                      <a:pt x="111" y="141"/>
                      <a:pt x="113" y="135"/>
                      <a:pt x="113" y="128"/>
                    </a:cubicBezTo>
                    <a:cubicBezTo>
                      <a:pt x="113" y="112"/>
                      <a:pt x="107" y="100"/>
                      <a:pt x="97" y="91"/>
                    </a:cubicBezTo>
                    <a:cubicBezTo>
                      <a:pt x="96" y="90"/>
                      <a:pt x="95" y="89"/>
                      <a:pt x="95" y="88"/>
                    </a:cubicBezTo>
                    <a:cubicBezTo>
                      <a:pt x="95" y="87"/>
                      <a:pt x="96" y="86"/>
                      <a:pt x="96" y="85"/>
                    </a:cubicBezTo>
                    <a:cubicBezTo>
                      <a:pt x="105" y="76"/>
                      <a:pt x="109" y="66"/>
                      <a:pt x="109" y="54"/>
                    </a:cubicBezTo>
                    <a:cubicBezTo>
                      <a:pt x="109" y="48"/>
                      <a:pt x="108" y="42"/>
                      <a:pt x="105" y="36"/>
                    </a:cubicBezTo>
                    <a:cubicBezTo>
                      <a:pt x="103" y="30"/>
                      <a:pt x="100" y="25"/>
                      <a:pt x="95" y="21"/>
                    </a:cubicBezTo>
                    <a:cubicBezTo>
                      <a:pt x="91" y="16"/>
                      <a:pt x="86" y="13"/>
                      <a:pt x="80" y="11"/>
                    </a:cubicBezTo>
                    <a:cubicBezTo>
                      <a:pt x="74" y="8"/>
                      <a:pt x="67" y="7"/>
                      <a:pt x="6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Oval 203"/>
              <p:cNvSpPr>
                <a:spLocks noChangeArrowheads="1"/>
              </p:cNvSpPr>
              <p:nvPr/>
            </p:nvSpPr>
            <p:spPr bwMode="auto">
              <a:xfrm>
                <a:off x="10326688" y="56070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Oval 204"/>
              <p:cNvSpPr>
                <a:spLocks noChangeArrowheads="1"/>
              </p:cNvSpPr>
              <p:nvPr/>
            </p:nvSpPr>
            <p:spPr bwMode="auto">
              <a:xfrm>
                <a:off x="10109200" y="5822950"/>
                <a:ext cx="5080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Oval 205"/>
              <p:cNvSpPr>
                <a:spLocks noChangeArrowheads="1"/>
              </p:cNvSpPr>
              <p:nvPr/>
            </p:nvSpPr>
            <p:spPr bwMode="auto">
              <a:xfrm>
                <a:off x="10404475" y="59023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Oval 206"/>
              <p:cNvSpPr>
                <a:spLocks noChangeArrowheads="1"/>
              </p:cNvSpPr>
              <p:nvPr/>
            </p:nvSpPr>
            <p:spPr bwMode="auto">
              <a:xfrm>
                <a:off x="10193338" y="535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Oval 207"/>
              <p:cNvSpPr>
                <a:spLocks noChangeArrowheads="1"/>
              </p:cNvSpPr>
              <p:nvPr/>
            </p:nvSpPr>
            <p:spPr bwMode="auto">
              <a:xfrm>
                <a:off x="10471150" y="54562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Oval 208"/>
              <p:cNvSpPr>
                <a:spLocks noChangeArrowheads="1"/>
              </p:cNvSpPr>
              <p:nvPr/>
            </p:nvSpPr>
            <p:spPr bwMode="auto">
              <a:xfrm>
                <a:off x="10320338" y="5484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>
              <a:off x="8577214" y="5156200"/>
              <a:ext cx="712787" cy="1001714"/>
              <a:chOff x="8791576" y="5156200"/>
              <a:chExt cx="712787" cy="1001714"/>
            </a:xfrm>
            <a:grpFill/>
          </p:grpSpPr>
          <p:sp>
            <p:nvSpPr>
              <p:cNvPr id="692" name="Freeform 209"/>
              <p:cNvSpPr/>
              <p:nvPr/>
            </p:nvSpPr>
            <p:spPr bwMode="auto">
              <a:xfrm>
                <a:off x="8809038" y="5345113"/>
                <a:ext cx="215900" cy="795338"/>
              </a:xfrm>
              <a:custGeom>
                <a:avLst/>
                <a:gdLst>
                  <a:gd name="T0" fmla="*/ 38 w 39"/>
                  <a:gd name="T1" fmla="*/ 143 h 143"/>
                  <a:gd name="T2" fmla="*/ 37 w 39"/>
                  <a:gd name="T3" fmla="*/ 142 h 143"/>
                  <a:gd name="T4" fmla="*/ 1 w 39"/>
                  <a:gd name="T5" fmla="*/ 1 h 143"/>
                  <a:gd name="T6" fmla="*/ 1 w 39"/>
                  <a:gd name="T7" fmla="*/ 0 h 143"/>
                  <a:gd name="T8" fmla="*/ 2 w 39"/>
                  <a:gd name="T9" fmla="*/ 0 h 143"/>
                  <a:gd name="T10" fmla="*/ 39 w 39"/>
                  <a:gd name="T11" fmla="*/ 141 h 143"/>
                  <a:gd name="T12" fmla="*/ 38 w 39"/>
                  <a:gd name="T13" fmla="*/ 143 h 143"/>
                  <a:gd name="T14" fmla="*/ 38 w 3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43">
                    <a:moveTo>
                      <a:pt x="38" y="143"/>
                    </a:moveTo>
                    <a:cubicBezTo>
                      <a:pt x="38" y="143"/>
                      <a:pt x="37" y="142"/>
                      <a:pt x="37" y="14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9" y="141"/>
                      <a:pt x="39" y="141"/>
                      <a:pt x="39" y="141"/>
                    </a:cubicBezTo>
                    <a:cubicBezTo>
                      <a:pt x="39" y="142"/>
                      <a:pt x="39" y="142"/>
                      <a:pt x="38" y="143"/>
                    </a:cubicBezTo>
                    <a:cubicBezTo>
                      <a:pt x="38" y="143"/>
                      <a:pt x="38" y="143"/>
                      <a:pt x="3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Freeform 210"/>
              <p:cNvSpPr/>
              <p:nvPr/>
            </p:nvSpPr>
            <p:spPr bwMode="auto">
              <a:xfrm>
                <a:off x="8809038" y="5172075"/>
                <a:ext cx="684213" cy="968375"/>
              </a:xfrm>
              <a:custGeom>
                <a:avLst/>
                <a:gdLst>
                  <a:gd name="T0" fmla="*/ 1 w 123"/>
                  <a:gd name="T1" fmla="*/ 174 h 174"/>
                  <a:gd name="T2" fmla="*/ 1 w 123"/>
                  <a:gd name="T3" fmla="*/ 173 h 174"/>
                  <a:gd name="T4" fmla="*/ 1 w 123"/>
                  <a:gd name="T5" fmla="*/ 172 h 174"/>
                  <a:gd name="T6" fmla="*/ 121 w 123"/>
                  <a:gd name="T7" fmla="*/ 0 h 174"/>
                  <a:gd name="T8" fmla="*/ 122 w 123"/>
                  <a:gd name="T9" fmla="*/ 0 h 174"/>
                  <a:gd name="T10" fmla="*/ 123 w 123"/>
                  <a:gd name="T11" fmla="*/ 2 h 174"/>
                  <a:gd name="T12" fmla="*/ 2 w 123"/>
                  <a:gd name="T13" fmla="*/ 173 h 174"/>
                  <a:gd name="T14" fmla="*/ 1 w 123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0"/>
                    </a:cubicBezTo>
                    <a:cubicBezTo>
                      <a:pt x="123" y="1"/>
                      <a:pt x="123" y="1"/>
                      <a:pt x="123" y="2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Freeform 211"/>
              <p:cNvSpPr/>
              <p:nvPr/>
            </p:nvSpPr>
            <p:spPr bwMode="auto">
              <a:xfrm>
                <a:off x="8813800" y="6129338"/>
                <a:ext cx="211138" cy="11113"/>
              </a:xfrm>
              <a:custGeom>
                <a:avLst/>
                <a:gdLst>
                  <a:gd name="T0" fmla="*/ 37 w 38"/>
                  <a:gd name="T1" fmla="*/ 2 h 2"/>
                  <a:gd name="T2" fmla="*/ 0 w 38"/>
                  <a:gd name="T3" fmla="*/ 2 h 2"/>
                  <a:gd name="T4" fmla="*/ 0 w 38"/>
                  <a:gd name="T5" fmla="*/ 1 h 2"/>
                  <a:gd name="T6" fmla="*/ 0 w 38"/>
                  <a:gd name="T7" fmla="*/ 0 h 2"/>
                  <a:gd name="T8" fmla="*/ 37 w 38"/>
                  <a:gd name="T9" fmla="*/ 0 h 2"/>
                  <a:gd name="T10" fmla="*/ 38 w 38"/>
                  <a:gd name="T11" fmla="*/ 1 h 2"/>
                  <a:gd name="T12" fmla="*/ 37 w 38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">
                    <a:moveTo>
                      <a:pt x="37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1"/>
                      <a:pt x="38" y="2"/>
                      <a:pt x="3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Freeform 212"/>
              <p:cNvSpPr/>
              <p:nvPr/>
            </p:nvSpPr>
            <p:spPr bwMode="auto">
              <a:xfrm>
                <a:off x="8809038" y="5172075"/>
                <a:ext cx="684213" cy="155575"/>
              </a:xfrm>
              <a:custGeom>
                <a:avLst/>
                <a:gdLst>
                  <a:gd name="T0" fmla="*/ 122 w 123"/>
                  <a:gd name="T1" fmla="*/ 28 h 28"/>
                  <a:gd name="T2" fmla="*/ 122 w 123"/>
                  <a:gd name="T3" fmla="*/ 28 h 28"/>
                  <a:gd name="T4" fmla="*/ 1 w 123"/>
                  <a:gd name="T5" fmla="*/ 2 h 28"/>
                  <a:gd name="T6" fmla="*/ 1 w 123"/>
                  <a:gd name="T7" fmla="*/ 1 h 28"/>
                  <a:gd name="T8" fmla="*/ 2 w 123"/>
                  <a:gd name="T9" fmla="*/ 0 h 28"/>
                  <a:gd name="T10" fmla="*/ 122 w 123"/>
                  <a:gd name="T11" fmla="*/ 26 h 28"/>
                  <a:gd name="T12" fmla="*/ 123 w 123"/>
                  <a:gd name="T13" fmla="*/ 27 h 28"/>
                  <a:gd name="T14" fmla="*/ 122 w 123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8"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2" y="26"/>
                      <a:pt x="123" y="27"/>
                      <a:pt x="123" y="27"/>
                    </a:cubicBezTo>
                    <a:cubicBezTo>
                      <a:pt x="123" y="28"/>
                      <a:pt x="122" y="28"/>
                      <a:pt x="12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Freeform 213"/>
              <p:cNvSpPr/>
              <p:nvPr/>
            </p:nvSpPr>
            <p:spPr bwMode="auto">
              <a:xfrm>
                <a:off x="8809038" y="5172075"/>
                <a:ext cx="460375" cy="539750"/>
              </a:xfrm>
              <a:custGeom>
                <a:avLst/>
                <a:gdLst>
                  <a:gd name="T0" fmla="*/ 82 w 83"/>
                  <a:gd name="T1" fmla="*/ 97 h 97"/>
                  <a:gd name="T2" fmla="*/ 82 w 83"/>
                  <a:gd name="T3" fmla="*/ 96 h 97"/>
                  <a:gd name="T4" fmla="*/ 1 w 83"/>
                  <a:gd name="T5" fmla="*/ 2 h 97"/>
                  <a:gd name="T6" fmla="*/ 1 w 83"/>
                  <a:gd name="T7" fmla="*/ 0 h 97"/>
                  <a:gd name="T8" fmla="*/ 2 w 83"/>
                  <a:gd name="T9" fmla="*/ 0 h 97"/>
                  <a:gd name="T10" fmla="*/ 83 w 83"/>
                  <a:gd name="T11" fmla="*/ 95 h 97"/>
                  <a:gd name="T12" fmla="*/ 83 w 83"/>
                  <a:gd name="T13" fmla="*/ 97 h 97"/>
                  <a:gd name="T14" fmla="*/ 82 w 83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7">
                    <a:moveTo>
                      <a:pt x="82" y="97"/>
                    </a:moveTo>
                    <a:cubicBezTo>
                      <a:pt x="82" y="97"/>
                      <a:pt x="82" y="97"/>
                      <a:pt x="82" y="9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6"/>
                      <a:pt x="83" y="96"/>
                      <a:pt x="83" y="97"/>
                    </a:cubicBezTo>
                    <a:cubicBezTo>
                      <a:pt x="83" y="97"/>
                      <a:pt x="83" y="97"/>
                      <a:pt x="8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Freeform 214"/>
              <p:cNvSpPr/>
              <p:nvPr/>
            </p:nvSpPr>
            <p:spPr bwMode="auto">
              <a:xfrm>
                <a:off x="8813800" y="5316538"/>
                <a:ext cx="679450" cy="33338"/>
              </a:xfrm>
              <a:custGeom>
                <a:avLst/>
                <a:gdLst>
                  <a:gd name="T0" fmla="*/ 0 w 122"/>
                  <a:gd name="T1" fmla="*/ 6 h 6"/>
                  <a:gd name="T2" fmla="*/ 0 w 122"/>
                  <a:gd name="T3" fmla="*/ 6 h 6"/>
                  <a:gd name="T4" fmla="*/ 0 w 122"/>
                  <a:gd name="T5" fmla="*/ 5 h 6"/>
                  <a:gd name="T6" fmla="*/ 121 w 122"/>
                  <a:gd name="T7" fmla="*/ 0 h 6"/>
                  <a:gd name="T8" fmla="*/ 122 w 122"/>
                  <a:gd name="T9" fmla="*/ 1 h 6"/>
                  <a:gd name="T10" fmla="*/ 121 w 122"/>
                  <a:gd name="T11" fmla="*/ 2 h 6"/>
                  <a:gd name="T12" fmla="*/ 0 w 122"/>
                  <a:gd name="T13" fmla="*/ 6 h 6"/>
                  <a:gd name="T14" fmla="*/ 0 w 122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1"/>
                    </a:cubicBezTo>
                    <a:cubicBezTo>
                      <a:pt x="122" y="1"/>
                      <a:pt x="121" y="2"/>
                      <a:pt x="121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Freeform 215"/>
              <p:cNvSpPr/>
              <p:nvPr/>
            </p:nvSpPr>
            <p:spPr bwMode="auto">
              <a:xfrm>
                <a:off x="8813800" y="5345113"/>
                <a:ext cx="6350" cy="795338"/>
              </a:xfrm>
              <a:custGeom>
                <a:avLst/>
                <a:gdLst>
                  <a:gd name="T0" fmla="*/ 0 w 1"/>
                  <a:gd name="T1" fmla="*/ 143 h 143"/>
                  <a:gd name="T2" fmla="*/ 0 w 1"/>
                  <a:gd name="T3" fmla="*/ 142 h 143"/>
                  <a:gd name="T4" fmla="*/ 0 w 1"/>
                  <a:gd name="T5" fmla="*/ 1 h 143"/>
                  <a:gd name="T6" fmla="*/ 0 w 1"/>
                  <a:gd name="T7" fmla="*/ 0 h 143"/>
                  <a:gd name="T8" fmla="*/ 1 w 1"/>
                  <a:gd name="T9" fmla="*/ 1 h 143"/>
                  <a:gd name="T10" fmla="*/ 1 w 1"/>
                  <a:gd name="T11" fmla="*/ 142 h 143"/>
                  <a:gd name="T12" fmla="*/ 0 w 1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43">
                    <a:moveTo>
                      <a:pt x="0" y="143"/>
                    </a:moveTo>
                    <a:cubicBezTo>
                      <a:pt x="0" y="143"/>
                      <a:pt x="0" y="142"/>
                      <a:pt x="0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2"/>
                      <a:pt x="1" y="143"/>
                      <a:pt x="0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Freeform 216"/>
              <p:cNvSpPr/>
              <p:nvPr/>
            </p:nvSpPr>
            <p:spPr bwMode="auto">
              <a:xfrm>
                <a:off x="9147175" y="5172075"/>
                <a:ext cx="122238" cy="539750"/>
              </a:xfrm>
              <a:custGeom>
                <a:avLst/>
                <a:gdLst>
                  <a:gd name="T0" fmla="*/ 21 w 22"/>
                  <a:gd name="T1" fmla="*/ 97 h 97"/>
                  <a:gd name="T2" fmla="*/ 20 w 22"/>
                  <a:gd name="T3" fmla="*/ 96 h 97"/>
                  <a:gd name="T4" fmla="*/ 0 w 22"/>
                  <a:gd name="T5" fmla="*/ 1 h 97"/>
                  <a:gd name="T6" fmla="*/ 0 w 22"/>
                  <a:gd name="T7" fmla="*/ 0 h 97"/>
                  <a:gd name="T8" fmla="*/ 2 w 22"/>
                  <a:gd name="T9" fmla="*/ 0 h 97"/>
                  <a:gd name="T10" fmla="*/ 22 w 22"/>
                  <a:gd name="T11" fmla="*/ 96 h 97"/>
                  <a:gd name="T12" fmla="*/ 22 w 22"/>
                  <a:gd name="T13" fmla="*/ 97 h 97"/>
                  <a:gd name="T14" fmla="*/ 21 w 22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97">
                    <a:moveTo>
                      <a:pt x="21" y="97"/>
                    </a:moveTo>
                    <a:cubicBezTo>
                      <a:pt x="21" y="97"/>
                      <a:pt x="21" y="96"/>
                      <a:pt x="20" y="9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2" y="96"/>
                      <a:pt x="22" y="97"/>
                      <a:pt x="22" y="97"/>
                    </a:cubicBezTo>
                    <a:cubicBezTo>
                      <a:pt x="21" y="97"/>
                      <a:pt x="21" y="97"/>
                      <a:pt x="21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Freeform 217"/>
              <p:cNvSpPr/>
              <p:nvPr/>
            </p:nvSpPr>
            <p:spPr bwMode="auto">
              <a:xfrm>
                <a:off x="8797925" y="5156200"/>
                <a:ext cx="706438" cy="995363"/>
              </a:xfrm>
              <a:custGeom>
                <a:avLst/>
                <a:gdLst>
                  <a:gd name="T0" fmla="*/ 40 w 127"/>
                  <a:gd name="T1" fmla="*/ 179 h 179"/>
                  <a:gd name="T2" fmla="*/ 38 w 127"/>
                  <a:gd name="T3" fmla="*/ 179 h 179"/>
                  <a:gd name="T4" fmla="*/ 37 w 127"/>
                  <a:gd name="T5" fmla="*/ 174 h 179"/>
                  <a:gd name="T6" fmla="*/ 120 w 127"/>
                  <a:gd name="T7" fmla="*/ 29 h 179"/>
                  <a:gd name="T8" fmla="*/ 120 w 127"/>
                  <a:gd name="T9" fmla="*/ 8 h 179"/>
                  <a:gd name="T10" fmla="*/ 7 w 127"/>
                  <a:gd name="T11" fmla="*/ 8 h 179"/>
                  <a:gd name="T12" fmla="*/ 7 w 127"/>
                  <a:gd name="T13" fmla="*/ 35 h 179"/>
                  <a:gd name="T14" fmla="*/ 3 w 127"/>
                  <a:gd name="T15" fmla="*/ 38 h 179"/>
                  <a:gd name="T16" fmla="*/ 0 w 127"/>
                  <a:gd name="T17" fmla="*/ 35 h 179"/>
                  <a:gd name="T18" fmla="*/ 0 w 127"/>
                  <a:gd name="T19" fmla="*/ 4 h 179"/>
                  <a:gd name="T20" fmla="*/ 3 w 127"/>
                  <a:gd name="T21" fmla="*/ 0 h 179"/>
                  <a:gd name="T22" fmla="*/ 124 w 127"/>
                  <a:gd name="T23" fmla="*/ 0 h 179"/>
                  <a:gd name="T24" fmla="*/ 127 w 127"/>
                  <a:gd name="T25" fmla="*/ 4 h 179"/>
                  <a:gd name="T26" fmla="*/ 127 w 127"/>
                  <a:gd name="T27" fmla="*/ 30 h 179"/>
                  <a:gd name="T28" fmla="*/ 127 w 127"/>
                  <a:gd name="T29" fmla="*/ 32 h 179"/>
                  <a:gd name="T30" fmla="*/ 43 w 127"/>
                  <a:gd name="T31" fmla="*/ 178 h 179"/>
                  <a:gd name="T32" fmla="*/ 40 w 127"/>
                  <a:gd name="T3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179">
                    <a:moveTo>
                      <a:pt x="40" y="179"/>
                    </a:moveTo>
                    <a:cubicBezTo>
                      <a:pt x="40" y="179"/>
                      <a:pt x="39" y="179"/>
                      <a:pt x="38" y="179"/>
                    </a:cubicBezTo>
                    <a:cubicBezTo>
                      <a:pt x="37" y="178"/>
                      <a:pt x="36" y="176"/>
                      <a:pt x="37" y="174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7"/>
                      <a:pt x="5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6" y="0"/>
                      <a:pt x="127" y="2"/>
                      <a:pt x="127" y="4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1"/>
                      <a:pt x="127" y="31"/>
                      <a:pt x="127" y="32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3" y="179"/>
                      <a:pt x="41" y="179"/>
                      <a:pt x="40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Oval 218"/>
              <p:cNvSpPr>
                <a:spLocks noChangeArrowheads="1"/>
              </p:cNvSpPr>
              <p:nvPr/>
            </p:nvSpPr>
            <p:spPr bwMode="auto">
              <a:xfrm>
                <a:off x="8936038" y="58959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Oval 219"/>
              <p:cNvSpPr>
                <a:spLocks noChangeArrowheads="1"/>
              </p:cNvSpPr>
              <p:nvPr/>
            </p:nvSpPr>
            <p:spPr bwMode="auto">
              <a:xfrm>
                <a:off x="9158288" y="5305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Oval 220"/>
              <p:cNvSpPr>
                <a:spLocks noChangeArrowheads="1"/>
              </p:cNvSpPr>
              <p:nvPr/>
            </p:nvSpPr>
            <p:spPr bwMode="auto">
              <a:xfrm>
                <a:off x="9158288" y="558482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Oval 221"/>
              <p:cNvSpPr>
                <a:spLocks noChangeArrowheads="1"/>
              </p:cNvSpPr>
              <p:nvPr/>
            </p:nvSpPr>
            <p:spPr bwMode="auto">
              <a:xfrm>
                <a:off x="9369425" y="52720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Oval 223"/>
              <p:cNvSpPr>
                <a:spLocks noChangeArrowheads="1"/>
              </p:cNvSpPr>
              <p:nvPr/>
            </p:nvSpPr>
            <p:spPr bwMode="auto">
              <a:xfrm>
                <a:off x="8931276" y="5311776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Oval 224"/>
              <p:cNvSpPr>
                <a:spLocks noChangeArrowheads="1"/>
              </p:cNvSpPr>
              <p:nvPr/>
            </p:nvSpPr>
            <p:spPr bwMode="auto">
              <a:xfrm>
                <a:off x="8791576" y="61023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07" name="组合 706"/>
            <p:cNvGrpSpPr/>
            <p:nvPr/>
          </p:nvGrpSpPr>
          <p:grpSpPr>
            <a:xfrm>
              <a:off x="7365951" y="5156201"/>
              <a:ext cx="733425" cy="1012825"/>
              <a:chOff x="7580313" y="5156201"/>
              <a:chExt cx="733425" cy="1012825"/>
            </a:xfrm>
            <a:grpFill/>
          </p:grpSpPr>
          <p:sp>
            <p:nvSpPr>
              <p:cNvPr id="708" name="Freeform 225"/>
              <p:cNvSpPr/>
              <p:nvPr/>
            </p:nvSpPr>
            <p:spPr bwMode="auto">
              <a:xfrm>
                <a:off x="7618413" y="5434013"/>
                <a:ext cx="361950" cy="501650"/>
              </a:xfrm>
              <a:custGeom>
                <a:avLst/>
                <a:gdLst>
                  <a:gd name="T0" fmla="*/ 1 w 65"/>
                  <a:gd name="T1" fmla="*/ 90 h 90"/>
                  <a:gd name="T2" fmla="*/ 1 w 65"/>
                  <a:gd name="T3" fmla="*/ 90 h 90"/>
                  <a:gd name="T4" fmla="*/ 1 w 65"/>
                  <a:gd name="T5" fmla="*/ 89 h 90"/>
                  <a:gd name="T6" fmla="*/ 63 w 65"/>
                  <a:gd name="T7" fmla="*/ 0 h 90"/>
                  <a:gd name="T8" fmla="*/ 64 w 65"/>
                  <a:gd name="T9" fmla="*/ 0 h 90"/>
                  <a:gd name="T10" fmla="*/ 65 w 65"/>
                  <a:gd name="T11" fmla="*/ 1 h 90"/>
                  <a:gd name="T12" fmla="*/ 2 w 65"/>
                  <a:gd name="T13" fmla="*/ 90 h 90"/>
                  <a:gd name="T14" fmla="*/ 1 w 65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89"/>
                      <a:pt x="1" y="8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64" y="0"/>
                      <a:pt x="64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Freeform 226"/>
              <p:cNvSpPr/>
              <p:nvPr/>
            </p:nvSpPr>
            <p:spPr bwMode="auto">
              <a:xfrm>
                <a:off x="7969251" y="54340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9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9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Freeform 227"/>
              <p:cNvSpPr/>
              <p:nvPr/>
            </p:nvSpPr>
            <p:spPr bwMode="auto">
              <a:xfrm>
                <a:off x="7618413" y="5924551"/>
                <a:ext cx="361950" cy="227013"/>
              </a:xfrm>
              <a:custGeom>
                <a:avLst/>
                <a:gdLst>
                  <a:gd name="T0" fmla="*/ 64 w 65"/>
                  <a:gd name="T1" fmla="*/ 41 h 41"/>
                  <a:gd name="T2" fmla="*/ 63 w 65"/>
                  <a:gd name="T3" fmla="*/ 41 h 41"/>
                  <a:gd name="T4" fmla="*/ 1 w 65"/>
                  <a:gd name="T5" fmla="*/ 2 h 41"/>
                  <a:gd name="T6" fmla="*/ 1 w 65"/>
                  <a:gd name="T7" fmla="*/ 1 h 41"/>
                  <a:gd name="T8" fmla="*/ 2 w 65"/>
                  <a:gd name="T9" fmla="*/ 1 h 41"/>
                  <a:gd name="T10" fmla="*/ 64 w 65"/>
                  <a:gd name="T11" fmla="*/ 40 h 41"/>
                  <a:gd name="T12" fmla="*/ 65 w 65"/>
                  <a:gd name="T13" fmla="*/ 41 h 41"/>
                  <a:gd name="T14" fmla="*/ 64 w 65"/>
                  <a:gd name="T1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41">
                    <a:moveTo>
                      <a:pt x="64" y="41"/>
                    </a:moveTo>
                    <a:cubicBezTo>
                      <a:pt x="64" y="41"/>
                      <a:pt x="64" y="41"/>
                      <a:pt x="63" y="4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5" y="40"/>
                      <a:pt x="65" y="40"/>
                      <a:pt x="65" y="41"/>
                    </a:cubicBezTo>
                    <a:cubicBezTo>
                      <a:pt x="65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Freeform 228"/>
              <p:cNvSpPr/>
              <p:nvPr/>
            </p:nvSpPr>
            <p:spPr bwMode="auto">
              <a:xfrm>
                <a:off x="7969251" y="5434013"/>
                <a:ext cx="328613" cy="361950"/>
              </a:xfrm>
              <a:custGeom>
                <a:avLst/>
                <a:gdLst>
                  <a:gd name="T0" fmla="*/ 58 w 59"/>
                  <a:gd name="T1" fmla="*/ 65 h 65"/>
                  <a:gd name="T2" fmla="*/ 58 w 59"/>
                  <a:gd name="T3" fmla="*/ 65 h 65"/>
                  <a:gd name="T4" fmla="*/ 0 w 59"/>
                  <a:gd name="T5" fmla="*/ 1 h 65"/>
                  <a:gd name="T6" fmla="*/ 0 w 59"/>
                  <a:gd name="T7" fmla="*/ 0 h 65"/>
                  <a:gd name="T8" fmla="*/ 2 w 59"/>
                  <a:gd name="T9" fmla="*/ 0 h 65"/>
                  <a:gd name="T10" fmla="*/ 59 w 59"/>
                  <a:gd name="T11" fmla="*/ 64 h 65"/>
                  <a:gd name="T12" fmla="*/ 59 w 59"/>
                  <a:gd name="T13" fmla="*/ 65 h 65"/>
                  <a:gd name="T14" fmla="*/ 58 w 5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5">
                    <a:moveTo>
                      <a:pt x="58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4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Freeform 229"/>
              <p:cNvSpPr/>
              <p:nvPr/>
            </p:nvSpPr>
            <p:spPr bwMode="auto">
              <a:xfrm>
                <a:off x="7618413" y="5789613"/>
                <a:ext cx="679450" cy="146050"/>
              </a:xfrm>
              <a:custGeom>
                <a:avLst/>
                <a:gdLst>
                  <a:gd name="T0" fmla="*/ 1 w 122"/>
                  <a:gd name="T1" fmla="*/ 26 h 26"/>
                  <a:gd name="T2" fmla="*/ 1 w 122"/>
                  <a:gd name="T3" fmla="*/ 26 h 26"/>
                  <a:gd name="T4" fmla="*/ 1 w 122"/>
                  <a:gd name="T5" fmla="*/ 25 h 26"/>
                  <a:gd name="T6" fmla="*/ 121 w 122"/>
                  <a:gd name="T7" fmla="*/ 0 h 26"/>
                  <a:gd name="T8" fmla="*/ 122 w 122"/>
                  <a:gd name="T9" fmla="*/ 0 h 26"/>
                  <a:gd name="T10" fmla="*/ 122 w 122"/>
                  <a:gd name="T11" fmla="*/ 1 h 26"/>
                  <a:gd name="T12" fmla="*/ 2 w 122"/>
                  <a:gd name="T13" fmla="*/ 26 h 26"/>
                  <a:gd name="T14" fmla="*/ 1 w 12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6">
                    <a:moveTo>
                      <a:pt x="1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Freeform 230"/>
              <p:cNvSpPr/>
              <p:nvPr/>
            </p:nvSpPr>
            <p:spPr bwMode="auto">
              <a:xfrm>
                <a:off x="7929563" y="5172076"/>
                <a:ext cx="50800" cy="273050"/>
              </a:xfrm>
              <a:custGeom>
                <a:avLst/>
                <a:gdLst>
                  <a:gd name="T0" fmla="*/ 8 w 9"/>
                  <a:gd name="T1" fmla="*/ 49 h 49"/>
                  <a:gd name="T2" fmla="*/ 7 w 9"/>
                  <a:gd name="T3" fmla="*/ 48 h 49"/>
                  <a:gd name="T4" fmla="*/ 0 w 9"/>
                  <a:gd name="T5" fmla="*/ 1 h 49"/>
                  <a:gd name="T6" fmla="*/ 1 w 9"/>
                  <a:gd name="T7" fmla="*/ 0 h 49"/>
                  <a:gd name="T8" fmla="*/ 2 w 9"/>
                  <a:gd name="T9" fmla="*/ 1 h 49"/>
                  <a:gd name="T10" fmla="*/ 9 w 9"/>
                  <a:gd name="T11" fmla="*/ 48 h 49"/>
                  <a:gd name="T12" fmla="*/ 8 w 9"/>
                  <a:gd name="T13" fmla="*/ 49 h 49"/>
                  <a:gd name="T14" fmla="*/ 8 w 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49">
                    <a:moveTo>
                      <a:pt x="8" y="49"/>
                    </a:moveTo>
                    <a:cubicBezTo>
                      <a:pt x="7" y="49"/>
                      <a:pt x="7" y="48"/>
                      <a:pt x="7" y="4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8"/>
                      <a:pt x="9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Freeform 231"/>
              <p:cNvSpPr/>
              <p:nvPr/>
            </p:nvSpPr>
            <p:spPr bwMode="auto">
              <a:xfrm>
                <a:off x="7618413" y="5156201"/>
                <a:ext cx="322263" cy="779463"/>
              </a:xfrm>
              <a:custGeom>
                <a:avLst/>
                <a:gdLst>
                  <a:gd name="T0" fmla="*/ 1 w 58"/>
                  <a:gd name="T1" fmla="*/ 140 h 140"/>
                  <a:gd name="T2" fmla="*/ 1 w 58"/>
                  <a:gd name="T3" fmla="*/ 140 h 140"/>
                  <a:gd name="T4" fmla="*/ 1 w 58"/>
                  <a:gd name="T5" fmla="*/ 139 h 140"/>
                  <a:gd name="T6" fmla="*/ 57 w 58"/>
                  <a:gd name="T7" fmla="*/ 1 h 140"/>
                  <a:gd name="T8" fmla="*/ 58 w 58"/>
                  <a:gd name="T9" fmla="*/ 1 h 140"/>
                  <a:gd name="T10" fmla="*/ 58 w 58"/>
                  <a:gd name="T11" fmla="*/ 2 h 140"/>
                  <a:gd name="T12" fmla="*/ 2 w 58"/>
                  <a:gd name="T13" fmla="*/ 140 h 140"/>
                  <a:gd name="T14" fmla="*/ 1 w 58"/>
                  <a:gd name="T1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0">
                    <a:moveTo>
                      <a:pt x="1" y="140"/>
                    </a:moveTo>
                    <a:cubicBezTo>
                      <a:pt x="1" y="140"/>
                      <a:pt x="1" y="140"/>
                      <a:pt x="1" y="140"/>
                    </a:cubicBezTo>
                    <a:cubicBezTo>
                      <a:pt x="1" y="140"/>
                      <a:pt x="0" y="140"/>
                      <a:pt x="1" y="139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40"/>
                      <a:pt x="2" y="140"/>
                      <a:pt x="2" y="140"/>
                    </a:cubicBezTo>
                    <a:cubicBezTo>
                      <a:pt x="2" y="140"/>
                      <a:pt x="2" y="140"/>
                      <a:pt x="1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Freeform 232"/>
              <p:cNvSpPr/>
              <p:nvPr/>
            </p:nvSpPr>
            <p:spPr bwMode="auto">
              <a:xfrm>
                <a:off x="7596188" y="5789613"/>
                <a:ext cx="701675" cy="6350"/>
              </a:xfrm>
              <a:custGeom>
                <a:avLst/>
                <a:gdLst>
                  <a:gd name="T0" fmla="*/ 125 w 126"/>
                  <a:gd name="T1" fmla="*/ 1 h 1"/>
                  <a:gd name="T2" fmla="*/ 1 w 126"/>
                  <a:gd name="T3" fmla="*/ 1 h 1"/>
                  <a:gd name="T4" fmla="*/ 0 w 126"/>
                  <a:gd name="T5" fmla="*/ 1 h 1"/>
                  <a:gd name="T6" fmla="*/ 1 w 126"/>
                  <a:gd name="T7" fmla="*/ 0 h 1"/>
                  <a:gd name="T8" fmla="*/ 125 w 126"/>
                  <a:gd name="T9" fmla="*/ 0 h 1"/>
                  <a:gd name="T10" fmla="*/ 126 w 126"/>
                  <a:gd name="T11" fmla="*/ 1 h 1"/>
                  <a:gd name="T12" fmla="*/ 125 w 126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">
                    <a:moveTo>
                      <a:pt x="125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6" y="1"/>
                    </a:cubicBezTo>
                    <a:cubicBezTo>
                      <a:pt x="126" y="1"/>
                      <a:pt x="126" y="1"/>
                      <a:pt x="12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Freeform 233"/>
              <p:cNvSpPr>
                <a:spLocks noEditPoints="1"/>
              </p:cNvSpPr>
              <p:nvPr/>
            </p:nvSpPr>
            <p:spPr bwMode="auto">
              <a:xfrm>
                <a:off x="7580313" y="5156201"/>
                <a:ext cx="733425" cy="1012825"/>
              </a:xfrm>
              <a:custGeom>
                <a:avLst/>
                <a:gdLst>
                  <a:gd name="T0" fmla="*/ 66 w 132"/>
                  <a:gd name="T1" fmla="*/ 182 h 182"/>
                  <a:gd name="T2" fmla="*/ 40 w 132"/>
                  <a:gd name="T3" fmla="*/ 177 h 182"/>
                  <a:gd name="T4" fmla="*/ 19 w 132"/>
                  <a:gd name="T5" fmla="*/ 162 h 182"/>
                  <a:gd name="T6" fmla="*/ 5 w 132"/>
                  <a:gd name="T7" fmla="*/ 141 h 182"/>
                  <a:gd name="T8" fmla="*/ 0 w 132"/>
                  <a:gd name="T9" fmla="*/ 115 h 182"/>
                  <a:gd name="T10" fmla="*/ 3 w 132"/>
                  <a:gd name="T11" fmla="*/ 93 h 182"/>
                  <a:gd name="T12" fmla="*/ 13 w 132"/>
                  <a:gd name="T13" fmla="*/ 73 h 182"/>
                  <a:gd name="T14" fmla="*/ 61 w 132"/>
                  <a:gd name="T15" fmla="*/ 2 h 182"/>
                  <a:gd name="T16" fmla="*/ 64 w 132"/>
                  <a:gd name="T17" fmla="*/ 0 h 182"/>
                  <a:gd name="T18" fmla="*/ 103 w 132"/>
                  <a:gd name="T19" fmla="*/ 0 h 182"/>
                  <a:gd name="T20" fmla="*/ 106 w 132"/>
                  <a:gd name="T21" fmla="*/ 2 h 182"/>
                  <a:gd name="T22" fmla="*/ 106 w 132"/>
                  <a:gd name="T23" fmla="*/ 6 h 182"/>
                  <a:gd name="T24" fmla="*/ 77 w 132"/>
                  <a:gd name="T25" fmla="*/ 48 h 182"/>
                  <a:gd name="T26" fmla="*/ 96 w 132"/>
                  <a:gd name="T27" fmla="*/ 54 h 182"/>
                  <a:gd name="T28" fmla="*/ 115 w 132"/>
                  <a:gd name="T29" fmla="*/ 69 h 182"/>
                  <a:gd name="T30" fmla="*/ 128 w 132"/>
                  <a:gd name="T31" fmla="*/ 90 h 182"/>
                  <a:gd name="T32" fmla="*/ 132 w 132"/>
                  <a:gd name="T33" fmla="*/ 115 h 182"/>
                  <a:gd name="T34" fmla="*/ 127 w 132"/>
                  <a:gd name="T35" fmla="*/ 140 h 182"/>
                  <a:gd name="T36" fmla="*/ 113 w 132"/>
                  <a:gd name="T37" fmla="*/ 162 h 182"/>
                  <a:gd name="T38" fmla="*/ 92 w 132"/>
                  <a:gd name="T39" fmla="*/ 176 h 182"/>
                  <a:gd name="T40" fmla="*/ 66 w 132"/>
                  <a:gd name="T41" fmla="*/ 182 h 182"/>
                  <a:gd name="T42" fmla="*/ 66 w 132"/>
                  <a:gd name="T43" fmla="*/ 7 h 182"/>
                  <a:gd name="T44" fmla="*/ 19 w 132"/>
                  <a:gd name="T45" fmla="*/ 78 h 182"/>
                  <a:gd name="T46" fmla="*/ 10 w 132"/>
                  <a:gd name="T47" fmla="*/ 95 h 182"/>
                  <a:gd name="T48" fmla="*/ 7 w 132"/>
                  <a:gd name="T49" fmla="*/ 115 h 182"/>
                  <a:gd name="T50" fmla="*/ 12 w 132"/>
                  <a:gd name="T51" fmla="*/ 138 h 182"/>
                  <a:gd name="T52" fmla="*/ 24 w 132"/>
                  <a:gd name="T53" fmla="*/ 157 h 182"/>
                  <a:gd name="T54" fmla="*/ 43 w 132"/>
                  <a:gd name="T55" fmla="*/ 170 h 182"/>
                  <a:gd name="T56" fmla="*/ 66 w 132"/>
                  <a:gd name="T57" fmla="*/ 175 h 182"/>
                  <a:gd name="T58" fmla="*/ 89 w 132"/>
                  <a:gd name="T59" fmla="*/ 170 h 182"/>
                  <a:gd name="T60" fmla="*/ 108 w 132"/>
                  <a:gd name="T61" fmla="*/ 157 h 182"/>
                  <a:gd name="T62" fmla="*/ 120 w 132"/>
                  <a:gd name="T63" fmla="*/ 137 h 182"/>
                  <a:gd name="T64" fmla="*/ 125 w 132"/>
                  <a:gd name="T65" fmla="*/ 115 h 182"/>
                  <a:gd name="T66" fmla="*/ 121 w 132"/>
                  <a:gd name="T67" fmla="*/ 93 h 182"/>
                  <a:gd name="T68" fmla="*/ 109 w 132"/>
                  <a:gd name="T69" fmla="*/ 74 h 182"/>
                  <a:gd name="T70" fmla="*/ 92 w 132"/>
                  <a:gd name="T71" fmla="*/ 61 h 182"/>
                  <a:gd name="T72" fmla="*/ 71 w 132"/>
                  <a:gd name="T73" fmla="*/ 54 h 182"/>
                  <a:gd name="T74" fmla="*/ 68 w 132"/>
                  <a:gd name="T75" fmla="*/ 52 h 182"/>
                  <a:gd name="T76" fmla="*/ 68 w 132"/>
                  <a:gd name="T77" fmla="*/ 49 h 182"/>
                  <a:gd name="T78" fmla="*/ 96 w 132"/>
                  <a:gd name="T79" fmla="*/ 7 h 182"/>
                  <a:gd name="T80" fmla="*/ 66 w 132"/>
                  <a:gd name="T81" fmla="*/ 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2" h="182">
                    <a:moveTo>
                      <a:pt x="66" y="182"/>
                    </a:moveTo>
                    <a:cubicBezTo>
                      <a:pt x="57" y="182"/>
                      <a:pt x="48" y="180"/>
                      <a:pt x="40" y="177"/>
                    </a:cubicBezTo>
                    <a:cubicBezTo>
                      <a:pt x="32" y="173"/>
                      <a:pt x="25" y="168"/>
                      <a:pt x="19" y="162"/>
                    </a:cubicBezTo>
                    <a:cubicBezTo>
                      <a:pt x="13" y="156"/>
                      <a:pt x="8" y="149"/>
                      <a:pt x="5" y="141"/>
                    </a:cubicBezTo>
                    <a:cubicBezTo>
                      <a:pt x="2" y="133"/>
                      <a:pt x="0" y="124"/>
                      <a:pt x="0" y="115"/>
                    </a:cubicBezTo>
                    <a:cubicBezTo>
                      <a:pt x="0" y="107"/>
                      <a:pt x="1" y="99"/>
                      <a:pt x="3" y="93"/>
                    </a:cubicBezTo>
                    <a:cubicBezTo>
                      <a:pt x="6" y="86"/>
                      <a:pt x="9" y="80"/>
                      <a:pt x="13" y="73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1"/>
                      <a:pt x="63" y="0"/>
                      <a:pt x="6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4" y="0"/>
                      <a:pt x="106" y="1"/>
                      <a:pt x="106" y="2"/>
                    </a:cubicBezTo>
                    <a:cubicBezTo>
                      <a:pt x="107" y="3"/>
                      <a:pt x="107" y="5"/>
                      <a:pt x="106" y="6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4" y="49"/>
                      <a:pt x="90" y="51"/>
                      <a:pt x="96" y="54"/>
                    </a:cubicBezTo>
                    <a:cubicBezTo>
                      <a:pt x="103" y="58"/>
                      <a:pt x="109" y="63"/>
                      <a:pt x="115" y="69"/>
                    </a:cubicBezTo>
                    <a:cubicBezTo>
                      <a:pt x="120" y="75"/>
                      <a:pt x="124" y="82"/>
                      <a:pt x="128" y="90"/>
                    </a:cubicBezTo>
                    <a:cubicBezTo>
                      <a:pt x="131" y="98"/>
                      <a:pt x="132" y="106"/>
                      <a:pt x="132" y="115"/>
                    </a:cubicBezTo>
                    <a:cubicBezTo>
                      <a:pt x="132" y="123"/>
                      <a:pt x="130" y="132"/>
                      <a:pt x="127" y="140"/>
                    </a:cubicBezTo>
                    <a:cubicBezTo>
                      <a:pt x="124" y="148"/>
                      <a:pt x="119" y="156"/>
                      <a:pt x="113" y="162"/>
                    </a:cubicBezTo>
                    <a:cubicBezTo>
                      <a:pt x="107" y="168"/>
                      <a:pt x="100" y="173"/>
                      <a:pt x="92" y="176"/>
                    </a:cubicBezTo>
                    <a:cubicBezTo>
                      <a:pt x="84" y="180"/>
                      <a:pt x="75" y="182"/>
                      <a:pt x="66" y="182"/>
                    </a:cubicBezTo>
                    <a:close/>
                    <a:moveTo>
                      <a:pt x="66" y="7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5" y="83"/>
                      <a:pt x="12" y="89"/>
                      <a:pt x="10" y="95"/>
                    </a:cubicBezTo>
                    <a:cubicBezTo>
                      <a:pt x="8" y="101"/>
                      <a:pt x="7" y="107"/>
                      <a:pt x="7" y="115"/>
                    </a:cubicBezTo>
                    <a:cubicBezTo>
                      <a:pt x="7" y="123"/>
                      <a:pt x="9" y="131"/>
                      <a:pt x="12" y="138"/>
                    </a:cubicBezTo>
                    <a:cubicBezTo>
                      <a:pt x="15" y="145"/>
                      <a:pt x="19" y="152"/>
                      <a:pt x="24" y="157"/>
                    </a:cubicBezTo>
                    <a:cubicBezTo>
                      <a:pt x="30" y="162"/>
                      <a:pt x="36" y="167"/>
                      <a:pt x="43" y="170"/>
                    </a:cubicBezTo>
                    <a:cubicBezTo>
                      <a:pt x="50" y="173"/>
                      <a:pt x="58" y="175"/>
                      <a:pt x="66" y="175"/>
                    </a:cubicBezTo>
                    <a:cubicBezTo>
                      <a:pt x="74" y="175"/>
                      <a:pt x="82" y="173"/>
                      <a:pt x="89" y="170"/>
                    </a:cubicBezTo>
                    <a:cubicBezTo>
                      <a:pt x="96" y="166"/>
                      <a:pt x="102" y="162"/>
                      <a:pt x="108" y="157"/>
                    </a:cubicBezTo>
                    <a:cubicBezTo>
                      <a:pt x="113" y="151"/>
                      <a:pt x="117" y="145"/>
                      <a:pt x="120" y="137"/>
                    </a:cubicBezTo>
                    <a:cubicBezTo>
                      <a:pt x="123" y="130"/>
                      <a:pt x="125" y="122"/>
                      <a:pt x="125" y="115"/>
                    </a:cubicBezTo>
                    <a:cubicBezTo>
                      <a:pt x="125" y="107"/>
                      <a:pt x="123" y="99"/>
                      <a:pt x="121" y="93"/>
                    </a:cubicBezTo>
                    <a:cubicBezTo>
                      <a:pt x="118" y="86"/>
                      <a:pt x="114" y="79"/>
                      <a:pt x="109" y="74"/>
                    </a:cubicBezTo>
                    <a:cubicBezTo>
                      <a:pt x="104" y="69"/>
                      <a:pt x="99" y="64"/>
                      <a:pt x="92" y="61"/>
                    </a:cubicBezTo>
                    <a:cubicBezTo>
                      <a:pt x="86" y="57"/>
                      <a:pt x="78" y="55"/>
                      <a:pt x="71" y="54"/>
                    </a:cubicBezTo>
                    <a:cubicBezTo>
                      <a:pt x="69" y="54"/>
                      <a:pt x="68" y="54"/>
                      <a:pt x="68" y="52"/>
                    </a:cubicBezTo>
                    <a:cubicBezTo>
                      <a:pt x="67" y="51"/>
                      <a:pt x="67" y="50"/>
                      <a:pt x="68" y="49"/>
                    </a:cubicBezTo>
                    <a:cubicBezTo>
                      <a:pt x="96" y="7"/>
                      <a:pt x="96" y="7"/>
                      <a:pt x="96" y="7"/>
                    </a:cubicBezTo>
                    <a:lnTo>
                      <a:pt x="6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Oval 234"/>
              <p:cNvSpPr>
                <a:spLocks noChangeArrowheads="1"/>
              </p:cNvSpPr>
              <p:nvPr/>
            </p:nvSpPr>
            <p:spPr bwMode="auto">
              <a:xfrm>
                <a:off x="7947026" y="58356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Oval 235"/>
              <p:cNvSpPr>
                <a:spLocks noChangeArrowheads="1"/>
              </p:cNvSpPr>
              <p:nvPr/>
            </p:nvSpPr>
            <p:spPr bwMode="auto">
              <a:xfrm>
                <a:off x="8108951" y="55895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Oval 236"/>
              <p:cNvSpPr>
                <a:spLocks noChangeArrowheads="1"/>
              </p:cNvSpPr>
              <p:nvPr/>
            </p:nvSpPr>
            <p:spPr bwMode="auto">
              <a:xfrm>
                <a:off x="7840663" y="5957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Oval 237"/>
              <p:cNvSpPr>
                <a:spLocks noChangeArrowheads="1"/>
              </p:cNvSpPr>
              <p:nvPr/>
            </p:nvSpPr>
            <p:spPr bwMode="auto">
              <a:xfrm>
                <a:off x="7696201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Oval 238"/>
              <p:cNvSpPr>
                <a:spLocks noChangeArrowheads="1"/>
              </p:cNvSpPr>
              <p:nvPr/>
            </p:nvSpPr>
            <p:spPr bwMode="auto">
              <a:xfrm>
                <a:off x="7947026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Oval 239"/>
              <p:cNvSpPr>
                <a:spLocks noChangeArrowheads="1"/>
              </p:cNvSpPr>
              <p:nvPr/>
            </p:nvSpPr>
            <p:spPr bwMode="auto">
              <a:xfrm>
                <a:off x="7929563" y="527843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3" name="组合 722"/>
            <p:cNvGrpSpPr/>
            <p:nvPr/>
          </p:nvGrpSpPr>
          <p:grpSpPr>
            <a:xfrm>
              <a:off x="4941839" y="5156201"/>
              <a:ext cx="755650" cy="995363"/>
              <a:chOff x="5156201" y="5156201"/>
              <a:chExt cx="755650" cy="995363"/>
            </a:xfrm>
            <a:grpFill/>
          </p:grpSpPr>
          <p:sp>
            <p:nvSpPr>
              <p:cNvPr id="724" name="Freeform 240"/>
              <p:cNvSpPr/>
              <p:nvPr/>
            </p:nvSpPr>
            <p:spPr bwMode="auto">
              <a:xfrm>
                <a:off x="5167313" y="5172076"/>
                <a:ext cx="484188" cy="679450"/>
              </a:xfrm>
              <a:custGeom>
                <a:avLst/>
                <a:gdLst>
                  <a:gd name="T0" fmla="*/ 1 w 87"/>
                  <a:gd name="T1" fmla="*/ 122 h 122"/>
                  <a:gd name="T2" fmla="*/ 1 w 87"/>
                  <a:gd name="T3" fmla="*/ 121 h 122"/>
                  <a:gd name="T4" fmla="*/ 1 w 87"/>
                  <a:gd name="T5" fmla="*/ 120 h 122"/>
                  <a:gd name="T6" fmla="*/ 86 w 87"/>
                  <a:gd name="T7" fmla="*/ 0 h 122"/>
                  <a:gd name="T8" fmla="*/ 87 w 87"/>
                  <a:gd name="T9" fmla="*/ 0 h 122"/>
                  <a:gd name="T10" fmla="*/ 87 w 87"/>
                  <a:gd name="T11" fmla="*/ 2 h 122"/>
                  <a:gd name="T12" fmla="*/ 2 w 87"/>
                  <a:gd name="T13" fmla="*/ 121 h 122"/>
                  <a:gd name="T14" fmla="*/ 1 w 87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1"/>
                      <a:pt x="1" y="12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7" y="1"/>
                      <a:pt x="87" y="1"/>
                      <a:pt x="87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Freeform 241"/>
              <p:cNvSpPr/>
              <p:nvPr/>
            </p:nvSpPr>
            <p:spPr bwMode="auto">
              <a:xfrm>
                <a:off x="5167313" y="5172076"/>
                <a:ext cx="628650" cy="679450"/>
              </a:xfrm>
              <a:custGeom>
                <a:avLst/>
                <a:gdLst>
                  <a:gd name="T0" fmla="*/ 1 w 113"/>
                  <a:gd name="T1" fmla="*/ 122 h 122"/>
                  <a:gd name="T2" fmla="*/ 1 w 113"/>
                  <a:gd name="T3" fmla="*/ 121 h 122"/>
                  <a:gd name="T4" fmla="*/ 1 w 113"/>
                  <a:gd name="T5" fmla="*/ 120 h 122"/>
                  <a:gd name="T6" fmla="*/ 111 w 113"/>
                  <a:gd name="T7" fmla="*/ 0 h 122"/>
                  <a:gd name="T8" fmla="*/ 112 w 113"/>
                  <a:gd name="T9" fmla="*/ 0 h 122"/>
                  <a:gd name="T10" fmla="*/ 112 w 113"/>
                  <a:gd name="T11" fmla="*/ 2 h 122"/>
                  <a:gd name="T12" fmla="*/ 2 w 113"/>
                  <a:gd name="T13" fmla="*/ 121 h 122"/>
                  <a:gd name="T14" fmla="*/ 1 w 113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0"/>
                      <a:pt x="1" y="12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112" y="0"/>
                      <a:pt x="112" y="0"/>
                    </a:cubicBezTo>
                    <a:cubicBezTo>
                      <a:pt x="113" y="1"/>
                      <a:pt x="113" y="1"/>
                      <a:pt x="112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Freeform 242"/>
              <p:cNvSpPr/>
              <p:nvPr/>
            </p:nvSpPr>
            <p:spPr bwMode="auto">
              <a:xfrm>
                <a:off x="5167313" y="5840413"/>
                <a:ext cx="733425" cy="139700"/>
              </a:xfrm>
              <a:custGeom>
                <a:avLst/>
                <a:gdLst>
                  <a:gd name="T0" fmla="*/ 131 w 132"/>
                  <a:gd name="T1" fmla="*/ 25 h 25"/>
                  <a:gd name="T2" fmla="*/ 130 w 132"/>
                  <a:gd name="T3" fmla="*/ 25 h 25"/>
                  <a:gd name="T4" fmla="*/ 1 w 132"/>
                  <a:gd name="T5" fmla="*/ 2 h 25"/>
                  <a:gd name="T6" fmla="*/ 1 w 132"/>
                  <a:gd name="T7" fmla="*/ 0 h 25"/>
                  <a:gd name="T8" fmla="*/ 2 w 132"/>
                  <a:gd name="T9" fmla="*/ 0 h 25"/>
                  <a:gd name="T10" fmla="*/ 131 w 132"/>
                  <a:gd name="T11" fmla="*/ 23 h 25"/>
                  <a:gd name="T12" fmla="*/ 131 w 132"/>
                  <a:gd name="T13" fmla="*/ 25 h 25"/>
                  <a:gd name="T14" fmla="*/ 131 w 132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25">
                    <a:moveTo>
                      <a:pt x="131" y="25"/>
                    </a:moveTo>
                    <a:cubicBezTo>
                      <a:pt x="130" y="25"/>
                      <a:pt x="130" y="25"/>
                      <a:pt x="130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2" y="24"/>
                      <a:pt x="131" y="25"/>
                    </a:cubicBezTo>
                    <a:cubicBezTo>
                      <a:pt x="131" y="25"/>
                      <a:pt x="131" y="25"/>
                      <a:pt x="1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Freeform 243"/>
              <p:cNvSpPr/>
              <p:nvPr/>
            </p:nvSpPr>
            <p:spPr bwMode="auto">
              <a:xfrm>
                <a:off x="5600701" y="5795963"/>
                <a:ext cx="195263" cy="344488"/>
              </a:xfrm>
              <a:custGeom>
                <a:avLst/>
                <a:gdLst>
                  <a:gd name="T0" fmla="*/ 1 w 35"/>
                  <a:gd name="T1" fmla="*/ 62 h 62"/>
                  <a:gd name="T2" fmla="*/ 1 w 35"/>
                  <a:gd name="T3" fmla="*/ 62 h 62"/>
                  <a:gd name="T4" fmla="*/ 0 w 35"/>
                  <a:gd name="T5" fmla="*/ 60 h 62"/>
                  <a:gd name="T6" fmla="*/ 33 w 35"/>
                  <a:gd name="T7" fmla="*/ 1 h 62"/>
                  <a:gd name="T8" fmla="*/ 34 w 35"/>
                  <a:gd name="T9" fmla="*/ 1 h 62"/>
                  <a:gd name="T10" fmla="*/ 34 w 35"/>
                  <a:gd name="T11" fmla="*/ 2 h 62"/>
                  <a:gd name="T12" fmla="*/ 2 w 35"/>
                  <a:gd name="T13" fmla="*/ 61 h 62"/>
                  <a:gd name="T14" fmla="*/ 1 w 35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1"/>
                      <a:pt x="0" y="61"/>
                      <a:pt x="0" y="6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4" y="0"/>
                      <a:pt x="34" y="1"/>
                    </a:cubicBezTo>
                    <a:cubicBezTo>
                      <a:pt x="35" y="1"/>
                      <a:pt x="35" y="2"/>
                      <a:pt x="34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Freeform 244"/>
              <p:cNvSpPr/>
              <p:nvPr/>
            </p:nvSpPr>
            <p:spPr bwMode="auto">
              <a:xfrm>
                <a:off x="5367338" y="5556251"/>
                <a:ext cx="428625" cy="423863"/>
              </a:xfrm>
              <a:custGeom>
                <a:avLst/>
                <a:gdLst>
                  <a:gd name="T0" fmla="*/ 76 w 77"/>
                  <a:gd name="T1" fmla="*/ 76 h 76"/>
                  <a:gd name="T2" fmla="*/ 75 w 77"/>
                  <a:gd name="T3" fmla="*/ 76 h 76"/>
                  <a:gd name="T4" fmla="*/ 1 w 77"/>
                  <a:gd name="T5" fmla="*/ 2 h 76"/>
                  <a:gd name="T6" fmla="*/ 1 w 77"/>
                  <a:gd name="T7" fmla="*/ 0 h 76"/>
                  <a:gd name="T8" fmla="*/ 2 w 77"/>
                  <a:gd name="T9" fmla="*/ 0 h 76"/>
                  <a:gd name="T10" fmla="*/ 76 w 77"/>
                  <a:gd name="T11" fmla="*/ 75 h 76"/>
                  <a:gd name="T12" fmla="*/ 76 w 77"/>
                  <a:gd name="T13" fmla="*/ 76 h 76"/>
                  <a:gd name="T14" fmla="*/ 76 w 77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6">
                    <a:moveTo>
                      <a:pt x="76" y="76"/>
                    </a:moveTo>
                    <a:cubicBezTo>
                      <a:pt x="75" y="76"/>
                      <a:pt x="75" y="76"/>
                      <a:pt x="75" y="7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7" y="75"/>
                      <a:pt x="77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Freeform 245"/>
              <p:cNvSpPr/>
              <p:nvPr/>
            </p:nvSpPr>
            <p:spPr bwMode="auto">
              <a:xfrm>
                <a:off x="5640388" y="5172076"/>
                <a:ext cx="155575" cy="808038"/>
              </a:xfrm>
              <a:custGeom>
                <a:avLst/>
                <a:gdLst>
                  <a:gd name="T0" fmla="*/ 27 w 28"/>
                  <a:gd name="T1" fmla="*/ 145 h 145"/>
                  <a:gd name="T2" fmla="*/ 26 w 28"/>
                  <a:gd name="T3" fmla="*/ 145 h 145"/>
                  <a:gd name="T4" fmla="*/ 0 w 28"/>
                  <a:gd name="T5" fmla="*/ 1 h 145"/>
                  <a:gd name="T6" fmla="*/ 1 w 28"/>
                  <a:gd name="T7" fmla="*/ 0 h 145"/>
                  <a:gd name="T8" fmla="*/ 2 w 28"/>
                  <a:gd name="T9" fmla="*/ 1 h 145"/>
                  <a:gd name="T10" fmla="*/ 28 w 28"/>
                  <a:gd name="T11" fmla="*/ 144 h 145"/>
                  <a:gd name="T12" fmla="*/ 27 w 28"/>
                  <a:gd name="T13" fmla="*/ 145 h 145"/>
                  <a:gd name="T14" fmla="*/ 27 w 28"/>
                  <a:gd name="T1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5">
                    <a:moveTo>
                      <a:pt x="27" y="145"/>
                    </a:moveTo>
                    <a:cubicBezTo>
                      <a:pt x="26" y="145"/>
                      <a:pt x="26" y="145"/>
                      <a:pt x="26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45"/>
                      <a:pt x="27" y="145"/>
                      <a:pt x="27" y="145"/>
                    </a:cubicBezTo>
                    <a:cubicBezTo>
                      <a:pt x="27" y="145"/>
                      <a:pt x="27" y="145"/>
                      <a:pt x="27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Freeform 246"/>
              <p:cNvSpPr/>
              <p:nvPr/>
            </p:nvSpPr>
            <p:spPr bwMode="auto">
              <a:xfrm>
                <a:off x="5529263" y="5300663"/>
                <a:ext cx="144463" cy="673100"/>
              </a:xfrm>
              <a:custGeom>
                <a:avLst/>
                <a:gdLst>
                  <a:gd name="T0" fmla="*/ 1 w 26"/>
                  <a:gd name="T1" fmla="*/ 121 h 121"/>
                  <a:gd name="T2" fmla="*/ 1 w 26"/>
                  <a:gd name="T3" fmla="*/ 121 h 121"/>
                  <a:gd name="T4" fmla="*/ 0 w 26"/>
                  <a:gd name="T5" fmla="*/ 120 h 121"/>
                  <a:gd name="T6" fmla="*/ 24 w 26"/>
                  <a:gd name="T7" fmla="*/ 1 h 121"/>
                  <a:gd name="T8" fmla="*/ 26 w 26"/>
                  <a:gd name="T9" fmla="*/ 0 h 121"/>
                  <a:gd name="T10" fmla="*/ 26 w 26"/>
                  <a:gd name="T11" fmla="*/ 1 h 121"/>
                  <a:gd name="T12" fmla="*/ 2 w 26"/>
                  <a:gd name="T13" fmla="*/ 120 h 121"/>
                  <a:gd name="T14" fmla="*/ 1 w 26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21">
                    <a:moveTo>
                      <a:pt x="1" y="121"/>
                    </a:move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0"/>
                      <a:pt x="25" y="0"/>
                      <a:pt x="26" y="0"/>
                    </a:cubicBezTo>
                    <a:cubicBezTo>
                      <a:pt x="26" y="0"/>
                      <a:pt x="26" y="1"/>
                      <a:pt x="26" y="1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Freeform 247"/>
              <p:cNvSpPr/>
              <p:nvPr/>
            </p:nvSpPr>
            <p:spPr bwMode="auto">
              <a:xfrm>
                <a:off x="5156201" y="5156201"/>
                <a:ext cx="755650" cy="995363"/>
              </a:xfrm>
              <a:custGeom>
                <a:avLst/>
                <a:gdLst>
                  <a:gd name="T0" fmla="*/ 114 w 136"/>
                  <a:gd name="T1" fmla="*/ 179 h 179"/>
                  <a:gd name="T2" fmla="*/ 81 w 136"/>
                  <a:gd name="T3" fmla="*/ 179 h 179"/>
                  <a:gd name="T4" fmla="*/ 77 w 136"/>
                  <a:gd name="T5" fmla="*/ 176 h 179"/>
                  <a:gd name="T6" fmla="*/ 77 w 136"/>
                  <a:gd name="T7" fmla="*/ 151 h 179"/>
                  <a:gd name="T8" fmla="*/ 3 w 136"/>
                  <a:gd name="T9" fmla="*/ 151 h 179"/>
                  <a:gd name="T10" fmla="*/ 0 w 136"/>
                  <a:gd name="T11" fmla="*/ 147 h 179"/>
                  <a:gd name="T12" fmla="*/ 0 w 136"/>
                  <a:gd name="T13" fmla="*/ 124 h 179"/>
                  <a:gd name="T14" fmla="*/ 3 w 136"/>
                  <a:gd name="T15" fmla="*/ 120 h 179"/>
                  <a:gd name="T16" fmla="*/ 7 w 136"/>
                  <a:gd name="T17" fmla="*/ 124 h 179"/>
                  <a:gd name="T18" fmla="*/ 7 w 136"/>
                  <a:gd name="T19" fmla="*/ 144 h 179"/>
                  <a:gd name="T20" fmla="*/ 81 w 136"/>
                  <a:gd name="T21" fmla="*/ 144 h 179"/>
                  <a:gd name="T22" fmla="*/ 85 w 136"/>
                  <a:gd name="T23" fmla="*/ 147 h 179"/>
                  <a:gd name="T24" fmla="*/ 85 w 136"/>
                  <a:gd name="T25" fmla="*/ 172 h 179"/>
                  <a:gd name="T26" fmla="*/ 110 w 136"/>
                  <a:gd name="T27" fmla="*/ 172 h 179"/>
                  <a:gd name="T28" fmla="*/ 110 w 136"/>
                  <a:gd name="T29" fmla="*/ 147 h 179"/>
                  <a:gd name="T30" fmla="*/ 114 w 136"/>
                  <a:gd name="T31" fmla="*/ 144 h 179"/>
                  <a:gd name="T32" fmla="*/ 129 w 136"/>
                  <a:gd name="T33" fmla="*/ 144 h 179"/>
                  <a:gd name="T34" fmla="*/ 129 w 136"/>
                  <a:gd name="T35" fmla="*/ 120 h 179"/>
                  <a:gd name="T36" fmla="*/ 114 w 136"/>
                  <a:gd name="T37" fmla="*/ 120 h 179"/>
                  <a:gd name="T38" fmla="*/ 110 w 136"/>
                  <a:gd name="T39" fmla="*/ 117 h 179"/>
                  <a:gd name="T40" fmla="*/ 110 w 136"/>
                  <a:gd name="T41" fmla="*/ 8 h 179"/>
                  <a:gd name="T42" fmla="*/ 88 w 136"/>
                  <a:gd name="T43" fmla="*/ 8 h 179"/>
                  <a:gd name="T44" fmla="*/ 85 w 136"/>
                  <a:gd name="T45" fmla="*/ 4 h 179"/>
                  <a:gd name="T46" fmla="*/ 88 w 136"/>
                  <a:gd name="T47" fmla="*/ 0 h 179"/>
                  <a:gd name="T48" fmla="*/ 114 w 136"/>
                  <a:gd name="T49" fmla="*/ 0 h 179"/>
                  <a:gd name="T50" fmla="*/ 117 w 136"/>
                  <a:gd name="T51" fmla="*/ 4 h 179"/>
                  <a:gd name="T52" fmla="*/ 117 w 136"/>
                  <a:gd name="T53" fmla="*/ 113 h 179"/>
                  <a:gd name="T54" fmla="*/ 133 w 136"/>
                  <a:gd name="T55" fmla="*/ 113 h 179"/>
                  <a:gd name="T56" fmla="*/ 136 w 136"/>
                  <a:gd name="T57" fmla="*/ 117 h 179"/>
                  <a:gd name="T58" fmla="*/ 136 w 136"/>
                  <a:gd name="T59" fmla="*/ 147 h 179"/>
                  <a:gd name="T60" fmla="*/ 133 w 136"/>
                  <a:gd name="T61" fmla="*/ 151 h 179"/>
                  <a:gd name="T62" fmla="*/ 117 w 136"/>
                  <a:gd name="T63" fmla="*/ 151 h 179"/>
                  <a:gd name="T64" fmla="*/ 117 w 136"/>
                  <a:gd name="T65" fmla="*/ 176 h 179"/>
                  <a:gd name="T66" fmla="*/ 114 w 136"/>
                  <a:gd name="T6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" h="179">
                    <a:moveTo>
                      <a:pt x="114" y="179"/>
                    </a:moveTo>
                    <a:cubicBezTo>
                      <a:pt x="81" y="179"/>
                      <a:pt x="81" y="179"/>
                      <a:pt x="81" y="179"/>
                    </a:cubicBezTo>
                    <a:cubicBezTo>
                      <a:pt x="79" y="179"/>
                      <a:pt x="77" y="178"/>
                      <a:pt x="77" y="176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1" y="151"/>
                      <a:pt x="0" y="149"/>
                      <a:pt x="0" y="147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2"/>
                      <a:pt x="1" y="120"/>
                      <a:pt x="3" y="120"/>
                    </a:cubicBezTo>
                    <a:cubicBezTo>
                      <a:pt x="5" y="120"/>
                      <a:pt x="7" y="122"/>
                      <a:pt x="7" y="124"/>
                    </a:cubicBezTo>
                    <a:cubicBezTo>
                      <a:pt x="7" y="144"/>
                      <a:pt x="7" y="144"/>
                      <a:pt x="7" y="144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83" y="144"/>
                      <a:pt x="85" y="145"/>
                      <a:pt x="85" y="147"/>
                    </a:cubicBezTo>
                    <a:cubicBezTo>
                      <a:pt x="85" y="172"/>
                      <a:pt x="85" y="172"/>
                      <a:pt x="85" y="172"/>
                    </a:cubicBezTo>
                    <a:cubicBezTo>
                      <a:pt x="110" y="172"/>
                      <a:pt x="110" y="172"/>
                      <a:pt x="110" y="172"/>
                    </a:cubicBezTo>
                    <a:cubicBezTo>
                      <a:pt x="110" y="147"/>
                      <a:pt x="110" y="147"/>
                      <a:pt x="110" y="147"/>
                    </a:cubicBezTo>
                    <a:cubicBezTo>
                      <a:pt x="110" y="145"/>
                      <a:pt x="112" y="144"/>
                      <a:pt x="114" y="144"/>
                    </a:cubicBezTo>
                    <a:cubicBezTo>
                      <a:pt x="129" y="144"/>
                      <a:pt x="129" y="144"/>
                      <a:pt x="129" y="144"/>
                    </a:cubicBezTo>
                    <a:cubicBezTo>
                      <a:pt x="129" y="120"/>
                      <a:pt x="129" y="120"/>
                      <a:pt x="129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2" y="120"/>
                      <a:pt x="110" y="119"/>
                      <a:pt x="110" y="11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8"/>
                      <a:pt x="85" y="6"/>
                      <a:pt x="85" y="4"/>
                    </a:cubicBezTo>
                    <a:cubicBezTo>
                      <a:pt x="85" y="2"/>
                      <a:pt x="86" y="0"/>
                      <a:pt x="8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6" y="0"/>
                      <a:pt x="117" y="2"/>
                      <a:pt x="117" y="4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33" y="113"/>
                      <a:pt x="133" y="113"/>
                      <a:pt x="133" y="113"/>
                    </a:cubicBezTo>
                    <a:cubicBezTo>
                      <a:pt x="135" y="113"/>
                      <a:pt x="136" y="114"/>
                      <a:pt x="136" y="117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49"/>
                      <a:pt x="135" y="151"/>
                      <a:pt x="133" y="151"/>
                    </a:cubicBezTo>
                    <a:cubicBezTo>
                      <a:pt x="117" y="151"/>
                      <a:pt x="117" y="151"/>
                      <a:pt x="117" y="151"/>
                    </a:cubicBezTo>
                    <a:cubicBezTo>
                      <a:pt x="117" y="176"/>
                      <a:pt x="117" y="176"/>
                      <a:pt x="117" y="176"/>
                    </a:cubicBezTo>
                    <a:cubicBezTo>
                      <a:pt x="117" y="178"/>
                      <a:pt x="116" y="179"/>
                      <a:pt x="11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Oval 248"/>
              <p:cNvSpPr>
                <a:spLocks noChangeArrowheads="1"/>
              </p:cNvSpPr>
              <p:nvPr/>
            </p:nvSpPr>
            <p:spPr bwMode="auto">
              <a:xfrm>
                <a:off x="5545138" y="57340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Oval 249"/>
              <p:cNvSpPr>
                <a:spLocks noChangeArrowheads="1"/>
              </p:cNvSpPr>
              <p:nvPr/>
            </p:nvSpPr>
            <p:spPr bwMode="auto">
              <a:xfrm>
                <a:off x="5684838" y="5913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Oval 250"/>
              <p:cNvSpPr>
                <a:spLocks noChangeArrowheads="1"/>
              </p:cNvSpPr>
              <p:nvPr/>
            </p:nvSpPr>
            <p:spPr bwMode="auto">
              <a:xfrm>
                <a:off x="5640388" y="5278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Oval 251"/>
              <p:cNvSpPr>
                <a:spLocks noChangeArrowheads="1"/>
              </p:cNvSpPr>
              <p:nvPr/>
            </p:nvSpPr>
            <p:spPr bwMode="auto">
              <a:xfrm>
                <a:off x="5345113" y="554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Oval 252"/>
              <p:cNvSpPr>
                <a:spLocks noChangeArrowheads="1"/>
              </p:cNvSpPr>
              <p:nvPr/>
            </p:nvSpPr>
            <p:spPr bwMode="auto">
              <a:xfrm>
                <a:off x="5518151" y="5884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37" name="组合 736"/>
            <p:cNvGrpSpPr/>
            <p:nvPr/>
          </p:nvGrpSpPr>
          <p:grpSpPr>
            <a:xfrm>
              <a:off x="3790901" y="5145088"/>
              <a:ext cx="661988" cy="1023938"/>
              <a:chOff x="4005263" y="5145088"/>
              <a:chExt cx="661988" cy="1023938"/>
            </a:xfrm>
            <a:grpFill/>
          </p:grpSpPr>
          <p:sp>
            <p:nvSpPr>
              <p:cNvPr id="738" name="Freeform 253"/>
              <p:cNvSpPr/>
              <p:nvPr/>
            </p:nvSpPr>
            <p:spPr bwMode="auto">
              <a:xfrm>
                <a:off x="4227513" y="5489576"/>
                <a:ext cx="328613" cy="150813"/>
              </a:xfrm>
              <a:custGeom>
                <a:avLst/>
                <a:gdLst>
                  <a:gd name="T0" fmla="*/ 58 w 59"/>
                  <a:gd name="T1" fmla="*/ 27 h 27"/>
                  <a:gd name="T2" fmla="*/ 57 w 59"/>
                  <a:gd name="T3" fmla="*/ 27 h 27"/>
                  <a:gd name="T4" fmla="*/ 1 w 59"/>
                  <a:gd name="T5" fmla="*/ 2 h 27"/>
                  <a:gd name="T6" fmla="*/ 0 w 59"/>
                  <a:gd name="T7" fmla="*/ 1 h 27"/>
                  <a:gd name="T8" fmla="*/ 1 w 59"/>
                  <a:gd name="T9" fmla="*/ 0 h 27"/>
                  <a:gd name="T10" fmla="*/ 58 w 59"/>
                  <a:gd name="T11" fmla="*/ 25 h 27"/>
                  <a:gd name="T12" fmla="*/ 58 w 59"/>
                  <a:gd name="T13" fmla="*/ 26 h 27"/>
                  <a:gd name="T14" fmla="*/ 58 w 5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27">
                    <a:moveTo>
                      <a:pt x="58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25"/>
                      <a:pt x="59" y="26"/>
                      <a:pt x="58" y="26"/>
                    </a:cubicBezTo>
                    <a:cubicBezTo>
                      <a:pt x="58" y="27"/>
                      <a:pt x="58" y="27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Freeform 254"/>
              <p:cNvSpPr/>
              <p:nvPr/>
            </p:nvSpPr>
            <p:spPr bwMode="auto">
              <a:xfrm>
                <a:off x="4194176" y="5629276"/>
                <a:ext cx="361950" cy="182563"/>
              </a:xfrm>
              <a:custGeom>
                <a:avLst/>
                <a:gdLst>
                  <a:gd name="T0" fmla="*/ 1 w 65"/>
                  <a:gd name="T1" fmla="*/ 33 h 33"/>
                  <a:gd name="T2" fmla="*/ 0 w 65"/>
                  <a:gd name="T3" fmla="*/ 33 h 33"/>
                  <a:gd name="T4" fmla="*/ 1 w 65"/>
                  <a:gd name="T5" fmla="*/ 32 h 33"/>
                  <a:gd name="T6" fmla="*/ 63 w 65"/>
                  <a:gd name="T7" fmla="*/ 0 h 33"/>
                  <a:gd name="T8" fmla="*/ 64 w 65"/>
                  <a:gd name="T9" fmla="*/ 1 h 33"/>
                  <a:gd name="T10" fmla="*/ 64 w 65"/>
                  <a:gd name="T11" fmla="*/ 2 h 33"/>
                  <a:gd name="T12" fmla="*/ 2 w 65"/>
                  <a:gd name="T13" fmla="*/ 33 h 33"/>
                  <a:gd name="T14" fmla="*/ 1 w 65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3">
                    <a:moveTo>
                      <a:pt x="1" y="33"/>
                    </a:moveTo>
                    <a:cubicBezTo>
                      <a:pt x="1" y="33"/>
                      <a:pt x="0" y="33"/>
                      <a:pt x="0" y="33"/>
                    </a:cubicBezTo>
                    <a:cubicBezTo>
                      <a:pt x="0" y="32"/>
                      <a:pt x="0" y="32"/>
                      <a:pt x="1" y="3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5" y="1"/>
                      <a:pt x="64" y="2"/>
                      <a:pt x="64" y="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Freeform 255"/>
              <p:cNvSpPr/>
              <p:nvPr/>
            </p:nvSpPr>
            <p:spPr bwMode="auto">
              <a:xfrm>
                <a:off x="4227513" y="5211763"/>
                <a:ext cx="288925" cy="288925"/>
              </a:xfrm>
              <a:custGeom>
                <a:avLst/>
                <a:gdLst>
                  <a:gd name="T0" fmla="*/ 1 w 52"/>
                  <a:gd name="T1" fmla="*/ 52 h 52"/>
                  <a:gd name="T2" fmla="*/ 0 w 52"/>
                  <a:gd name="T3" fmla="*/ 52 h 52"/>
                  <a:gd name="T4" fmla="*/ 0 w 52"/>
                  <a:gd name="T5" fmla="*/ 50 h 52"/>
                  <a:gd name="T6" fmla="*/ 51 w 52"/>
                  <a:gd name="T7" fmla="*/ 0 h 52"/>
                  <a:gd name="T8" fmla="*/ 52 w 52"/>
                  <a:gd name="T9" fmla="*/ 0 h 52"/>
                  <a:gd name="T10" fmla="*/ 52 w 52"/>
                  <a:gd name="T11" fmla="*/ 1 h 52"/>
                  <a:gd name="T12" fmla="*/ 2 w 52"/>
                  <a:gd name="T13" fmla="*/ 52 h 52"/>
                  <a:gd name="T14" fmla="*/ 1 w 5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2">
                    <a:moveTo>
                      <a:pt x="1" y="52"/>
                    </a:moveTo>
                    <a:cubicBezTo>
                      <a:pt x="1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1" y="52"/>
                      <a:pt x="1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Freeform 256"/>
              <p:cNvSpPr/>
              <p:nvPr/>
            </p:nvSpPr>
            <p:spPr bwMode="auto">
              <a:xfrm>
                <a:off x="4194176" y="5205413"/>
                <a:ext cx="322263" cy="606425"/>
              </a:xfrm>
              <a:custGeom>
                <a:avLst/>
                <a:gdLst>
                  <a:gd name="T0" fmla="*/ 1 w 58"/>
                  <a:gd name="T1" fmla="*/ 109 h 109"/>
                  <a:gd name="T2" fmla="*/ 1 w 58"/>
                  <a:gd name="T3" fmla="*/ 109 h 109"/>
                  <a:gd name="T4" fmla="*/ 0 w 58"/>
                  <a:gd name="T5" fmla="*/ 108 h 109"/>
                  <a:gd name="T6" fmla="*/ 57 w 58"/>
                  <a:gd name="T7" fmla="*/ 1 h 109"/>
                  <a:gd name="T8" fmla="*/ 58 w 58"/>
                  <a:gd name="T9" fmla="*/ 1 h 109"/>
                  <a:gd name="T10" fmla="*/ 58 w 58"/>
                  <a:gd name="T11" fmla="*/ 2 h 109"/>
                  <a:gd name="T12" fmla="*/ 2 w 58"/>
                  <a:gd name="T13" fmla="*/ 109 h 109"/>
                  <a:gd name="T14" fmla="*/ 1 w 58"/>
                  <a:gd name="T1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09">
                    <a:moveTo>
                      <a:pt x="1" y="109"/>
                    </a:moveTo>
                    <a:cubicBezTo>
                      <a:pt x="1" y="109"/>
                      <a:pt x="1" y="109"/>
                      <a:pt x="1" y="109"/>
                    </a:cubicBezTo>
                    <a:cubicBezTo>
                      <a:pt x="0" y="109"/>
                      <a:pt x="0" y="109"/>
                      <a:pt x="0" y="108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2" y="109"/>
                      <a:pt x="1" y="109"/>
                      <a:pt x="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Freeform 257"/>
              <p:cNvSpPr/>
              <p:nvPr/>
            </p:nvSpPr>
            <p:spPr bwMode="auto">
              <a:xfrm>
                <a:off x="4227513" y="5156201"/>
                <a:ext cx="122238" cy="344488"/>
              </a:xfrm>
              <a:custGeom>
                <a:avLst/>
                <a:gdLst>
                  <a:gd name="T0" fmla="*/ 1 w 22"/>
                  <a:gd name="T1" fmla="*/ 62 h 62"/>
                  <a:gd name="T2" fmla="*/ 1 w 22"/>
                  <a:gd name="T3" fmla="*/ 62 h 62"/>
                  <a:gd name="T4" fmla="*/ 0 w 22"/>
                  <a:gd name="T5" fmla="*/ 61 h 62"/>
                  <a:gd name="T6" fmla="*/ 20 w 22"/>
                  <a:gd name="T7" fmla="*/ 1 h 62"/>
                  <a:gd name="T8" fmla="*/ 21 w 22"/>
                  <a:gd name="T9" fmla="*/ 1 h 62"/>
                  <a:gd name="T10" fmla="*/ 22 w 22"/>
                  <a:gd name="T11" fmla="*/ 2 h 62"/>
                  <a:gd name="T12" fmla="*/ 2 w 22"/>
                  <a:gd name="T13" fmla="*/ 61 h 62"/>
                  <a:gd name="T14" fmla="*/ 1 w 22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2"/>
                      <a:pt x="0" y="61"/>
                      <a:pt x="0" y="6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1" y="0"/>
                      <a:pt x="21" y="1"/>
                    </a:cubicBezTo>
                    <a:cubicBezTo>
                      <a:pt x="22" y="1"/>
                      <a:pt x="22" y="1"/>
                      <a:pt x="22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Freeform 258"/>
              <p:cNvSpPr/>
              <p:nvPr/>
            </p:nvSpPr>
            <p:spPr bwMode="auto">
              <a:xfrm>
                <a:off x="4194176" y="5807076"/>
                <a:ext cx="455613" cy="4763"/>
              </a:xfrm>
              <a:custGeom>
                <a:avLst/>
                <a:gdLst>
                  <a:gd name="T0" fmla="*/ 81 w 82"/>
                  <a:gd name="T1" fmla="*/ 1 h 1"/>
                  <a:gd name="T2" fmla="*/ 1 w 82"/>
                  <a:gd name="T3" fmla="*/ 1 h 1"/>
                  <a:gd name="T4" fmla="*/ 0 w 82"/>
                  <a:gd name="T5" fmla="*/ 0 h 1"/>
                  <a:gd name="T6" fmla="*/ 1 w 82"/>
                  <a:gd name="T7" fmla="*/ 0 h 1"/>
                  <a:gd name="T8" fmla="*/ 81 w 82"/>
                  <a:gd name="T9" fmla="*/ 0 h 1"/>
                  <a:gd name="T10" fmla="*/ 82 w 82"/>
                  <a:gd name="T11" fmla="*/ 0 h 1"/>
                  <a:gd name="T12" fmla="*/ 81 w 8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">
                    <a:moveTo>
                      <a:pt x="8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1"/>
                      <a:pt x="82" y="1"/>
                      <a:pt x="8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Freeform 259"/>
              <p:cNvSpPr/>
              <p:nvPr/>
            </p:nvSpPr>
            <p:spPr bwMode="auto">
              <a:xfrm>
                <a:off x="4338638" y="5156201"/>
                <a:ext cx="217488" cy="484188"/>
              </a:xfrm>
              <a:custGeom>
                <a:avLst/>
                <a:gdLst>
                  <a:gd name="T0" fmla="*/ 38 w 39"/>
                  <a:gd name="T1" fmla="*/ 87 h 87"/>
                  <a:gd name="T2" fmla="*/ 37 w 39"/>
                  <a:gd name="T3" fmla="*/ 86 h 87"/>
                  <a:gd name="T4" fmla="*/ 0 w 39"/>
                  <a:gd name="T5" fmla="*/ 2 h 87"/>
                  <a:gd name="T6" fmla="*/ 0 w 39"/>
                  <a:gd name="T7" fmla="*/ 1 h 87"/>
                  <a:gd name="T8" fmla="*/ 2 w 39"/>
                  <a:gd name="T9" fmla="*/ 1 h 87"/>
                  <a:gd name="T10" fmla="*/ 38 w 39"/>
                  <a:gd name="T11" fmla="*/ 86 h 87"/>
                  <a:gd name="T12" fmla="*/ 38 w 39"/>
                  <a:gd name="T13" fmla="*/ 87 h 87"/>
                  <a:gd name="T14" fmla="*/ 38 w 39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87">
                    <a:moveTo>
                      <a:pt x="38" y="87"/>
                    </a:moveTo>
                    <a:cubicBezTo>
                      <a:pt x="37" y="87"/>
                      <a:pt x="37" y="87"/>
                      <a:pt x="37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9" y="86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Freeform 260"/>
              <p:cNvSpPr/>
              <p:nvPr/>
            </p:nvSpPr>
            <p:spPr bwMode="auto">
              <a:xfrm>
                <a:off x="4327526" y="5629276"/>
                <a:ext cx="228600" cy="522288"/>
              </a:xfrm>
              <a:custGeom>
                <a:avLst/>
                <a:gdLst>
                  <a:gd name="T0" fmla="*/ 1 w 41"/>
                  <a:gd name="T1" fmla="*/ 94 h 94"/>
                  <a:gd name="T2" fmla="*/ 0 w 41"/>
                  <a:gd name="T3" fmla="*/ 94 h 94"/>
                  <a:gd name="T4" fmla="*/ 0 w 41"/>
                  <a:gd name="T5" fmla="*/ 93 h 94"/>
                  <a:gd name="T6" fmla="*/ 39 w 41"/>
                  <a:gd name="T7" fmla="*/ 1 h 94"/>
                  <a:gd name="T8" fmla="*/ 40 w 41"/>
                  <a:gd name="T9" fmla="*/ 0 h 94"/>
                  <a:gd name="T10" fmla="*/ 40 w 41"/>
                  <a:gd name="T11" fmla="*/ 1 h 94"/>
                  <a:gd name="T12" fmla="*/ 2 w 41"/>
                  <a:gd name="T13" fmla="*/ 94 h 94"/>
                  <a:gd name="T14" fmla="*/ 1 w 41"/>
                  <a:gd name="T1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4">
                    <a:moveTo>
                      <a:pt x="1" y="94"/>
                    </a:moveTo>
                    <a:cubicBezTo>
                      <a:pt x="1" y="94"/>
                      <a:pt x="1" y="94"/>
                      <a:pt x="0" y="94"/>
                    </a:cubicBezTo>
                    <a:cubicBezTo>
                      <a:pt x="0" y="94"/>
                      <a:pt x="0" y="93"/>
                      <a:pt x="0" y="9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0"/>
                      <a:pt x="39" y="0"/>
                      <a:pt x="40" y="0"/>
                    </a:cubicBezTo>
                    <a:cubicBezTo>
                      <a:pt x="40" y="0"/>
                      <a:pt x="41" y="1"/>
                      <a:pt x="40" y="1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1" y="94"/>
                      <a:pt x="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Freeform 261"/>
              <p:cNvSpPr/>
              <p:nvPr/>
            </p:nvSpPr>
            <p:spPr bwMode="auto">
              <a:xfrm>
                <a:off x="4327526" y="5800726"/>
                <a:ext cx="322263" cy="350838"/>
              </a:xfrm>
              <a:custGeom>
                <a:avLst/>
                <a:gdLst>
                  <a:gd name="T0" fmla="*/ 1 w 58"/>
                  <a:gd name="T1" fmla="*/ 63 h 63"/>
                  <a:gd name="T2" fmla="*/ 0 w 58"/>
                  <a:gd name="T3" fmla="*/ 63 h 63"/>
                  <a:gd name="T4" fmla="*/ 0 w 58"/>
                  <a:gd name="T5" fmla="*/ 62 h 63"/>
                  <a:gd name="T6" fmla="*/ 56 w 58"/>
                  <a:gd name="T7" fmla="*/ 1 h 63"/>
                  <a:gd name="T8" fmla="*/ 58 w 58"/>
                  <a:gd name="T9" fmla="*/ 1 h 63"/>
                  <a:gd name="T10" fmla="*/ 58 w 58"/>
                  <a:gd name="T11" fmla="*/ 2 h 63"/>
                  <a:gd name="T12" fmla="*/ 2 w 58"/>
                  <a:gd name="T13" fmla="*/ 63 h 63"/>
                  <a:gd name="T14" fmla="*/ 1 w 58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3">
                    <a:moveTo>
                      <a:pt x="1" y="63"/>
                    </a:moveTo>
                    <a:cubicBezTo>
                      <a:pt x="1" y="63"/>
                      <a:pt x="0" y="63"/>
                      <a:pt x="0" y="63"/>
                    </a:cubicBezTo>
                    <a:cubicBezTo>
                      <a:pt x="0" y="63"/>
                      <a:pt x="0" y="62"/>
                      <a:pt x="0" y="6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7" y="0"/>
                      <a:pt x="58" y="1"/>
                    </a:cubicBezTo>
                    <a:cubicBezTo>
                      <a:pt x="58" y="1"/>
                      <a:pt x="58" y="2"/>
                      <a:pt x="58" y="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1" y="63"/>
                      <a:pt x="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Freeform 262"/>
              <p:cNvSpPr/>
              <p:nvPr/>
            </p:nvSpPr>
            <p:spPr bwMode="auto">
              <a:xfrm>
                <a:off x="4005263" y="5145088"/>
                <a:ext cx="661988" cy="1023938"/>
              </a:xfrm>
              <a:custGeom>
                <a:avLst/>
                <a:gdLst>
                  <a:gd name="T0" fmla="*/ 59 w 119"/>
                  <a:gd name="T1" fmla="*/ 184 h 184"/>
                  <a:gd name="T2" fmla="*/ 37 w 119"/>
                  <a:gd name="T3" fmla="*/ 180 h 184"/>
                  <a:gd name="T4" fmla="*/ 18 w 119"/>
                  <a:gd name="T5" fmla="*/ 168 h 184"/>
                  <a:gd name="T6" fmla="*/ 5 w 119"/>
                  <a:gd name="T7" fmla="*/ 148 h 184"/>
                  <a:gd name="T8" fmla="*/ 0 w 119"/>
                  <a:gd name="T9" fmla="*/ 120 h 184"/>
                  <a:gd name="T10" fmla="*/ 1 w 119"/>
                  <a:gd name="T11" fmla="*/ 117 h 184"/>
                  <a:gd name="T12" fmla="*/ 4 w 119"/>
                  <a:gd name="T13" fmla="*/ 116 h 184"/>
                  <a:gd name="T14" fmla="*/ 35 w 119"/>
                  <a:gd name="T15" fmla="*/ 116 h 184"/>
                  <a:gd name="T16" fmla="*/ 39 w 119"/>
                  <a:gd name="T17" fmla="*/ 119 h 184"/>
                  <a:gd name="T18" fmla="*/ 35 w 119"/>
                  <a:gd name="T19" fmla="*/ 123 h 184"/>
                  <a:gd name="T20" fmla="*/ 7 w 119"/>
                  <a:gd name="T21" fmla="*/ 123 h 184"/>
                  <a:gd name="T22" fmla="*/ 12 w 119"/>
                  <a:gd name="T23" fmla="*/ 145 h 184"/>
                  <a:gd name="T24" fmla="*/ 23 w 119"/>
                  <a:gd name="T25" fmla="*/ 163 h 184"/>
                  <a:gd name="T26" fmla="*/ 40 w 119"/>
                  <a:gd name="T27" fmla="*/ 173 h 184"/>
                  <a:gd name="T28" fmla="*/ 59 w 119"/>
                  <a:gd name="T29" fmla="*/ 177 h 184"/>
                  <a:gd name="T30" fmla="*/ 81 w 119"/>
                  <a:gd name="T31" fmla="*/ 173 h 184"/>
                  <a:gd name="T32" fmla="*/ 97 w 119"/>
                  <a:gd name="T33" fmla="*/ 161 h 184"/>
                  <a:gd name="T34" fmla="*/ 108 w 119"/>
                  <a:gd name="T35" fmla="*/ 145 h 184"/>
                  <a:gd name="T36" fmla="*/ 111 w 119"/>
                  <a:gd name="T37" fmla="*/ 125 h 184"/>
                  <a:gd name="T38" fmla="*/ 95 w 119"/>
                  <a:gd name="T39" fmla="*/ 91 h 184"/>
                  <a:gd name="T40" fmla="*/ 94 w 119"/>
                  <a:gd name="T41" fmla="*/ 88 h 184"/>
                  <a:gd name="T42" fmla="*/ 95 w 119"/>
                  <a:gd name="T43" fmla="*/ 85 h 184"/>
                  <a:gd name="T44" fmla="*/ 109 w 119"/>
                  <a:gd name="T45" fmla="*/ 53 h 184"/>
                  <a:gd name="T46" fmla="*/ 105 w 119"/>
                  <a:gd name="T47" fmla="*/ 34 h 184"/>
                  <a:gd name="T48" fmla="*/ 95 w 119"/>
                  <a:gd name="T49" fmla="*/ 20 h 184"/>
                  <a:gd name="T50" fmla="*/ 79 w 119"/>
                  <a:gd name="T51" fmla="*/ 11 h 184"/>
                  <a:gd name="T52" fmla="*/ 61 w 119"/>
                  <a:gd name="T53" fmla="*/ 7 h 184"/>
                  <a:gd name="T54" fmla="*/ 26 w 119"/>
                  <a:gd name="T55" fmla="*/ 21 h 184"/>
                  <a:gd name="T56" fmla="*/ 13 w 119"/>
                  <a:gd name="T57" fmla="*/ 59 h 184"/>
                  <a:gd name="T58" fmla="*/ 41 w 119"/>
                  <a:gd name="T59" fmla="*/ 59 h 184"/>
                  <a:gd name="T60" fmla="*/ 45 w 119"/>
                  <a:gd name="T61" fmla="*/ 63 h 184"/>
                  <a:gd name="T62" fmla="*/ 41 w 119"/>
                  <a:gd name="T63" fmla="*/ 67 h 184"/>
                  <a:gd name="T64" fmla="*/ 9 w 119"/>
                  <a:gd name="T65" fmla="*/ 67 h 184"/>
                  <a:gd name="T66" fmla="*/ 5 w 119"/>
                  <a:gd name="T67" fmla="*/ 63 h 184"/>
                  <a:gd name="T68" fmla="*/ 21 w 119"/>
                  <a:gd name="T69" fmla="*/ 16 h 184"/>
                  <a:gd name="T70" fmla="*/ 61 w 119"/>
                  <a:gd name="T71" fmla="*/ 0 h 184"/>
                  <a:gd name="T72" fmla="*/ 82 w 119"/>
                  <a:gd name="T73" fmla="*/ 4 h 184"/>
                  <a:gd name="T74" fmla="*/ 100 w 119"/>
                  <a:gd name="T75" fmla="*/ 15 h 184"/>
                  <a:gd name="T76" fmla="*/ 112 w 119"/>
                  <a:gd name="T77" fmla="*/ 31 h 184"/>
                  <a:gd name="T78" fmla="*/ 116 w 119"/>
                  <a:gd name="T79" fmla="*/ 53 h 184"/>
                  <a:gd name="T80" fmla="*/ 103 w 119"/>
                  <a:gd name="T81" fmla="*/ 88 h 184"/>
                  <a:gd name="T82" fmla="*/ 119 w 119"/>
                  <a:gd name="T83" fmla="*/ 125 h 184"/>
                  <a:gd name="T84" fmla="*/ 115 w 119"/>
                  <a:gd name="T85" fmla="*/ 148 h 184"/>
                  <a:gd name="T86" fmla="*/ 103 w 119"/>
                  <a:gd name="T87" fmla="*/ 167 h 184"/>
                  <a:gd name="T88" fmla="*/ 84 w 119"/>
                  <a:gd name="T89" fmla="*/ 179 h 184"/>
                  <a:gd name="T90" fmla="*/ 59 w 119"/>
                  <a:gd name="T9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" h="184">
                    <a:moveTo>
                      <a:pt x="59" y="184"/>
                    </a:moveTo>
                    <a:cubicBezTo>
                      <a:pt x="51" y="184"/>
                      <a:pt x="44" y="183"/>
                      <a:pt x="37" y="180"/>
                    </a:cubicBezTo>
                    <a:cubicBezTo>
                      <a:pt x="30" y="177"/>
                      <a:pt x="23" y="173"/>
                      <a:pt x="18" y="168"/>
                    </a:cubicBezTo>
                    <a:cubicBezTo>
                      <a:pt x="13" y="163"/>
                      <a:pt x="8" y="156"/>
                      <a:pt x="5" y="148"/>
                    </a:cubicBezTo>
                    <a:cubicBezTo>
                      <a:pt x="2" y="140"/>
                      <a:pt x="0" y="130"/>
                      <a:pt x="0" y="120"/>
                    </a:cubicBezTo>
                    <a:cubicBezTo>
                      <a:pt x="0" y="119"/>
                      <a:pt x="0" y="118"/>
                      <a:pt x="1" y="117"/>
                    </a:cubicBezTo>
                    <a:cubicBezTo>
                      <a:pt x="2" y="116"/>
                      <a:pt x="3" y="116"/>
                      <a:pt x="4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7" y="116"/>
                      <a:pt x="39" y="117"/>
                      <a:pt x="39" y="119"/>
                    </a:cubicBezTo>
                    <a:cubicBezTo>
                      <a:pt x="39" y="122"/>
                      <a:pt x="37" y="123"/>
                      <a:pt x="35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8" y="132"/>
                      <a:pt x="9" y="139"/>
                      <a:pt x="12" y="145"/>
                    </a:cubicBezTo>
                    <a:cubicBezTo>
                      <a:pt x="15" y="152"/>
                      <a:pt x="19" y="158"/>
                      <a:pt x="23" y="163"/>
                    </a:cubicBezTo>
                    <a:cubicBezTo>
                      <a:pt x="28" y="167"/>
                      <a:pt x="33" y="171"/>
                      <a:pt x="40" y="173"/>
                    </a:cubicBezTo>
                    <a:cubicBezTo>
                      <a:pt x="46" y="175"/>
                      <a:pt x="52" y="177"/>
                      <a:pt x="59" y="177"/>
                    </a:cubicBezTo>
                    <a:cubicBezTo>
                      <a:pt x="67" y="177"/>
                      <a:pt x="74" y="175"/>
                      <a:pt x="81" y="173"/>
                    </a:cubicBezTo>
                    <a:cubicBezTo>
                      <a:pt x="88" y="170"/>
                      <a:pt x="93" y="166"/>
                      <a:pt x="97" y="161"/>
                    </a:cubicBezTo>
                    <a:cubicBezTo>
                      <a:pt x="102" y="157"/>
                      <a:pt x="105" y="151"/>
                      <a:pt x="108" y="145"/>
                    </a:cubicBezTo>
                    <a:cubicBezTo>
                      <a:pt x="110" y="139"/>
                      <a:pt x="111" y="132"/>
                      <a:pt x="111" y="125"/>
                    </a:cubicBezTo>
                    <a:cubicBezTo>
                      <a:pt x="111" y="112"/>
                      <a:pt x="106" y="100"/>
                      <a:pt x="95" y="91"/>
                    </a:cubicBezTo>
                    <a:cubicBezTo>
                      <a:pt x="94" y="90"/>
                      <a:pt x="94" y="89"/>
                      <a:pt x="94" y="88"/>
                    </a:cubicBezTo>
                    <a:cubicBezTo>
                      <a:pt x="94" y="87"/>
                      <a:pt x="94" y="86"/>
                      <a:pt x="95" y="85"/>
                    </a:cubicBezTo>
                    <a:cubicBezTo>
                      <a:pt x="104" y="77"/>
                      <a:pt x="109" y="66"/>
                      <a:pt x="109" y="53"/>
                    </a:cubicBezTo>
                    <a:cubicBezTo>
                      <a:pt x="109" y="46"/>
                      <a:pt x="108" y="40"/>
                      <a:pt x="105" y="34"/>
                    </a:cubicBezTo>
                    <a:cubicBezTo>
                      <a:pt x="103" y="29"/>
                      <a:pt x="99" y="24"/>
                      <a:pt x="95" y="20"/>
                    </a:cubicBezTo>
                    <a:cubicBezTo>
                      <a:pt x="90" y="16"/>
                      <a:pt x="85" y="13"/>
                      <a:pt x="79" y="11"/>
                    </a:cubicBezTo>
                    <a:cubicBezTo>
                      <a:pt x="74" y="8"/>
                      <a:pt x="67" y="7"/>
                      <a:pt x="61" y="7"/>
                    </a:cubicBezTo>
                    <a:cubicBezTo>
                      <a:pt x="47" y="7"/>
                      <a:pt x="35" y="12"/>
                      <a:pt x="26" y="21"/>
                    </a:cubicBezTo>
                    <a:cubicBezTo>
                      <a:pt x="18" y="29"/>
                      <a:pt x="13" y="42"/>
                      <a:pt x="13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3" y="59"/>
                      <a:pt x="45" y="61"/>
                      <a:pt x="45" y="63"/>
                    </a:cubicBezTo>
                    <a:cubicBezTo>
                      <a:pt x="45" y="65"/>
                      <a:pt x="43" y="67"/>
                      <a:pt x="41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7" y="67"/>
                      <a:pt x="5" y="65"/>
                      <a:pt x="5" y="63"/>
                    </a:cubicBezTo>
                    <a:cubicBezTo>
                      <a:pt x="5" y="42"/>
                      <a:pt x="10" y="26"/>
                      <a:pt x="21" y="16"/>
                    </a:cubicBezTo>
                    <a:cubicBezTo>
                      <a:pt x="31" y="5"/>
                      <a:pt x="45" y="0"/>
                      <a:pt x="61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6"/>
                      <a:pt x="95" y="10"/>
                      <a:pt x="100" y="15"/>
                    </a:cubicBezTo>
                    <a:cubicBezTo>
                      <a:pt x="105" y="19"/>
                      <a:pt x="109" y="25"/>
                      <a:pt x="112" y="31"/>
                    </a:cubicBezTo>
                    <a:cubicBezTo>
                      <a:pt x="115" y="38"/>
                      <a:pt x="116" y="45"/>
                      <a:pt x="116" y="53"/>
                    </a:cubicBezTo>
                    <a:cubicBezTo>
                      <a:pt x="116" y="67"/>
                      <a:pt x="112" y="78"/>
                      <a:pt x="103" y="88"/>
                    </a:cubicBezTo>
                    <a:cubicBezTo>
                      <a:pt x="113" y="98"/>
                      <a:pt x="119" y="111"/>
                      <a:pt x="119" y="125"/>
                    </a:cubicBezTo>
                    <a:cubicBezTo>
                      <a:pt x="119" y="133"/>
                      <a:pt x="117" y="141"/>
                      <a:pt x="115" y="148"/>
                    </a:cubicBezTo>
                    <a:cubicBezTo>
                      <a:pt x="112" y="155"/>
                      <a:pt x="108" y="161"/>
                      <a:pt x="103" y="167"/>
                    </a:cubicBezTo>
                    <a:cubicBezTo>
                      <a:pt x="98" y="172"/>
                      <a:pt x="91" y="176"/>
                      <a:pt x="84" y="179"/>
                    </a:cubicBezTo>
                    <a:cubicBezTo>
                      <a:pt x="76" y="182"/>
                      <a:pt x="68" y="184"/>
                      <a:pt x="59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Oval 263"/>
              <p:cNvSpPr>
                <a:spLocks noChangeArrowheads="1"/>
              </p:cNvSpPr>
              <p:nvPr/>
            </p:nvSpPr>
            <p:spPr bwMode="auto">
              <a:xfrm>
                <a:off x="4311651" y="55181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Oval 264"/>
              <p:cNvSpPr>
                <a:spLocks noChangeArrowheads="1"/>
              </p:cNvSpPr>
              <p:nvPr/>
            </p:nvSpPr>
            <p:spPr bwMode="auto">
              <a:xfrm>
                <a:off x="4405313" y="5338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Oval 265"/>
              <p:cNvSpPr>
                <a:spLocks noChangeArrowheads="1"/>
              </p:cNvSpPr>
              <p:nvPr/>
            </p:nvSpPr>
            <p:spPr bwMode="auto">
              <a:xfrm>
                <a:off x="4445001" y="5784851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Oval 266"/>
              <p:cNvSpPr>
                <a:spLocks noChangeArrowheads="1"/>
              </p:cNvSpPr>
              <p:nvPr/>
            </p:nvSpPr>
            <p:spPr bwMode="auto">
              <a:xfrm>
                <a:off x="4260851" y="53006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52" name="组合 751"/>
            <p:cNvGrpSpPr/>
            <p:nvPr/>
          </p:nvGrpSpPr>
          <p:grpSpPr>
            <a:xfrm>
              <a:off x="10094864" y="3673476"/>
              <a:ext cx="723900" cy="996950"/>
              <a:chOff x="10309226" y="3673476"/>
              <a:chExt cx="723900" cy="996950"/>
            </a:xfrm>
            <a:grpFill/>
          </p:grpSpPr>
          <p:sp>
            <p:nvSpPr>
              <p:cNvPr id="753" name="Freeform 267"/>
              <p:cNvSpPr/>
              <p:nvPr/>
            </p:nvSpPr>
            <p:spPr bwMode="auto">
              <a:xfrm>
                <a:off x="10337801" y="3857626"/>
                <a:ext cx="233363" cy="635000"/>
              </a:xfrm>
              <a:custGeom>
                <a:avLst/>
                <a:gdLst>
                  <a:gd name="T0" fmla="*/ 41 w 42"/>
                  <a:gd name="T1" fmla="*/ 114 h 114"/>
                  <a:gd name="T2" fmla="*/ 40 w 42"/>
                  <a:gd name="T3" fmla="*/ 113 h 114"/>
                  <a:gd name="T4" fmla="*/ 0 w 42"/>
                  <a:gd name="T5" fmla="*/ 1 h 114"/>
                  <a:gd name="T6" fmla="*/ 1 w 42"/>
                  <a:gd name="T7" fmla="*/ 0 h 114"/>
                  <a:gd name="T8" fmla="*/ 2 w 42"/>
                  <a:gd name="T9" fmla="*/ 1 h 114"/>
                  <a:gd name="T10" fmla="*/ 41 w 42"/>
                  <a:gd name="T11" fmla="*/ 112 h 114"/>
                  <a:gd name="T12" fmla="*/ 41 w 42"/>
                  <a:gd name="T13" fmla="*/ 114 h 114"/>
                  <a:gd name="T14" fmla="*/ 41 w 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14">
                    <a:moveTo>
                      <a:pt x="41" y="114"/>
                    </a:moveTo>
                    <a:cubicBezTo>
                      <a:pt x="40" y="114"/>
                      <a:pt x="40" y="113"/>
                      <a:pt x="40" y="1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2" y="113"/>
                      <a:pt x="41" y="113"/>
                      <a:pt x="41" y="114"/>
                    </a:cubicBezTo>
                    <a:cubicBezTo>
                      <a:pt x="41" y="114"/>
                      <a:pt x="41" y="114"/>
                      <a:pt x="4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Freeform 268"/>
              <p:cNvSpPr/>
              <p:nvPr/>
            </p:nvSpPr>
            <p:spPr bwMode="auto">
              <a:xfrm>
                <a:off x="10326688" y="3819526"/>
                <a:ext cx="695325" cy="706438"/>
              </a:xfrm>
              <a:custGeom>
                <a:avLst/>
                <a:gdLst>
                  <a:gd name="T0" fmla="*/ 1 w 125"/>
                  <a:gd name="T1" fmla="*/ 127 h 127"/>
                  <a:gd name="T2" fmla="*/ 0 w 125"/>
                  <a:gd name="T3" fmla="*/ 127 h 127"/>
                  <a:gd name="T4" fmla="*/ 0 w 125"/>
                  <a:gd name="T5" fmla="*/ 126 h 127"/>
                  <a:gd name="T6" fmla="*/ 123 w 125"/>
                  <a:gd name="T7" fmla="*/ 0 h 127"/>
                  <a:gd name="T8" fmla="*/ 124 w 125"/>
                  <a:gd name="T9" fmla="*/ 0 h 127"/>
                  <a:gd name="T10" fmla="*/ 124 w 125"/>
                  <a:gd name="T11" fmla="*/ 1 h 127"/>
                  <a:gd name="T12" fmla="*/ 1 w 125"/>
                  <a:gd name="T13" fmla="*/ 127 h 127"/>
                  <a:gd name="T14" fmla="*/ 1 w 125"/>
                  <a:gd name="T1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7">
                    <a:moveTo>
                      <a:pt x="1" y="127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0"/>
                    </a:cubicBezTo>
                    <a:cubicBezTo>
                      <a:pt x="125" y="0"/>
                      <a:pt x="125" y="1"/>
                      <a:pt x="124" y="1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" y="127"/>
                      <a:pt x="1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Freeform 269"/>
              <p:cNvSpPr/>
              <p:nvPr/>
            </p:nvSpPr>
            <p:spPr bwMode="auto">
              <a:xfrm>
                <a:off x="10337801" y="3690938"/>
                <a:ext cx="684213" cy="139700"/>
              </a:xfrm>
              <a:custGeom>
                <a:avLst/>
                <a:gdLst>
                  <a:gd name="T0" fmla="*/ 122 w 123"/>
                  <a:gd name="T1" fmla="*/ 25 h 25"/>
                  <a:gd name="T2" fmla="*/ 121 w 123"/>
                  <a:gd name="T3" fmla="*/ 25 h 25"/>
                  <a:gd name="T4" fmla="*/ 1 w 123"/>
                  <a:gd name="T5" fmla="*/ 2 h 25"/>
                  <a:gd name="T6" fmla="*/ 0 w 123"/>
                  <a:gd name="T7" fmla="*/ 1 h 25"/>
                  <a:gd name="T8" fmla="*/ 1 w 123"/>
                  <a:gd name="T9" fmla="*/ 0 h 25"/>
                  <a:gd name="T10" fmla="*/ 122 w 123"/>
                  <a:gd name="T11" fmla="*/ 23 h 25"/>
                  <a:gd name="T12" fmla="*/ 122 w 123"/>
                  <a:gd name="T13" fmla="*/ 24 h 25"/>
                  <a:gd name="T14" fmla="*/ 122 w 123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5">
                    <a:moveTo>
                      <a:pt x="122" y="25"/>
                    </a:moveTo>
                    <a:cubicBezTo>
                      <a:pt x="121" y="25"/>
                      <a:pt x="121" y="25"/>
                      <a:pt x="121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2" y="23"/>
                      <a:pt x="123" y="23"/>
                      <a:pt x="122" y="24"/>
                    </a:cubicBezTo>
                    <a:cubicBezTo>
                      <a:pt x="122" y="24"/>
                      <a:pt x="122" y="25"/>
                      <a:pt x="12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Freeform 270"/>
              <p:cNvSpPr/>
              <p:nvPr/>
            </p:nvSpPr>
            <p:spPr bwMode="auto">
              <a:xfrm>
                <a:off x="10326688" y="4481513"/>
                <a:ext cx="695325" cy="177800"/>
              </a:xfrm>
              <a:custGeom>
                <a:avLst/>
                <a:gdLst>
                  <a:gd name="T0" fmla="*/ 1 w 125"/>
                  <a:gd name="T1" fmla="*/ 32 h 32"/>
                  <a:gd name="T2" fmla="*/ 0 w 125"/>
                  <a:gd name="T3" fmla="*/ 31 h 32"/>
                  <a:gd name="T4" fmla="*/ 0 w 125"/>
                  <a:gd name="T5" fmla="*/ 30 h 32"/>
                  <a:gd name="T6" fmla="*/ 123 w 125"/>
                  <a:gd name="T7" fmla="*/ 0 h 32"/>
                  <a:gd name="T8" fmla="*/ 124 w 125"/>
                  <a:gd name="T9" fmla="*/ 0 h 32"/>
                  <a:gd name="T10" fmla="*/ 124 w 125"/>
                  <a:gd name="T11" fmla="*/ 2 h 32"/>
                  <a:gd name="T12" fmla="*/ 1 w 125"/>
                  <a:gd name="T13" fmla="*/ 32 h 32"/>
                  <a:gd name="T14" fmla="*/ 1 w 12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1"/>
                      <a:pt x="124" y="1"/>
                      <a:pt x="12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Freeform 271"/>
              <p:cNvSpPr/>
              <p:nvPr/>
            </p:nvSpPr>
            <p:spPr bwMode="auto">
              <a:xfrm>
                <a:off x="10326688" y="4481513"/>
                <a:ext cx="244475" cy="177800"/>
              </a:xfrm>
              <a:custGeom>
                <a:avLst/>
                <a:gdLst>
                  <a:gd name="T0" fmla="*/ 1 w 44"/>
                  <a:gd name="T1" fmla="*/ 32 h 32"/>
                  <a:gd name="T2" fmla="*/ 0 w 44"/>
                  <a:gd name="T3" fmla="*/ 31 h 32"/>
                  <a:gd name="T4" fmla="*/ 0 w 44"/>
                  <a:gd name="T5" fmla="*/ 30 h 32"/>
                  <a:gd name="T6" fmla="*/ 42 w 44"/>
                  <a:gd name="T7" fmla="*/ 0 h 32"/>
                  <a:gd name="T8" fmla="*/ 43 w 44"/>
                  <a:gd name="T9" fmla="*/ 0 h 32"/>
                  <a:gd name="T10" fmla="*/ 43 w 44"/>
                  <a:gd name="T11" fmla="*/ 1 h 32"/>
                  <a:gd name="T12" fmla="*/ 1 w 44"/>
                  <a:gd name="T13" fmla="*/ 31 h 32"/>
                  <a:gd name="T14" fmla="*/ 1 w 4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1"/>
                      <a:pt x="0" y="30"/>
                      <a:pt x="0" y="3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0"/>
                      <a:pt x="43" y="0"/>
                    </a:cubicBezTo>
                    <a:cubicBezTo>
                      <a:pt x="44" y="1"/>
                      <a:pt x="43" y="1"/>
                      <a:pt x="4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Freeform 272"/>
              <p:cNvSpPr/>
              <p:nvPr/>
            </p:nvSpPr>
            <p:spPr bwMode="auto">
              <a:xfrm>
                <a:off x="10309226" y="3673476"/>
                <a:ext cx="723900" cy="996950"/>
              </a:xfrm>
              <a:custGeom>
                <a:avLst/>
                <a:gdLst>
                  <a:gd name="T0" fmla="*/ 127 w 130"/>
                  <a:gd name="T1" fmla="*/ 179 h 179"/>
                  <a:gd name="T2" fmla="*/ 4 w 130"/>
                  <a:gd name="T3" fmla="*/ 179 h 179"/>
                  <a:gd name="T4" fmla="*/ 0 w 130"/>
                  <a:gd name="T5" fmla="*/ 176 h 179"/>
                  <a:gd name="T6" fmla="*/ 0 w 130"/>
                  <a:gd name="T7" fmla="*/ 152 h 179"/>
                  <a:gd name="T8" fmla="*/ 4 w 130"/>
                  <a:gd name="T9" fmla="*/ 148 h 179"/>
                  <a:gd name="T10" fmla="*/ 7 w 130"/>
                  <a:gd name="T11" fmla="*/ 152 h 179"/>
                  <a:gd name="T12" fmla="*/ 7 w 130"/>
                  <a:gd name="T13" fmla="*/ 172 h 179"/>
                  <a:gd name="T14" fmla="*/ 123 w 130"/>
                  <a:gd name="T15" fmla="*/ 172 h 179"/>
                  <a:gd name="T16" fmla="*/ 123 w 130"/>
                  <a:gd name="T17" fmla="*/ 149 h 179"/>
                  <a:gd name="T18" fmla="*/ 46 w 130"/>
                  <a:gd name="T19" fmla="*/ 149 h 179"/>
                  <a:gd name="T20" fmla="*/ 42 w 130"/>
                  <a:gd name="T21" fmla="*/ 147 h 179"/>
                  <a:gd name="T22" fmla="*/ 42 w 130"/>
                  <a:gd name="T23" fmla="*/ 144 h 179"/>
                  <a:gd name="T24" fmla="*/ 123 w 130"/>
                  <a:gd name="T25" fmla="*/ 25 h 179"/>
                  <a:gd name="T26" fmla="*/ 123 w 130"/>
                  <a:gd name="T27" fmla="*/ 8 h 179"/>
                  <a:gd name="T28" fmla="*/ 10 w 130"/>
                  <a:gd name="T29" fmla="*/ 8 h 179"/>
                  <a:gd name="T30" fmla="*/ 10 w 130"/>
                  <a:gd name="T31" fmla="*/ 34 h 179"/>
                  <a:gd name="T32" fmla="*/ 6 w 130"/>
                  <a:gd name="T33" fmla="*/ 38 h 179"/>
                  <a:gd name="T34" fmla="*/ 2 w 130"/>
                  <a:gd name="T35" fmla="*/ 34 h 179"/>
                  <a:gd name="T36" fmla="*/ 2 w 130"/>
                  <a:gd name="T37" fmla="*/ 4 h 179"/>
                  <a:gd name="T38" fmla="*/ 6 w 130"/>
                  <a:gd name="T39" fmla="*/ 0 h 179"/>
                  <a:gd name="T40" fmla="*/ 127 w 130"/>
                  <a:gd name="T41" fmla="*/ 0 h 179"/>
                  <a:gd name="T42" fmla="*/ 130 w 130"/>
                  <a:gd name="T43" fmla="*/ 4 h 179"/>
                  <a:gd name="T44" fmla="*/ 130 w 130"/>
                  <a:gd name="T45" fmla="*/ 27 h 179"/>
                  <a:gd name="T46" fmla="*/ 130 w 130"/>
                  <a:gd name="T47" fmla="*/ 29 h 179"/>
                  <a:gd name="T48" fmla="*/ 53 w 130"/>
                  <a:gd name="T49" fmla="*/ 142 h 179"/>
                  <a:gd name="T50" fmla="*/ 127 w 130"/>
                  <a:gd name="T51" fmla="*/ 142 h 179"/>
                  <a:gd name="T52" fmla="*/ 130 w 130"/>
                  <a:gd name="T53" fmla="*/ 146 h 179"/>
                  <a:gd name="T54" fmla="*/ 130 w 130"/>
                  <a:gd name="T55" fmla="*/ 176 h 179"/>
                  <a:gd name="T56" fmla="*/ 127 w 130"/>
                  <a:gd name="T5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" h="179">
                    <a:moveTo>
                      <a:pt x="127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0"/>
                      <a:pt x="2" y="148"/>
                      <a:pt x="4" y="148"/>
                    </a:cubicBezTo>
                    <a:cubicBezTo>
                      <a:pt x="6" y="148"/>
                      <a:pt x="7" y="150"/>
                      <a:pt x="7" y="15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123" y="172"/>
                      <a:pt x="123" y="172"/>
                      <a:pt x="123" y="172"/>
                    </a:cubicBezTo>
                    <a:cubicBezTo>
                      <a:pt x="123" y="149"/>
                      <a:pt x="123" y="149"/>
                      <a:pt x="123" y="149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44" y="149"/>
                      <a:pt x="43" y="149"/>
                      <a:pt x="42" y="147"/>
                    </a:cubicBezTo>
                    <a:cubicBezTo>
                      <a:pt x="42" y="146"/>
                      <a:pt x="42" y="145"/>
                      <a:pt x="42" y="144"/>
                    </a:cubicBezTo>
                    <a:cubicBezTo>
                      <a:pt x="123" y="25"/>
                      <a:pt x="123" y="25"/>
                      <a:pt x="123" y="2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8" y="38"/>
                      <a:pt x="6" y="38"/>
                    </a:cubicBezTo>
                    <a:cubicBezTo>
                      <a:pt x="4" y="38"/>
                      <a:pt x="2" y="36"/>
                      <a:pt x="2" y="3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9" y="0"/>
                      <a:pt x="130" y="2"/>
                      <a:pt x="130" y="4"/>
                    </a:cubicBezTo>
                    <a:cubicBezTo>
                      <a:pt x="130" y="27"/>
                      <a:pt x="130" y="27"/>
                      <a:pt x="130" y="27"/>
                    </a:cubicBezTo>
                    <a:cubicBezTo>
                      <a:pt x="130" y="27"/>
                      <a:pt x="130" y="28"/>
                      <a:pt x="130" y="29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127" y="142"/>
                      <a:pt x="127" y="142"/>
                      <a:pt x="127" y="142"/>
                    </a:cubicBezTo>
                    <a:cubicBezTo>
                      <a:pt x="129" y="142"/>
                      <a:pt x="130" y="144"/>
                      <a:pt x="130" y="14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30" y="178"/>
                      <a:pt x="129" y="179"/>
                      <a:pt x="12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Oval 273"/>
              <p:cNvSpPr>
                <a:spLocks noChangeArrowheads="1"/>
              </p:cNvSpPr>
              <p:nvPr/>
            </p:nvSpPr>
            <p:spPr bwMode="auto">
              <a:xfrm>
                <a:off x="10487026" y="4308476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Oval 274"/>
              <p:cNvSpPr>
                <a:spLocks noChangeArrowheads="1"/>
              </p:cNvSpPr>
              <p:nvPr/>
            </p:nvSpPr>
            <p:spPr bwMode="auto">
              <a:xfrm>
                <a:off x="10815638" y="37576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Oval 275"/>
              <p:cNvSpPr>
                <a:spLocks noChangeArrowheads="1"/>
              </p:cNvSpPr>
              <p:nvPr/>
            </p:nvSpPr>
            <p:spPr bwMode="auto">
              <a:xfrm>
                <a:off x="10753726" y="45148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Oval 276"/>
              <p:cNvSpPr>
                <a:spLocks noChangeArrowheads="1"/>
              </p:cNvSpPr>
              <p:nvPr/>
            </p:nvSpPr>
            <p:spPr bwMode="auto">
              <a:xfrm>
                <a:off x="10375901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8761364" y="3668713"/>
              <a:ext cx="889000" cy="1001713"/>
              <a:chOff x="8975726" y="3668713"/>
              <a:chExt cx="889000" cy="1001713"/>
            </a:xfrm>
            <a:grpFill/>
          </p:grpSpPr>
          <p:sp>
            <p:nvSpPr>
              <p:cNvPr id="764" name="Freeform 277"/>
              <p:cNvSpPr/>
              <p:nvPr/>
            </p:nvSpPr>
            <p:spPr bwMode="auto">
              <a:xfrm>
                <a:off x="9320213" y="464820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Freeform 278"/>
              <p:cNvSpPr/>
              <p:nvPr/>
            </p:nvSpPr>
            <p:spPr bwMode="auto">
              <a:xfrm>
                <a:off x="9320213" y="424815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Freeform 279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34 w 35"/>
                  <a:gd name="T1" fmla="*/ 74 h 74"/>
                  <a:gd name="T2" fmla="*/ 33 w 35"/>
                  <a:gd name="T3" fmla="*/ 73 h 74"/>
                  <a:gd name="T4" fmla="*/ 1 w 35"/>
                  <a:gd name="T5" fmla="*/ 1 h 74"/>
                  <a:gd name="T6" fmla="*/ 1 w 35"/>
                  <a:gd name="T7" fmla="*/ 0 h 74"/>
                  <a:gd name="T8" fmla="*/ 2 w 35"/>
                  <a:gd name="T9" fmla="*/ 0 h 74"/>
                  <a:gd name="T10" fmla="*/ 35 w 35"/>
                  <a:gd name="T11" fmla="*/ 72 h 74"/>
                  <a:gd name="T12" fmla="*/ 35 w 35"/>
                  <a:gd name="T13" fmla="*/ 73 h 74"/>
                  <a:gd name="T14" fmla="*/ 34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34" y="74"/>
                    </a:moveTo>
                    <a:cubicBezTo>
                      <a:pt x="34" y="74"/>
                      <a:pt x="34" y="73"/>
                      <a:pt x="33" y="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4" y="74"/>
                      <a:pt x="34" y="74"/>
                      <a:pt x="3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Freeform 280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1 w 35"/>
                  <a:gd name="T1" fmla="*/ 74 h 74"/>
                  <a:gd name="T2" fmla="*/ 1 w 35"/>
                  <a:gd name="T3" fmla="*/ 73 h 74"/>
                  <a:gd name="T4" fmla="*/ 1 w 35"/>
                  <a:gd name="T5" fmla="*/ 72 h 74"/>
                  <a:gd name="T6" fmla="*/ 33 w 35"/>
                  <a:gd name="T7" fmla="*/ 0 h 74"/>
                  <a:gd name="T8" fmla="*/ 35 w 35"/>
                  <a:gd name="T9" fmla="*/ 0 h 74"/>
                  <a:gd name="T10" fmla="*/ 35 w 35"/>
                  <a:gd name="T11" fmla="*/ 1 h 74"/>
                  <a:gd name="T12" fmla="*/ 2 w 35"/>
                  <a:gd name="T13" fmla="*/ 73 h 74"/>
                  <a:gd name="T14" fmla="*/ 1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1" y="74"/>
                    </a:moveTo>
                    <a:cubicBezTo>
                      <a:pt x="1" y="74"/>
                      <a:pt x="1" y="74"/>
                      <a:pt x="1" y="73"/>
                    </a:cubicBezTo>
                    <a:cubicBezTo>
                      <a:pt x="1" y="73"/>
                      <a:pt x="0" y="73"/>
                      <a:pt x="1" y="7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5" y="0"/>
                    </a:cubicBezTo>
                    <a:cubicBezTo>
                      <a:pt x="35" y="0"/>
                      <a:pt x="35" y="1"/>
                      <a:pt x="35" y="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4"/>
                      <a:pt x="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Freeform 281"/>
              <p:cNvSpPr/>
              <p:nvPr/>
            </p:nvSpPr>
            <p:spPr bwMode="auto">
              <a:xfrm>
                <a:off x="9197976" y="3690938"/>
                <a:ext cx="317500" cy="568325"/>
              </a:xfrm>
              <a:custGeom>
                <a:avLst/>
                <a:gdLst>
                  <a:gd name="T0" fmla="*/ 56 w 57"/>
                  <a:gd name="T1" fmla="*/ 102 h 102"/>
                  <a:gd name="T2" fmla="*/ 55 w 57"/>
                  <a:gd name="T3" fmla="*/ 101 h 102"/>
                  <a:gd name="T4" fmla="*/ 0 w 57"/>
                  <a:gd name="T5" fmla="*/ 1 h 102"/>
                  <a:gd name="T6" fmla="*/ 0 w 57"/>
                  <a:gd name="T7" fmla="*/ 0 h 102"/>
                  <a:gd name="T8" fmla="*/ 1 w 57"/>
                  <a:gd name="T9" fmla="*/ 0 h 102"/>
                  <a:gd name="T10" fmla="*/ 57 w 57"/>
                  <a:gd name="T11" fmla="*/ 100 h 102"/>
                  <a:gd name="T12" fmla="*/ 57 w 57"/>
                  <a:gd name="T13" fmla="*/ 102 h 102"/>
                  <a:gd name="T14" fmla="*/ 56 w 57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2">
                    <a:moveTo>
                      <a:pt x="56" y="102"/>
                    </a:moveTo>
                    <a:cubicBezTo>
                      <a:pt x="56" y="102"/>
                      <a:pt x="56" y="101"/>
                      <a:pt x="55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7" y="101"/>
                      <a:pt x="57" y="102"/>
                    </a:cubicBezTo>
                    <a:cubicBezTo>
                      <a:pt x="57" y="102"/>
                      <a:pt x="56" y="102"/>
                      <a:pt x="5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Freeform 282"/>
              <p:cNvSpPr/>
              <p:nvPr/>
            </p:nvSpPr>
            <p:spPr bwMode="auto">
              <a:xfrm>
                <a:off x="9197976" y="3690938"/>
                <a:ext cx="444500" cy="11113"/>
              </a:xfrm>
              <a:custGeom>
                <a:avLst/>
                <a:gdLst>
                  <a:gd name="T0" fmla="*/ 79 w 80"/>
                  <a:gd name="T1" fmla="*/ 2 h 2"/>
                  <a:gd name="T2" fmla="*/ 1 w 80"/>
                  <a:gd name="T3" fmla="*/ 2 h 2"/>
                  <a:gd name="T4" fmla="*/ 0 w 80"/>
                  <a:gd name="T5" fmla="*/ 1 h 2"/>
                  <a:gd name="T6" fmla="*/ 1 w 80"/>
                  <a:gd name="T7" fmla="*/ 0 h 2"/>
                  <a:gd name="T8" fmla="*/ 79 w 80"/>
                  <a:gd name="T9" fmla="*/ 0 h 2"/>
                  <a:gd name="T10" fmla="*/ 80 w 80"/>
                  <a:gd name="T11" fmla="*/ 1 h 2"/>
                  <a:gd name="T12" fmla="*/ 79 w 8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">
                    <a:moveTo>
                      <a:pt x="79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0" y="1"/>
                    </a:cubicBezTo>
                    <a:cubicBezTo>
                      <a:pt x="80" y="1"/>
                      <a:pt x="80" y="2"/>
                      <a:pt x="7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Freeform 283"/>
              <p:cNvSpPr/>
              <p:nvPr/>
            </p:nvSpPr>
            <p:spPr bwMode="auto">
              <a:xfrm>
                <a:off x="9197976" y="3690938"/>
                <a:ext cx="133350" cy="568325"/>
              </a:xfrm>
              <a:custGeom>
                <a:avLst/>
                <a:gdLst>
                  <a:gd name="T0" fmla="*/ 23 w 24"/>
                  <a:gd name="T1" fmla="*/ 102 h 102"/>
                  <a:gd name="T2" fmla="*/ 22 w 24"/>
                  <a:gd name="T3" fmla="*/ 101 h 102"/>
                  <a:gd name="T4" fmla="*/ 0 w 24"/>
                  <a:gd name="T5" fmla="*/ 1 h 102"/>
                  <a:gd name="T6" fmla="*/ 0 w 24"/>
                  <a:gd name="T7" fmla="*/ 0 h 102"/>
                  <a:gd name="T8" fmla="*/ 2 w 24"/>
                  <a:gd name="T9" fmla="*/ 1 h 102"/>
                  <a:gd name="T10" fmla="*/ 24 w 24"/>
                  <a:gd name="T11" fmla="*/ 101 h 102"/>
                  <a:gd name="T12" fmla="*/ 24 w 24"/>
                  <a:gd name="T13" fmla="*/ 102 h 102"/>
                  <a:gd name="T14" fmla="*/ 23 w 24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02">
                    <a:moveTo>
                      <a:pt x="23" y="102"/>
                    </a:moveTo>
                    <a:cubicBezTo>
                      <a:pt x="23" y="102"/>
                      <a:pt x="23" y="101"/>
                      <a:pt x="22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1"/>
                      <a:pt x="24" y="102"/>
                      <a:pt x="24" y="102"/>
                    </a:cubicBezTo>
                    <a:cubicBezTo>
                      <a:pt x="24" y="102"/>
                      <a:pt x="23" y="102"/>
                      <a:pt x="23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Freeform 284"/>
              <p:cNvSpPr>
                <a:spLocks noEditPoints="1"/>
              </p:cNvSpPr>
              <p:nvPr/>
            </p:nvSpPr>
            <p:spPr bwMode="auto">
              <a:xfrm>
                <a:off x="8975726" y="3673476"/>
                <a:ext cx="889000" cy="996950"/>
              </a:xfrm>
              <a:custGeom>
                <a:avLst/>
                <a:gdLst>
                  <a:gd name="T0" fmla="*/ 96 w 160"/>
                  <a:gd name="T1" fmla="*/ 179 h 179"/>
                  <a:gd name="T2" fmla="*/ 93 w 160"/>
                  <a:gd name="T3" fmla="*/ 176 h 179"/>
                  <a:gd name="T4" fmla="*/ 93 w 160"/>
                  <a:gd name="T5" fmla="*/ 104 h 179"/>
                  <a:gd name="T6" fmla="*/ 93 w 160"/>
                  <a:gd name="T7" fmla="*/ 102 h 179"/>
                  <a:gd name="T8" fmla="*/ 150 w 160"/>
                  <a:gd name="T9" fmla="*/ 8 h 179"/>
                  <a:gd name="T10" fmla="*/ 119 w 160"/>
                  <a:gd name="T11" fmla="*/ 8 h 179"/>
                  <a:gd name="T12" fmla="*/ 115 w 160"/>
                  <a:gd name="T13" fmla="*/ 4 h 179"/>
                  <a:gd name="T14" fmla="*/ 119 w 160"/>
                  <a:gd name="T15" fmla="*/ 0 h 179"/>
                  <a:gd name="T16" fmla="*/ 156 w 160"/>
                  <a:gd name="T17" fmla="*/ 0 h 179"/>
                  <a:gd name="T18" fmla="*/ 159 w 160"/>
                  <a:gd name="T19" fmla="*/ 2 h 179"/>
                  <a:gd name="T20" fmla="*/ 159 w 160"/>
                  <a:gd name="T21" fmla="*/ 6 h 179"/>
                  <a:gd name="T22" fmla="*/ 100 w 160"/>
                  <a:gd name="T23" fmla="*/ 105 h 179"/>
                  <a:gd name="T24" fmla="*/ 100 w 160"/>
                  <a:gd name="T25" fmla="*/ 176 h 179"/>
                  <a:gd name="T26" fmla="*/ 96 w 160"/>
                  <a:gd name="T27" fmla="*/ 179 h 179"/>
                  <a:gd name="T28" fmla="*/ 63 w 160"/>
                  <a:gd name="T29" fmla="*/ 179 h 179"/>
                  <a:gd name="T30" fmla="*/ 60 w 160"/>
                  <a:gd name="T31" fmla="*/ 176 h 179"/>
                  <a:gd name="T32" fmla="*/ 60 w 160"/>
                  <a:gd name="T33" fmla="*/ 105 h 179"/>
                  <a:gd name="T34" fmla="*/ 1 w 160"/>
                  <a:gd name="T35" fmla="*/ 6 h 179"/>
                  <a:gd name="T36" fmla="*/ 1 w 160"/>
                  <a:gd name="T37" fmla="*/ 2 h 179"/>
                  <a:gd name="T38" fmla="*/ 4 w 160"/>
                  <a:gd name="T39" fmla="*/ 0 h 179"/>
                  <a:gd name="T40" fmla="*/ 41 w 160"/>
                  <a:gd name="T41" fmla="*/ 0 h 179"/>
                  <a:gd name="T42" fmla="*/ 44 w 160"/>
                  <a:gd name="T43" fmla="*/ 4 h 179"/>
                  <a:gd name="T44" fmla="*/ 41 w 160"/>
                  <a:gd name="T45" fmla="*/ 8 h 179"/>
                  <a:gd name="T46" fmla="*/ 10 w 160"/>
                  <a:gd name="T47" fmla="*/ 8 h 179"/>
                  <a:gd name="T48" fmla="*/ 67 w 160"/>
                  <a:gd name="T49" fmla="*/ 102 h 179"/>
                  <a:gd name="T50" fmla="*/ 67 w 160"/>
                  <a:gd name="T51" fmla="*/ 104 h 179"/>
                  <a:gd name="T52" fmla="*/ 67 w 160"/>
                  <a:gd name="T53" fmla="*/ 176 h 179"/>
                  <a:gd name="T54" fmla="*/ 63 w 160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" h="179">
                    <a:moveTo>
                      <a:pt x="96" y="179"/>
                    </a:moveTo>
                    <a:cubicBezTo>
                      <a:pt x="94" y="179"/>
                      <a:pt x="93" y="178"/>
                      <a:pt x="93" y="176"/>
                    </a:cubicBezTo>
                    <a:cubicBezTo>
                      <a:pt x="93" y="104"/>
                      <a:pt x="93" y="104"/>
                      <a:pt x="93" y="104"/>
                    </a:cubicBezTo>
                    <a:cubicBezTo>
                      <a:pt x="93" y="103"/>
                      <a:pt x="93" y="102"/>
                      <a:pt x="93" y="102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8"/>
                      <a:pt x="115" y="6"/>
                      <a:pt x="115" y="4"/>
                    </a:cubicBezTo>
                    <a:cubicBezTo>
                      <a:pt x="115" y="2"/>
                      <a:pt x="117" y="0"/>
                      <a:pt x="119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9" y="1"/>
                      <a:pt x="159" y="2"/>
                    </a:cubicBezTo>
                    <a:cubicBezTo>
                      <a:pt x="160" y="3"/>
                      <a:pt x="160" y="5"/>
                      <a:pt x="159" y="6"/>
                    </a:cubicBezTo>
                    <a:cubicBezTo>
                      <a:pt x="100" y="105"/>
                      <a:pt x="100" y="105"/>
                      <a:pt x="100" y="105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0" y="178"/>
                      <a:pt x="98" y="179"/>
                      <a:pt x="96" y="179"/>
                    </a:cubicBezTo>
                    <a:close/>
                    <a:moveTo>
                      <a:pt x="63" y="179"/>
                    </a:moveTo>
                    <a:cubicBezTo>
                      <a:pt x="61" y="179"/>
                      <a:pt x="60" y="178"/>
                      <a:pt x="60" y="176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4" y="2"/>
                      <a:pt x="44" y="4"/>
                    </a:cubicBezTo>
                    <a:cubicBezTo>
                      <a:pt x="44" y="6"/>
                      <a:pt x="43" y="8"/>
                      <a:pt x="4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2"/>
                      <a:pt x="67" y="103"/>
                      <a:pt x="67" y="104"/>
                    </a:cubicBezTo>
                    <a:cubicBezTo>
                      <a:pt x="67" y="176"/>
                      <a:pt x="67" y="176"/>
                      <a:pt x="67" y="176"/>
                    </a:cubicBezTo>
                    <a:cubicBezTo>
                      <a:pt x="67" y="178"/>
                      <a:pt x="65" y="179"/>
                      <a:pt x="63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Oval 285"/>
              <p:cNvSpPr>
                <a:spLocks noChangeArrowheads="1"/>
              </p:cNvSpPr>
              <p:nvPr/>
            </p:nvSpPr>
            <p:spPr bwMode="auto">
              <a:xfrm>
                <a:off x="9393238" y="44259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Oval 286"/>
              <p:cNvSpPr>
                <a:spLocks noChangeArrowheads="1"/>
              </p:cNvSpPr>
              <p:nvPr/>
            </p:nvSpPr>
            <p:spPr bwMode="auto">
              <a:xfrm>
                <a:off x="9493251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Oval 287"/>
              <p:cNvSpPr>
                <a:spLocks noChangeArrowheads="1"/>
              </p:cNvSpPr>
              <p:nvPr/>
            </p:nvSpPr>
            <p:spPr bwMode="auto">
              <a:xfrm>
                <a:off x="9393238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Oval 288"/>
              <p:cNvSpPr>
                <a:spLocks noChangeArrowheads="1"/>
              </p:cNvSpPr>
              <p:nvPr/>
            </p:nvSpPr>
            <p:spPr bwMode="auto">
              <a:xfrm>
                <a:off x="9313863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6" name="组合 775"/>
            <p:cNvGrpSpPr/>
            <p:nvPr/>
          </p:nvGrpSpPr>
          <p:grpSpPr>
            <a:xfrm>
              <a:off x="7559626" y="3673476"/>
              <a:ext cx="790575" cy="996950"/>
              <a:chOff x="7773988" y="3673476"/>
              <a:chExt cx="790575" cy="996950"/>
            </a:xfrm>
            <a:grpFill/>
          </p:grpSpPr>
          <p:sp>
            <p:nvSpPr>
              <p:cNvPr id="777" name="Freeform 289"/>
              <p:cNvSpPr/>
              <p:nvPr/>
            </p:nvSpPr>
            <p:spPr bwMode="auto">
              <a:xfrm>
                <a:off x="8524876" y="3690938"/>
                <a:ext cx="22225" cy="968375"/>
              </a:xfrm>
              <a:custGeom>
                <a:avLst/>
                <a:gdLst>
                  <a:gd name="T0" fmla="*/ 3 w 4"/>
                  <a:gd name="T1" fmla="*/ 174 h 174"/>
                  <a:gd name="T2" fmla="*/ 2 w 4"/>
                  <a:gd name="T3" fmla="*/ 173 h 174"/>
                  <a:gd name="T4" fmla="*/ 0 w 4"/>
                  <a:gd name="T5" fmla="*/ 1 h 174"/>
                  <a:gd name="T6" fmla="*/ 1 w 4"/>
                  <a:gd name="T7" fmla="*/ 0 h 174"/>
                  <a:gd name="T8" fmla="*/ 1 w 4"/>
                  <a:gd name="T9" fmla="*/ 0 h 174"/>
                  <a:gd name="T10" fmla="*/ 2 w 4"/>
                  <a:gd name="T11" fmla="*/ 1 h 174"/>
                  <a:gd name="T12" fmla="*/ 4 w 4"/>
                  <a:gd name="T13" fmla="*/ 173 h 174"/>
                  <a:gd name="T14" fmla="*/ 3 w 4"/>
                  <a:gd name="T15" fmla="*/ 174 h 174"/>
                  <a:gd name="T16" fmla="*/ 3 w 4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74">
                    <a:moveTo>
                      <a:pt x="3" y="174"/>
                    </a:moveTo>
                    <a:cubicBezTo>
                      <a:pt x="2" y="174"/>
                      <a:pt x="2" y="173"/>
                      <a:pt x="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" y="173"/>
                      <a:pt x="4" y="173"/>
                      <a:pt x="4" y="173"/>
                    </a:cubicBezTo>
                    <a:cubicBezTo>
                      <a:pt x="4" y="173"/>
                      <a:pt x="3" y="174"/>
                      <a:pt x="3" y="174"/>
                    </a:cubicBezTo>
                    <a:cubicBezTo>
                      <a:pt x="3" y="174"/>
                      <a:pt x="3" y="174"/>
                      <a:pt x="3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Freeform 290"/>
              <p:cNvSpPr/>
              <p:nvPr/>
            </p:nvSpPr>
            <p:spPr bwMode="auto">
              <a:xfrm>
                <a:off x="7791451" y="3690938"/>
                <a:ext cx="15875" cy="968375"/>
              </a:xfrm>
              <a:custGeom>
                <a:avLst/>
                <a:gdLst>
                  <a:gd name="T0" fmla="*/ 1 w 3"/>
                  <a:gd name="T1" fmla="*/ 174 h 174"/>
                  <a:gd name="T2" fmla="*/ 1 w 3"/>
                  <a:gd name="T3" fmla="*/ 174 h 174"/>
                  <a:gd name="T4" fmla="*/ 0 w 3"/>
                  <a:gd name="T5" fmla="*/ 173 h 174"/>
                  <a:gd name="T6" fmla="*/ 2 w 3"/>
                  <a:gd name="T7" fmla="*/ 1 h 174"/>
                  <a:gd name="T8" fmla="*/ 3 w 3"/>
                  <a:gd name="T9" fmla="*/ 0 h 174"/>
                  <a:gd name="T10" fmla="*/ 3 w 3"/>
                  <a:gd name="T11" fmla="*/ 0 h 174"/>
                  <a:gd name="T12" fmla="*/ 3 w 3"/>
                  <a:gd name="T13" fmla="*/ 1 h 174"/>
                  <a:gd name="T14" fmla="*/ 2 w 3"/>
                  <a:gd name="T15" fmla="*/ 173 h 174"/>
                  <a:gd name="T16" fmla="*/ 1 w 3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Freeform 291"/>
              <p:cNvSpPr/>
              <p:nvPr/>
            </p:nvSpPr>
            <p:spPr bwMode="auto">
              <a:xfrm>
                <a:off x="8164513" y="3957638"/>
                <a:ext cx="382588" cy="701675"/>
              </a:xfrm>
              <a:custGeom>
                <a:avLst/>
                <a:gdLst>
                  <a:gd name="T0" fmla="*/ 68 w 69"/>
                  <a:gd name="T1" fmla="*/ 126 h 126"/>
                  <a:gd name="T2" fmla="*/ 67 w 69"/>
                  <a:gd name="T3" fmla="*/ 125 h 126"/>
                  <a:gd name="T4" fmla="*/ 0 w 69"/>
                  <a:gd name="T5" fmla="*/ 2 h 126"/>
                  <a:gd name="T6" fmla="*/ 0 w 69"/>
                  <a:gd name="T7" fmla="*/ 1 h 126"/>
                  <a:gd name="T8" fmla="*/ 2 w 69"/>
                  <a:gd name="T9" fmla="*/ 1 h 126"/>
                  <a:gd name="T10" fmla="*/ 69 w 69"/>
                  <a:gd name="T11" fmla="*/ 124 h 126"/>
                  <a:gd name="T12" fmla="*/ 68 w 69"/>
                  <a:gd name="T13" fmla="*/ 125 h 126"/>
                  <a:gd name="T14" fmla="*/ 68 w 69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26">
                    <a:moveTo>
                      <a:pt x="68" y="126"/>
                    </a:moveTo>
                    <a:cubicBezTo>
                      <a:pt x="68" y="126"/>
                      <a:pt x="67" y="125"/>
                      <a:pt x="67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5"/>
                      <a:pt x="69" y="125"/>
                      <a:pt x="68" y="125"/>
                    </a:cubicBezTo>
                    <a:cubicBezTo>
                      <a:pt x="68" y="125"/>
                      <a:pt x="68" y="126"/>
                      <a:pt x="68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Freeform 292"/>
              <p:cNvSpPr/>
              <p:nvPr/>
            </p:nvSpPr>
            <p:spPr bwMode="auto">
              <a:xfrm>
                <a:off x="8320088" y="3690938"/>
                <a:ext cx="227013" cy="968375"/>
              </a:xfrm>
              <a:custGeom>
                <a:avLst/>
                <a:gdLst>
                  <a:gd name="T0" fmla="*/ 40 w 41"/>
                  <a:gd name="T1" fmla="*/ 174 h 174"/>
                  <a:gd name="T2" fmla="*/ 39 w 41"/>
                  <a:gd name="T3" fmla="*/ 173 h 174"/>
                  <a:gd name="T4" fmla="*/ 0 w 41"/>
                  <a:gd name="T5" fmla="*/ 1 h 174"/>
                  <a:gd name="T6" fmla="*/ 1 w 41"/>
                  <a:gd name="T7" fmla="*/ 0 h 174"/>
                  <a:gd name="T8" fmla="*/ 2 w 41"/>
                  <a:gd name="T9" fmla="*/ 1 h 174"/>
                  <a:gd name="T10" fmla="*/ 41 w 41"/>
                  <a:gd name="T11" fmla="*/ 172 h 174"/>
                  <a:gd name="T12" fmla="*/ 40 w 41"/>
                  <a:gd name="T13" fmla="*/ 174 h 174"/>
                  <a:gd name="T14" fmla="*/ 40 w 41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74">
                    <a:moveTo>
                      <a:pt x="40" y="174"/>
                    </a:moveTo>
                    <a:cubicBezTo>
                      <a:pt x="39" y="174"/>
                      <a:pt x="39" y="173"/>
                      <a:pt x="39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1" y="173"/>
                      <a:pt x="41" y="173"/>
                      <a:pt x="40" y="174"/>
                    </a:cubicBezTo>
                    <a:cubicBezTo>
                      <a:pt x="40" y="174"/>
                      <a:pt x="40" y="174"/>
                      <a:pt x="40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Freeform 293"/>
              <p:cNvSpPr/>
              <p:nvPr/>
            </p:nvSpPr>
            <p:spPr bwMode="auto">
              <a:xfrm>
                <a:off x="7791451" y="3690938"/>
                <a:ext cx="744538" cy="968375"/>
              </a:xfrm>
              <a:custGeom>
                <a:avLst/>
                <a:gdLst>
                  <a:gd name="T0" fmla="*/ 1 w 134"/>
                  <a:gd name="T1" fmla="*/ 174 h 174"/>
                  <a:gd name="T2" fmla="*/ 0 w 134"/>
                  <a:gd name="T3" fmla="*/ 173 h 174"/>
                  <a:gd name="T4" fmla="*/ 0 w 134"/>
                  <a:gd name="T5" fmla="*/ 172 h 174"/>
                  <a:gd name="T6" fmla="*/ 132 w 134"/>
                  <a:gd name="T7" fmla="*/ 0 h 174"/>
                  <a:gd name="T8" fmla="*/ 133 w 134"/>
                  <a:gd name="T9" fmla="*/ 0 h 174"/>
                  <a:gd name="T10" fmla="*/ 133 w 134"/>
                  <a:gd name="T11" fmla="*/ 1 h 174"/>
                  <a:gd name="T12" fmla="*/ 1 w 134"/>
                  <a:gd name="T13" fmla="*/ 173 h 174"/>
                  <a:gd name="T14" fmla="*/ 1 w 1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74">
                    <a:moveTo>
                      <a:pt x="1" y="174"/>
                    </a:moveTo>
                    <a:cubicBezTo>
                      <a:pt x="0" y="174"/>
                      <a:pt x="0" y="173"/>
                      <a:pt x="0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3" y="0"/>
                      <a:pt x="133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Freeform 294"/>
              <p:cNvSpPr/>
              <p:nvPr/>
            </p:nvSpPr>
            <p:spPr bwMode="auto">
              <a:xfrm>
                <a:off x="8164513" y="3963988"/>
                <a:ext cx="11113" cy="384175"/>
              </a:xfrm>
              <a:custGeom>
                <a:avLst/>
                <a:gdLst>
                  <a:gd name="T0" fmla="*/ 1 w 2"/>
                  <a:gd name="T1" fmla="*/ 69 h 69"/>
                  <a:gd name="T2" fmla="*/ 0 w 2"/>
                  <a:gd name="T3" fmla="*/ 68 h 69"/>
                  <a:gd name="T4" fmla="*/ 0 w 2"/>
                  <a:gd name="T5" fmla="*/ 0 h 69"/>
                  <a:gd name="T6" fmla="*/ 1 w 2"/>
                  <a:gd name="T7" fmla="*/ 0 h 69"/>
                  <a:gd name="T8" fmla="*/ 2 w 2"/>
                  <a:gd name="T9" fmla="*/ 0 h 69"/>
                  <a:gd name="T10" fmla="*/ 2 w 2"/>
                  <a:gd name="T11" fmla="*/ 68 h 69"/>
                  <a:gd name="T12" fmla="*/ 1 w 2"/>
                  <a:gd name="T1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9">
                    <a:moveTo>
                      <a:pt x="1" y="69"/>
                    </a:moveTo>
                    <a:cubicBezTo>
                      <a:pt x="0" y="69"/>
                      <a:pt x="0" y="68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1" y="69"/>
                      <a:pt x="1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Freeform 295"/>
              <p:cNvSpPr/>
              <p:nvPr/>
            </p:nvSpPr>
            <p:spPr bwMode="auto">
              <a:xfrm>
                <a:off x="7796213" y="3690938"/>
                <a:ext cx="379413" cy="657225"/>
              </a:xfrm>
              <a:custGeom>
                <a:avLst/>
                <a:gdLst>
                  <a:gd name="T0" fmla="*/ 67 w 68"/>
                  <a:gd name="T1" fmla="*/ 118 h 118"/>
                  <a:gd name="T2" fmla="*/ 66 w 68"/>
                  <a:gd name="T3" fmla="*/ 117 h 118"/>
                  <a:gd name="T4" fmla="*/ 1 w 68"/>
                  <a:gd name="T5" fmla="*/ 1 h 118"/>
                  <a:gd name="T6" fmla="*/ 1 w 68"/>
                  <a:gd name="T7" fmla="*/ 0 h 118"/>
                  <a:gd name="T8" fmla="*/ 2 w 68"/>
                  <a:gd name="T9" fmla="*/ 0 h 118"/>
                  <a:gd name="T10" fmla="*/ 68 w 68"/>
                  <a:gd name="T11" fmla="*/ 117 h 118"/>
                  <a:gd name="T12" fmla="*/ 67 w 68"/>
                  <a:gd name="T13" fmla="*/ 118 h 118"/>
                  <a:gd name="T14" fmla="*/ 67 w 68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118">
                    <a:moveTo>
                      <a:pt x="67" y="118"/>
                    </a:moveTo>
                    <a:cubicBezTo>
                      <a:pt x="67" y="118"/>
                      <a:pt x="66" y="118"/>
                      <a:pt x="66" y="117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7"/>
                      <a:pt x="68" y="118"/>
                      <a:pt x="67" y="118"/>
                    </a:cubicBezTo>
                    <a:cubicBezTo>
                      <a:pt x="67" y="118"/>
                      <a:pt x="67" y="118"/>
                      <a:pt x="67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Freeform 296"/>
              <p:cNvSpPr/>
              <p:nvPr/>
            </p:nvSpPr>
            <p:spPr bwMode="auto">
              <a:xfrm>
                <a:off x="8002588" y="3690938"/>
                <a:ext cx="173038" cy="657225"/>
              </a:xfrm>
              <a:custGeom>
                <a:avLst/>
                <a:gdLst>
                  <a:gd name="T0" fmla="*/ 30 w 31"/>
                  <a:gd name="T1" fmla="*/ 118 h 118"/>
                  <a:gd name="T2" fmla="*/ 29 w 31"/>
                  <a:gd name="T3" fmla="*/ 117 h 118"/>
                  <a:gd name="T4" fmla="*/ 0 w 31"/>
                  <a:gd name="T5" fmla="*/ 1 h 118"/>
                  <a:gd name="T6" fmla="*/ 0 w 31"/>
                  <a:gd name="T7" fmla="*/ 0 h 118"/>
                  <a:gd name="T8" fmla="*/ 2 w 31"/>
                  <a:gd name="T9" fmla="*/ 1 h 118"/>
                  <a:gd name="T10" fmla="*/ 31 w 31"/>
                  <a:gd name="T11" fmla="*/ 117 h 118"/>
                  <a:gd name="T12" fmla="*/ 30 w 31"/>
                  <a:gd name="T13" fmla="*/ 118 h 118"/>
                  <a:gd name="T14" fmla="*/ 30 w 31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18">
                    <a:moveTo>
                      <a:pt x="30" y="118"/>
                    </a:moveTo>
                    <a:cubicBezTo>
                      <a:pt x="29" y="118"/>
                      <a:pt x="29" y="118"/>
                      <a:pt x="29" y="1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1" y="117"/>
                      <a:pt x="31" y="118"/>
                      <a:pt x="30" y="118"/>
                    </a:cubicBezTo>
                    <a:cubicBezTo>
                      <a:pt x="30" y="118"/>
                      <a:pt x="30" y="118"/>
                      <a:pt x="3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Freeform 297"/>
              <p:cNvSpPr>
                <a:spLocks noEditPoints="1"/>
              </p:cNvSpPr>
              <p:nvPr/>
            </p:nvSpPr>
            <p:spPr bwMode="auto">
              <a:xfrm>
                <a:off x="7773988" y="3673476"/>
                <a:ext cx="790575" cy="996950"/>
              </a:xfrm>
              <a:custGeom>
                <a:avLst/>
                <a:gdLst>
                  <a:gd name="T0" fmla="*/ 138 w 142"/>
                  <a:gd name="T1" fmla="*/ 179 h 179"/>
                  <a:gd name="T2" fmla="*/ 102 w 142"/>
                  <a:gd name="T3" fmla="*/ 179 h 179"/>
                  <a:gd name="T4" fmla="*/ 99 w 142"/>
                  <a:gd name="T5" fmla="*/ 177 h 179"/>
                  <a:gd name="T6" fmla="*/ 71 w 142"/>
                  <a:gd name="T7" fmla="*/ 128 h 179"/>
                  <a:gd name="T8" fmla="*/ 44 w 142"/>
                  <a:gd name="T9" fmla="*/ 177 h 179"/>
                  <a:gd name="T10" fmla="*/ 40 w 142"/>
                  <a:gd name="T11" fmla="*/ 179 h 179"/>
                  <a:gd name="T12" fmla="*/ 4 w 142"/>
                  <a:gd name="T13" fmla="*/ 179 h 179"/>
                  <a:gd name="T14" fmla="*/ 0 w 142"/>
                  <a:gd name="T15" fmla="*/ 176 h 179"/>
                  <a:gd name="T16" fmla="*/ 4 w 142"/>
                  <a:gd name="T17" fmla="*/ 172 h 179"/>
                  <a:gd name="T18" fmla="*/ 38 w 142"/>
                  <a:gd name="T19" fmla="*/ 172 h 179"/>
                  <a:gd name="T20" fmla="*/ 68 w 142"/>
                  <a:gd name="T21" fmla="*/ 118 h 179"/>
                  <a:gd name="T22" fmla="*/ 71 w 142"/>
                  <a:gd name="T23" fmla="*/ 116 h 179"/>
                  <a:gd name="T24" fmla="*/ 74 w 142"/>
                  <a:gd name="T25" fmla="*/ 118 h 179"/>
                  <a:gd name="T26" fmla="*/ 104 w 142"/>
                  <a:gd name="T27" fmla="*/ 172 h 179"/>
                  <a:gd name="T28" fmla="*/ 138 w 142"/>
                  <a:gd name="T29" fmla="*/ 172 h 179"/>
                  <a:gd name="T30" fmla="*/ 142 w 142"/>
                  <a:gd name="T31" fmla="*/ 176 h 179"/>
                  <a:gd name="T32" fmla="*/ 138 w 142"/>
                  <a:gd name="T33" fmla="*/ 179 h 179"/>
                  <a:gd name="T34" fmla="*/ 71 w 142"/>
                  <a:gd name="T35" fmla="*/ 59 h 179"/>
                  <a:gd name="T36" fmla="*/ 68 w 142"/>
                  <a:gd name="T37" fmla="*/ 57 h 179"/>
                  <a:gd name="T38" fmla="*/ 39 w 142"/>
                  <a:gd name="T39" fmla="*/ 8 h 179"/>
                  <a:gd name="T40" fmla="*/ 6 w 142"/>
                  <a:gd name="T41" fmla="*/ 8 h 179"/>
                  <a:gd name="T42" fmla="*/ 2 w 142"/>
                  <a:gd name="T43" fmla="*/ 4 h 179"/>
                  <a:gd name="T44" fmla="*/ 6 w 142"/>
                  <a:gd name="T45" fmla="*/ 0 h 179"/>
                  <a:gd name="T46" fmla="*/ 42 w 142"/>
                  <a:gd name="T47" fmla="*/ 0 h 179"/>
                  <a:gd name="T48" fmla="*/ 45 w 142"/>
                  <a:gd name="T49" fmla="*/ 2 h 179"/>
                  <a:gd name="T50" fmla="*/ 71 w 142"/>
                  <a:gd name="T51" fmla="*/ 48 h 179"/>
                  <a:gd name="T52" fmla="*/ 96 w 142"/>
                  <a:gd name="T53" fmla="*/ 2 h 179"/>
                  <a:gd name="T54" fmla="*/ 99 w 142"/>
                  <a:gd name="T55" fmla="*/ 0 h 179"/>
                  <a:gd name="T56" fmla="*/ 136 w 142"/>
                  <a:gd name="T57" fmla="*/ 0 h 179"/>
                  <a:gd name="T58" fmla="*/ 139 w 142"/>
                  <a:gd name="T59" fmla="*/ 4 h 179"/>
                  <a:gd name="T60" fmla="*/ 136 w 142"/>
                  <a:gd name="T61" fmla="*/ 8 h 179"/>
                  <a:gd name="T62" fmla="*/ 101 w 142"/>
                  <a:gd name="T63" fmla="*/ 8 h 179"/>
                  <a:gd name="T64" fmla="*/ 74 w 142"/>
                  <a:gd name="T65" fmla="*/ 57 h 179"/>
                  <a:gd name="T66" fmla="*/ 71 w 142"/>
                  <a:gd name="T67" fmla="*/ 59 h 179"/>
                  <a:gd name="T68" fmla="*/ 71 w 142"/>
                  <a:gd name="T69" fmla="*/ 5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" h="179">
                    <a:moveTo>
                      <a:pt x="138" y="179"/>
                    </a:moveTo>
                    <a:cubicBezTo>
                      <a:pt x="102" y="179"/>
                      <a:pt x="102" y="179"/>
                      <a:pt x="102" y="179"/>
                    </a:cubicBezTo>
                    <a:cubicBezTo>
                      <a:pt x="100" y="179"/>
                      <a:pt x="99" y="179"/>
                      <a:pt x="99" y="17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43" y="179"/>
                      <a:pt x="42" y="179"/>
                      <a:pt x="40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74"/>
                      <a:pt x="2" y="172"/>
                      <a:pt x="4" y="172"/>
                    </a:cubicBezTo>
                    <a:cubicBezTo>
                      <a:pt x="38" y="172"/>
                      <a:pt x="38" y="172"/>
                      <a:pt x="38" y="172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7"/>
                      <a:pt x="70" y="116"/>
                      <a:pt x="71" y="116"/>
                    </a:cubicBezTo>
                    <a:cubicBezTo>
                      <a:pt x="72" y="116"/>
                      <a:pt x="73" y="117"/>
                      <a:pt x="74" y="118"/>
                    </a:cubicBezTo>
                    <a:cubicBezTo>
                      <a:pt x="104" y="172"/>
                      <a:pt x="104" y="172"/>
                      <a:pt x="104" y="172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40" y="172"/>
                      <a:pt x="142" y="174"/>
                      <a:pt x="142" y="176"/>
                    </a:cubicBezTo>
                    <a:cubicBezTo>
                      <a:pt x="142" y="178"/>
                      <a:pt x="140" y="179"/>
                      <a:pt x="138" y="179"/>
                    </a:cubicBezTo>
                    <a:close/>
                    <a:moveTo>
                      <a:pt x="71" y="59"/>
                    </a:moveTo>
                    <a:cubicBezTo>
                      <a:pt x="70" y="59"/>
                      <a:pt x="68" y="59"/>
                      <a:pt x="68" y="5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2" y="2"/>
                      <a:pt x="3" y="0"/>
                      <a:pt x="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6" y="2"/>
                      <a:pt x="96" y="2"/>
                      <a:pt x="96" y="2"/>
                    </a:cubicBezTo>
                    <a:cubicBezTo>
                      <a:pt x="97" y="1"/>
                      <a:pt x="98" y="0"/>
                      <a:pt x="99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8" y="0"/>
                      <a:pt x="139" y="2"/>
                      <a:pt x="139" y="4"/>
                    </a:cubicBezTo>
                    <a:cubicBezTo>
                      <a:pt x="139" y="6"/>
                      <a:pt x="138" y="8"/>
                      <a:pt x="136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9"/>
                      <a:pt x="72" y="59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Oval 298"/>
              <p:cNvSpPr>
                <a:spLocks noChangeArrowheads="1"/>
              </p:cNvSpPr>
              <p:nvPr/>
            </p:nvSpPr>
            <p:spPr bwMode="auto">
              <a:xfrm>
                <a:off x="8342313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Oval 299"/>
              <p:cNvSpPr>
                <a:spLocks noChangeArrowheads="1"/>
              </p:cNvSpPr>
              <p:nvPr/>
            </p:nvSpPr>
            <p:spPr bwMode="auto">
              <a:xfrm>
                <a:off x="8202613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Oval 300"/>
              <p:cNvSpPr>
                <a:spLocks noChangeArrowheads="1"/>
              </p:cNvSpPr>
              <p:nvPr/>
            </p:nvSpPr>
            <p:spPr bwMode="auto">
              <a:xfrm>
                <a:off x="8108951" y="41862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Oval 301"/>
              <p:cNvSpPr>
                <a:spLocks noChangeArrowheads="1"/>
              </p:cNvSpPr>
              <p:nvPr/>
            </p:nvSpPr>
            <p:spPr bwMode="auto">
              <a:xfrm>
                <a:off x="7773988" y="41592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Oval 302"/>
              <p:cNvSpPr>
                <a:spLocks noChangeArrowheads="1"/>
              </p:cNvSpPr>
              <p:nvPr/>
            </p:nvSpPr>
            <p:spPr bwMode="auto">
              <a:xfrm>
                <a:off x="7913688" y="39131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1" name="组合 790"/>
            <p:cNvGrpSpPr/>
            <p:nvPr/>
          </p:nvGrpSpPr>
          <p:grpSpPr>
            <a:xfrm>
              <a:off x="5819726" y="3673476"/>
              <a:ext cx="1201738" cy="1008063"/>
              <a:chOff x="6034088" y="3673476"/>
              <a:chExt cx="1201738" cy="1008063"/>
            </a:xfrm>
            <a:grpFill/>
          </p:grpSpPr>
          <p:sp>
            <p:nvSpPr>
              <p:cNvPr id="792" name="Freeform 303"/>
              <p:cNvSpPr/>
              <p:nvPr/>
            </p:nvSpPr>
            <p:spPr bwMode="auto">
              <a:xfrm>
                <a:off x="6234113" y="3695701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1 w 73"/>
                  <a:gd name="T9" fmla="*/ 0 h 60"/>
                  <a:gd name="T10" fmla="*/ 73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2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Freeform 304"/>
              <p:cNvSpPr/>
              <p:nvPr/>
            </p:nvSpPr>
            <p:spPr bwMode="auto">
              <a:xfrm>
                <a:off x="6891338" y="3695701"/>
                <a:ext cx="144463" cy="969963"/>
              </a:xfrm>
              <a:custGeom>
                <a:avLst/>
                <a:gdLst>
                  <a:gd name="T0" fmla="*/ 1 w 26"/>
                  <a:gd name="T1" fmla="*/ 174 h 174"/>
                  <a:gd name="T2" fmla="*/ 1 w 26"/>
                  <a:gd name="T3" fmla="*/ 174 h 174"/>
                  <a:gd name="T4" fmla="*/ 1 w 26"/>
                  <a:gd name="T5" fmla="*/ 173 h 174"/>
                  <a:gd name="T6" fmla="*/ 24 w 26"/>
                  <a:gd name="T7" fmla="*/ 1 h 174"/>
                  <a:gd name="T8" fmla="*/ 25 w 26"/>
                  <a:gd name="T9" fmla="*/ 0 h 174"/>
                  <a:gd name="T10" fmla="*/ 26 w 26"/>
                  <a:gd name="T11" fmla="*/ 1 h 174"/>
                  <a:gd name="T12" fmla="*/ 2 w 26"/>
                  <a:gd name="T13" fmla="*/ 173 h 174"/>
                  <a:gd name="T14" fmla="*/ 1 w 26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4"/>
                      <a:pt x="0" y="173"/>
                      <a:pt x="1" y="17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0"/>
                      <a:pt x="25" y="0"/>
                    </a:cubicBezTo>
                    <a:cubicBezTo>
                      <a:pt x="25" y="0"/>
                      <a:pt x="26" y="1"/>
                      <a:pt x="2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Freeform 305"/>
              <p:cNvSpPr/>
              <p:nvPr/>
            </p:nvSpPr>
            <p:spPr bwMode="auto">
              <a:xfrm>
                <a:off x="7007226" y="3695701"/>
                <a:ext cx="28575" cy="969963"/>
              </a:xfrm>
              <a:custGeom>
                <a:avLst/>
                <a:gdLst>
                  <a:gd name="T0" fmla="*/ 1 w 5"/>
                  <a:gd name="T1" fmla="*/ 174 h 174"/>
                  <a:gd name="T2" fmla="*/ 1 w 5"/>
                  <a:gd name="T3" fmla="*/ 174 h 174"/>
                  <a:gd name="T4" fmla="*/ 0 w 5"/>
                  <a:gd name="T5" fmla="*/ 173 h 174"/>
                  <a:gd name="T6" fmla="*/ 3 w 5"/>
                  <a:gd name="T7" fmla="*/ 1 h 174"/>
                  <a:gd name="T8" fmla="*/ 4 w 5"/>
                  <a:gd name="T9" fmla="*/ 0 h 174"/>
                  <a:gd name="T10" fmla="*/ 4 w 5"/>
                  <a:gd name="T11" fmla="*/ 0 h 174"/>
                  <a:gd name="T12" fmla="*/ 5 w 5"/>
                  <a:gd name="T13" fmla="*/ 1 h 174"/>
                  <a:gd name="T14" fmla="*/ 2 w 5"/>
                  <a:gd name="T15" fmla="*/ 173 h 174"/>
                  <a:gd name="T16" fmla="*/ 1 w 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Freeform 306"/>
              <p:cNvSpPr/>
              <p:nvPr/>
            </p:nvSpPr>
            <p:spPr bwMode="auto">
              <a:xfrm>
                <a:off x="6234113" y="3695701"/>
                <a:ext cx="33338" cy="969963"/>
              </a:xfrm>
              <a:custGeom>
                <a:avLst/>
                <a:gdLst>
                  <a:gd name="T0" fmla="*/ 5 w 6"/>
                  <a:gd name="T1" fmla="*/ 174 h 174"/>
                  <a:gd name="T2" fmla="*/ 4 w 6"/>
                  <a:gd name="T3" fmla="*/ 173 h 174"/>
                  <a:gd name="T4" fmla="*/ 0 w 6"/>
                  <a:gd name="T5" fmla="*/ 1 h 174"/>
                  <a:gd name="T6" fmla="*/ 1 w 6"/>
                  <a:gd name="T7" fmla="*/ 0 h 174"/>
                  <a:gd name="T8" fmla="*/ 1 w 6"/>
                  <a:gd name="T9" fmla="*/ 0 h 174"/>
                  <a:gd name="T10" fmla="*/ 2 w 6"/>
                  <a:gd name="T11" fmla="*/ 1 h 174"/>
                  <a:gd name="T12" fmla="*/ 6 w 6"/>
                  <a:gd name="T13" fmla="*/ 173 h 174"/>
                  <a:gd name="T14" fmla="*/ 5 w 6"/>
                  <a:gd name="T15" fmla="*/ 174 h 174"/>
                  <a:gd name="T16" fmla="*/ 5 w 6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4">
                    <a:moveTo>
                      <a:pt x="5" y="174"/>
                    </a:moveTo>
                    <a:cubicBezTo>
                      <a:pt x="4" y="174"/>
                      <a:pt x="4" y="173"/>
                      <a:pt x="4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6" y="173"/>
                      <a:pt x="6" y="173"/>
                      <a:pt x="6" y="173"/>
                    </a:cubicBezTo>
                    <a:cubicBezTo>
                      <a:pt x="6" y="173"/>
                      <a:pt x="5" y="174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Freeform 307"/>
              <p:cNvSpPr/>
              <p:nvPr/>
            </p:nvSpPr>
            <p:spPr bwMode="auto">
              <a:xfrm>
                <a:off x="6156326" y="4019551"/>
                <a:ext cx="484188" cy="184150"/>
              </a:xfrm>
              <a:custGeom>
                <a:avLst/>
                <a:gdLst>
                  <a:gd name="T0" fmla="*/ 1 w 87"/>
                  <a:gd name="T1" fmla="*/ 33 h 33"/>
                  <a:gd name="T2" fmla="*/ 0 w 87"/>
                  <a:gd name="T3" fmla="*/ 32 h 33"/>
                  <a:gd name="T4" fmla="*/ 1 w 87"/>
                  <a:gd name="T5" fmla="*/ 31 h 33"/>
                  <a:gd name="T6" fmla="*/ 86 w 87"/>
                  <a:gd name="T7" fmla="*/ 1 h 33"/>
                  <a:gd name="T8" fmla="*/ 87 w 87"/>
                  <a:gd name="T9" fmla="*/ 1 h 33"/>
                  <a:gd name="T10" fmla="*/ 86 w 87"/>
                  <a:gd name="T11" fmla="*/ 2 h 33"/>
                  <a:gd name="T12" fmla="*/ 1 w 87"/>
                  <a:gd name="T13" fmla="*/ 33 h 33"/>
                  <a:gd name="T14" fmla="*/ 1 w 87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3">
                    <a:moveTo>
                      <a:pt x="1" y="33"/>
                    </a:moveTo>
                    <a:cubicBezTo>
                      <a:pt x="1" y="33"/>
                      <a:pt x="0" y="33"/>
                      <a:pt x="0" y="32"/>
                    </a:cubicBezTo>
                    <a:cubicBezTo>
                      <a:pt x="0" y="32"/>
                      <a:pt x="0" y="31"/>
                      <a:pt x="1" y="3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0"/>
                      <a:pt x="87" y="1"/>
                      <a:pt x="87" y="1"/>
                    </a:cubicBezTo>
                    <a:cubicBezTo>
                      <a:pt x="87" y="2"/>
                      <a:pt x="87" y="2"/>
                      <a:pt x="86" y="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Freeform 308"/>
              <p:cNvSpPr/>
              <p:nvPr/>
            </p:nvSpPr>
            <p:spPr bwMode="auto">
              <a:xfrm>
                <a:off x="6156326" y="4192588"/>
                <a:ext cx="222250" cy="473075"/>
              </a:xfrm>
              <a:custGeom>
                <a:avLst/>
                <a:gdLst>
                  <a:gd name="T0" fmla="*/ 39 w 40"/>
                  <a:gd name="T1" fmla="*/ 85 h 85"/>
                  <a:gd name="T2" fmla="*/ 38 w 40"/>
                  <a:gd name="T3" fmla="*/ 84 h 85"/>
                  <a:gd name="T4" fmla="*/ 0 w 40"/>
                  <a:gd name="T5" fmla="*/ 1 h 85"/>
                  <a:gd name="T6" fmla="*/ 1 w 40"/>
                  <a:gd name="T7" fmla="*/ 0 h 85"/>
                  <a:gd name="T8" fmla="*/ 2 w 40"/>
                  <a:gd name="T9" fmla="*/ 1 h 85"/>
                  <a:gd name="T10" fmla="*/ 40 w 40"/>
                  <a:gd name="T11" fmla="*/ 84 h 85"/>
                  <a:gd name="T12" fmla="*/ 39 w 40"/>
                  <a:gd name="T13" fmla="*/ 85 h 85"/>
                  <a:gd name="T14" fmla="*/ 39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39" y="85"/>
                    </a:moveTo>
                    <a:cubicBezTo>
                      <a:pt x="38" y="85"/>
                      <a:pt x="38" y="85"/>
                      <a:pt x="38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5"/>
                      <a:pt x="39" y="85"/>
                    </a:cubicBezTo>
                    <a:cubicBezTo>
                      <a:pt x="39" y="85"/>
                      <a:pt x="39" y="85"/>
                      <a:pt x="3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Freeform 309"/>
              <p:cNvSpPr/>
              <p:nvPr/>
            </p:nvSpPr>
            <p:spPr bwMode="auto">
              <a:xfrm>
                <a:off x="6757988" y="3695701"/>
                <a:ext cx="460375" cy="646113"/>
              </a:xfrm>
              <a:custGeom>
                <a:avLst/>
                <a:gdLst>
                  <a:gd name="T0" fmla="*/ 1 w 83"/>
                  <a:gd name="T1" fmla="*/ 116 h 116"/>
                  <a:gd name="T2" fmla="*/ 1 w 83"/>
                  <a:gd name="T3" fmla="*/ 116 h 116"/>
                  <a:gd name="T4" fmla="*/ 0 w 83"/>
                  <a:gd name="T5" fmla="*/ 115 h 116"/>
                  <a:gd name="T6" fmla="*/ 81 w 83"/>
                  <a:gd name="T7" fmla="*/ 1 h 116"/>
                  <a:gd name="T8" fmla="*/ 82 w 83"/>
                  <a:gd name="T9" fmla="*/ 0 h 116"/>
                  <a:gd name="T10" fmla="*/ 82 w 83"/>
                  <a:gd name="T11" fmla="*/ 2 h 116"/>
                  <a:gd name="T12" fmla="*/ 2 w 83"/>
                  <a:gd name="T13" fmla="*/ 116 h 116"/>
                  <a:gd name="T14" fmla="*/ 1 w 83"/>
                  <a:gd name="T1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6">
                    <a:moveTo>
                      <a:pt x="1" y="116"/>
                    </a:moveTo>
                    <a:cubicBezTo>
                      <a:pt x="1" y="116"/>
                      <a:pt x="1" y="116"/>
                      <a:pt x="1" y="116"/>
                    </a:cubicBezTo>
                    <a:cubicBezTo>
                      <a:pt x="0" y="116"/>
                      <a:pt x="0" y="115"/>
                      <a:pt x="0" y="115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0"/>
                      <a:pt x="82" y="0"/>
                      <a:pt x="82" y="0"/>
                    </a:cubicBezTo>
                    <a:cubicBezTo>
                      <a:pt x="83" y="1"/>
                      <a:pt x="83" y="1"/>
                      <a:pt x="82" y="2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2" y="116"/>
                      <a:pt x="1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Freeform 310"/>
              <p:cNvSpPr/>
              <p:nvPr/>
            </p:nvSpPr>
            <p:spPr bwMode="auto">
              <a:xfrm>
                <a:off x="6234113" y="3695701"/>
                <a:ext cx="801688" cy="11113"/>
              </a:xfrm>
              <a:custGeom>
                <a:avLst/>
                <a:gdLst>
                  <a:gd name="T0" fmla="*/ 143 w 144"/>
                  <a:gd name="T1" fmla="*/ 2 h 2"/>
                  <a:gd name="T2" fmla="*/ 1 w 144"/>
                  <a:gd name="T3" fmla="*/ 2 h 2"/>
                  <a:gd name="T4" fmla="*/ 0 w 144"/>
                  <a:gd name="T5" fmla="*/ 1 h 2"/>
                  <a:gd name="T6" fmla="*/ 1 w 144"/>
                  <a:gd name="T7" fmla="*/ 0 h 2"/>
                  <a:gd name="T8" fmla="*/ 143 w 144"/>
                  <a:gd name="T9" fmla="*/ 0 h 2"/>
                  <a:gd name="T10" fmla="*/ 144 w 144"/>
                  <a:gd name="T11" fmla="*/ 1 h 2"/>
                  <a:gd name="T12" fmla="*/ 143 w 14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">
                    <a:moveTo>
                      <a:pt x="14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1"/>
                      <a:pt x="144" y="1"/>
                    </a:cubicBezTo>
                    <a:cubicBezTo>
                      <a:pt x="144" y="2"/>
                      <a:pt x="143" y="2"/>
                      <a:pt x="1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Freeform 311"/>
              <p:cNvSpPr/>
              <p:nvPr/>
            </p:nvSpPr>
            <p:spPr bwMode="auto">
              <a:xfrm>
                <a:off x="6629401" y="3695701"/>
                <a:ext cx="406400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0 h 60"/>
                  <a:gd name="T8" fmla="*/ 73 w 73"/>
                  <a:gd name="T9" fmla="*/ 1 h 60"/>
                  <a:gd name="T10" fmla="*/ 72 w 73"/>
                  <a:gd name="T11" fmla="*/ 2 h 60"/>
                  <a:gd name="T12" fmla="*/ 2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2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Freeform 312"/>
              <p:cNvSpPr/>
              <p:nvPr/>
            </p:nvSpPr>
            <p:spPr bwMode="auto">
              <a:xfrm>
                <a:off x="6034088" y="3679826"/>
                <a:ext cx="1201738" cy="1001713"/>
              </a:xfrm>
              <a:custGeom>
                <a:avLst/>
                <a:gdLst>
                  <a:gd name="T0" fmla="*/ 175 w 216"/>
                  <a:gd name="T1" fmla="*/ 180 h 180"/>
                  <a:gd name="T2" fmla="*/ 155 w 216"/>
                  <a:gd name="T3" fmla="*/ 180 h 180"/>
                  <a:gd name="T4" fmla="*/ 152 w 216"/>
                  <a:gd name="T5" fmla="*/ 177 h 180"/>
                  <a:gd name="T6" fmla="*/ 108 w 216"/>
                  <a:gd name="T7" fmla="*/ 72 h 180"/>
                  <a:gd name="T8" fmla="*/ 64 w 216"/>
                  <a:gd name="T9" fmla="*/ 177 h 180"/>
                  <a:gd name="T10" fmla="*/ 60 w 216"/>
                  <a:gd name="T11" fmla="*/ 180 h 180"/>
                  <a:gd name="T12" fmla="*/ 40 w 216"/>
                  <a:gd name="T13" fmla="*/ 180 h 180"/>
                  <a:gd name="T14" fmla="*/ 37 w 216"/>
                  <a:gd name="T15" fmla="*/ 177 h 180"/>
                  <a:gd name="T16" fmla="*/ 1 w 216"/>
                  <a:gd name="T17" fmla="*/ 5 h 180"/>
                  <a:gd name="T18" fmla="*/ 1 w 216"/>
                  <a:gd name="T19" fmla="*/ 2 h 180"/>
                  <a:gd name="T20" fmla="*/ 4 w 216"/>
                  <a:gd name="T21" fmla="*/ 0 h 180"/>
                  <a:gd name="T22" fmla="*/ 37 w 216"/>
                  <a:gd name="T23" fmla="*/ 0 h 180"/>
                  <a:gd name="T24" fmla="*/ 41 w 216"/>
                  <a:gd name="T25" fmla="*/ 4 h 180"/>
                  <a:gd name="T26" fmla="*/ 37 w 216"/>
                  <a:gd name="T27" fmla="*/ 8 h 180"/>
                  <a:gd name="T28" fmla="*/ 9 w 216"/>
                  <a:gd name="T29" fmla="*/ 8 h 180"/>
                  <a:gd name="T30" fmla="*/ 43 w 216"/>
                  <a:gd name="T31" fmla="*/ 172 h 180"/>
                  <a:gd name="T32" fmla="*/ 58 w 216"/>
                  <a:gd name="T33" fmla="*/ 172 h 180"/>
                  <a:gd name="T34" fmla="*/ 105 w 216"/>
                  <a:gd name="T35" fmla="*/ 61 h 180"/>
                  <a:gd name="T36" fmla="*/ 108 w 216"/>
                  <a:gd name="T37" fmla="*/ 59 h 180"/>
                  <a:gd name="T38" fmla="*/ 108 w 216"/>
                  <a:gd name="T39" fmla="*/ 59 h 180"/>
                  <a:gd name="T40" fmla="*/ 111 w 216"/>
                  <a:gd name="T41" fmla="*/ 61 h 180"/>
                  <a:gd name="T42" fmla="*/ 158 w 216"/>
                  <a:gd name="T43" fmla="*/ 172 h 180"/>
                  <a:gd name="T44" fmla="*/ 172 w 216"/>
                  <a:gd name="T45" fmla="*/ 172 h 180"/>
                  <a:gd name="T46" fmla="*/ 207 w 216"/>
                  <a:gd name="T47" fmla="*/ 8 h 180"/>
                  <a:gd name="T48" fmla="*/ 179 w 216"/>
                  <a:gd name="T49" fmla="*/ 8 h 180"/>
                  <a:gd name="T50" fmla="*/ 175 w 216"/>
                  <a:gd name="T51" fmla="*/ 4 h 180"/>
                  <a:gd name="T52" fmla="*/ 179 w 216"/>
                  <a:gd name="T53" fmla="*/ 0 h 180"/>
                  <a:gd name="T54" fmla="*/ 212 w 216"/>
                  <a:gd name="T55" fmla="*/ 0 h 180"/>
                  <a:gd name="T56" fmla="*/ 215 w 216"/>
                  <a:gd name="T57" fmla="*/ 2 h 180"/>
                  <a:gd name="T58" fmla="*/ 215 w 216"/>
                  <a:gd name="T59" fmla="*/ 5 h 180"/>
                  <a:gd name="T60" fmla="*/ 179 w 216"/>
                  <a:gd name="T61" fmla="*/ 177 h 180"/>
                  <a:gd name="T62" fmla="*/ 175 w 216"/>
                  <a:gd name="T6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180">
                    <a:moveTo>
                      <a:pt x="175" y="180"/>
                    </a:move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4" y="180"/>
                      <a:pt x="152" y="179"/>
                      <a:pt x="152" y="177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64" y="177"/>
                      <a:pt x="64" y="177"/>
                      <a:pt x="64" y="177"/>
                    </a:cubicBezTo>
                    <a:cubicBezTo>
                      <a:pt x="63" y="179"/>
                      <a:pt x="62" y="180"/>
                      <a:pt x="60" y="180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39" y="180"/>
                      <a:pt x="37" y="178"/>
                      <a:pt x="37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2"/>
                      <a:pt x="41" y="4"/>
                    </a:cubicBezTo>
                    <a:cubicBezTo>
                      <a:pt x="41" y="6"/>
                      <a:pt x="39" y="8"/>
                      <a:pt x="3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3" y="172"/>
                      <a:pt x="43" y="172"/>
                      <a:pt x="43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6" y="59"/>
                      <a:pt x="108" y="59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9" y="59"/>
                      <a:pt x="111" y="60"/>
                      <a:pt x="111" y="61"/>
                    </a:cubicBezTo>
                    <a:cubicBezTo>
                      <a:pt x="158" y="172"/>
                      <a:pt x="158" y="172"/>
                      <a:pt x="158" y="172"/>
                    </a:cubicBezTo>
                    <a:cubicBezTo>
                      <a:pt x="172" y="172"/>
                      <a:pt x="172" y="172"/>
                      <a:pt x="172" y="172"/>
                    </a:cubicBezTo>
                    <a:cubicBezTo>
                      <a:pt x="207" y="8"/>
                      <a:pt x="207" y="8"/>
                      <a:pt x="207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7" y="8"/>
                      <a:pt x="175" y="6"/>
                      <a:pt x="175" y="4"/>
                    </a:cubicBezTo>
                    <a:cubicBezTo>
                      <a:pt x="175" y="2"/>
                      <a:pt x="177" y="0"/>
                      <a:pt x="179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3" y="0"/>
                      <a:pt x="214" y="1"/>
                      <a:pt x="215" y="2"/>
                    </a:cubicBezTo>
                    <a:cubicBezTo>
                      <a:pt x="215" y="3"/>
                      <a:pt x="216" y="4"/>
                      <a:pt x="215" y="5"/>
                    </a:cubicBezTo>
                    <a:cubicBezTo>
                      <a:pt x="179" y="177"/>
                      <a:pt x="179" y="177"/>
                      <a:pt x="179" y="177"/>
                    </a:cubicBezTo>
                    <a:cubicBezTo>
                      <a:pt x="179" y="178"/>
                      <a:pt x="177" y="180"/>
                      <a:pt x="175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Oval 313"/>
              <p:cNvSpPr>
                <a:spLocks noChangeArrowheads="1"/>
              </p:cNvSpPr>
              <p:nvPr/>
            </p:nvSpPr>
            <p:spPr bwMode="auto">
              <a:xfrm>
                <a:off x="6223001" y="4137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Oval 314"/>
              <p:cNvSpPr>
                <a:spLocks noChangeArrowheads="1"/>
              </p:cNvSpPr>
              <p:nvPr/>
            </p:nvSpPr>
            <p:spPr bwMode="auto">
              <a:xfrm>
                <a:off x="6996113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Oval 315"/>
              <p:cNvSpPr>
                <a:spLocks noChangeArrowheads="1"/>
              </p:cNvSpPr>
              <p:nvPr/>
            </p:nvSpPr>
            <p:spPr bwMode="auto">
              <a:xfrm>
                <a:off x="6345238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Oval 316"/>
              <p:cNvSpPr>
                <a:spLocks noChangeArrowheads="1"/>
              </p:cNvSpPr>
              <p:nvPr/>
            </p:nvSpPr>
            <p:spPr bwMode="auto">
              <a:xfrm>
                <a:off x="6607176" y="3673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Oval 317"/>
              <p:cNvSpPr>
                <a:spLocks noChangeArrowheads="1"/>
              </p:cNvSpPr>
              <p:nvPr/>
            </p:nvSpPr>
            <p:spPr bwMode="auto">
              <a:xfrm>
                <a:off x="6907213" y="4341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7" name="组合 806"/>
            <p:cNvGrpSpPr/>
            <p:nvPr/>
          </p:nvGrpSpPr>
          <p:grpSpPr>
            <a:xfrm>
              <a:off x="4446539" y="3673476"/>
              <a:ext cx="846138" cy="996950"/>
              <a:chOff x="4660901" y="3673476"/>
              <a:chExt cx="846138" cy="996950"/>
            </a:xfrm>
            <a:grpFill/>
          </p:grpSpPr>
          <p:sp>
            <p:nvSpPr>
              <p:cNvPr id="808" name="Freeform 318"/>
              <p:cNvSpPr/>
              <p:nvPr/>
            </p:nvSpPr>
            <p:spPr bwMode="auto">
              <a:xfrm>
                <a:off x="4867276" y="3690938"/>
                <a:ext cx="250825" cy="517525"/>
              </a:xfrm>
              <a:custGeom>
                <a:avLst/>
                <a:gdLst>
                  <a:gd name="T0" fmla="*/ 44 w 45"/>
                  <a:gd name="T1" fmla="*/ 93 h 93"/>
                  <a:gd name="T2" fmla="*/ 43 w 45"/>
                  <a:gd name="T3" fmla="*/ 93 h 93"/>
                  <a:gd name="T4" fmla="*/ 0 w 45"/>
                  <a:gd name="T5" fmla="*/ 1 h 93"/>
                  <a:gd name="T6" fmla="*/ 1 w 45"/>
                  <a:gd name="T7" fmla="*/ 0 h 93"/>
                  <a:gd name="T8" fmla="*/ 2 w 45"/>
                  <a:gd name="T9" fmla="*/ 0 h 93"/>
                  <a:gd name="T10" fmla="*/ 45 w 45"/>
                  <a:gd name="T11" fmla="*/ 92 h 93"/>
                  <a:gd name="T12" fmla="*/ 45 w 45"/>
                  <a:gd name="T13" fmla="*/ 93 h 93"/>
                  <a:gd name="T14" fmla="*/ 44 w 45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93">
                    <a:moveTo>
                      <a:pt x="44" y="93"/>
                    </a:moveTo>
                    <a:cubicBezTo>
                      <a:pt x="44" y="93"/>
                      <a:pt x="44" y="93"/>
                      <a:pt x="43" y="9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2"/>
                      <a:pt x="45" y="93"/>
                      <a:pt x="45" y="93"/>
                    </a:cubicBezTo>
                    <a:cubicBezTo>
                      <a:pt x="45" y="93"/>
                      <a:pt x="44" y="93"/>
                      <a:pt x="44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Freeform 319"/>
              <p:cNvSpPr/>
              <p:nvPr/>
            </p:nvSpPr>
            <p:spPr bwMode="auto">
              <a:xfrm>
                <a:off x="5022851" y="4197351"/>
                <a:ext cx="95250" cy="461963"/>
              </a:xfrm>
              <a:custGeom>
                <a:avLst/>
                <a:gdLst>
                  <a:gd name="T0" fmla="*/ 1 w 17"/>
                  <a:gd name="T1" fmla="*/ 83 h 83"/>
                  <a:gd name="T2" fmla="*/ 0 w 17"/>
                  <a:gd name="T3" fmla="*/ 83 h 83"/>
                  <a:gd name="T4" fmla="*/ 0 w 17"/>
                  <a:gd name="T5" fmla="*/ 81 h 83"/>
                  <a:gd name="T6" fmla="*/ 15 w 17"/>
                  <a:gd name="T7" fmla="*/ 1 h 83"/>
                  <a:gd name="T8" fmla="*/ 16 w 17"/>
                  <a:gd name="T9" fmla="*/ 0 h 83"/>
                  <a:gd name="T10" fmla="*/ 17 w 17"/>
                  <a:gd name="T11" fmla="*/ 1 h 83"/>
                  <a:gd name="T12" fmla="*/ 2 w 17"/>
                  <a:gd name="T13" fmla="*/ 82 h 83"/>
                  <a:gd name="T14" fmla="*/ 1 w 1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83">
                    <a:moveTo>
                      <a:pt x="1" y="83"/>
                    </a:moveTo>
                    <a:cubicBezTo>
                      <a:pt x="1" y="83"/>
                      <a:pt x="1" y="83"/>
                      <a:pt x="0" y="83"/>
                    </a:cubicBezTo>
                    <a:cubicBezTo>
                      <a:pt x="0" y="82"/>
                      <a:pt x="0" y="82"/>
                      <a:pt x="0" y="8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1" y="82"/>
                      <a:pt x="1" y="83"/>
                      <a:pt x="1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Freeform 320"/>
              <p:cNvSpPr/>
              <p:nvPr/>
            </p:nvSpPr>
            <p:spPr bwMode="auto">
              <a:xfrm>
                <a:off x="5133976" y="3690938"/>
                <a:ext cx="166688" cy="968375"/>
              </a:xfrm>
              <a:custGeom>
                <a:avLst/>
                <a:gdLst>
                  <a:gd name="T0" fmla="*/ 1 w 30"/>
                  <a:gd name="T1" fmla="*/ 174 h 174"/>
                  <a:gd name="T2" fmla="*/ 1 w 30"/>
                  <a:gd name="T3" fmla="*/ 174 h 174"/>
                  <a:gd name="T4" fmla="*/ 0 w 30"/>
                  <a:gd name="T5" fmla="*/ 172 h 174"/>
                  <a:gd name="T6" fmla="*/ 28 w 30"/>
                  <a:gd name="T7" fmla="*/ 1 h 174"/>
                  <a:gd name="T8" fmla="*/ 29 w 30"/>
                  <a:gd name="T9" fmla="*/ 0 h 174"/>
                  <a:gd name="T10" fmla="*/ 30 w 30"/>
                  <a:gd name="T11" fmla="*/ 1 h 174"/>
                  <a:gd name="T12" fmla="*/ 2 w 30"/>
                  <a:gd name="T13" fmla="*/ 173 h 174"/>
                  <a:gd name="T14" fmla="*/ 1 w 30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Freeform 321"/>
              <p:cNvSpPr/>
              <p:nvPr/>
            </p:nvSpPr>
            <p:spPr bwMode="auto">
              <a:xfrm>
                <a:off x="5106988" y="4197351"/>
                <a:ext cx="38100" cy="461963"/>
              </a:xfrm>
              <a:custGeom>
                <a:avLst/>
                <a:gdLst>
                  <a:gd name="T0" fmla="*/ 6 w 7"/>
                  <a:gd name="T1" fmla="*/ 83 h 83"/>
                  <a:gd name="T2" fmla="*/ 5 w 7"/>
                  <a:gd name="T3" fmla="*/ 82 h 83"/>
                  <a:gd name="T4" fmla="*/ 0 w 7"/>
                  <a:gd name="T5" fmla="*/ 1 h 83"/>
                  <a:gd name="T6" fmla="*/ 1 w 7"/>
                  <a:gd name="T7" fmla="*/ 0 h 83"/>
                  <a:gd name="T8" fmla="*/ 2 w 7"/>
                  <a:gd name="T9" fmla="*/ 1 h 83"/>
                  <a:gd name="T10" fmla="*/ 7 w 7"/>
                  <a:gd name="T11" fmla="*/ 82 h 83"/>
                  <a:gd name="T12" fmla="*/ 6 w 7"/>
                  <a:gd name="T13" fmla="*/ 83 h 83"/>
                  <a:gd name="T14" fmla="*/ 6 w 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3">
                    <a:moveTo>
                      <a:pt x="6" y="83"/>
                    </a:moveTo>
                    <a:cubicBezTo>
                      <a:pt x="5" y="83"/>
                      <a:pt x="5" y="82"/>
                      <a:pt x="5" y="8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7" y="82"/>
                      <a:pt x="6" y="82"/>
                      <a:pt x="6" y="83"/>
                    </a:cubicBezTo>
                    <a:cubicBezTo>
                      <a:pt x="6" y="83"/>
                      <a:pt x="6" y="83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Freeform 322"/>
              <p:cNvSpPr/>
              <p:nvPr/>
            </p:nvSpPr>
            <p:spPr bwMode="auto">
              <a:xfrm>
                <a:off x="5022851" y="3690938"/>
                <a:ext cx="466725" cy="968375"/>
              </a:xfrm>
              <a:custGeom>
                <a:avLst/>
                <a:gdLst>
                  <a:gd name="T0" fmla="*/ 1 w 84"/>
                  <a:gd name="T1" fmla="*/ 174 h 174"/>
                  <a:gd name="T2" fmla="*/ 0 w 84"/>
                  <a:gd name="T3" fmla="*/ 173 h 174"/>
                  <a:gd name="T4" fmla="*/ 0 w 84"/>
                  <a:gd name="T5" fmla="*/ 172 h 174"/>
                  <a:gd name="T6" fmla="*/ 82 w 84"/>
                  <a:gd name="T7" fmla="*/ 0 h 174"/>
                  <a:gd name="T8" fmla="*/ 83 w 84"/>
                  <a:gd name="T9" fmla="*/ 0 h 174"/>
                  <a:gd name="T10" fmla="*/ 84 w 84"/>
                  <a:gd name="T11" fmla="*/ 1 h 174"/>
                  <a:gd name="T12" fmla="*/ 1 w 84"/>
                  <a:gd name="T13" fmla="*/ 173 h 174"/>
                  <a:gd name="T14" fmla="*/ 1 w 8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74">
                    <a:moveTo>
                      <a:pt x="1" y="174"/>
                    </a:moveTo>
                    <a:cubicBezTo>
                      <a:pt x="1" y="174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3" y="0"/>
                      <a:pt x="83" y="0"/>
                    </a:cubicBezTo>
                    <a:cubicBezTo>
                      <a:pt x="84" y="0"/>
                      <a:pt x="84" y="1"/>
                      <a:pt x="8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Freeform 323"/>
              <p:cNvSpPr/>
              <p:nvPr/>
            </p:nvSpPr>
            <p:spPr bwMode="auto">
              <a:xfrm>
                <a:off x="4849813" y="3690938"/>
                <a:ext cx="450850" cy="495300"/>
              </a:xfrm>
              <a:custGeom>
                <a:avLst/>
                <a:gdLst>
                  <a:gd name="T0" fmla="*/ 1 w 81"/>
                  <a:gd name="T1" fmla="*/ 89 h 89"/>
                  <a:gd name="T2" fmla="*/ 1 w 81"/>
                  <a:gd name="T3" fmla="*/ 89 h 89"/>
                  <a:gd name="T4" fmla="*/ 1 w 81"/>
                  <a:gd name="T5" fmla="*/ 87 h 89"/>
                  <a:gd name="T6" fmla="*/ 79 w 81"/>
                  <a:gd name="T7" fmla="*/ 0 h 89"/>
                  <a:gd name="T8" fmla="*/ 81 w 81"/>
                  <a:gd name="T9" fmla="*/ 0 h 89"/>
                  <a:gd name="T10" fmla="*/ 81 w 81"/>
                  <a:gd name="T11" fmla="*/ 1 h 89"/>
                  <a:gd name="T12" fmla="*/ 2 w 81"/>
                  <a:gd name="T13" fmla="*/ 89 h 89"/>
                  <a:gd name="T14" fmla="*/ 1 w 81"/>
                  <a:gd name="T1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89">
                    <a:moveTo>
                      <a:pt x="1" y="8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8"/>
                      <a:pt x="1" y="87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1" y="0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89"/>
                      <a:pt x="1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Freeform 324"/>
              <p:cNvSpPr/>
              <p:nvPr/>
            </p:nvSpPr>
            <p:spPr bwMode="auto">
              <a:xfrm>
                <a:off x="4849813" y="4175126"/>
                <a:ext cx="268288" cy="33338"/>
              </a:xfrm>
              <a:custGeom>
                <a:avLst/>
                <a:gdLst>
                  <a:gd name="T0" fmla="*/ 47 w 48"/>
                  <a:gd name="T1" fmla="*/ 6 h 6"/>
                  <a:gd name="T2" fmla="*/ 47 w 48"/>
                  <a:gd name="T3" fmla="*/ 6 h 6"/>
                  <a:gd name="T4" fmla="*/ 1 w 48"/>
                  <a:gd name="T5" fmla="*/ 2 h 6"/>
                  <a:gd name="T6" fmla="*/ 0 w 48"/>
                  <a:gd name="T7" fmla="*/ 1 h 6"/>
                  <a:gd name="T8" fmla="*/ 1 w 48"/>
                  <a:gd name="T9" fmla="*/ 0 h 6"/>
                  <a:gd name="T10" fmla="*/ 47 w 48"/>
                  <a:gd name="T11" fmla="*/ 4 h 6"/>
                  <a:gd name="T12" fmla="*/ 48 w 48"/>
                  <a:gd name="T13" fmla="*/ 5 h 6"/>
                  <a:gd name="T14" fmla="*/ 47 w 48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">
                    <a:moveTo>
                      <a:pt x="47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8" y="4"/>
                      <a:pt x="48" y="5"/>
                      <a:pt x="48" y="5"/>
                    </a:cubicBezTo>
                    <a:cubicBezTo>
                      <a:pt x="48" y="6"/>
                      <a:pt x="48" y="6"/>
                      <a:pt x="4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Freeform 325"/>
              <p:cNvSpPr/>
              <p:nvPr/>
            </p:nvSpPr>
            <p:spPr bwMode="auto">
              <a:xfrm>
                <a:off x="4660901" y="3673476"/>
                <a:ext cx="846138" cy="996950"/>
              </a:xfrm>
              <a:custGeom>
                <a:avLst/>
                <a:gdLst>
                  <a:gd name="T0" fmla="*/ 86 w 152"/>
                  <a:gd name="T1" fmla="*/ 179 h 179"/>
                  <a:gd name="T2" fmla="*/ 66 w 152"/>
                  <a:gd name="T3" fmla="*/ 179 h 179"/>
                  <a:gd name="T4" fmla="*/ 62 w 152"/>
                  <a:gd name="T5" fmla="*/ 177 h 179"/>
                  <a:gd name="T6" fmla="*/ 1 w 152"/>
                  <a:gd name="T7" fmla="*/ 5 h 179"/>
                  <a:gd name="T8" fmla="*/ 1 w 152"/>
                  <a:gd name="T9" fmla="*/ 2 h 179"/>
                  <a:gd name="T10" fmla="*/ 4 w 152"/>
                  <a:gd name="T11" fmla="*/ 0 h 179"/>
                  <a:gd name="T12" fmla="*/ 38 w 152"/>
                  <a:gd name="T13" fmla="*/ 0 h 179"/>
                  <a:gd name="T14" fmla="*/ 42 w 152"/>
                  <a:gd name="T15" fmla="*/ 4 h 179"/>
                  <a:gd name="T16" fmla="*/ 38 w 152"/>
                  <a:gd name="T17" fmla="*/ 8 h 179"/>
                  <a:gd name="T18" fmla="*/ 9 w 152"/>
                  <a:gd name="T19" fmla="*/ 8 h 179"/>
                  <a:gd name="T20" fmla="*/ 68 w 152"/>
                  <a:gd name="T21" fmla="*/ 172 h 179"/>
                  <a:gd name="T22" fmla="*/ 83 w 152"/>
                  <a:gd name="T23" fmla="*/ 172 h 179"/>
                  <a:gd name="T24" fmla="*/ 143 w 152"/>
                  <a:gd name="T25" fmla="*/ 8 h 179"/>
                  <a:gd name="T26" fmla="*/ 117 w 152"/>
                  <a:gd name="T27" fmla="*/ 8 h 179"/>
                  <a:gd name="T28" fmla="*/ 85 w 152"/>
                  <a:gd name="T29" fmla="*/ 97 h 179"/>
                  <a:gd name="T30" fmla="*/ 80 w 152"/>
                  <a:gd name="T31" fmla="*/ 99 h 179"/>
                  <a:gd name="T32" fmla="*/ 78 w 152"/>
                  <a:gd name="T33" fmla="*/ 94 h 179"/>
                  <a:gd name="T34" fmla="*/ 111 w 152"/>
                  <a:gd name="T35" fmla="*/ 3 h 179"/>
                  <a:gd name="T36" fmla="*/ 114 w 152"/>
                  <a:gd name="T37" fmla="*/ 0 h 179"/>
                  <a:gd name="T38" fmla="*/ 148 w 152"/>
                  <a:gd name="T39" fmla="*/ 0 h 179"/>
                  <a:gd name="T40" fmla="*/ 151 w 152"/>
                  <a:gd name="T41" fmla="*/ 2 h 179"/>
                  <a:gd name="T42" fmla="*/ 151 w 152"/>
                  <a:gd name="T43" fmla="*/ 5 h 179"/>
                  <a:gd name="T44" fmla="*/ 89 w 152"/>
                  <a:gd name="T45" fmla="*/ 177 h 179"/>
                  <a:gd name="T46" fmla="*/ 86 w 152"/>
                  <a:gd name="T4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2" h="179">
                    <a:moveTo>
                      <a:pt x="86" y="179"/>
                    </a:moveTo>
                    <a:cubicBezTo>
                      <a:pt x="66" y="179"/>
                      <a:pt x="66" y="179"/>
                      <a:pt x="66" y="179"/>
                    </a:cubicBezTo>
                    <a:cubicBezTo>
                      <a:pt x="64" y="179"/>
                      <a:pt x="63" y="178"/>
                      <a:pt x="62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0" y="0"/>
                      <a:pt x="42" y="2"/>
                      <a:pt x="42" y="4"/>
                    </a:cubicBezTo>
                    <a:cubicBezTo>
                      <a:pt x="42" y="6"/>
                      <a:pt x="40" y="8"/>
                      <a:pt x="3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8" y="172"/>
                      <a:pt x="68" y="172"/>
                      <a:pt x="68" y="172"/>
                    </a:cubicBezTo>
                    <a:cubicBezTo>
                      <a:pt x="83" y="172"/>
                      <a:pt x="83" y="172"/>
                      <a:pt x="83" y="172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4" y="98"/>
                      <a:pt x="82" y="99"/>
                      <a:pt x="80" y="99"/>
                    </a:cubicBezTo>
                    <a:cubicBezTo>
                      <a:pt x="78" y="98"/>
                      <a:pt x="77" y="96"/>
                      <a:pt x="78" y="94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11" y="1"/>
                      <a:pt x="113" y="0"/>
                      <a:pt x="11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9" y="0"/>
                      <a:pt x="150" y="1"/>
                      <a:pt x="151" y="2"/>
                    </a:cubicBezTo>
                    <a:cubicBezTo>
                      <a:pt x="152" y="3"/>
                      <a:pt x="152" y="4"/>
                      <a:pt x="151" y="5"/>
                    </a:cubicBezTo>
                    <a:cubicBezTo>
                      <a:pt x="89" y="177"/>
                      <a:pt x="89" y="177"/>
                      <a:pt x="89" y="177"/>
                    </a:cubicBezTo>
                    <a:cubicBezTo>
                      <a:pt x="89" y="178"/>
                      <a:pt x="87" y="179"/>
                      <a:pt x="8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Oval 326"/>
              <p:cNvSpPr>
                <a:spLocks noChangeArrowheads="1"/>
              </p:cNvSpPr>
              <p:nvPr/>
            </p:nvSpPr>
            <p:spPr bwMode="auto">
              <a:xfrm>
                <a:off x="4989513" y="39751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Oval 327"/>
              <p:cNvSpPr>
                <a:spLocks noChangeArrowheads="1"/>
              </p:cNvSpPr>
              <p:nvPr/>
            </p:nvSpPr>
            <p:spPr bwMode="auto">
              <a:xfrm>
                <a:off x="5167313" y="4270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Oval 328"/>
              <p:cNvSpPr>
                <a:spLocks noChangeArrowheads="1"/>
              </p:cNvSpPr>
              <p:nvPr/>
            </p:nvSpPr>
            <p:spPr bwMode="auto">
              <a:xfrm>
                <a:off x="4956176" y="4164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19" name="组合 818"/>
            <p:cNvGrpSpPr/>
            <p:nvPr/>
          </p:nvGrpSpPr>
          <p:grpSpPr>
            <a:xfrm>
              <a:off x="3213051" y="3668713"/>
              <a:ext cx="755650" cy="1019176"/>
              <a:chOff x="3427413" y="3668713"/>
              <a:chExt cx="755650" cy="1019176"/>
            </a:xfrm>
            <a:grpFill/>
          </p:grpSpPr>
          <p:sp>
            <p:nvSpPr>
              <p:cNvPr id="820" name="Freeform 329"/>
              <p:cNvSpPr/>
              <p:nvPr/>
            </p:nvSpPr>
            <p:spPr bwMode="auto">
              <a:xfrm>
                <a:off x="3627438" y="3690938"/>
                <a:ext cx="539750" cy="539750"/>
              </a:xfrm>
              <a:custGeom>
                <a:avLst/>
                <a:gdLst>
                  <a:gd name="T0" fmla="*/ 96 w 97"/>
                  <a:gd name="T1" fmla="*/ 97 h 97"/>
                  <a:gd name="T2" fmla="*/ 95 w 97"/>
                  <a:gd name="T3" fmla="*/ 97 h 97"/>
                  <a:gd name="T4" fmla="*/ 0 w 97"/>
                  <a:gd name="T5" fmla="*/ 2 h 97"/>
                  <a:gd name="T6" fmla="*/ 0 w 97"/>
                  <a:gd name="T7" fmla="*/ 0 h 97"/>
                  <a:gd name="T8" fmla="*/ 1 w 97"/>
                  <a:gd name="T9" fmla="*/ 0 h 97"/>
                  <a:gd name="T10" fmla="*/ 96 w 97"/>
                  <a:gd name="T11" fmla="*/ 95 h 97"/>
                  <a:gd name="T12" fmla="*/ 96 w 97"/>
                  <a:gd name="T13" fmla="*/ 97 h 97"/>
                  <a:gd name="T14" fmla="*/ 96 w 97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7">
                    <a:moveTo>
                      <a:pt x="96" y="97"/>
                    </a:moveTo>
                    <a:cubicBezTo>
                      <a:pt x="95" y="97"/>
                      <a:pt x="95" y="97"/>
                      <a:pt x="95" y="9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6"/>
                      <a:pt x="97" y="96"/>
                      <a:pt x="96" y="97"/>
                    </a:cubicBezTo>
                    <a:cubicBezTo>
                      <a:pt x="96" y="97"/>
                      <a:pt x="96" y="97"/>
                      <a:pt x="9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Freeform 330"/>
              <p:cNvSpPr/>
              <p:nvPr/>
            </p:nvSpPr>
            <p:spPr bwMode="auto">
              <a:xfrm>
                <a:off x="3800476" y="3690938"/>
                <a:ext cx="188913" cy="979488"/>
              </a:xfrm>
              <a:custGeom>
                <a:avLst/>
                <a:gdLst>
                  <a:gd name="T0" fmla="*/ 1 w 34"/>
                  <a:gd name="T1" fmla="*/ 176 h 176"/>
                  <a:gd name="T2" fmla="*/ 1 w 34"/>
                  <a:gd name="T3" fmla="*/ 176 h 176"/>
                  <a:gd name="T4" fmla="*/ 0 w 34"/>
                  <a:gd name="T5" fmla="*/ 175 h 176"/>
                  <a:gd name="T6" fmla="*/ 32 w 34"/>
                  <a:gd name="T7" fmla="*/ 1 h 176"/>
                  <a:gd name="T8" fmla="*/ 33 w 34"/>
                  <a:gd name="T9" fmla="*/ 0 h 176"/>
                  <a:gd name="T10" fmla="*/ 34 w 34"/>
                  <a:gd name="T11" fmla="*/ 1 h 176"/>
                  <a:gd name="T12" fmla="*/ 2 w 34"/>
                  <a:gd name="T13" fmla="*/ 175 h 176"/>
                  <a:gd name="T14" fmla="*/ 1 w 34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6"/>
                      <a:pt x="0" y="17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Freeform 331"/>
              <p:cNvSpPr/>
              <p:nvPr/>
            </p:nvSpPr>
            <p:spPr bwMode="auto">
              <a:xfrm>
                <a:off x="3800476" y="3690938"/>
                <a:ext cx="366713" cy="979488"/>
              </a:xfrm>
              <a:custGeom>
                <a:avLst/>
                <a:gdLst>
                  <a:gd name="T0" fmla="*/ 1 w 66"/>
                  <a:gd name="T1" fmla="*/ 176 h 176"/>
                  <a:gd name="T2" fmla="*/ 1 w 66"/>
                  <a:gd name="T3" fmla="*/ 176 h 176"/>
                  <a:gd name="T4" fmla="*/ 0 w 66"/>
                  <a:gd name="T5" fmla="*/ 175 h 176"/>
                  <a:gd name="T6" fmla="*/ 64 w 66"/>
                  <a:gd name="T7" fmla="*/ 1 h 176"/>
                  <a:gd name="T8" fmla="*/ 66 w 66"/>
                  <a:gd name="T9" fmla="*/ 0 h 176"/>
                  <a:gd name="T10" fmla="*/ 66 w 66"/>
                  <a:gd name="T11" fmla="*/ 1 h 176"/>
                  <a:gd name="T12" fmla="*/ 2 w 66"/>
                  <a:gd name="T13" fmla="*/ 176 h 176"/>
                  <a:gd name="T14" fmla="*/ 1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0"/>
                      <a:pt x="65" y="0"/>
                      <a:pt x="66" y="0"/>
                    </a:cubicBezTo>
                    <a:cubicBezTo>
                      <a:pt x="66" y="0"/>
                      <a:pt x="66" y="1"/>
                      <a:pt x="66" y="1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1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Freeform 332"/>
              <p:cNvSpPr/>
              <p:nvPr/>
            </p:nvSpPr>
            <p:spPr bwMode="auto">
              <a:xfrm>
                <a:off x="3443288" y="3690938"/>
                <a:ext cx="701675" cy="517525"/>
              </a:xfrm>
              <a:custGeom>
                <a:avLst/>
                <a:gdLst>
                  <a:gd name="T0" fmla="*/ 125 w 126"/>
                  <a:gd name="T1" fmla="*/ 93 h 93"/>
                  <a:gd name="T2" fmla="*/ 125 w 126"/>
                  <a:gd name="T3" fmla="*/ 93 h 93"/>
                  <a:gd name="T4" fmla="*/ 0 w 126"/>
                  <a:gd name="T5" fmla="*/ 2 h 93"/>
                  <a:gd name="T6" fmla="*/ 0 w 126"/>
                  <a:gd name="T7" fmla="*/ 0 h 93"/>
                  <a:gd name="T8" fmla="*/ 2 w 126"/>
                  <a:gd name="T9" fmla="*/ 0 h 93"/>
                  <a:gd name="T10" fmla="*/ 126 w 126"/>
                  <a:gd name="T11" fmla="*/ 92 h 93"/>
                  <a:gd name="T12" fmla="*/ 126 w 126"/>
                  <a:gd name="T13" fmla="*/ 93 h 93"/>
                  <a:gd name="T14" fmla="*/ 125 w 126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93">
                    <a:moveTo>
                      <a:pt x="125" y="93"/>
                    </a:moveTo>
                    <a:cubicBezTo>
                      <a:pt x="125" y="93"/>
                      <a:pt x="125" y="93"/>
                      <a:pt x="125" y="9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6" y="92"/>
                      <a:pt x="126" y="92"/>
                      <a:pt x="126" y="92"/>
                    </a:cubicBezTo>
                    <a:cubicBezTo>
                      <a:pt x="126" y="92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5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Freeform 333"/>
              <p:cNvSpPr/>
              <p:nvPr/>
            </p:nvSpPr>
            <p:spPr bwMode="auto">
              <a:xfrm>
                <a:off x="3800476" y="4203701"/>
                <a:ext cx="344488" cy="466725"/>
              </a:xfrm>
              <a:custGeom>
                <a:avLst/>
                <a:gdLst>
                  <a:gd name="T0" fmla="*/ 1 w 62"/>
                  <a:gd name="T1" fmla="*/ 84 h 84"/>
                  <a:gd name="T2" fmla="*/ 1 w 62"/>
                  <a:gd name="T3" fmla="*/ 84 h 84"/>
                  <a:gd name="T4" fmla="*/ 0 w 62"/>
                  <a:gd name="T5" fmla="*/ 83 h 84"/>
                  <a:gd name="T6" fmla="*/ 61 w 62"/>
                  <a:gd name="T7" fmla="*/ 0 h 84"/>
                  <a:gd name="T8" fmla="*/ 62 w 62"/>
                  <a:gd name="T9" fmla="*/ 0 h 84"/>
                  <a:gd name="T10" fmla="*/ 62 w 62"/>
                  <a:gd name="T11" fmla="*/ 1 h 84"/>
                  <a:gd name="T12" fmla="*/ 2 w 62"/>
                  <a:gd name="T13" fmla="*/ 84 h 84"/>
                  <a:gd name="T14" fmla="*/ 1 w 62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1"/>
                      <a:pt x="6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4"/>
                      <a:pt x="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Freeform 334"/>
              <p:cNvSpPr/>
              <p:nvPr/>
            </p:nvSpPr>
            <p:spPr bwMode="auto">
              <a:xfrm>
                <a:off x="3443288" y="3690938"/>
                <a:ext cx="368300" cy="979488"/>
              </a:xfrm>
              <a:custGeom>
                <a:avLst/>
                <a:gdLst>
                  <a:gd name="T0" fmla="*/ 65 w 66"/>
                  <a:gd name="T1" fmla="*/ 176 h 176"/>
                  <a:gd name="T2" fmla="*/ 64 w 66"/>
                  <a:gd name="T3" fmla="*/ 176 h 176"/>
                  <a:gd name="T4" fmla="*/ 0 w 66"/>
                  <a:gd name="T5" fmla="*/ 1 h 176"/>
                  <a:gd name="T6" fmla="*/ 1 w 66"/>
                  <a:gd name="T7" fmla="*/ 0 h 176"/>
                  <a:gd name="T8" fmla="*/ 2 w 66"/>
                  <a:gd name="T9" fmla="*/ 1 h 176"/>
                  <a:gd name="T10" fmla="*/ 66 w 66"/>
                  <a:gd name="T11" fmla="*/ 175 h 176"/>
                  <a:gd name="T12" fmla="*/ 65 w 66"/>
                  <a:gd name="T13" fmla="*/ 176 h 176"/>
                  <a:gd name="T14" fmla="*/ 65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65" y="176"/>
                    </a:moveTo>
                    <a:cubicBezTo>
                      <a:pt x="65" y="176"/>
                      <a:pt x="64" y="176"/>
                      <a:pt x="64" y="17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66" y="175"/>
                      <a:pt x="66" y="176"/>
                      <a:pt x="65" y="176"/>
                    </a:cubicBezTo>
                    <a:cubicBezTo>
                      <a:pt x="65" y="176"/>
                      <a:pt x="65" y="176"/>
                      <a:pt x="65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Freeform 335"/>
              <p:cNvSpPr/>
              <p:nvPr/>
            </p:nvSpPr>
            <p:spPr bwMode="auto">
              <a:xfrm>
                <a:off x="3627438" y="3690938"/>
                <a:ext cx="361950" cy="11113"/>
              </a:xfrm>
              <a:custGeom>
                <a:avLst/>
                <a:gdLst>
                  <a:gd name="T0" fmla="*/ 64 w 65"/>
                  <a:gd name="T1" fmla="*/ 2 h 2"/>
                  <a:gd name="T2" fmla="*/ 1 w 65"/>
                  <a:gd name="T3" fmla="*/ 2 h 2"/>
                  <a:gd name="T4" fmla="*/ 0 w 65"/>
                  <a:gd name="T5" fmla="*/ 1 h 2"/>
                  <a:gd name="T6" fmla="*/ 1 w 65"/>
                  <a:gd name="T7" fmla="*/ 0 h 2"/>
                  <a:gd name="T8" fmla="*/ 64 w 65"/>
                  <a:gd name="T9" fmla="*/ 0 h 2"/>
                  <a:gd name="T10" fmla="*/ 65 w 65"/>
                  <a:gd name="T11" fmla="*/ 1 h 2"/>
                  <a:gd name="T12" fmla="*/ 64 w 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">
                    <a:moveTo>
                      <a:pt x="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5" y="0"/>
                      <a:pt x="65" y="1"/>
                    </a:cubicBezTo>
                    <a:cubicBezTo>
                      <a:pt x="65" y="1"/>
                      <a:pt x="64" y="2"/>
                      <a:pt x="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Freeform 336"/>
              <p:cNvSpPr/>
              <p:nvPr/>
            </p:nvSpPr>
            <p:spPr bwMode="auto">
              <a:xfrm>
                <a:off x="3427413" y="3673476"/>
                <a:ext cx="755650" cy="1014413"/>
              </a:xfrm>
              <a:custGeom>
                <a:avLst/>
                <a:gdLst>
                  <a:gd name="T0" fmla="*/ 68 w 136"/>
                  <a:gd name="T1" fmla="*/ 182 h 182"/>
                  <a:gd name="T2" fmla="*/ 46 w 136"/>
                  <a:gd name="T3" fmla="*/ 179 h 182"/>
                  <a:gd name="T4" fmla="*/ 26 w 136"/>
                  <a:gd name="T5" fmla="*/ 169 h 182"/>
                  <a:gd name="T6" fmla="*/ 10 w 136"/>
                  <a:gd name="T7" fmla="*/ 153 h 182"/>
                  <a:gd name="T8" fmla="*/ 2 w 136"/>
                  <a:gd name="T9" fmla="*/ 133 h 182"/>
                  <a:gd name="T10" fmla="*/ 1 w 136"/>
                  <a:gd name="T11" fmla="*/ 121 h 182"/>
                  <a:gd name="T12" fmla="*/ 0 w 136"/>
                  <a:gd name="T13" fmla="*/ 109 h 182"/>
                  <a:gd name="T14" fmla="*/ 0 w 136"/>
                  <a:gd name="T15" fmla="*/ 4 h 182"/>
                  <a:gd name="T16" fmla="*/ 4 w 136"/>
                  <a:gd name="T17" fmla="*/ 0 h 182"/>
                  <a:gd name="T18" fmla="*/ 37 w 136"/>
                  <a:gd name="T19" fmla="*/ 0 h 182"/>
                  <a:gd name="T20" fmla="*/ 40 w 136"/>
                  <a:gd name="T21" fmla="*/ 4 h 182"/>
                  <a:gd name="T22" fmla="*/ 37 w 136"/>
                  <a:gd name="T23" fmla="*/ 8 h 182"/>
                  <a:gd name="T24" fmla="*/ 8 w 136"/>
                  <a:gd name="T25" fmla="*/ 8 h 182"/>
                  <a:gd name="T26" fmla="*/ 8 w 136"/>
                  <a:gd name="T27" fmla="*/ 109 h 182"/>
                  <a:gd name="T28" fmla="*/ 8 w 136"/>
                  <a:gd name="T29" fmla="*/ 121 h 182"/>
                  <a:gd name="T30" fmla="*/ 9 w 136"/>
                  <a:gd name="T31" fmla="*/ 131 h 182"/>
                  <a:gd name="T32" fmla="*/ 16 w 136"/>
                  <a:gd name="T33" fmla="*/ 149 h 182"/>
                  <a:gd name="T34" fmla="*/ 30 w 136"/>
                  <a:gd name="T35" fmla="*/ 163 h 182"/>
                  <a:gd name="T36" fmla="*/ 48 w 136"/>
                  <a:gd name="T37" fmla="*/ 172 h 182"/>
                  <a:gd name="T38" fmla="*/ 92 w 136"/>
                  <a:gd name="T39" fmla="*/ 171 h 182"/>
                  <a:gd name="T40" fmla="*/ 110 w 136"/>
                  <a:gd name="T41" fmla="*/ 160 h 182"/>
                  <a:gd name="T42" fmla="*/ 123 w 136"/>
                  <a:gd name="T43" fmla="*/ 143 h 182"/>
                  <a:gd name="T44" fmla="*/ 128 w 136"/>
                  <a:gd name="T45" fmla="*/ 120 h 182"/>
                  <a:gd name="T46" fmla="*/ 128 w 136"/>
                  <a:gd name="T47" fmla="*/ 114 h 182"/>
                  <a:gd name="T48" fmla="*/ 128 w 136"/>
                  <a:gd name="T49" fmla="*/ 8 h 182"/>
                  <a:gd name="T50" fmla="*/ 100 w 136"/>
                  <a:gd name="T51" fmla="*/ 8 h 182"/>
                  <a:gd name="T52" fmla="*/ 96 w 136"/>
                  <a:gd name="T53" fmla="*/ 4 h 182"/>
                  <a:gd name="T54" fmla="*/ 100 w 136"/>
                  <a:gd name="T55" fmla="*/ 0 h 182"/>
                  <a:gd name="T56" fmla="*/ 132 w 136"/>
                  <a:gd name="T57" fmla="*/ 0 h 182"/>
                  <a:gd name="T58" fmla="*/ 136 w 136"/>
                  <a:gd name="T59" fmla="*/ 4 h 182"/>
                  <a:gd name="T60" fmla="*/ 136 w 136"/>
                  <a:gd name="T61" fmla="*/ 114 h 182"/>
                  <a:gd name="T62" fmla="*/ 136 w 136"/>
                  <a:gd name="T63" fmla="*/ 120 h 182"/>
                  <a:gd name="T64" fmla="*/ 130 w 136"/>
                  <a:gd name="T65" fmla="*/ 146 h 182"/>
                  <a:gd name="T66" fmla="*/ 115 w 136"/>
                  <a:gd name="T67" fmla="*/ 165 h 182"/>
                  <a:gd name="T68" fmla="*/ 94 w 136"/>
                  <a:gd name="T69" fmla="*/ 178 h 182"/>
                  <a:gd name="T70" fmla="*/ 68 w 136"/>
                  <a:gd name="T71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" h="182">
                    <a:moveTo>
                      <a:pt x="68" y="182"/>
                    </a:moveTo>
                    <a:cubicBezTo>
                      <a:pt x="61" y="182"/>
                      <a:pt x="53" y="181"/>
                      <a:pt x="46" y="179"/>
                    </a:cubicBezTo>
                    <a:cubicBezTo>
                      <a:pt x="39" y="177"/>
                      <a:pt x="32" y="173"/>
                      <a:pt x="26" y="169"/>
                    </a:cubicBezTo>
                    <a:cubicBezTo>
                      <a:pt x="20" y="165"/>
                      <a:pt x="15" y="160"/>
                      <a:pt x="10" y="153"/>
                    </a:cubicBezTo>
                    <a:cubicBezTo>
                      <a:pt x="6" y="147"/>
                      <a:pt x="3" y="140"/>
                      <a:pt x="2" y="133"/>
                    </a:cubicBezTo>
                    <a:cubicBezTo>
                      <a:pt x="1" y="129"/>
                      <a:pt x="1" y="125"/>
                      <a:pt x="1" y="121"/>
                    </a:cubicBezTo>
                    <a:cubicBezTo>
                      <a:pt x="0" y="117"/>
                      <a:pt x="0" y="113"/>
                      <a:pt x="0" y="10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8"/>
                      <a:pt x="3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8" y="113"/>
                      <a:pt x="8" y="117"/>
                      <a:pt x="8" y="121"/>
                    </a:cubicBezTo>
                    <a:cubicBezTo>
                      <a:pt x="8" y="124"/>
                      <a:pt x="8" y="128"/>
                      <a:pt x="9" y="131"/>
                    </a:cubicBezTo>
                    <a:cubicBezTo>
                      <a:pt x="10" y="138"/>
                      <a:pt x="13" y="144"/>
                      <a:pt x="16" y="149"/>
                    </a:cubicBezTo>
                    <a:cubicBezTo>
                      <a:pt x="20" y="155"/>
                      <a:pt x="25" y="159"/>
                      <a:pt x="30" y="163"/>
                    </a:cubicBezTo>
                    <a:cubicBezTo>
                      <a:pt x="35" y="167"/>
                      <a:pt x="42" y="170"/>
                      <a:pt x="48" y="172"/>
                    </a:cubicBezTo>
                    <a:cubicBezTo>
                      <a:pt x="63" y="176"/>
                      <a:pt x="79" y="175"/>
                      <a:pt x="92" y="171"/>
                    </a:cubicBezTo>
                    <a:cubicBezTo>
                      <a:pt x="99" y="168"/>
                      <a:pt x="105" y="164"/>
                      <a:pt x="110" y="160"/>
                    </a:cubicBezTo>
                    <a:cubicBezTo>
                      <a:pt x="115" y="155"/>
                      <a:pt x="120" y="149"/>
                      <a:pt x="123" y="143"/>
                    </a:cubicBezTo>
                    <a:cubicBezTo>
                      <a:pt x="126" y="136"/>
                      <a:pt x="128" y="128"/>
                      <a:pt x="128" y="120"/>
                    </a:cubicBezTo>
                    <a:cubicBezTo>
                      <a:pt x="128" y="118"/>
                      <a:pt x="128" y="116"/>
                      <a:pt x="128" y="114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8" y="8"/>
                      <a:pt x="96" y="6"/>
                      <a:pt x="96" y="4"/>
                    </a:cubicBezTo>
                    <a:cubicBezTo>
                      <a:pt x="96" y="2"/>
                      <a:pt x="98" y="0"/>
                      <a:pt x="10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0"/>
                      <a:pt x="136" y="2"/>
                      <a:pt x="136" y="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7"/>
                      <a:pt x="136" y="119"/>
                      <a:pt x="136" y="120"/>
                    </a:cubicBezTo>
                    <a:cubicBezTo>
                      <a:pt x="135" y="129"/>
                      <a:pt x="133" y="138"/>
                      <a:pt x="130" y="146"/>
                    </a:cubicBezTo>
                    <a:cubicBezTo>
                      <a:pt x="126" y="153"/>
                      <a:pt x="121" y="160"/>
                      <a:pt x="115" y="165"/>
                    </a:cubicBezTo>
                    <a:cubicBezTo>
                      <a:pt x="109" y="171"/>
                      <a:pt x="102" y="175"/>
                      <a:pt x="94" y="178"/>
                    </a:cubicBezTo>
                    <a:cubicBezTo>
                      <a:pt x="86" y="180"/>
                      <a:pt x="77" y="182"/>
                      <a:pt x="6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Oval 337"/>
              <p:cNvSpPr>
                <a:spLocks noChangeArrowheads="1"/>
              </p:cNvSpPr>
              <p:nvPr/>
            </p:nvSpPr>
            <p:spPr bwMode="auto">
              <a:xfrm>
                <a:off x="3894138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Oval 338"/>
              <p:cNvSpPr>
                <a:spLocks noChangeArrowheads="1"/>
              </p:cNvSpPr>
              <p:nvPr/>
            </p:nvSpPr>
            <p:spPr bwMode="auto">
              <a:xfrm>
                <a:off x="3605213" y="41640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Oval 339"/>
              <p:cNvSpPr>
                <a:spLocks noChangeArrowheads="1"/>
              </p:cNvSpPr>
              <p:nvPr/>
            </p:nvSpPr>
            <p:spPr bwMode="auto">
              <a:xfrm>
                <a:off x="3956051" y="4397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Oval 340"/>
              <p:cNvSpPr>
                <a:spLocks noChangeArrowheads="1"/>
              </p:cNvSpPr>
              <p:nvPr/>
            </p:nvSpPr>
            <p:spPr bwMode="auto">
              <a:xfrm>
                <a:off x="3778251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32" name="组合 831"/>
            <p:cNvGrpSpPr/>
            <p:nvPr/>
          </p:nvGrpSpPr>
          <p:grpSpPr>
            <a:xfrm>
              <a:off x="2062114" y="3673476"/>
              <a:ext cx="673100" cy="996950"/>
              <a:chOff x="2276476" y="3673476"/>
              <a:chExt cx="673100" cy="996950"/>
            </a:xfrm>
            <a:grpFill/>
          </p:grpSpPr>
          <p:sp>
            <p:nvSpPr>
              <p:cNvPr id="833" name="Freeform 341"/>
              <p:cNvSpPr/>
              <p:nvPr/>
            </p:nvSpPr>
            <p:spPr bwMode="auto">
              <a:xfrm>
                <a:off x="2516188" y="3690938"/>
                <a:ext cx="415925" cy="968375"/>
              </a:xfrm>
              <a:custGeom>
                <a:avLst/>
                <a:gdLst>
                  <a:gd name="T0" fmla="*/ 2 w 75"/>
                  <a:gd name="T1" fmla="*/ 174 h 174"/>
                  <a:gd name="T2" fmla="*/ 1 w 75"/>
                  <a:gd name="T3" fmla="*/ 173 h 174"/>
                  <a:gd name="T4" fmla="*/ 1 w 75"/>
                  <a:gd name="T5" fmla="*/ 172 h 174"/>
                  <a:gd name="T6" fmla="*/ 73 w 75"/>
                  <a:gd name="T7" fmla="*/ 1 h 174"/>
                  <a:gd name="T8" fmla="*/ 74 w 75"/>
                  <a:gd name="T9" fmla="*/ 0 h 174"/>
                  <a:gd name="T10" fmla="*/ 75 w 75"/>
                  <a:gd name="T11" fmla="*/ 1 h 174"/>
                  <a:gd name="T12" fmla="*/ 2 w 75"/>
                  <a:gd name="T13" fmla="*/ 173 h 174"/>
                  <a:gd name="T14" fmla="*/ 2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2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5" y="0"/>
                      <a:pt x="75" y="1"/>
                      <a:pt x="7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2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Freeform 342"/>
              <p:cNvSpPr/>
              <p:nvPr/>
            </p:nvSpPr>
            <p:spPr bwMode="auto">
              <a:xfrm>
                <a:off x="2293938" y="3690938"/>
                <a:ext cx="415925" cy="968375"/>
              </a:xfrm>
              <a:custGeom>
                <a:avLst/>
                <a:gdLst>
                  <a:gd name="T0" fmla="*/ 74 w 75"/>
                  <a:gd name="T1" fmla="*/ 174 h 174"/>
                  <a:gd name="T2" fmla="*/ 73 w 75"/>
                  <a:gd name="T3" fmla="*/ 173 h 174"/>
                  <a:gd name="T4" fmla="*/ 0 w 75"/>
                  <a:gd name="T5" fmla="*/ 1 h 174"/>
                  <a:gd name="T6" fmla="*/ 1 w 75"/>
                  <a:gd name="T7" fmla="*/ 0 h 174"/>
                  <a:gd name="T8" fmla="*/ 2 w 75"/>
                  <a:gd name="T9" fmla="*/ 1 h 174"/>
                  <a:gd name="T10" fmla="*/ 75 w 75"/>
                  <a:gd name="T11" fmla="*/ 172 h 174"/>
                  <a:gd name="T12" fmla="*/ 74 w 75"/>
                  <a:gd name="T13" fmla="*/ 173 h 174"/>
                  <a:gd name="T14" fmla="*/ 74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74" y="174"/>
                    </a:moveTo>
                    <a:cubicBezTo>
                      <a:pt x="73" y="174"/>
                      <a:pt x="73" y="173"/>
                      <a:pt x="7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72"/>
                      <a:pt x="75" y="172"/>
                      <a:pt x="75" y="172"/>
                    </a:cubicBezTo>
                    <a:cubicBezTo>
                      <a:pt x="75" y="173"/>
                      <a:pt x="75" y="173"/>
                      <a:pt x="74" y="173"/>
                    </a:cubicBezTo>
                    <a:cubicBezTo>
                      <a:pt x="74" y="174"/>
                      <a:pt x="74" y="174"/>
                      <a:pt x="74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Freeform 343"/>
              <p:cNvSpPr/>
              <p:nvPr/>
            </p:nvSpPr>
            <p:spPr bwMode="auto">
              <a:xfrm>
                <a:off x="2293938" y="3857626"/>
                <a:ext cx="415925" cy="801688"/>
              </a:xfrm>
              <a:custGeom>
                <a:avLst/>
                <a:gdLst>
                  <a:gd name="T0" fmla="*/ 74 w 75"/>
                  <a:gd name="T1" fmla="*/ 144 h 144"/>
                  <a:gd name="T2" fmla="*/ 73 w 75"/>
                  <a:gd name="T3" fmla="*/ 143 h 144"/>
                  <a:gd name="T4" fmla="*/ 0 w 75"/>
                  <a:gd name="T5" fmla="*/ 2 h 144"/>
                  <a:gd name="T6" fmla="*/ 1 w 75"/>
                  <a:gd name="T7" fmla="*/ 0 h 144"/>
                  <a:gd name="T8" fmla="*/ 2 w 75"/>
                  <a:gd name="T9" fmla="*/ 1 h 144"/>
                  <a:gd name="T10" fmla="*/ 75 w 75"/>
                  <a:gd name="T11" fmla="*/ 142 h 144"/>
                  <a:gd name="T12" fmla="*/ 74 w 75"/>
                  <a:gd name="T13" fmla="*/ 143 h 144"/>
                  <a:gd name="T14" fmla="*/ 74 w 75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44">
                    <a:moveTo>
                      <a:pt x="74" y="144"/>
                    </a:moveTo>
                    <a:cubicBezTo>
                      <a:pt x="73" y="144"/>
                      <a:pt x="73" y="143"/>
                      <a:pt x="73" y="1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3"/>
                      <a:pt x="75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Freeform 344"/>
              <p:cNvSpPr/>
              <p:nvPr/>
            </p:nvSpPr>
            <p:spPr bwMode="auto">
              <a:xfrm>
                <a:off x="2520951" y="3690938"/>
                <a:ext cx="100013" cy="968375"/>
              </a:xfrm>
              <a:custGeom>
                <a:avLst/>
                <a:gdLst>
                  <a:gd name="T0" fmla="*/ 1 w 18"/>
                  <a:gd name="T1" fmla="*/ 174 h 174"/>
                  <a:gd name="T2" fmla="*/ 0 w 18"/>
                  <a:gd name="T3" fmla="*/ 174 h 174"/>
                  <a:gd name="T4" fmla="*/ 0 w 18"/>
                  <a:gd name="T5" fmla="*/ 173 h 174"/>
                  <a:gd name="T6" fmla="*/ 16 w 18"/>
                  <a:gd name="T7" fmla="*/ 1 h 174"/>
                  <a:gd name="T8" fmla="*/ 17 w 18"/>
                  <a:gd name="T9" fmla="*/ 0 h 174"/>
                  <a:gd name="T10" fmla="*/ 18 w 18"/>
                  <a:gd name="T11" fmla="*/ 1 h 174"/>
                  <a:gd name="T12" fmla="*/ 1 w 18"/>
                  <a:gd name="T13" fmla="*/ 173 h 174"/>
                  <a:gd name="T14" fmla="*/ 1 w 18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Freeform 345"/>
              <p:cNvSpPr/>
              <p:nvPr/>
            </p:nvSpPr>
            <p:spPr bwMode="auto">
              <a:xfrm>
                <a:off x="2293938" y="3690938"/>
                <a:ext cx="638175" cy="177800"/>
              </a:xfrm>
              <a:custGeom>
                <a:avLst/>
                <a:gdLst>
                  <a:gd name="T0" fmla="*/ 114 w 115"/>
                  <a:gd name="T1" fmla="*/ 32 h 32"/>
                  <a:gd name="T2" fmla="*/ 114 w 115"/>
                  <a:gd name="T3" fmla="*/ 32 h 32"/>
                  <a:gd name="T4" fmla="*/ 1 w 115"/>
                  <a:gd name="T5" fmla="*/ 2 h 32"/>
                  <a:gd name="T6" fmla="*/ 0 w 115"/>
                  <a:gd name="T7" fmla="*/ 1 h 32"/>
                  <a:gd name="T8" fmla="*/ 1 w 115"/>
                  <a:gd name="T9" fmla="*/ 0 h 32"/>
                  <a:gd name="T10" fmla="*/ 114 w 115"/>
                  <a:gd name="T11" fmla="*/ 30 h 32"/>
                  <a:gd name="T12" fmla="*/ 115 w 115"/>
                  <a:gd name="T13" fmla="*/ 31 h 32"/>
                  <a:gd name="T14" fmla="*/ 114 w 11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32">
                    <a:moveTo>
                      <a:pt x="114" y="32"/>
                    </a:moveTo>
                    <a:cubicBezTo>
                      <a:pt x="114" y="32"/>
                      <a:pt x="114" y="32"/>
                      <a:pt x="114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0"/>
                      <a:pt x="115" y="31"/>
                      <a:pt x="115" y="31"/>
                    </a:cubicBezTo>
                    <a:cubicBezTo>
                      <a:pt x="115" y="32"/>
                      <a:pt x="114" y="32"/>
                      <a:pt x="11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Freeform 346"/>
              <p:cNvSpPr/>
              <p:nvPr/>
            </p:nvSpPr>
            <p:spPr bwMode="auto">
              <a:xfrm>
                <a:off x="2293938" y="3857626"/>
                <a:ext cx="638175" cy="11113"/>
              </a:xfrm>
              <a:custGeom>
                <a:avLst/>
                <a:gdLst>
                  <a:gd name="T0" fmla="*/ 114 w 115"/>
                  <a:gd name="T1" fmla="*/ 2 h 2"/>
                  <a:gd name="T2" fmla="*/ 1 w 115"/>
                  <a:gd name="T3" fmla="*/ 2 h 2"/>
                  <a:gd name="T4" fmla="*/ 0 w 115"/>
                  <a:gd name="T5" fmla="*/ 1 h 2"/>
                  <a:gd name="T6" fmla="*/ 1 w 115"/>
                  <a:gd name="T7" fmla="*/ 0 h 2"/>
                  <a:gd name="T8" fmla="*/ 114 w 115"/>
                  <a:gd name="T9" fmla="*/ 0 h 2"/>
                  <a:gd name="T10" fmla="*/ 115 w 115"/>
                  <a:gd name="T11" fmla="*/ 1 h 2"/>
                  <a:gd name="T12" fmla="*/ 114 w 11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">
                    <a:moveTo>
                      <a:pt x="11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5" y="0"/>
                      <a:pt x="115" y="1"/>
                      <a:pt x="115" y="1"/>
                    </a:cubicBezTo>
                    <a:cubicBezTo>
                      <a:pt x="115" y="2"/>
                      <a:pt x="115" y="2"/>
                      <a:pt x="1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Freeform 347"/>
              <p:cNvSpPr>
                <a:spLocks noEditPoints="1"/>
              </p:cNvSpPr>
              <p:nvPr/>
            </p:nvSpPr>
            <p:spPr bwMode="auto">
              <a:xfrm>
                <a:off x="2276476" y="3673476"/>
                <a:ext cx="673100" cy="996950"/>
              </a:xfrm>
              <a:custGeom>
                <a:avLst/>
                <a:gdLst>
                  <a:gd name="T0" fmla="*/ 77 w 121"/>
                  <a:gd name="T1" fmla="*/ 179 h 179"/>
                  <a:gd name="T2" fmla="*/ 45 w 121"/>
                  <a:gd name="T3" fmla="*/ 179 h 179"/>
                  <a:gd name="T4" fmla="*/ 41 w 121"/>
                  <a:gd name="T5" fmla="*/ 176 h 179"/>
                  <a:gd name="T6" fmla="*/ 45 w 121"/>
                  <a:gd name="T7" fmla="*/ 172 h 179"/>
                  <a:gd name="T8" fmla="*/ 77 w 121"/>
                  <a:gd name="T9" fmla="*/ 172 h 179"/>
                  <a:gd name="T10" fmla="*/ 80 w 121"/>
                  <a:gd name="T11" fmla="*/ 176 h 179"/>
                  <a:gd name="T12" fmla="*/ 77 w 121"/>
                  <a:gd name="T13" fmla="*/ 179 h 179"/>
                  <a:gd name="T14" fmla="*/ 117 w 121"/>
                  <a:gd name="T15" fmla="*/ 38 h 179"/>
                  <a:gd name="T16" fmla="*/ 113 w 121"/>
                  <a:gd name="T17" fmla="*/ 34 h 179"/>
                  <a:gd name="T18" fmla="*/ 113 w 121"/>
                  <a:gd name="T19" fmla="*/ 8 h 179"/>
                  <a:gd name="T20" fmla="*/ 8 w 121"/>
                  <a:gd name="T21" fmla="*/ 8 h 179"/>
                  <a:gd name="T22" fmla="*/ 8 w 121"/>
                  <a:gd name="T23" fmla="*/ 34 h 179"/>
                  <a:gd name="T24" fmla="*/ 4 w 121"/>
                  <a:gd name="T25" fmla="*/ 38 h 179"/>
                  <a:gd name="T26" fmla="*/ 0 w 121"/>
                  <a:gd name="T27" fmla="*/ 34 h 179"/>
                  <a:gd name="T28" fmla="*/ 0 w 121"/>
                  <a:gd name="T29" fmla="*/ 4 h 179"/>
                  <a:gd name="T30" fmla="*/ 4 w 121"/>
                  <a:gd name="T31" fmla="*/ 0 h 179"/>
                  <a:gd name="T32" fmla="*/ 117 w 121"/>
                  <a:gd name="T33" fmla="*/ 0 h 179"/>
                  <a:gd name="T34" fmla="*/ 121 w 121"/>
                  <a:gd name="T35" fmla="*/ 4 h 179"/>
                  <a:gd name="T36" fmla="*/ 121 w 121"/>
                  <a:gd name="T37" fmla="*/ 34 h 179"/>
                  <a:gd name="T38" fmla="*/ 117 w 121"/>
                  <a:gd name="T39" fmla="*/ 3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79">
                    <a:moveTo>
                      <a:pt x="77" y="179"/>
                    </a:moveTo>
                    <a:cubicBezTo>
                      <a:pt x="45" y="179"/>
                      <a:pt x="45" y="179"/>
                      <a:pt x="45" y="179"/>
                    </a:cubicBezTo>
                    <a:cubicBezTo>
                      <a:pt x="42" y="179"/>
                      <a:pt x="41" y="178"/>
                      <a:pt x="41" y="176"/>
                    </a:cubicBezTo>
                    <a:cubicBezTo>
                      <a:pt x="41" y="174"/>
                      <a:pt x="42" y="172"/>
                      <a:pt x="45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9" y="172"/>
                      <a:pt x="80" y="174"/>
                      <a:pt x="80" y="176"/>
                    </a:cubicBezTo>
                    <a:cubicBezTo>
                      <a:pt x="80" y="178"/>
                      <a:pt x="79" y="179"/>
                      <a:pt x="77" y="179"/>
                    </a:cubicBezTo>
                    <a:close/>
                    <a:moveTo>
                      <a:pt x="117" y="38"/>
                    </a:moveTo>
                    <a:cubicBezTo>
                      <a:pt x="115" y="38"/>
                      <a:pt x="113" y="36"/>
                      <a:pt x="113" y="34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6" y="38"/>
                      <a:pt x="4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9" y="0"/>
                      <a:pt x="121" y="2"/>
                      <a:pt x="121" y="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6"/>
                      <a:pt x="119" y="38"/>
                      <a:pt x="1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Oval 348"/>
              <p:cNvSpPr>
                <a:spLocks noChangeArrowheads="1"/>
              </p:cNvSpPr>
              <p:nvPr/>
            </p:nvSpPr>
            <p:spPr bwMode="auto">
              <a:xfrm>
                <a:off x="2571751" y="3835401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Oval 349"/>
              <p:cNvSpPr>
                <a:spLocks noChangeArrowheads="1"/>
              </p:cNvSpPr>
              <p:nvPr/>
            </p:nvSpPr>
            <p:spPr bwMode="auto">
              <a:xfrm>
                <a:off x="2576513" y="3751263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Oval 350"/>
              <p:cNvSpPr>
                <a:spLocks noChangeArrowheads="1"/>
              </p:cNvSpPr>
              <p:nvPr/>
            </p:nvSpPr>
            <p:spPr bwMode="auto">
              <a:xfrm>
                <a:off x="2527301" y="4330701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Oval 351"/>
              <p:cNvSpPr>
                <a:spLocks noChangeArrowheads="1"/>
              </p:cNvSpPr>
              <p:nvPr/>
            </p:nvSpPr>
            <p:spPr bwMode="auto">
              <a:xfrm>
                <a:off x="2716213" y="410210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Oval 352"/>
              <p:cNvSpPr>
                <a:spLocks noChangeArrowheads="1"/>
              </p:cNvSpPr>
              <p:nvPr/>
            </p:nvSpPr>
            <p:spPr bwMode="auto">
              <a:xfrm>
                <a:off x="2405063" y="3979863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45" name="组合 844"/>
            <p:cNvGrpSpPr/>
            <p:nvPr/>
          </p:nvGrpSpPr>
          <p:grpSpPr>
            <a:xfrm>
              <a:off x="939751" y="3662363"/>
              <a:ext cx="693738" cy="1025525"/>
              <a:chOff x="1154113" y="3662363"/>
              <a:chExt cx="693738" cy="1025525"/>
            </a:xfrm>
            <a:grpFill/>
          </p:grpSpPr>
          <p:sp>
            <p:nvSpPr>
              <p:cNvPr id="846" name="Freeform 353"/>
              <p:cNvSpPr/>
              <p:nvPr/>
            </p:nvSpPr>
            <p:spPr bwMode="auto">
              <a:xfrm>
                <a:off x="1169988" y="3863976"/>
                <a:ext cx="644525" cy="533400"/>
              </a:xfrm>
              <a:custGeom>
                <a:avLst/>
                <a:gdLst>
                  <a:gd name="T0" fmla="*/ 1 w 116"/>
                  <a:gd name="T1" fmla="*/ 96 h 96"/>
                  <a:gd name="T2" fmla="*/ 1 w 116"/>
                  <a:gd name="T3" fmla="*/ 96 h 96"/>
                  <a:gd name="T4" fmla="*/ 1 w 116"/>
                  <a:gd name="T5" fmla="*/ 94 h 96"/>
                  <a:gd name="T6" fmla="*/ 114 w 116"/>
                  <a:gd name="T7" fmla="*/ 1 h 96"/>
                  <a:gd name="T8" fmla="*/ 115 w 116"/>
                  <a:gd name="T9" fmla="*/ 1 h 96"/>
                  <a:gd name="T10" fmla="*/ 115 w 116"/>
                  <a:gd name="T11" fmla="*/ 2 h 96"/>
                  <a:gd name="T12" fmla="*/ 2 w 116"/>
                  <a:gd name="T13" fmla="*/ 96 h 96"/>
                  <a:gd name="T14" fmla="*/ 1 w 11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96">
                    <a:moveTo>
                      <a:pt x="1" y="96"/>
                    </a:moveTo>
                    <a:cubicBezTo>
                      <a:pt x="1" y="96"/>
                      <a:pt x="1" y="96"/>
                      <a:pt x="1" y="96"/>
                    </a:cubicBezTo>
                    <a:cubicBezTo>
                      <a:pt x="0" y="95"/>
                      <a:pt x="0" y="95"/>
                      <a:pt x="1" y="94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5" y="0"/>
                      <a:pt x="115" y="0"/>
                      <a:pt x="115" y="1"/>
                    </a:cubicBezTo>
                    <a:cubicBezTo>
                      <a:pt x="116" y="1"/>
                      <a:pt x="116" y="2"/>
                      <a:pt x="115" y="2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Freeform 354"/>
              <p:cNvSpPr/>
              <p:nvPr/>
            </p:nvSpPr>
            <p:spPr bwMode="auto">
              <a:xfrm>
                <a:off x="1425576" y="3863976"/>
                <a:ext cx="388938" cy="122238"/>
              </a:xfrm>
              <a:custGeom>
                <a:avLst/>
                <a:gdLst>
                  <a:gd name="T0" fmla="*/ 1 w 70"/>
                  <a:gd name="T1" fmla="*/ 22 h 22"/>
                  <a:gd name="T2" fmla="*/ 0 w 70"/>
                  <a:gd name="T3" fmla="*/ 21 h 22"/>
                  <a:gd name="T4" fmla="*/ 1 w 70"/>
                  <a:gd name="T5" fmla="*/ 20 h 22"/>
                  <a:gd name="T6" fmla="*/ 68 w 70"/>
                  <a:gd name="T7" fmla="*/ 1 h 22"/>
                  <a:gd name="T8" fmla="*/ 70 w 70"/>
                  <a:gd name="T9" fmla="*/ 1 h 22"/>
                  <a:gd name="T10" fmla="*/ 69 w 70"/>
                  <a:gd name="T11" fmla="*/ 2 h 22"/>
                  <a:gd name="T12" fmla="*/ 1 w 70"/>
                  <a:gd name="T13" fmla="*/ 22 h 22"/>
                  <a:gd name="T14" fmla="*/ 1 w 70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2">
                    <a:moveTo>
                      <a:pt x="1" y="22"/>
                    </a:moveTo>
                    <a:cubicBezTo>
                      <a:pt x="0" y="22"/>
                      <a:pt x="0" y="21"/>
                      <a:pt x="0" y="21"/>
                    </a:cubicBezTo>
                    <a:cubicBezTo>
                      <a:pt x="0" y="21"/>
                      <a:pt x="0" y="20"/>
                      <a:pt x="1" y="2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0"/>
                      <a:pt x="69" y="1"/>
                      <a:pt x="70" y="1"/>
                    </a:cubicBezTo>
                    <a:cubicBezTo>
                      <a:pt x="70" y="2"/>
                      <a:pt x="69" y="2"/>
                      <a:pt x="69" y="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Freeform 355"/>
              <p:cNvSpPr/>
              <p:nvPr/>
            </p:nvSpPr>
            <p:spPr bwMode="auto">
              <a:xfrm>
                <a:off x="1169988" y="4352926"/>
                <a:ext cx="484188" cy="44450"/>
              </a:xfrm>
              <a:custGeom>
                <a:avLst/>
                <a:gdLst>
                  <a:gd name="T0" fmla="*/ 1 w 87"/>
                  <a:gd name="T1" fmla="*/ 8 h 8"/>
                  <a:gd name="T2" fmla="*/ 0 w 87"/>
                  <a:gd name="T3" fmla="*/ 7 h 8"/>
                  <a:gd name="T4" fmla="*/ 1 w 87"/>
                  <a:gd name="T5" fmla="*/ 6 h 8"/>
                  <a:gd name="T6" fmla="*/ 86 w 87"/>
                  <a:gd name="T7" fmla="*/ 0 h 8"/>
                  <a:gd name="T8" fmla="*/ 87 w 87"/>
                  <a:gd name="T9" fmla="*/ 1 h 8"/>
                  <a:gd name="T10" fmla="*/ 86 w 87"/>
                  <a:gd name="T11" fmla="*/ 2 h 8"/>
                  <a:gd name="T12" fmla="*/ 1 w 87"/>
                  <a:gd name="T13" fmla="*/ 8 h 8"/>
                  <a:gd name="T14" fmla="*/ 1 w 87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8">
                    <a:moveTo>
                      <a:pt x="1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7" y="0"/>
                      <a:pt x="87" y="1"/>
                    </a:cubicBezTo>
                    <a:cubicBezTo>
                      <a:pt x="87" y="1"/>
                      <a:pt x="87" y="1"/>
                      <a:pt x="86" y="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Freeform 356"/>
              <p:cNvSpPr/>
              <p:nvPr/>
            </p:nvSpPr>
            <p:spPr bwMode="auto">
              <a:xfrm>
                <a:off x="1169988" y="3975101"/>
                <a:ext cx="266700" cy="422275"/>
              </a:xfrm>
              <a:custGeom>
                <a:avLst/>
                <a:gdLst>
                  <a:gd name="T0" fmla="*/ 1 w 48"/>
                  <a:gd name="T1" fmla="*/ 76 h 76"/>
                  <a:gd name="T2" fmla="*/ 1 w 48"/>
                  <a:gd name="T3" fmla="*/ 76 h 76"/>
                  <a:gd name="T4" fmla="*/ 0 w 48"/>
                  <a:gd name="T5" fmla="*/ 75 h 76"/>
                  <a:gd name="T6" fmla="*/ 46 w 48"/>
                  <a:gd name="T7" fmla="*/ 0 h 76"/>
                  <a:gd name="T8" fmla="*/ 47 w 48"/>
                  <a:gd name="T9" fmla="*/ 0 h 76"/>
                  <a:gd name="T10" fmla="*/ 48 w 48"/>
                  <a:gd name="T11" fmla="*/ 1 h 76"/>
                  <a:gd name="T12" fmla="*/ 2 w 48"/>
                  <a:gd name="T13" fmla="*/ 76 h 76"/>
                  <a:gd name="T14" fmla="*/ 1 w 48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6">
                    <a:moveTo>
                      <a:pt x="1" y="76"/>
                    </a:moveTo>
                    <a:cubicBezTo>
                      <a:pt x="1" y="76"/>
                      <a:pt x="1" y="76"/>
                      <a:pt x="1" y="76"/>
                    </a:cubicBezTo>
                    <a:cubicBezTo>
                      <a:pt x="0" y="76"/>
                      <a:pt x="0" y="75"/>
                      <a:pt x="0" y="7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7" y="0"/>
                      <a:pt x="47" y="0"/>
                    </a:cubicBezTo>
                    <a:cubicBezTo>
                      <a:pt x="48" y="0"/>
                      <a:pt x="48" y="1"/>
                      <a:pt x="48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Freeform 357"/>
              <p:cNvSpPr/>
              <p:nvPr/>
            </p:nvSpPr>
            <p:spPr bwMode="auto">
              <a:xfrm>
                <a:off x="1643063" y="3863976"/>
                <a:ext cx="171450" cy="500063"/>
              </a:xfrm>
              <a:custGeom>
                <a:avLst/>
                <a:gdLst>
                  <a:gd name="T0" fmla="*/ 1 w 31"/>
                  <a:gd name="T1" fmla="*/ 90 h 90"/>
                  <a:gd name="T2" fmla="*/ 1 w 31"/>
                  <a:gd name="T3" fmla="*/ 89 h 90"/>
                  <a:gd name="T4" fmla="*/ 1 w 31"/>
                  <a:gd name="T5" fmla="*/ 88 h 90"/>
                  <a:gd name="T6" fmla="*/ 29 w 31"/>
                  <a:gd name="T7" fmla="*/ 1 h 90"/>
                  <a:gd name="T8" fmla="*/ 30 w 31"/>
                  <a:gd name="T9" fmla="*/ 1 h 90"/>
                  <a:gd name="T10" fmla="*/ 31 w 31"/>
                  <a:gd name="T11" fmla="*/ 2 h 90"/>
                  <a:gd name="T12" fmla="*/ 2 w 31"/>
                  <a:gd name="T13" fmla="*/ 89 h 90"/>
                  <a:gd name="T14" fmla="*/ 1 w 3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90">
                    <a:moveTo>
                      <a:pt x="1" y="90"/>
                    </a:moveTo>
                    <a:cubicBezTo>
                      <a:pt x="1" y="90"/>
                      <a:pt x="1" y="89"/>
                      <a:pt x="1" y="89"/>
                    </a:cubicBezTo>
                    <a:cubicBezTo>
                      <a:pt x="1" y="89"/>
                      <a:pt x="0" y="89"/>
                      <a:pt x="1" y="88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30" y="0"/>
                      <a:pt x="30" y="1"/>
                    </a:cubicBezTo>
                    <a:cubicBezTo>
                      <a:pt x="30" y="1"/>
                      <a:pt x="31" y="1"/>
                      <a:pt x="31" y="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Freeform 358"/>
              <p:cNvSpPr/>
              <p:nvPr/>
            </p:nvSpPr>
            <p:spPr bwMode="auto">
              <a:xfrm>
                <a:off x="1498601" y="4352926"/>
                <a:ext cx="155575" cy="317500"/>
              </a:xfrm>
              <a:custGeom>
                <a:avLst/>
                <a:gdLst>
                  <a:gd name="T0" fmla="*/ 1 w 28"/>
                  <a:gd name="T1" fmla="*/ 57 h 57"/>
                  <a:gd name="T2" fmla="*/ 0 w 28"/>
                  <a:gd name="T3" fmla="*/ 57 h 57"/>
                  <a:gd name="T4" fmla="*/ 0 w 28"/>
                  <a:gd name="T5" fmla="*/ 56 h 57"/>
                  <a:gd name="T6" fmla="*/ 27 w 28"/>
                  <a:gd name="T7" fmla="*/ 0 h 57"/>
                  <a:gd name="T8" fmla="*/ 28 w 28"/>
                  <a:gd name="T9" fmla="*/ 0 h 57"/>
                  <a:gd name="T10" fmla="*/ 28 w 28"/>
                  <a:gd name="T11" fmla="*/ 1 h 57"/>
                  <a:gd name="T12" fmla="*/ 2 w 28"/>
                  <a:gd name="T13" fmla="*/ 57 h 57"/>
                  <a:gd name="T14" fmla="*/ 1 w 28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7">
                    <a:moveTo>
                      <a:pt x="1" y="57"/>
                    </a:moveTo>
                    <a:cubicBezTo>
                      <a:pt x="1" y="57"/>
                      <a:pt x="0" y="57"/>
                      <a:pt x="0" y="57"/>
                    </a:cubicBezTo>
                    <a:cubicBezTo>
                      <a:pt x="0" y="57"/>
                      <a:pt x="0" y="56"/>
                      <a:pt x="0" y="5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8" y="0"/>
                    </a:cubicBezTo>
                    <a:cubicBezTo>
                      <a:pt x="28" y="0"/>
                      <a:pt x="28" y="1"/>
                      <a:pt x="28" y="1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" y="57"/>
                      <a:pt x="1" y="57"/>
                      <a:pt x="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Freeform 359"/>
              <p:cNvSpPr/>
              <p:nvPr/>
            </p:nvSpPr>
            <p:spPr bwMode="auto">
              <a:xfrm>
                <a:off x="1425576" y="3673476"/>
                <a:ext cx="100013" cy="312738"/>
              </a:xfrm>
              <a:custGeom>
                <a:avLst/>
                <a:gdLst>
                  <a:gd name="T0" fmla="*/ 1 w 18"/>
                  <a:gd name="T1" fmla="*/ 56 h 56"/>
                  <a:gd name="T2" fmla="*/ 1 w 18"/>
                  <a:gd name="T3" fmla="*/ 56 h 56"/>
                  <a:gd name="T4" fmla="*/ 0 w 18"/>
                  <a:gd name="T5" fmla="*/ 54 h 56"/>
                  <a:gd name="T6" fmla="*/ 16 w 18"/>
                  <a:gd name="T7" fmla="*/ 1 h 56"/>
                  <a:gd name="T8" fmla="*/ 17 w 18"/>
                  <a:gd name="T9" fmla="*/ 0 h 56"/>
                  <a:gd name="T10" fmla="*/ 18 w 18"/>
                  <a:gd name="T11" fmla="*/ 2 h 56"/>
                  <a:gd name="T12" fmla="*/ 2 w 18"/>
                  <a:gd name="T13" fmla="*/ 55 h 56"/>
                  <a:gd name="T14" fmla="*/ 1 w 18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56">
                    <a:moveTo>
                      <a:pt x="1" y="56"/>
                    </a:moveTo>
                    <a:cubicBezTo>
                      <a:pt x="1" y="56"/>
                      <a:pt x="1" y="56"/>
                      <a:pt x="1" y="56"/>
                    </a:cubicBezTo>
                    <a:cubicBezTo>
                      <a:pt x="0" y="55"/>
                      <a:pt x="0" y="55"/>
                      <a:pt x="0" y="5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7" y="0"/>
                      <a:pt x="17" y="0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5"/>
                      <a:pt x="1" y="56"/>
                      <a:pt x="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Freeform 360"/>
              <p:cNvSpPr/>
              <p:nvPr/>
            </p:nvSpPr>
            <p:spPr bwMode="auto">
              <a:xfrm>
                <a:off x="1425576" y="3975101"/>
                <a:ext cx="228600" cy="388938"/>
              </a:xfrm>
              <a:custGeom>
                <a:avLst/>
                <a:gdLst>
                  <a:gd name="T0" fmla="*/ 40 w 41"/>
                  <a:gd name="T1" fmla="*/ 70 h 70"/>
                  <a:gd name="T2" fmla="*/ 40 w 41"/>
                  <a:gd name="T3" fmla="*/ 69 h 70"/>
                  <a:gd name="T4" fmla="*/ 0 w 41"/>
                  <a:gd name="T5" fmla="*/ 1 h 70"/>
                  <a:gd name="T6" fmla="*/ 0 w 41"/>
                  <a:gd name="T7" fmla="*/ 0 h 70"/>
                  <a:gd name="T8" fmla="*/ 2 w 41"/>
                  <a:gd name="T9" fmla="*/ 0 h 70"/>
                  <a:gd name="T10" fmla="*/ 41 w 41"/>
                  <a:gd name="T11" fmla="*/ 68 h 70"/>
                  <a:gd name="T12" fmla="*/ 41 w 41"/>
                  <a:gd name="T13" fmla="*/ 69 h 70"/>
                  <a:gd name="T14" fmla="*/ 40 w 41"/>
                  <a:gd name="T1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70">
                    <a:moveTo>
                      <a:pt x="40" y="70"/>
                    </a:moveTo>
                    <a:cubicBezTo>
                      <a:pt x="40" y="70"/>
                      <a:pt x="40" y="69"/>
                      <a:pt x="40" y="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70"/>
                      <a:pt x="40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Freeform 361"/>
              <p:cNvSpPr>
                <a:spLocks noEditPoints="1"/>
              </p:cNvSpPr>
              <p:nvPr/>
            </p:nvSpPr>
            <p:spPr bwMode="auto">
              <a:xfrm>
                <a:off x="1154113" y="3662363"/>
                <a:ext cx="693738" cy="1025525"/>
              </a:xfrm>
              <a:custGeom>
                <a:avLst/>
                <a:gdLst>
                  <a:gd name="T0" fmla="*/ 63 w 125"/>
                  <a:gd name="T1" fmla="*/ 184 h 184"/>
                  <a:gd name="T2" fmla="*/ 1 w 125"/>
                  <a:gd name="T3" fmla="*/ 132 h 184"/>
                  <a:gd name="T4" fmla="*/ 3 w 125"/>
                  <a:gd name="T5" fmla="*/ 128 h 184"/>
                  <a:gd name="T6" fmla="*/ 8 w 125"/>
                  <a:gd name="T7" fmla="*/ 130 h 184"/>
                  <a:gd name="T8" fmla="*/ 63 w 125"/>
                  <a:gd name="T9" fmla="*/ 177 h 184"/>
                  <a:gd name="T10" fmla="*/ 83 w 125"/>
                  <a:gd name="T11" fmla="*/ 173 h 184"/>
                  <a:gd name="T12" fmla="*/ 101 w 125"/>
                  <a:gd name="T13" fmla="*/ 162 h 184"/>
                  <a:gd name="T14" fmla="*/ 113 w 125"/>
                  <a:gd name="T15" fmla="*/ 146 h 184"/>
                  <a:gd name="T16" fmla="*/ 118 w 125"/>
                  <a:gd name="T17" fmla="*/ 126 h 184"/>
                  <a:gd name="T18" fmla="*/ 112 w 125"/>
                  <a:gd name="T19" fmla="*/ 104 h 184"/>
                  <a:gd name="T20" fmla="*/ 97 w 125"/>
                  <a:gd name="T21" fmla="*/ 89 h 184"/>
                  <a:gd name="T22" fmla="*/ 68 w 125"/>
                  <a:gd name="T23" fmla="*/ 74 h 184"/>
                  <a:gd name="T24" fmla="*/ 61 w 125"/>
                  <a:gd name="T25" fmla="*/ 71 h 184"/>
                  <a:gd name="T26" fmla="*/ 54 w 125"/>
                  <a:gd name="T27" fmla="*/ 67 h 184"/>
                  <a:gd name="T28" fmla="*/ 47 w 125"/>
                  <a:gd name="T29" fmla="*/ 61 h 184"/>
                  <a:gd name="T30" fmla="*/ 48 w 125"/>
                  <a:gd name="T31" fmla="*/ 56 h 184"/>
                  <a:gd name="T32" fmla="*/ 53 w 125"/>
                  <a:gd name="T33" fmla="*/ 56 h 184"/>
                  <a:gd name="T34" fmla="*/ 58 w 125"/>
                  <a:gd name="T35" fmla="*/ 61 h 184"/>
                  <a:gd name="T36" fmla="*/ 64 w 125"/>
                  <a:gd name="T37" fmla="*/ 64 h 184"/>
                  <a:gd name="T38" fmla="*/ 71 w 125"/>
                  <a:gd name="T39" fmla="*/ 67 h 184"/>
                  <a:gd name="T40" fmla="*/ 100 w 125"/>
                  <a:gd name="T41" fmla="*/ 83 h 184"/>
                  <a:gd name="T42" fmla="*/ 119 w 125"/>
                  <a:gd name="T43" fmla="*/ 100 h 184"/>
                  <a:gd name="T44" fmla="*/ 125 w 125"/>
                  <a:gd name="T45" fmla="*/ 126 h 184"/>
                  <a:gd name="T46" fmla="*/ 120 w 125"/>
                  <a:gd name="T47" fmla="*/ 149 h 184"/>
                  <a:gd name="T48" fmla="*/ 106 w 125"/>
                  <a:gd name="T49" fmla="*/ 167 h 184"/>
                  <a:gd name="T50" fmla="*/ 86 w 125"/>
                  <a:gd name="T51" fmla="*/ 180 h 184"/>
                  <a:gd name="T52" fmla="*/ 63 w 125"/>
                  <a:gd name="T53" fmla="*/ 184 h 184"/>
                  <a:gd name="T54" fmla="*/ 89 w 125"/>
                  <a:gd name="T55" fmla="*/ 128 h 184"/>
                  <a:gd name="T56" fmla="*/ 86 w 125"/>
                  <a:gd name="T57" fmla="*/ 125 h 184"/>
                  <a:gd name="T58" fmla="*/ 84 w 125"/>
                  <a:gd name="T59" fmla="*/ 120 h 184"/>
                  <a:gd name="T60" fmla="*/ 78 w 125"/>
                  <a:gd name="T61" fmla="*/ 115 h 184"/>
                  <a:gd name="T62" fmla="*/ 71 w 125"/>
                  <a:gd name="T63" fmla="*/ 110 h 184"/>
                  <a:gd name="T64" fmla="*/ 63 w 125"/>
                  <a:gd name="T65" fmla="*/ 107 h 184"/>
                  <a:gd name="T66" fmla="*/ 46 w 125"/>
                  <a:gd name="T67" fmla="*/ 98 h 184"/>
                  <a:gd name="T68" fmla="*/ 30 w 125"/>
                  <a:gd name="T69" fmla="*/ 88 h 184"/>
                  <a:gd name="T70" fmla="*/ 17 w 125"/>
                  <a:gd name="T71" fmla="*/ 74 h 184"/>
                  <a:gd name="T72" fmla="*/ 12 w 125"/>
                  <a:gd name="T73" fmla="*/ 53 h 184"/>
                  <a:gd name="T74" fmla="*/ 16 w 125"/>
                  <a:gd name="T75" fmla="*/ 32 h 184"/>
                  <a:gd name="T76" fmla="*/ 27 w 125"/>
                  <a:gd name="T77" fmla="*/ 15 h 184"/>
                  <a:gd name="T78" fmla="*/ 44 w 125"/>
                  <a:gd name="T79" fmla="*/ 4 h 184"/>
                  <a:gd name="T80" fmla="*/ 66 w 125"/>
                  <a:gd name="T81" fmla="*/ 0 h 184"/>
                  <a:gd name="T82" fmla="*/ 96 w 125"/>
                  <a:gd name="T83" fmla="*/ 8 h 184"/>
                  <a:gd name="T84" fmla="*/ 121 w 125"/>
                  <a:gd name="T85" fmla="*/ 35 h 184"/>
                  <a:gd name="T86" fmla="*/ 120 w 125"/>
                  <a:gd name="T87" fmla="*/ 41 h 184"/>
                  <a:gd name="T88" fmla="*/ 115 w 125"/>
                  <a:gd name="T89" fmla="*/ 39 h 184"/>
                  <a:gd name="T90" fmla="*/ 92 w 125"/>
                  <a:gd name="T91" fmla="*/ 15 h 184"/>
                  <a:gd name="T92" fmla="*/ 66 w 125"/>
                  <a:gd name="T93" fmla="*/ 7 h 184"/>
                  <a:gd name="T94" fmla="*/ 47 w 125"/>
                  <a:gd name="T95" fmla="*/ 10 h 184"/>
                  <a:gd name="T96" fmla="*/ 33 w 125"/>
                  <a:gd name="T97" fmla="*/ 20 h 184"/>
                  <a:gd name="T98" fmla="*/ 23 w 125"/>
                  <a:gd name="T99" fmla="*/ 34 h 184"/>
                  <a:gd name="T100" fmla="*/ 20 w 125"/>
                  <a:gd name="T101" fmla="*/ 53 h 184"/>
                  <a:gd name="T102" fmla="*/ 24 w 125"/>
                  <a:gd name="T103" fmla="*/ 70 h 184"/>
                  <a:gd name="T104" fmla="*/ 34 w 125"/>
                  <a:gd name="T105" fmla="*/ 82 h 184"/>
                  <a:gd name="T106" fmla="*/ 50 w 125"/>
                  <a:gd name="T107" fmla="*/ 92 h 184"/>
                  <a:gd name="T108" fmla="*/ 67 w 125"/>
                  <a:gd name="T109" fmla="*/ 100 h 184"/>
                  <a:gd name="T110" fmla="*/ 74 w 125"/>
                  <a:gd name="T111" fmla="*/ 104 h 184"/>
                  <a:gd name="T112" fmla="*/ 82 w 125"/>
                  <a:gd name="T113" fmla="*/ 109 h 184"/>
                  <a:gd name="T114" fmla="*/ 90 w 125"/>
                  <a:gd name="T115" fmla="*/ 115 h 184"/>
                  <a:gd name="T116" fmla="*/ 93 w 125"/>
                  <a:gd name="T117" fmla="*/ 125 h 184"/>
                  <a:gd name="T118" fmla="*/ 89 w 125"/>
                  <a:gd name="T119" fmla="*/ 12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" h="184">
                    <a:moveTo>
                      <a:pt x="63" y="184"/>
                    </a:moveTo>
                    <a:cubicBezTo>
                      <a:pt x="35" y="184"/>
                      <a:pt x="14" y="167"/>
                      <a:pt x="1" y="132"/>
                    </a:cubicBezTo>
                    <a:cubicBezTo>
                      <a:pt x="0" y="130"/>
                      <a:pt x="1" y="128"/>
                      <a:pt x="3" y="128"/>
                    </a:cubicBezTo>
                    <a:cubicBezTo>
                      <a:pt x="5" y="127"/>
                      <a:pt x="7" y="128"/>
                      <a:pt x="8" y="130"/>
                    </a:cubicBezTo>
                    <a:cubicBezTo>
                      <a:pt x="20" y="161"/>
                      <a:pt x="38" y="177"/>
                      <a:pt x="63" y="177"/>
                    </a:cubicBezTo>
                    <a:cubicBezTo>
                      <a:pt x="70" y="177"/>
                      <a:pt x="77" y="175"/>
                      <a:pt x="83" y="173"/>
                    </a:cubicBezTo>
                    <a:cubicBezTo>
                      <a:pt x="90" y="170"/>
                      <a:pt x="96" y="167"/>
                      <a:pt x="101" y="162"/>
                    </a:cubicBezTo>
                    <a:cubicBezTo>
                      <a:pt x="106" y="157"/>
                      <a:pt x="110" y="152"/>
                      <a:pt x="113" y="146"/>
                    </a:cubicBezTo>
                    <a:cubicBezTo>
                      <a:pt x="116" y="140"/>
                      <a:pt x="118" y="133"/>
                      <a:pt x="118" y="126"/>
                    </a:cubicBezTo>
                    <a:cubicBezTo>
                      <a:pt x="118" y="117"/>
                      <a:pt x="116" y="110"/>
                      <a:pt x="112" y="104"/>
                    </a:cubicBezTo>
                    <a:cubicBezTo>
                      <a:pt x="109" y="98"/>
                      <a:pt x="103" y="93"/>
                      <a:pt x="97" y="89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66" y="73"/>
                      <a:pt x="64" y="72"/>
                      <a:pt x="61" y="71"/>
                    </a:cubicBezTo>
                    <a:cubicBezTo>
                      <a:pt x="59" y="70"/>
                      <a:pt x="56" y="68"/>
                      <a:pt x="54" y="67"/>
                    </a:cubicBezTo>
                    <a:cubicBezTo>
                      <a:pt x="51" y="65"/>
                      <a:pt x="49" y="63"/>
                      <a:pt x="47" y="61"/>
                    </a:cubicBezTo>
                    <a:cubicBezTo>
                      <a:pt x="46" y="59"/>
                      <a:pt x="46" y="57"/>
                      <a:pt x="48" y="56"/>
                    </a:cubicBezTo>
                    <a:cubicBezTo>
                      <a:pt x="49" y="55"/>
                      <a:pt x="52" y="55"/>
                      <a:pt x="53" y="56"/>
                    </a:cubicBezTo>
                    <a:cubicBezTo>
                      <a:pt x="54" y="58"/>
                      <a:pt x="56" y="59"/>
                      <a:pt x="58" y="61"/>
                    </a:cubicBezTo>
                    <a:cubicBezTo>
                      <a:pt x="60" y="62"/>
                      <a:pt x="62" y="63"/>
                      <a:pt x="64" y="64"/>
                    </a:cubicBezTo>
                    <a:cubicBezTo>
                      <a:pt x="67" y="65"/>
                      <a:pt x="69" y="66"/>
                      <a:pt x="71" y="67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8" y="88"/>
                      <a:pt x="114" y="93"/>
                      <a:pt x="119" y="100"/>
                    </a:cubicBezTo>
                    <a:cubicBezTo>
                      <a:pt x="123" y="107"/>
                      <a:pt x="125" y="116"/>
                      <a:pt x="125" y="126"/>
                    </a:cubicBezTo>
                    <a:cubicBezTo>
                      <a:pt x="125" y="134"/>
                      <a:pt x="123" y="142"/>
                      <a:pt x="120" y="149"/>
                    </a:cubicBezTo>
                    <a:cubicBezTo>
                      <a:pt x="116" y="156"/>
                      <a:pt x="112" y="162"/>
                      <a:pt x="106" y="167"/>
                    </a:cubicBezTo>
                    <a:cubicBezTo>
                      <a:pt x="100" y="173"/>
                      <a:pt x="93" y="177"/>
                      <a:pt x="86" y="180"/>
                    </a:cubicBezTo>
                    <a:cubicBezTo>
                      <a:pt x="78" y="182"/>
                      <a:pt x="71" y="184"/>
                      <a:pt x="63" y="184"/>
                    </a:cubicBezTo>
                    <a:close/>
                    <a:moveTo>
                      <a:pt x="89" y="128"/>
                    </a:moveTo>
                    <a:cubicBezTo>
                      <a:pt x="87" y="128"/>
                      <a:pt x="86" y="127"/>
                      <a:pt x="86" y="125"/>
                    </a:cubicBezTo>
                    <a:cubicBezTo>
                      <a:pt x="86" y="123"/>
                      <a:pt x="85" y="121"/>
                      <a:pt x="84" y="120"/>
                    </a:cubicBezTo>
                    <a:cubicBezTo>
                      <a:pt x="82" y="118"/>
                      <a:pt x="81" y="116"/>
                      <a:pt x="78" y="115"/>
                    </a:cubicBezTo>
                    <a:cubicBezTo>
                      <a:pt x="76" y="113"/>
                      <a:pt x="73" y="112"/>
                      <a:pt x="71" y="110"/>
                    </a:cubicBezTo>
                    <a:cubicBezTo>
                      <a:pt x="68" y="109"/>
                      <a:pt x="65" y="108"/>
                      <a:pt x="63" y="107"/>
                    </a:cubicBezTo>
                    <a:cubicBezTo>
                      <a:pt x="58" y="104"/>
                      <a:pt x="52" y="101"/>
                      <a:pt x="46" y="98"/>
                    </a:cubicBezTo>
                    <a:cubicBezTo>
                      <a:pt x="40" y="95"/>
                      <a:pt x="35" y="92"/>
                      <a:pt x="30" y="88"/>
                    </a:cubicBezTo>
                    <a:cubicBezTo>
                      <a:pt x="25" y="84"/>
                      <a:pt x="21" y="79"/>
                      <a:pt x="17" y="74"/>
                    </a:cubicBezTo>
                    <a:cubicBezTo>
                      <a:pt x="14" y="68"/>
                      <a:pt x="12" y="61"/>
                      <a:pt x="12" y="53"/>
                    </a:cubicBezTo>
                    <a:cubicBezTo>
                      <a:pt x="12" y="45"/>
                      <a:pt x="14" y="38"/>
                      <a:pt x="16" y="32"/>
                    </a:cubicBezTo>
                    <a:cubicBezTo>
                      <a:pt x="19" y="25"/>
                      <a:pt x="23" y="20"/>
                      <a:pt x="27" y="15"/>
                    </a:cubicBezTo>
                    <a:cubicBezTo>
                      <a:pt x="32" y="10"/>
                      <a:pt x="38" y="6"/>
                      <a:pt x="44" y="4"/>
                    </a:cubicBezTo>
                    <a:cubicBezTo>
                      <a:pt x="51" y="1"/>
                      <a:pt x="58" y="0"/>
                      <a:pt x="66" y="0"/>
                    </a:cubicBezTo>
                    <a:cubicBezTo>
                      <a:pt x="76" y="0"/>
                      <a:pt x="86" y="3"/>
                      <a:pt x="96" y="8"/>
                    </a:cubicBezTo>
                    <a:cubicBezTo>
                      <a:pt x="105" y="14"/>
                      <a:pt x="113" y="23"/>
                      <a:pt x="121" y="35"/>
                    </a:cubicBezTo>
                    <a:cubicBezTo>
                      <a:pt x="122" y="37"/>
                      <a:pt x="121" y="39"/>
                      <a:pt x="120" y="41"/>
                    </a:cubicBezTo>
                    <a:cubicBezTo>
                      <a:pt x="118" y="42"/>
                      <a:pt x="116" y="41"/>
                      <a:pt x="115" y="39"/>
                    </a:cubicBezTo>
                    <a:cubicBezTo>
                      <a:pt x="108" y="28"/>
                      <a:pt x="100" y="20"/>
                      <a:pt x="92" y="15"/>
                    </a:cubicBezTo>
                    <a:cubicBezTo>
                      <a:pt x="84" y="10"/>
                      <a:pt x="75" y="7"/>
                      <a:pt x="66" y="7"/>
                    </a:cubicBezTo>
                    <a:cubicBezTo>
                      <a:pt x="59" y="7"/>
                      <a:pt x="53" y="8"/>
                      <a:pt x="47" y="10"/>
                    </a:cubicBezTo>
                    <a:cubicBezTo>
                      <a:pt x="42" y="13"/>
                      <a:pt x="37" y="16"/>
                      <a:pt x="33" y="20"/>
                    </a:cubicBezTo>
                    <a:cubicBezTo>
                      <a:pt x="29" y="24"/>
                      <a:pt x="25" y="29"/>
                      <a:pt x="23" y="34"/>
                    </a:cubicBezTo>
                    <a:cubicBezTo>
                      <a:pt x="21" y="40"/>
                      <a:pt x="20" y="46"/>
                      <a:pt x="20" y="53"/>
                    </a:cubicBezTo>
                    <a:cubicBezTo>
                      <a:pt x="20" y="60"/>
                      <a:pt x="21" y="65"/>
                      <a:pt x="24" y="70"/>
                    </a:cubicBezTo>
                    <a:cubicBezTo>
                      <a:pt x="26" y="75"/>
                      <a:pt x="30" y="79"/>
                      <a:pt x="34" y="82"/>
                    </a:cubicBezTo>
                    <a:cubicBezTo>
                      <a:pt x="39" y="86"/>
                      <a:pt x="44" y="89"/>
                      <a:pt x="50" y="92"/>
                    </a:cubicBezTo>
                    <a:cubicBezTo>
                      <a:pt x="55" y="94"/>
                      <a:pt x="61" y="97"/>
                      <a:pt x="67" y="100"/>
                    </a:cubicBezTo>
                    <a:cubicBezTo>
                      <a:pt x="69" y="101"/>
                      <a:pt x="71" y="102"/>
                      <a:pt x="74" y="104"/>
                    </a:cubicBezTo>
                    <a:cubicBezTo>
                      <a:pt x="77" y="105"/>
                      <a:pt x="80" y="107"/>
                      <a:pt x="82" y="109"/>
                    </a:cubicBezTo>
                    <a:cubicBezTo>
                      <a:pt x="85" y="110"/>
                      <a:pt x="88" y="113"/>
                      <a:pt x="90" y="115"/>
                    </a:cubicBezTo>
                    <a:cubicBezTo>
                      <a:pt x="92" y="118"/>
                      <a:pt x="93" y="121"/>
                      <a:pt x="93" y="125"/>
                    </a:cubicBezTo>
                    <a:cubicBezTo>
                      <a:pt x="93" y="127"/>
                      <a:pt x="91" y="128"/>
                      <a:pt x="89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Oval 362"/>
              <p:cNvSpPr>
                <a:spLocks noChangeArrowheads="1"/>
              </p:cNvSpPr>
              <p:nvPr/>
            </p:nvSpPr>
            <p:spPr bwMode="auto">
              <a:xfrm>
                <a:off x="1447801" y="3802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Oval 363"/>
              <p:cNvSpPr>
                <a:spLocks noChangeArrowheads="1"/>
              </p:cNvSpPr>
              <p:nvPr/>
            </p:nvSpPr>
            <p:spPr bwMode="auto">
              <a:xfrm>
                <a:off x="1387476" y="4348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Oval 364"/>
              <p:cNvSpPr>
                <a:spLocks noChangeArrowheads="1"/>
              </p:cNvSpPr>
              <p:nvPr/>
            </p:nvSpPr>
            <p:spPr bwMode="auto">
              <a:xfrm>
                <a:off x="1276351" y="4264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Oval 365"/>
              <p:cNvSpPr>
                <a:spLocks noChangeArrowheads="1"/>
              </p:cNvSpPr>
              <p:nvPr/>
            </p:nvSpPr>
            <p:spPr bwMode="auto">
              <a:xfrm>
                <a:off x="1487488" y="40862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9" name="组合 858"/>
            <p:cNvGrpSpPr/>
            <p:nvPr/>
          </p:nvGrpSpPr>
          <p:grpSpPr>
            <a:xfrm>
              <a:off x="5170439" y="2192338"/>
              <a:ext cx="944563" cy="996950"/>
              <a:chOff x="5384801" y="2192338"/>
              <a:chExt cx="944563" cy="996950"/>
            </a:xfrm>
            <a:grpFill/>
          </p:grpSpPr>
          <p:sp>
            <p:nvSpPr>
              <p:cNvPr id="860" name="Freeform 366"/>
              <p:cNvSpPr/>
              <p:nvPr/>
            </p:nvSpPr>
            <p:spPr bwMode="auto">
              <a:xfrm>
                <a:off x="5400676" y="3167063"/>
                <a:ext cx="795338" cy="6350"/>
              </a:xfrm>
              <a:custGeom>
                <a:avLst/>
                <a:gdLst>
                  <a:gd name="T0" fmla="*/ 142 w 143"/>
                  <a:gd name="T1" fmla="*/ 1 h 1"/>
                  <a:gd name="T2" fmla="*/ 1 w 143"/>
                  <a:gd name="T3" fmla="*/ 1 h 1"/>
                  <a:gd name="T4" fmla="*/ 0 w 143"/>
                  <a:gd name="T5" fmla="*/ 0 h 1"/>
                  <a:gd name="T6" fmla="*/ 1 w 143"/>
                  <a:gd name="T7" fmla="*/ 0 h 1"/>
                  <a:gd name="T8" fmla="*/ 142 w 143"/>
                  <a:gd name="T9" fmla="*/ 0 h 1"/>
                  <a:gd name="T10" fmla="*/ 143 w 143"/>
                  <a:gd name="T11" fmla="*/ 0 h 1"/>
                  <a:gd name="T12" fmla="*/ 142 w 14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">
                    <a:moveTo>
                      <a:pt x="14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1"/>
                      <a:pt x="143" y="1"/>
                      <a:pt x="1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Freeform 367"/>
              <p:cNvSpPr/>
              <p:nvPr/>
            </p:nvSpPr>
            <p:spPr bwMode="auto">
              <a:xfrm>
                <a:off x="5400676" y="2849563"/>
                <a:ext cx="733425" cy="323850"/>
              </a:xfrm>
              <a:custGeom>
                <a:avLst/>
                <a:gdLst>
                  <a:gd name="T0" fmla="*/ 1 w 132"/>
                  <a:gd name="T1" fmla="*/ 58 h 58"/>
                  <a:gd name="T2" fmla="*/ 0 w 132"/>
                  <a:gd name="T3" fmla="*/ 58 h 58"/>
                  <a:gd name="T4" fmla="*/ 1 w 132"/>
                  <a:gd name="T5" fmla="*/ 57 h 58"/>
                  <a:gd name="T6" fmla="*/ 131 w 132"/>
                  <a:gd name="T7" fmla="*/ 0 h 58"/>
                  <a:gd name="T8" fmla="*/ 132 w 132"/>
                  <a:gd name="T9" fmla="*/ 0 h 58"/>
                  <a:gd name="T10" fmla="*/ 132 w 132"/>
                  <a:gd name="T11" fmla="*/ 1 h 58"/>
                  <a:gd name="T12" fmla="*/ 1 w 132"/>
                  <a:gd name="T13" fmla="*/ 58 h 58"/>
                  <a:gd name="T14" fmla="*/ 1 w 13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58">
                    <a:moveTo>
                      <a:pt x="1" y="58"/>
                    </a:moveTo>
                    <a:cubicBezTo>
                      <a:pt x="1" y="58"/>
                      <a:pt x="0" y="58"/>
                      <a:pt x="0" y="58"/>
                    </a:cubicBezTo>
                    <a:cubicBezTo>
                      <a:pt x="0" y="57"/>
                      <a:pt x="0" y="57"/>
                      <a:pt x="1" y="57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2" y="0"/>
                      <a:pt x="132" y="0"/>
                    </a:cubicBezTo>
                    <a:cubicBezTo>
                      <a:pt x="132" y="1"/>
                      <a:pt x="132" y="1"/>
                      <a:pt x="132" y="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Freeform 368"/>
              <p:cNvSpPr/>
              <p:nvPr/>
            </p:nvSpPr>
            <p:spPr bwMode="auto">
              <a:xfrm>
                <a:off x="5400676" y="2209801"/>
                <a:ext cx="128588" cy="963613"/>
              </a:xfrm>
              <a:custGeom>
                <a:avLst/>
                <a:gdLst>
                  <a:gd name="T0" fmla="*/ 1 w 23"/>
                  <a:gd name="T1" fmla="*/ 173 h 173"/>
                  <a:gd name="T2" fmla="*/ 1 w 23"/>
                  <a:gd name="T3" fmla="*/ 173 h 173"/>
                  <a:gd name="T4" fmla="*/ 0 w 23"/>
                  <a:gd name="T5" fmla="*/ 172 h 173"/>
                  <a:gd name="T6" fmla="*/ 21 w 23"/>
                  <a:gd name="T7" fmla="*/ 1 h 173"/>
                  <a:gd name="T8" fmla="*/ 22 w 23"/>
                  <a:gd name="T9" fmla="*/ 0 h 173"/>
                  <a:gd name="T10" fmla="*/ 23 w 23"/>
                  <a:gd name="T11" fmla="*/ 1 h 173"/>
                  <a:gd name="T12" fmla="*/ 2 w 23"/>
                  <a:gd name="T13" fmla="*/ 173 h 173"/>
                  <a:gd name="T14" fmla="*/ 1 w 2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Freeform 369"/>
              <p:cNvSpPr/>
              <p:nvPr/>
            </p:nvSpPr>
            <p:spPr bwMode="auto">
              <a:xfrm>
                <a:off x="5400676" y="2498726"/>
                <a:ext cx="406400" cy="674688"/>
              </a:xfrm>
              <a:custGeom>
                <a:avLst/>
                <a:gdLst>
                  <a:gd name="T0" fmla="*/ 1 w 73"/>
                  <a:gd name="T1" fmla="*/ 121 h 121"/>
                  <a:gd name="T2" fmla="*/ 0 w 73"/>
                  <a:gd name="T3" fmla="*/ 121 h 121"/>
                  <a:gd name="T4" fmla="*/ 0 w 73"/>
                  <a:gd name="T5" fmla="*/ 120 h 121"/>
                  <a:gd name="T6" fmla="*/ 71 w 73"/>
                  <a:gd name="T7" fmla="*/ 0 h 121"/>
                  <a:gd name="T8" fmla="*/ 72 w 73"/>
                  <a:gd name="T9" fmla="*/ 0 h 121"/>
                  <a:gd name="T10" fmla="*/ 72 w 73"/>
                  <a:gd name="T11" fmla="*/ 1 h 121"/>
                  <a:gd name="T12" fmla="*/ 2 w 73"/>
                  <a:gd name="T13" fmla="*/ 121 h 121"/>
                  <a:gd name="T14" fmla="*/ 1 w 73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21">
                    <a:moveTo>
                      <a:pt x="1" y="121"/>
                    </a:moveTo>
                    <a:cubicBezTo>
                      <a:pt x="1" y="121"/>
                      <a:pt x="1" y="121"/>
                      <a:pt x="0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2" y="0"/>
                      <a:pt x="72" y="0"/>
                    </a:cubicBezTo>
                    <a:cubicBezTo>
                      <a:pt x="73" y="0"/>
                      <a:pt x="73" y="1"/>
                      <a:pt x="72" y="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Freeform 370"/>
              <p:cNvSpPr/>
              <p:nvPr/>
            </p:nvSpPr>
            <p:spPr bwMode="auto">
              <a:xfrm>
                <a:off x="6122988" y="2209801"/>
                <a:ext cx="195263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Freeform 371"/>
              <p:cNvSpPr/>
              <p:nvPr/>
            </p:nvSpPr>
            <p:spPr bwMode="auto">
              <a:xfrm>
                <a:off x="6122988" y="2849563"/>
                <a:ext cx="73025" cy="323850"/>
              </a:xfrm>
              <a:custGeom>
                <a:avLst/>
                <a:gdLst>
                  <a:gd name="T0" fmla="*/ 12 w 13"/>
                  <a:gd name="T1" fmla="*/ 58 h 58"/>
                  <a:gd name="T2" fmla="*/ 12 w 13"/>
                  <a:gd name="T3" fmla="*/ 58 h 58"/>
                  <a:gd name="T4" fmla="*/ 0 w 13"/>
                  <a:gd name="T5" fmla="*/ 1 h 58"/>
                  <a:gd name="T6" fmla="*/ 1 w 13"/>
                  <a:gd name="T7" fmla="*/ 0 h 58"/>
                  <a:gd name="T8" fmla="*/ 2 w 13"/>
                  <a:gd name="T9" fmla="*/ 0 h 58"/>
                  <a:gd name="T10" fmla="*/ 13 w 13"/>
                  <a:gd name="T11" fmla="*/ 57 h 58"/>
                  <a:gd name="T12" fmla="*/ 13 w 13"/>
                  <a:gd name="T13" fmla="*/ 58 h 58"/>
                  <a:gd name="T14" fmla="*/ 12 w 13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8">
                    <a:moveTo>
                      <a:pt x="12" y="58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2" y="5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Freeform 372"/>
              <p:cNvSpPr/>
              <p:nvPr/>
            </p:nvSpPr>
            <p:spPr bwMode="auto">
              <a:xfrm>
                <a:off x="6184901" y="2209801"/>
                <a:ext cx="133350" cy="963613"/>
              </a:xfrm>
              <a:custGeom>
                <a:avLst/>
                <a:gdLst>
                  <a:gd name="T0" fmla="*/ 1 w 24"/>
                  <a:gd name="T1" fmla="*/ 173 h 173"/>
                  <a:gd name="T2" fmla="*/ 1 w 24"/>
                  <a:gd name="T3" fmla="*/ 173 h 173"/>
                  <a:gd name="T4" fmla="*/ 1 w 24"/>
                  <a:gd name="T5" fmla="*/ 172 h 173"/>
                  <a:gd name="T6" fmla="*/ 22 w 24"/>
                  <a:gd name="T7" fmla="*/ 1 h 173"/>
                  <a:gd name="T8" fmla="*/ 23 w 24"/>
                  <a:gd name="T9" fmla="*/ 0 h 173"/>
                  <a:gd name="T10" fmla="*/ 23 w 24"/>
                  <a:gd name="T11" fmla="*/ 1 h 173"/>
                  <a:gd name="T12" fmla="*/ 2 w 24"/>
                  <a:gd name="T13" fmla="*/ 173 h 173"/>
                  <a:gd name="T14" fmla="*/ 1 w 2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3" y="0"/>
                      <a:pt x="24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Freeform 373"/>
              <p:cNvSpPr/>
              <p:nvPr/>
            </p:nvSpPr>
            <p:spPr bwMode="auto">
              <a:xfrm>
                <a:off x="5400676" y="2209801"/>
                <a:ext cx="406400" cy="963613"/>
              </a:xfrm>
              <a:custGeom>
                <a:avLst/>
                <a:gdLst>
                  <a:gd name="T0" fmla="*/ 72 w 73"/>
                  <a:gd name="T1" fmla="*/ 173 h 173"/>
                  <a:gd name="T2" fmla="*/ 71 w 73"/>
                  <a:gd name="T3" fmla="*/ 173 h 173"/>
                  <a:gd name="T4" fmla="*/ 0 w 73"/>
                  <a:gd name="T5" fmla="*/ 1 h 173"/>
                  <a:gd name="T6" fmla="*/ 1 w 73"/>
                  <a:gd name="T7" fmla="*/ 0 h 173"/>
                  <a:gd name="T8" fmla="*/ 2 w 73"/>
                  <a:gd name="T9" fmla="*/ 0 h 173"/>
                  <a:gd name="T10" fmla="*/ 73 w 73"/>
                  <a:gd name="T11" fmla="*/ 172 h 173"/>
                  <a:gd name="T12" fmla="*/ 72 w 73"/>
                  <a:gd name="T13" fmla="*/ 173 h 173"/>
                  <a:gd name="T14" fmla="*/ 72 w 7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3">
                    <a:moveTo>
                      <a:pt x="72" y="173"/>
                    </a:moveTo>
                    <a:cubicBezTo>
                      <a:pt x="71" y="173"/>
                      <a:pt x="71" y="173"/>
                      <a:pt x="71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3" y="172"/>
                      <a:pt x="73" y="172"/>
                      <a:pt x="73" y="172"/>
                    </a:cubicBezTo>
                    <a:cubicBezTo>
                      <a:pt x="73" y="173"/>
                      <a:pt x="73" y="173"/>
                      <a:pt x="72" y="173"/>
                    </a:cubicBezTo>
                    <a:cubicBezTo>
                      <a:pt x="72" y="173"/>
                      <a:pt x="72" y="173"/>
                      <a:pt x="72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Freeform 374"/>
              <p:cNvSpPr/>
              <p:nvPr/>
            </p:nvSpPr>
            <p:spPr bwMode="auto">
              <a:xfrm>
                <a:off x="5384801" y="2192338"/>
                <a:ext cx="944563" cy="996950"/>
              </a:xfrm>
              <a:custGeom>
                <a:avLst/>
                <a:gdLst>
                  <a:gd name="T0" fmla="*/ 167 w 170"/>
                  <a:gd name="T1" fmla="*/ 179 h 179"/>
                  <a:gd name="T2" fmla="*/ 145 w 170"/>
                  <a:gd name="T3" fmla="*/ 179 h 179"/>
                  <a:gd name="T4" fmla="*/ 142 w 170"/>
                  <a:gd name="T5" fmla="*/ 175 h 179"/>
                  <a:gd name="T6" fmla="*/ 145 w 170"/>
                  <a:gd name="T7" fmla="*/ 172 h 179"/>
                  <a:gd name="T8" fmla="*/ 163 w 170"/>
                  <a:gd name="T9" fmla="*/ 172 h 179"/>
                  <a:gd name="T10" fmla="*/ 163 w 170"/>
                  <a:gd name="T11" fmla="*/ 7 h 179"/>
                  <a:gd name="T12" fmla="*/ 138 w 170"/>
                  <a:gd name="T13" fmla="*/ 7 h 179"/>
                  <a:gd name="T14" fmla="*/ 138 w 170"/>
                  <a:gd name="T15" fmla="*/ 119 h 179"/>
                  <a:gd name="T16" fmla="*/ 136 w 170"/>
                  <a:gd name="T17" fmla="*/ 122 h 179"/>
                  <a:gd name="T18" fmla="*/ 132 w 170"/>
                  <a:gd name="T19" fmla="*/ 121 h 179"/>
                  <a:gd name="T20" fmla="*/ 23 w 170"/>
                  <a:gd name="T21" fmla="*/ 7 h 179"/>
                  <a:gd name="T22" fmla="*/ 8 w 170"/>
                  <a:gd name="T23" fmla="*/ 7 h 179"/>
                  <a:gd name="T24" fmla="*/ 8 w 170"/>
                  <a:gd name="T25" fmla="*/ 175 h 179"/>
                  <a:gd name="T26" fmla="*/ 4 w 170"/>
                  <a:gd name="T27" fmla="*/ 179 h 179"/>
                  <a:gd name="T28" fmla="*/ 0 w 170"/>
                  <a:gd name="T29" fmla="*/ 175 h 179"/>
                  <a:gd name="T30" fmla="*/ 0 w 170"/>
                  <a:gd name="T31" fmla="*/ 4 h 179"/>
                  <a:gd name="T32" fmla="*/ 4 w 170"/>
                  <a:gd name="T33" fmla="*/ 0 h 179"/>
                  <a:gd name="T34" fmla="*/ 25 w 170"/>
                  <a:gd name="T35" fmla="*/ 0 h 179"/>
                  <a:gd name="T36" fmla="*/ 28 w 170"/>
                  <a:gd name="T37" fmla="*/ 1 h 179"/>
                  <a:gd name="T38" fmla="*/ 131 w 170"/>
                  <a:gd name="T39" fmla="*/ 109 h 179"/>
                  <a:gd name="T40" fmla="*/ 131 w 170"/>
                  <a:gd name="T41" fmla="*/ 4 h 179"/>
                  <a:gd name="T42" fmla="*/ 134 w 170"/>
                  <a:gd name="T43" fmla="*/ 0 h 179"/>
                  <a:gd name="T44" fmla="*/ 167 w 170"/>
                  <a:gd name="T45" fmla="*/ 0 h 179"/>
                  <a:gd name="T46" fmla="*/ 170 w 170"/>
                  <a:gd name="T47" fmla="*/ 4 h 179"/>
                  <a:gd name="T48" fmla="*/ 170 w 170"/>
                  <a:gd name="T49" fmla="*/ 175 h 179"/>
                  <a:gd name="T50" fmla="*/ 167 w 170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79">
                    <a:moveTo>
                      <a:pt x="167" y="179"/>
                    </a:moveTo>
                    <a:cubicBezTo>
                      <a:pt x="145" y="179"/>
                      <a:pt x="145" y="179"/>
                      <a:pt x="145" y="179"/>
                    </a:cubicBezTo>
                    <a:cubicBezTo>
                      <a:pt x="143" y="179"/>
                      <a:pt x="142" y="178"/>
                      <a:pt x="142" y="175"/>
                    </a:cubicBezTo>
                    <a:cubicBezTo>
                      <a:pt x="142" y="173"/>
                      <a:pt x="143" y="172"/>
                      <a:pt x="14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138" y="120"/>
                      <a:pt x="137" y="121"/>
                      <a:pt x="136" y="122"/>
                    </a:cubicBezTo>
                    <a:cubicBezTo>
                      <a:pt x="134" y="123"/>
                      <a:pt x="133" y="122"/>
                      <a:pt x="132" y="121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0"/>
                      <a:pt x="28" y="1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32" y="0"/>
                      <a:pt x="134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9" y="0"/>
                      <a:pt x="170" y="2"/>
                      <a:pt x="170" y="4"/>
                    </a:cubicBezTo>
                    <a:cubicBezTo>
                      <a:pt x="170" y="175"/>
                      <a:pt x="170" y="175"/>
                      <a:pt x="170" y="175"/>
                    </a:cubicBezTo>
                    <a:cubicBezTo>
                      <a:pt x="170" y="178"/>
                      <a:pt x="169" y="179"/>
                      <a:pt x="16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Oval 375"/>
              <p:cNvSpPr>
                <a:spLocks noChangeArrowheads="1"/>
              </p:cNvSpPr>
              <p:nvPr/>
            </p:nvSpPr>
            <p:spPr bwMode="auto">
              <a:xfrm>
                <a:off x="5467351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Oval 376"/>
              <p:cNvSpPr>
                <a:spLocks noChangeArrowheads="1"/>
              </p:cNvSpPr>
              <p:nvPr/>
            </p:nvSpPr>
            <p:spPr bwMode="auto">
              <a:xfrm>
                <a:off x="5611813" y="27495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Oval 377"/>
              <p:cNvSpPr>
                <a:spLocks noChangeArrowheads="1"/>
              </p:cNvSpPr>
              <p:nvPr/>
            </p:nvSpPr>
            <p:spPr bwMode="auto">
              <a:xfrm>
                <a:off x="5711826" y="300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Oval 378"/>
              <p:cNvSpPr>
                <a:spLocks noChangeArrowheads="1"/>
              </p:cNvSpPr>
              <p:nvPr/>
            </p:nvSpPr>
            <p:spPr bwMode="auto">
              <a:xfrm>
                <a:off x="6211888" y="2767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73" name="组合 872"/>
            <p:cNvGrpSpPr/>
            <p:nvPr/>
          </p:nvGrpSpPr>
          <p:grpSpPr>
            <a:xfrm>
              <a:off x="8039051" y="2192338"/>
              <a:ext cx="582613" cy="1003300"/>
              <a:chOff x="8253413" y="2192338"/>
              <a:chExt cx="582613" cy="1003300"/>
            </a:xfrm>
            <a:grpFill/>
          </p:grpSpPr>
          <p:sp>
            <p:nvSpPr>
              <p:cNvPr id="874" name="Freeform 379"/>
              <p:cNvSpPr/>
              <p:nvPr/>
            </p:nvSpPr>
            <p:spPr bwMode="auto">
              <a:xfrm>
                <a:off x="8447088" y="2767013"/>
                <a:ext cx="11113" cy="406400"/>
              </a:xfrm>
              <a:custGeom>
                <a:avLst/>
                <a:gdLst>
                  <a:gd name="T0" fmla="*/ 1 w 2"/>
                  <a:gd name="T1" fmla="*/ 73 h 73"/>
                  <a:gd name="T2" fmla="*/ 0 w 2"/>
                  <a:gd name="T3" fmla="*/ 72 h 73"/>
                  <a:gd name="T4" fmla="*/ 0 w 2"/>
                  <a:gd name="T5" fmla="*/ 1 h 73"/>
                  <a:gd name="T6" fmla="*/ 1 w 2"/>
                  <a:gd name="T7" fmla="*/ 0 h 73"/>
                  <a:gd name="T8" fmla="*/ 2 w 2"/>
                  <a:gd name="T9" fmla="*/ 1 h 73"/>
                  <a:gd name="T10" fmla="*/ 2 w 2"/>
                  <a:gd name="T11" fmla="*/ 72 h 73"/>
                  <a:gd name="T12" fmla="*/ 1 w 2"/>
                  <a:gd name="T13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3">
                    <a:moveTo>
                      <a:pt x="1" y="73"/>
                    </a:moveTo>
                    <a:cubicBezTo>
                      <a:pt x="1" y="73"/>
                      <a:pt x="0" y="73"/>
                      <a:pt x="0" y="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Freeform 380"/>
              <p:cNvSpPr/>
              <p:nvPr/>
            </p:nvSpPr>
            <p:spPr bwMode="auto">
              <a:xfrm>
                <a:off x="8269288" y="2209801"/>
                <a:ext cx="188913" cy="963613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1 h 173"/>
                  <a:gd name="T10" fmla="*/ 34 w 34"/>
                  <a:gd name="T11" fmla="*/ 172 h 173"/>
                  <a:gd name="T12" fmla="*/ 33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2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3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Freeform 381"/>
              <p:cNvSpPr/>
              <p:nvPr/>
            </p:nvSpPr>
            <p:spPr bwMode="auto">
              <a:xfrm>
                <a:off x="8269288" y="2767013"/>
                <a:ext cx="188913" cy="406400"/>
              </a:xfrm>
              <a:custGeom>
                <a:avLst/>
                <a:gdLst>
                  <a:gd name="T0" fmla="*/ 1 w 34"/>
                  <a:gd name="T1" fmla="*/ 73 h 73"/>
                  <a:gd name="T2" fmla="*/ 1 w 34"/>
                  <a:gd name="T3" fmla="*/ 73 h 73"/>
                  <a:gd name="T4" fmla="*/ 0 w 34"/>
                  <a:gd name="T5" fmla="*/ 72 h 73"/>
                  <a:gd name="T6" fmla="*/ 32 w 34"/>
                  <a:gd name="T7" fmla="*/ 1 h 73"/>
                  <a:gd name="T8" fmla="*/ 34 w 34"/>
                  <a:gd name="T9" fmla="*/ 0 h 73"/>
                  <a:gd name="T10" fmla="*/ 34 w 34"/>
                  <a:gd name="T11" fmla="*/ 2 h 73"/>
                  <a:gd name="T12" fmla="*/ 2 w 34"/>
                  <a:gd name="T13" fmla="*/ 73 h 73"/>
                  <a:gd name="T14" fmla="*/ 1 w 34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73">
                    <a:moveTo>
                      <a:pt x="1" y="73"/>
                    </a:moveTo>
                    <a:cubicBezTo>
                      <a:pt x="1" y="73"/>
                      <a:pt x="1" y="73"/>
                      <a:pt x="1" y="73"/>
                    </a:cubicBezTo>
                    <a:cubicBezTo>
                      <a:pt x="0" y="73"/>
                      <a:pt x="0" y="73"/>
                      <a:pt x="0" y="72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1"/>
                      <a:pt x="34" y="1"/>
                      <a:pt x="34" y="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1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Freeform 382"/>
              <p:cNvSpPr/>
              <p:nvPr/>
            </p:nvSpPr>
            <p:spPr bwMode="auto">
              <a:xfrm>
                <a:off x="8447088" y="2209801"/>
                <a:ext cx="11113" cy="568325"/>
              </a:xfrm>
              <a:custGeom>
                <a:avLst/>
                <a:gdLst>
                  <a:gd name="T0" fmla="*/ 1 w 2"/>
                  <a:gd name="T1" fmla="*/ 102 h 102"/>
                  <a:gd name="T2" fmla="*/ 0 w 2"/>
                  <a:gd name="T3" fmla="*/ 101 h 102"/>
                  <a:gd name="T4" fmla="*/ 0 w 2"/>
                  <a:gd name="T5" fmla="*/ 1 h 102"/>
                  <a:gd name="T6" fmla="*/ 1 w 2"/>
                  <a:gd name="T7" fmla="*/ 0 h 102"/>
                  <a:gd name="T8" fmla="*/ 2 w 2"/>
                  <a:gd name="T9" fmla="*/ 1 h 102"/>
                  <a:gd name="T10" fmla="*/ 2 w 2"/>
                  <a:gd name="T11" fmla="*/ 101 h 102"/>
                  <a:gd name="T12" fmla="*/ 1 w 2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2">
                    <a:moveTo>
                      <a:pt x="1" y="102"/>
                    </a:moveTo>
                    <a:cubicBezTo>
                      <a:pt x="1" y="102"/>
                      <a:pt x="0" y="102"/>
                      <a:pt x="0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2" y="102"/>
                      <a:pt x="2" y="102"/>
                      <a:pt x="1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Freeform 383"/>
              <p:cNvSpPr/>
              <p:nvPr/>
            </p:nvSpPr>
            <p:spPr bwMode="auto">
              <a:xfrm>
                <a:off x="8269288" y="2209801"/>
                <a:ext cx="477838" cy="477838"/>
              </a:xfrm>
              <a:custGeom>
                <a:avLst/>
                <a:gdLst>
                  <a:gd name="T0" fmla="*/ 85 w 86"/>
                  <a:gd name="T1" fmla="*/ 86 h 86"/>
                  <a:gd name="T2" fmla="*/ 85 w 86"/>
                  <a:gd name="T3" fmla="*/ 86 h 86"/>
                  <a:gd name="T4" fmla="*/ 0 w 86"/>
                  <a:gd name="T5" fmla="*/ 1 h 86"/>
                  <a:gd name="T6" fmla="*/ 0 w 86"/>
                  <a:gd name="T7" fmla="*/ 0 h 86"/>
                  <a:gd name="T8" fmla="*/ 2 w 86"/>
                  <a:gd name="T9" fmla="*/ 0 h 86"/>
                  <a:gd name="T10" fmla="*/ 86 w 86"/>
                  <a:gd name="T11" fmla="*/ 85 h 86"/>
                  <a:gd name="T12" fmla="*/ 86 w 86"/>
                  <a:gd name="T13" fmla="*/ 86 h 86"/>
                  <a:gd name="T14" fmla="*/ 85 w 86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86">
                    <a:moveTo>
                      <a:pt x="85" y="86"/>
                    </a:moveTo>
                    <a:cubicBezTo>
                      <a:pt x="85" y="86"/>
                      <a:pt x="85" y="86"/>
                      <a:pt x="85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5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5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Freeform 384"/>
              <p:cNvSpPr/>
              <p:nvPr/>
            </p:nvSpPr>
            <p:spPr bwMode="auto">
              <a:xfrm>
                <a:off x="8447088" y="2209801"/>
                <a:ext cx="300038" cy="477838"/>
              </a:xfrm>
              <a:custGeom>
                <a:avLst/>
                <a:gdLst>
                  <a:gd name="T0" fmla="*/ 53 w 54"/>
                  <a:gd name="T1" fmla="*/ 86 h 86"/>
                  <a:gd name="T2" fmla="*/ 53 w 54"/>
                  <a:gd name="T3" fmla="*/ 86 h 86"/>
                  <a:gd name="T4" fmla="*/ 0 w 54"/>
                  <a:gd name="T5" fmla="*/ 1 h 86"/>
                  <a:gd name="T6" fmla="*/ 1 w 54"/>
                  <a:gd name="T7" fmla="*/ 0 h 86"/>
                  <a:gd name="T8" fmla="*/ 2 w 54"/>
                  <a:gd name="T9" fmla="*/ 0 h 86"/>
                  <a:gd name="T10" fmla="*/ 54 w 54"/>
                  <a:gd name="T11" fmla="*/ 85 h 86"/>
                  <a:gd name="T12" fmla="*/ 54 w 54"/>
                  <a:gd name="T13" fmla="*/ 86 h 86"/>
                  <a:gd name="T14" fmla="*/ 53 w 54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6">
                    <a:moveTo>
                      <a:pt x="53" y="86"/>
                    </a:moveTo>
                    <a:cubicBezTo>
                      <a:pt x="53" y="86"/>
                      <a:pt x="53" y="86"/>
                      <a:pt x="53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6"/>
                      <a:pt x="54" y="86"/>
                    </a:cubicBezTo>
                    <a:cubicBezTo>
                      <a:pt x="54" y="86"/>
                      <a:pt x="54" y="86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Freeform 385"/>
              <p:cNvSpPr/>
              <p:nvPr/>
            </p:nvSpPr>
            <p:spPr bwMode="auto">
              <a:xfrm>
                <a:off x="8253413" y="2192338"/>
                <a:ext cx="582613" cy="996950"/>
              </a:xfrm>
              <a:custGeom>
                <a:avLst/>
                <a:gdLst>
                  <a:gd name="T0" fmla="*/ 4 w 105"/>
                  <a:gd name="T1" fmla="*/ 179 h 179"/>
                  <a:gd name="T2" fmla="*/ 0 w 105"/>
                  <a:gd name="T3" fmla="*/ 175 h 179"/>
                  <a:gd name="T4" fmla="*/ 0 w 105"/>
                  <a:gd name="T5" fmla="*/ 4 h 179"/>
                  <a:gd name="T6" fmla="*/ 4 w 105"/>
                  <a:gd name="T7" fmla="*/ 0 h 179"/>
                  <a:gd name="T8" fmla="*/ 42 w 105"/>
                  <a:gd name="T9" fmla="*/ 0 h 179"/>
                  <a:gd name="T10" fmla="*/ 66 w 105"/>
                  <a:gd name="T11" fmla="*/ 3 h 179"/>
                  <a:gd name="T12" fmla="*/ 86 w 105"/>
                  <a:gd name="T13" fmla="*/ 13 h 179"/>
                  <a:gd name="T14" fmla="*/ 100 w 105"/>
                  <a:gd name="T15" fmla="*/ 30 h 179"/>
                  <a:gd name="T16" fmla="*/ 105 w 105"/>
                  <a:gd name="T17" fmla="*/ 54 h 179"/>
                  <a:gd name="T18" fmla="*/ 100 w 105"/>
                  <a:gd name="T19" fmla="*/ 79 h 179"/>
                  <a:gd name="T20" fmla="*/ 86 w 105"/>
                  <a:gd name="T21" fmla="*/ 95 h 179"/>
                  <a:gd name="T22" fmla="*/ 66 w 105"/>
                  <a:gd name="T23" fmla="*/ 105 h 179"/>
                  <a:gd name="T24" fmla="*/ 42 w 105"/>
                  <a:gd name="T25" fmla="*/ 108 h 179"/>
                  <a:gd name="T26" fmla="*/ 36 w 105"/>
                  <a:gd name="T27" fmla="*/ 108 h 179"/>
                  <a:gd name="T28" fmla="*/ 32 w 105"/>
                  <a:gd name="T29" fmla="*/ 104 h 179"/>
                  <a:gd name="T30" fmla="*/ 36 w 105"/>
                  <a:gd name="T31" fmla="*/ 101 h 179"/>
                  <a:gd name="T32" fmla="*/ 42 w 105"/>
                  <a:gd name="T33" fmla="*/ 101 h 179"/>
                  <a:gd name="T34" fmla="*/ 64 w 105"/>
                  <a:gd name="T35" fmla="*/ 98 h 179"/>
                  <a:gd name="T36" fmla="*/ 81 w 105"/>
                  <a:gd name="T37" fmla="*/ 90 h 179"/>
                  <a:gd name="T38" fmla="*/ 93 w 105"/>
                  <a:gd name="T39" fmla="*/ 75 h 179"/>
                  <a:gd name="T40" fmla="*/ 97 w 105"/>
                  <a:gd name="T41" fmla="*/ 54 h 179"/>
                  <a:gd name="T42" fmla="*/ 93 w 105"/>
                  <a:gd name="T43" fmla="*/ 33 h 179"/>
                  <a:gd name="T44" fmla="*/ 82 w 105"/>
                  <a:gd name="T45" fmla="*/ 19 h 179"/>
                  <a:gd name="T46" fmla="*/ 64 w 105"/>
                  <a:gd name="T47" fmla="*/ 10 h 179"/>
                  <a:gd name="T48" fmla="*/ 42 w 105"/>
                  <a:gd name="T49" fmla="*/ 7 h 179"/>
                  <a:gd name="T50" fmla="*/ 8 w 105"/>
                  <a:gd name="T51" fmla="*/ 7 h 179"/>
                  <a:gd name="T52" fmla="*/ 8 w 105"/>
                  <a:gd name="T53" fmla="*/ 175 h 179"/>
                  <a:gd name="T54" fmla="*/ 4 w 105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179">
                    <a:moveTo>
                      <a:pt x="4" y="179"/>
                    </a:move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1" y="0"/>
                      <a:pt x="59" y="1"/>
                      <a:pt x="66" y="3"/>
                    </a:cubicBezTo>
                    <a:cubicBezTo>
                      <a:pt x="74" y="5"/>
                      <a:pt x="80" y="8"/>
                      <a:pt x="86" y="13"/>
                    </a:cubicBezTo>
                    <a:cubicBezTo>
                      <a:pt x="92" y="17"/>
                      <a:pt x="97" y="23"/>
                      <a:pt x="100" y="30"/>
                    </a:cubicBezTo>
                    <a:cubicBezTo>
                      <a:pt x="103" y="37"/>
                      <a:pt x="105" y="45"/>
                      <a:pt x="105" y="54"/>
                    </a:cubicBezTo>
                    <a:cubicBezTo>
                      <a:pt x="105" y="64"/>
                      <a:pt x="103" y="72"/>
                      <a:pt x="100" y="79"/>
                    </a:cubicBezTo>
                    <a:cubicBezTo>
                      <a:pt x="96" y="85"/>
                      <a:pt x="92" y="91"/>
                      <a:pt x="86" y="95"/>
                    </a:cubicBezTo>
                    <a:cubicBezTo>
                      <a:pt x="80" y="100"/>
                      <a:pt x="73" y="103"/>
                      <a:pt x="66" y="105"/>
                    </a:cubicBezTo>
                    <a:cubicBezTo>
                      <a:pt x="58" y="107"/>
                      <a:pt x="50" y="108"/>
                      <a:pt x="42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4" y="108"/>
                      <a:pt x="32" y="106"/>
                      <a:pt x="32" y="104"/>
                    </a:cubicBezTo>
                    <a:cubicBezTo>
                      <a:pt x="32" y="102"/>
                      <a:pt x="34" y="101"/>
                      <a:pt x="36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50" y="101"/>
                      <a:pt x="57" y="100"/>
                      <a:pt x="64" y="98"/>
                    </a:cubicBezTo>
                    <a:cubicBezTo>
                      <a:pt x="70" y="96"/>
                      <a:pt x="76" y="93"/>
                      <a:pt x="81" y="90"/>
                    </a:cubicBezTo>
                    <a:cubicBezTo>
                      <a:pt x="86" y="86"/>
                      <a:pt x="90" y="81"/>
                      <a:pt x="93" y="75"/>
                    </a:cubicBezTo>
                    <a:cubicBezTo>
                      <a:pt x="96" y="70"/>
                      <a:pt x="97" y="62"/>
                      <a:pt x="97" y="54"/>
                    </a:cubicBezTo>
                    <a:cubicBezTo>
                      <a:pt x="97" y="46"/>
                      <a:pt x="96" y="39"/>
                      <a:pt x="93" y="33"/>
                    </a:cubicBezTo>
                    <a:cubicBezTo>
                      <a:pt x="91" y="27"/>
                      <a:pt x="87" y="22"/>
                      <a:pt x="82" y="19"/>
                    </a:cubicBezTo>
                    <a:cubicBezTo>
                      <a:pt x="77" y="15"/>
                      <a:pt x="71" y="12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Oval 386"/>
              <p:cNvSpPr>
                <a:spLocks noChangeArrowheads="1"/>
              </p:cNvSpPr>
              <p:nvPr/>
            </p:nvSpPr>
            <p:spPr bwMode="auto">
              <a:xfrm>
                <a:off x="8424863" y="31448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Oval 387"/>
              <p:cNvSpPr>
                <a:spLocks noChangeArrowheads="1"/>
              </p:cNvSpPr>
              <p:nvPr/>
            </p:nvSpPr>
            <p:spPr bwMode="auto">
              <a:xfrm>
                <a:off x="8369301" y="2855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Oval 388"/>
              <p:cNvSpPr>
                <a:spLocks noChangeArrowheads="1"/>
              </p:cNvSpPr>
              <p:nvPr/>
            </p:nvSpPr>
            <p:spPr bwMode="auto">
              <a:xfrm>
                <a:off x="8424863" y="2365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Oval 389"/>
              <p:cNvSpPr>
                <a:spLocks noChangeArrowheads="1"/>
              </p:cNvSpPr>
              <p:nvPr/>
            </p:nvSpPr>
            <p:spPr bwMode="auto">
              <a:xfrm>
                <a:off x="8620126" y="24939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5" name="组合 884"/>
            <p:cNvGrpSpPr/>
            <p:nvPr/>
          </p:nvGrpSpPr>
          <p:grpSpPr>
            <a:xfrm>
              <a:off x="10490151" y="2192338"/>
              <a:ext cx="684213" cy="996950"/>
              <a:chOff x="10704513" y="2192338"/>
              <a:chExt cx="684213" cy="996950"/>
            </a:xfrm>
            <a:grpFill/>
          </p:grpSpPr>
          <p:sp>
            <p:nvSpPr>
              <p:cNvPr id="886" name="Freeform 390"/>
              <p:cNvSpPr/>
              <p:nvPr/>
            </p:nvSpPr>
            <p:spPr bwMode="auto">
              <a:xfrm>
                <a:off x="10720388" y="3167063"/>
                <a:ext cx="650875" cy="6350"/>
              </a:xfrm>
              <a:custGeom>
                <a:avLst/>
                <a:gdLst>
                  <a:gd name="T0" fmla="*/ 116 w 117"/>
                  <a:gd name="T1" fmla="*/ 1 h 1"/>
                  <a:gd name="T2" fmla="*/ 1 w 117"/>
                  <a:gd name="T3" fmla="*/ 1 h 1"/>
                  <a:gd name="T4" fmla="*/ 0 w 117"/>
                  <a:gd name="T5" fmla="*/ 0 h 1"/>
                  <a:gd name="T6" fmla="*/ 1 w 117"/>
                  <a:gd name="T7" fmla="*/ 0 h 1"/>
                  <a:gd name="T8" fmla="*/ 116 w 117"/>
                  <a:gd name="T9" fmla="*/ 0 h 1"/>
                  <a:gd name="T10" fmla="*/ 117 w 117"/>
                  <a:gd name="T11" fmla="*/ 0 h 1"/>
                  <a:gd name="T12" fmla="*/ 116 w 117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1">
                    <a:moveTo>
                      <a:pt x="11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0"/>
                    </a:cubicBezTo>
                    <a:cubicBezTo>
                      <a:pt x="117" y="1"/>
                      <a:pt x="116" y="1"/>
                      <a:pt x="1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Freeform 391"/>
              <p:cNvSpPr/>
              <p:nvPr/>
            </p:nvSpPr>
            <p:spPr bwMode="auto">
              <a:xfrm>
                <a:off x="10720388" y="2755901"/>
                <a:ext cx="361950" cy="417513"/>
              </a:xfrm>
              <a:custGeom>
                <a:avLst/>
                <a:gdLst>
                  <a:gd name="T0" fmla="*/ 1 w 65"/>
                  <a:gd name="T1" fmla="*/ 75 h 75"/>
                  <a:gd name="T2" fmla="*/ 0 w 65"/>
                  <a:gd name="T3" fmla="*/ 75 h 75"/>
                  <a:gd name="T4" fmla="*/ 0 w 65"/>
                  <a:gd name="T5" fmla="*/ 74 h 75"/>
                  <a:gd name="T6" fmla="*/ 64 w 65"/>
                  <a:gd name="T7" fmla="*/ 0 h 75"/>
                  <a:gd name="T8" fmla="*/ 65 w 65"/>
                  <a:gd name="T9" fmla="*/ 0 h 75"/>
                  <a:gd name="T10" fmla="*/ 65 w 65"/>
                  <a:gd name="T11" fmla="*/ 1 h 75"/>
                  <a:gd name="T12" fmla="*/ 1 w 65"/>
                  <a:gd name="T13" fmla="*/ 75 h 75"/>
                  <a:gd name="T14" fmla="*/ 1 w 65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75">
                    <a:moveTo>
                      <a:pt x="1" y="75"/>
                    </a:move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Freeform 392"/>
              <p:cNvSpPr/>
              <p:nvPr/>
            </p:nvSpPr>
            <p:spPr bwMode="auto">
              <a:xfrm>
                <a:off x="10933113" y="2209801"/>
                <a:ext cx="149225" cy="557213"/>
              </a:xfrm>
              <a:custGeom>
                <a:avLst/>
                <a:gdLst>
                  <a:gd name="T0" fmla="*/ 26 w 27"/>
                  <a:gd name="T1" fmla="*/ 100 h 100"/>
                  <a:gd name="T2" fmla="*/ 25 w 27"/>
                  <a:gd name="T3" fmla="*/ 99 h 100"/>
                  <a:gd name="T4" fmla="*/ 0 w 27"/>
                  <a:gd name="T5" fmla="*/ 1 h 100"/>
                  <a:gd name="T6" fmla="*/ 0 w 27"/>
                  <a:gd name="T7" fmla="*/ 0 h 100"/>
                  <a:gd name="T8" fmla="*/ 1 w 27"/>
                  <a:gd name="T9" fmla="*/ 1 h 100"/>
                  <a:gd name="T10" fmla="*/ 27 w 27"/>
                  <a:gd name="T11" fmla="*/ 98 h 100"/>
                  <a:gd name="T12" fmla="*/ 26 w 27"/>
                  <a:gd name="T13" fmla="*/ 100 h 100"/>
                  <a:gd name="T14" fmla="*/ 26 w 27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00">
                    <a:moveTo>
                      <a:pt x="26" y="100"/>
                    </a:moveTo>
                    <a:cubicBezTo>
                      <a:pt x="26" y="100"/>
                      <a:pt x="25" y="99"/>
                      <a:pt x="25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6" y="100"/>
                    </a:cubicBezTo>
                    <a:cubicBezTo>
                      <a:pt x="26" y="100"/>
                      <a:pt x="26" y="100"/>
                      <a:pt x="26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Freeform 393"/>
              <p:cNvSpPr/>
              <p:nvPr/>
            </p:nvSpPr>
            <p:spPr bwMode="auto">
              <a:xfrm>
                <a:off x="10720388" y="2209801"/>
                <a:ext cx="361950" cy="557213"/>
              </a:xfrm>
              <a:custGeom>
                <a:avLst/>
                <a:gdLst>
                  <a:gd name="T0" fmla="*/ 64 w 65"/>
                  <a:gd name="T1" fmla="*/ 100 h 100"/>
                  <a:gd name="T2" fmla="*/ 63 w 65"/>
                  <a:gd name="T3" fmla="*/ 99 h 100"/>
                  <a:gd name="T4" fmla="*/ 0 w 65"/>
                  <a:gd name="T5" fmla="*/ 1 h 100"/>
                  <a:gd name="T6" fmla="*/ 0 w 65"/>
                  <a:gd name="T7" fmla="*/ 0 h 100"/>
                  <a:gd name="T8" fmla="*/ 2 w 65"/>
                  <a:gd name="T9" fmla="*/ 0 h 100"/>
                  <a:gd name="T10" fmla="*/ 65 w 65"/>
                  <a:gd name="T11" fmla="*/ 98 h 100"/>
                  <a:gd name="T12" fmla="*/ 65 w 65"/>
                  <a:gd name="T13" fmla="*/ 99 h 100"/>
                  <a:gd name="T14" fmla="*/ 64 w 65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100">
                    <a:moveTo>
                      <a:pt x="64" y="100"/>
                    </a:moveTo>
                    <a:cubicBezTo>
                      <a:pt x="64" y="100"/>
                      <a:pt x="64" y="99"/>
                      <a:pt x="63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100"/>
                      <a:pt x="64" y="100"/>
                      <a:pt x="64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Freeform 394"/>
              <p:cNvSpPr/>
              <p:nvPr/>
            </p:nvSpPr>
            <p:spPr bwMode="auto">
              <a:xfrm>
                <a:off x="10720388" y="2209801"/>
                <a:ext cx="223838" cy="963613"/>
              </a:xfrm>
              <a:custGeom>
                <a:avLst/>
                <a:gdLst>
                  <a:gd name="T0" fmla="*/ 1 w 40"/>
                  <a:gd name="T1" fmla="*/ 173 h 173"/>
                  <a:gd name="T2" fmla="*/ 1 w 40"/>
                  <a:gd name="T3" fmla="*/ 173 h 173"/>
                  <a:gd name="T4" fmla="*/ 0 w 40"/>
                  <a:gd name="T5" fmla="*/ 172 h 173"/>
                  <a:gd name="T6" fmla="*/ 38 w 40"/>
                  <a:gd name="T7" fmla="*/ 1 h 173"/>
                  <a:gd name="T8" fmla="*/ 39 w 40"/>
                  <a:gd name="T9" fmla="*/ 0 h 173"/>
                  <a:gd name="T10" fmla="*/ 39 w 40"/>
                  <a:gd name="T11" fmla="*/ 1 h 173"/>
                  <a:gd name="T12" fmla="*/ 2 w 40"/>
                  <a:gd name="T13" fmla="*/ 173 h 173"/>
                  <a:gd name="T14" fmla="*/ 1 w 4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Freeform 395"/>
              <p:cNvSpPr/>
              <p:nvPr/>
            </p:nvSpPr>
            <p:spPr bwMode="auto">
              <a:xfrm>
                <a:off x="10720388" y="2755901"/>
                <a:ext cx="650875" cy="417513"/>
              </a:xfrm>
              <a:custGeom>
                <a:avLst/>
                <a:gdLst>
                  <a:gd name="T0" fmla="*/ 116 w 117"/>
                  <a:gd name="T1" fmla="*/ 75 h 75"/>
                  <a:gd name="T2" fmla="*/ 115 w 117"/>
                  <a:gd name="T3" fmla="*/ 75 h 75"/>
                  <a:gd name="T4" fmla="*/ 1 w 117"/>
                  <a:gd name="T5" fmla="*/ 1 h 75"/>
                  <a:gd name="T6" fmla="*/ 0 w 117"/>
                  <a:gd name="T7" fmla="*/ 0 h 75"/>
                  <a:gd name="T8" fmla="*/ 2 w 117"/>
                  <a:gd name="T9" fmla="*/ 0 h 75"/>
                  <a:gd name="T10" fmla="*/ 116 w 117"/>
                  <a:gd name="T11" fmla="*/ 74 h 75"/>
                  <a:gd name="T12" fmla="*/ 117 w 117"/>
                  <a:gd name="T13" fmla="*/ 75 h 75"/>
                  <a:gd name="T14" fmla="*/ 116 w 117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75">
                    <a:moveTo>
                      <a:pt x="116" y="75"/>
                    </a:moveTo>
                    <a:cubicBezTo>
                      <a:pt x="116" y="75"/>
                      <a:pt x="116" y="75"/>
                      <a:pt x="115" y="7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7" y="74"/>
                      <a:pt x="117" y="75"/>
                      <a:pt x="117" y="75"/>
                    </a:cubicBezTo>
                    <a:cubicBezTo>
                      <a:pt x="117" y="75"/>
                      <a:pt x="116" y="75"/>
                      <a:pt x="11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Freeform 396"/>
              <p:cNvSpPr/>
              <p:nvPr/>
            </p:nvSpPr>
            <p:spPr bwMode="auto">
              <a:xfrm>
                <a:off x="10720388" y="2209801"/>
                <a:ext cx="223838" cy="557213"/>
              </a:xfrm>
              <a:custGeom>
                <a:avLst/>
                <a:gdLst>
                  <a:gd name="T0" fmla="*/ 1 w 40"/>
                  <a:gd name="T1" fmla="*/ 100 h 100"/>
                  <a:gd name="T2" fmla="*/ 1 w 40"/>
                  <a:gd name="T3" fmla="*/ 100 h 100"/>
                  <a:gd name="T4" fmla="*/ 0 w 40"/>
                  <a:gd name="T5" fmla="*/ 98 h 100"/>
                  <a:gd name="T6" fmla="*/ 38 w 40"/>
                  <a:gd name="T7" fmla="*/ 0 h 100"/>
                  <a:gd name="T8" fmla="*/ 39 w 40"/>
                  <a:gd name="T9" fmla="*/ 0 h 100"/>
                  <a:gd name="T10" fmla="*/ 39 w 40"/>
                  <a:gd name="T11" fmla="*/ 1 h 100"/>
                  <a:gd name="T12" fmla="*/ 2 w 40"/>
                  <a:gd name="T13" fmla="*/ 99 h 100"/>
                  <a:gd name="T14" fmla="*/ 1 w 40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00">
                    <a:moveTo>
                      <a:pt x="1" y="100"/>
                    </a:moveTo>
                    <a:cubicBezTo>
                      <a:pt x="1" y="100"/>
                      <a:pt x="1" y="100"/>
                      <a:pt x="1" y="100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1"/>
                      <a:pt x="39" y="1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Freeform 397"/>
              <p:cNvSpPr/>
              <p:nvPr/>
            </p:nvSpPr>
            <p:spPr bwMode="auto">
              <a:xfrm>
                <a:off x="10704513" y="2192338"/>
                <a:ext cx="684213" cy="996950"/>
              </a:xfrm>
              <a:custGeom>
                <a:avLst/>
                <a:gdLst>
                  <a:gd name="T0" fmla="*/ 119 w 123"/>
                  <a:gd name="T1" fmla="*/ 179 h 179"/>
                  <a:gd name="T2" fmla="*/ 116 w 123"/>
                  <a:gd name="T3" fmla="*/ 178 h 179"/>
                  <a:gd name="T4" fmla="*/ 64 w 123"/>
                  <a:gd name="T5" fmla="*/ 104 h 179"/>
                  <a:gd name="T6" fmla="*/ 64 w 123"/>
                  <a:gd name="T7" fmla="*/ 100 h 179"/>
                  <a:gd name="T8" fmla="*/ 66 w 123"/>
                  <a:gd name="T9" fmla="*/ 98 h 179"/>
                  <a:gd name="T10" fmla="*/ 90 w 123"/>
                  <a:gd name="T11" fmla="*/ 83 h 179"/>
                  <a:gd name="T12" fmla="*/ 99 w 123"/>
                  <a:gd name="T13" fmla="*/ 54 h 179"/>
                  <a:gd name="T14" fmla="*/ 94 w 123"/>
                  <a:gd name="T15" fmla="*/ 32 h 179"/>
                  <a:gd name="T16" fmla="*/ 82 w 123"/>
                  <a:gd name="T17" fmla="*/ 18 h 179"/>
                  <a:gd name="T18" fmla="*/ 64 w 123"/>
                  <a:gd name="T19" fmla="*/ 10 h 179"/>
                  <a:gd name="T20" fmla="*/ 42 w 123"/>
                  <a:gd name="T21" fmla="*/ 7 h 179"/>
                  <a:gd name="T22" fmla="*/ 7 w 123"/>
                  <a:gd name="T23" fmla="*/ 7 h 179"/>
                  <a:gd name="T24" fmla="*/ 7 w 123"/>
                  <a:gd name="T25" fmla="*/ 175 h 179"/>
                  <a:gd name="T26" fmla="*/ 4 w 123"/>
                  <a:gd name="T27" fmla="*/ 179 h 179"/>
                  <a:gd name="T28" fmla="*/ 0 w 123"/>
                  <a:gd name="T29" fmla="*/ 175 h 179"/>
                  <a:gd name="T30" fmla="*/ 0 w 123"/>
                  <a:gd name="T31" fmla="*/ 4 h 179"/>
                  <a:gd name="T32" fmla="*/ 4 w 123"/>
                  <a:gd name="T33" fmla="*/ 0 h 179"/>
                  <a:gd name="T34" fmla="*/ 42 w 123"/>
                  <a:gd name="T35" fmla="*/ 0 h 179"/>
                  <a:gd name="T36" fmla="*/ 66 w 123"/>
                  <a:gd name="T37" fmla="*/ 3 h 179"/>
                  <a:gd name="T38" fmla="*/ 87 w 123"/>
                  <a:gd name="T39" fmla="*/ 11 h 179"/>
                  <a:gd name="T40" fmla="*/ 101 w 123"/>
                  <a:gd name="T41" fmla="*/ 28 h 179"/>
                  <a:gd name="T42" fmla="*/ 106 w 123"/>
                  <a:gd name="T43" fmla="*/ 54 h 179"/>
                  <a:gd name="T44" fmla="*/ 96 w 123"/>
                  <a:gd name="T45" fmla="*/ 87 h 179"/>
                  <a:gd name="T46" fmla="*/ 73 w 123"/>
                  <a:gd name="T47" fmla="*/ 104 h 179"/>
                  <a:gd name="T48" fmla="*/ 122 w 123"/>
                  <a:gd name="T49" fmla="*/ 173 h 179"/>
                  <a:gd name="T50" fmla="*/ 121 w 123"/>
                  <a:gd name="T51" fmla="*/ 179 h 179"/>
                  <a:gd name="T52" fmla="*/ 119 w 123"/>
                  <a:gd name="T5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179">
                    <a:moveTo>
                      <a:pt x="119" y="179"/>
                    </a:moveTo>
                    <a:cubicBezTo>
                      <a:pt x="118" y="179"/>
                      <a:pt x="117" y="179"/>
                      <a:pt x="116" y="178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3" y="102"/>
                      <a:pt x="64" y="100"/>
                    </a:cubicBezTo>
                    <a:cubicBezTo>
                      <a:pt x="64" y="99"/>
                      <a:pt x="65" y="98"/>
                      <a:pt x="66" y="98"/>
                    </a:cubicBezTo>
                    <a:cubicBezTo>
                      <a:pt x="76" y="95"/>
                      <a:pt x="84" y="90"/>
                      <a:pt x="90" y="83"/>
                    </a:cubicBezTo>
                    <a:cubicBezTo>
                      <a:pt x="96" y="75"/>
                      <a:pt x="99" y="66"/>
                      <a:pt x="99" y="54"/>
                    </a:cubicBezTo>
                    <a:cubicBezTo>
                      <a:pt x="99" y="45"/>
                      <a:pt x="97" y="37"/>
                      <a:pt x="94" y="32"/>
                    </a:cubicBezTo>
                    <a:cubicBezTo>
                      <a:pt x="92" y="26"/>
                      <a:pt x="88" y="21"/>
                      <a:pt x="82" y="18"/>
                    </a:cubicBezTo>
                    <a:cubicBezTo>
                      <a:pt x="77" y="14"/>
                      <a:pt x="71" y="11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5"/>
                      <a:pt x="7" y="175"/>
                      <a:pt x="7" y="175"/>
                    </a:cubicBezTo>
                    <a:cubicBezTo>
                      <a:pt x="7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0"/>
                      <a:pt x="58" y="1"/>
                      <a:pt x="66" y="3"/>
                    </a:cubicBezTo>
                    <a:cubicBezTo>
                      <a:pt x="74" y="4"/>
                      <a:pt x="81" y="7"/>
                      <a:pt x="87" y="11"/>
                    </a:cubicBezTo>
                    <a:cubicBezTo>
                      <a:pt x="93" y="16"/>
                      <a:pt x="98" y="21"/>
                      <a:pt x="101" y="28"/>
                    </a:cubicBezTo>
                    <a:cubicBezTo>
                      <a:pt x="105" y="35"/>
                      <a:pt x="106" y="44"/>
                      <a:pt x="106" y="54"/>
                    </a:cubicBezTo>
                    <a:cubicBezTo>
                      <a:pt x="106" y="68"/>
                      <a:pt x="103" y="79"/>
                      <a:pt x="96" y="87"/>
                    </a:cubicBezTo>
                    <a:cubicBezTo>
                      <a:pt x="90" y="95"/>
                      <a:pt x="82" y="100"/>
                      <a:pt x="73" y="104"/>
                    </a:cubicBezTo>
                    <a:cubicBezTo>
                      <a:pt x="122" y="173"/>
                      <a:pt x="122" y="173"/>
                      <a:pt x="122" y="173"/>
                    </a:cubicBezTo>
                    <a:cubicBezTo>
                      <a:pt x="123" y="175"/>
                      <a:pt x="123" y="177"/>
                      <a:pt x="121" y="179"/>
                    </a:cubicBezTo>
                    <a:cubicBezTo>
                      <a:pt x="120" y="179"/>
                      <a:pt x="120" y="179"/>
                      <a:pt x="119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Oval 398"/>
              <p:cNvSpPr>
                <a:spLocks noChangeArrowheads="1"/>
              </p:cNvSpPr>
              <p:nvPr/>
            </p:nvSpPr>
            <p:spPr bwMode="auto">
              <a:xfrm>
                <a:off x="10926763" y="287813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Oval 399"/>
              <p:cNvSpPr>
                <a:spLocks noChangeArrowheads="1"/>
              </p:cNvSpPr>
              <p:nvPr/>
            </p:nvSpPr>
            <p:spPr bwMode="auto">
              <a:xfrm>
                <a:off x="10775951" y="27828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Oval 400"/>
              <p:cNvSpPr>
                <a:spLocks noChangeArrowheads="1"/>
              </p:cNvSpPr>
              <p:nvPr/>
            </p:nvSpPr>
            <p:spPr bwMode="auto">
              <a:xfrm>
                <a:off x="10826751" y="23876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Oval 401"/>
              <p:cNvSpPr>
                <a:spLocks noChangeArrowheads="1"/>
              </p:cNvSpPr>
              <p:nvPr/>
            </p:nvSpPr>
            <p:spPr bwMode="auto">
              <a:xfrm>
                <a:off x="10977563" y="244951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98" name="组合 897"/>
            <p:cNvGrpSpPr/>
            <p:nvPr/>
          </p:nvGrpSpPr>
          <p:grpSpPr>
            <a:xfrm>
              <a:off x="9005839" y="2176463"/>
              <a:ext cx="1106488" cy="1030288"/>
              <a:chOff x="9220201" y="2176463"/>
              <a:chExt cx="1106488" cy="1030288"/>
            </a:xfrm>
            <a:grpFill/>
          </p:grpSpPr>
          <p:sp>
            <p:nvSpPr>
              <p:cNvPr id="899" name="Freeform 402"/>
              <p:cNvSpPr/>
              <p:nvPr/>
            </p:nvSpPr>
            <p:spPr bwMode="auto">
              <a:xfrm>
                <a:off x="9737726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Freeform 403"/>
              <p:cNvSpPr/>
              <p:nvPr/>
            </p:nvSpPr>
            <p:spPr bwMode="auto">
              <a:xfrm>
                <a:off x="10053638" y="2982913"/>
                <a:ext cx="88900" cy="195263"/>
              </a:xfrm>
              <a:custGeom>
                <a:avLst/>
                <a:gdLst>
                  <a:gd name="T0" fmla="*/ 2 w 16"/>
                  <a:gd name="T1" fmla="*/ 35 h 35"/>
                  <a:gd name="T2" fmla="*/ 1 w 16"/>
                  <a:gd name="T3" fmla="*/ 35 h 35"/>
                  <a:gd name="T4" fmla="*/ 1 w 16"/>
                  <a:gd name="T5" fmla="*/ 33 h 35"/>
                  <a:gd name="T6" fmla="*/ 14 w 16"/>
                  <a:gd name="T7" fmla="*/ 1 h 35"/>
                  <a:gd name="T8" fmla="*/ 16 w 16"/>
                  <a:gd name="T9" fmla="*/ 0 h 35"/>
                  <a:gd name="T10" fmla="*/ 16 w 16"/>
                  <a:gd name="T11" fmla="*/ 2 h 35"/>
                  <a:gd name="T12" fmla="*/ 2 w 16"/>
                  <a:gd name="T13" fmla="*/ 34 h 35"/>
                  <a:gd name="T14" fmla="*/ 2 w 1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5">
                    <a:moveTo>
                      <a:pt x="2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4"/>
                      <a:pt x="0" y="34"/>
                      <a:pt x="1" y="3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Freeform 404"/>
              <p:cNvSpPr/>
              <p:nvPr/>
            </p:nvSpPr>
            <p:spPr bwMode="auto">
              <a:xfrm>
                <a:off x="10004426" y="3100388"/>
                <a:ext cx="304800" cy="77788"/>
              </a:xfrm>
              <a:custGeom>
                <a:avLst/>
                <a:gdLst>
                  <a:gd name="T0" fmla="*/ 54 w 55"/>
                  <a:gd name="T1" fmla="*/ 14 h 14"/>
                  <a:gd name="T2" fmla="*/ 54 w 55"/>
                  <a:gd name="T3" fmla="*/ 14 h 14"/>
                  <a:gd name="T4" fmla="*/ 1 w 55"/>
                  <a:gd name="T5" fmla="*/ 2 h 14"/>
                  <a:gd name="T6" fmla="*/ 0 w 55"/>
                  <a:gd name="T7" fmla="*/ 1 h 14"/>
                  <a:gd name="T8" fmla="*/ 1 w 55"/>
                  <a:gd name="T9" fmla="*/ 0 h 14"/>
                  <a:gd name="T10" fmla="*/ 54 w 55"/>
                  <a:gd name="T11" fmla="*/ 12 h 14"/>
                  <a:gd name="T12" fmla="*/ 55 w 55"/>
                  <a:gd name="T13" fmla="*/ 13 h 14"/>
                  <a:gd name="T14" fmla="*/ 54 w 5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4">
                    <a:moveTo>
                      <a:pt x="54" y="14"/>
                    </a:moveTo>
                    <a:cubicBezTo>
                      <a:pt x="54" y="14"/>
                      <a:pt x="54" y="14"/>
                      <a:pt x="54" y="1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2"/>
                      <a:pt x="55" y="13"/>
                      <a:pt x="55" y="13"/>
                    </a:cubicBezTo>
                    <a:cubicBezTo>
                      <a:pt x="55" y="13"/>
                      <a:pt x="54" y="14"/>
                      <a:pt x="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Freeform 405"/>
              <p:cNvSpPr/>
              <p:nvPr/>
            </p:nvSpPr>
            <p:spPr bwMode="auto">
              <a:xfrm>
                <a:off x="9737726" y="2192338"/>
                <a:ext cx="277813" cy="919163"/>
              </a:xfrm>
              <a:custGeom>
                <a:avLst/>
                <a:gdLst>
                  <a:gd name="T0" fmla="*/ 49 w 50"/>
                  <a:gd name="T1" fmla="*/ 165 h 165"/>
                  <a:gd name="T2" fmla="*/ 48 w 50"/>
                  <a:gd name="T3" fmla="*/ 164 h 165"/>
                  <a:gd name="T4" fmla="*/ 0 w 50"/>
                  <a:gd name="T5" fmla="*/ 1 h 165"/>
                  <a:gd name="T6" fmla="*/ 1 w 50"/>
                  <a:gd name="T7" fmla="*/ 0 h 165"/>
                  <a:gd name="T8" fmla="*/ 2 w 50"/>
                  <a:gd name="T9" fmla="*/ 1 h 165"/>
                  <a:gd name="T10" fmla="*/ 50 w 50"/>
                  <a:gd name="T11" fmla="*/ 164 h 165"/>
                  <a:gd name="T12" fmla="*/ 49 w 50"/>
                  <a:gd name="T13" fmla="*/ 165 h 165"/>
                  <a:gd name="T14" fmla="*/ 49 w 50"/>
                  <a:gd name="T1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5">
                    <a:moveTo>
                      <a:pt x="49" y="165"/>
                    </a:moveTo>
                    <a:cubicBezTo>
                      <a:pt x="48" y="165"/>
                      <a:pt x="48" y="164"/>
                      <a:pt x="48" y="16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0" y="164"/>
                      <a:pt x="50" y="164"/>
                      <a:pt x="50" y="164"/>
                    </a:cubicBezTo>
                    <a:cubicBezTo>
                      <a:pt x="50" y="164"/>
                      <a:pt x="50" y="165"/>
                      <a:pt x="49" y="165"/>
                    </a:cubicBezTo>
                    <a:cubicBezTo>
                      <a:pt x="49" y="165"/>
                      <a:pt x="49" y="165"/>
                      <a:pt x="49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Freeform 406"/>
              <p:cNvSpPr/>
              <p:nvPr/>
            </p:nvSpPr>
            <p:spPr bwMode="auto">
              <a:xfrm>
                <a:off x="9737726" y="2192338"/>
                <a:ext cx="404813" cy="801688"/>
              </a:xfrm>
              <a:custGeom>
                <a:avLst/>
                <a:gdLst>
                  <a:gd name="T0" fmla="*/ 72 w 73"/>
                  <a:gd name="T1" fmla="*/ 144 h 144"/>
                  <a:gd name="T2" fmla="*/ 71 w 73"/>
                  <a:gd name="T3" fmla="*/ 144 h 144"/>
                  <a:gd name="T4" fmla="*/ 0 w 73"/>
                  <a:gd name="T5" fmla="*/ 2 h 144"/>
                  <a:gd name="T6" fmla="*/ 1 w 73"/>
                  <a:gd name="T7" fmla="*/ 0 h 144"/>
                  <a:gd name="T8" fmla="*/ 2 w 73"/>
                  <a:gd name="T9" fmla="*/ 1 h 144"/>
                  <a:gd name="T10" fmla="*/ 73 w 73"/>
                  <a:gd name="T11" fmla="*/ 143 h 144"/>
                  <a:gd name="T12" fmla="*/ 73 w 73"/>
                  <a:gd name="T13" fmla="*/ 144 h 144"/>
                  <a:gd name="T14" fmla="*/ 72 w 7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44">
                    <a:moveTo>
                      <a:pt x="72" y="144"/>
                    </a:moveTo>
                    <a:cubicBezTo>
                      <a:pt x="72" y="144"/>
                      <a:pt x="72" y="144"/>
                      <a:pt x="71" y="14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4"/>
                      <a:pt x="73" y="144"/>
                    </a:cubicBezTo>
                    <a:cubicBezTo>
                      <a:pt x="72" y="144"/>
                      <a:pt x="72" y="144"/>
                      <a:pt x="72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Freeform 407"/>
              <p:cNvSpPr/>
              <p:nvPr/>
            </p:nvSpPr>
            <p:spPr bwMode="auto">
              <a:xfrm>
                <a:off x="9236076" y="2687638"/>
                <a:ext cx="512763" cy="501650"/>
              </a:xfrm>
              <a:custGeom>
                <a:avLst/>
                <a:gdLst>
                  <a:gd name="T0" fmla="*/ 91 w 92"/>
                  <a:gd name="T1" fmla="*/ 90 h 90"/>
                  <a:gd name="T2" fmla="*/ 90 w 92"/>
                  <a:gd name="T3" fmla="*/ 90 h 90"/>
                  <a:gd name="T4" fmla="*/ 0 w 92"/>
                  <a:gd name="T5" fmla="*/ 1 h 90"/>
                  <a:gd name="T6" fmla="*/ 0 w 92"/>
                  <a:gd name="T7" fmla="*/ 0 h 90"/>
                  <a:gd name="T8" fmla="*/ 2 w 92"/>
                  <a:gd name="T9" fmla="*/ 0 h 90"/>
                  <a:gd name="T10" fmla="*/ 92 w 92"/>
                  <a:gd name="T11" fmla="*/ 88 h 90"/>
                  <a:gd name="T12" fmla="*/ 92 w 92"/>
                  <a:gd name="T13" fmla="*/ 90 h 90"/>
                  <a:gd name="T14" fmla="*/ 91 w 9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0">
                    <a:moveTo>
                      <a:pt x="91" y="90"/>
                    </a:moveTo>
                    <a:cubicBezTo>
                      <a:pt x="91" y="90"/>
                      <a:pt x="90" y="90"/>
                      <a:pt x="90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9"/>
                      <a:pt x="92" y="89"/>
                      <a:pt x="92" y="90"/>
                    </a:cubicBezTo>
                    <a:cubicBezTo>
                      <a:pt x="91" y="90"/>
                      <a:pt x="91" y="90"/>
                      <a:pt x="9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Freeform 408"/>
              <p:cNvSpPr/>
              <p:nvPr/>
            </p:nvSpPr>
            <p:spPr bwMode="auto">
              <a:xfrm>
                <a:off x="9236076" y="2192338"/>
                <a:ext cx="512763" cy="506413"/>
              </a:xfrm>
              <a:custGeom>
                <a:avLst/>
                <a:gdLst>
                  <a:gd name="T0" fmla="*/ 1 w 92"/>
                  <a:gd name="T1" fmla="*/ 91 h 91"/>
                  <a:gd name="T2" fmla="*/ 0 w 92"/>
                  <a:gd name="T3" fmla="*/ 90 h 91"/>
                  <a:gd name="T4" fmla="*/ 0 w 92"/>
                  <a:gd name="T5" fmla="*/ 89 h 91"/>
                  <a:gd name="T6" fmla="*/ 90 w 92"/>
                  <a:gd name="T7" fmla="*/ 1 h 91"/>
                  <a:gd name="T8" fmla="*/ 92 w 92"/>
                  <a:gd name="T9" fmla="*/ 1 h 91"/>
                  <a:gd name="T10" fmla="*/ 92 w 92"/>
                  <a:gd name="T11" fmla="*/ 2 h 91"/>
                  <a:gd name="T12" fmla="*/ 2 w 92"/>
                  <a:gd name="T13" fmla="*/ 90 h 91"/>
                  <a:gd name="T14" fmla="*/ 1 w 92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1">
                    <a:moveTo>
                      <a:pt x="1" y="91"/>
                    </a:moveTo>
                    <a:cubicBezTo>
                      <a:pt x="1" y="91"/>
                      <a:pt x="0" y="90"/>
                      <a:pt x="0" y="90"/>
                    </a:cubicBezTo>
                    <a:cubicBezTo>
                      <a:pt x="0" y="90"/>
                      <a:pt x="0" y="89"/>
                      <a:pt x="0" y="89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1" y="0"/>
                      <a:pt x="92" y="1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0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Freeform 409"/>
              <p:cNvSpPr>
                <a:spLocks noEditPoints="1"/>
              </p:cNvSpPr>
              <p:nvPr/>
            </p:nvSpPr>
            <p:spPr bwMode="auto">
              <a:xfrm>
                <a:off x="9220201" y="2176463"/>
                <a:ext cx="1106488" cy="1030288"/>
              </a:xfrm>
              <a:custGeom>
                <a:avLst/>
                <a:gdLst>
                  <a:gd name="T0" fmla="*/ 94 w 199"/>
                  <a:gd name="T1" fmla="*/ 185 h 185"/>
                  <a:gd name="T2" fmla="*/ 57 w 199"/>
                  <a:gd name="T3" fmla="*/ 178 h 185"/>
                  <a:gd name="T4" fmla="*/ 27 w 199"/>
                  <a:gd name="T5" fmla="*/ 158 h 185"/>
                  <a:gd name="T6" fmla="*/ 7 w 199"/>
                  <a:gd name="T7" fmla="*/ 129 h 185"/>
                  <a:gd name="T8" fmla="*/ 0 w 199"/>
                  <a:gd name="T9" fmla="*/ 93 h 185"/>
                  <a:gd name="T10" fmla="*/ 8 w 199"/>
                  <a:gd name="T11" fmla="*/ 57 h 185"/>
                  <a:gd name="T12" fmla="*/ 28 w 199"/>
                  <a:gd name="T13" fmla="*/ 28 h 185"/>
                  <a:gd name="T14" fmla="*/ 58 w 199"/>
                  <a:gd name="T15" fmla="*/ 8 h 185"/>
                  <a:gd name="T16" fmla="*/ 94 w 199"/>
                  <a:gd name="T17" fmla="*/ 0 h 185"/>
                  <a:gd name="T18" fmla="*/ 130 w 199"/>
                  <a:gd name="T19" fmla="*/ 8 h 185"/>
                  <a:gd name="T20" fmla="*/ 160 w 199"/>
                  <a:gd name="T21" fmla="*/ 27 h 185"/>
                  <a:gd name="T22" fmla="*/ 180 w 199"/>
                  <a:gd name="T23" fmla="*/ 56 h 185"/>
                  <a:gd name="T24" fmla="*/ 187 w 199"/>
                  <a:gd name="T25" fmla="*/ 92 h 185"/>
                  <a:gd name="T26" fmla="*/ 170 w 199"/>
                  <a:gd name="T27" fmla="*/ 146 h 185"/>
                  <a:gd name="T28" fmla="*/ 197 w 199"/>
                  <a:gd name="T29" fmla="*/ 176 h 185"/>
                  <a:gd name="T30" fmla="*/ 199 w 199"/>
                  <a:gd name="T31" fmla="*/ 179 h 185"/>
                  <a:gd name="T32" fmla="*/ 195 w 199"/>
                  <a:gd name="T33" fmla="*/ 183 h 185"/>
                  <a:gd name="T34" fmla="*/ 195 w 199"/>
                  <a:gd name="T35" fmla="*/ 183 h 185"/>
                  <a:gd name="T36" fmla="*/ 152 w 199"/>
                  <a:gd name="T37" fmla="*/ 183 h 185"/>
                  <a:gd name="T38" fmla="*/ 149 w 199"/>
                  <a:gd name="T39" fmla="*/ 181 h 185"/>
                  <a:gd name="T40" fmla="*/ 141 w 199"/>
                  <a:gd name="T41" fmla="*/ 172 h 185"/>
                  <a:gd name="T42" fmla="*/ 119 w 199"/>
                  <a:gd name="T43" fmla="*/ 181 h 185"/>
                  <a:gd name="T44" fmla="*/ 94 w 199"/>
                  <a:gd name="T45" fmla="*/ 185 h 185"/>
                  <a:gd name="T46" fmla="*/ 94 w 199"/>
                  <a:gd name="T47" fmla="*/ 8 h 185"/>
                  <a:gd name="T48" fmla="*/ 60 w 199"/>
                  <a:gd name="T49" fmla="*/ 15 h 185"/>
                  <a:gd name="T50" fmla="*/ 33 w 199"/>
                  <a:gd name="T51" fmla="*/ 33 h 185"/>
                  <a:gd name="T52" fmla="*/ 14 w 199"/>
                  <a:gd name="T53" fmla="*/ 60 h 185"/>
                  <a:gd name="T54" fmla="*/ 8 w 199"/>
                  <a:gd name="T55" fmla="*/ 93 h 185"/>
                  <a:gd name="T56" fmla="*/ 14 w 199"/>
                  <a:gd name="T57" fmla="*/ 126 h 185"/>
                  <a:gd name="T58" fmla="*/ 33 w 199"/>
                  <a:gd name="T59" fmla="*/ 153 h 185"/>
                  <a:gd name="T60" fmla="*/ 60 w 199"/>
                  <a:gd name="T61" fmla="*/ 171 h 185"/>
                  <a:gd name="T62" fmla="*/ 94 w 199"/>
                  <a:gd name="T63" fmla="*/ 177 h 185"/>
                  <a:gd name="T64" fmla="*/ 117 w 199"/>
                  <a:gd name="T65" fmla="*/ 174 h 185"/>
                  <a:gd name="T66" fmla="*/ 140 w 199"/>
                  <a:gd name="T67" fmla="*/ 164 h 185"/>
                  <a:gd name="T68" fmla="*/ 145 w 199"/>
                  <a:gd name="T69" fmla="*/ 164 h 185"/>
                  <a:gd name="T70" fmla="*/ 153 w 199"/>
                  <a:gd name="T71" fmla="*/ 175 h 185"/>
                  <a:gd name="T72" fmla="*/ 186 w 199"/>
                  <a:gd name="T73" fmla="*/ 175 h 185"/>
                  <a:gd name="T74" fmla="*/ 162 w 199"/>
                  <a:gd name="T75" fmla="*/ 149 h 185"/>
                  <a:gd name="T76" fmla="*/ 162 w 199"/>
                  <a:gd name="T77" fmla="*/ 144 h 185"/>
                  <a:gd name="T78" fmla="*/ 180 w 199"/>
                  <a:gd name="T79" fmla="*/ 92 h 185"/>
                  <a:gd name="T80" fmla="*/ 173 w 199"/>
                  <a:gd name="T81" fmla="*/ 59 h 185"/>
                  <a:gd name="T82" fmla="*/ 154 w 199"/>
                  <a:gd name="T83" fmla="*/ 33 h 185"/>
                  <a:gd name="T84" fmla="*/ 127 w 199"/>
                  <a:gd name="T85" fmla="*/ 14 h 185"/>
                  <a:gd name="T86" fmla="*/ 94 w 199"/>
                  <a:gd name="T8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9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8"/>
                    </a:cubicBezTo>
                    <a:cubicBezTo>
                      <a:pt x="46" y="173"/>
                      <a:pt x="36" y="166"/>
                      <a:pt x="27" y="158"/>
                    </a:cubicBezTo>
                    <a:cubicBezTo>
                      <a:pt x="19" y="150"/>
                      <a:pt x="12" y="140"/>
                      <a:pt x="7" y="129"/>
                    </a:cubicBezTo>
                    <a:cubicBezTo>
                      <a:pt x="3" y="118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8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7" y="0"/>
                      <a:pt x="119" y="3"/>
                      <a:pt x="130" y="8"/>
                    </a:cubicBezTo>
                    <a:cubicBezTo>
                      <a:pt x="141" y="12"/>
                      <a:pt x="151" y="19"/>
                      <a:pt x="160" y="27"/>
                    </a:cubicBezTo>
                    <a:cubicBezTo>
                      <a:pt x="168" y="36"/>
                      <a:pt x="175" y="45"/>
                      <a:pt x="180" y="56"/>
                    </a:cubicBezTo>
                    <a:cubicBezTo>
                      <a:pt x="185" y="67"/>
                      <a:pt x="187" y="79"/>
                      <a:pt x="187" y="92"/>
                    </a:cubicBezTo>
                    <a:cubicBezTo>
                      <a:pt x="187" y="112"/>
                      <a:pt x="182" y="130"/>
                      <a:pt x="170" y="146"/>
                    </a:cubicBezTo>
                    <a:cubicBezTo>
                      <a:pt x="197" y="176"/>
                      <a:pt x="197" y="176"/>
                      <a:pt x="197" y="176"/>
                    </a:cubicBezTo>
                    <a:cubicBezTo>
                      <a:pt x="198" y="177"/>
                      <a:pt x="199" y="178"/>
                      <a:pt x="199" y="179"/>
                    </a:cubicBezTo>
                    <a:cubicBezTo>
                      <a:pt x="199" y="181"/>
                      <a:pt x="197" y="183"/>
                      <a:pt x="195" y="183"/>
                    </a:cubicBezTo>
                    <a:cubicBezTo>
                      <a:pt x="195" y="183"/>
                      <a:pt x="195" y="183"/>
                      <a:pt x="195" y="183"/>
                    </a:cubicBezTo>
                    <a:cubicBezTo>
                      <a:pt x="152" y="183"/>
                      <a:pt x="152" y="183"/>
                      <a:pt x="152" y="183"/>
                    </a:cubicBezTo>
                    <a:cubicBezTo>
                      <a:pt x="150" y="183"/>
                      <a:pt x="149" y="182"/>
                      <a:pt x="149" y="181"/>
                    </a:cubicBezTo>
                    <a:cubicBezTo>
                      <a:pt x="141" y="172"/>
                      <a:pt x="141" y="172"/>
                      <a:pt x="141" y="172"/>
                    </a:cubicBezTo>
                    <a:cubicBezTo>
                      <a:pt x="134" y="175"/>
                      <a:pt x="127" y="179"/>
                      <a:pt x="119" y="181"/>
                    </a:cubicBezTo>
                    <a:cubicBezTo>
                      <a:pt x="111" y="183"/>
                      <a:pt x="102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0"/>
                      <a:pt x="19" y="50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6"/>
                      <a:pt x="14" y="126"/>
                    </a:cubicBezTo>
                    <a:cubicBezTo>
                      <a:pt x="19" y="136"/>
                      <a:pt x="25" y="145"/>
                      <a:pt x="33" y="153"/>
                    </a:cubicBezTo>
                    <a:cubicBezTo>
                      <a:pt x="40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1" y="177"/>
                      <a:pt x="109" y="176"/>
                      <a:pt x="117" y="174"/>
                    </a:cubicBezTo>
                    <a:cubicBezTo>
                      <a:pt x="125" y="171"/>
                      <a:pt x="133" y="168"/>
                      <a:pt x="140" y="164"/>
                    </a:cubicBezTo>
                    <a:cubicBezTo>
                      <a:pt x="141" y="163"/>
                      <a:pt x="143" y="163"/>
                      <a:pt x="145" y="16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86" y="175"/>
                      <a:pt x="186" y="175"/>
                      <a:pt x="186" y="175"/>
                    </a:cubicBezTo>
                    <a:cubicBezTo>
                      <a:pt x="162" y="149"/>
                      <a:pt x="162" y="149"/>
                      <a:pt x="162" y="149"/>
                    </a:cubicBezTo>
                    <a:cubicBezTo>
                      <a:pt x="161" y="147"/>
                      <a:pt x="161" y="145"/>
                      <a:pt x="162" y="144"/>
                    </a:cubicBezTo>
                    <a:cubicBezTo>
                      <a:pt x="174" y="129"/>
                      <a:pt x="180" y="111"/>
                      <a:pt x="180" y="92"/>
                    </a:cubicBezTo>
                    <a:cubicBezTo>
                      <a:pt x="180" y="80"/>
                      <a:pt x="178" y="69"/>
                      <a:pt x="173" y="59"/>
                    </a:cubicBezTo>
                    <a:cubicBezTo>
                      <a:pt x="169" y="49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4"/>
                    </a:cubicBezTo>
                    <a:cubicBezTo>
                      <a:pt x="117" y="10"/>
                      <a:pt x="106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Oval 410"/>
              <p:cNvSpPr>
                <a:spLocks noChangeArrowheads="1"/>
              </p:cNvSpPr>
              <p:nvPr/>
            </p:nvSpPr>
            <p:spPr bwMode="auto">
              <a:xfrm>
                <a:off x="10020301" y="296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Oval 411"/>
              <p:cNvSpPr>
                <a:spLocks noChangeArrowheads="1"/>
              </p:cNvSpPr>
              <p:nvPr/>
            </p:nvSpPr>
            <p:spPr bwMode="auto">
              <a:xfrm>
                <a:off x="9715501" y="26654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Oval 412"/>
              <p:cNvSpPr>
                <a:spLocks noChangeArrowheads="1"/>
              </p:cNvSpPr>
              <p:nvPr/>
            </p:nvSpPr>
            <p:spPr bwMode="auto">
              <a:xfrm>
                <a:off x="9831388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Oval 413"/>
              <p:cNvSpPr>
                <a:spLocks noChangeArrowheads="1"/>
              </p:cNvSpPr>
              <p:nvPr/>
            </p:nvSpPr>
            <p:spPr bwMode="auto">
              <a:xfrm>
                <a:off x="9464676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Oval 414"/>
              <p:cNvSpPr>
                <a:spLocks noChangeArrowheads="1"/>
              </p:cNvSpPr>
              <p:nvPr/>
            </p:nvSpPr>
            <p:spPr bwMode="auto">
              <a:xfrm>
                <a:off x="9464676" y="24209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2" name="组合 911"/>
            <p:cNvGrpSpPr/>
            <p:nvPr/>
          </p:nvGrpSpPr>
          <p:grpSpPr>
            <a:xfrm>
              <a:off x="6559501" y="2176463"/>
              <a:ext cx="1039813" cy="1030288"/>
              <a:chOff x="6773863" y="2176463"/>
              <a:chExt cx="1039813" cy="1030288"/>
            </a:xfrm>
            <a:grpFill/>
          </p:grpSpPr>
          <p:sp>
            <p:nvSpPr>
              <p:cNvPr id="913" name="Freeform 415"/>
              <p:cNvSpPr/>
              <p:nvPr/>
            </p:nvSpPr>
            <p:spPr bwMode="auto">
              <a:xfrm>
                <a:off x="7291388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Freeform 416"/>
              <p:cNvSpPr/>
              <p:nvPr/>
            </p:nvSpPr>
            <p:spPr bwMode="auto">
              <a:xfrm>
                <a:off x="7291388" y="2192338"/>
                <a:ext cx="504825" cy="506413"/>
              </a:xfrm>
              <a:custGeom>
                <a:avLst/>
                <a:gdLst>
                  <a:gd name="T0" fmla="*/ 90 w 91"/>
                  <a:gd name="T1" fmla="*/ 91 h 91"/>
                  <a:gd name="T2" fmla="*/ 89 w 91"/>
                  <a:gd name="T3" fmla="*/ 91 h 91"/>
                  <a:gd name="T4" fmla="*/ 0 w 91"/>
                  <a:gd name="T5" fmla="*/ 2 h 91"/>
                  <a:gd name="T6" fmla="*/ 0 w 91"/>
                  <a:gd name="T7" fmla="*/ 1 h 91"/>
                  <a:gd name="T8" fmla="*/ 1 w 91"/>
                  <a:gd name="T9" fmla="*/ 1 h 91"/>
                  <a:gd name="T10" fmla="*/ 90 w 91"/>
                  <a:gd name="T11" fmla="*/ 90 h 91"/>
                  <a:gd name="T12" fmla="*/ 90 w 91"/>
                  <a:gd name="T13" fmla="*/ 91 h 91"/>
                  <a:gd name="T14" fmla="*/ 90 w 91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1">
                    <a:moveTo>
                      <a:pt x="90" y="91"/>
                    </a:moveTo>
                    <a:cubicBezTo>
                      <a:pt x="90" y="91"/>
                      <a:pt x="89" y="91"/>
                      <a:pt x="89" y="9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1" y="90"/>
                      <a:pt x="91" y="91"/>
                      <a:pt x="90" y="91"/>
                    </a:cubicBezTo>
                    <a:cubicBezTo>
                      <a:pt x="90" y="91"/>
                      <a:pt x="90" y="91"/>
                      <a:pt x="90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Freeform 417"/>
              <p:cNvSpPr/>
              <p:nvPr/>
            </p:nvSpPr>
            <p:spPr bwMode="auto">
              <a:xfrm>
                <a:off x="7291388" y="2687638"/>
                <a:ext cx="504825" cy="501650"/>
              </a:xfrm>
              <a:custGeom>
                <a:avLst/>
                <a:gdLst>
                  <a:gd name="T0" fmla="*/ 1 w 91"/>
                  <a:gd name="T1" fmla="*/ 90 h 90"/>
                  <a:gd name="T2" fmla="*/ 0 w 91"/>
                  <a:gd name="T3" fmla="*/ 90 h 90"/>
                  <a:gd name="T4" fmla="*/ 0 w 91"/>
                  <a:gd name="T5" fmla="*/ 88 h 90"/>
                  <a:gd name="T6" fmla="*/ 89 w 91"/>
                  <a:gd name="T7" fmla="*/ 1 h 90"/>
                  <a:gd name="T8" fmla="*/ 91 w 91"/>
                  <a:gd name="T9" fmla="*/ 1 h 90"/>
                  <a:gd name="T10" fmla="*/ 90 w 91"/>
                  <a:gd name="T11" fmla="*/ 2 h 90"/>
                  <a:gd name="T12" fmla="*/ 1 w 91"/>
                  <a:gd name="T13" fmla="*/ 90 h 90"/>
                  <a:gd name="T14" fmla="*/ 1 w 9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0">
                    <a:moveTo>
                      <a:pt x="1" y="90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89"/>
                      <a:pt x="0" y="89"/>
                      <a:pt x="0" y="8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0"/>
                      <a:pt x="90" y="0"/>
                      <a:pt x="91" y="1"/>
                    </a:cubicBezTo>
                    <a:cubicBezTo>
                      <a:pt x="91" y="1"/>
                      <a:pt x="91" y="2"/>
                      <a:pt x="90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Freeform 418"/>
              <p:cNvSpPr/>
              <p:nvPr/>
            </p:nvSpPr>
            <p:spPr bwMode="auto">
              <a:xfrm>
                <a:off x="6913563" y="2687638"/>
                <a:ext cx="882650" cy="328613"/>
              </a:xfrm>
              <a:custGeom>
                <a:avLst/>
                <a:gdLst>
                  <a:gd name="T0" fmla="*/ 1 w 159"/>
                  <a:gd name="T1" fmla="*/ 59 h 59"/>
                  <a:gd name="T2" fmla="*/ 0 w 159"/>
                  <a:gd name="T3" fmla="*/ 58 h 59"/>
                  <a:gd name="T4" fmla="*/ 0 w 159"/>
                  <a:gd name="T5" fmla="*/ 57 h 59"/>
                  <a:gd name="T6" fmla="*/ 158 w 159"/>
                  <a:gd name="T7" fmla="*/ 0 h 59"/>
                  <a:gd name="T8" fmla="*/ 159 w 159"/>
                  <a:gd name="T9" fmla="*/ 1 h 59"/>
                  <a:gd name="T10" fmla="*/ 158 w 159"/>
                  <a:gd name="T11" fmla="*/ 2 h 59"/>
                  <a:gd name="T12" fmla="*/ 1 w 159"/>
                  <a:gd name="T13" fmla="*/ 59 h 59"/>
                  <a:gd name="T14" fmla="*/ 1 w 159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59">
                    <a:moveTo>
                      <a:pt x="1" y="59"/>
                    </a:moveTo>
                    <a:cubicBezTo>
                      <a:pt x="0" y="59"/>
                      <a:pt x="0" y="59"/>
                      <a:pt x="0" y="58"/>
                    </a:cubicBezTo>
                    <a:cubicBezTo>
                      <a:pt x="0" y="58"/>
                      <a:pt x="0" y="57"/>
                      <a:pt x="0" y="57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0"/>
                      <a:pt x="159" y="0"/>
                      <a:pt x="159" y="1"/>
                    </a:cubicBezTo>
                    <a:cubicBezTo>
                      <a:pt x="159" y="1"/>
                      <a:pt x="159" y="2"/>
                      <a:pt x="158" y="2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Freeform 419"/>
              <p:cNvSpPr>
                <a:spLocks noEditPoints="1"/>
              </p:cNvSpPr>
              <p:nvPr/>
            </p:nvSpPr>
            <p:spPr bwMode="auto">
              <a:xfrm>
                <a:off x="6773863" y="2176463"/>
                <a:ext cx="1039813" cy="1030288"/>
              </a:xfrm>
              <a:custGeom>
                <a:avLst/>
                <a:gdLst>
                  <a:gd name="T0" fmla="*/ 94 w 187"/>
                  <a:gd name="T1" fmla="*/ 185 h 185"/>
                  <a:gd name="T2" fmla="*/ 57 w 187"/>
                  <a:gd name="T3" fmla="*/ 177 h 185"/>
                  <a:gd name="T4" fmla="*/ 28 w 187"/>
                  <a:gd name="T5" fmla="*/ 158 h 185"/>
                  <a:gd name="T6" fmla="*/ 7 w 187"/>
                  <a:gd name="T7" fmla="*/ 128 h 185"/>
                  <a:gd name="T8" fmla="*/ 0 w 187"/>
                  <a:gd name="T9" fmla="*/ 93 h 185"/>
                  <a:gd name="T10" fmla="*/ 7 w 187"/>
                  <a:gd name="T11" fmla="*/ 57 h 185"/>
                  <a:gd name="T12" fmla="*/ 28 w 187"/>
                  <a:gd name="T13" fmla="*/ 28 h 185"/>
                  <a:gd name="T14" fmla="*/ 57 w 187"/>
                  <a:gd name="T15" fmla="*/ 8 h 185"/>
                  <a:gd name="T16" fmla="*/ 94 w 187"/>
                  <a:gd name="T17" fmla="*/ 0 h 185"/>
                  <a:gd name="T18" fmla="*/ 130 w 187"/>
                  <a:gd name="T19" fmla="*/ 8 h 185"/>
                  <a:gd name="T20" fmla="*/ 160 w 187"/>
                  <a:gd name="T21" fmla="*/ 28 h 185"/>
                  <a:gd name="T22" fmla="*/ 180 w 187"/>
                  <a:gd name="T23" fmla="*/ 57 h 185"/>
                  <a:gd name="T24" fmla="*/ 187 w 187"/>
                  <a:gd name="T25" fmla="*/ 93 h 185"/>
                  <a:gd name="T26" fmla="*/ 180 w 187"/>
                  <a:gd name="T27" fmla="*/ 128 h 185"/>
                  <a:gd name="T28" fmla="*/ 160 w 187"/>
                  <a:gd name="T29" fmla="*/ 158 h 185"/>
                  <a:gd name="T30" fmla="*/ 130 w 187"/>
                  <a:gd name="T31" fmla="*/ 178 h 185"/>
                  <a:gd name="T32" fmla="*/ 94 w 187"/>
                  <a:gd name="T33" fmla="*/ 185 h 185"/>
                  <a:gd name="T34" fmla="*/ 94 w 187"/>
                  <a:gd name="T35" fmla="*/ 8 h 185"/>
                  <a:gd name="T36" fmla="*/ 60 w 187"/>
                  <a:gd name="T37" fmla="*/ 15 h 185"/>
                  <a:gd name="T38" fmla="*/ 33 w 187"/>
                  <a:gd name="T39" fmla="*/ 33 h 185"/>
                  <a:gd name="T40" fmla="*/ 14 w 187"/>
                  <a:gd name="T41" fmla="*/ 60 h 185"/>
                  <a:gd name="T42" fmla="*/ 7 w 187"/>
                  <a:gd name="T43" fmla="*/ 93 h 185"/>
                  <a:gd name="T44" fmla="*/ 14 w 187"/>
                  <a:gd name="T45" fmla="*/ 125 h 185"/>
                  <a:gd name="T46" fmla="*/ 33 w 187"/>
                  <a:gd name="T47" fmla="*/ 152 h 185"/>
                  <a:gd name="T48" fmla="*/ 60 w 187"/>
                  <a:gd name="T49" fmla="*/ 171 h 185"/>
                  <a:gd name="T50" fmla="*/ 94 w 187"/>
                  <a:gd name="T51" fmla="*/ 177 h 185"/>
                  <a:gd name="T52" fmla="*/ 127 w 187"/>
                  <a:gd name="T53" fmla="*/ 171 h 185"/>
                  <a:gd name="T54" fmla="*/ 154 w 187"/>
                  <a:gd name="T55" fmla="*/ 152 h 185"/>
                  <a:gd name="T56" fmla="*/ 173 w 187"/>
                  <a:gd name="T57" fmla="*/ 125 h 185"/>
                  <a:gd name="T58" fmla="*/ 180 w 187"/>
                  <a:gd name="T59" fmla="*/ 93 h 185"/>
                  <a:gd name="T60" fmla="*/ 173 w 187"/>
                  <a:gd name="T61" fmla="*/ 60 h 185"/>
                  <a:gd name="T62" fmla="*/ 154 w 187"/>
                  <a:gd name="T63" fmla="*/ 33 h 185"/>
                  <a:gd name="T64" fmla="*/ 127 w 187"/>
                  <a:gd name="T65" fmla="*/ 15 h 185"/>
                  <a:gd name="T66" fmla="*/ 94 w 187"/>
                  <a:gd name="T6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7"/>
                    </a:cubicBezTo>
                    <a:cubicBezTo>
                      <a:pt x="46" y="173"/>
                      <a:pt x="36" y="166"/>
                      <a:pt x="28" y="158"/>
                    </a:cubicBezTo>
                    <a:cubicBezTo>
                      <a:pt x="19" y="149"/>
                      <a:pt x="12" y="140"/>
                      <a:pt x="7" y="128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80"/>
                      <a:pt x="2" y="68"/>
                      <a:pt x="7" y="57"/>
                    </a:cubicBezTo>
                    <a:cubicBezTo>
                      <a:pt x="12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7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6" y="0"/>
                      <a:pt x="118" y="3"/>
                      <a:pt x="130" y="8"/>
                    </a:cubicBezTo>
                    <a:cubicBezTo>
                      <a:pt x="141" y="13"/>
                      <a:pt x="151" y="19"/>
                      <a:pt x="160" y="28"/>
                    </a:cubicBezTo>
                    <a:cubicBezTo>
                      <a:pt x="168" y="36"/>
                      <a:pt x="175" y="46"/>
                      <a:pt x="180" y="57"/>
                    </a:cubicBezTo>
                    <a:cubicBezTo>
                      <a:pt x="185" y="68"/>
                      <a:pt x="187" y="80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5" y="140"/>
                      <a:pt x="168" y="149"/>
                      <a:pt x="160" y="158"/>
                    </a:cubicBezTo>
                    <a:cubicBezTo>
                      <a:pt x="151" y="166"/>
                      <a:pt x="141" y="173"/>
                      <a:pt x="130" y="178"/>
                    </a:cubicBezTo>
                    <a:cubicBezTo>
                      <a:pt x="118" y="182"/>
                      <a:pt x="106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1"/>
                      <a:pt x="19" y="50"/>
                      <a:pt x="14" y="60"/>
                    </a:cubicBezTo>
                    <a:cubicBezTo>
                      <a:pt x="10" y="70"/>
                      <a:pt x="7" y="81"/>
                      <a:pt x="7" y="93"/>
                    </a:cubicBezTo>
                    <a:cubicBezTo>
                      <a:pt x="7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5" y="177"/>
                      <a:pt x="116" y="175"/>
                      <a:pt x="127" y="171"/>
                    </a:cubicBezTo>
                    <a:cubicBezTo>
                      <a:pt x="137" y="166"/>
                      <a:pt x="147" y="160"/>
                      <a:pt x="154" y="152"/>
                    </a:cubicBezTo>
                    <a:cubicBezTo>
                      <a:pt x="162" y="145"/>
                      <a:pt x="168" y="136"/>
                      <a:pt x="173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1"/>
                      <a:pt x="178" y="70"/>
                      <a:pt x="173" y="60"/>
                    </a:cubicBezTo>
                    <a:cubicBezTo>
                      <a:pt x="168" y="50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5"/>
                    </a:cubicBezTo>
                    <a:cubicBezTo>
                      <a:pt x="116" y="10"/>
                      <a:pt x="105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Oval 420"/>
              <p:cNvSpPr>
                <a:spLocks noChangeArrowheads="1"/>
              </p:cNvSpPr>
              <p:nvPr/>
            </p:nvSpPr>
            <p:spPr bwMode="auto">
              <a:xfrm>
                <a:off x="7269163" y="28448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Oval 421"/>
              <p:cNvSpPr>
                <a:spLocks noChangeArrowheads="1"/>
              </p:cNvSpPr>
              <p:nvPr/>
            </p:nvSpPr>
            <p:spPr bwMode="auto">
              <a:xfrm>
                <a:off x="7513638" y="24209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Oval 422"/>
              <p:cNvSpPr>
                <a:spLocks noChangeArrowheads="1"/>
              </p:cNvSpPr>
              <p:nvPr/>
            </p:nvSpPr>
            <p:spPr bwMode="auto">
              <a:xfrm>
                <a:off x="7513638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Oval 424"/>
              <p:cNvSpPr>
                <a:spLocks noChangeArrowheads="1"/>
              </p:cNvSpPr>
              <p:nvPr/>
            </p:nvSpPr>
            <p:spPr bwMode="auto">
              <a:xfrm>
                <a:off x="699135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" name="组合 921"/>
            <p:cNvGrpSpPr/>
            <p:nvPr/>
          </p:nvGrpSpPr>
          <p:grpSpPr>
            <a:xfrm>
              <a:off x="3552776" y="2192338"/>
              <a:ext cx="1200150" cy="996950"/>
              <a:chOff x="3767138" y="2192338"/>
              <a:chExt cx="1200150" cy="996950"/>
            </a:xfrm>
            <a:grpFill/>
          </p:grpSpPr>
          <p:sp>
            <p:nvSpPr>
              <p:cNvPr id="923" name="Freeform 425"/>
              <p:cNvSpPr/>
              <p:nvPr/>
            </p:nvSpPr>
            <p:spPr bwMode="auto">
              <a:xfrm>
                <a:off x="3967163" y="2838450"/>
                <a:ext cx="404813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1 h 60"/>
                  <a:gd name="T8" fmla="*/ 73 w 73"/>
                  <a:gd name="T9" fmla="*/ 1 h 60"/>
                  <a:gd name="T10" fmla="*/ 73 w 73"/>
                  <a:gd name="T11" fmla="*/ 2 h 60"/>
                  <a:gd name="T12" fmla="*/ 1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3" y="2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Freeform 426"/>
              <p:cNvSpPr/>
              <p:nvPr/>
            </p:nvSpPr>
            <p:spPr bwMode="auto">
              <a:xfrm>
                <a:off x="4627563" y="2209800"/>
                <a:ext cx="139700" cy="963613"/>
              </a:xfrm>
              <a:custGeom>
                <a:avLst/>
                <a:gdLst>
                  <a:gd name="T0" fmla="*/ 24 w 25"/>
                  <a:gd name="T1" fmla="*/ 173 h 173"/>
                  <a:gd name="T2" fmla="*/ 23 w 25"/>
                  <a:gd name="T3" fmla="*/ 173 h 173"/>
                  <a:gd name="T4" fmla="*/ 0 w 25"/>
                  <a:gd name="T5" fmla="*/ 1 h 173"/>
                  <a:gd name="T6" fmla="*/ 0 w 25"/>
                  <a:gd name="T7" fmla="*/ 0 h 173"/>
                  <a:gd name="T8" fmla="*/ 1 w 25"/>
                  <a:gd name="T9" fmla="*/ 1 h 173"/>
                  <a:gd name="T10" fmla="*/ 25 w 25"/>
                  <a:gd name="T11" fmla="*/ 172 h 173"/>
                  <a:gd name="T12" fmla="*/ 24 w 25"/>
                  <a:gd name="T13" fmla="*/ 173 h 173"/>
                  <a:gd name="T14" fmla="*/ 24 w 2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3">
                    <a:moveTo>
                      <a:pt x="24" y="173"/>
                    </a:moveTo>
                    <a:cubicBezTo>
                      <a:pt x="23" y="173"/>
                      <a:pt x="23" y="173"/>
                      <a:pt x="2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5" y="173"/>
                      <a:pt x="25" y="173"/>
                      <a:pt x="24" y="173"/>
                    </a:cubicBezTo>
                    <a:cubicBezTo>
                      <a:pt x="24" y="173"/>
                      <a:pt x="24" y="173"/>
                      <a:pt x="2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Freeform 427"/>
              <p:cNvSpPr/>
              <p:nvPr/>
            </p:nvSpPr>
            <p:spPr bwMode="auto">
              <a:xfrm>
                <a:off x="4738688" y="2209800"/>
                <a:ext cx="28575" cy="963613"/>
              </a:xfrm>
              <a:custGeom>
                <a:avLst/>
                <a:gdLst>
                  <a:gd name="T0" fmla="*/ 4 w 5"/>
                  <a:gd name="T1" fmla="*/ 173 h 173"/>
                  <a:gd name="T2" fmla="*/ 3 w 5"/>
                  <a:gd name="T3" fmla="*/ 173 h 173"/>
                  <a:gd name="T4" fmla="*/ 0 w 5"/>
                  <a:gd name="T5" fmla="*/ 1 h 173"/>
                  <a:gd name="T6" fmla="*/ 1 w 5"/>
                  <a:gd name="T7" fmla="*/ 0 h 173"/>
                  <a:gd name="T8" fmla="*/ 1 w 5"/>
                  <a:gd name="T9" fmla="*/ 0 h 173"/>
                  <a:gd name="T10" fmla="*/ 2 w 5"/>
                  <a:gd name="T11" fmla="*/ 1 h 173"/>
                  <a:gd name="T12" fmla="*/ 5 w 5"/>
                  <a:gd name="T13" fmla="*/ 172 h 173"/>
                  <a:gd name="T14" fmla="*/ 4 w 5"/>
                  <a:gd name="T15" fmla="*/ 173 h 173"/>
                  <a:gd name="T16" fmla="*/ 4 w 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3">
                    <a:moveTo>
                      <a:pt x="4" y="173"/>
                    </a:moveTo>
                    <a:cubicBezTo>
                      <a:pt x="3" y="173"/>
                      <a:pt x="3" y="173"/>
                      <a:pt x="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3"/>
                      <a:pt x="4" y="173"/>
                      <a:pt x="4" y="173"/>
                    </a:cubicBezTo>
                    <a:cubicBezTo>
                      <a:pt x="4" y="173"/>
                      <a:pt x="4" y="173"/>
                      <a:pt x="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Freeform 428"/>
              <p:cNvSpPr/>
              <p:nvPr/>
            </p:nvSpPr>
            <p:spPr bwMode="auto">
              <a:xfrm>
                <a:off x="3967163" y="2209800"/>
                <a:ext cx="33338" cy="963613"/>
              </a:xfrm>
              <a:custGeom>
                <a:avLst/>
                <a:gdLst>
                  <a:gd name="T0" fmla="*/ 1 w 6"/>
                  <a:gd name="T1" fmla="*/ 173 h 173"/>
                  <a:gd name="T2" fmla="*/ 1 w 6"/>
                  <a:gd name="T3" fmla="*/ 173 h 173"/>
                  <a:gd name="T4" fmla="*/ 0 w 6"/>
                  <a:gd name="T5" fmla="*/ 172 h 173"/>
                  <a:gd name="T6" fmla="*/ 4 w 6"/>
                  <a:gd name="T7" fmla="*/ 1 h 173"/>
                  <a:gd name="T8" fmla="*/ 5 w 6"/>
                  <a:gd name="T9" fmla="*/ 0 h 173"/>
                  <a:gd name="T10" fmla="*/ 5 w 6"/>
                  <a:gd name="T11" fmla="*/ 0 h 173"/>
                  <a:gd name="T12" fmla="*/ 6 w 6"/>
                  <a:gd name="T13" fmla="*/ 1 h 173"/>
                  <a:gd name="T14" fmla="*/ 2 w 6"/>
                  <a:gd name="T15" fmla="*/ 173 h 173"/>
                  <a:gd name="T16" fmla="*/ 1 w 6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Freeform 429"/>
              <p:cNvSpPr/>
              <p:nvPr/>
            </p:nvSpPr>
            <p:spPr bwMode="auto">
              <a:xfrm>
                <a:off x="3889375" y="2671763"/>
                <a:ext cx="482600" cy="177800"/>
              </a:xfrm>
              <a:custGeom>
                <a:avLst/>
                <a:gdLst>
                  <a:gd name="T0" fmla="*/ 86 w 87"/>
                  <a:gd name="T1" fmla="*/ 32 h 32"/>
                  <a:gd name="T2" fmla="*/ 86 w 87"/>
                  <a:gd name="T3" fmla="*/ 32 h 32"/>
                  <a:gd name="T4" fmla="*/ 1 w 87"/>
                  <a:gd name="T5" fmla="*/ 2 h 32"/>
                  <a:gd name="T6" fmla="*/ 0 w 87"/>
                  <a:gd name="T7" fmla="*/ 0 h 32"/>
                  <a:gd name="T8" fmla="*/ 1 w 87"/>
                  <a:gd name="T9" fmla="*/ 0 h 32"/>
                  <a:gd name="T10" fmla="*/ 86 w 87"/>
                  <a:gd name="T11" fmla="*/ 30 h 32"/>
                  <a:gd name="T12" fmla="*/ 87 w 87"/>
                  <a:gd name="T13" fmla="*/ 32 h 32"/>
                  <a:gd name="T14" fmla="*/ 86 w 87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2">
                    <a:moveTo>
                      <a:pt x="86" y="32"/>
                    </a:moveTo>
                    <a:cubicBezTo>
                      <a:pt x="86" y="32"/>
                      <a:pt x="86" y="32"/>
                      <a:pt x="86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6" y="30"/>
                      <a:pt x="86" y="30"/>
                      <a:pt x="86" y="30"/>
                    </a:cubicBezTo>
                    <a:cubicBezTo>
                      <a:pt x="87" y="31"/>
                      <a:pt x="87" y="31"/>
                      <a:pt x="87" y="32"/>
                    </a:cubicBezTo>
                    <a:cubicBezTo>
                      <a:pt x="87" y="32"/>
                      <a:pt x="86" y="32"/>
                      <a:pt x="8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Freeform 430"/>
              <p:cNvSpPr/>
              <p:nvPr/>
            </p:nvSpPr>
            <p:spPr bwMode="auto">
              <a:xfrm>
                <a:off x="3889375" y="2209800"/>
                <a:ext cx="222250" cy="473075"/>
              </a:xfrm>
              <a:custGeom>
                <a:avLst/>
                <a:gdLst>
                  <a:gd name="T0" fmla="*/ 1 w 40"/>
                  <a:gd name="T1" fmla="*/ 85 h 85"/>
                  <a:gd name="T2" fmla="*/ 1 w 40"/>
                  <a:gd name="T3" fmla="*/ 85 h 85"/>
                  <a:gd name="T4" fmla="*/ 0 w 40"/>
                  <a:gd name="T5" fmla="*/ 83 h 85"/>
                  <a:gd name="T6" fmla="*/ 38 w 40"/>
                  <a:gd name="T7" fmla="*/ 0 h 85"/>
                  <a:gd name="T8" fmla="*/ 39 w 40"/>
                  <a:gd name="T9" fmla="*/ 0 h 85"/>
                  <a:gd name="T10" fmla="*/ 40 w 40"/>
                  <a:gd name="T11" fmla="*/ 1 h 85"/>
                  <a:gd name="T12" fmla="*/ 2 w 40"/>
                  <a:gd name="T13" fmla="*/ 84 h 85"/>
                  <a:gd name="T14" fmla="*/ 1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4"/>
                      <a:pt x="0" y="84"/>
                      <a:pt x="0" y="8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0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Freeform 431"/>
              <p:cNvSpPr/>
              <p:nvPr/>
            </p:nvSpPr>
            <p:spPr bwMode="auto">
              <a:xfrm>
                <a:off x="4489450" y="2532063"/>
                <a:ext cx="460375" cy="641350"/>
              </a:xfrm>
              <a:custGeom>
                <a:avLst/>
                <a:gdLst>
                  <a:gd name="T0" fmla="*/ 82 w 83"/>
                  <a:gd name="T1" fmla="*/ 115 h 115"/>
                  <a:gd name="T2" fmla="*/ 81 w 83"/>
                  <a:gd name="T3" fmla="*/ 115 h 115"/>
                  <a:gd name="T4" fmla="*/ 1 w 83"/>
                  <a:gd name="T5" fmla="*/ 1 h 115"/>
                  <a:gd name="T6" fmla="*/ 1 w 83"/>
                  <a:gd name="T7" fmla="*/ 0 h 115"/>
                  <a:gd name="T8" fmla="*/ 2 w 83"/>
                  <a:gd name="T9" fmla="*/ 0 h 115"/>
                  <a:gd name="T10" fmla="*/ 83 w 83"/>
                  <a:gd name="T11" fmla="*/ 114 h 115"/>
                  <a:gd name="T12" fmla="*/ 82 w 83"/>
                  <a:gd name="T13" fmla="*/ 115 h 115"/>
                  <a:gd name="T14" fmla="*/ 82 w 83"/>
                  <a:gd name="T1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5">
                    <a:moveTo>
                      <a:pt x="82" y="115"/>
                    </a:moveTo>
                    <a:cubicBezTo>
                      <a:pt x="81" y="115"/>
                      <a:pt x="81" y="115"/>
                      <a:pt x="81" y="11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3" y="114"/>
                      <a:pt x="83" y="115"/>
                      <a:pt x="82" y="115"/>
                    </a:cubicBezTo>
                    <a:cubicBezTo>
                      <a:pt x="82" y="115"/>
                      <a:pt x="82" y="115"/>
                      <a:pt x="82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Freeform 432"/>
              <p:cNvSpPr/>
              <p:nvPr/>
            </p:nvSpPr>
            <p:spPr bwMode="auto">
              <a:xfrm>
                <a:off x="3967163" y="3167063"/>
                <a:ext cx="800100" cy="6350"/>
              </a:xfrm>
              <a:custGeom>
                <a:avLst/>
                <a:gdLst>
                  <a:gd name="T0" fmla="*/ 143 w 144"/>
                  <a:gd name="T1" fmla="*/ 1 h 1"/>
                  <a:gd name="T2" fmla="*/ 1 w 144"/>
                  <a:gd name="T3" fmla="*/ 1 h 1"/>
                  <a:gd name="T4" fmla="*/ 0 w 144"/>
                  <a:gd name="T5" fmla="*/ 0 h 1"/>
                  <a:gd name="T6" fmla="*/ 1 w 144"/>
                  <a:gd name="T7" fmla="*/ 0 h 1"/>
                  <a:gd name="T8" fmla="*/ 143 w 144"/>
                  <a:gd name="T9" fmla="*/ 0 h 1"/>
                  <a:gd name="T10" fmla="*/ 144 w 144"/>
                  <a:gd name="T11" fmla="*/ 0 h 1"/>
                  <a:gd name="T12" fmla="*/ 143 w 14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">
                    <a:moveTo>
                      <a:pt x="14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0"/>
                      <a:pt x="144" y="0"/>
                    </a:cubicBezTo>
                    <a:cubicBezTo>
                      <a:pt x="144" y="1"/>
                      <a:pt x="143" y="1"/>
                      <a:pt x="14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Freeform 433"/>
              <p:cNvSpPr/>
              <p:nvPr/>
            </p:nvSpPr>
            <p:spPr bwMode="auto">
              <a:xfrm>
                <a:off x="4360863" y="2838450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2 w 73"/>
                  <a:gd name="T9" fmla="*/ 1 h 60"/>
                  <a:gd name="T10" fmla="*/ 72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1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Freeform 434"/>
              <p:cNvSpPr/>
              <p:nvPr/>
            </p:nvSpPr>
            <p:spPr bwMode="auto">
              <a:xfrm>
                <a:off x="3767138" y="2192338"/>
                <a:ext cx="1200150" cy="996950"/>
              </a:xfrm>
              <a:custGeom>
                <a:avLst/>
                <a:gdLst>
                  <a:gd name="T0" fmla="*/ 212 w 216"/>
                  <a:gd name="T1" fmla="*/ 179 h 179"/>
                  <a:gd name="T2" fmla="*/ 179 w 216"/>
                  <a:gd name="T3" fmla="*/ 179 h 179"/>
                  <a:gd name="T4" fmla="*/ 175 w 216"/>
                  <a:gd name="T5" fmla="*/ 175 h 179"/>
                  <a:gd name="T6" fmla="*/ 179 w 216"/>
                  <a:gd name="T7" fmla="*/ 172 h 179"/>
                  <a:gd name="T8" fmla="*/ 207 w 216"/>
                  <a:gd name="T9" fmla="*/ 172 h 179"/>
                  <a:gd name="T10" fmla="*/ 173 w 216"/>
                  <a:gd name="T11" fmla="*/ 7 h 179"/>
                  <a:gd name="T12" fmla="*/ 158 w 216"/>
                  <a:gd name="T13" fmla="*/ 7 h 179"/>
                  <a:gd name="T14" fmla="*/ 111 w 216"/>
                  <a:gd name="T15" fmla="*/ 119 h 179"/>
                  <a:gd name="T16" fmla="*/ 108 w 216"/>
                  <a:gd name="T17" fmla="*/ 121 h 179"/>
                  <a:gd name="T18" fmla="*/ 105 w 216"/>
                  <a:gd name="T19" fmla="*/ 119 h 179"/>
                  <a:gd name="T20" fmla="*/ 58 w 216"/>
                  <a:gd name="T21" fmla="*/ 7 h 179"/>
                  <a:gd name="T22" fmla="*/ 44 w 216"/>
                  <a:gd name="T23" fmla="*/ 7 h 179"/>
                  <a:gd name="T24" fmla="*/ 9 w 216"/>
                  <a:gd name="T25" fmla="*/ 172 h 179"/>
                  <a:gd name="T26" fmla="*/ 37 w 216"/>
                  <a:gd name="T27" fmla="*/ 172 h 179"/>
                  <a:gd name="T28" fmla="*/ 40 w 216"/>
                  <a:gd name="T29" fmla="*/ 175 h 179"/>
                  <a:gd name="T30" fmla="*/ 37 w 216"/>
                  <a:gd name="T31" fmla="*/ 179 h 179"/>
                  <a:gd name="T32" fmla="*/ 4 w 216"/>
                  <a:gd name="T33" fmla="*/ 179 h 179"/>
                  <a:gd name="T34" fmla="*/ 1 w 216"/>
                  <a:gd name="T35" fmla="*/ 178 h 179"/>
                  <a:gd name="T36" fmla="*/ 1 w 216"/>
                  <a:gd name="T37" fmla="*/ 175 h 179"/>
                  <a:gd name="T38" fmla="*/ 37 w 216"/>
                  <a:gd name="T39" fmla="*/ 3 h 179"/>
                  <a:gd name="T40" fmla="*/ 41 w 216"/>
                  <a:gd name="T41" fmla="*/ 0 h 179"/>
                  <a:gd name="T42" fmla="*/ 61 w 216"/>
                  <a:gd name="T43" fmla="*/ 0 h 179"/>
                  <a:gd name="T44" fmla="*/ 64 w 216"/>
                  <a:gd name="T45" fmla="*/ 2 h 179"/>
                  <a:gd name="T46" fmla="*/ 108 w 216"/>
                  <a:gd name="T47" fmla="*/ 108 h 179"/>
                  <a:gd name="T48" fmla="*/ 152 w 216"/>
                  <a:gd name="T49" fmla="*/ 2 h 179"/>
                  <a:gd name="T50" fmla="*/ 155 w 216"/>
                  <a:gd name="T51" fmla="*/ 0 h 179"/>
                  <a:gd name="T52" fmla="*/ 176 w 216"/>
                  <a:gd name="T53" fmla="*/ 0 h 179"/>
                  <a:gd name="T54" fmla="*/ 179 w 216"/>
                  <a:gd name="T55" fmla="*/ 3 h 179"/>
                  <a:gd name="T56" fmla="*/ 215 w 216"/>
                  <a:gd name="T57" fmla="*/ 175 h 179"/>
                  <a:gd name="T58" fmla="*/ 215 w 216"/>
                  <a:gd name="T59" fmla="*/ 178 h 179"/>
                  <a:gd name="T60" fmla="*/ 212 w 216"/>
                  <a:gd name="T6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6" h="179">
                    <a:moveTo>
                      <a:pt x="212" y="179"/>
                    </a:moveTo>
                    <a:cubicBezTo>
                      <a:pt x="179" y="179"/>
                      <a:pt x="179" y="179"/>
                      <a:pt x="179" y="179"/>
                    </a:cubicBezTo>
                    <a:cubicBezTo>
                      <a:pt x="177" y="179"/>
                      <a:pt x="175" y="178"/>
                      <a:pt x="175" y="175"/>
                    </a:cubicBezTo>
                    <a:cubicBezTo>
                      <a:pt x="175" y="173"/>
                      <a:pt x="177" y="172"/>
                      <a:pt x="179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173" y="7"/>
                      <a:pt x="173" y="7"/>
                      <a:pt x="173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11" y="119"/>
                      <a:pt x="111" y="119"/>
                      <a:pt x="111" y="119"/>
                    </a:cubicBezTo>
                    <a:cubicBezTo>
                      <a:pt x="111" y="120"/>
                      <a:pt x="109" y="121"/>
                      <a:pt x="108" y="121"/>
                    </a:cubicBezTo>
                    <a:cubicBezTo>
                      <a:pt x="107" y="121"/>
                      <a:pt x="105" y="120"/>
                      <a:pt x="105" y="11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9" y="172"/>
                      <a:pt x="9" y="172"/>
                      <a:pt x="9" y="172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8"/>
                      <a:pt x="39" y="179"/>
                      <a:pt x="37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9"/>
                      <a:pt x="1" y="178"/>
                    </a:cubicBezTo>
                    <a:cubicBezTo>
                      <a:pt x="1" y="177"/>
                      <a:pt x="0" y="176"/>
                      <a:pt x="1" y="175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"/>
                      <a:pt x="39" y="0"/>
                      <a:pt x="4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2" y="0"/>
                      <a:pt x="64" y="1"/>
                      <a:pt x="64" y="2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3" y="1"/>
                      <a:pt x="154" y="0"/>
                      <a:pt x="155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77" y="0"/>
                      <a:pt x="179" y="1"/>
                      <a:pt x="179" y="3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6"/>
                      <a:pt x="215" y="177"/>
                      <a:pt x="215" y="178"/>
                    </a:cubicBezTo>
                    <a:cubicBezTo>
                      <a:pt x="214" y="179"/>
                      <a:pt x="213" y="179"/>
                      <a:pt x="21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Oval 435"/>
              <p:cNvSpPr>
                <a:spLocks noChangeArrowheads="1"/>
              </p:cNvSpPr>
              <p:nvPr/>
            </p:nvSpPr>
            <p:spPr bwMode="auto">
              <a:xfrm>
                <a:off x="3956050" y="268287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Oval 436"/>
              <p:cNvSpPr>
                <a:spLocks noChangeArrowheads="1"/>
              </p:cNvSpPr>
              <p:nvPr/>
            </p:nvSpPr>
            <p:spPr bwMode="auto">
              <a:xfrm>
                <a:off x="3960813" y="24431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Oval 437"/>
              <p:cNvSpPr>
                <a:spLocks noChangeArrowheads="1"/>
              </p:cNvSpPr>
              <p:nvPr/>
            </p:nvSpPr>
            <p:spPr bwMode="auto">
              <a:xfrm>
                <a:off x="4689475" y="281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Oval 438"/>
              <p:cNvSpPr>
                <a:spLocks noChangeArrowheads="1"/>
              </p:cNvSpPr>
              <p:nvPr/>
            </p:nvSpPr>
            <p:spPr bwMode="auto">
              <a:xfrm>
                <a:off x="4522788" y="2967038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Oval 439"/>
              <p:cNvSpPr>
                <a:spLocks noChangeArrowheads="1"/>
              </p:cNvSpPr>
              <p:nvPr/>
            </p:nvSpPr>
            <p:spPr bwMode="auto">
              <a:xfrm>
                <a:off x="4638675" y="2454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Oval 440"/>
              <p:cNvSpPr>
                <a:spLocks noChangeArrowheads="1"/>
              </p:cNvSpPr>
              <p:nvPr/>
            </p:nvSpPr>
            <p:spPr bwMode="auto">
              <a:xfrm>
                <a:off x="4811713" y="29940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39" name="组合 938"/>
            <p:cNvGrpSpPr/>
            <p:nvPr/>
          </p:nvGrpSpPr>
          <p:grpSpPr>
            <a:xfrm>
              <a:off x="2739976" y="2187575"/>
              <a:ext cx="439738" cy="1001713"/>
              <a:chOff x="2954338" y="2187575"/>
              <a:chExt cx="439738" cy="1001713"/>
            </a:xfrm>
            <a:grpFill/>
          </p:grpSpPr>
          <p:sp>
            <p:nvSpPr>
              <p:cNvPr id="940" name="Freeform 441"/>
              <p:cNvSpPr/>
              <p:nvPr/>
            </p:nvSpPr>
            <p:spPr bwMode="auto">
              <a:xfrm>
                <a:off x="2971800" y="2209800"/>
                <a:ext cx="411163" cy="795338"/>
              </a:xfrm>
              <a:custGeom>
                <a:avLst/>
                <a:gdLst>
                  <a:gd name="T0" fmla="*/ 73 w 74"/>
                  <a:gd name="T1" fmla="*/ 143 h 143"/>
                  <a:gd name="T2" fmla="*/ 72 w 74"/>
                  <a:gd name="T3" fmla="*/ 143 h 143"/>
                  <a:gd name="T4" fmla="*/ 0 w 74"/>
                  <a:gd name="T5" fmla="*/ 1 h 143"/>
                  <a:gd name="T6" fmla="*/ 0 w 74"/>
                  <a:gd name="T7" fmla="*/ 0 h 143"/>
                  <a:gd name="T8" fmla="*/ 1 w 74"/>
                  <a:gd name="T9" fmla="*/ 0 h 143"/>
                  <a:gd name="T10" fmla="*/ 73 w 74"/>
                  <a:gd name="T11" fmla="*/ 142 h 143"/>
                  <a:gd name="T12" fmla="*/ 73 w 74"/>
                  <a:gd name="T13" fmla="*/ 143 h 143"/>
                  <a:gd name="T14" fmla="*/ 73 w 7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43">
                    <a:moveTo>
                      <a:pt x="73" y="143"/>
                    </a:moveTo>
                    <a:cubicBezTo>
                      <a:pt x="72" y="143"/>
                      <a:pt x="72" y="143"/>
                      <a:pt x="72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4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Freeform 442"/>
              <p:cNvSpPr/>
              <p:nvPr/>
            </p:nvSpPr>
            <p:spPr bwMode="auto">
              <a:xfrm>
                <a:off x="2971800" y="3000375"/>
                <a:ext cx="411163" cy="173038"/>
              </a:xfrm>
              <a:custGeom>
                <a:avLst/>
                <a:gdLst>
                  <a:gd name="T0" fmla="*/ 1 w 74"/>
                  <a:gd name="T1" fmla="*/ 31 h 31"/>
                  <a:gd name="T2" fmla="*/ 0 w 74"/>
                  <a:gd name="T3" fmla="*/ 31 h 31"/>
                  <a:gd name="T4" fmla="*/ 0 w 74"/>
                  <a:gd name="T5" fmla="*/ 30 h 31"/>
                  <a:gd name="T6" fmla="*/ 72 w 74"/>
                  <a:gd name="T7" fmla="*/ 0 h 31"/>
                  <a:gd name="T8" fmla="*/ 73 w 74"/>
                  <a:gd name="T9" fmla="*/ 0 h 31"/>
                  <a:gd name="T10" fmla="*/ 73 w 74"/>
                  <a:gd name="T11" fmla="*/ 1 h 31"/>
                  <a:gd name="T12" fmla="*/ 1 w 74"/>
                  <a:gd name="T13" fmla="*/ 31 h 31"/>
                  <a:gd name="T14" fmla="*/ 1 w 7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31">
                    <a:moveTo>
                      <a:pt x="1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1"/>
                      <a:pt x="73" y="1"/>
                      <a:pt x="7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Freeform 443"/>
              <p:cNvSpPr/>
              <p:nvPr/>
            </p:nvSpPr>
            <p:spPr bwMode="auto">
              <a:xfrm>
                <a:off x="2971800" y="2209800"/>
                <a:ext cx="400050" cy="963613"/>
              </a:xfrm>
              <a:custGeom>
                <a:avLst/>
                <a:gdLst>
                  <a:gd name="T0" fmla="*/ 70 w 72"/>
                  <a:gd name="T1" fmla="*/ 173 h 173"/>
                  <a:gd name="T2" fmla="*/ 70 w 72"/>
                  <a:gd name="T3" fmla="*/ 173 h 173"/>
                  <a:gd name="T4" fmla="*/ 0 w 72"/>
                  <a:gd name="T5" fmla="*/ 1 h 173"/>
                  <a:gd name="T6" fmla="*/ 0 w 72"/>
                  <a:gd name="T7" fmla="*/ 0 h 173"/>
                  <a:gd name="T8" fmla="*/ 2 w 72"/>
                  <a:gd name="T9" fmla="*/ 0 h 173"/>
                  <a:gd name="T10" fmla="*/ 71 w 72"/>
                  <a:gd name="T11" fmla="*/ 172 h 173"/>
                  <a:gd name="T12" fmla="*/ 71 w 72"/>
                  <a:gd name="T13" fmla="*/ 173 h 173"/>
                  <a:gd name="T14" fmla="*/ 70 w 72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73">
                    <a:moveTo>
                      <a:pt x="70" y="173"/>
                    </a:moveTo>
                    <a:cubicBezTo>
                      <a:pt x="70" y="173"/>
                      <a:pt x="70" y="173"/>
                      <a:pt x="7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1" y="172"/>
                      <a:pt x="71" y="172"/>
                      <a:pt x="71" y="172"/>
                    </a:cubicBezTo>
                    <a:cubicBezTo>
                      <a:pt x="72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Freeform 444"/>
              <p:cNvSpPr/>
              <p:nvPr/>
            </p:nvSpPr>
            <p:spPr bwMode="auto">
              <a:xfrm>
                <a:off x="3132138" y="2209800"/>
                <a:ext cx="11113" cy="963613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Freeform 445"/>
              <p:cNvSpPr/>
              <p:nvPr/>
            </p:nvSpPr>
            <p:spPr bwMode="auto">
              <a:xfrm>
                <a:off x="2971800" y="2671763"/>
                <a:ext cx="411163" cy="333375"/>
              </a:xfrm>
              <a:custGeom>
                <a:avLst/>
                <a:gdLst>
                  <a:gd name="T0" fmla="*/ 73 w 74"/>
                  <a:gd name="T1" fmla="*/ 60 h 60"/>
                  <a:gd name="T2" fmla="*/ 72 w 74"/>
                  <a:gd name="T3" fmla="*/ 60 h 60"/>
                  <a:gd name="T4" fmla="*/ 0 w 74"/>
                  <a:gd name="T5" fmla="*/ 1 h 60"/>
                  <a:gd name="T6" fmla="*/ 0 w 74"/>
                  <a:gd name="T7" fmla="*/ 0 h 60"/>
                  <a:gd name="T8" fmla="*/ 1 w 74"/>
                  <a:gd name="T9" fmla="*/ 0 h 60"/>
                  <a:gd name="T10" fmla="*/ 73 w 74"/>
                  <a:gd name="T11" fmla="*/ 59 h 60"/>
                  <a:gd name="T12" fmla="*/ 73 w 74"/>
                  <a:gd name="T13" fmla="*/ 60 h 60"/>
                  <a:gd name="T14" fmla="*/ 73 w 7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0">
                    <a:moveTo>
                      <a:pt x="73" y="60"/>
                    </a:moveTo>
                    <a:cubicBezTo>
                      <a:pt x="72" y="60"/>
                      <a:pt x="72" y="60"/>
                      <a:pt x="72" y="6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4" y="59"/>
                      <a:pt x="74" y="60"/>
                      <a:pt x="73" y="60"/>
                    </a:cubicBezTo>
                    <a:cubicBezTo>
                      <a:pt x="73" y="60"/>
                      <a:pt x="73" y="60"/>
                      <a:pt x="7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Freeform 446"/>
              <p:cNvSpPr/>
              <p:nvPr/>
            </p:nvSpPr>
            <p:spPr bwMode="auto">
              <a:xfrm>
                <a:off x="3132138" y="2209800"/>
                <a:ext cx="250825" cy="795338"/>
              </a:xfrm>
              <a:custGeom>
                <a:avLst/>
                <a:gdLst>
                  <a:gd name="T0" fmla="*/ 44 w 45"/>
                  <a:gd name="T1" fmla="*/ 143 h 143"/>
                  <a:gd name="T2" fmla="*/ 43 w 45"/>
                  <a:gd name="T3" fmla="*/ 143 h 143"/>
                  <a:gd name="T4" fmla="*/ 0 w 45"/>
                  <a:gd name="T5" fmla="*/ 1 h 143"/>
                  <a:gd name="T6" fmla="*/ 1 w 45"/>
                  <a:gd name="T7" fmla="*/ 0 h 143"/>
                  <a:gd name="T8" fmla="*/ 2 w 45"/>
                  <a:gd name="T9" fmla="*/ 1 h 143"/>
                  <a:gd name="T10" fmla="*/ 44 w 45"/>
                  <a:gd name="T11" fmla="*/ 142 h 143"/>
                  <a:gd name="T12" fmla="*/ 44 w 45"/>
                  <a:gd name="T13" fmla="*/ 143 h 143"/>
                  <a:gd name="T14" fmla="*/ 44 w 45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43">
                    <a:moveTo>
                      <a:pt x="44" y="143"/>
                    </a:moveTo>
                    <a:cubicBezTo>
                      <a:pt x="43" y="143"/>
                      <a:pt x="43" y="143"/>
                      <a:pt x="43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5" y="143"/>
                      <a:pt x="44" y="143"/>
                      <a:pt x="44" y="143"/>
                    </a:cubicBezTo>
                    <a:cubicBezTo>
                      <a:pt x="44" y="143"/>
                      <a:pt x="44" y="143"/>
                      <a:pt x="44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Freeform 447"/>
              <p:cNvSpPr/>
              <p:nvPr/>
            </p:nvSpPr>
            <p:spPr bwMode="auto">
              <a:xfrm>
                <a:off x="2971800" y="2209800"/>
                <a:ext cx="171450" cy="963613"/>
              </a:xfrm>
              <a:custGeom>
                <a:avLst/>
                <a:gdLst>
                  <a:gd name="T0" fmla="*/ 1 w 31"/>
                  <a:gd name="T1" fmla="*/ 173 h 173"/>
                  <a:gd name="T2" fmla="*/ 1 w 31"/>
                  <a:gd name="T3" fmla="*/ 173 h 173"/>
                  <a:gd name="T4" fmla="*/ 0 w 31"/>
                  <a:gd name="T5" fmla="*/ 172 h 173"/>
                  <a:gd name="T6" fmla="*/ 29 w 31"/>
                  <a:gd name="T7" fmla="*/ 1 h 173"/>
                  <a:gd name="T8" fmla="*/ 30 w 31"/>
                  <a:gd name="T9" fmla="*/ 0 h 173"/>
                  <a:gd name="T10" fmla="*/ 31 w 31"/>
                  <a:gd name="T11" fmla="*/ 1 h 173"/>
                  <a:gd name="T12" fmla="*/ 2 w 31"/>
                  <a:gd name="T13" fmla="*/ 173 h 173"/>
                  <a:gd name="T14" fmla="*/ 1 w 31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0"/>
                      <a:pt x="31" y="0"/>
                      <a:pt x="31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1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Freeform 448"/>
              <p:cNvSpPr/>
              <p:nvPr/>
            </p:nvSpPr>
            <p:spPr bwMode="auto">
              <a:xfrm>
                <a:off x="2954338" y="2192338"/>
                <a:ext cx="439738" cy="996950"/>
              </a:xfrm>
              <a:custGeom>
                <a:avLst/>
                <a:gdLst>
                  <a:gd name="T0" fmla="*/ 76 w 79"/>
                  <a:gd name="T1" fmla="*/ 179 h 179"/>
                  <a:gd name="T2" fmla="*/ 4 w 79"/>
                  <a:gd name="T3" fmla="*/ 179 h 179"/>
                  <a:gd name="T4" fmla="*/ 0 w 79"/>
                  <a:gd name="T5" fmla="*/ 175 h 179"/>
                  <a:gd name="T6" fmla="*/ 0 w 79"/>
                  <a:gd name="T7" fmla="*/ 4 h 179"/>
                  <a:gd name="T8" fmla="*/ 4 w 79"/>
                  <a:gd name="T9" fmla="*/ 0 h 179"/>
                  <a:gd name="T10" fmla="*/ 7 w 79"/>
                  <a:gd name="T11" fmla="*/ 4 h 179"/>
                  <a:gd name="T12" fmla="*/ 7 w 79"/>
                  <a:gd name="T13" fmla="*/ 172 h 179"/>
                  <a:gd name="T14" fmla="*/ 72 w 79"/>
                  <a:gd name="T15" fmla="*/ 172 h 179"/>
                  <a:gd name="T16" fmla="*/ 72 w 79"/>
                  <a:gd name="T17" fmla="*/ 146 h 179"/>
                  <a:gd name="T18" fmla="*/ 76 w 79"/>
                  <a:gd name="T19" fmla="*/ 142 h 179"/>
                  <a:gd name="T20" fmla="*/ 79 w 79"/>
                  <a:gd name="T21" fmla="*/ 146 h 179"/>
                  <a:gd name="T22" fmla="*/ 79 w 79"/>
                  <a:gd name="T23" fmla="*/ 175 h 179"/>
                  <a:gd name="T24" fmla="*/ 76 w 79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79">
                    <a:moveTo>
                      <a:pt x="7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2" y="146"/>
                      <a:pt x="72" y="146"/>
                      <a:pt x="72" y="146"/>
                    </a:cubicBezTo>
                    <a:cubicBezTo>
                      <a:pt x="72" y="144"/>
                      <a:pt x="73" y="142"/>
                      <a:pt x="76" y="142"/>
                    </a:cubicBezTo>
                    <a:cubicBezTo>
                      <a:pt x="78" y="142"/>
                      <a:pt x="79" y="144"/>
                      <a:pt x="79" y="146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79" y="178"/>
                      <a:pt x="78" y="179"/>
                      <a:pt x="7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Oval 449"/>
              <p:cNvSpPr>
                <a:spLocks noChangeArrowheads="1"/>
              </p:cNvSpPr>
              <p:nvPr/>
            </p:nvSpPr>
            <p:spPr bwMode="auto">
              <a:xfrm>
                <a:off x="3109913" y="21875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Oval 450"/>
              <p:cNvSpPr>
                <a:spLocks noChangeArrowheads="1"/>
              </p:cNvSpPr>
              <p:nvPr/>
            </p:nvSpPr>
            <p:spPr bwMode="auto">
              <a:xfrm>
                <a:off x="3109913" y="2782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Oval 451"/>
              <p:cNvSpPr>
                <a:spLocks noChangeArrowheads="1"/>
              </p:cNvSpPr>
              <p:nvPr/>
            </p:nvSpPr>
            <p:spPr bwMode="auto">
              <a:xfrm>
                <a:off x="3109913" y="3078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Oval 452"/>
              <p:cNvSpPr>
                <a:spLocks noChangeArrowheads="1"/>
              </p:cNvSpPr>
              <p:nvPr/>
            </p:nvSpPr>
            <p:spPr bwMode="auto">
              <a:xfrm>
                <a:off x="3043238" y="25828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Oval 453"/>
              <p:cNvSpPr>
                <a:spLocks noChangeArrowheads="1"/>
              </p:cNvSpPr>
              <p:nvPr/>
            </p:nvSpPr>
            <p:spPr bwMode="auto">
              <a:xfrm>
                <a:off x="3276600" y="30051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53" name="组合 952"/>
            <p:cNvGrpSpPr/>
            <p:nvPr/>
          </p:nvGrpSpPr>
          <p:grpSpPr>
            <a:xfrm>
              <a:off x="1528713" y="2192338"/>
              <a:ext cx="817563" cy="996950"/>
              <a:chOff x="1743075" y="2192338"/>
              <a:chExt cx="817563" cy="996950"/>
            </a:xfrm>
            <a:grpFill/>
          </p:grpSpPr>
          <p:sp>
            <p:nvSpPr>
              <p:cNvPr id="954" name="Freeform 454"/>
              <p:cNvSpPr/>
              <p:nvPr/>
            </p:nvSpPr>
            <p:spPr bwMode="auto">
              <a:xfrm>
                <a:off x="1936750" y="2209800"/>
                <a:ext cx="100013" cy="473075"/>
              </a:xfrm>
              <a:custGeom>
                <a:avLst/>
                <a:gdLst>
                  <a:gd name="T0" fmla="*/ 17 w 18"/>
                  <a:gd name="T1" fmla="*/ 85 h 85"/>
                  <a:gd name="T2" fmla="*/ 16 w 18"/>
                  <a:gd name="T3" fmla="*/ 84 h 85"/>
                  <a:gd name="T4" fmla="*/ 0 w 18"/>
                  <a:gd name="T5" fmla="*/ 1 h 85"/>
                  <a:gd name="T6" fmla="*/ 1 w 18"/>
                  <a:gd name="T7" fmla="*/ 0 h 85"/>
                  <a:gd name="T8" fmla="*/ 2 w 18"/>
                  <a:gd name="T9" fmla="*/ 1 h 85"/>
                  <a:gd name="T10" fmla="*/ 18 w 18"/>
                  <a:gd name="T11" fmla="*/ 84 h 85"/>
                  <a:gd name="T12" fmla="*/ 17 w 18"/>
                  <a:gd name="T13" fmla="*/ 85 h 85"/>
                  <a:gd name="T14" fmla="*/ 17 w 18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5">
                    <a:moveTo>
                      <a:pt x="17" y="85"/>
                    </a:moveTo>
                    <a:cubicBezTo>
                      <a:pt x="16" y="85"/>
                      <a:pt x="16" y="84"/>
                      <a:pt x="16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Freeform 455"/>
              <p:cNvSpPr/>
              <p:nvPr/>
            </p:nvSpPr>
            <p:spPr bwMode="auto">
              <a:xfrm>
                <a:off x="1936750" y="2671763"/>
                <a:ext cx="100013" cy="501650"/>
              </a:xfrm>
              <a:custGeom>
                <a:avLst/>
                <a:gdLst>
                  <a:gd name="T0" fmla="*/ 1 w 18"/>
                  <a:gd name="T1" fmla="*/ 90 h 90"/>
                  <a:gd name="T2" fmla="*/ 1 w 18"/>
                  <a:gd name="T3" fmla="*/ 90 h 90"/>
                  <a:gd name="T4" fmla="*/ 0 w 18"/>
                  <a:gd name="T5" fmla="*/ 89 h 90"/>
                  <a:gd name="T6" fmla="*/ 16 w 18"/>
                  <a:gd name="T7" fmla="*/ 1 h 90"/>
                  <a:gd name="T8" fmla="*/ 17 w 18"/>
                  <a:gd name="T9" fmla="*/ 0 h 90"/>
                  <a:gd name="T10" fmla="*/ 18 w 18"/>
                  <a:gd name="T11" fmla="*/ 1 h 90"/>
                  <a:gd name="T12" fmla="*/ 2 w 18"/>
                  <a:gd name="T13" fmla="*/ 90 h 90"/>
                  <a:gd name="T14" fmla="*/ 1 w 1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Freeform 456"/>
              <p:cNvSpPr/>
              <p:nvPr/>
            </p:nvSpPr>
            <p:spPr bwMode="auto">
              <a:xfrm>
                <a:off x="2025650" y="2671763"/>
                <a:ext cx="268288" cy="501650"/>
              </a:xfrm>
              <a:custGeom>
                <a:avLst/>
                <a:gdLst>
                  <a:gd name="T0" fmla="*/ 47 w 48"/>
                  <a:gd name="T1" fmla="*/ 90 h 90"/>
                  <a:gd name="T2" fmla="*/ 46 w 48"/>
                  <a:gd name="T3" fmla="*/ 90 h 90"/>
                  <a:gd name="T4" fmla="*/ 0 w 48"/>
                  <a:gd name="T5" fmla="*/ 1 h 90"/>
                  <a:gd name="T6" fmla="*/ 0 w 48"/>
                  <a:gd name="T7" fmla="*/ 0 h 90"/>
                  <a:gd name="T8" fmla="*/ 1 w 48"/>
                  <a:gd name="T9" fmla="*/ 0 h 90"/>
                  <a:gd name="T10" fmla="*/ 48 w 48"/>
                  <a:gd name="T11" fmla="*/ 89 h 90"/>
                  <a:gd name="T12" fmla="*/ 48 w 48"/>
                  <a:gd name="T13" fmla="*/ 90 h 90"/>
                  <a:gd name="T14" fmla="*/ 47 w 4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90">
                    <a:moveTo>
                      <a:pt x="47" y="90"/>
                    </a:moveTo>
                    <a:cubicBezTo>
                      <a:pt x="47" y="90"/>
                      <a:pt x="46" y="90"/>
                      <a:pt x="46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90"/>
                      <a:pt x="47" y="90"/>
                      <a:pt x="47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Freeform 457"/>
              <p:cNvSpPr/>
              <p:nvPr/>
            </p:nvSpPr>
            <p:spPr bwMode="auto">
              <a:xfrm>
                <a:off x="1754188" y="2209800"/>
                <a:ext cx="511175" cy="473075"/>
              </a:xfrm>
              <a:custGeom>
                <a:avLst/>
                <a:gdLst>
                  <a:gd name="T0" fmla="*/ 1 w 92"/>
                  <a:gd name="T1" fmla="*/ 85 h 85"/>
                  <a:gd name="T2" fmla="*/ 1 w 92"/>
                  <a:gd name="T3" fmla="*/ 84 h 85"/>
                  <a:gd name="T4" fmla="*/ 1 w 92"/>
                  <a:gd name="T5" fmla="*/ 83 h 85"/>
                  <a:gd name="T6" fmla="*/ 91 w 92"/>
                  <a:gd name="T7" fmla="*/ 0 h 85"/>
                  <a:gd name="T8" fmla="*/ 92 w 92"/>
                  <a:gd name="T9" fmla="*/ 0 h 85"/>
                  <a:gd name="T10" fmla="*/ 92 w 92"/>
                  <a:gd name="T11" fmla="*/ 1 h 85"/>
                  <a:gd name="T12" fmla="*/ 2 w 92"/>
                  <a:gd name="T13" fmla="*/ 84 h 85"/>
                  <a:gd name="T14" fmla="*/ 1 w 92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5">
                    <a:moveTo>
                      <a:pt x="1" y="85"/>
                    </a:moveTo>
                    <a:cubicBezTo>
                      <a:pt x="1" y="85"/>
                      <a:pt x="1" y="85"/>
                      <a:pt x="1" y="84"/>
                    </a:cubicBezTo>
                    <a:cubicBezTo>
                      <a:pt x="0" y="84"/>
                      <a:pt x="0" y="83"/>
                      <a:pt x="1" y="83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Freeform 458"/>
              <p:cNvSpPr/>
              <p:nvPr/>
            </p:nvSpPr>
            <p:spPr bwMode="auto">
              <a:xfrm>
                <a:off x="1754188" y="2209800"/>
                <a:ext cx="193675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1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5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72"/>
                      <a:pt x="35" y="172"/>
                      <a:pt x="35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Freeform 459"/>
              <p:cNvSpPr/>
              <p:nvPr/>
            </p:nvSpPr>
            <p:spPr bwMode="auto">
              <a:xfrm>
                <a:off x="1936750" y="3167063"/>
                <a:ext cx="357188" cy="6350"/>
              </a:xfrm>
              <a:custGeom>
                <a:avLst/>
                <a:gdLst>
                  <a:gd name="T0" fmla="*/ 63 w 64"/>
                  <a:gd name="T1" fmla="*/ 1 h 1"/>
                  <a:gd name="T2" fmla="*/ 1 w 64"/>
                  <a:gd name="T3" fmla="*/ 1 h 1"/>
                  <a:gd name="T4" fmla="*/ 0 w 64"/>
                  <a:gd name="T5" fmla="*/ 0 h 1"/>
                  <a:gd name="T6" fmla="*/ 1 w 64"/>
                  <a:gd name="T7" fmla="*/ 0 h 1"/>
                  <a:gd name="T8" fmla="*/ 63 w 64"/>
                  <a:gd name="T9" fmla="*/ 0 h 1"/>
                  <a:gd name="T10" fmla="*/ 64 w 64"/>
                  <a:gd name="T11" fmla="*/ 0 h 1"/>
                  <a:gd name="T12" fmla="*/ 63 w 6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">
                    <a:moveTo>
                      <a:pt x="6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"/>
                      <a:pt x="64" y="1"/>
                      <a:pt x="6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Freeform 460"/>
              <p:cNvSpPr/>
              <p:nvPr/>
            </p:nvSpPr>
            <p:spPr bwMode="auto">
              <a:xfrm>
                <a:off x="1936750" y="2905125"/>
                <a:ext cx="339725" cy="268288"/>
              </a:xfrm>
              <a:custGeom>
                <a:avLst/>
                <a:gdLst>
                  <a:gd name="T0" fmla="*/ 1 w 61"/>
                  <a:gd name="T1" fmla="*/ 48 h 48"/>
                  <a:gd name="T2" fmla="*/ 0 w 61"/>
                  <a:gd name="T3" fmla="*/ 48 h 48"/>
                  <a:gd name="T4" fmla="*/ 0 w 61"/>
                  <a:gd name="T5" fmla="*/ 47 h 48"/>
                  <a:gd name="T6" fmla="*/ 60 w 61"/>
                  <a:gd name="T7" fmla="*/ 0 h 48"/>
                  <a:gd name="T8" fmla="*/ 61 w 61"/>
                  <a:gd name="T9" fmla="*/ 0 h 48"/>
                  <a:gd name="T10" fmla="*/ 61 w 61"/>
                  <a:gd name="T11" fmla="*/ 2 h 48"/>
                  <a:gd name="T12" fmla="*/ 1 w 61"/>
                  <a:gd name="T13" fmla="*/ 48 h 48"/>
                  <a:gd name="T14" fmla="*/ 1 w 61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8">
                    <a:moveTo>
                      <a:pt x="1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1" y="0"/>
                    </a:cubicBezTo>
                    <a:cubicBezTo>
                      <a:pt x="61" y="1"/>
                      <a:pt x="61" y="1"/>
                      <a:pt x="61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Freeform 461"/>
              <p:cNvSpPr/>
              <p:nvPr/>
            </p:nvSpPr>
            <p:spPr bwMode="auto">
              <a:xfrm>
                <a:off x="1754188" y="2671763"/>
                <a:ext cx="282575" cy="501650"/>
              </a:xfrm>
              <a:custGeom>
                <a:avLst/>
                <a:gdLst>
                  <a:gd name="T0" fmla="*/ 1 w 51"/>
                  <a:gd name="T1" fmla="*/ 90 h 90"/>
                  <a:gd name="T2" fmla="*/ 1 w 51"/>
                  <a:gd name="T3" fmla="*/ 90 h 90"/>
                  <a:gd name="T4" fmla="*/ 1 w 51"/>
                  <a:gd name="T5" fmla="*/ 89 h 90"/>
                  <a:gd name="T6" fmla="*/ 49 w 51"/>
                  <a:gd name="T7" fmla="*/ 0 h 90"/>
                  <a:gd name="T8" fmla="*/ 50 w 51"/>
                  <a:gd name="T9" fmla="*/ 0 h 90"/>
                  <a:gd name="T10" fmla="*/ 50 w 51"/>
                  <a:gd name="T11" fmla="*/ 1 h 90"/>
                  <a:gd name="T12" fmla="*/ 2 w 51"/>
                  <a:gd name="T13" fmla="*/ 90 h 90"/>
                  <a:gd name="T14" fmla="*/ 1 w 5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0" y="90"/>
                      <a:pt x="1" y="8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1" y="1"/>
                      <a:pt x="50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Freeform 462"/>
              <p:cNvSpPr>
                <a:spLocks noEditPoints="1"/>
              </p:cNvSpPr>
              <p:nvPr/>
            </p:nvSpPr>
            <p:spPr bwMode="auto">
              <a:xfrm>
                <a:off x="1743075" y="2192338"/>
                <a:ext cx="817563" cy="996950"/>
              </a:xfrm>
              <a:custGeom>
                <a:avLst/>
                <a:gdLst>
                  <a:gd name="T0" fmla="*/ 143 w 147"/>
                  <a:gd name="T1" fmla="*/ 179 h 179"/>
                  <a:gd name="T2" fmla="*/ 98 w 147"/>
                  <a:gd name="T3" fmla="*/ 179 h 179"/>
                  <a:gd name="T4" fmla="*/ 94 w 147"/>
                  <a:gd name="T5" fmla="*/ 175 h 179"/>
                  <a:gd name="T6" fmla="*/ 98 w 147"/>
                  <a:gd name="T7" fmla="*/ 172 h 179"/>
                  <a:gd name="T8" fmla="*/ 134 w 147"/>
                  <a:gd name="T9" fmla="*/ 172 h 179"/>
                  <a:gd name="T10" fmla="*/ 49 w 147"/>
                  <a:gd name="T11" fmla="*/ 89 h 179"/>
                  <a:gd name="T12" fmla="*/ 48 w 147"/>
                  <a:gd name="T13" fmla="*/ 87 h 179"/>
                  <a:gd name="T14" fmla="*/ 49 w 147"/>
                  <a:gd name="T15" fmla="*/ 84 h 179"/>
                  <a:gd name="T16" fmla="*/ 129 w 147"/>
                  <a:gd name="T17" fmla="*/ 7 h 179"/>
                  <a:gd name="T18" fmla="*/ 93 w 147"/>
                  <a:gd name="T19" fmla="*/ 7 h 179"/>
                  <a:gd name="T20" fmla="*/ 90 w 147"/>
                  <a:gd name="T21" fmla="*/ 4 h 179"/>
                  <a:gd name="T22" fmla="*/ 93 w 147"/>
                  <a:gd name="T23" fmla="*/ 0 h 179"/>
                  <a:gd name="T24" fmla="*/ 138 w 147"/>
                  <a:gd name="T25" fmla="*/ 0 h 179"/>
                  <a:gd name="T26" fmla="*/ 142 w 147"/>
                  <a:gd name="T27" fmla="*/ 2 h 179"/>
                  <a:gd name="T28" fmla="*/ 141 w 147"/>
                  <a:gd name="T29" fmla="*/ 6 h 179"/>
                  <a:gd name="T30" fmla="*/ 57 w 147"/>
                  <a:gd name="T31" fmla="*/ 87 h 179"/>
                  <a:gd name="T32" fmla="*/ 146 w 147"/>
                  <a:gd name="T33" fmla="*/ 173 h 179"/>
                  <a:gd name="T34" fmla="*/ 147 w 147"/>
                  <a:gd name="T35" fmla="*/ 177 h 179"/>
                  <a:gd name="T36" fmla="*/ 143 w 147"/>
                  <a:gd name="T37" fmla="*/ 179 h 179"/>
                  <a:gd name="T38" fmla="*/ 36 w 147"/>
                  <a:gd name="T39" fmla="*/ 179 h 179"/>
                  <a:gd name="T40" fmla="*/ 3 w 147"/>
                  <a:gd name="T41" fmla="*/ 179 h 179"/>
                  <a:gd name="T42" fmla="*/ 0 w 147"/>
                  <a:gd name="T43" fmla="*/ 175 h 179"/>
                  <a:gd name="T44" fmla="*/ 0 w 147"/>
                  <a:gd name="T45" fmla="*/ 4 h 179"/>
                  <a:gd name="T46" fmla="*/ 3 w 147"/>
                  <a:gd name="T47" fmla="*/ 0 h 179"/>
                  <a:gd name="T48" fmla="*/ 36 w 147"/>
                  <a:gd name="T49" fmla="*/ 0 h 179"/>
                  <a:gd name="T50" fmla="*/ 39 w 147"/>
                  <a:gd name="T51" fmla="*/ 4 h 179"/>
                  <a:gd name="T52" fmla="*/ 36 w 147"/>
                  <a:gd name="T53" fmla="*/ 7 h 179"/>
                  <a:gd name="T54" fmla="*/ 7 w 147"/>
                  <a:gd name="T55" fmla="*/ 7 h 179"/>
                  <a:gd name="T56" fmla="*/ 7 w 147"/>
                  <a:gd name="T57" fmla="*/ 172 h 179"/>
                  <a:gd name="T58" fmla="*/ 36 w 147"/>
                  <a:gd name="T59" fmla="*/ 172 h 179"/>
                  <a:gd name="T60" fmla="*/ 39 w 147"/>
                  <a:gd name="T61" fmla="*/ 175 h 179"/>
                  <a:gd name="T62" fmla="*/ 36 w 147"/>
                  <a:gd name="T6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79">
                    <a:moveTo>
                      <a:pt x="143" y="179"/>
                    </a:moveTo>
                    <a:cubicBezTo>
                      <a:pt x="98" y="179"/>
                      <a:pt x="98" y="179"/>
                      <a:pt x="98" y="179"/>
                    </a:cubicBezTo>
                    <a:cubicBezTo>
                      <a:pt x="96" y="179"/>
                      <a:pt x="94" y="178"/>
                      <a:pt x="94" y="175"/>
                    </a:cubicBezTo>
                    <a:cubicBezTo>
                      <a:pt x="94" y="173"/>
                      <a:pt x="96" y="172"/>
                      <a:pt x="98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8" y="89"/>
                      <a:pt x="48" y="88"/>
                      <a:pt x="48" y="87"/>
                    </a:cubicBezTo>
                    <a:cubicBezTo>
                      <a:pt x="48" y="86"/>
                      <a:pt x="48" y="85"/>
                      <a:pt x="49" y="84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1" y="7"/>
                      <a:pt x="90" y="6"/>
                      <a:pt x="90" y="4"/>
                    </a:cubicBezTo>
                    <a:cubicBezTo>
                      <a:pt x="90" y="2"/>
                      <a:pt x="91" y="0"/>
                      <a:pt x="93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0" y="0"/>
                      <a:pt x="141" y="1"/>
                      <a:pt x="142" y="2"/>
                    </a:cubicBezTo>
                    <a:cubicBezTo>
                      <a:pt x="142" y="4"/>
                      <a:pt x="142" y="5"/>
                      <a:pt x="141" y="6"/>
                    </a:cubicBezTo>
                    <a:cubicBezTo>
                      <a:pt x="57" y="87"/>
                      <a:pt x="57" y="87"/>
                      <a:pt x="57" y="87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7" y="174"/>
                      <a:pt x="147" y="175"/>
                      <a:pt x="147" y="177"/>
                    </a:cubicBezTo>
                    <a:cubicBezTo>
                      <a:pt x="146" y="178"/>
                      <a:pt x="145" y="179"/>
                      <a:pt x="143" y="179"/>
                    </a:cubicBezTo>
                    <a:close/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39" y="2"/>
                      <a:pt x="39" y="4"/>
                    </a:cubicBezTo>
                    <a:cubicBezTo>
                      <a:pt x="39" y="6"/>
                      <a:pt x="38" y="7"/>
                      <a:pt x="3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39" y="173"/>
                      <a:pt x="39" y="175"/>
                    </a:cubicBezTo>
                    <a:cubicBezTo>
                      <a:pt x="39" y="178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Oval 463"/>
              <p:cNvSpPr>
                <a:spLocks noChangeArrowheads="1"/>
              </p:cNvSpPr>
              <p:nvPr/>
            </p:nvSpPr>
            <p:spPr bwMode="auto">
              <a:xfrm>
                <a:off x="1958975" y="2443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Oval 464"/>
              <p:cNvSpPr>
                <a:spLocks noChangeArrowheads="1"/>
              </p:cNvSpPr>
              <p:nvPr/>
            </p:nvSpPr>
            <p:spPr bwMode="auto">
              <a:xfrm>
                <a:off x="1870075" y="29003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Oval 465"/>
              <p:cNvSpPr>
                <a:spLocks noChangeArrowheads="1"/>
              </p:cNvSpPr>
              <p:nvPr/>
            </p:nvSpPr>
            <p:spPr bwMode="auto">
              <a:xfrm>
                <a:off x="2159000" y="2949575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Oval 466"/>
              <p:cNvSpPr>
                <a:spLocks noChangeArrowheads="1"/>
              </p:cNvSpPr>
              <p:nvPr/>
            </p:nvSpPr>
            <p:spPr bwMode="auto">
              <a:xfrm>
                <a:off x="180340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7" name="组合 966"/>
            <p:cNvGrpSpPr/>
            <p:nvPr/>
          </p:nvGrpSpPr>
          <p:grpSpPr>
            <a:xfrm>
              <a:off x="588913" y="2192338"/>
              <a:ext cx="444500" cy="1254125"/>
              <a:chOff x="803275" y="2192338"/>
              <a:chExt cx="444500" cy="1254125"/>
            </a:xfrm>
            <a:grpFill/>
          </p:grpSpPr>
          <p:sp>
            <p:nvSpPr>
              <p:cNvPr id="968" name="Freeform 467"/>
              <p:cNvSpPr/>
              <p:nvPr/>
            </p:nvSpPr>
            <p:spPr bwMode="auto">
              <a:xfrm>
                <a:off x="1036638" y="2209800"/>
                <a:ext cx="195263" cy="1012825"/>
              </a:xfrm>
              <a:custGeom>
                <a:avLst/>
                <a:gdLst>
                  <a:gd name="T0" fmla="*/ 34 w 35"/>
                  <a:gd name="T1" fmla="*/ 182 h 182"/>
                  <a:gd name="T2" fmla="*/ 33 w 35"/>
                  <a:gd name="T3" fmla="*/ 181 h 182"/>
                  <a:gd name="T4" fmla="*/ 1 w 35"/>
                  <a:gd name="T5" fmla="*/ 1 h 182"/>
                  <a:gd name="T6" fmla="*/ 1 w 35"/>
                  <a:gd name="T7" fmla="*/ 0 h 182"/>
                  <a:gd name="T8" fmla="*/ 2 w 35"/>
                  <a:gd name="T9" fmla="*/ 1 h 182"/>
                  <a:gd name="T10" fmla="*/ 35 w 35"/>
                  <a:gd name="T11" fmla="*/ 181 h 182"/>
                  <a:gd name="T12" fmla="*/ 34 w 35"/>
                  <a:gd name="T13" fmla="*/ 182 h 182"/>
                  <a:gd name="T14" fmla="*/ 34 w 35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82">
                    <a:moveTo>
                      <a:pt x="34" y="182"/>
                    </a:moveTo>
                    <a:cubicBezTo>
                      <a:pt x="34" y="182"/>
                      <a:pt x="33" y="182"/>
                      <a:pt x="33" y="18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81"/>
                      <a:pt x="35" y="181"/>
                      <a:pt x="35" y="181"/>
                    </a:cubicBezTo>
                    <a:cubicBezTo>
                      <a:pt x="35" y="181"/>
                      <a:pt x="35" y="182"/>
                      <a:pt x="34" y="182"/>
                    </a:cubicBezTo>
                    <a:cubicBezTo>
                      <a:pt x="34" y="182"/>
                      <a:pt x="34" y="182"/>
                      <a:pt x="34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Freeform 468"/>
              <p:cNvSpPr/>
              <p:nvPr/>
            </p:nvSpPr>
            <p:spPr bwMode="auto">
              <a:xfrm>
                <a:off x="942975" y="2209800"/>
                <a:ext cx="288925" cy="1012825"/>
              </a:xfrm>
              <a:custGeom>
                <a:avLst/>
                <a:gdLst>
                  <a:gd name="T0" fmla="*/ 1 w 52"/>
                  <a:gd name="T1" fmla="*/ 182 h 182"/>
                  <a:gd name="T2" fmla="*/ 1 w 52"/>
                  <a:gd name="T3" fmla="*/ 182 h 182"/>
                  <a:gd name="T4" fmla="*/ 0 w 52"/>
                  <a:gd name="T5" fmla="*/ 181 h 182"/>
                  <a:gd name="T6" fmla="*/ 50 w 52"/>
                  <a:gd name="T7" fmla="*/ 1 h 182"/>
                  <a:gd name="T8" fmla="*/ 51 w 52"/>
                  <a:gd name="T9" fmla="*/ 0 h 182"/>
                  <a:gd name="T10" fmla="*/ 52 w 52"/>
                  <a:gd name="T11" fmla="*/ 1 h 182"/>
                  <a:gd name="T12" fmla="*/ 2 w 52"/>
                  <a:gd name="T13" fmla="*/ 181 h 182"/>
                  <a:gd name="T14" fmla="*/ 1 w 52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182">
                    <a:moveTo>
                      <a:pt x="1" y="182"/>
                    </a:moveTo>
                    <a:cubicBezTo>
                      <a:pt x="1" y="182"/>
                      <a:pt x="1" y="182"/>
                      <a:pt x="1" y="182"/>
                    </a:cubicBezTo>
                    <a:cubicBezTo>
                      <a:pt x="0" y="182"/>
                      <a:pt x="0" y="181"/>
                      <a:pt x="0" y="18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0"/>
                      <a:pt x="51" y="0"/>
                      <a:pt x="51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1" y="182"/>
                      <a:pt x="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Freeform 469"/>
              <p:cNvSpPr/>
              <p:nvPr/>
            </p:nvSpPr>
            <p:spPr bwMode="auto">
              <a:xfrm>
                <a:off x="942975" y="3211513"/>
                <a:ext cx="66675" cy="217488"/>
              </a:xfrm>
              <a:custGeom>
                <a:avLst/>
                <a:gdLst>
                  <a:gd name="T0" fmla="*/ 11 w 12"/>
                  <a:gd name="T1" fmla="*/ 39 h 39"/>
                  <a:gd name="T2" fmla="*/ 10 w 12"/>
                  <a:gd name="T3" fmla="*/ 38 h 39"/>
                  <a:gd name="T4" fmla="*/ 0 w 12"/>
                  <a:gd name="T5" fmla="*/ 1 h 39"/>
                  <a:gd name="T6" fmla="*/ 1 w 12"/>
                  <a:gd name="T7" fmla="*/ 0 h 39"/>
                  <a:gd name="T8" fmla="*/ 2 w 12"/>
                  <a:gd name="T9" fmla="*/ 1 h 39"/>
                  <a:gd name="T10" fmla="*/ 12 w 12"/>
                  <a:gd name="T11" fmla="*/ 38 h 39"/>
                  <a:gd name="T12" fmla="*/ 11 w 12"/>
                  <a:gd name="T13" fmla="*/ 39 h 39"/>
                  <a:gd name="T14" fmla="*/ 11 w 12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9">
                    <a:moveTo>
                      <a:pt x="11" y="39"/>
                    </a:moveTo>
                    <a:cubicBezTo>
                      <a:pt x="10" y="39"/>
                      <a:pt x="10" y="39"/>
                      <a:pt x="10" y="3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Freeform 470"/>
              <p:cNvSpPr/>
              <p:nvPr/>
            </p:nvSpPr>
            <p:spPr bwMode="auto">
              <a:xfrm>
                <a:off x="1042988" y="2209800"/>
                <a:ext cx="4763" cy="1219200"/>
              </a:xfrm>
              <a:custGeom>
                <a:avLst/>
                <a:gdLst>
                  <a:gd name="T0" fmla="*/ 0 w 1"/>
                  <a:gd name="T1" fmla="*/ 219 h 219"/>
                  <a:gd name="T2" fmla="*/ 0 w 1"/>
                  <a:gd name="T3" fmla="*/ 218 h 219"/>
                  <a:gd name="T4" fmla="*/ 0 w 1"/>
                  <a:gd name="T5" fmla="*/ 1 h 219"/>
                  <a:gd name="T6" fmla="*/ 0 w 1"/>
                  <a:gd name="T7" fmla="*/ 0 h 219"/>
                  <a:gd name="T8" fmla="*/ 1 w 1"/>
                  <a:gd name="T9" fmla="*/ 1 h 219"/>
                  <a:gd name="T10" fmla="*/ 1 w 1"/>
                  <a:gd name="T11" fmla="*/ 218 h 219"/>
                  <a:gd name="T12" fmla="*/ 0 w 1"/>
                  <a:gd name="T13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19">
                    <a:moveTo>
                      <a:pt x="0" y="219"/>
                    </a:moveTo>
                    <a:cubicBezTo>
                      <a:pt x="0" y="219"/>
                      <a:pt x="0" y="219"/>
                      <a:pt x="0" y="2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1" y="219"/>
                      <a:pt x="1" y="219"/>
                      <a:pt x="0" y="2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Freeform 471"/>
              <p:cNvSpPr/>
              <p:nvPr/>
            </p:nvSpPr>
            <p:spPr bwMode="auto">
              <a:xfrm>
                <a:off x="803275" y="2192338"/>
                <a:ext cx="444500" cy="1254125"/>
              </a:xfrm>
              <a:custGeom>
                <a:avLst/>
                <a:gdLst>
                  <a:gd name="T0" fmla="*/ 36 w 80"/>
                  <a:gd name="T1" fmla="*/ 225 h 225"/>
                  <a:gd name="T2" fmla="*/ 18 w 80"/>
                  <a:gd name="T3" fmla="*/ 221 h 225"/>
                  <a:gd name="T4" fmla="*/ 1 w 80"/>
                  <a:gd name="T5" fmla="*/ 209 h 225"/>
                  <a:gd name="T6" fmla="*/ 0 w 80"/>
                  <a:gd name="T7" fmla="*/ 206 h 225"/>
                  <a:gd name="T8" fmla="*/ 1 w 80"/>
                  <a:gd name="T9" fmla="*/ 203 h 225"/>
                  <a:gd name="T10" fmla="*/ 23 w 80"/>
                  <a:gd name="T11" fmla="*/ 181 h 225"/>
                  <a:gd name="T12" fmla="*/ 29 w 80"/>
                  <a:gd name="T13" fmla="*/ 181 h 225"/>
                  <a:gd name="T14" fmla="*/ 29 w 80"/>
                  <a:gd name="T15" fmla="*/ 187 h 225"/>
                  <a:gd name="T16" fmla="*/ 9 w 80"/>
                  <a:gd name="T17" fmla="*/ 206 h 225"/>
                  <a:gd name="T18" fmla="*/ 21 w 80"/>
                  <a:gd name="T19" fmla="*/ 214 h 225"/>
                  <a:gd name="T20" fmla="*/ 50 w 80"/>
                  <a:gd name="T21" fmla="*/ 215 h 225"/>
                  <a:gd name="T22" fmla="*/ 62 w 80"/>
                  <a:gd name="T23" fmla="*/ 207 h 225"/>
                  <a:gd name="T24" fmla="*/ 70 w 80"/>
                  <a:gd name="T25" fmla="*/ 196 h 225"/>
                  <a:gd name="T26" fmla="*/ 72 w 80"/>
                  <a:gd name="T27" fmla="*/ 182 h 225"/>
                  <a:gd name="T28" fmla="*/ 72 w 80"/>
                  <a:gd name="T29" fmla="*/ 7 h 225"/>
                  <a:gd name="T30" fmla="*/ 43 w 80"/>
                  <a:gd name="T31" fmla="*/ 7 h 225"/>
                  <a:gd name="T32" fmla="*/ 40 w 80"/>
                  <a:gd name="T33" fmla="*/ 4 h 225"/>
                  <a:gd name="T34" fmla="*/ 43 w 80"/>
                  <a:gd name="T35" fmla="*/ 0 h 225"/>
                  <a:gd name="T36" fmla="*/ 76 w 80"/>
                  <a:gd name="T37" fmla="*/ 0 h 225"/>
                  <a:gd name="T38" fmla="*/ 80 w 80"/>
                  <a:gd name="T39" fmla="*/ 4 h 225"/>
                  <a:gd name="T40" fmla="*/ 80 w 80"/>
                  <a:gd name="T41" fmla="*/ 182 h 225"/>
                  <a:gd name="T42" fmla="*/ 76 w 80"/>
                  <a:gd name="T43" fmla="*/ 199 h 225"/>
                  <a:gd name="T44" fmla="*/ 67 w 80"/>
                  <a:gd name="T45" fmla="*/ 212 h 225"/>
                  <a:gd name="T46" fmla="*/ 53 w 80"/>
                  <a:gd name="T47" fmla="*/ 221 h 225"/>
                  <a:gd name="T48" fmla="*/ 36 w 80"/>
                  <a:gd name="T4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0" h="225">
                    <a:moveTo>
                      <a:pt x="36" y="225"/>
                    </a:moveTo>
                    <a:cubicBezTo>
                      <a:pt x="30" y="225"/>
                      <a:pt x="24" y="223"/>
                      <a:pt x="18" y="221"/>
                    </a:cubicBezTo>
                    <a:cubicBezTo>
                      <a:pt x="13" y="219"/>
                      <a:pt x="7" y="214"/>
                      <a:pt x="1" y="209"/>
                    </a:cubicBezTo>
                    <a:cubicBezTo>
                      <a:pt x="0" y="208"/>
                      <a:pt x="0" y="207"/>
                      <a:pt x="0" y="206"/>
                    </a:cubicBezTo>
                    <a:cubicBezTo>
                      <a:pt x="0" y="205"/>
                      <a:pt x="0" y="204"/>
                      <a:pt x="1" y="203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25" y="180"/>
                      <a:pt x="27" y="180"/>
                      <a:pt x="29" y="181"/>
                    </a:cubicBezTo>
                    <a:cubicBezTo>
                      <a:pt x="30" y="183"/>
                      <a:pt x="30" y="185"/>
                      <a:pt x="29" y="187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13" y="210"/>
                      <a:pt x="17" y="213"/>
                      <a:pt x="21" y="214"/>
                    </a:cubicBezTo>
                    <a:cubicBezTo>
                      <a:pt x="30" y="218"/>
                      <a:pt x="41" y="218"/>
                      <a:pt x="50" y="215"/>
                    </a:cubicBezTo>
                    <a:cubicBezTo>
                      <a:pt x="54" y="213"/>
                      <a:pt x="58" y="210"/>
                      <a:pt x="62" y="207"/>
                    </a:cubicBezTo>
                    <a:cubicBezTo>
                      <a:pt x="65" y="204"/>
                      <a:pt x="68" y="200"/>
                      <a:pt x="70" y="196"/>
                    </a:cubicBezTo>
                    <a:cubicBezTo>
                      <a:pt x="71" y="192"/>
                      <a:pt x="72" y="187"/>
                      <a:pt x="72" y="182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1" y="7"/>
                      <a:pt x="40" y="6"/>
                      <a:pt x="40" y="4"/>
                    </a:cubicBezTo>
                    <a:cubicBezTo>
                      <a:pt x="40" y="2"/>
                      <a:pt x="41" y="0"/>
                      <a:pt x="4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8" y="0"/>
                      <a:pt x="80" y="2"/>
                      <a:pt x="80" y="4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8"/>
                      <a:pt x="79" y="194"/>
                      <a:pt x="76" y="199"/>
                    </a:cubicBezTo>
                    <a:cubicBezTo>
                      <a:pt x="74" y="204"/>
                      <a:pt x="71" y="209"/>
                      <a:pt x="67" y="212"/>
                    </a:cubicBezTo>
                    <a:cubicBezTo>
                      <a:pt x="63" y="216"/>
                      <a:pt x="58" y="219"/>
                      <a:pt x="53" y="221"/>
                    </a:cubicBezTo>
                    <a:cubicBezTo>
                      <a:pt x="48" y="224"/>
                      <a:pt x="42" y="225"/>
                      <a:pt x="36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Oval 472"/>
              <p:cNvSpPr>
                <a:spLocks noChangeArrowheads="1"/>
              </p:cNvSpPr>
              <p:nvPr/>
            </p:nvSpPr>
            <p:spPr bwMode="auto">
              <a:xfrm>
                <a:off x="1087438" y="25828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Oval 473"/>
              <p:cNvSpPr>
                <a:spLocks noChangeArrowheads="1"/>
              </p:cNvSpPr>
              <p:nvPr/>
            </p:nvSpPr>
            <p:spPr bwMode="auto">
              <a:xfrm>
                <a:off x="1020763" y="28384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Oval 474"/>
              <p:cNvSpPr>
                <a:spLocks noChangeArrowheads="1"/>
              </p:cNvSpPr>
              <p:nvPr/>
            </p:nvSpPr>
            <p:spPr bwMode="auto">
              <a:xfrm>
                <a:off x="947738" y="32956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7014210" y="3679190"/>
            <a:ext cx="384048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6" name="组合 975"/>
          <p:cNvGrpSpPr/>
          <p:nvPr/>
        </p:nvGrpSpPr>
        <p:grpSpPr>
          <a:xfrm>
            <a:off x="360437" y="1906761"/>
            <a:ext cx="10770730" cy="5149924"/>
            <a:chOff x="144413" y="682625"/>
            <a:chExt cx="11474450" cy="5486401"/>
          </a:xfrm>
          <a:solidFill>
            <a:srgbClr val="C00000"/>
          </a:solidFill>
        </p:grpSpPr>
        <p:grpSp>
          <p:nvGrpSpPr>
            <p:cNvPr id="489" name="组合 488"/>
            <p:cNvGrpSpPr/>
            <p:nvPr/>
          </p:nvGrpSpPr>
          <p:grpSpPr>
            <a:xfrm>
              <a:off x="684163" y="711200"/>
              <a:ext cx="949325" cy="1001713"/>
              <a:chOff x="898525" y="711200"/>
              <a:chExt cx="949325" cy="1001713"/>
            </a:xfrm>
            <a:grpFill/>
          </p:grpSpPr>
          <p:sp>
            <p:nvSpPr>
              <p:cNvPr id="490" name="Freeform 22"/>
              <p:cNvSpPr/>
              <p:nvPr/>
            </p:nvSpPr>
            <p:spPr bwMode="auto">
              <a:xfrm>
                <a:off x="1109663" y="1079500"/>
                <a:ext cx="477838" cy="611188"/>
              </a:xfrm>
              <a:custGeom>
                <a:avLst/>
                <a:gdLst>
                  <a:gd name="T0" fmla="*/ 1 w 86"/>
                  <a:gd name="T1" fmla="*/ 110 h 110"/>
                  <a:gd name="T2" fmla="*/ 1 w 86"/>
                  <a:gd name="T3" fmla="*/ 110 h 110"/>
                  <a:gd name="T4" fmla="*/ 0 w 86"/>
                  <a:gd name="T5" fmla="*/ 109 h 110"/>
                  <a:gd name="T6" fmla="*/ 84 w 86"/>
                  <a:gd name="T7" fmla="*/ 1 h 110"/>
                  <a:gd name="T8" fmla="*/ 85 w 86"/>
                  <a:gd name="T9" fmla="*/ 0 h 110"/>
                  <a:gd name="T10" fmla="*/ 86 w 86"/>
                  <a:gd name="T11" fmla="*/ 2 h 110"/>
                  <a:gd name="T12" fmla="*/ 2 w 86"/>
                  <a:gd name="T13" fmla="*/ 110 h 110"/>
                  <a:gd name="T14" fmla="*/ 1 w 86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0" y="109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4" y="0"/>
                      <a:pt x="85" y="0"/>
                      <a:pt x="85" y="0"/>
                    </a:cubicBezTo>
                    <a:cubicBezTo>
                      <a:pt x="86" y="1"/>
                      <a:pt x="86" y="1"/>
                      <a:pt x="86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1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Freeform 23"/>
              <p:cNvSpPr/>
              <p:nvPr/>
            </p:nvSpPr>
            <p:spPr bwMode="auto">
              <a:xfrm>
                <a:off x="1109663" y="728663"/>
                <a:ext cx="222250" cy="979488"/>
              </a:xfrm>
              <a:custGeom>
                <a:avLst/>
                <a:gdLst>
                  <a:gd name="T0" fmla="*/ 1 w 40"/>
                  <a:gd name="T1" fmla="*/ 176 h 176"/>
                  <a:gd name="T2" fmla="*/ 1 w 40"/>
                  <a:gd name="T3" fmla="*/ 176 h 176"/>
                  <a:gd name="T4" fmla="*/ 0 w 40"/>
                  <a:gd name="T5" fmla="*/ 175 h 176"/>
                  <a:gd name="T6" fmla="*/ 38 w 40"/>
                  <a:gd name="T7" fmla="*/ 0 h 176"/>
                  <a:gd name="T8" fmla="*/ 39 w 40"/>
                  <a:gd name="T9" fmla="*/ 0 h 176"/>
                  <a:gd name="T10" fmla="*/ 39 w 40"/>
                  <a:gd name="T11" fmla="*/ 1 h 176"/>
                  <a:gd name="T12" fmla="*/ 2 w 40"/>
                  <a:gd name="T13" fmla="*/ 175 h 176"/>
                  <a:gd name="T14" fmla="*/ 1 w 40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Freeform 24"/>
              <p:cNvSpPr/>
              <p:nvPr/>
            </p:nvSpPr>
            <p:spPr bwMode="auto">
              <a:xfrm>
                <a:off x="1109663" y="1201738"/>
                <a:ext cx="727075" cy="488950"/>
              </a:xfrm>
              <a:custGeom>
                <a:avLst/>
                <a:gdLst>
                  <a:gd name="T0" fmla="*/ 130 w 131"/>
                  <a:gd name="T1" fmla="*/ 88 h 88"/>
                  <a:gd name="T2" fmla="*/ 129 w 131"/>
                  <a:gd name="T3" fmla="*/ 88 h 88"/>
                  <a:gd name="T4" fmla="*/ 1 w 131"/>
                  <a:gd name="T5" fmla="*/ 2 h 88"/>
                  <a:gd name="T6" fmla="*/ 0 w 131"/>
                  <a:gd name="T7" fmla="*/ 1 h 88"/>
                  <a:gd name="T8" fmla="*/ 2 w 131"/>
                  <a:gd name="T9" fmla="*/ 1 h 88"/>
                  <a:gd name="T10" fmla="*/ 130 w 131"/>
                  <a:gd name="T11" fmla="*/ 87 h 88"/>
                  <a:gd name="T12" fmla="*/ 130 w 131"/>
                  <a:gd name="T13" fmla="*/ 88 h 88"/>
                  <a:gd name="T14" fmla="*/ 130 w 131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88">
                    <a:moveTo>
                      <a:pt x="130" y="88"/>
                    </a:moveTo>
                    <a:cubicBezTo>
                      <a:pt x="129" y="88"/>
                      <a:pt x="129" y="88"/>
                      <a:pt x="129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130" y="87"/>
                      <a:pt x="130" y="87"/>
                      <a:pt x="130" y="87"/>
                    </a:cubicBezTo>
                    <a:cubicBezTo>
                      <a:pt x="131" y="87"/>
                      <a:pt x="131" y="87"/>
                      <a:pt x="130" y="88"/>
                    </a:cubicBezTo>
                    <a:cubicBezTo>
                      <a:pt x="130" y="88"/>
                      <a:pt x="130" y="88"/>
                      <a:pt x="1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Oval 25"/>
              <p:cNvSpPr>
                <a:spLocks noChangeArrowheads="1"/>
              </p:cNvSpPr>
              <p:nvPr/>
            </p:nvSpPr>
            <p:spPr bwMode="auto">
              <a:xfrm>
                <a:off x="1087438" y="16573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Freeform 26"/>
              <p:cNvSpPr/>
              <p:nvPr/>
            </p:nvSpPr>
            <p:spPr bwMode="auto">
              <a:xfrm>
                <a:off x="1109663" y="1201738"/>
                <a:ext cx="533400" cy="488950"/>
              </a:xfrm>
              <a:custGeom>
                <a:avLst/>
                <a:gdLst>
                  <a:gd name="T0" fmla="*/ 95 w 96"/>
                  <a:gd name="T1" fmla="*/ 88 h 88"/>
                  <a:gd name="T2" fmla="*/ 95 w 96"/>
                  <a:gd name="T3" fmla="*/ 88 h 88"/>
                  <a:gd name="T4" fmla="*/ 1 w 96"/>
                  <a:gd name="T5" fmla="*/ 2 h 88"/>
                  <a:gd name="T6" fmla="*/ 0 w 96"/>
                  <a:gd name="T7" fmla="*/ 1 h 88"/>
                  <a:gd name="T8" fmla="*/ 2 w 96"/>
                  <a:gd name="T9" fmla="*/ 1 h 88"/>
                  <a:gd name="T10" fmla="*/ 96 w 96"/>
                  <a:gd name="T11" fmla="*/ 87 h 88"/>
                  <a:gd name="T12" fmla="*/ 96 w 96"/>
                  <a:gd name="T13" fmla="*/ 88 h 88"/>
                  <a:gd name="T14" fmla="*/ 95 w 96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88">
                    <a:moveTo>
                      <a:pt x="95" y="88"/>
                    </a:moveTo>
                    <a:cubicBezTo>
                      <a:pt x="95" y="88"/>
                      <a:pt x="95" y="88"/>
                      <a:pt x="95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6" y="87"/>
                      <a:pt x="96" y="88"/>
                      <a:pt x="96" y="88"/>
                    </a:cubicBezTo>
                    <a:cubicBezTo>
                      <a:pt x="96" y="88"/>
                      <a:pt x="96" y="88"/>
                      <a:pt x="95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Freeform 27"/>
              <p:cNvSpPr/>
              <p:nvPr/>
            </p:nvSpPr>
            <p:spPr bwMode="auto">
              <a:xfrm>
                <a:off x="1354138" y="728663"/>
                <a:ext cx="88900" cy="650875"/>
              </a:xfrm>
              <a:custGeom>
                <a:avLst/>
                <a:gdLst>
                  <a:gd name="T0" fmla="*/ 1 w 16"/>
                  <a:gd name="T1" fmla="*/ 117 h 117"/>
                  <a:gd name="T2" fmla="*/ 1 w 16"/>
                  <a:gd name="T3" fmla="*/ 117 h 117"/>
                  <a:gd name="T4" fmla="*/ 0 w 16"/>
                  <a:gd name="T5" fmla="*/ 116 h 117"/>
                  <a:gd name="T6" fmla="*/ 14 w 16"/>
                  <a:gd name="T7" fmla="*/ 1 h 117"/>
                  <a:gd name="T8" fmla="*/ 15 w 16"/>
                  <a:gd name="T9" fmla="*/ 0 h 117"/>
                  <a:gd name="T10" fmla="*/ 16 w 16"/>
                  <a:gd name="T11" fmla="*/ 1 h 117"/>
                  <a:gd name="T12" fmla="*/ 2 w 16"/>
                  <a:gd name="T13" fmla="*/ 116 h 117"/>
                  <a:gd name="T14" fmla="*/ 1 w 16"/>
                  <a:gd name="T1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7">
                    <a:moveTo>
                      <a:pt x="1" y="117"/>
                    </a:moveTo>
                    <a:cubicBezTo>
                      <a:pt x="1" y="117"/>
                      <a:pt x="1" y="117"/>
                      <a:pt x="1" y="117"/>
                    </a:cubicBezTo>
                    <a:cubicBezTo>
                      <a:pt x="0" y="117"/>
                      <a:pt x="0" y="116"/>
                      <a:pt x="0" y="116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6" y="0"/>
                      <a:pt x="16" y="1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1" y="117"/>
                      <a:pt x="1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Freeform 28"/>
              <p:cNvSpPr/>
              <p:nvPr/>
            </p:nvSpPr>
            <p:spPr bwMode="auto">
              <a:xfrm>
                <a:off x="1314450" y="728663"/>
                <a:ext cx="273050" cy="361950"/>
              </a:xfrm>
              <a:custGeom>
                <a:avLst/>
                <a:gdLst>
                  <a:gd name="T0" fmla="*/ 48 w 49"/>
                  <a:gd name="T1" fmla="*/ 65 h 65"/>
                  <a:gd name="T2" fmla="*/ 47 w 49"/>
                  <a:gd name="T3" fmla="*/ 65 h 65"/>
                  <a:gd name="T4" fmla="*/ 1 w 49"/>
                  <a:gd name="T5" fmla="*/ 1 h 65"/>
                  <a:gd name="T6" fmla="*/ 1 w 49"/>
                  <a:gd name="T7" fmla="*/ 0 h 65"/>
                  <a:gd name="T8" fmla="*/ 2 w 49"/>
                  <a:gd name="T9" fmla="*/ 0 h 65"/>
                  <a:gd name="T10" fmla="*/ 49 w 49"/>
                  <a:gd name="T11" fmla="*/ 64 h 65"/>
                  <a:gd name="T12" fmla="*/ 48 w 49"/>
                  <a:gd name="T13" fmla="*/ 65 h 65"/>
                  <a:gd name="T14" fmla="*/ 48 w 4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5">
                    <a:moveTo>
                      <a:pt x="48" y="65"/>
                    </a:moveTo>
                    <a:cubicBezTo>
                      <a:pt x="48" y="65"/>
                      <a:pt x="47" y="65"/>
                      <a:pt x="47" y="6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5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Freeform 29"/>
              <p:cNvSpPr/>
              <p:nvPr/>
            </p:nvSpPr>
            <p:spPr bwMode="auto">
              <a:xfrm>
                <a:off x="1576388" y="1079500"/>
                <a:ext cx="66675" cy="611188"/>
              </a:xfrm>
              <a:custGeom>
                <a:avLst/>
                <a:gdLst>
                  <a:gd name="T0" fmla="*/ 11 w 12"/>
                  <a:gd name="T1" fmla="*/ 110 h 110"/>
                  <a:gd name="T2" fmla="*/ 11 w 12"/>
                  <a:gd name="T3" fmla="*/ 109 h 110"/>
                  <a:gd name="T4" fmla="*/ 0 w 12"/>
                  <a:gd name="T5" fmla="*/ 1 h 110"/>
                  <a:gd name="T6" fmla="*/ 1 w 12"/>
                  <a:gd name="T7" fmla="*/ 0 h 110"/>
                  <a:gd name="T8" fmla="*/ 2 w 12"/>
                  <a:gd name="T9" fmla="*/ 1 h 110"/>
                  <a:gd name="T10" fmla="*/ 12 w 12"/>
                  <a:gd name="T11" fmla="*/ 109 h 110"/>
                  <a:gd name="T12" fmla="*/ 12 w 12"/>
                  <a:gd name="T13" fmla="*/ 110 h 110"/>
                  <a:gd name="T14" fmla="*/ 11 w 12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10">
                    <a:moveTo>
                      <a:pt x="11" y="110"/>
                    </a:moveTo>
                    <a:cubicBezTo>
                      <a:pt x="11" y="110"/>
                      <a:pt x="11" y="110"/>
                      <a:pt x="11" y="10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110"/>
                      <a:pt x="11" y="110"/>
                      <a:pt x="1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Oval 30"/>
              <p:cNvSpPr>
                <a:spLocks noChangeArrowheads="1"/>
              </p:cNvSpPr>
              <p:nvPr/>
            </p:nvSpPr>
            <p:spPr bwMode="auto">
              <a:xfrm>
                <a:off x="1331913" y="13462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Oval 31"/>
              <p:cNvSpPr>
                <a:spLocks noChangeArrowheads="1"/>
              </p:cNvSpPr>
              <p:nvPr/>
            </p:nvSpPr>
            <p:spPr bwMode="auto">
              <a:xfrm>
                <a:off x="1598613" y="15240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Oval 32"/>
              <p:cNvSpPr>
                <a:spLocks noChangeArrowheads="1"/>
              </p:cNvSpPr>
              <p:nvPr/>
            </p:nvSpPr>
            <p:spPr bwMode="auto">
              <a:xfrm>
                <a:off x="1487488" y="13017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Oval 33"/>
              <p:cNvSpPr>
                <a:spLocks noChangeArrowheads="1"/>
              </p:cNvSpPr>
              <p:nvPr/>
            </p:nvSpPr>
            <p:spPr bwMode="auto">
              <a:xfrm>
                <a:off x="1387475" y="8397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Oval 34"/>
              <p:cNvSpPr>
                <a:spLocks noChangeArrowheads="1"/>
              </p:cNvSpPr>
              <p:nvPr/>
            </p:nvSpPr>
            <p:spPr bwMode="auto">
              <a:xfrm>
                <a:off x="1143000" y="1435100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Freeform 35"/>
              <p:cNvSpPr/>
              <p:nvPr/>
            </p:nvSpPr>
            <p:spPr bwMode="auto">
              <a:xfrm>
                <a:off x="898525" y="711200"/>
                <a:ext cx="949325" cy="996950"/>
              </a:xfrm>
              <a:custGeom>
                <a:avLst/>
                <a:gdLst>
                  <a:gd name="T0" fmla="*/ 168 w 171"/>
                  <a:gd name="T1" fmla="*/ 179 h 179"/>
                  <a:gd name="T2" fmla="*/ 133 w 171"/>
                  <a:gd name="T3" fmla="*/ 179 h 179"/>
                  <a:gd name="T4" fmla="*/ 130 w 171"/>
                  <a:gd name="T5" fmla="*/ 175 h 179"/>
                  <a:gd name="T6" fmla="*/ 133 w 171"/>
                  <a:gd name="T7" fmla="*/ 172 h 179"/>
                  <a:gd name="T8" fmla="*/ 162 w 171"/>
                  <a:gd name="T9" fmla="*/ 172 h 179"/>
                  <a:gd name="T10" fmla="*/ 94 w 171"/>
                  <a:gd name="T11" fmla="*/ 7 h 179"/>
                  <a:gd name="T12" fmla="*/ 79 w 171"/>
                  <a:gd name="T13" fmla="*/ 7 h 179"/>
                  <a:gd name="T14" fmla="*/ 10 w 171"/>
                  <a:gd name="T15" fmla="*/ 172 h 179"/>
                  <a:gd name="T16" fmla="*/ 39 w 171"/>
                  <a:gd name="T17" fmla="*/ 172 h 179"/>
                  <a:gd name="T18" fmla="*/ 43 w 171"/>
                  <a:gd name="T19" fmla="*/ 175 h 179"/>
                  <a:gd name="T20" fmla="*/ 39 w 171"/>
                  <a:gd name="T21" fmla="*/ 179 h 179"/>
                  <a:gd name="T22" fmla="*/ 4 w 171"/>
                  <a:gd name="T23" fmla="*/ 179 h 179"/>
                  <a:gd name="T24" fmla="*/ 1 w 171"/>
                  <a:gd name="T25" fmla="*/ 177 h 179"/>
                  <a:gd name="T26" fmla="*/ 1 w 171"/>
                  <a:gd name="T27" fmla="*/ 174 h 179"/>
                  <a:gd name="T28" fmla="*/ 73 w 171"/>
                  <a:gd name="T29" fmla="*/ 2 h 179"/>
                  <a:gd name="T30" fmla="*/ 77 w 171"/>
                  <a:gd name="T31" fmla="*/ 0 h 179"/>
                  <a:gd name="T32" fmla="*/ 97 w 171"/>
                  <a:gd name="T33" fmla="*/ 0 h 179"/>
                  <a:gd name="T34" fmla="*/ 100 w 171"/>
                  <a:gd name="T35" fmla="*/ 2 h 179"/>
                  <a:gd name="T36" fmla="*/ 171 w 171"/>
                  <a:gd name="T37" fmla="*/ 174 h 179"/>
                  <a:gd name="T38" fmla="*/ 171 w 171"/>
                  <a:gd name="T39" fmla="*/ 177 h 179"/>
                  <a:gd name="T40" fmla="*/ 168 w 171"/>
                  <a:gd name="T4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9">
                    <a:moveTo>
                      <a:pt x="168" y="179"/>
                    </a:moveTo>
                    <a:cubicBezTo>
                      <a:pt x="133" y="179"/>
                      <a:pt x="133" y="179"/>
                      <a:pt x="133" y="179"/>
                    </a:cubicBezTo>
                    <a:cubicBezTo>
                      <a:pt x="131" y="179"/>
                      <a:pt x="130" y="177"/>
                      <a:pt x="130" y="175"/>
                    </a:cubicBezTo>
                    <a:cubicBezTo>
                      <a:pt x="130" y="173"/>
                      <a:pt x="131" y="172"/>
                      <a:pt x="133" y="172"/>
                    </a:cubicBezTo>
                    <a:cubicBezTo>
                      <a:pt x="162" y="172"/>
                      <a:pt x="162" y="172"/>
                      <a:pt x="162" y="172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10" y="172"/>
                      <a:pt x="10" y="172"/>
                      <a:pt x="10" y="172"/>
                    </a:cubicBezTo>
                    <a:cubicBezTo>
                      <a:pt x="39" y="172"/>
                      <a:pt x="39" y="172"/>
                      <a:pt x="39" y="172"/>
                    </a:cubicBezTo>
                    <a:cubicBezTo>
                      <a:pt x="41" y="172"/>
                      <a:pt x="43" y="173"/>
                      <a:pt x="43" y="175"/>
                    </a:cubicBezTo>
                    <a:cubicBezTo>
                      <a:pt x="43" y="177"/>
                      <a:pt x="41" y="179"/>
                      <a:pt x="39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8"/>
                      <a:pt x="1" y="177"/>
                    </a:cubicBezTo>
                    <a:cubicBezTo>
                      <a:pt x="1" y="176"/>
                      <a:pt x="0" y="175"/>
                      <a:pt x="1" y="174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4" y="1"/>
                      <a:pt x="75" y="0"/>
                      <a:pt x="7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8" y="0"/>
                      <a:pt x="100" y="1"/>
                      <a:pt x="100" y="2"/>
                    </a:cubicBezTo>
                    <a:cubicBezTo>
                      <a:pt x="171" y="174"/>
                      <a:pt x="171" y="174"/>
                      <a:pt x="171" y="174"/>
                    </a:cubicBezTo>
                    <a:cubicBezTo>
                      <a:pt x="171" y="175"/>
                      <a:pt x="171" y="176"/>
                      <a:pt x="171" y="177"/>
                    </a:cubicBezTo>
                    <a:cubicBezTo>
                      <a:pt x="170" y="178"/>
                      <a:pt x="169" y="179"/>
                      <a:pt x="168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4" name="组合 503"/>
            <p:cNvGrpSpPr/>
            <p:nvPr/>
          </p:nvGrpSpPr>
          <p:grpSpPr>
            <a:xfrm>
              <a:off x="2106563" y="711200"/>
              <a:ext cx="684213" cy="996950"/>
              <a:chOff x="2320925" y="711200"/>
              <a:chExt cx="684213" cy="996950"/>
            </a:xfrm>
            <a:grpFill/>
          </p:grpSpPr>
          <p:sp>
            <p:nvSpPr>
              <p:cNvPr id="505" name="Freeform 36"/>
              <p:cNvSpPr/>
              <p:nvPr/>
            </p:nvSpPr>
            <p:spPr bwMode="auto">
              <a:xfrm>
                <a:off x="2343150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Freeform 37"/>
              <p:cNvSpPr/>
              <p:nvPr/>
            </p:nvSpPr>
            <p:spPr bwMode="auto">
              <a:xfrm>
                <a:off x="2338388" y="1162050"/>
                <a:ext cx="522288" cy="528638"/>
              </a:xfrm>
              <a:custGeom>
                <a:avLst/>
                <a:gdLst>
                  <a:gd name="T0" fmla="*/ 1 w 94"/>
                  <a:gd name="T1" fmla="*/ 95 h 95"/>
                  <a:gd name="T2" fmla="*/ 1 w 94"/>
                  <a:gd name="T3" fmla="*/ 95 h 95"/>
                  <a:gd name="T4" fmla="*/ 1 w 94"/>
                  <a:gd name="T5" fmla="*/ 94 h 95"/>
                  <a:gd name="T6" fmla="*/ 93 w 94"/>
                  <a:gd name="T7" fmla="*/ 0 h 95"/>
                  <a:gd name="T8" fmla="*/ 94 w 94"/>
                  <a:gd name="T9" fmla="*/ 0 h 95"/>
                  <a:gd name="T10" fmla="*/ 94 w 94"/>
                  <a:gd name="T11" fmla="*/ 1 h 95"/>
                  <a:gd name="T12" fmla="*/ 2 w 94"/>
                  <a:gd name="T13" fmla="*/ 95 h 95"/>
                  <a:gd name="T14" fmla="*/ 1 w 9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95">
                    <a:moveTo>
                      <a:pt x="1" y="95"/>
                    </a:moveTo>
                    <a:cubicBezTo>
                      <a:pt x="1" y="95"/>
                      <a:pt x="1" y="95"/>
                      <a:pt x="1" y="95"/>
                    </a:cubicBezTo>
                    <a:cubicBezTo>
                      <a:pt x="0" y="95"/>
                      <a:pt x="0" y="94"/>
                      <a:pt x="1" y="94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94" y="0"/>
                    </a:cubicBezTo>
                    <a:cubicBezTo>
                      <a:pt x="94" y="0"/>
                      <a:pt x="94" y="1"/>
                      <a:pt x="94" y="1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Freeform 38"/>
              <p:cNvSpPr/>
              <p:nvPr/>
            </p:nvSpPr>
            <p:spPr bwMode="auto">
              <a:xfrm>
                <a:off x="2338388" y="733425"/>
                <a:ext cx="333375" cy="957263"/>
              </a:xfrm>
              <a:custGeom>
                <a:avLst/>
                <a:gdLst>
                  <a:gd name="T0" fmla="*/ 1 w 60"/>
                  <a:gd name="T1" fmla="*/ 172 h 172"/>
                  <a:gd name="T2" fmla="*/ 1 w 60"/>
                  <a:gd name="T3" fmla="*/ 172 h 172"/>
                  <a:gd name="T4" fmla="*/ 1 w 60"/>
                  <a:gd name="T5" fmla="*/ 171 h 172"/>
                  <a:gd name="T6" fmla="*/ 58 w 60"/>
                  <a:gd name="T7" fmla="*/ 0 h 172"/>
                  <a:gd name="T8" fmla="*/ 59 w 60"/>
                  <a:gd name="T9" fmla="*/ 0 h 172"/>
                  <a:gd name="T10" fmla="*/ 60 w 60"/>
                  <a:gd name="T11" fmla="*/ 1 h 172"/>
                  <a:gd name="T12" fmla="*/ 2 w 60"/>
                  <a:gd name="T13" fmla="*/ 172 h 172"/>
                  <a:gd name="T14" fmla="*/ 1 w 60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72">
                    <a:moveTo>
                      <a:pt x="1" y="172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2"/>
                      <a:pt x="0" y="172"/>
                      <a:pt x="1" y="17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60" y="0"/>
                      <a:pt x="60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2"/>
                      <a:pt x="2" y="172"/>
                      <a:pt x="1" y="1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Freeform 39"/>
              <p:cNvSpPr/>
              <p:nvPr/>
            </p:nvSpPr>
            <p:spPr bwMode="auto">
              <a:xfrm>
                <a:off x="2338388" y="728663"/>
                <a:ext cx="238125" cy="735013"/>
              </a:xfrm>
              <a:custGeom>
                <a:avLst/>
                <a:gdLst>
                  <a:gd name="T0" fmla="*/ 42 w 43"/>
                  <a:gd name="T1" fmla="*/ 132 h 132"/>
                  <a:gd name="T2" fmla="*/ 41 w 43"/>
                  <a:gd name="T3" fmla="*/ 132 h 132"/>
                  <a:gd name="T4" fmla="*/ 1 w 43"/>
                  <a:gd name="T5" fmla="*/ 1 h 132"/>
                  <a:gd name="T6" fmla="*/ 1 w 43"/>
                  <a:gd name="T7" fmla="*/ 0 h 132"/>
                  <a:gd name="T8" fmla="*/ 2 w 43"/>
                  <a:gd name="T9" fmla="*/ 0 h 132"/>
                  <a:gd name="T10" fmla="*/ 42 w 43"/>
                  <a:gd name="T11" fmla="*/ 131 h 132"/>
                  <a:gd name="T12" fmla="*/ 42 w 43"/>
                  <a:gd name="T13" fmla="*/ 132 h 132"/>
                  <a:gd name="T14" fmla="*/ 42 w 43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32">
                    <a:moveTo>
                      <a:pt x="42" y="132"/>
                    </a:moveTo>
                    <a:cubicBezTo>
                      <a:pt x="41" y="132"/>
                      <a:pt x="41" y="132"/>
                      <a:pt x="41" y="13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2" y="131"/>
                      <a:pt x="42" y="131"/>
                      <a:pt x="42" y="131"/>
                    </a:cubicBezTo>
                    <a:cubicBezTo>
                      <a:pt x="43" y="132"/>
                      <a:pt x="42" y="132"/>
                      <a:pt x="42" y="132"/>
                    </a:cubicBezTo>
                    <a:cubicBezTo>
                      <a:pt x="42" y="132"/>
                      <a:pt x="42" y="132"/>
                      <a:pt x="42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Freeform 40"/>
              <p:cNvSpPr/>
              <p:nvPr/>
            </p:nvSpPr>
            <p:spPr bwMode="auto">
              <a:xfrm>
                <a:off x="2849563" y="1162050"/>
                <a:ext cx="11113" cy="473075"/>
              </a:xfrm>
              <a:custGeom>
                <a:avLst/>
                <a:gdLst>
                  <a:gd name="T0" fmla="*/ 1 w 2"/>
                  <a:gd name="T1" fmla="*/ 85 h 85"/>
                  <a:gd name="T2" fmla="*/ 0 w 2"/>
                  <a:gd name="T3" fmla="*/ 84 h 85"/>
                  <a:gd name="T4" fmla="*/ 0 w 2"/>
                  <a:gd name="T5" fmla="*/ 1 h 85"/>
                  <a:gd name="T6" fmla="*/ 1 w 2"/>
                  <a:gd name="T7" fmla="*/ 0 h 85"/>
                  <a:gd name="T8" fmla="*/ 2 w 2"/>
                  <a:gd name="T9" fmla="*/ 1 h 85"/>
                  <a:gd name="T10" fmla="*/ 2 w 2"/>
                  <a:gd name="T11" fmla="*/ 84 h 85"/>
                  <a:gd name="T12" fmla="*/ 1 w 2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5">
                    <a:moveTo>
                      <a:pt x="1" y="85"/>
                    </a:moveTo>
                    <a:cubicBezTo>
                      <a:pt x="1" y="85"/>
                      <a:pt x="0" y="85"/>
                      <a:pt x="0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Freeform 41"/>
              <p:cNvSpPr/>
              <p:nvPr/>
            </p:nvSpPr>
            <p:spPr bwMode="auto">
              <a:xfrm>
                <a:off x="2560638" y="1452563"/>
                <a:ext cx="300038" cy="182563"/>
              </a:xfrm>
              <a:custGeom>
                <a:avLst/>
                <a:gdLst>
                  <a:gd name="T0" fmla="*/ 53 w 54"/>
                  <a:gd name="T1" fmla="*/ 33 h 33"/>
                  <a:gd name="T2" fmla="*/ 53 w 54"/>
                  <a:gd name="T3" fmla="*/ 33 h 33"/>
                  <a:gd name="T4" fmla="*/ 1 w 54"/>
                  <a:gd name="T5" fmla="*/ 2 h 33"/>
                  <a:gd name="T6" fmla="*/ 1 w 54"/>
                  <a:gd name="T7" fmla="*/ 1 h 33"/>
                  <a:gd name="T8" fmla="*/ 2 w 54"/>
                  <a:gd name="T9" fmla="*/ 1 h 33"/>
                  <a:gd name="T10" fmla="*/ 54 w 54"/>
                  <a:gd name="T11" fmla="*/ 31 h 33"/>
                  <a:gd name="T12" fmla="*/ 54 w 54"/>
                  <a:gd name="T13" fmla="*/ 33 h 33"/>
                  <a:gd name="T14" fmla="*/ 53 w 54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2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Oval 42"/>
              <p:cNvSpPr>
                <a:spLocks noChangeArrowheads="1"/>
              </p:cNvSpPr>
              <p:nvPr/>
            </p:nvSpPr>
            <p:spPr bwMode="auto">
              <a:xfrm>
                <a:off x="2543175" y="143510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Oval 43"/>
              <p:cNvSpPr>
                <a:spLocks noChangeArrowheads="1"/>
              </p:cNvSpPr>
              <p:nvPr/>
            </p:nvSpPr>
            <p:spPr bwMode="auto">
              <a:xfrm>
                <a:off x="2320925" y="10398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Oval 44"/>
              <p:cNvSpPr>
                <a:spLocks noChangeArrowheads="1"/>
              </p:cNvSpPr>
              <p:nvPr/>
            </p:nvSpPr>
            <p:spPr bwMode="auto">
              <a:xfrm>
                <a:off x="2471738" y="12065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Oval 45"/>
              <p:cNvSpPr>
                <a:spLocks noChangeArrowheads="1"/>
              </p:cNvSpPr>
              <p:nvPr/>
            </p:nvSpPr>
            <p:spPr bwMode="auto">
              <a:xfrm>
                <a:off x="2827338" y="1362075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Freeform 46"/>
              <p:cNvSpPr/>
              <p:nvPr/>
            </p:nvSpPr>
            <p:spPr bwMode="auto">
              <a:xfrm>
                <a:off x="2327275" y="711200"/>
                <a:ext cx="677863" cy="996950"/>
              </a:xfrm>
              <a:custGeom>
                <a:avLst/>
                <a:gdLst>
                  <a:gd name="T0" fmla="*/ 56 w 122"/>
                  <a:gd name="T1" fmla="*/ 179 h 179"/>
                  <a:gd name="T2" fmla="*/ 3 w 122"/>
                  <a:gd name="T3" fmla="*/ 179 h 179"/>
                  <a:gd name="T4" fmla="*/ 0 w 122"/>
                  <a:gd name="T5" fmla="*/ 175 h 179"/>
                  <a:gd name="T6" fmla="*/ 3 w 122"/>
                  <a:gd name="T7" fmla="*/ 172 h 179"/>
                  <a:gd name="T8" fmla="*/ 56 w 122"/>
                  <a:gd name="T9" fmla="*/ 172 h 179"/>
                  <a:gd name="T10" fmla="*/ 78 w 122"/>
                  <a:gd name="T11" fmla="*/ 169 h 179"/>
                  <a:gd name="T12" fmla="*/ 97 w 122"/>
                  <a:gd name="T13" fmla="*/ 160 h 179"/>
                  <a:gd name="T14" fmla="*/ 109 w 122"/>
                  <a:gd name="T15" fmla="*/ 145 h 179"/>
                  <a:gd name="T16" fmla="*/ 114 w 122"/>
                  <a:gd name="T17" fmla="*/ 123 h 179"/>
                  <a:gd name="T18" fmla="*/ 109 w 122"/>
                  <a:gd name="T19" fmla="*/ 101 h 179"/>
                  <a:gd name="T20" fmla="*/ 93 w 122"/>
                  <a:gd name="T21" fmla="*/ 85 h 179"/>
                  <a:gd name="T22" fmla="*/ 92 w 122"/>
                  <a:gd name="T23" fmla="*/ 82 h 179"/>
                  <a:gd name="T24" fmla="*/ 92 w 122"/>
                  <a:gd name="T25" fmla="*/ 79 h 179"/>
                  <a:gd name="T26" fmla="*/ 100 w 122"/>
                  <a:gd name="T27" fmla="*/ 54 h 179"/>
                  <a:gd name="T28" fmla="*/ 96 w 122"/>
                  <a:gd name="T29" fmla="*/ 33 h 179"/>
                  <a:gd name="T30" fmla="*/ 86 w 122"/>
                  <a:gd name="T31" fmla="*/ 18 h 179"/>
                  <a:gd name="T32" fmla="*/ 69 w 122"/>
                  <a:gd name="T33" fmla="*/ 10 h 179"/>
                  <a:gd name="T34" fmla="*/ 47 w 122"/>
                  <a:gd name="T35" fmla="*/ 7 h 179"/>
                  <a:gd name="T36" fmla="*/ 3 w 122"/>
                  <a:gd name="T37" fmla="*/ 7 h 179"/>
                  <a:gd name="T38" fmla="*/ 0 w 122"/>
                  <a:gd name="T39" fmla="*/ 4 h 179"/>
                  <a:gd name="T40" fmla="*/ 3 w 122"/>
                  <a:gd name="T41" fmla="*/ 0 h 179"/>
                  <a:gd name="T42" fmla="*/ 47 w 122"/>
                  <a:gd name="T43" fmla="*/ 0 h 179"/>
                  <a:gd name="T44" fmla="*/ 71 w 122"/>
                  <a:gd name="T45" fmla="*/ 3 h 179"/>
                  <a:gd name="T46" fmla="*/ 90 w 122"/>
                  <a:gd name="T47" fmla="*/ 13 h 179"/>
                  <a:gd name="T48" fmla="*/ 103 w 122"/>
                  <a:gd name="T49" fmla="*/ 30 h 179"/>
                  <a:gd name="T50" fmla="*/ 108 w 122"/>
                  <a:gd name="T51" fmla="*/ 54 h 179"/>
                  <a:gd name="T52" fmla="*/ 100 w 122"/>
                  <a:gd name="T53" fmla="*/ 81 h 179"/>
                  <a:gd name="T54" fmla="*/ 115 w 122"/>
                  <a:gd name="T55" fmla="*/ 97 h 179"/>
                  <a:gd name="T56" fmla="*/ 122 w 122"/>
                  <a:gd name="T57" fmla="*/ 123 h 179"/>
                  <a:gd name="T58" fmla="*/ 116 w 122"/>
                  <a:gd name="T59" fmla="*/ 148 h 179"/>
                  <a:gd name="T60" fmla="*/ 101 w 122"/>
                  <a:gd name="T61" fmla="*/ 166 h 179"/>
                  <a:gd name="T62" fmla="*/ 80 w 122"/>
                  <a:gd name="T63" fmla="*/ 176 h 179"/>
                  <a:gd name="T64" fmla="*/ 56 w 122"/>
                  <a:gd name="T6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2" h="179">
                    <a:moveTo>
                      <a:pt x="5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56" y="172"/>
                      <a:pt x="56" y="172"/>
                      <a:pt x="56" y="172"/>
                    </a:cubicBezTo>
                    <a:cubicBezTo>
                      <a:pt x="64" y="172"/>
                      <a:pt x="71" y="171"/>
                      <a:pt x="78" y="169"/>
                    </a:cubicBezTo>
                    <a:cubicBezTo>
                      <a:pt x="85" y="167"/>
                      <a:pt x="91" y="164"/>
                      <a:pt x="97" y="160"/>
                    </a:cubicBezTo>
                    <a:cubicBezTo>
                      <a:pt x="102" y="156"/>
                      <a:pt x="106" y="151"/>
                      <a:pt x="109" y="145"/>
                    </a:cubicBezTo>
                    <a:cubicBezTo>
                      <a:pt x="113" y="139"/>
                      <a:pt x="114" y="131"/>
                      <a:pt x="114" y="123"/>
                    </a:cubicBezTo>
                    <a:cubicBezTo>
                      <a:pt x="114" y="115"/>
                      <a:pt x="112" y="108"/>
                      <a:pt x="109" y="101"/>
                    </a:cubicBezTo>
                    <a:cubicBezTo>
                      <a:pt x="105" y="95"/>
                      <a:pt x="100" y="89"/>
                      <a:pt x="93" y="85"/>
                    </a:cubicBezTo>
                    <a:cubicBezTo>
                      <a:pt x="92" y="84"/>
                      <a:pt x="92" y="83"/>
                      <a:pt x="92" y="82"/>
                    </a:cubicBezTo>
                    <a:cubicBezTo>
                      <a:pt x="91" y="81"/>
                      <a:pt x="92" y="80"/>
                      <a:pt x="92" y="79"/>
                    </a:cubicBezTo>
                    <a:cubicBezTo>
                      <a:pt x="98" y="73"/>
                      <a:pt x="100" y="64"/>
                      <a:pt x="100" y="54"/>
                    </a:cubicBezTo>
                    <a:cubicBezTo>
                      <a:pt x="100" y="46"/>
                      <a:pt x="99" y="39"/>
                      <a:pt x="96" y="33"/>
                    </a:cubicBezTo>
                    <a:cubicBezTo>
                      <a:pt x="94" y="27"/>
                      <a:pt x="90" y="22"/>
                      <a:pt x="86" y="18"/>
                    </a:cubicBezTo>
                    <a:cubicBezTo>
                      <a:pt x="81" y="15"/>
                      <a:pt x="75" y="12"/>
                      <a:pt x="69" y="10"/>
                    </a:cubicBezTo>
                    <a:cubicBezTo>
                      <a:pt x="62" y="8"/>
                      <a:pt x="55" y="7"/>
                      <a:pt x="47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6" y="0"/>
                      <a:pt x="64" y="1"/>
                      <a:pt x="71" y="3"/>
                    </a:cubicBezTo>
                    <a:cubicBezTo>
                      <a:pt x="78" y="5"/>
                      <a:pt x="85" y="8"/>
                      <a:pt x="90" y="13"/>
                    </a:cubicBezTo>
                    <a:cubicBezTo>
                      <a:pt x="96" y="17"/>
                      <a:pt x="100" y="23"/>
                      <a:pt x="103" y="30"/>
                    </a:cubicBezTo>
                    <a:cubicBezTo>
                      <a:pt x="106" y="37"/>
                      <a:pt x="108" y="45"/>
                      <a:pt x="108" y="54"/>
                    </a:cubicBezTo>
                    <a:cubicBezTo>
                      <a:pt x="108" y="64"/>
                      <a:pt x="105" y="73"/>
                      <a:pt x="100" y="81"/>
                    </a:cubicBezTo>
                    <a:cubicBezTo>
                      <a:pt x="107" y="85"/>
                      <a:pt x="111" y="91"/>
                      <a:pt x="115" y="97"/>
                    </a:cubicBezTo>
                    <a:cubicBezTo>
                      <a:pt x="119" y="105"/>
                      <a:pt x="122" y="114"/>
                      <a:pt x="122" y="123"/>
                    </a:cubicBezTo>
                    <a:cubicBezTo>
                      <a:pt x="122" y="133"/>
                      <a:pt x="120" y="141"/>
                      <a:pt x="116" y="148"/>
                    </a:cubicBezTo>
                    <a:cubicBezTo>
                      <a:pt x="112" y="155"/>
                      <a:pt x="107" y="161"/>
                      <a:pt x="101" y="166"/>
                    </a:cubicBezTo>
                    <a:cubicBezTo>
                      <a:pt x="95" y="170"/>
                      <a:pt x="88" y="174"/>
                      <a:pt x="80" y="176"/>
                    </a:cubicBezTo>
                    <a:cubicBezTo>
                      <a:pt x="72" y="178"/>
                      <a:pt x="64" y="179"/>
                      <a:pt x="5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6" name="组合 515"/>
            <p:cNvGrpSpPr/>
            <p:nvPr/>
          </p:nvGrpSpPr>
          <p:grpSpPr>
            <a:xfrm>
              <a:off x="3235276" y="682625"/>
              <a:ext cx="877888" cy="1042988"/>
              <a:chOff x="3449638" y="682625"/>
              <a:chExt cx="877888" cy="1042988"/>
            </a:xfrm>
            <a:grpFill/>
          </p:grpSpPr>
          <p:sp>
            <p:nvSpPr>
              <p:cNvPr id="517" name="Freeform 47"/>
              <p:cNvSpPr/>
              <p:nvPr/>
            </p:nvSpPr>
            <p:spPr bwMode="auto">
              <a:xfrm>
                <a:off x="3938588" y="711200"/>
                <a:ext cx="277813" cy="273050"/>
              </a:xfrm>
              <a:custGeom>
                <a:avLst/>
                <a:gdLst>
                  <a:gd name="T0" fmla="*/ 49 w 50"/>
                  <a:gd name="T1" fmla="*/ 49 h 49"/>
                  <a:gd name="T2" fmla="*/ 48 w 50"/>
                  <a:gd name="T3" fmla="*/ 49 h 49"/>
                  <a:gd name="T4" fmla="*/ 1 w 50"/>
                  <a:gd name="T5" fmla="*/ 2 h 49"/>
                  <a:gd name="T6" fmla="*/ 1 w 50"/>
                  <a:gd name="T7" fmla="*/ 0 h 49"/>
                  <a:gd name="T8" fmla="*/ 2 w 50"/>
                  <a:gd name="T9" fmla="*/ 0 h 49"/>
                  <a:gd name="T10" fmla="*/ 49 w 50"/>
                  <a:gd name="T11" fmla="*/ 48 h 49"/>
                  <a:gd name="T12" fmla="*/ 49 w 50"/>
                  <a:gd name="T13" fmla="*/ 49 h 49"/>
                  <a:gd name="T14" fmla="*/ 49 w 50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9">
                    <a:moveTo>
                      <a:pt x="49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0" y="48"/>
                      <a:pt x="50" y="49"/>
                      <a:pt x="49" y="49"/>
                    </a:cubicBezTo>
                    <a:cubicBezTo>
                      <a:pt x="49" y="49"/>
                      <a:pt x="49" y="4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Freeform 48"/>
              <p:cNvSpPr/>
              <p:nvPr/>
            </p:nvSpPr>
            <p:spPr bwMode="auto">
              <a:xfrm>
                <a:off x="3465513" y="711200"/>
                <a:ext cx="490538" cy="506413"/>
              </a:xfrm>
              <a:custGeom>
                <a:avLst/>
                <a:gdLst>
                  <a:gd name="T0" fmla="*/ 1 w 88"/>
                  <a:gd name="T1" fmla="*/ 91 h 91"/>
                  <a:gd name="T2" fmla="*/ 0 w 88"/>
                  <a:gd name="T3" fmla="*/ 91 h 91"/>
                  <a:gd name="T4" fmla="*/ 0 w 88"/>
                  <a:gd name="T5" fmla="*/ 89 h 91"/>
                  <a:gd name="T6" fmla="*/ 86 w 88"/>
                  <a:gd name="T7" fmla="*/ 0 h 91"/>
                  <a:gd name="T8" fmla="*/ 87 w 88"/>
                  <a:gd name="T9" fmla="*/ 0 h 91"/>
                  <a:gd name="T10" fmla="*/ 87 w 88"/>
                  <a:gd name="T11" fmla="*/ 2 h 91"/>
                  <a:gd name="T12" fmla="*/ 1 w 88"/>
                  <a:gd name="T13" fmla="*/ 90 h 91"/>
                  <a:gd name="T14" fmla="*/ 1 w 88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1">
                    <a:moveTo>
                      <a:pt x="1" y="91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7" y="0"/>
                      <a:pt x="87" y="0"/>
                    </a:cubicBezTo>
                    <a:cubicBezTo>
                      <a:pt x="88" y="1"/>
                      <a:pt x="88" y="1"/>
                      <a:pt x="87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Freeform 49"/>
              <p:cNvSpPr/>
              <p:nvPr/>
            </p:nvSpPr>
            <p:spPr bwMode="auto">
              <a:xfrm>
                <a:off x="3944938" y="711200"/>
                <a:ext cx="4763" cy="996950"/>
              </a:xfrm>
              <a:custGeom>
                <a:avLst/>
                <a:gdLst>
                  <a:gd name="T0" fmla="*/ 1 w 1"/>
                  <a:gd name="T1" fmla="*/ 179 h 179"/>
                  <a:gd name="T2" fmla="*/ 0 w 1"/>
                  <a:gd name="T3" fmla="*/ 178 h 179"/>
                  <a:gd name="T4" fmla="*/ 0 w 1"/>
                  <a:gd name="T5" fmla="*/ 1 h 179"/>
                  <a:gd name="T6" fmla="*/ 1 w 1"/>
                  <a:gd name="T7" fmla="*/ 0 h 179"/>
                  <a:gd name="T8" fmla="*/ 1 w 1"/>
                  <a:gd name="T9" fmla="*/ 1 h 179"/>
                  <a:gd name="T10" fmla="*/ 1 w 1"/>
                  <a:gd name="T11" fmla="*/ 178 h 179"/>
                  <a:gd name="T12" fmla="*/ 1 w 1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9">
                    <a:moveTo>
                      <a:pt x="1" y="179"/>
                    </a:moveTo>
                    <a:cubicBezTo>
                      <a:pt x="0" y="179"/>
                      <a:pt x="0" y="178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1" y="178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Freeform 50"/>
              <p:cNvSpPr/>
              <p:nvPr/>
            </p:nvSpPr>
            <p:spPr bwMode="auto">
              <a:xfrm>
                <a:off x="3527425" y="1435100"/>
                <a:ext cx="688975" cy="11113"/>
              </a:xfrm>
              <a:custGeom>
                <a:avLst/>
                <a:gdLst>
                  <a:gd name="T0" fmla="*/ 123 w 124"/>
                  <a:gd name="T1" fmla="*/ 2 h 2"/>
                  <a:gd name="T2" fmla="*/ 1 w 124"/>
                  <a:gd name="T3" fmla="*/ 2 h 2"/>
                  <a:gd name="T4" fmla="*/ 0 w 124"/>
                  <a:gd name="T5" fmla="*/ 1 h 2"/>
                  <a:gd name="T6" fmla="*/ 1 w 124"/>
                  <a:gd name="T7" fmla="*/ 0 h 2"/>
                  <a:gd name="T8" fmla="*/ 123 w 124"/>
                  <a:gd name="T9" fmla="*/ 0 h 2"/>
                  <a:gd name="T10" fmla="*/ 124 w 124"/>
                  <a:gd name="T11" fmla="*/ 1 h 2"/>
                  <a:gd name="T12" fmla="*/ 123 w 12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">
                    <a:moveTo>
                      <a:pt x="12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1"/>
                    </a:cubicBezTo>
                    <a:cubicBezTo>
                      <a:pt x="124" y="1"/>
                      <a:pt x="123" y="2"/>
                      <a:pt x="1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Freeform 51"/>
              <p:cNvSpPr/>
              <p:nvPr/>
            </p:nvSpPr>
            <p:spPr bwMode="auto">
              <a:xfrm>
                <a:off x="3465513" y="1206500"/>
                <a:ext cx="490538" cy="239713"/>
              </a:xfrm>
              <a:custGeom>
                <a:avLst/>
                <a:gdLst>
                  <a:gd name="T0" fmla="*/ 87 w 88"/>
                  <a:gd name="T1" fmla="*/ 43 h 43"/>
                  <a:gd name="T2" fmla="*/ 86 w 88"/>
                  <a:gd name="T3" fmla="*/ 43 h 43"/>
                  <a:gd name="T4" fmla="*/ 0 w 88"/>
                  <a:gd name="T5" fmla="*/ 2 h 43"/>
                  <a:gd name="T6" fmla="*/ 0 w 88"/>
                  <a:gd name="T7" fmla="*/ 0 h 43"/>
                  <a:gd name="T8" fmla="*/ 1 w 88"/>
                  <a:gd name="T9" fmla="*/ 0 h 43"/>
                  <a:gd name="T10" fmla="*/ 87 w 88"/>
                  <a:gd name="T11" fmla="*/ 41 h 43"/>
                  <a:gd name="T12" fmla="*/ 87 w 88"/>
                  <a:gd name="T13" fmla="*/ 42 h 43"/>
                  <a:gd name="T14" fmla="*/ 87 w 88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3">
                    <a:moveTo>
                      <a:pt x="87" y="43"/>
                    </a:moveTo>
                    <a:cubicBezTo>
                      <a:pt x="86" y="43"/>
                      <a:pt x="86" y="43"/>
                      <a:pt x="86" y="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8" y="42"/>
                      <a:pt x="87" y="42"/>
                    </a:cubicBezTo>
                    <a:cubicBezTo>
                      <a:pt x="87" y="43"/>
                      <a:pt x="87" y="43"/>
                      <a:pt x="8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Freeform 52"/>
              <p:cNvSpPr/>
              <p:nvPr/>
            </p:nvSpPr>
            <p:spPr bwMode="auto">
              <a:xfrm>
                <a:off x="3527425" y="711200"/>
                <a:ext cx="428625" cy="735013"/>
              </a:xfrm>
              <a:custGeom>
                <a:avLst/>
                <a:gdLst>
                  <a:gd name="T0" fmla="*/ 1 w 77"/>
                  <a:gd name="T1" fmla="*/ 132 h 132"/>
                  <a:gd name="T2" fmla="*/ 1 w 77"/>
                  <a:gd name="T3" fmla="*/ 132 h 132"/>
                  <a:gd name="T4" fmla="*/ 0 w 77"/>
                  <a:gd name="T5" fmla="*/ 130 h 132"/>
                  <a:gd name="T6" fmla="*/ 75 w 77"/>
                  <a:gd name="T7" fmla="*/ 1 h 132"/>
                  <a:gd name="T8" fmla="*/ 76 w 77"/>
                  <a:gd name="T9" fmla="*/ 0 h 132"/>
                  <a:gd name="T10" fmla="*/ 76 w 77"/>
                  <a:gd name="T11" fmla="*/ 2 h 132"/>
                  <a:gd name="T12" fmla="*/ 2 w 77"/>
                  <a:gd name="T13" fmla="*/ 131 h 132"/>
                  <a:gd name="T14" fmla="*/ 1 w 77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32">
                    <a:moveTo>
                      <a:pt x="1" y="132"/>
                    </a:moveTo>
                    <a:cubicBezTo>
                      <a:pt x="1" y="132"/>
                      <a:pt x="1" y="132"/>
                      <a:pt x="1" y="132"/>
                    </a:cubicBezTo>
                    <a:cubicBezTo>
                      <a:pt x="0" y="131"/>
                      <a:pt x="0" y="131"/>
                      <a:pt x="0" y="130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6" y="0"/>
                      <a:pt x="76" y="0"/>
                    </a:cubicBezTo>
                    <a:cubicBezTo>
                      <a:pt x="76" y="1"/>
                      <a:pt x="77" y="1"/>
                      <a:pt x="76" y="2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2"/>
                      <a:pt x="2" y="132"/>
                      <a:pt x="1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Oval 53"/>
              <p:cNvSpPr>
                <a:spLocks noChangeArrowheads="1"/>
              </p:cNvSpPr>
              <p:nvPr/>
            </p:nvSpPr>
            <p:spPr bwMode="auto">
              <a:xfrm>
                <a:off x="3922713" y="14128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Oval 54"/>
              <p:cNvSpPr>
                <a:spLocks noChangeArrowheads="1"/>
              </p:cNvSpPr>
              <p:nvPr/>
            </p:nvSpPr>
            <p:spPr bwMode="auto">
              <a:xfrm>
                <a:off x="3594100" y="12573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Oval 55"/>
              <p:cNvSpPr>
                <a:spLocks noChangeArrowheads="1"/>
              </p:cNvSpPr>
              <p:nvPr/>
            </p:nvSpPr>
            <p:spPr bwMode="auto">
              <a:xfrm>
                <a:off x="3711575" y="911225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Oval 56"/>
              <p:cNvSpPr>
                <a:spLocks noChangeArrowheads="1"/>
              </p:cNvSpPr>
              <p:nvPr/>
            </p:nvSpPr>
            <p:spPr bwMode="auto">
              <a:xfrm>
                <a:off x="4005263" y="773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Oval 57"/>
              <p:cNvSpPr>
                <a:spLocks noChangeArrowheads="1"/>
              </p:cNvSpPr>
              <p:nvPr/>
            </p:nvSpPr>
            <p:spPr bwMode="auto">
              <a:xfrm>
                <a:off x="4183063" y="11620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Freeform 58"/>
              <p:cNvSpPr/>
              <p:nvPr/>
            </p:nvSpPr>
            <p:spPr bwMode="auto">
              <a:xfrm>
                <a:off x="3449638" y="682625"/>
                <a:ext cx="877888" cy="1042988"/>
              </a:xfrm>
              <a:custGeom>
                <a:avLst/>
                <a:gdLst>
                  <a:gd name="T0" fmla="*/ 94 w 158"/>
                  <a:gd name="T1" fmla="*/ 187 h 187"/>
                  <a:gd name="T2" fmla="*/ 58 w 158"/>
                  <a:gd name="T3" fmla="*/ 179 h 187"/>
                  <a:gd name="T4" fmla="*/ 28 w 158"/>
                  <a:gd name="T5" fmla="*/ 160 h 187"/>
                  <a:gd name="T6" fmla="*/ 8 w 158"/>
                  <a:gd name="T7" fmla="*/ 131 h 187"/>
                  <a:gd name="T8" fmla="*/ 0 w 158"/>
                  <a:gd name="T9" fmla="*/ 95 h 187"/>
                  <a:gd name="T10" fmla="*/ 7 w 158"/>
                  <a:gd name="T11" fmla="*/ 59 h 187"/>
                  <a:gd name="T12" fmla="*/ 28 w 158"/>
                  <a:gd name="T13" fmla="*/ 29 h 187"/>
                  <a:gd name="T14" fmla="*/ 58 w 158"/>
                  <a:gd name="T15" fmla="*/ 10 h 187"/>
                  <a:gd name="T16" fmla="*/ 123 w 158"/>
                  <a:gd name="T17" fmla="*/ 7 h 187"/>
                  <a:gd name="T18" fmla="*/ 156 w 158"/>
                  <a:gd name="T19" fmla="*/ 25 h 187"/>
                  <a:gd name="T20" fmla="*/ 157 w 158"/>
                  <a:gd name="T21" fmla="*/ 30 h 187"/>
                  <a:gd name="T22" fmla="*/ 140 w 158"/>
                  <a:gd name="T23" fmla="*/ 55 h 187"/>
                  <a:gd name="T24" fmla="*/ 135 w 158"/>
                  <a:gd name="T25" fmla="*/ 56 h 187"/>
                  <a:gd name="T26" fmla="*/ 134 w 158"/>
                  <a:gd name="T27" fmla="*/ 51 h 187"/>
                  <a:gd name="T28" fmla="*/ 149 w 158"/>
                  <a:gd name="T29" fmla="*/ 29 h 187"/>
                  <a:gd name="T30" fmla="*/ 121 w 158"/>
                  <a:gd name="T31" fmla="*/ 14 h 187"/>
                  <a:gd name="T32" fmla="*/ 61 w 158"/>
                  <a:gd name="T33" fmla="*/ 16 h 187"/>
                  <a:gd name="T34" fmla="*/ 33 w 158"/>
                  <a:gd name="T35" fmla="*/ 35 h 187"/>
                  <a:gd name="T36" fmla="*/ 14 w 158"/>
                  <a:gd name="T37" fmla="*/ 62 h 187"/>
                  <a:gd name="T38" fmla="*/ 7 w 158"/>
                  <a:gd name="T39" fmla="*/ 95 h 187"/>
                  <a:gd name="T40" fmla="*/ 14 w 158"/>
                  <a:gd name="T41" fmla="*/ 128 h 187"/>
                  <a:gd name="T42" fmla="*/ 33 w 158"/>
                  <a:gd name="T43" fmla="*/ 154 h 187"/>
                  <a:gd name="T44" fmla="*/ 61 w 158"/>
                  <a:gd name="T45" fmla="*/ 173 h 187"/>
                  <a:gd name="T46" fmla="*/ 94 w 158"/>
                  <a:gd name="T47" fmla="*/ 179 h 187"/>
                  <a:gd name="T48" fmla="*/ 122 w 158"/>
                  <a:gd name="T49" fmla="*/ 175 h 187"/>
                  <a:gd name="T50" fmla="*/ 149 w 158"/>
                  <a:gd name="T51" fmla="*/ 160 h 187"/>
                  <a:gd name="T52" fmla="*/ 134 w 158"/>
                  <a:gd name="T53" fmla="*/ 138 h 187"/>
                  <a:gd name="T54" fmla="*/ 135 w 158"/>
                  <a:gd name="T55" fmla="*/ 133 h 187"/>
                  <a:gd name="T56" fmla="*/ 140 w 158"/>
                  <a:gd name="T57" fmla="*/ 134 h 187"/>
                  <a:gd name="T58" fmla="*/ 157 w 158"/>
                  <a:gd name="T59" fmla="*/ 159 h 187"/>
                  <a:gd name="T60" fmla="*/ 156 w 158"/>
                  <a:gd name="T61" fmla="*/ 164 h 187"/>
                  <a:gd name="T62" fmla="*/ 124 w 158"/>
                  <a:gd name="T63" fmla="*/ 182 h 187"/>
                  <a:gd name="T64" fmla="*/ 94 w 158"/>
                  <a:gd name="T6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8" h="187">
                    <a:moveTo>
                      <a:pt x="94" y="187"/>
                    </a:moveTo>
                    <a:cubicBezTo>
                      <a:pt x="81" y="187"/>
                      <a:pt x="69" y="184"/>
                      <a:pt x="58" y="179"/>
                    </a:cubicBezTo>
                    <a:cubicBezTo>
                      <a:pt x="47" y="175"/>
                      <a:pt x="37" y="168"/>
                      <a:pt x="28" y="160"/>
                    </a:cubicBezTo>
                    <a:cubicBezTo>
                      <a:pt x="20" y="152"/>
                      <a:pt x="13" y="142"/>
                      <a:pt x="8" y="131"/>
                    </a:cubicBezTo>
                    <a:cubicBezTo>
                      <a:pt x="2" y="120"/>
                      <a:pt x="0" y="107"/>
                      <a:pt x="0" y="95"/>
                    </a:cubicBezTo>
                    <a:cubicBezTo>
                      <a:pt x="0" y="82"/>
                      <a:pt x="2" y="70"/>
                      <a:pt x="7" y="59"/>
                    </a:cubicBezTo>
                    <a:cubicBezTo>
                      <a:pt x="12" y="48"/>
                      <a:pt x="19" y="38"/>
                      <a:pt x="28" y="29"/>
                    </a:cubicBezTo>
                    <a:cubicBezTo>
                      <a:pt x="37" y="21"/>
                      <a:pt x="47" y="14"/>
                      <a:pt x="58" y="10"/>
                    </a:cubicBezTo>
                    <a:cubicBezTo>
                      <a:pt x="78" y="1"/>
                      <a:pt x="100" y="0"/>
                      <a:pt x="123" y="7"/>
                    </a:cubicBezTo>
                    <a:cubicBezTo>
                      <a:pt x="133" y="10"/>
                      <a:pt x="144" y="16"/>
                      <a:pt x="156" y="25"/>
                    </a:cubicBezTo>
                    <a:cubicBezTo>
                      <a:pt x="157" y="26"/>
                      <a:pt x="158" y="29"/>
                      <a:pt x="157" y="30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7"/>
                      <a:pt x="136" y="57"/>
                      <a:pt x="135" y="56"/>
                    </a:cubicBezTo>
                    <a:cubicBezTo>
                      <a:pt x="133" y="55"/>
                      <a:pt x="132" y="53"/>
                      <a:pt x="134" y="51"/>
                    </a:cubicBezTo>
                    <a:cubicBezTo>
                      <a:pt x="149" y="29"/>
                      <a:pt x="149" y="29"/>
                      <a:pt x="149" y="29"/>
                    </a:cubicBezTo>
                    <a:cubicBezTo>
                      <a:pt x="139" y="22"/>
                      <a:pt x="129" y="17"/>
                      <a:pt x="121" y="14"/>
                    </a:cubicBezTo>
                    <a:cubicBezTo>
                      <a:pt x="100" y="7"/>
                      <a:pt x="79" y="9"/>
                      <a:pt x="61" y="16"/>
                    </a:cubicBezTo>
                    <a:cubicBezTo>
                      <a:pt x="50" y="21"/>
                      <a:pt x="41" y="27"/>
                      <a:pt x="33" y="35"/>
                    </a:cubicBezTo>
                    <a:cubicBezTo>
                      <a:pt x="25" y="42"/>
                      <a:pt x="19" y="51"/>
                      <a:pt x="14" y="62"/>
                    </a:cubicBezTo>
                    <a:cubicBezTo>
                      <a:pt x="10" y="72"/>
                      <a:pt x="7" y="83"/>
                      <a:pt x="7" y="95"/>
                    </a:cubicBezTo>
                    <a:cubicBezTo>
                      <a:pt x="7" y="106"/>
                      <a:pt x="10" y="117"/>
                      <a:pt x="14" y="128"/>
                    </a:cubicBezTo>
                    <a:cubicBezTo>
                      <a:pt x="19" y="138"/>
                      <a:pt x="25" y="147"/>
                      <a:pt x="33" y="154"/>
                    </a:cubicBezTo>
                    <a:cubicBezTo>
                      <a:pt x="41" y="162"/>
                      <a:pt x="50" y="168"/>
                      <a:pt x="61" y="173"/>
                    </a:cubicBezTo>
                    <a:cubicBezTo>
                      <a:pt x="71" y="177"/>
                      <a:pt x="82" y="179"/>
                      <a:pt x="94" y="179"/>
                    </a:cubicBezTo>
                    <a:cubicBezTo>
                      <a:pt x="104" y="179"/>
                      <a:pt x="113" y="178"/>
                      <a:pt x="122" y="175"/>
                    </a:cubicBezTo>
                    <a:cubicBezTo>
                      <a:pt x="130" y="172"/>
                      <a:pt x="139" y="167"/>
                      <a:pt x="149" y="160"/>
                    </a:cubicBezTo>
                    <a:cubicBezTo>
                      <a:pt x="134" y="138"/>
                      <a:pt x="134" y="138"/>
                      <a:pt x="134" y="138"/>
                    </a:cubicBezTo>
                    <a:cubicBezTo>
                      <a:pt x="132" y="136"/>
                      <a:pt x="133" y="134"/>
                      <a:pt x="135" y="133"/>
                    </a:cubicBezTo>
                    <a:cubicBezTo>
                      <a:pt x="136" y="132"/>
                      <a:pt x="139" y="132"/>
                      <a:pt x="140" y="134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58" y="161"/>
                      <a:pt x="158" y="163"/>
                      <a:pt x="156" y="164"/>
                    </a:cubicBezTo>
                    <a:cubicBezTo>
                      <a:pt x="144" y="173"/>
                      <a:pt x="133" y="179"/>
                      <a:pt x="124" y="182"/>
                    </a:cubicBezTo>
                    <a:cubicBezTo>
                      <a:pt x="114" y="185"/>
                      <a:pt x="104" y="187"/>
                      <a:pt x="94" y="1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9" name="组合 528"/>
            <p:cNvGrpSpPr/>
            <p:nvPr/>
          </p:nvGrpSpPr>
          <p:grpSpPr>
            <a:xfrm>
              <a:off x="4597351" y="711200"/>
              <a:ext cx="788987" cy="996950"/>
              <a:chOff x="4811713" y="711200"/>
              <a:chExt cx="788987" cy="996950"/>
            </a:xfrm>
            <a:grpFill/>
          </p:grpSpPr>
          <p:sp>
            <p:nvSpPr>
              <p:cNvPr id="530" name="Freeform 59"/>
              <p:cNvSpPr/>
              <p:nvPr/>
            </p:nvSpPr>
            <p:spPr bwMode="auto">
              <a:xfrm>
                <a:off x="4833938" y="728663"/>
                <a:ext cx="11113" cy="962025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1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Freeform 60"/>
              <p:cNvSpPr/>
              <p:nvPr/>
            </p:nvSpPr>
            <p:spPr bwMode="auto">
              <a:xfrm>
                <a:off x="4833938" y="728663"/>
                <a:ext cx="706438" cy="701675"/>
              </a:xfrm>
              <a:custGeom>
                <a:avLst/>
                <a:gdLst>
                  <a:gd name="T0" fmla="*/ 126 w 127"/>
                  <a:gd name="T1" fmla="*/ 126 h 126"/>
                  <a:gd name="T2" fmla="*/ 125 w 127"/>
                  <a:gd name="T3" fmla="*/ 126 h 126"/>
                  <a:gd name="T4" fmla="*/ 1 w 127"/>
                  <a:gd name="T5" fmla="*/ 1 h 126"/>
                  <a:gd name="T6" fmla="*/ 1 w 127"/>
                  <a:gd name="T7" fmla="*/ 0 h 126"/>
                  <a:gd name="T8" fmla="*/ 2 w 127"/>
                  <a:gd name="T9" fmla="*/ 0 h 126"/>
                  <a:gd name="T10" fmla="*/ 126 w 127"/>
                  <a:gd name="T11" fmla="*/ 124 h 126"/>
                  <a:gd name="T12" fmla="*/ 126 w 127"/>
                  <a:gd name="T13" fmla="*/ 126 h 126"/>
                  <a:gd name="T14" fmla="*/ 126 w 127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126">
                    <a:moveTo>
                      <a:pt x="126" y="126"/>
                    </a:moveTo>
                    <a:cubicBezTo>
                      <a:pt x="126" y="126"/>
                      <a:pt x="125" y="126"/>
                      <a:pt x="125" y="126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26" y="124"/>
                      <a:pt x="126" y="124"/>
                      <a:pt x="126" y="124"/>
                    </a:cubicBezTo>
                    <a:cubicBezTo>
                      <a:pt x="127" y="125"/>
                      <a:pt x="127" y="125"/>
                      <a:pt x="126" y="126"/>
                    </a:cubicBezTo>
                    <a:cubicBezTo>
                      <a:pt x="126" y="126"/>
                      <a:pt x="126" y="126"/>
                      <a:pt x="126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Freeform 61"/>
              <p:cNvSpPr/>
              <p:nvPr/>
            </p:nvSpPr>
            <p:spPr bwMode="auto">
              <a:xfrm>
                <a:off x="4833938" y="1419225"/>
                <a:ext cx="706438" cy="271463"/>
              </a:xfrm>
              <a:custGeom>
                <a:avLst/>
                <a:gdLst>
                  <a:gd name="T0" fmla="*/ 1 w 127"/>
                  <a:gd name="T1" fmla="*/ 49 h 49"/>
                  <a:gd name="T2" fmla="*/ 0 w 127"/>
                  <a:gd name="T3" fmla="*/ 49 h 49"/>
                  <a:gd name="T4" fmla="*/ 1 w 127"/>
                  <a:gd name="T5" fmla="*/ 48 h 49"/>
                  <a:gd name="T6" fmla="*/ 125 w 127"/>
                  <a:gd name="T7" fmla="*/ 0 h 49"/>
                  <a:gd name="T8" fmla="*/ 127 w 127"/>
                  <a:gd name="T9" fmla="*/ 1 h 49"/>
                  <a:gd name="T10" fmla="*/ 126 w 127"/>
                  <a:gd name="T11" fmla="*/ 2 h 49"/>
                  <a:gd name="T12" fmla="*/ 2 w 127"/>
                  <a:gd name="T13" fmla="*/ 49 h 49"/>
                  <a:gd name="T14" fmla="*/ 1 w 12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49">
                    <a:moveTo>
                      <a:pt x="1" y="49"/>
                    </a:moveTo>
                    <a:cubicBezTo>
                      <a:pt x="1" y="49"/>
                      <a:pt x="1" y="49"/>
                      <a:pt x="0" y="49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7" y="1"/>
                    </a:cubicBezTo>
                    <a:cubicBezTo>
                      <a:pt x="127" y="1"/>
                      <a:pt x="127" y="2"/>
                      <a:pt x="126" y="2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1" y="49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Freeform 62"/>
              <p:cNvSpPr/>
              <p:nvPr/>
            </p:nvSpPr>
            <p:spPr bwMode="auto">
              <a:xfrm>
                <a:off x="4833938" y="728663"/>
                <a:ext cx="400050" cy="939800"/>
              </a:xfrm>
              <a:custGeom>
                <a:avLst/>
                <a:gdLst>
                  <a:gd name="T0" fmla="*/ 71 w 72"/>
                  <a:gd name="T1" fmla="*/ 169 h 169"/>
                  <a:gd name="T2" fmla="*/ 70 w 72"/>
                  <a:gd name="T3" fmla="*/ 169 h 169"/>
                  <a:gd name="T4" fmla="*/ 0 w 72"/>
                  <a:gd name="T5" fmla="*/ 1 h 169"/>
                  <a:gd name="T6" fmla="*/ 1 w 72"/>
                  <a:gd name="T7" fmla="*/ 0 h 169"/>
                  <a:gd name="T8" fmla="*/ 2 w 72"/>
                  <a:gd name="T9" fmla="*/ 0 h 169"/>
                  <a:gd name="T10" fmla="*/ 72 w 72"/>
                  <a:gd name="T11" fmla="*/ 168 h 169"/>
                  <a:gd name="T12" fmla="*/ 71 w 72"/>
                  <a:gd name="T13" fmla="*/ 169 h 169"/>
                  <a:gd name="T14" fmla="*/ 71 w 72"/>
                  <a:gd name="T1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9">
                    <a:moveTo>
                      <a:pt x="71" y="169"/>
                    </a:moveTo>
                    <a:cubicBezTo>
                      <a:pt x="70" y="169"/>
                      <a:pt x="70" y="169"/>
                      <a:pt x="70" y="1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68"/>
                      <a:pt x="72" y="169"/>
                      <a:pt x="71" y="169"/>
                    </a:cubicBezTo>
                    <a:cubicBezTo>
                      <a:pt x="71" y="169"/>
                      <a:pt x="71" y="169"/>
                      <a:pt x="71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Freeform 63"/>
              <p:cNvSpPr/>
              <p:nvPr/>
            </p:nvSpPr>
            <p:spPr bwMode="auto">
              <a:xfrm>
                <a:off x="4833938" y="728663"/>
                <a:ext cx="277813" cy="962025"/>
              </a:xfrm>
              <a:custGeom>
                <a:avLst/>
                <a:gdLst>
                  <a:gd name="T0" fmla="*/ 1 w 50"/>
                  <a:gd name="T1" fmla="*/ 173 h 173"/>
                  <a:gd name="T2" fmla="*/ 1 w 50"/>
                  <a:gd name="T3" fmla="*/ 173 h 173"/>
                  <a:gd name="T4" fmla="*/ 0 w 50"/>
                  <a:gd name="T5" fmla="*/ 172 h 173"/>
                  <a:gd name="T6" fmla="*/ 48 w 50"/>
                  <a:gd name="T7" fmla="*/ 0 h 173"/>
                  <a:gd name="T8" fmla="*/ 49 w 50"/>
                  <a:gd name="T9" fmla="*/ 0 h 173"/>
                  <a:gd name="T10" fmla="*/ 49 w 50"/>
                  <a:gd name="T11" fmla="*/ 1 h 173"/>
                  <a:gd name="T12" fmla="*/ 2 w 50"/>
                  <a:gd name="T13" fmla="*/ 173 h 173"/>
                  <a:gd name="T14" fmla="*/ 1 w 5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0" y="17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4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Freeform 64"/>
              <p:cNvSpPr/>
              <p:nvPr/>
            </p:nvSpPr>
            <p:spPr bwMode="auto">
              <a:xfrm>
                <a:off x="4994275" y="1106488"/>
                <a:ext cx="546100" cy="323850"/>
              </a:xfrm>
              <a:custGeom>
                <a:avLst/>
                <a:gdLst>
                  <a:gd name="T0" fmla="*/ 97 w 98"/>
                  <a:gd name="T1" fmla="*/ 58 h 58"/>
                  <a:gd name="T2" fmla="*/ 96 w 98"/>
                  <a:gd name="T3" fmla="*/ 58 h 58"/>
                  <a:gd name="T4" fmla="*/ 0 w 98"/>
                  <a:gd name="T5" fmla="*/ 2 h 58"/>
                  <a:gd name="T6" fmla="*/ 0 w 98"/>
                  <a:gd name="T7" fmla="*/ 1 h 58"/>
                  <a:gd name="T8" fmla="*/ 1 w 98"/>
                  <a:gd name="T9" fmla="*/ 0 h 58"/>
                  <a:gd name="T10" fmla="*/ 97 w 98"/>
                  <a:gd name="T11" fmla="*/ 56 h 58"/>
                  <a:gd name="T12" fmla="*/ 98 w 98"/>
                  <a:gd name="T13" fmla="*/ 58 h 58"/>
                  <a:gd name="T14" fmla="*/ 97 w 98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97" y="58"/>
                    </a:moveTo>
                    <a:cubicBezTo>
                      <a:pt x="97" y="58"/>
                      <a:pt x="96" y="58"/>
                      <a:pt x="96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7" y="56"/>
                      <a:pt x="97" y="56"/>
                      <a:pt x="97" y="56"/>
                    </a:cubicBezTo>
                    <a:cubicBezTo>
                      <a:pt x="98" y="57"/>
                      <a:pt x="98" y="57"/>
                      <a:pt x="98" y="58"/>
                    </a:cubicBezTo>
                    <a:cubicBezTo>
                      <a:pt x="97" y="58"/>
                      <a:pt x="97" y="58"/>
                      <a:pt x="9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Freeform 65"/>
              <p:cNvSpPr/>
              <p:nvPr/>
            </p:nvSpPr>
            <p:spPr bwMode="auto">
              <a:xfrm>
                <a:off x="4833938" y="1190625"/>
                <a:ext cx="400050" cy="477838"/>
              </a:xfrm>
              <a:custGeom>
                <a:avLst/>
                <a:gdLst>
                  <a:gd name="T0" fmla="*/ 71 w 72"/>
                  <a:gd name="T1" fmla="*/ 86 h 86"/>
                  <a:gd name="T2" fmla="*/ 70 w 72"/>
                  <a:gd name="T3" fmla="*/ 86 h 86"/>
                  <a:gd name="T4" fmla="*/ 1 w 72"/>
                  <a:gd name="T5" fmla="*/ 2 h 86"/>
                  <a:gd name="T6" fmla="*/ 1 w 72"/>
                  <a:gd name="T7" fmla="*/ 1 h 86"/>
                  <a:gd name="T8" fmla="*/ 2 w 72"/>
                  <a:gd name="T9" fmla="*/ 1 h 86"/>
                  <a:gd name="T10" fmla="*/ 71 w 72"/>
                  <a:gd name="T11" fmla="*/ 85 h 86"/>
                  <a:gd name="T12" fmla="*/ 71 w 72"/>
                  <a:gd name="T13" fmla="*/ 86 h 86"/>
                  <a:gd name="T14" fmla="*/ 71 w 72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86">
                    <a:moveTo>
                      <a:pt x="71" y="86"/>
                    </a:moveTo>
                    <a:cubicBezTo>
                      <a:pt x="70" y="86"/>
                      <a:pt x="70" y="86"/>
                      <a:pt x="70" y="8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72" y="85"/>
                      <a:pt x="72" y="86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Freeform 66"/>
              <p:cNvSpPr/>
              <p:nvPr/>
            </p:nvSpPr>
            <p:spPr bwMode="auto">
              <a:xfrm>
                <a:off x="4833938" y="822325"/>
                <a:ext cx="566738" cy="868363"/>
              </a:xfrm>
              <a:custGeom>
                <a:avLst/>
                <a:gdLst>
                  <a:gd name="T0" fmla="*/ 1 w 102"/>
                  <a:gd name="T1" fmla="*/ 156 h 156"/>
                  <a:gd name="T2" fmla="*/ 1 w 102"/>
                  <a:gd name="T3" fmla="*/ 156 h 156"/>
                  <a:gd name="T4" fmla="*/ 1 w 102"/>
                  <a:gd name="T5" fmla="*/ 155 h 156"/>
                  <a:gd name="T6" fmla="*/ 100 w 102"/>
                  <a:gd name="T7" fmla="*/ 1 h 156"/>
                  <a:gd name="T8" fmla="*/ 101 w 102"/>
                  <a:gd name="T9" fmla="*/ 0 h 156"/>
                  <a:gd name="T10" fmla="*/ 101 w 102"/>
                  <a:gd name="T11" fmla="*/ 2 h 156"/>
                  <a:gd name="T12" fmla="*/ 2 w 102"/>
                  <a:gd name="T13" fmla="*/ 156 h 156"/>
                  <a:gd name="T14" fmla="*/ 1 w 102"/>
                  <a:gd name="T1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56">
                    <a:moveTo>
                      <a:pt x="1" y="156"/>
                    </a:moveTo>
                    <a:cubicBezTo>
                      <a:pt x="1" y="156"/>
                      <a:pt x="1" y="156"/>
                      <a:pt x="1" y="156"/>
                    </a:cubicBezTo>
                    <a:cubicBezTo>
                      <a:pt x="0" y="156"/>
                      <a:pt x="0" y="155"/>
                      <a:pt x="1" y="155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0"/>
                      <a:pt x="101" y="0"/>
                      <a:pt x="101" y="0"/>
                    </a:cubicBezTo>
                    <a:cubicBezTo>
                      <a:pt x="102" y="1"/>
                      <a:pt x="102" y="1"/>
                      <a:pt x="101" y="2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2" y="156"/>
                      <a:pt x="2" y="156"/>
                      <a:pt x="1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Oval 67"/>
              <p:cNvSpPr>
                <a:spLocks noChangeArrowheads="1"/>
              </p:cNvSpPr>
              <p:nvPr/>
            </p:nvSpPr>
            <p:spPr bwMode="auto">
              <a:xfrm>
                <a:off x="4972050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Oval 68"/>
              <p:cNvSpPr>
                <a:spLocks noChangeArrowheads="1"/>
              </p:cNvSpPr>
              <p:nvPr/>
            </p:nvSpPr>
            <p:spPr bwMode="auto">
              <a:xfrm>
                <a:off x="5162550" y="15303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Oval 69"/>
              <p:cNvSpPr>
                <a:spLocks noChangeArrowheads="1"/>
              </p:cNvSpPr>
              <p:nvPr/>
            </p:nvSpPr>
            <p:spPr bwMode="auto">
              <a:xfrm>
                <a:off x="5016500" y="911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Oval 70"/>
              <p:cNvSpPr>
                <a:spLocks noChangeArrowheads="1"/>
              </p:cNvSpPr>
              <p:nvPr/>
            </p:nvSpPr>
            <p:spPr bwMode="auto">
              <a:xfrm>
                <a:off x="4811713" y="1173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Oval 71"/>
              <p:cNvSpPr>
                <a:spLocks noChangeArrowheads="1"/>
              </p:cNvSpPr>
              <p:nvPr/>
            </p:nvSpPr>
            <p:spPr bwMode="auto">
              <a:xfrm>
                <a:off x="5129213" y="1173163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Freeform 72"/>
              <p:cNvSpPr/>
              <p:nvPr/>
            </p:nvSpPr>
            <p:spPr bwMode="auto">
              <a:xfrm>
                <a:off x="4822825" y="711200"/>
                <a:ext cx="777875" cy="996950"/>
              </a:xfrm>
              <a:custGeom>
                <a:avLst/>
                <a:gdLst>
                  <a:gd name="T0" fmla="*/ 42 w 140"/>
                  <a:gd name="T1" fmla="*/ 179 h 179"/>
                  <a:gd name="T2" fmla="*/ 3 w 140"/>
                  <a:gd name="T3" fmla="*/ 179 h 179"/>
                  <a:gd name="T4" fmla="*/ 0 w 140"/>
                  <a:gd name="T5" fmla="*/ 175 h 179"/>
                  <a:gd name="T6" fmla="*/ 3 w 140"/>
                  <a:gd name="T7" fmla="*/ 172 h 179"/>
                  <a:gd name="T8" fmla="*/ 42 w 140"/>
                  <a:gd name="T9" fmla="*/ 172 h 179"/>
                  <a:gd name="T10" fmla="*/ 78 w 140"/>
                  <a:gd name="T11" fmla="*/ 166 h 179"/>
                  <a:gd name="T12" fmla="*/ 107 w 140"/>
                  <a:gd name="T13" fmla="*/ 150 h 179"/>
                  <a:gd name="T14" fmla="*/ 125 w 140"/>
                  <a:gd name="T15" fmla="*/ 124 h 179"/>
                  <a:gd name="T16" fmla="*/ 132 w 140"/>
                  <a:gd name="T17" fmla="*/ 90 h 179"/>
                  <a:gd name="T18" fmla="*/ 126 w 140"/>
                  <a:gd name="T19" fmla="*/ 55 h 179"/>
                  <a:gd name="T20" fmla="*/ 107 w 140"/>
                  <a:gd name="T21" fmla="*/ 29 h 179"/>
                  <a:gd name="T22" fmla="*/ 79 w 140"/>
                  <a:gd name="T23" fmla="*/ 13 h 179"/>
                  <a:gd name="T24" fmla="*/ 42 w 140"/>
                  <a:gd name="T25" fmla="*/ 7 h 179"/>
                  <a:gd name="T26" fmla="*/ 3 w 140"/>
                  <a:gd name="T27" fmla="*/ 7 h 179"/>
                  <a:gd name="T28" fmla="*/ 0 w 140"/>
                  <a:gd name="T29" fmla="*/ 4 h 179"/>
                  <a:gd name="T30" fmla="*/ 3 w 140"/>
                  <a:gd name="T31" fmla="*/ 0 h 179"/>
                  <a:gd name="T32" fmla="*/ 42 w 140"/>
                  <a:gd name="T33" fmla="*/ 0 h 179"/>
                  <a:gd name="T34" fmla="*/ 81 w 140"/>
                  <a:gd name="T35" fmla="*/ 6 h 179"/>
                  <a:gd name="T36" fmla="*/ 112 w 140"/>
                  <a:gd name="T37" fmla="*/ 24 h 179"/>
                  <a:gd name="T38" fmla="*/ 132 w 140"/>
                  <a:gd name="T39" fmla="*/ 52 h 179"/>
                  <a:gd name="T40" fmla="*/ 140 w 140"/>
                  <a:gd name="T41" fmla="*/ 90 h 179"/>
                  <a:gd name="T42" fmla="*/ 132 w 140"/>
                  <a:gd name="T43" fmla="*/ 127 h 179"/>
                  <a:gd name="T44" fmla="*/ 111 w 140"/>
                  <a:gd name="T45" fmla="*/ 155 h 179"/>
                  <a:gd name="T46" fmla="*/ 80 w 140"/>
                  <a:gd name="T47" fmla="*/ 173 h 179"/>
                  <a:gd name="T48" fmla="*/ 42 w 140"/>
                  <a:gd name="T4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0" h="179">
                    <a:moveTo>
                      <a:pt x="42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42" y="172"/>
                      <a:pt x="42" y="172"/>
                      <a:pt x="42" y="172"/>
                    </a:cubicBezTo>
                    <a:cubicBezTo>
                      <a:pt x="55" y="172"/>
                      <a:pt x="67" y="170"/>
                      <a:pt x="78" y="166"/>
                    </a:cubicBezTo>
                    <a:cubicBezTo>
                      <a:pt x="89" y="162"/>
                      <a:pt x="99" y="157"/>
                      <a:pt x="107" y="150"/>
                    </a:cubicBezTo>
                    <a:cubicBezTo>
                      <a:pt x="115" y="143"/>
                      <a:pt x="121" y="134"/>
                      <a:pt x="125" y="124"/>
                    </a:cubicBezTo>
                    <a:cubicBezTo>
                      <a:pt x="130" y="114"/>
                      <a:pt x="132" y="102"/>
                      <a:pt x="132" y="90"/>
                    </a:cubicBezTo>
                    <a:cubicBezTo>
                      <a:pt x="132" y="77"/>
                      <a:pt x="130" y="65"/>
                      <a:pt x="126" y="55"/>
                    </a:cubicBezTo>
                    <a:cubicBezTo>
                      <a:pt x="121" y="45"/>
                      <a:pt x="115" y="36"/>
                      <a:pt x="107" y="29"/>
                    </a:cubicBezTo>
                    <a:cubicBezTo>
                      <a:pt x="99" y="22"/>
                      <a:pt x="90" y="17"/>
                      <a:pt x="79" y="13"/>
                    </a:cubicBezTo>
                    <a:cubicBezTo>
                      <a:pt x="67" y="9"/>
                      <a:pt x="55" y="7"/>
                      <a:pt x="4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6" y="0"/>
                      <a:pt x="69" y="2"/>
                      <a:pt x="81" y="6"/>
                    </a:cubicBezTo>
                    <a:cubicBezTo>
                      <a:pt x="93" y="10"/>
                      <a:pt x="103" y="16"/>
                      <a:pt x="112" y="24"/>
                    </a:cubicBezTo>
                    <a:cubicBezTo>
                      <a:pt x="121" y="32"/>
                      <a:pt x="128" y="41"/>
                      <a:pt x="132" y="52"/>
                    </a:cubicBezTo>
                    <a:cubicBezTo>
                      <a:pt x="137" y="63"/>
                      <a:pt x="140" y="76"/>
                      <a:pt x="140" y="90"/>
                    </a:cubicBezTo>
                    <a:cubicBezTo>
                      <a:pt x="140" y="104"/>
                      <a:pt x="137" y="116"/>
                      <a:pt x="132" y="127"/>
                    </a:cubicBezTo>
                    <a:cubicBezTo>
                      <a:pt x="127" y="138"/>
                      <a:pt x="120" y="147"/>
                      <a:pt x="111" y="155"/>
                    </a:cubicBezTo>
                    <a:cubicBezTo>
                      <a:pt x="103" y="163"/>
                      <a:pt x="92" y="169"/>
                      <a:pt x="80" y="173"/>
                    </a:cubicBezTo>
                    <a:cubicBezTo>
                      <a:pt x="69" y="177"/>
                      <a:pt x="56" y="179"/>
                      <a:pt x="4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4" name="组合 543"/>
            <p:cNvGrpSpPr/>
            <p:nvPr/>
          </p:nvGrpSpPr>
          <p:grpSpPr>
            <a:xfrm>
              <a:off x="5875288" y="711200"/>
              <a:ext cx="579438" cy="996950"/>
              <a:chOff x="6089650" y="711200"/>
              <a:chExt cx="579438" cy="996950"/>
            </a:xfrm>
            <a:grpFill/>
          </p:grpSpPr>
          <p:sp>
            <p:nvSpPr>
              <p:cNvPr id="545" name="Freeform 73"/>
              <p:cNvSpPr/>
              <p:nvPr/>
            </p:nvSpPr>
            <p:spPr bwMode="auto">
              <a:xfrm>
                <a:off x="6100763" y="728663"/>
                <a:ext cx="550863" cy="795338"/>
              </a:xfrm>
              <a:custGeom>
                <a:avLst/>
                <a:gdLst>
                  <a:gd name="T0" fmla="*/ 98 w 99"/>
                  <a:gd name="T1" fmla="*/ 143 h 143"/>
                  <a:gd name="T2" fmla="*/ 98 w 99"/>
                  <a:gd name="T3" fmla="*/ 143 h 143"/>
                  <a:gd name="T4" fmla="*/ 1 w 99"/>
                  <a:gd name="T5" fmla="*/ 1 h 143"/>
                  <a:gd name="T6" fmla="*/ 1 w 99"/>
                  <a:gd name="T7" fmla="*/ 0 h 143"/>
                  <a:gd name="T8" fmla="*/ 2 w 99"/>
                  <a:gd name="T9" fmla="*/ 0 h 143"/>
                  <a:gd name="T10" fmla="*/ 99 w 99"/>
                  <a:gd name="T11" fmla="*/ 142 h 143"/>
                  <a:gd name="T12" fmla="*/ 99 w 99"/>
                  <a:gd name="T13" fmla="*/ 143 h 143"/>
                  <a:gd name="T14" fmla="*/ 98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98" y="143"/>
                    </a:moveTo>
                    <a:cubicBezTo>
                      <a:pt x="98" y="143"/>
                      <a:pt x="98" y="143"/>
                      <a:pt x="98" y="14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9" y="143"/>
                      <a:pt x="99" y="143"/>
                    </a:cubicBezTo>
                    <a:cubicBezTo>
                      <a:pt x="99" y="143"/>
                      <a:pt x="99" y="143"/>
                      <a:pt x="9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Freeform 74"/>
              <p:cNvSpPr/>
              <p:nvPr/>
            </p:nvSpPr>
            <p:spPr bwMode="auto">
              <a:xfrm>
                <a:off x="6100763" y="895350"/>
                <a:ext cx="550863" cy="795338"/>
              </a:xfrm>
              <a:custGeom>
                <a:avLst/>
                <a:gdLst>
                  <a:gd name="T0" fmla="*/ 1 w 99"/>
                  <a:gd name="T1" fmla="*/ 143 h 143"/>
                  <a:gd name="T2" fmla="*/ 1 w 99"/>
                  <a:gd name="T3" fmla="*/ 143 h 143"/>
                  <a:gd name="T4" fmla="*/ 1 w 99"/>
                  <a:gd name="T5" fmla="*/ 142 h 143"/>
                  <a:gd name="T6" fmla="*/ 98 w 99"/>
                  <a:gd name="T7" fmla="*/ 1 h 143"/>
                  <a:gd name="T8" fmla="*/ 99 w 99"/>
                  <a:gd name="T9" fmla="*/ 0 h 143"/>
                  <a:gd name="T10" fmla="*/ 99 w 99"/>
                  <a:gd name="T11" fmla="*/ 2 h 143"/>
                  <a:gd name="T12" fmla="*/ 2 w 99"/>
                  <a:gd name="T13" fmla="*/ 143 h 143"/>
                  <a:gd name="T14" fmla="*/ 1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1" y="143"/>
                    </a:moveTo>
                    <a:cubicBezTo>
                      <a:pt x="1" y="143"/>
                      <a:pt x="1" y="143"/>
                      <a:pt x="1" y="143"/>
                    </a:cubicBezTo>
                    <a:cubicBezTo>
                      <a:pt x="1" y="143"/>
                      <a:pt x="0" y="142"/>
                      <a:pt x="1" y="142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8" y="0"/>
                      <a:pt x="98" y="0"/>
                      <a:pt x="99" y="0"/>
                    </a:cubicBezTo>
                    <a:cubicBezTo>
                      <a:pt x="99" y="1"/>
                      <a:pt x="99" y="1"/>
                      <a:pt x="99" y="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2" y="143"/>
                      <a:pt x="2" y="143"/>
                      <a:pt x="1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Freeform 75"/>
              <p:cNvSpPr/>
              <p:nvPr/>
            </p:nvSpPr>
            <p:spPr bwMode="auto">
              <a:xfrm>
                <a:off x="6100763" y="728663"/>
                <a:ext cx="539750" cy="533400"/>
              </a:xfrm>
              <a:custGeom>
                <a:avLst/>
                <a:gdLst>
                  <a:gd name="T0" fmla="*/ 96 w 97"/>
                  <a:gd name="T1" fmla="*/ 96 h 96"/>
                  <a:gd name="T2" fmla="*/ 96 w 97"/>
                  <a:gd name="T3" fmla="*/ 95 h 96"/>
                  <a:gd name="T4" fmla="*/ 1 w 97"/>
                  <a:gd name="T5" fmla="*/ 1 h 96"/>
                  <a:gd name="T6" fmla="*/ 1 w 97"/>
                  <a:gd name="T7" fmla="*/ 0 h 96"/>
                  <a:gd name="T8" fmla="*/ 2 w 97"/>
                  <a:gd name="T9" fmla="*/ 0 h 96"/>
                  <a:gd name="T10" fmla="*/ 97 w 97"/>
                  <a:gd name="T11" fmla="*/ 94 h 96"/>
                  <a:gd name="T12" fmla="*/ 97 w 97"/>
                  <a:gd name="T13" fmla="*/ 95 h 96"/>
                  <a:gd name="T14" fmla="*/ 96 w 97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6">
                    <a:moveTo>
                      <a:pt x="96" y="96"/>
                    </a:moveTo>
                    <a:cubicBezTo>
                      <a:pt x="96" y="96"/>
                      <a:pt x="96" y="95"/>
                      <a:pt x="96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5"/>
                      <a:pt x="97" y="95"/>
                    </a:cubicBezTo>
                    <a:cubicBezTo>
                      <a:pt x="97" y="95"/>
                      <a:pt x="97" y="96"/>
                      <a:pt x="9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Freeform 76"/>
              <p:cNvSpPr/>
              <p:nvPr/>
            </p:nvSpPr>
            <p:spPr bwMode="auto">
              <a:xfrm>
                <a:off x="6100763" y="1079500"/>
                <a:ext cx="539750" cy="611188"/>
              </a:xfrm>
              <a:custGeom>
                <a:avLst/>
                <a:gdLst>
                  <a:gd name="T0" fmla="*/ 1 w 97"/>
                  <a:gd name="T1" fmla="*/ 110 h 110"/>
                  <a:gd name="T2" fmla="*/ 1 w 97"/>
                  <a:gd name="T3" fmla="*/ 110 h 110"/>
                  <a:gd name="T4" fmla="*/ 1 w 97"/>
                  <a:gd name="T5" fmla="*/ 109 h 110"/>
                  <a:gd name="T6" fmla="*/ 96 w 97"/>
                  <a:gd name="T7" fmla="*/ 1 h 110"/>
                  <a:gd name="T8" fmla="*/ 97 w 97"/>
                  <a:gd name="T9" fmla="*/ 1 h 110"/>
                  <a:gd name="T10" fmla="*/ 97 w 97"/>
                  <a:gd name="T11" fmla="*/ 2 h 110"/>
                  <a:gd name="T12" fmla="*/ 2 w 97"/>
                  <a:gd name="T13" fmla="*/ 110 h 110"/>
                  <a:gd name="T14" fmla="*/ 1 w 97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1" y="109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0"/>
                      <a:pt x="97" y="0"/>
                      <a:pt x="97" y="1"/>
                    </a:cubicBezTo>
                    <a:cubicBezTo>
                      <a:pt x="97" y="1"/>
                      <a:pt x="97" y="2"/>
                      <a:pt x="97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Freeform 77"/>
              <p:cNvSpPr/>
              <p:nvPr/>
            </p:nvSpPr>
            <p:spPr bwMode="auto">
              <a:xfrm>
                <a:off x="6100763" y="1117600"/>
                <a:ext cx="539750" cy="144463"/>
              </a:xfrm>
              <a:custGeom>
                <a:avLst/>
                <a:gdLst>
                  <a:gd name="T0" fmla="*/ 96 w 97"/>
                  <a:gd name="T1" fmla="*/ 26 h 26"/>
                  <a:gd name="T2" fmla="*/ 96 w 97"/>
                  <a:gd name="T3" fmla="*/ 26 h 26"/>
                  <a:gd name="T4" fmla="*/ 1 w 97"/>
                  <a:gd name="T5" fmla="*/ 2 h 26"/>
                  <a:gd name="T6" fmla="*/ 1 w 97"/>
                  <a:gd name="T7" fmla="*/ 1 h 26"/>
                  <a:gd name="T8" fmla="*/ 2 w 97"/>
                  <a:gd name="T9" fmla="*/ 1 h 26"/>
                  <a:gd name="T10" fmla="*/ 97 w 97"/>
                  <a:gd name="T11" fmla="*/ 24 h 26"/>
                  <a:gd name="T12" fmla="*/ 97 w 97"/>
                  <a:gd name="T13" fmla="*/ 25 h 26"/>
                  <a:gd name="T14" fmla="*/ 96 w 97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26">
                    <a:moveTo>
                      <a:pt x="96" y="26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5"/>
                    </a:cubicBezTo>
                    <a:cubicBezTo>
                      <a:pt x="97" y="25"/>
                      <a:pt x="97" y="26"/>
                      <a:pt x="9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Freeform 78"/>
              <p:cNvSpPr/>
              <p:nvPr/>
            </p:nvSpPr>
            <p:spPr bwMode="auto">
              <a:xfrm>
                <a:off x="6100763" y="1117600"/>
                <a:ext cx="550863" cy="573088"/>
              </a:xfrm>
              <a:custGeom>
                <a:avLst/>
                <a:gdLst>
                  <a:gd name="T0" fmla="*/ 98 w 99"/>
                  <a:gd name="T1" fmla="*/ 103 h 103"/>
                  <a:gd name="T2" fmla="*/ 98 w 99"/>
                  <a:gd name="T3" fmla="*/ 103 h 103"/>
                  <a:gd name="T4" fmla="*/ 1 w 99"/>
                  <a:gd name="T5" fmla="*/ 2 h 103"/>
                  <a:gd name="T6" fmla="*/ 1 w 99"/>
                  <a:gd name="T7" fmla="*/ 1 h 103"/>
                  <a:gd name="T8" fmla="*/ 2 w 99"/>
                  <a:gd name="T9" fmla="*/ 1 h 103"/>
                  <a:gd name="T10" fmla="*/ 99 w 99"/>
                  <a:gd name="T11" fmla="*/ 102 h 103"/>
                  <a:gd name="T12" fmla="*/ 99 w 99"/>
                  <a:gd name="T13" fmla="*/ 103 h 103"/>
                  <a:gd name="T14" fmla="*/ 98 w 99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03">
                    <a:moveTo>
                      <a:pt x="98" y="103"/>
                    </a:moveTo>
                    <a:cubicBezTo>
                      <a:pt x="98" y="103"/>
                      <a:pt x="98" y="103"/>
                      <a:pt x="98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99" y="102"/>
                      <a:pt x="99" y="102"/>
                      <a:pt x="99" y="102"/>
                    </a:cubicBezTo>
                    <a:cubicBezTo>
                      <a:pt x="99" y="102"/>
                      <a:pt x="99" y="103"/>
                      <a:pt x="99" y="103"/>
                    </a:cubicBezTo>
                    <a:cubicBezTo>
                      <a:pt x="99" y="103"/>
                      <a:pt x="99" y="103"/>
                      <a:pt x="98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Freeform 79"/>
              <p:cNvSpPr/>
              <p:nvPr/>
            </p:nvSpPr>
            <p:spPr bwMode="auto">
              <a:xfrm>
                <a:off x="6100763" y="728663"/>
                <a:ext cx="550863" cy="400050"/>
              </a:xfrm>
              <a:custGeom>
                <a:avLst/>
                <a:gdLst>
                  <a:gd name="T0" fmla="*/ 1 w 99"/>
                  <a:gd name="T1" fmla="*/ 72 h 72"/>
                  <a:gd name="T2" fmla="*/ 1 w 99"/>
                  <a:gd name="T3" fmla="*/ 72 h 72"/>
                  <a:gd name="T4" fmla="*/ 1 w 99"/>
                  <a:gd name="T5" fmla="*/ 71 h 72"/>
                  <a:gd name="T6" fmla="*/ 98 w 99"/>
                  <a:gd name="T7" fmla="*/ 0 h 72"/>
                  <a:gd name="T8" fmla="*/ 99 w 99"/>
                  <a:gd name="T9" fmla="*/ 0 h 72"/>
                  <a:gd name="T10" fmla="*/ 99 w 99"/>
                  <a:gd name="T11" fmla="*/ 1 h 72"/>
                  <a:gd name="T12" fmla="*/ 2 w 99"/>
                  <a:gd name="T13" fmla="*/ 72 h 72"/>
                  <a:gd name="T14" fmla="*/ 1 w 99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72">
                    <a:moveTo>
                      <a:pt x="1" y="72"/>
                    </a:moveTo>
                    <a:cubicBezTo>
                      <a:pt x="1" y="72"/>
                      <a:pt x="1" y="72"/>
                      <a:pt x="1" y="72"/>
                    </a:cubicBezTo>
                    <a:cubicBezTo>
                      <a:pt x="0" y="72"/>
                      <a:pt x="0" y="71"/>
                      <a:pt x="1" y="71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Freeform 80"/>
              <p:cNvSpPr/>
              <p:nvPr/>
            </p:nvSpPr>
            <p:spPr bwMode="auto">
              <a:xfrm>
                <a:off x="6100763" y="1079500"/>
                <a:ext cx="539750" cy="49213"/>
              </a:xfrm>
              <a:custGeom>
                <a:avLst/>
                <a:gdLst>
                  <a:gd name="T0" fmla="*/ 1 w 97"/>
                  <a:gd name="T1" fmla="*/ 9 h 9"/>
                  <a:gd name="T2" fmla="*/ 1 w 97"/>
                  <a:gd name="T3" fmla="*/ 8 h 9"/>
                  <a:gd name="T4" fmla="*/ 1 w 97"/>
                  <a:gd name="T5" fmla="*/ 7 h 9"/>
                  <a:gd name="T6" fmla="*/ 96 w 97"/>
                  <a:gd name="T7" fmla="*/ 0 h 9"/>
                  <a:gd name="T8" fmla="*/ 97 w 97"/>
                  <a:gd name="T9" fmla="*/ 1 h 9"/>
                  <a:gd name="T10" fmla="*/ 96 w 97"/>
                  <a:gd name="T11" fmla="*/ 2 h 9"/>
                  <a:gd name="T12" fmla="*/ 2 w 97"/>
                  <a:gd name="T13" fmla="*/ 9 h 9"/>
                  <a:gd name="T14" fmla="*/ 1 w 97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">
                    <a:moveTo>
                      <a:pt x="1" y="9"/>
                    </a:moveTo>
                    <a:cubicBezTo>
                      <a:pt x="1" y="9"/>
                      <a:pt x="1" y="9"/>
                      <a:pt x="1" y="8"/>
                    </a:cubicBezTo>
                    <a:cubicBezTo>
                      <a:pt x="0" y="8"/>
                      <a:pt x="1" y="8"/>
                      <a:pt x="1" y="7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97" y="2"/>
                      <a:pt x="97" y="2"/>
                      <a:pt x="96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Oval 81"/>
              <p:cNvSpPr>
                <a:spLocks noChangeArrowheads="1"/>
              </p:cNvSpPr>
              <p:nvPr/>
            </p:nvSpPr>
            <p:spPr bwMode="auto">
              <a:xfrm>
                <a:off x="6340475" y="136842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Oval 82"/>
              <p:cNvSpPr>
                <a:spLocks noChangeArrowheads="1"/>
              </p:cNvSpPr>
              <p:nvPr/>
            </p:nvSpPr>
            <p:spPr bwMode="auto">
              <a:xfrm>
                <a:off x="6311900" y="92868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Oval 83"/>
              <p:cNvSpPr>
                <a:spLocks noChangeArrowheads="1"/>
              </p:cNvSpPr>
              <p:nvPr/>
            </p:nvSpPr>
            <p:spPr bwMode="auto">
              <a:xfrm>
                <a:off x="6451600" y="12398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Oval 84"/>
              <p:cNvSpPr>
                <a:spLocks noChangeArrowheads="1"/>
              </p:cNvSpPr>
              <p:nvPr/>
            </p:nvSpPr>
            <p:spPr bwMode="auto">
              <a:xfrm>
                <a:off x="6518275" y="15573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Oval 85"/>
              <p:cNvSpPr>
                <a:spLocks noChangeArrowheads="1"/>
              </p:cNvSpPr>
              <p:nvPr/>
            </p:nvSpPr>
            <p:spPr bwMode="auto">
              <a:xfrm>
                <a:off x="6256338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Freeform 86"/>
              <p:cNvSpPr>
                <a:spLocks noEditPoints="1"/>
              </p:cNvSpPr>
              <p:nvPr/>
            </p:nvSpPr>
            <p:spPr bwMode="auto">
              <a:xfrm>
                <a:off x="6089650" y="711200"/>
                <a:ext cx="579438" cy="996950"/>
              </a:xfrm>
              <a:custGeom>
                <a:avLst/>
                <a:gdLst>
                  <a:gd name="T0" fmla="*/ 100 w 104"/>
                  <a:gd name="T1" fmla="*/ 179 h 179"/>
                  <a:gd name="T2" fmla="*/ 3 w 104"/>
                  <a:gd name="T3" fmla="*/ 179 h 179"/>
                  <a:gd name="T4" fmla="*/ 0 w 104"/>
                  <a:gd name="T5" fmla="*/ 175 h 179"/>
                  <a:gd name="T6" fmla="*/ 0 w 104"/>
                  <a:gd name="T7" fmla="*/ 4 h 179"/>
                  <a:gd name="T8" fmla="*/ 3 w 104"/>
                  <a:gd name="T9" fmla="*/ 0 h 179"/>
                  <a:gd name="T10" fmla="*/ 100 w 104"/>
                  <a:gd name="T11" fmla="*/ 0 h 179"/>
                  <a:gd name="T12" fmla="*/ 104 w 104"/>
                  <a:gd name="T13" fmla="*/ 4 h 179"/>
                  <a:gd name="T14" fmla="*/ 104 w 104"/>
                  <a:gd name="T15" fmla="*/ 34 h 179"/>
                  <a:gd name="T16" fmla="*/ 100 w 104"/>
                  <a:gd name="T17" fmla="*/ 38 h 179"/>
                  <a:gd name="T18" fmla="*/ 97 w 104"/>
                  <a:gd name="T19" fmla="*/ 34 h 179"/>
                  <a:gd name="T20" fmla="*/ 97 w 104"/>
                  <a:gd name="T21" fmla="*/ 7 h 179"/>
                  <a:gd name="T22" fmla="*/ 7 w 104"/>
                  <a:gd name="T23" fmla="*/ 7 h 179"/>
                  <a:gd name="T24" fmla="*/ 7 w 104"/>
                  <a:gd name="T25" fmla="*/ 172 h 179"/>
                  <a:gd name="T26" fmla="*/ 97 w 104"/>
                  <a:gd name="T27" fmla="*/ 172 h 179"/>
                  <a:gd name="T28" fmla="*/ 97 w 104"/>
                  <a:gd name="T29" fmla="*/ 145 h 179"/>
                  <a:gd name="T30" fmla="*/ 100 w 104"/>
                  <a:gd name="T31" fmla="*/ 141 h 179"/>
                  <a:gd name="T32" fmla="*/ 104 w 104"/>
                  <a:gd name="T33" fmla="*/ 145 h 179"/>
                  <a:gd name="T34" fmla="*/ 104 w 104"/>
                  <a:gd name="T35" fmla="*/ 175 h 179"/>
                  <a:gd name="T36" fmla="*/ 100 w 104"/>
                  <a:gd name="T37" fmla="*/ 179 h 179"/>
                  <a:gd name="T38" fmla="*/ 98 w 104"/>
                  <a:gd name="T39" fmla="*/ 101 h 179"/>
                  <a:gd name="T40" fmla="*/ 95 w 104"/>
                  <a:gd name="T41" fmla="*/ 98 h 179"/>
                  <a:gd name="T42" fmla="*/ 95 w 104"/>
                  <a:gd name="T43" fmla="*/ 67 h 179"/>
                  <a:gd name="T44" fmla="*/ 98 w 104"/>
                  <a:gd name="T45" fmla="*/ 64 h 179"/>
                  <a:gd name="T46" fmla="*/ 102 w 104"/>
                  <a:gd name="T47" fmla="*/ 67 h 179"/>
                  <a:gd name="T48" fmla="*/ 102 w 104"/>
                  <a:gd name="T49" fmla="*/ 98 h 179"/>
                  <a:gd name="T50" fmla="*/ 98 w 104"/>
                  <a:gd name="T51" fmla="*/ 10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4" h="179">
                    <a:moveTo>
                      <a:pt x="100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4" y="2"/>
                      <a:pt x="104" y="4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4" y="36"/>
                      <a:pt x="102" y="38"/>
                      <a:pt x="100" y="38"/>
                    </a:cubicBezTo>
                    <a:cubicBezTo>
                      <a:pt x="98" y="38"/>
                      <a:pt x="97" y="36"/>
                      <a:pt x="97" y="34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97" y="172"/>
                      <a:pt x="97" y="172"/>
                      <a:pt x="97" y="172"/>
                    </a:cubicBezTo>
                    <a:cubicBezTo>
                      <a:pt x="97" y="145"/>
                      <a:pt x="97" y="145"/>
                      <a:pt x="97" y="145"/>
                    </a:cubicBezTo>
                    <a:cubicBezTo>
                      <a:pt x="97" y="143"/>
                      <a:pt x="98" y="141"/>
                      <a:pt x="100" y="141"/>
                    </a:cubicBezTo>
                    <a:cubicBezTo>
                      <a:pt x="102" y="141"/>
                      <a:pt x="104" y="143"/>
                      <a:pt x="104" y="145"/>
                    </a:cubicBezTo>
                    <a:cubicBezTo>
                      <a:pt x="104" y="175"/>
                      <a:pt x="104" y="175"/>
                      <a:pt x="104" y="175"/>
                    </a:cubicBezTo>
                    <a:cubicBezTo>
                      <a:pt x="104" y="177"/>
                      <a:pt x="102" y="179"/>
                      <a:pt x="100" y="179"/>
                    </a:cubicBezTo>
                    <a:close/>
                    <a:moveTo>
                      <a:pt x="98" y="101"/>
                    </a:moveTo>
                    <a:cubicBezTo>
                      <a:pt x="96" y="101"/>
                      <a:pt x="95" y="100"/>
                      <a:pt x="95" y="98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5"/>
                      <a:pt x="96" y="64"/>
                      <a:pt x="98" y="64"/>
                    </a:cubicBezTo>
                    <a:cubicBezTo>
                      <a:pt x="100" y="64"/>
                      <a:pt x="102" y="65"/>
                      <a:pt x="102" y="67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100"/>
                      <a:pt x="100" y="101"/>
                      <a:pt x="9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9" name="组合 558"/>
            <p:cNvGrpSpPr/>
            <p:nvPr/>
          </p:nvGrpSpPr>
          <p:grpSpPr>
            <a:xfrm>
              <a:off x="6970663" y="711200"/>
              <a:ext cx="528638" cy="996950"/>
              <a:chOff x="7185025" y="711200"/>
              <a:chExt cx="528638" cy="996950"/>
            </a:xfrm>
            <a:grpFill/>
          </p:grpSpPr>
          <p:sp>
            <p:nvSpPr>
              <p:cNvPr id="560" name="Freeform 87"/>
              <p:cNvSpPr/>
              <p:nvPr/>
            </p:nvSpPr>
            <p:spPr bwMode="auto">
              <a:xfrm>
                <a:off x="7680325" y="895350"/>
                <a:ext cx="11113" cy="366713"/>
              </a:xfrm>
              <a:custGeom>
                <a:avLst/>
                <a:gdLst>
                  <a:gd name="T0" fmla="*/ 1 w 2"/>
                  <a:gd name="T1" fmla="*/ 66 h 66"/>
                  <a:gd name="T2" fmla="*/ 0 w 2"/>
                  <a:gd name="T3" fmla="*/ 65 h 66"/>
                  <a:gd name="T4" fmla="*/ 0 w 2"/>
                  <a:gd name="T5" fmla="*/ 1 h 66"/>
                  <a:gd name="T6" fmla="*/ 1 w 2"/>
                  <a:gd name="T7" fmla="*/ 0 h 66"/>
                  <a:gd name="T8" fmla="*/ 2 w 2"/>
                  <a:gd name="T9" fmla="*/ 1 h 66"/>
                  <a:gd name="T10" fmla="*/ 2 w 2"/>
                  <a:gd name="T11" fmla="*/ 65 h 66"/>
                  <a:gd name="T12" fmla="*/ 1 w 2"/>
                  <a:gd name="T1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6">
                    <a:moveTo>
                      <a:pt x="1" y="66"/>
                    </a:moveTo>
                    <a:cubicBezTo>
                      <a:pt x="0" y="66"/>
                      <a:pt x="0" y="65"/>
                      <a:pt x="0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Freeform 88"/>
              <p:cNvSpPr/>
              <p:nvPr/>
            </p:nvSpPr>
            <p:spPr bwMode="auto">
              <a:xfrm>
                <a:off x="7196138" y="728663"/>
                <a:ext cx="495300" cy="177800"/>
              </a:xfrm>
              <a:custGeom>
                <a:avLst/>
                <a:gdLst>
                  <a:gd name="T0" fmla="*/ 88 w 89"/>
                  <a:gd name="T1" fmla="*/ 32 h 32"/>
                  <a:gd name="T2" fmla="*/ 88 w 89"/>
                  <a:gd name="T3" fmla="*/ 32 h 32"/>
                  <a:gd name="T4" fmla="*/ 1 w 89"/>
                  <a:gd name="T5" fmla="*/ 2 h 32"/>
                  <a:gd name="T6" fmla="*/ 1 w 89"/>
                  <a:gd name="T7" fmla="*/ 0 h 32"/>
                  <a:gd name="T8" fmla="*/ 2 w 89"/>
                  <a:gd name="T9" fmla="*/ 0 h 32"/>
                  <a:gd name="T10" fmla="*/ 88 w 89"/>
                  <a:gd name="T11" fmla="*/ 30 h 32"/>
                  <a:gd name="T12" fmla="*/ 89 w 89"/>
                  <a:gd name="T13" fmla="*/ 31 h 32"/>
                  <a:gd name="T14" fmla="*/ 88 w 8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32"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9" y="30"/>
                      <a:pt x="89" y="31"/>
                      <a:pt x="89" y="31"/>
                    </a:cubicBezTo>
                    <a:cubicBezTo>
                      <a:pt x="89" y="32"/>
                      <a:pt x="88" y="32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Freeform 89"/>
              <p:cNvSpPr/>
              <p:nvPr/>
            </p:nvSpPr>
            <p:spPr bwMode="auto">
              <a:xfrm>
                <a:off x="7196138" y="728663"/>
                <a:ext cx="195263" cy="533400"/>
              </a:xfrm>
              <a:custGeom>
                <a:avLst/>
                <a:gdLst>
                  <a:gd name="T0" fmla="*/ 34 w 35"/>
                  <a:gd name="T1" fmla="*/ 96 h 96"/>
                  <a:gd name="T2" fmla="*/ 33 w 35"/>
                  <a:gd name="T3" fmla="*/ 95 h 96"/>
                  <a:gd name="T4" fmla="*/ 1 w 35"/>
                  <a:gd name="T5" fmla="*/ 1 h 96"/>
                  <a:gd name="T6" fmla="*/ 1 w 35"/>
                  <a:gd name="T7" fmla="*/ 0 h 96"/>
                  <a:gd name="T8" fmla="*/ 2 w 35"/>
                  <a:gd name="T9" fmla="*/ 0 h 96"/>
                  <a:gd name="T10" fmla="*/ 34 w 35"/>
                  <a:gd name="T11" fmla="*/ 94 h 96"/>
                  <a:gd name="T12" fmla="*/ 34 w 35"/>
                  <a:gd name="T13" fmla="*/ 96 h 96"/>
                  <a:gd name="T14" fmla="*/ 34 w 35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6">
                    <a:moveTo>
                      <a:pt x="34" y="96"/>
                    </a:moveTo>
                    <a:cubicBezTo>
                      <a:pt x="33" y="96"/>
                      <a:pt x="33" y="95"/>
                      <a:pt x="33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5" y="95"/>
                      <a:pt x="34" y="95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Freeform 90"/>
              <p:cNvSpPr/>
              <p:nvPr/>
            </p:nvSpPr>
            <p:spPr bwMode="auto">
              <a:xfrm>
                <a:off x="7380288" y="895350"/>
                <a:ext cx="311150" cy="366713"/>
              </a:xfrm>
              <a:custGeom>
                <a:avLst/>
                <a:gdLst>
                  <a:gd name="T0" fmla="*/ 1 w 56"/>
                  <a:gd name="T1" fmla="*/ 66 h 66"/>
                  <a:gd name="T2" fmla="*/ 0 w 56"/>
                  <a:gd name="T3" fmla="*/ 65 h 66"/>
                  <a:gd name="T4" fmla="*/ 0 w 56"/>
                  <a:gd name="T5" fmla="*/ 64 h 66"/>
                  <a:gd name="T6" fmla="*/ 54 w 56"/>
                  <a:gd name="T7" fmla="*/ 0 h 66"/>
                  <a:gd name="T8" fmla="*/ 55 w 56"/>
                  <a:gd name="T9" fmla="*/ 0 h 66"/>
                  <a:gd name="T10" fmla="*/ 56 w 56"/>
                  <a:gd name="T11" fmla="*/ 2 h 66"/>
                  <a:gd name="T12" fmla="*/ 1 w 56"/>
                  <a:gd name="T13" fmla="*/ 65 h 66"/>
                  <a:gd name="T14" fmla="*/ 1 w 56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6">
                    <a:moveTo>
                      <a:pt x="1" y="66"/>
                    </a:moveTo>
                    <a:cubicBezTo>
                      <a:pt x="0" y="66"/>
                      <a:pt x="0" y="66"/>
                      <a:pt x="0" y="65"/>
                    </a:cubicBezTo>
                    <a:cubicBezTo>
                      <a:pt x="0" y="65"/>
                      <a:pt x="0" y="64"/>
                      <a:pt x="0" y="6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Freeform 91"/>
              <p:cNvSpPr/>
              <p:nvPr/>
            </p:nvSpPr>
            <p:spPr bwMode="auto">
              <a:xfrm>
                <a:off x="7380288" y="728663"/>
                <a:ext cx="311150" cy="533400"/>
              </a:xfrm>
              <a:custGeom>
                <a:avLst/>
                <a:gdLst>
                  <a:gd name="T0" fmla="*/ 1 w 56"/>
                  <a:gd name="T1" fmla="*/ 96 h 96"/>
                  <a:gd name="T2" fmla="*/ 0 w 56"/>
                  <a:gd name="T3" fmla="*/ 95 h 96"/>
                  <a:gd name="T4" fmla="*/ 0 w 56"/>
                  <a:gd name="T5" fmla="*/ 94 h 96"/>
                  <a:gd name="T6" fmla="*/ 54 w 56"/>
                  <a:gd name="T7" fmla="*/ 0 h 96"/>
                  <a:gd name="T8" fmla="*/ 55 w 56"/>
                  <a:gd name="T9" fmla="*/ 0 h 96"/>
                  <a:gd name="T10" fmla="*/ 56 w 56"/>
                  <a:gd name="T11" fmla="*/ 1 h 96"/>
                  <a:gd name="T12" fmla="*/ 1 w 56"/>
                  <a:gd name="T13" fmla="*/ 95 h 96"/>
                  <a:gd name="T14" fmla="*/ 1 w 5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" y="96"/>
                    </a:moveTo>
                    <a:cubicBezTo>
                      <a:pt x="0" y="96"/>
                      <a:pt x="0" y="96"/>
                      <a:pt x="0" y="95"/>
                    </a:cubicBezTo>
                    <a:cubicBezTo>
                      <a:pt x="0" y="95"/>
                      <a:pt x="0" y="95"/>
                      <a:pt x="0" y="9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5" y="0"/>
                      <a:pt x="55" y="0"/>
                    </a:cubicBezTo>
                    <a:cubicBezTo>
                      <a:pt x="56" y="0"/>
                      <a:pt x="56" y="1"/>
                      <a:pt x="56" y="1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5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Freeform 92"/>
              <p:cNvSpPr/>
              <p:nvPr/>
            </p:nvSpPr>
            <p:spPr bwMode="auto">
              <a:xfrm>
                <a:off x="7196138" y="728663"/>
                <a:ext cx="495300" cy="533400"/>
              </a:xfrm>
              <a:custGeom>
                <a:avLst/>
                <a:gdLst>
                  <a:gd name="T0" fmla="*/ 88 w 89"/>
                  <a:gd name="T1" fmla="*/ 96 h 96"/>
                  <a:gd name="T2" fmla="*/ 87 w 89"/>
                  <a:gd name="T3" fmla="*/ 95 h 96"/>
                  <a:gd name="T4" fmla="*/ 1 w 89"/>
                  <a:gd name="T5" fmla="*/ 1 h 96"/>
                  <a:gd name="T6" fmla="*/ 1 w 89"/>
                  <a:gd name="T7" fmla="*/ 0 h 96"/>
                  <a:gd name="T8" fmla="*/ 2 w 89"/>
                  <a:gd name="T9" fmla="*/ 0 h 96"/>
                  <a:gd name="T10" fmla="*/ 89 w 89"/>
                  <a:gd name="T11" fmla="*/ 94 h 96"/>
                  <a:gd name="T12" fmla="*/ 89 w 89"/>
                  <a:gd name="T13" fmla="*/ 95 h 96"/>
                  <a:gd name="T14" fmla="*/ 88 w 89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96">
                    <a:moveTo>
                      <a:pt x="88" y="96"/>
                    </a:moveTo>
                    <a:cubicBezTo>
                      <a:pt x="88" y="96"/>
                      <a:pt x="87" y="95"/>
                      <a:pt x="87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5"/>
                      <a:pt x="89" y="95"/>
                    </a:cubicBezTo>
                    <a:cubicBezTo>
                      <a:pt x="88" y="96"/>
                      <a:pt x="88" y="96"/>
                      <a:pt x="8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Freeform 93"/>
              <p:cNvSpPr/>
              <p:nvPr/>
            </p:nvSpPr>
            <p:spPr bwMode="auto">
              <a:xfrm>
                <a:off x="7196138" y="728663"/>
                <a:ext cx="195263" cy="962025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0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Oval 94"/>
              <p:cNvSpPr>
                <a:spLocks noChangeArrowheads="1"/>
              </p:cNvSpPr>
              <p:nvPr/>
            </p:nvSpPr>
            <p:spPr bwMode="auto">
              <a:xfrm>
                <a:off x="7573963" y="844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Oval 95"/>
              <p:cNvSpPr>
                <a:spLocks noChangeArrowheads="1"/>
              </p:cNvSpPr>
              <p:nvPr/>
            </p:nvSpPr>
            <p:spPr bwMode="auto">
              <a:xfrm>
                <a:off x="7658100" y="1057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Oval 96"/>
              <p:cNvSpPr>
                <a:spLocks noChangeArrowheads="1"/>
              </p:cNvSpPr>
              <p:nvPr/>
            </p:nvSpPr>
            <p:spPr bwMode="auto">
              <a:xfrm>
                <a:off x="7273925" y="1228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Oval 97"/>
              <p:cNvSpPr>
                <a:spLocks noChangeArrowheads="1"/>
              </p:cNvSpPr>
              <p:nvPr/>
            </p:nvSpPr>
            <p:spPr bwMode="auto">
              <a:xfrm>
                <a:off x="7280275" y="8175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Oval 98"/>
              <p:cNvSpPr>
                <a:spLocks noChangeArrowheads="1"/>
              </p:cNvSpPr>
              <p:nvPr/>
            </p:nvSpPr>
            <p:spPr bwMode="auto">
              <a:xfrm>
                <a:off x="7502525" y="10572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Freeform 99"/>
              <p:cNvSpPr/>
              <p:nvPr/>
            </p:nvSpPr>
            <p:spPr bwMode="auto">
              <a:xfrm>
                <a:off x="7185025" y="711200"/>
                <a:ext cx="522288" cy="996950"/>
              </a:xfrm>
              <a:custGeom>
                <a:avLst/>
                <a:gdLst>
                  <a:gd name="T0" fmla="*/ 36 w 94"/>
                  <a:gd name="T1" fmla="*/ 179 h 179"/>
                  <a:gd name="T2" fmla="*/ 3 w 94"/>
                  <a:gd name="T3" fmla="*/ 179 h 179"/>
                  <a:gd name="T4" fmla="*/ 0 w 94"/>
                  <a:gd name="T5" fmla="*/ 175 h 179"/>
                  <a:gd name="T6" fmla="*/ 0 w 94"/>
                  <a:gd name="T7" fmla="*/ 4 h 179"/>
                  <a:gd name="T8" fmla="*/ 3 w 94"/>
                  <a:gd name="T9" fmla="*/ 0 h 179"/>
                  <a:gd name="T10" fmla="*/ 90 w 94"/>
                  <a:gd name="T11" fmla="*/ 0 h 179"/>
                  <a:gd name="T12" fmla="*/ 94 w 94"/>
                  <a:gd name="T13" fmla="*/ 4 h 179"/>
                  <a:gd name="T14" fmla="*/ 94 w 94"/>
                  <a:gd name="T15" fmla="*/ 34 h 179"/>
                  <a:gd name="T16" fmla="*/ 90 w 94"/>
                  <a:gd name="T17" fmla="*/ 38 h 179"/>
                  <a:gd name="T18" fmla="*/ 86 w 94"/>
                  <a:gd name="T19" fmla="*/ 34 h 179"/>
                  <a:gd name="T20" fmla="*/ 86 w 94"/>
                  <a:gd name="T21" fmla="*/ 7 h 179"/>
                  <a:gd name="T22" fmla="*/ 7 w 94"/>
                  <a:gd name="T23" fmla="*/ 7 h 179"/>
                  <a:gd name="T24" fmla="*/ 7 w 94"/>
                  <a:gd name="T25" fmla="*/ 172 h 179"/>
                  <a:gd name="T26" fmla="*/ 32 w 94"/>
                  <a:gd name="T27" fmla="*/ 172 h 179"/>
                  <a:gd name="T28" fmla="*/ 32 w 94"/>
                  <a:gd name="T29" fmla="*/ 98 h 179"/>
                  <a:gd name="T30" fmla="*/ 36 w 94"/>
                  <a:gd name="T31" fmla="*/ 94 h 179"/>
                  <a:gd name="T32" fmla="*/ 89 w 94"/>
                  <a:gd name="T33" fmla="*/ 94 h 179"/>
                  <a:gd name="T34" fmla="*/ 92 w 94"/>
                  <a:gd name="T35" fmla="*/ 98 h 179"/>
                  <a:gd name="T36" fmla="*/ 89 w 94"/>
                  <a:gd name="T37" fmla="*/ 101 h 179"/>
                  <a:gd name="T38" fmla="*/ 39 w 94"/>
                  <a:gd name="T39" fmla="*/ 101 h 179"/>
                  <a:gd name="T40" fmla="*/ 39 w 94"/>
                  <a:gd name="T41" fmla="*/ 175 h 179"/>
                  <a:gd name="T42" fmla="*/ 36 w 94"/>
                  <a:gd name="T4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79"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2" y="0"/>
                      <a:pt x="94" y="2"/>
                      <a:pt x="94" y="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36"/>
                      <a:pt x="92" y="38"/>
                      <a:pt x="90" y="38"/>
                    </a:cubicBezTo>
                    <a:cubicBezTo>
                      <a:pt x="88" y="38"/>
                      <a:pt x="86" y="36"/>
                      <a:pt x="86" y="34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2" y="172"/>
                      <a:pt x="32" y="172"/>
                      <a:pt x="32" y="172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32" y="96"/>
                      <a:pt x="34" y="94"/>
                      <a:pt x="36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91" y="94"/>
                      <a:pt x="92" y="96"/>
                      <a:pt x="92" y="98"/>
                    </a:cubicBezTo>
                    <a:cubicBezTo>
                      <a:pt x="92" y="100"/>
                      <a:pt x="91" y="101"/>
                      <a:pt x="8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39" y="175"/>
                      <a:pt x="39" y="175"/>
                      <a:pt x="39" y="175"/>
                    </a:cubicBezTo>
                    <a:cubicBezTo>
                      <a:pt x="39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3" name="组合 572"/>
            <p:cNvGrpSpPr/>
            <p:nvPr/>
          </p:nvGrpSpPr>
          <p:grpSpPr>
            <a:xfrm>
              <a:off x="7939038" y="695325"/>
              <a:ext cx="1038225" cy="1030288"/>
              <a:chOff x="8153400" y="695325"/>
              <a:chExt cx="1038225" cy="1030288"/>
            </a:xfrm>
            <a:grpFill/>
          </p:grpSpPr>
          <p:sp>
            <p:nvSpPr>
              <p:cNvPr id="574" name="Freeform 100"/>
              <p:cNvSpPr/>
              <p:nvPr/>
            </p:nvSpPr>
            <p:spPr bwMode="auto">
              <a:xfrm>
                <a:off x="8175625" y="1117600"/>
                <a:ext cx="449263" cy="11113"/>
              </a:xfrm>
              <a:custGeom>
                <a:avLst/>
                <a:gdLst>
                  <a:gd name="T0" fmla="*/ 80 w 81"/>
                  <a:gd name="T1" fmla="*/ 2 h 2"/>
                  <a:gd name="T2" fmla="*/ 1 w 81"/>
                  <a:gd name="T3" fmla="*/ 2 h 2"/>
                  <a:gd name="T4" fmla="*/ 0 w 81"/>
                  <a:gd name="T5" fmla="*/ 1 h 2"/>
                  <a:gd name="T6" fmla="*/ 1 w 81"/>
                  <a:gd name="T7" fmla="*/ 0 h 2"/>
                  <a:gd name="T8" fmla="*/ 80 w 81"/>
                  <a:gd name="T9" fmla="*/ 0 h 2"/>
                  <a:gd name="T10" fmla="*/ 81 w 81"/>
                  <a:gd name="T11" fmla="*/ 1 h 2"/>
                  <a:gd name="T12" fmla="*/ 80 w 8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2">
                    <a:moveTo>
                      <a:pt x="8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1" y="0"/>
                      <a:pt x="81" y="1"/>
                    </a:cubicBezTo>
                    <a:cubicBezTo>
                      <a:pt x="81" y="1"/>
                      <a:pt x="80" y="2"/>
                      <a:pt x="8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Freeform 101"/>
              <p:cNvSpPr/>
              <p:nvPr/>
            </p:nvSpPr>
            <p:spPr bwMode="auto">
              <a:xfrm>
                <a:off x="8675688" y="1117600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Freeform 102"/>
              <p:cNvSpPr/>
              <p:nvPr/>
            </p:nvSpPr>
            <p:spPr bwMode="auto">
              <a:xfrm>
                <a:off x="8675688" y="1117600"/>
                <a:ext cx="500063" cy="590550"/>
              </a:xfrm>
              <a:custGeom>
                <a:avLst/>
                <a:gdLst>
                  <a:gd name="T0" fmla="*/ 1 w 90"/>
                  <a:gd name="T1" fmla="*/ 106 h 106"/>
                  <a:gd name="T2" fmla="*/ 1 w 90"/>
                  <a:gd name="T3" fmla="*/ 106 h 106"/>
                  <a:gd name="T4" fmla="*/ 1 w 90"/>
                  <a:gd name="T5" fmla="*/ 104 h 106"/>
                  <a:gd name="T6" fmla="*/ 88 w 90"/>
                  <a:gd name="T7" fmla="*/ 0 h 106"/>
                  <a:gd name="T8" fmla="*/ 90 w 90"/>
                  <a:gd name="T9" fmla="*/ 0 h 106"/>
                  <a:gd name="T10" fmla="*/ 90 w 90"/>
                  <a:gd name="T11" fmla="*/ 2 h 106"/>
                  <a:gd name="T12" fmla="*/ 2 w 90"/>
                  <a:gd name="T13" fmla="*/ 106 h 106"/>
                  <a:gd name="T14" fmla="*/ 1 w 90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06">
                    <a:moveTo>
                      <a:pt x="1" y="106"/>
                    </a:moveTo>
                    <a:cubicBezTo>
                      <a:pt x="1" y="106"/>
                      <a:pt x="1" y="106"/>
                      <a:pt x="1" y="106"/>
                    </a:cubicBezTo>
                    <a:cubicBezTo>
                      <a:pt x="0" y="105"/>
                      <a:pt x="0" y="105"/>
                      <a:pt x="1" y="10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90" y="0"/>
                    </a:cubicBezTo>
                    <a:cubicBezTo>
                      <a:pt x="90" y="1"/>
                      <a:pt x="90" y="1"/>
                      <a:pt x="90" y="2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2" y="106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Freeform 103"/>
              <p:cNvSpPr/>
              <p:nvPr/>
            </p:nvSpPr>
            <p:spPr bwMode="auto">
              <a:xfrm>
                <a:off x="8175625" y="1117600"/>
                <a:ext cx="511175" cy="590550"/>
              </a:xfrm>
              <a:custGeom>
                <a:avLst/>
                <a:gdLst>
                  <a:gd name="T0" fmla="*/ 91 w 92"/>
                  <a:gd name="T1" fmla="*/ 106 h 106"/>
                  <a:gd name="T2" fmla="*/ 91 w 92"/>
                  <a:gd name="T3" fmla="*/ 106 h 106"/>
                  <a:gd name="T4" fmla="*/ 0 w 92"/>
                  <a:gd name="T5" fmla="*/ 2 h 106"/>
                  <a:gd name="T6" fmla="*/ 0 w 92"/>
                  <a:gd name="T7" fmla="*/ 0 h 106"/>
                  <a:gd name="T8" fmla="*/ 2 w 92"/>
                  <a:gd name="T9" fmla="*/ 0 h 106"/>
                  <a:gd name="T10" fmla="*/ 92 w 92"/>
                  <a:gd name="T11" fmla="*/ 104 h 106"/>
                  <a:gd name="T12" fmla="*/ 92 w 92"/>
                  <a:gd name="T13" fmla="*/ 106 h 106"/>
                  <a:gd name="T14" fmla="*/ 91 w 92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06">
                    <a:moveTo>
                      <a:pt x="91" y="106"/>
                    </a:moveTo>
                    <a:cubicBezTo>
                      <a:pt x="91" y="106"/>
                      <a:pt x="91" y="106"/>
                      <a:pt x="91" y="10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104"/>
                      <a:pt x="92" y="104"/>
                      <a:pt x="92" y="104"/>
                    </a:cubicBezTo>
                    <a:cubicBezTo>
                      <a:pt x="92" y="105"/>
                      <a:pt x="92" y="105"/>
                      <a:pt x="92" y="106"/>
                    </a:cubicBezTo>
                    <a:cubicBezTo>
                      <a:pt x="92" y="106"/>
                      <a:pt x="91" y="106"/>
                      <a:pt x="9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Freeform 104"/>
              <p:cNvSpPr/>
              <p:nvPr/>
            </p:nvSpPr>
            <p:spPr bwMode="auto">
              <a:xfrm>
                <a:off x="8224838" y="973138"/>
                <a:ext cx="917575" cy="11113"/>
              </a:xfrm>
              <a:custGeom>
                <a:avLst/>
                <a:gdLst>
                  <a:gd name="T0" fmla="*/ 164 w 165"/>
                  <a:gd name="T1" fmla="*/ 2 h 2"/>
                  <a:gd name="T2" fmla="*/ 1 w 165"/>
                  <a:gd name="T3" fmla="*/ 2 h 2"/>
                  <a:gd name="T4" fmla="*/ 0 w 165"/>
                  <a:gd name="T5" fmla="*/ 1 h 2"/>
                  <a:gd name="T6" fmla="*/ 1 w 165"/>
                  <a:gd name="T7" fmla="*/ 0 h 2"/>
                  <a:gd name="T8" fmla="*/ 164 w 165"/>
                  <a:gd name="T9" fmla="*/ 0 h 2"/>
                  <a:gd name="T10" fmla="*/ 165 w 165"/>
                  <a:gd name="T11" fmla="*/ 1 h 2"/>
                  <a:gd name="T12" fmla="*/ 164 w 1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2">
                    <a:moveTo>
                      <a:pt x="1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65" y="1"/>
                      <a:pt x="165" y="1"/>
                    </a:cubicBezTo>
                    <a:cubicBezTo>
                      <a:pt x="165" y="2"/>
                      <a:pt x="164" y="2"/>
                      <a:pt x="1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Freeform 105"/>
              <p:cNvSpPr/>
              <p:nvPr/>
            </p:nvSpPr>
            <p:spPr bwMode="auto">
              <a:xfrm>
                <a:off x="8224838" y="973138"/>
                <a:ext cx="400050" cy="155575"/>
              </a:xfrm>
              <a:custGeom>
                <a:avLst/>
                <a:gdLst>
                  <a:gd name="T0" fmla="*/ 71 w 72"/>
                  <a:gd name="T1" fmla="*/ 28 h 28"/>
                  <a:gd name="T2" fmla="*/ 71 w 72"/>
                  <a:gd name="T3" fmla="*/ 28 h 28"/>
                  <a:gd name="T4" fmla="*/ 1 w 72"/>
                  <a:gd name="T5" fmla="*/ 2 h 28"/>
                  <a:gd name="T6" fmla="*/ 0 w 72"/>
                  <a:gd name="T7" fmla="*/ 1 h 28"/>
                  <a:gd name="T8" fmla="*/ 1 w 72"/>
                  <a:gd name="T9" fmla="*/ 0 h 28"/>
                  <a:gd name="T10" fmla="*/ 71 w 72"/>
                  <a:gd name="T11" fmla="*/ 26 h 28"/>
                  <a:gd name="T12" fmla="*/ 72 w 72"/>
                  <a:gd name="T13" fmla="*/ 27 h 28"/>
                  <a:gd name="T14" fmla="*/ 71 w 72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8">
                    <a:moveTo>
                      <a:pt x="71" y="28"/>
                    </a:moveTo>
                    <a:cubicBezTo>
                      <a:pt x="71" y="28"/>
                      <a:pt x="71" y="28"/>
                      <a:pt x="71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2" y="26"/>
                      <a:pt x="72" y="27"/>
                      <a:pt x="72" y="27"/>
                    </a:cubicBezTo>
                    <a:cubicBezTo>
                      <a:pt x="72" y="28"/>
                      <a:pt x="71" y="28"/>
                      <a:pt x="7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Freeform 106"/>
              <p:cNvSpPr/>
              <p:nvPr/>
            </p:nvSpPr>
            <p:spPr bwMode="auto">
              <a:xfrm>
                <a:off x="8613775" y="711200"/>
                <a:ext cx="73025" cy="417513"/>
              </a:xfrm>
              <a:custGeom>
                <a:avLst/>
                <a:gdLst>
                  <a:gd name="T0" fmla="*/ 1 w 13"/>
                  <a:gd name="T1" fmla="*/ 75 h 75"/>
                  <a:gd name="T2" fmla="*/ 1 w 13"/>
                  <a:gd name="T3" fmla="*/ 75 h 75"/>
                  <a:gd name="T4" fmla="*/ 0 w 13"/>
                  <a:gd name="T5" fmla="*/ 74 h 75"/>
                  <a:gd name="T6" fmla="*/ 11 w 13"/>
                  <a:gd name="T7" fmla="*/ 1 h 75"/>
                  <a:gd name="T8" fmla="*/ 12 w 13"/>
                  <a:gd name="T9" fmla="*/ 0 h 75"/>
                  <a:gd name="T10" fmla="*/ 13 w 13"/>
                  <a:gd name="T11" fmla="*/ 1 h 75"/>
                  <a:gd name="T12" fmla="*/ 2 w 13"/>
                  <a:gd name="T13" fmla="*/ 74 h 75"/>
                  <a:gd name="T14" fmla="*/ 1 w 13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5">
                    <a:moveTo>
                      <a:pt x="1" y="75"/>
                    </a:moveTo>
                    <a:cubicBezTo>
                      <a:pt x="1" y="75"/>
                      <a:pt x="1" y="75"/>
                      <a:pt x="1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3" y="1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Freeform 107"/>
              <p:cNvSpPr/>
              <p:nvPr/>
            </p:nvSpPr>
            <p:spPr bwMode="auto">
              <a:xfrm>
                <a:off x="8613775" y="1117600"/>
                <a:ext cx="433388" cy="434975"/>
              </a:xfrm>
              <a:custGeom>
                <a:avLst/>
                <a:gdLst>
                  <a:gd name="T0" fmla="*/ 77 w 78"/>
                  <a:gd name="T1" fmla="*/ 78 h 78"/>
                  <a:gd name="T2" fmla="*/ 77 w 78"/>
                  <a:gd name="T3" fmla="*/ 78 h 78"/>
                  <a:gd name="T4" fmla="*/ 0 w 78"/>
                  <a:gd name="T5" fmla="*/ 2 h 78"/>
                  <a:gd name="T6" fmla="*/ 0 w 78"/>
                  <a:gd name="T7" fmla="*/ 0 h 78"/>
                  <a:gd name="T8" fmla="*/ 2 w 78"/>
                  <a:gd name="T9" fmla="*/ 0 h 78"/>
                  <a:gd name="T10" fmla="*/ 78 w 78"/>
                  <a:gd name="T11" fmla="*/ 77 h 78"/>
                  <a:gd name="T12" fmla="*/ 78 w 78"/>
                  <a:gd name="T13" fmla="*/ 78 h 78"/>
                  <a:gd name="T14" fmla="*/ 77 w 78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8">
                    <a:moveTo>
                      <a:pt x="77" y="78"/>
                    </a:moveTo>
                    <a:cubicBezTo>
                      <a:pt x="77" y="78"/>
                      <a:pt x="77" y="78"/>
                      <a:pt x="77" y="7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7"/>
                      <a:pt x="78" y="78"/>
                      <a:pt x="78" y="78"/>
                    </a:cubicBezTo>
                    <a:cubicBezTo>
                      <a:pt x="78" y="78"/>
                      <a:pt x="78" y="78"/>
                      <a:pt x="77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Freeform 108"/>
              <p:cNvSpPr/>
              <p:nvPr/>
            </p:nvSpPr>
            <p:spPr bwMode="auto">
              <a:xfrm>
                <a:off x="8613775" y="973138"/>
                <a:ext cx="528638" cy="155575"/>
              </a:xfrm>
              <a:custGeom>
                <a:avLst/>
                <a:gdLst>
                  <a:gd name="T0" fmla="*/ 1 w 95"/>
                  <a:gd name="T1" fmla="*/ 28 h 28"/>
                  <a:gd name="T2" fmla="*/ 0 w 95"/>
                  <a:gd name="T3" fmla="*/ 27 h 28"/>
                  <a:gd name="T4" fmla="*/ 1 w 95"/>
                  <a:gd name="T5" fmla="*/ 26 h 28"/>
                  <a:gd name="T6" fmla="*/ 94 w 95"/>
                  <a:gd name="T7" fmla="*/ 0 h 28"/>
                  <a:gd name="T8" fmla="*/ 95 w 95"/>
                  <a:gd name="T9" fmla="*/ 1 h 28"/>
                  <a:gd name="T10" fmla="*/ 94 w 95"/>
                  <a:gd name="T11" fmla="*/ 2 h 28"/>
                  <a:gd name="T12" fmla="*/ 1 w 95"/>
                  <a:gd name="T13" fmla="*/ 28 h 28"/>
                  <a:gd name="T14" fmla="*/ 1 w 9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28">
                    <a:moveTo>
                      <a:pt x="1" y="28"/>
                    </a:moveTo>
                    <a:cubicBezTo>
                      <a:pt x="0" y="28"/>
                      <a:pt x="0" y="28"/>
                      <a:pt x="0" y="27"/>
                    </a:cubicBezTo>
                    <a:cubicBezTo>
                      <a:pt x="0" y="27"/>
                      <a:pt x="0" y="26"/>
                      <a:pt x="1" y="26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5" y="0"/>
                      <a:pt x="95" y="1"/>
                    </a:cubicBezTo>
                    <a:cubicBezTo>
                      <a:pt x="95" y="1"/>
                      <a:pt x="95" y="2"/>
                      <a:pt x="94" y="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Oval 109"/>
              <p:cNvSpPr>
                <a:spLocks noChangeArrowheads="1"/>
              </p:cNvSpPr>
              <p:nvPr/>
            </p:nvSpPr>
            <p:spPr bwMode="auto">
              <a:xfrm>
                <a:off x="8891588" y="13970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Oval 110"/>
              <p:cNvSpPr>
                <a:spLocks noChangeArrowheads="1"/>
              </p:cNvSpPr>
              <p:nvPr/>
            </p:nvSpPr>
            <p:spPr bwMode="auto">
              <a:xfrm>
                <a:off x="8620125" y="950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Oval 111"/>
              <p:cNvSpPr>
                <a:spLocks noChangeArrowheads="1"/>
              </p:cNvSpPr>
              <p:nvPr/>
            </p:nvSpPr>
            <p:spPr bwMode="auto">
              <a:xfrm>
                <a:off x="8386763" y="1368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Oval 112"/>
              <p:cNvSpPr>
                <a:spLocks noChangeArrowheads="1"/>
              </p:cNvSpPr>
              <p:nvPr/>
            </p:nvSpPr>
            <p:spPr bwMode="auto">
              <a:xfrm>
                <a:off x="8653463" y="1157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Oval 113"/>
              <p:cNvSpPr>
                <a:spLocks noChangeArrowheads="1"/>
              </p:cNvSpPr>
              <p:nvPr/>
            </p:nvSpPr>
            <p:spPr bwMode="auto">
              <a:xfrm>
                <a:off x="8402638" y="1022350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Freeform 114"/>
              <p:cNvSpPr/>
              <p:nvPr/>
            </p:nvSpPr>
            <p:spPr bwMode="auto">
              <a:xfrm>
                <a:off x="8153400" y="695325"/>
                <a:ext cx="1038225" cy="1030288"/>
              </a:xfrm>
              <a:custGeom>
                <a:avLst/>
                <a:gdLst>
                  <a:gd name="T0" fmla="*/ 95 w 187"/>
                  <a:gd name="T1" fmla="*/ 185 h 185"/>
                  <a:gd name="T2" fmla="*/ 58 w 187"/>
                  <a:gd name="T3" fmla="*/ 177 h 185"/>
                  <a:gd name="T4" fmla="*/ 28 w 187"/>
                  <a:gd name="T5" fmla="*/ 158 h 185"/>
                  <a:gd name="T6" fmla="*/ 8 w 187"/>
                  <a:gd name="T7" fmla="*/ 128 h 185"/>
                  <a:gd name="T8" fmla="*/ 0 w 187"/>
                  <a:gd name="T9" fmla="*/ 93 h 185"/>
                  <a:gd name="T10" fmla="*/ 8 w 187"/>
                  <a:gd name="T11" fmla="*/ 57 h 185"/>
                  <a:gd name="T12" fmla="*/ 28 w 187"/>
                  <a:gd name="T13" fmla="*/ 27 h 185"/>
                  <a:gd name="T14" fmla="*/ 58 w 187"/>
                  <a:gd name="T15" fmla="*/ 8 h 185"/>
                  <a:gd name="T16" fmla="*/ 95 w 187"/>
                  <a:gd name="T17" fmla="*/ 0 h 185"/>
                  <a:gd name="T18" fmla="*/ 141 w 187"/>
                  <a:gd name="T19" fmla="*/ 13 h 185"/>
                  <a:gd name="T20" fmla="*/ 180 w 187"/>
                  <a:gd name="T21" fmla="*/ 49 h 185"/>
                  <a:gd name="T22" fmla="*/ 179 w 187"/>
                  <a:gd name="T23" fmla="*/ 54 h 185"/>
                  <a:gd name="T24" fmla="*/ 174 w 187"/>
                  <a:gd name="T25" fmla="*/ 53 h 185"/>
                  <a:gd name="T26" fmla="*/ 138 w 187"/>
                  <a:gd name="T27" fmla="*/ 19 h 185"/>
                  <a:gd name="T28" fmla="*/ 95 w 187"/>
                  <a:gd name="T29" fmla="*/ 8 h 185"/>
                  <a:gd name="T30" fmla="*/ 61 w 187"/>
                  <a:gd name="T31" fmla="*/ 14 h 185"/>
                  <a:gd name="T32" fmla="*/ 33 w 187"/>
                  <a:gd name="T33" fmla="*/ 33 h 185"/>
                  <a:gd name="T34" fmla="*/ 14 w 187"/>
                  <a:gd name="T35" fmla="*/ 60 h 185"/>
                  <a:gd name="T36" fmla="*/ 8 w 187"/>
                  <a:gd name="T37" fmla="*/ 93 h 185"/>
                  <a:gd name="T38" fmla="*/ 14 w 187"/>
                  <a:gd name="T39" fmla="*/ 125 h 185"/>
                  <a:gd name="T40" fmla="*/ 33 w 187"/>
                  <a:gd name="T41" fmla="*/ 152 h 185"/>
                  <a:gd name="T42" fmla="*/ 61 w 187"/>
                  <a:gd name="T43" fmla="*/ 171 h 185"/>
                  <a:gd name="T44" fmla="*/ 95 w 187"/>
                  <a:gd name="T45" fmla="*/ 177 h 185"/>
                  <a:gd name="T46" fmla="*/ 129 w 187"/>
                  <a:gd name="T47" fmla="*/ 171 h 185"/>
                  <a:gd name="T48" fmla="*/ 156 w 187"/>
                  <a:gd name="T49" fmla="*/ 152 h 185"/>
                  <a:gd name="T50" fmla="*/ 174 w 187"/>
                  <a:gd name="T51" fmla="*/ 125 h 185"/>
                  <a:gd name="T52" fmla="*/ 180 w 187"/>
                  <a:gd name="T53" fmla="*/ 93 h 185"/>
                  <a:gd name="T54" fmla="*/ 180 w 187"/>
                  <a:gd name="T55" fmla="*/ 89 h 185"/>
                  <a:gd name="T56" fmla="*/ 180 w 187"/>
                  <a:gd name="T57" fmla="*/ 81 h 185"/>
                  <a:gd name="T58" fmla="*/ 84 w 187"/>
                  <a:gd name="T59" fmla="*/ 81 h 185"/>
                  <a:gd name="T60" fmla="*/ 80 w 187"/>
                  <a:gd name="T61" fmla="*/ 77 h 185"/>
                  <a:gd name="T62" fmla="*/ 84 w 187"/>
                  <a:gd name="T63" fmla="*/ 73 h 185"/>
                  <a:gd name="T64" fmla="*/ 183 w 187"/>
                  <a:gd name="T65" fmla="*/ 73 h 185"/>
                  <a:gd name="T66" fmla="*/ 187 w 187"/>
                  <a:gd name="T67" fmla="*/ 77 h 185"/>
                  <a:gd name="T68" fmla="*/ 187 w 187"/>
                  <a:gd name="T69" fmla="*/ 89 h 185"/>
                  <a:gd name="T70" fmla="*/ 187 w 187"/>
                  <a:gd name="T71" fmla="*/ 93 h 185"/>
                  <a:gd name="T72" fmla="*/ 180 w 187"/>
                  <a:gd name="T73" fmla="*/ 128 h 185"/>
                  <a:gd name="T74" fmla="*/ 161 w 187"/>
                  <a:gd name="T75" fmla="*/ 158 h 185"/>
                  <a:gd name="T76" fmla="*/ 132 w 187"/>
                  <a:gd name="T77" fmla="*/ 177 h 185"/>
                  <a:gd name="T78" fmla="*/ 95 w 187"/>
                  <a:gd name="T7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7" h="185">
                    <a:moveTo>
                      <a:pt x="95" y="185"/>
                    </a:moveTo>
                    <a:cubicBezTo>
                      <a:pt x="82" y="185"/>
                      <a:pt x="70" y="182"/>
                      <a:pt x="58" y="177"/>
                    </a:cubicBezTo>
                    <a:cubicBezTo>
                      <a:pt x="47" y="173"/>
                      <a:pt x="37" y="166"/>
                      <a:pt x="28" y="158"/>
                    </a:cubicBezTo>
                    <a:cubicBezTo>
                      <a:pt x="19" y="149"/>
                      <a:pt x="13" y="139"/>
                      <a:pt x="8" y="128"/>
                    </a:cubicBezTo>
                    <a:cubicBezTo>
                      <a:pt x="3" y="117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7"/>
                    </a:cubicBezTo>
                    <a:cubicBezTo>
                      <a:pt x="37" y="19"/>
                      <a:pt x="47" y="12"/>
                      <a:pt x="58" y="8"/>
                    </a:cubicBezTo>
                    <a:cubicBezTo>
                      <a:pt x="70" y="3"/>
                      <a:pt x="82" y="0"/>
                      <a:pt x="95" y="0"/>
                    </a:cubicBezTo>
                    <a:cubicBezTo>
                      <a:pt x="112" y="0"/>
                      <a:pt x="127" y="4"/>
                      <a:pt x="141" y="13"/>
                    </a:cubicBezTo>
                    <a:cubicBezTo>
                      <a:pt x="156" y="21"/>
                      <a:pt x="169" y="33"/>
                      <a:pt x="180" y="49"/>
                    </a:cubicBezTo>
                    <a:cubicBezTo>
                      <a:pt x="181" y="51"/>
                      <a:pt x="181" y="53"/>
                      <a:pt x="179" y="54"/>
                    </a:cubicBezTo>
                    <a:cubicBezTo>
                      <a:pt x="177" y="55"/>
                      <a:pt x="175" y="55"/>
                      <a:pt x="174" y="53"/>
                    </a:cubicBezTo>
                    <a:cubicBezTo>
                      <a:pt x="163" y="38"/>
                      <a:pt x="151" y="26"/>
                      <a:pt x="138" y="19"/>
                    </a:cubicBezTo>
                    <a:cubicBezTo>
                      <a:pt x="125" y="12"/>
                      <a:pt x="110" y="8"/>
                      <a:pt x="95" y="8"/>
                    </a:cubicBezTo>
                    <a:cubicBezTo>
                      <a:pt x="83" y="8"/>
                      <a:pt x="72" y="10"/>
                      <a:pt x="61" y="14"/>
                    </a:cubicBezTo>
                    <a:cubicBezTo>
                      <a:pt x="51" y="19"/>
                      <a:pt x="41" y="25"/>
                      <a:pt x="33" y="33"/>
                    </a:cubicBezTo>
                    <a:cubicBezTo>
                      <a:pt x="25" y="40"/>
                      <a:pt x="19" y="49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1" y="166"/>
                      <a:pt x="61" y="171"/>
                    </a:cubicBezTo>
                    <a:cubicBezTo>
                      <a:pt x="72" y="175"/>
                      <a:pt x="83" y="177"/>
                      <a:pt x="95" y="177"/>
                    </a:cubicBezTo>
                    <a:cubicBezTo>
                      <a:pt x="108" y="177"/>
                      <a:pt x="119" y="175"/>
                      <a:pt x="129" y="171"/>
                    </a:cubicBezTo>
                    <a:cubicBezTo>
                      <a:pt x="140" y="166"/>
                      <a:pt x="149" y="160"/>
                      <a:pt x="156" y="152"/>
                    </a:cubicBezTo>
                    <a:cubicBezTo>
                      <a:pt x="163" y="145"/>
                      <a:pt x="169" y="136"/>
                      <a:pt x="174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9"/>
                      <a:pt x="180" y="89"/>
                      <a:pt x="180" y="89"/>
                    </a:cubicBezTo>
                    <a:cubicBezTo>
                      <a:pt x="180" y="87"/>
                      <a:pt x="180" y="85"/>
                      <a:pt x="180" y="81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82" y="81"/>
                      <a:pt x="80" y="79"/>
                      <a:pt x="80" y="77"/>
                    </a:cubicBezTo>
                    <a:cubicBezTo>
                      <a:pt x="80" y="75"/>
                      <a:pt x="82" y="73"/>
                      <a:pt x="84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5" y="73"/>
                      <a:pt x="187" y="75"/>
                      <a:pt x="187" y="77"/>
                    </a:cubicBezTo>
                    <a:cubicBezTo>
                      <a:pt x="187" y="83"/>
                      <a:pt x="187" y="87"/>
                      <a:pt x="187" y="89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6" y="139"/>
                      <a:pt x="169" y="149"/>
                      <a:pt x="161" y="158"/>
                    </a:cubicBezTo>
                    <a:cubicBezTo>
                      <a:pt x="153" y="166"/>
                      <a:pt x="143" y="173"/>
                      <a:pt x="132" y="177"/>
                    </a:cubicBezTo>
                    <a:cubicBezTo>
                      <a:pt x="121" y="182"/>
                      <a:pt x="109" y="185"/>
                      <a:pt x="95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9" name="组合 588"/>
            <p:cNvGrpSpPr/>
            <p:nvPr/>
          </p:nvGrpSpPr>
          <p:grpSpPr>
            <a:xfrm>
              <a:off x="9472563" y="711200"/>
              <a:ext cx="800100" cy="996950"/>
              <a:chOff x="9686925" y="711200"/>
              <a:chExt cx="800100" cy="996950"/>
            </a:xfrm>
            <a:grpFill/>
          </p:grpSpPr>
          <p:sp>
            <p:nvSpPr>
              <p:cNvPr id="590" name="Freeform 115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73 w 74"/>
                  <a:gd name="T1" fmla="*/ 173 h 173"/>
                  <a:gd name="T2" fmla="*/ 72 w 74"/>
                  <a:gd name="T3" fmla="*/ 173 h 173"/>
                  <a:gd name="T4" fmla="*/ 1 w 74"/>
                  <a:gd name="T5" fmla="*/ 1 h 173"/>
                  <a:gd name="T6" fmla="*/ 1 w 74"/>
                  <a:gd name="T7" fmla="*/ 0 h 173"/>
                  <a:gd name="T8" fmla="*/ 2 w 74"/>
                  <a:gd name="T9" fmla="*/ 0 h 173"/>
                  <a:gd name="T10" fmla="*/ 74 w 74"/>
                  <a:gd name="T11" fmla="*/ 172 h 173"/>
                  <a:gd name="T12" fmla="*/ 74 w 74"/>
                  <a:gd name="T13" fmla="*/ 173 h 173"/>
                  <a:gd name="T14" fmla="*/ 73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73" y="173"/>
                    </a:moveTo>
                    <a:cubicBezTo>
                      <a:pt x="73" y="173"/>
                      <a:pt x="73" y="173"/>
                      <a:pt x="72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4" y="172"/>
                      <a:pt x="74" y="172"/>
                      <a:pt x="74" y="172"/>
                    </a:cubicBezTo>
                    <a:cubicBezTo>
                      <a:pt x="74" y="173"/>
                      <a:pt x="74" y="173"/>
                      <a:pt x="74" y="173"/>
                    </a:cubicBezTo>
                    <a:cubicBezTo>
                      <a:pt x="73" y="173"/>
                      <a:pt x="73" y="173"/>
                      <a:pt x="7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Freeform 116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1 w 74"/>
                  <a:gd name="T1" fmla="*/ 173 h 173"/>
                  <a:gd name="T2" fmla="*/ 1 w 74"/>
                  <a:gd name="T3" fmla="*/ 173 h 173"/>
                  <a:gd name="T4" fmla="*/ 1 w 74"/>
                  <a:gd name="T5" fmla="*/ 172 h 173"/>
                  <a:gd name="T6" fmla="*/ 72 w 74"/>
                  <a:gd name="T7" fmla="*/ 0 h 173"/>
                  <a:gd name="T8" fmla="*/ 74 w 74"/>
                  <a:gd name="T9" fmla="*/ 0 h 173"/>
                  <a:gd name="T10" fmla="*/ 74 w 74"/>
                  <a:gd name="T11" fmla="*/ 1 h 173"/>
                  <a:gd name="T12" fmla="*/ 2 w 74"/>
                  <a:gd name="T13" fmla="*/ 173 h 173"/>
                  <a:gd name="T14" fmla="*/ 1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4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Freeform 117"/>
              <p:cNvSpPr/>
              <p:nvPr/>
            </p:nvSpPr>
            <p:spPr bwMode="auto">
              <a:xfrm>
                <a:off x="10282238" y="728663"/>
                <a:ext cx="193675" cy="973138"/>
              </a:xfrm>
              <a:custGeom>
                <a:avLst/>
                <a:gdLst>
                  <a:gd name="T0" fmla="*/ 1 w 35"/>
                  <a:gd name="T1" fmla="*/ 175 h 175"/>
                  <a:gd name="T2" fmla="*/ 1 w 35"/>
                  <a:gd name="T3" fmla="*/ 175 h 175"/>
                  <a:gd name="T4" fmla="*/ 0 w 35"/>
                  <a:gd name="T5" fmla="*/ 173 h 175"/>
                  <a:gd name="T6" fmla="*/ 33 w 35"/>
                  <a:gd name="T7" fmla="*/ 0 h 175"/>
                  <a:gd name="T8" fmla="*/ 34 w 35"/>
                  <a:gd name="T9" fmla="*/ 0 h 175"/>
                  <a:gd name="T10" fmla="*/ 35 w 35"/>
                  <a:gd name="T11" fmla="*/ 1 h 175"/>
                  <a:gd name="T12" fmla="*/ 2 w 35"/>
                  <a:gd name="T13" fmla="*/ 174 h 175"/>
                  <a:gd name="T14" fmla="*/ 1 w 35"/>
                  <a:gd name="T1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5">
                    <a:moveTo>
                      <a:pt x="1" y="175"/>
                    </a:moveTo>
                    <a:cubicBezTo>
                      <a:pt x="1" y="175"/>
                      <a:pt x="1" y="175"/>
                      <a:pt x="1" y="175"/>
                    </a:cubicBezTo>
                    <a:cubicBezTo>
                      <a:pt x="1" y="174"/>
                      <a:pt x="0" y="174"/>
                      <a:pt x="0" y="17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1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4"/>
                      <a:pt x="2" y="175"/>
                      <a:pt x="1" y="1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Freeform 118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1 w 34"/>
                  <a:gd name="T1" fmla="*/ 173 h 173"/>
                  <a:gd name="T2" fmla="*/ 1 w 34"/>
                  <a:gd name="T3" fmla="*/ 173 h 173"/>
                  <a:gd name="T4" fmla="*/ 0 w 34"/>
                  <a:gd name="T5" fmla="*/ 172 h 173"/>
                  <a:gd name="T6" fmla="*/ 32 w 34"/>
                  <a:gd name="T7" fmla="*/ 0 h 173"/>
                  <a:gd name="T8" fmla="*/ 34 w 34"/>
                  <a:gd name="T9" fmla="*/ 0 h 173"/>
                  <a:gd name="T10" fmla="*/ 34 w 34"/>
                  <a:gd name="T11" fmla="*/ 1 h 173"/>
                  <a:gd name="T12" fmla="*/ 2 w 34"/>
                  <a:gd name="T13" fmla="*/ 173 h 173"/>
                  <a:gd name="T14" fmla="*/ 1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Freeform 119"/>
              <p:cNvSpPr/>
              <p:nvPr/>
            </p:nvSpPr>
            <p:spPr bwMode="auto">
              <a:xfrm>
                <a:off x="9704388" y="1206500"/>
                <a:ext cx="771525" cy="6350"/>
              </a:xfrm>
              <a:custGeom>
                <a:avLst/>
                <a:gdLst>
                  <a:gd name="T0" fmla="*/ 138 w 139"/>
                  <a:gd name="T1" fmla="*/ 1 h 1"/>
                  <a:gd name="T2" fmla="*/ 1 w 139"/>
                  <a:gd name="T3" fmla="*/ 1 h 1"/>
                  <a:gd name="T4" fmla="*/ 0 w 139"/>
                  <a:gd name="T5" fmla="*/ 1 h 1"/>
                  <a:gd name="T6" fmla="*/ 1 w 139"/>
                  <a:gd name="T7" fmla="*/ 0 h 1"/>
                  <a:gd name="T8" fmla="*/ 138 w 139"/>
                  <a:gd name="T9" fmla="*/ 0 h 1"/>
                  <a:gd name="T10" fmla="*/ 139 w 139"/>
                  <a:gd name="T11" fmla="*/ 1 h 1"/>
                  <a:gd name="T12" fmla="*/ 138 w 139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">
                    <a:moveTo>
                      <a:pt x="138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38" y="0"/>
                      <a:pt x="139" y="0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Freeform 120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Freeform 121"/>
              <p:cNvSpPr/>
              <p:nvPr/>
            </p:nvSpPr>
            <p:spPr bwMode="auto">
              <a:xfrm>
                <a:off x="9704388" y="728663"/>
                <a:ext cx="771525" cy="962025"/>
              </a:xfrm>
              <a:custGeom>
                <a:avLst/>
                <a:gdLst>
                  <a:gd name="T0" fmla="*/ 1 w 139"/>
                  <a:gd name="T1" fmla="*/ 173 h 173"/>
                  <a:gd name="T2" fmla="*/ 1 w 139"/>
                  <a:gd name="T3" fmla="*/ 173 h 173"/>
                  <a:gd name="T4" fmla="*/ 0 w 139"/>
                  <a:gd name="T5" fmla="*/ 172 h 173"/>
                  <a:gd name="T6" fmla="*/ 137 w 139"/>
                  <a:gd name="T7" fmla="*/ 0 h 173"/>
                  <a:gd name="T8" fmla="*/ 138 w 139"/>
                  <a:gd name="T9" fmla="*/ 0 h 173"/>
                  <a:gd name="T10" fmla="*/ 138 w 139"/>
                  <a:gd name="T11" fmla="*/ 1 h 173"/>
                  <a:gd name="T12" fmla="*/ 2 w 139"/>
                  <a:gd name="T13" fmla="*/ 173 h 173"/>
                  <a:gd name="T14" fmla="*/ 1 w 139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0"/>
                      <a:pt x="138" y="0"/>
                      <a:pt x="138" y="0"/>
                    </a:cubicBezTo>
                    <a:cubicBezTo>
                      <a:pt x="139" y="0"/>
                      <a:pt x="139" y="1"/>
                      <a:pt x="138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Freeform 122"/>
              <p:cNvSpPr/>
              <p:nvPr/>
            </p:nvSpPr>
            <p:spPr bwMode="auto">
              <a:xfrm>
                <a:off x="9882188" y="1679575"/>
                <a:ext cx="411163" cy="11113"/>
              </a:xfrm>
              <a:custGeom>
                <a:avLst/>
                <a:gdLst>
                  <a:gd name="T0" fmla="*/ 73 w 74"/>
                  <a:gd name="T1" fmla="*/ 2 h 2"/>
                  <a:gd name="T2" fmla="*/ 1 w 74"/>
                  <a:gd name="T3" fmla="*/ 2 h 2"/>
                  <a:gd name="T4" fmla="*/ 0 w 74"/>
                  <a:gd name="T5" fmla="*/ 1 h 2"/>
                  <a:gd name="T6" fmla="*/ 1 w 74"/>
                  <a:gd name="T7" fmla="*/ 0 h 2"/>
                  <a:gd name="T8" fmla="*/ 73 w 74"/>
                  <a:gd name="T9" fmla="*/ 0 h 2"/>
                  <a:gd name="T10" fmla="*/ 74 w 74"/>
                  <a:gd name="T11" fmla="*/ 1 h 2"/>
                  <a:gd name="T12" fmla="*/ 73 w 7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2">
                    <a:moveTo>
                      <a:pt x="7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74" y="2"/>
                      <a:pt x="74" y="2"/>
                      <a:pt x="7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Oval 123"/>
              <p:cNvSpPr>
                <a:spLocks noChangeArrowheads="1"/>
              </p:cNvSpPr>
              <p:nvPr/>
            </p:nvSpPr>
            <p:spPr bwMode="auto">
              <a:xfrm>
                <a:off x="10059988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Oval 124"/>
              <p:cNvSpPr>
                <a:spLocks noChangeArrowheads="1"/>
              </p:cNvSpPr>
              <p:nvPr/>
            </p:nvSpPr>
            <p:spPr bwMode="auto">
              <a:xfrm>
                <a:off x="10353675" y="1184275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Oval 125"/>
              <p:cNvSpPr>
                <a:spLocks noChangeArrowheads="1"/>
              </p:cNvSpPr>
              <p:nvPr/>
            </p:nvSpPr>
            <p:spPr bwMode="auto">
              <a:xfrm>
                <a:off x="9826625" y="1479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Oval 126"/>
              <p:cNvSpPr>
                <a:spLocks noChangeArrowheads="1"/>
              </p:cNvSpPr>
              <p:nvPr/>
            </p:nvSpPr>
            <p:spPr bwMode="auto">
              <a:xfrm>
                <a:off x="9959975" y="939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Oval 127"/>
              <p:cNvSpPr>
                <a:spLocks noChangeArrowheads="1"/>
              </p:cNvSpPr>
              <p:nvPr/>
            </p:nvSpPr>
            <p:spPr bwMode="auto">
              <a:xfrm>
                <a:off x="9771063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Freeform 128"/>
              <p:cNvSpPr>
                <a:spLocks noEditPoints="1"/>
              </p:cNvSpPr>
              <p:nvPr/>
            </p:nvSpPr>
            <p:spPr bwMode="auto">
              <a:xfrm>
                <a:off x="9686925" y="711200"/>
                <a:ext cx="800100" cy="996950"/>
              </a:xfrm>
              <a:custGeom>
                <a:avLst/>
                <a:gdLst>
                  <a:gd name="T0" fmla="*/ 141 w 144"/>
                  <a:gd name="T1" fmla="*/ 179 h 179"/>
                  <a:gd name="T2" fmla="*/ 108 w 144"/>
                  <a:gd name="T3" fmla="*/ 179 h 179"/>
                  <a:gd name="T4" fmla="*/ 105 w 144"/>
                  <a:gd name="T5" fmla="*/ 175 h 179"/>
                  <a:gd name="T6" fmla="*/ 108 w 144"/>
                  <a:gd name="T7" fmla="*/ 172 h 179"/>
                  <a:gd name="T8" fmla="*/ 137 w 144"/>
                  <a:gd name="T9" fmla="*/ 172 h 179"/>
                  <a:gd name="T10" fmla="*/ 137 w 144"/>
                  <a:gd name="T11" fmla="*/ 7 h 179"/>
                  <a:gd name="T12" fmla="*/ 108 w 144"/>
                  <a:gd name="T13" fmla="*/ 7 h 179"/>
                  <a:gd name="T14" fmla="*/ 105 w 144"/>
                  <a:gd name="T15" fmla="*/ 4 h 179"/>
                  <a:gd name="T16" fmla="*/ 108 w 144"/>
                  <a:gd name="T17" fmla="*/ 0 h 179"/>
                  <a:gd name="T18" fmla="*/ 141 w 144"/>
                  <a:gd name="T19" fmla="*/ 0 h 179"/>
                  <a:gd name="T20" fmla="*/ 144 w 144"/>
                  <a:gd name="T21" fmla="*/ 4 h 179"/>
                  <a:gd name="T22" fmla="*/ 144 w 144"/>
                  <a:gd name="T23" fmla="*/ 175 h 179"/>
                  <a:gd name="T24" fmla="*/ 141 w 144"/>
                  <a:gd name="T25" fmla="*/ 179 h 179"/>
                  <a:gd name="T26" fmla="*/ 36 w 144"/>
                  <a:gd name="T27" fmla="*/ 179 h 179"/>
                  <a:gd name="T28" fmla="*/ 4 w 144"/>
                  <a:gd name="T29" fmla="*/ 179 h 179"/>
                  <a:gd name="T30" fmla="*/ 0 w 144"/>
                  <a:gd name="T31" fmla="*/ 175 h 179"/>
                  <a:gd name="T32" fmla="*/ 0 w 144"/>
                  <a:gd name="T33" fmla="*/ 4 h 179"/>
                  <a:gd name="T34" fmla="*/ 4 w 144"/>
                  <a:gd name="T35" fmla="*/ 0 h 179"/>
                  <a:gd name="T36" fmla="*/ 36 w 144"/>
                  <a:gd name="T37" fmla="*/ 0 h 179"/>
                  <a:gd name="T38" fmla="*/ 40 w 144"/>
                  <a:gd name="T39" fmla="*/ 4 h 179"/>
                  <a:gd name="T40" fmla="*/ 36 w 144"/>
                  <a:gd name="T41" fmla="*/ 7 h 179"/>
                  <a:gd name="T42" fmla="*/ 8 w 144"/>
                  <a:gd name="T43" fmla="*/ 7 h 179"/>
                  <a:gd name="T44" fmla="*/ 8 w 144"/>
                  <a:gd name="T45" fmla="*/ 172 h 179"/>
                  <a:gd name="T46" fmla="*/ 36 w 144"/>
                  <a:gd name="T47" fmla="*/ 172 h 179"/>
                  <a:gd name="T48" fmla="*/ 40 w 144"/>
                  <a:gd name="T49" fmla="*/ 175 h 179"/>
                  <a:gd name="T50" fmla="*/ 36 w 144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79">
                    <a:moveTo>
                      <a:pt x="141" y="179"/>
                    </a:move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06" y="179"/>
                      <a:pt x="105" y="177"/>
                      <a:pt x="105" y="175"/>
                    </a:cubicBezTo>
                    <a:cubicBezTo>
                      <a:pt x="105" y="173"/>
                      <a:pt x="106" y="172"/>
                      <a:pt x="108" y="172"/>
                    </a:cubicBezTo>
                    <a:cubicBezTo>
                      <a:pt x="137" y="172"/>
                      <a:pt x="137" y="172"/>
                      <a:pt x="137" y="172"/>
                    </a:cubicBezTo>
                    <a:cubicBezTo>
                      <a:pt x="137" y="7"/>
                      <a:pt x="137" y="7"/>
                      <a:pt x="137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6" y="7"/>
                      <a:pt x="105" y="6"/>
                      <a:pt x="105" y="4"/>
                    </a:cubicBezTo>
                    <a:cubicBezTo>
                      <a:pt x="105" y="2"/>
                      <a:pt x="106" y="0"/>
                      <a:pt x="10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3" y="0"/>
                      <a:pt x="144" y="2"/>
                      <a:pt x="144" y="4"/>
                    </a:cubicBezTo>
                    <a:cubicBezTo>
                      <a:pt x="144" y="175"/>
                      <a:pt x="144" y="175"/>
                      <a:pt x="144" y="175"/>
                    </a:cubicBezTo>
                    <a:cubicBezTo>
                      <a:pt x="144" y="177"/>
                      <a:pt x="143" y="179"/>
                      <a:pt x="141" y="179"/>
                    </a:cubicBezTo>
                    <a:close/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40" y="2"/>
                      <a:pt x="40" y="4"/>
                    </a:cubicBezTo>
                    <a:cubicBezTo>
                      <a:pt x="40" y="6"/>
                      <a:pt x="38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40" y="173"/>
                      <a:pt x="40" y="175"/>
                    </a:cubicBezTo>
                    <a:cubicBezTo>
                      <a:pt x="40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4" name="组合 603"/>
            <p:cNvGrpSpPr/>
            <p:nvPr/>
          </p:nvGrpSpPr>
          <p:grpSpPr>
            <a:xfrm>
              <a:off x="10823526" y="711200"/>
              <a:ext cx="228600" cy="996950"/>
              <a:chOff x="11037888" y="711200"/>
              <a:chExt cx="228600" cy="996950"/>
            </a:xfrm>
            <a:grpFill/>
          </p:grpSpPr>
          <p:sp>
            <p:nvSpPr>
              <p:cNvPr id="605" name="Freeform 129"/>
              <p:cNvSpPr/>
              <p:nvPr/>
            </p:nvSpPr>
            <p:spPr bwMode="auto">
              <a:xfrm>
                <a:off x="11237913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Freeform 130"/>
              <p:cNvSpPr/>
              <p:nvPr/>
            </p:nvSpPr>
            <p:spPr bwMode="auto">
              <a:xfrm>
                <a:off x="11055350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3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Oval 131"/>
              <p:cNvSpPr>
                <a:spLocks noChangeArrowheads="1"/>
              </p:cNvSpPr>
              <p:nvPr/>
            </p:nvSpPr>
            <p:spPr bwMode="auto">
              <a:xfrm>
                <a:off x="11166475" y="1408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Oval 132"/>
              <p:cNvSpPr>
                <a:spLocks noChangeArrowheads="1"/>
              </p:cNvSpPr>
              <p:nvPr/>
            </p:nvSpPr>
            <p:spPr bwMode="auto">
              <a:xfrm>
                <a:off x="11215688" y="955675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Freeform 133"/>
              <p:cNvSpPr/>
              <p:nvPr/>
            </p:nvSpPr>
            <p:spPr bwMode="auto">
              <a:xfrm>
                <a:off x="11037888" y="711200"/>
                <a:ext cx="222250" cy="996950"/>
              </a:xfrm>
              <a:custGeom>
                <a:avLst/>
                <a:gdLst>
                  <a:gd name="T0" fmla="*/ 36 w 40"/>
                  <a:gd name="T1" fmla="*/ 179 h 179"/>
                  <a:gd name="T2" fmla="*/ 4 w 40"/>
                  <a:gd name="T3" fmla="*/ 179 h 179"/>
                  <a:gd name="T4" fmla="*/ 0 w 40"/>
                  <a:gd name="T5" fmla="*/ 175 h 179"/>
                  <a:gd name="T6" fmla="*/ 0 w 40"/>
                  <a:gd name="T7" fmla="*/ 4 h 179"/>
                  <a:gd name="T8" fmla="*/ 4 w 40"/>
                  <a:gd name="T9" fmla="*/ 0 h 179"/>
                  <a:gd name="T10" fmla="*/ 36 w 40"/>
                  <a:gd name="T11" fmla="*/ 0 h 179"/>
                  <a:gd name="T12" fmla="*/ 40 w 40"/>
                  <a:gd name="T13" fmla="*/ 4 h 179"/>
                  <a:gd name="T14" fmla="*/ 36 w 40"/>
                  <a:gd name="T15" fmla="*/ 7 h 179"/>
                  <a:gd name="T16" fmla="*/ 8 w 40"/>
                  <a:gd name="T17" fmla="*/ 7 h 179"/>
                  <a:gd name="T18" fmla="*/ 8 w 40"/>
                  <a:gd name="T19" fmla="*/ 172 h 179"/>
                  <a:gd name="T20" fmla="*/ 36 w 40"/>
                  <a:gd name="T21" fmla="*/ 172 h 179"/>
                  <a:gd name="T22" fmla="*/ 40 w 40"/>
                  <a:gd name="T23" fmla="*/ 175 h 179"/>
                  <a:gd name="T24" fmla="*/ 36 w 40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179"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7"/>
                      <a:pt x="39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0" name="组合 609"/>
            <p:cNvGrpSpPr/>
            <p:nvPr/>
          </p:nvGrpSpPr>
          <p:grpSpPr>
            <a:xfrm>
              <a:off x="144413" y="5145088"/>
              <a:ext cx="744538" cy="1023938"/>
              <a:chOff x="358775" y="5145088"/>
              <a:chExt cx="744538" cy="1023938"/>
            </a:xfrm>
            <a:grpFill/>
          </p:grpSpPr>
          <p:sp>
            <p:nvSpPr>
              <p:cNvPr id="611" name="Freeform 134"/>
              <p:cNvSpPr/>
              <p:nvPr/>
            </p:nvSpPr>
            <p:spPr bwMode="auto">
              <a:xfrm>
                <a:off x="725488" y="5156200"/>
                <a:ext cx="11113" cy="995363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Freeform 135"/>
              <p:cNvSpPr/>
              <p:nvPr/>
            </p:nvSpPr>
            <p:spPr bwMode="auto">
              <a:xfrm>
                <a:off x="481013" y="5278438"/>
                <a:ext cx="577850" cy="579438"/>
              </a:xfrm>
              <a:custGeom>
                <a:avLst/>
                <a:gdLst>
                  <a:gd name="T0" fmla="*/ 103 w 104"/>
                  <a:gd name="T1" fmla="*/ 104 h 104"/>
                  <a:gd name="T2" fmla="*/ 102 w 104"/>
                  <a:gd name="T3" fmla="*/ 103 h 104"/>
                  <a:gd name="T4" fmla="*/ 1 w 104"/>
                  <a:gd name="T5" fmla="*/ 2 h 104"/>
                  <a:gd name="T6" fmla="*/ 1 w 104"/>
                  <a:gd name="T7" fmla="*/ 1 h 104"/>
                  <a:gd name="T8" fmla="*/ 2 w 104"/>
                  <a:gd name="T9" fmla="*/ 1 h 104"/>
                  <a:gd name="T10" fmla="*/ 104 w 104"/>
                  <a:gd name="T11" fmla="*/ 102 h 104"/>
                  <a:gd name="T12" fmla="*/ 104 w 104"/>
                  <a:gd name="T13" fmla="*/ 103 h 104"/>
                  <a:gd name="T14" fmla="*/ 103 w 104"/>
                  <a:gd name="T1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4">
                    <a:moveTo>
                      <a:pt x="103" y="104"/>
                    </a:moveTo>
                    <a:cubicBezTo>
                      <a:pt x="103" y="104"/>
                      <a:pt x="102" y="104"/>
                      <a:pt x="102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2"/>
                      <a:pt x="104" y="103"/>
                      <a:pt x="104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Freeform 136"/>
              <p:cNvSpPr/>
              <p:nvPr/>
            </p:nvSpPr>
            <p:spPr bwMode="auto">
              <a:xfrm>
                <a:off x="725488" y="5846763"/>
                <a:ext cx="333375" cy="304800"/>
              </a:xfrm>
              <a:custGeom>
                <a:avLst/>
                <a:gdLst>
                  <a:gd name="T0" fmla="*/ 1 w 60"/>
                  <a:gd name="T1" fmla="*/ 55 h 55"/>
                  <a:gd name="T2" fmla="*/ 0 w 60"/>
                  <a:gd name="T3" fmla="*/ 55 h 55"/>
                  <a:gd name="T4" fmla="*/ 0 w 60"/>
                  <a:gd name="T5" fmla="*/ 54 h 55"/>
                  <a:gd name="T6" fmla="*/ 58 w 60"/>
                  <a:gd name="T7" fmla="*/ 0 h 55"/>
                  <a:gd name="T8" fmla="*/ 60 w 60"/>
                  <a:gd name="T9" fmla="*/ 0 h 55"/>
                  <a:gd name="T10" fmla="*/ 60 w 60"/>
                  <a:gd name="T11" fmla="*/ 1 h 55"/>
                  <a:gd name="T12" fmla="*/ 1 w 60"/>
                  <a:gd name="T13" fmla="*/ 55 h 55"/>
                  <a:gd name="T14" fmla="*/ 1 w 60"/>
                  <a:gd name="T1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5">
                    <a:moveTo>
                      <a:pt x="1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4"/>
                      <a:pt x="0" y="5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59" y="0"/>
                      <a:pt x="60" y="0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Freeform 137"/>
              <p:cNvSpPr/>
              <p:nvPr/>
            </p:nvSpPr>
            <p:spPr bwMode="auto">
              <a:xfrm>
                <a:off x="725488" y="5156200"/>
                <a:ext cx="333375" cy="701675"/>
              </a:xfrm>
              <a:custGeom>
                <a:avLst/>
                <a:gdLst>
                  <a:gd name="T0" fmla="*/ 59 w 60"/>
                  <a:gd name="T1" fmla="*/ 126 h 126"/>
                  <a:gd name="T2" fmla="*/ 58 w 60"/>
                  <a:gd name="T3" fmla="*/ 125 h 126"/>
                  <a:gd name="T4" fmla="*/ 0 w 60"/>
                  <a:gd name="T5" fmla="*/ 2 h 126"/>
                  <a:gd name="T6" fmla="*/ 0 w 60"/>
                  <a:gd name="T7" fmla="*/ 1 h 126"/>
                  <a:gd name="T8" fmla="*/ 1 w 60"/>
                  <a:gd name="T9" fmla="*/ 1 h 126"/>
                  <a:gd name="T10" fmla="*/ 60 w 60"/>
                  <a:gd name="T11" fmla="*/ 124 h 126"/>
                  <a:gd name="T12" fmla="*/ 59 w 60"/>
                  <a:gd name="T13" fmla="*/ 126 h 126"/>
                  <a:gd name="T14" fmla="*/ 59 w 60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26">
                    <a:moveTo>
                      <a:pt x="59" y="126"/>
                    </a:moveTo>
                    <a:cubicBezTo>
                      <a:pt x="59" y="126"/>
                      <a:pt x="58" y="126"/>
                      <a:pt x="58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60" y="125"/>
                      <a:pt x="60" y="125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Freeform 138"/>
              <p:cNvSpPr/>
              <p:nvPr/>
            </p:nvSpPr>
            <p:spPr bwMode="auto">
              <a:xfrm>
                <a:off x="725488" y="5278438"/>
                <a:ext cx="250825" cy="873125"/>
              </a:xfrm>
              <a:custGeom>
                <a:avLst/>
                <a:gdLst>
                  <a:gd name="T0" fmla="*/ 1 w 45"/>
                  <a:gd name="T1" fmla="*/ 157 h 157"/>
                  <a:gd name="T2" fmla="*/ 0 w 45"/>
                  <a:gd name="T3" fmla="*/ 157 h 157"/>
                  <a:gd name="T4" fmla="*/ 0 w 45"/>
                  <a:gd name="T5" fmla="*/ 156 h 157"/>
                  <a:gd name="T6" fmla="*/ 43 w 45"/>
                  <a:gd name="T7" fmla="*/ 1 h 157"/>
                  <a:gd name="T8" fmla="*/ 44 w 45"/>
                  <a:gd name="T9" fmla="*/ 0 h 157"/>
                  <a:gd name="T10" fmla="*/ 45 w 45"/>
                  <a:gd name="T11" fmla="*/ 1 h 157"/>
                  <a:gd name="T12" fmla="*/ 2 w 45"/>
                  <a:gd name="T13" fmla="*/ 157 h 157"/>
                  <a:gd name="T14" fmla="*/ 1 w 45"/>
                  <a:gd name="T1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7">
                    <a:moveTo>
                      <a:pt x="1" y="157"/>
                    </a:moveTo>
                    <a:cubicBezTo>
                      <a:pt x="1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6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4" y="0"/>
                      <a:pt x="44" y="0"/>
                    </a:cubicBezTo>
                    <a:cubicBezTo>
                      <a:pt x="45" y="0"/>
                      <a:pt x="45" y="1"/>
                      <a:pt x="45" y="1"/>
                    </a:cubicBezTo>
                    <a:cubicBezTo>
                      <a:pt x="2" y="157"/>
                      <a:pt x="2" y="157"/>
                      <a:pt x="2" y="157"/>
                    </a:cubicBezTo>
                    <a:cubicBezTo>
                      <a:pt x="1" y="157"/>
                      <a:pt x="1" y="157"/>
                      <a:pt x="1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Freeform 139"/>
              <p:cNvSpPr>
                <a:spLocks noEditPoints="1"/>
              </p:cNvSpPr>
              <p:nvPr/>
            </p:nvSpPr>
            <p:spPr bwMode="auto">
              <a:xfrm>
                <a:off x="358775" y="5145088"/>
                <a:ext cx="744538" cy="1023938"/>
              </a:xfrm>
              <a:custGeom>
                <a:avLst/>
                <a:gdLst>
                  <a:gd name="T0" fmla="*/ 67 w 134"/>
                  <a:gd name="T1" fmla="*/ 184 h 184"/>
                  <a:gd name="T2" fmla="*/ 36 w 134"/>
                  <a:gd name="T3" fmla="*/ 175 h 184"/>
                  <a:gd name="T4" fmla="*/ 16 w 134"/>
                  <a:gd name="T5" fmla="*/ 153 h 184"/>
                  <a:gd name="T6" fmla="*/ 4 w 134"/>
                  <a:gd name="T7" fmla="*/ 124 h 184"/>
                  <a:gd name="T8" fmla="*/ 0 w 134"/>
                  <a:gd name="T9" fmla="*/ 91 h 184"/>
                  <a:gd name="T10" fmla="*/ 4 w 134"/>
                  <a:gd name="T11" fmla="*/ 58 h 184"/>
                  <a:gd name="T12" fmla="*/ 16 w 134"/>
                  <a:gd name="T13" fmla="*/ 29 h 184"/>
                  <a:gd name="T14" fmla="*/ 37 w 134"/>
                  <a:gd name="T15" fmla="*/ 8 h 184"/>
                  <a:gd name="T16" fmla="*/ 67 w 134"/>
                  <a:gd name="T17" fmla="*/ 0 h 184"/>
                  <a:gd name="T18" fmla="*/ 96 w 134"/>
                  <a:gd name="T19" fmla="*/ 8 h 184"/>
                  <a:gd name="T20" fmla="*/ 117 w 134"/>
                  <a:gd name="T21" fmla="*/ 29 h 184"/>
                  <a:gd name="T22" fmla="*/ 130 w 134"/>
                  <a:gd name="T23" fmla="*/ 58 h 184"/>
                  <a:gd name="T24" fmla="*/ 134 w 134"/>
                  <a:gd name="T25" fmla="*/ 91 h 184"/>
                  <a:gd name="T26" fmla="*/ 130 w 134"/>
                  <a:gd name="T27" fmla="*/ 124 h 184"/>
                  <a:gd name="T28" fmla="*/ 118 w 134"/>
                  <a:gd name="T29" fmla="*/ 153 h 184"/>
                  <a:gd name="T30" fmla="*/ 97 w 134"/>
                  <a:gd name="T31" fmla="*/ 175 h 184"/>
                  <a:gd name="T32" fmla="*/ 67 w 134"/>
                  <a:gd name="T33" fmla="*/ 184 h 184"/>
                  <a:gd name="T34" fmla="*/ 67 w 134"/>
                  <a:gd name="T35" fmla="*/ 7 h 184"/>
                  <a:gd name="T36" fmla="*/ 41 w 134"/>
                  <a:gd name="T37" fmla="*/ 14 h 184"/>
                  <a:gd name="T38" fmla="*/ 22 w 134"/>
                  <a:gd name="T39" fmla="*/ 33 h 184"/>
                  <a:gd name="T40" fmla="*/ 11 w 134"/>
                  <a:gd name="T41" fmla="*/ 60 h 184"/>
                  <a:gd name="T42" fmla="*/ 7 w 134"/>
                  <a:gd name="T43" fmla="*/ 91 h 184"/>
                  <a:gd name="T44" fmla="*/ 11 w 134"/>
                  <a:gd name="T45" fmla="*/ 122 h 184"/>
                  <a:gd name="T46" fmla="*/ 22 w 134"/>
                  <a:gd name="T47" fmla="*/ 150 h 184"/>
                  <a:gd name="T48" fmla="*/ 41 w 134"/>
                  <a:gd name="T49" fmla="*/ 169 h 184"/>
                  <a:gd name="T50" fmla="*/ 67 w 134"/>
                  <a:gd name="T51" fmla="*/ 177 h 184"/>
                  <a:gd name="T52" fmla="*/ 93 w 134"/>
                  <a:gd name="T53" fmla="*/ 169 h 184"/>
                  <a:gd name="T54" fmla="*/ 111 w 134"/>
                  <a:gd name="T55" fmla="*/ 150 h 184"/>
                  <a:gd name="T56" fmla="*/ 123 w 134"/>
                  <a:gd name="T57" fmla="*/ 122 h 184"/>
                  <a:gd name="T58" fmla="*/ 126 w 134"/>
                  <a:gd name="T59" fmla="*/ 91 h 184"/>
                  <a:gd name="T60" fmla="*/ 123 w 134"/>
                  <a:gd name="T61" fmla="*/ 60 h 184"/>
                  <a:gd name="T62" fmla="*/ 111 w 134"/>
                  <a:gd name="T63" fmla="*/ 33 h 184"/>
                  <a:gd name="T64" fmla="*/ 92 w 134"/>
                  <a:gd name="T65" fmla="*/ 14 h 184"/>
                  <a:gd name="T66" fmla="*/ 67 w 134"/>
                  <a:gd name="T67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84">
                    <a:moveTo>
                      <a:pt x="67" y="184"/>
                    </a:moveTo>
                    <a:cubicBezTo>
                      <a:pt x="55" y="184"/>
                      <a:pt x="45" y="181"/>
                      <a:pt x="36" y="175"/>
                    </a:cubicBezTo>
                    <a:cubicBezTo>
                      <a:pt x="28" y="170"/>
                      <a:pt x="21" y="162"/>
                      <a:pt x="16" y="153"/>
                    </a:cubicBezTo>
                    <a:cubicBezTo>
                      <a:pt x="10" y="145"/>
                      <a:pt x="6" y="135"/>
                      <a:pt x="4" y="124"/>
                    </a:cubicBezTo>
                    <a:cubicBezTo>
                      <a:pt x="1" y="113"/>
                      <a:pt x="0" y="102"/>
                      <a:pt x="0" y="91"/>
                    </a:cubicBezTo>
                    <a:cubicBezTo>
                      <a:pt x="0" y="80"/>
                      <a:pt x="1" y="69"/>
                      <a:pt x="4" y="58"/>
                    </a:cubicBezTo>
                    <a:cubicBezTo>
                      <a:pt x="6" y="48"/>
                      <a:pt x="10" y="38"/>
                      <a:pt x="16" y="29"/>
                    </a:cubicBezTo>
                    <a:cubicBezTo>
                      <a:pt x="21" y="20"/>
                      <a:pt x="29" y="13"/>
                      <a:pt x="37" y="8"/>
                    </a:cubicBezTo>
                    <a:cubicBezTo>
                      <a:pt x="45" y="2"/>
                      <a:pt x="55" y="0"/>
                      <a:pt x="67" y="0"/>
                    </a:cubicBezTo>
                    <a:cubicBezTo>
                      <a:pt x="78" y="0"/>
                      <a:pt x="88" y="2"/>
                      <a:pt x="96" y="8"/>
                    </a:cubicBezTo>
                    <a:cubicBezTo>
                      <a:pt x="105" y="13"/>
                      <a:pt x="112" y="20"/>
                      <a:pt x="117" y="29"/>
                    </a:cubicBezTo>
                    <a:cubicBezTo>
                      <a:pt x="123" y="38"/>
                      <a:pt x="127" y="48"/>
                      <a:pt x="130" y="58"/>
                    </a:cubicBezTo>
                    <a:cubicBezTo>
                      <a:pt x="132" y="69"/>
                      <a:pt x="134" y="80"/>
                      <a:pt x="134" y="91"/>
                    </a:cubicBezTo>
                    <a:cubicBezTo>
                      <a:pt x="134" y="102"/>
                      <a:pt x="132" y="113"/>
                      <a:pt x="130" y="124"/>
                    </a:cubicBezTo>
                    <a:cubicBezTo>
                      <a:pt x="127" y="135"/>
                      <a:pt x="123" y="145"/>
                      <a:pt x="118" y="153"/>
                    </a:cubicBezTo>
                    <a:cubicBezTo>
                      <a:pt x="112" y="162"/>
                      <a:pt x="105" y="170"/>
                      <a:pt x="97" y="175"/>
                    </a:cubicBezTo>
                    <a:cubicBezTo>
                      <a:pt x="88" y="181"/>
                      <a:pt x="78" y="184"/>
                      <a:pt x="67" y="184"/>
                    </a:cubicBezTo>
                    <a:close/>
                    <a:moveTo>
                      <a:pt x="67" y="7"/>
                    </a:moveTo>
                    <a:cubicBezTo>
                      <a:pt x="57" y="7"/>
                      <a:pt x="48" y="9"/>
                      <a:pt x="41" y="14"/>
                    </a:cubicBezTo>
                    <a:cubicBezTo>
                      <a:pt x="33" y="19"/>
                      <a:pt x="27" y="25"/>
                      <a:pt x="22" y="33"/>
                    </a:cubicBezTo>
                    <a:cubicBezTo>
                      <a:pt x="17" y="41"/>
                      <a:pt x="13" y="50"/>
                      <a:pt x="11" y="60"/>
                    </a:cubicBezTo>
                    <a:cubicBezTo>
                      <a:pt x="8" y="70"/>
                      <a:pt x="7" y="81"/>
                      <a:pt x="7" y="91"/>
                    </a:cubicBezTo>
                    <a:cubicBezTo>
                      <a:pt x="7" y="101"/>
                      <a:pt x="8" y="112"/>
                      <a:pt x="11" y="122"/>
                    </a:cubicBezTo>
                    <a:cubicBezTo>
                      <a:pt x="13" y="132"/>
                      <a:pt x="17" y="141"/>
                      <a:pt x="22" y="150"/>
                    </a:cubicBezTo>
                    <a:cubicBezTo>
                      <a:pt x="27" y="158"/>
                      <a:pt x="33" y="164"/>
                      <a:pt x="41" y="169"/>
                    </a:cubicBezTo>
                    <a:cubicBezTo>
                      <a:pt x="48" y="174"/>
                      <a:pt x="57" y="177"/>
                      <a:pt x="67" y="177"/>
                    </a:cubicBezTo>
                    <a:cubicBezTo>
                      <a:pt x="76" y="177"/>
                      <a:pt x="85" y="174"/>
                      <a:pt x="93" y="169"/>
                    </a:cubicBezTo>
                    <a:cubicBezTo>
                      <a:pt x="100" y="164"/>
                      <a:pt x="106" y="158"/>
                      <a:pt x="111" y="150"/>
                    </a:cubicBezTo>
                    <a:cubicBezTo>
                      <a:pt x="116" y="141"/>
                      <a:pt x="120" y="132"/>
                      <a:pt x="123" y="122"/>
                    </a:cubicBezTo>
                    <a:cubicBezTo>
                      <a:pt x="125" y="112"/>
                      <a:pt x="126" y="101"/>
                      <a:pt x="126" y="91"/>
                    </a:cubicBezTo>
                    <a:cubicBezTo>
                      <a:pt x="126" y="81"/>
                      <a:pt x="125" y="70"/>
                      <a:pt x="123" y="60"/>
                    </a:cubicBezTo>
                    <a:cubicBezTo>
                      <a:pt x="120" y="50"/>
                      <a:pt x="116" y="41"/>
                      <a:pt x="111" y="33"/>
                    </a:cubicBezTo>
                    <a:cubicBezTo>
                      <a:pt x="106" y="25"/>
                      <a:pt x="100" y="19"/>
                      <a:pt x="92" y="14"/>
                    </a:cubicBezTo>
                    <a:cubicBezTo>
                      <a:pt x="85" y="9"/>
                      <a:pt x="77" y="7"/>
                      <a:pt x="6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Oval 140"/>
              <p:cNvSpPr>
                <a:spLocks noChangeArrowheads="1"/>
              </p:cNvSpPr>
              <p:nvPr/>
            </p:nvSpPr>
            <p:spPr bwMode="auto">
              <a:xfrm>
                <a:off x="703263" y="55006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Oval 141"/>
              <p:cNvSpPr>
                <a:spLocks noChangeArrowheads="1"/>
              </p:cNvSpPr>
              <p:nvPr/>
            </p:nvSpPr>
            <p:spPr bwMode="auto">
              <a:xfrm>
                <a:off x="876300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Oval 142"/>
              <p:cNvSpPr>
                <a:spLocks noChangeArrowheads="1"/>
              </p:cNvSpPr>
              <p:nvPr/>
            </p:nvSpPr>
            <p:spPr bwMode="auto">
              <a:xfrm>
                <a:off x="836613" y="56340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Oval 143"/>
              <p:cNvSpPr>
                <a:spLocks noChangeArrowheads="1"/>
              </p:cNvSpPr>
              <p:nvPr/>
            </p:nvSpPr>
            <p:spPr bwMode="auto">
              <a:xfrm>
                <a:off x="574675" y="5891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Oval 144"/>
              <p:cNvSpPr>
                <a:spLocks noChangeArrowheads="1"/>
              </p:cNvSpPr>
              <p:nvPr/>
            </p:nvSpPr>
            <p:spPr bwMode="auto">
              <a:xfrm>
                <a:off x="865188" y="59737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Oval 145"/>
              <p:cNvSpPr>
                <a:spLocks noChangeArrowheads="1"/>
              </p:cNvSpPr>
              <p:nvPr/>
            </p:nvSpPr>
            <p:spPr bwMode="auto">
              <a:xfrm>
                <a:off x="547688" y="53498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23" name="组合 622"/>
            <p:cNvGrpSpPr/>
            <p:nvPr/>
          </p:nvGrpSpPr>
          <p:grpSpPr>
            <a:xfrm>
              <a:off x="1466801" y="5156200"/>
              <a:ext cx="395288" cy="1001713"/>
              <a:chOff x="1681163" y="5156200"/>
              <a:chExt cx="395288" cy="1001713"/>
            </a:xfrm>
            <a:grpFill/>
          </p:grpSpPr>
          <p:sp>
            <p:nvSpPr>
              <p:cNvPr id="624" name="Freeform 146"/>
              <p:cNvSpPr/>
              <p:nvPr/>
            </p:nvSpPr>
            <p:spPr bwMode="auto">
              <a:xfrm>
                <a:off x="2043113" y="5172075"/>
                <a:ext cx="11113" cy="968375"/>
              </a:xfrm>
              <a:custGeom>
                <a:avLst/>
                <a:gdLst>
                  <a:gd name="T0" fmla="*/ 1 w 2"/>
                  <a:gd name="T1" fmla="*/ 174 h 174"/>
                  <a:gd name="T2" fmla="*/ 0 w 2"/>
                  <a:gd name="T3" fmla="*/ 173 h 174"/>
                  <a:gd name="T4" fmla="*/ 0 w 2"/>
                  <a:gd name="T5" fmla="*/ 1 h 174"/>
                  <a:gd name="T6" fmla="*/ 1 w 2"/>
                  <a:gd name="T7" fmla="*/ 0 h 174"/>
                  <a:gd name="T8" fmla="*/ 2 w 2"/>
                  <a:gd name="T9" fmla="*/ 1 h 174"/>
                  <a:gd name="T10" fmla="*/ 2 w 2"/>
                  <a:gd name="T11" fmla="*/ 173 h 174"/>
                  <a:gd name="T12" fmla="*/ 1 w 2"/>
                  <a:gd name="T1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Freeform 147"/>
              <p:cNvSpPr/>
              <p:nvPr/>
            </p:nvSpPr>
            <p:spPr bwMode="auto">
              <a:xfrm>
                <a:off x="1865313" y="5172075"/>
                <a:ext cx="188913" cy="177800"/>
              </a:xfrm>
              <a:custGeom>
                <a:avLst/>
                <a:gdLst>
                  <a:gd name="T0" fmla="*/ 1 w 34"/>
                  <a:gd name="T1" fmla="*/ 32 h 32"/>
                  <a:gd name="T2" fmla="*/ 0 w 34"/>
                  <a:gd name="T3" fmla="*/ 32 h 32"/>
                  <a:gd name="T4" fmla="*/ 0 w 34"/>
                  <a:gd name="T5" fmla="*/ 31 h 32"/>
                  <a:gd name="T6" fmla="*/ 32 w 34"/>
                  <a:gd name="T7" fmla="*/ 0 h 32"/>
                  <a:gd name="T8" fmla="*/ 33 w 34"/>
                  <a:gd name="T9" fmla="*/ 0 h 32"/>
                  <a:gd name="T10" fmla="*/ 33 w 34"/>
                  <a:gd name="T11" fmla="*/ 2 h 32"/>
                  <a:gd name="T12" fmla="*/ 1 w 34"/>
                  <a:gd name="T13" fmla="*/ 32 h 32"/>
                  <a:gd name="T14" fmla="*/ 1 w 3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2">
                    <a:moveTo>
                      <a:pt x="1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1"/>
                      <a:pt x="0" y="3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3" y="0"/>
                      <a:pt x="33" y="0"/>
                    </a:cubicBezTo>
                    <a:cubicBezTo>
                      <a:pt x="34" y="1"/>
                      <a:pt x="34" y="1"/>
                      <a:pt x="33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Freeform 148"/>
              <p:cNvSpPr/>
              <p:nvPr/>
            </p:nvSpPr>
            <p:spPr bwMode="auto">
              <a:xfrm>
                <a:off x="1692275" y="5172075"/>
                <a:ext cx="184150" cy="177800"/>
              </a:xfrm>
              <a:custGeom>
                <a:avLst/>
                <a:gdLst>
                  <a:gd name="T0" fmla="*/ 32 w 33"/>
                  <a:gd name="T1" fmla="*/ 32 h 32"/>
                  <a:gd name="T2" fmla="*/ 31 w 33"/>
                  <a:gd name="T3" fmla="*/ 32 h 32"/>
                  <a:gd name="T4" fmla="*/ 1 w 33"/>
                  <a:gd name="T5" fmla="*/ 2 h 32"/>
                  <a:gd name="T6" fmla="*/ 1 w 33"/>
                  <a:gd name="T7" fmla="*/ 0 h 32"/>
                  <a:gd name="T8" fmla="*/ 2 w 33"/>
                  <a:gd name="T9" fmla="*/ 0 h 32"/>
                  <a:gd name="T10" fmla="*/ 32 w 33"/>
                  <a:gd name="T11" fmla="*/ 31 h 32"/>
                  <a:gd name="T12" fmla="*/ 32 w 33"/>
                  <a:gd name="T13" fmla="*/ 32 h 32"/>
                  <a:gd name="T14" fmla="*/ 32 w 33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32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Freeform 149"/>
              <p:cNvSpPr/>
              <p:nvPr/>
            </p:nvSpPr>
            <p:spPr bwMode="auto">
              <a:xfrm>
                <a:off x="1865313" y="5172075"/>
                <a:ext cx="188913" cy="968375"/>
              </a:xfrm>
              <a:custGeom>
                <a:avLst/>
                <a:gdLst>
                  <a:gd name="T0" fmla="*/ 1 w 34"/>
                  <a:gd name="T1" fmla="*/ 174 h 174"/>
                  <a:gd name="T2" fmla="*/ 0 w 34"/>
                  <a:gd name="T3" fmla="*/ 174 h 174"/>
                  <a:gd name="T4" fmla="*/ 0 w 34"/>
                  <a:gd name="T5" fmla="*/ 173 h 174"/>
                  <a:gd name="T6" fmla="*/ 32 w 34"/>
                  <a:gd name="T7" fmla="*/ 1 h 174"/>
                  <a:gd name="T8" fmla="*/ 33 w 34"/>
                  <a:gd name="T9" fmla="*/ 0 h 174"/>
                  <a:gd name="T10" fmla="*/ 34 w 34"/>
                  <a:gd name="T11" fmla="*/ 1 h 174"/>
                  <a:gd name="T12" fmla="*/ 1 w 34"/>
                  <a:gd name="T13" fmla="*/ 173 h 174"/>
                  <a:gd name="T14" fmla="*/ 1 w 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Freeform 150"/>
              <p:cNvSpPr/>
              <p:nvPr/>
            </p:nvSpPr>
            <p:spPr bwMode="auto">
              <a:xfrm>
                <a:off x="1865313" y="5345113"/>
                <a:ext cx="188913" cy="795338"/>
              </a:xfrm>
              <a:custGeom>
                <a:avLst/>
                <a:gdLst>
                  <a:gd name="T0" fmla="*/ 33 w 34"/>
                  <a:gd name="T1" fmla="*/ 143 h 143"/>
                  <a:gd name="T2" fmla="*/ 32 w 34"/>
                  <a:gd name="T3" fmla="*/ 142 h 143"/>
                  <a:gd name="T4" fmla="*/ 0 w 34"/>
                  <a:gd name="T5" fmla="*/ 1 h 143"/>
                  <a:gd name="T6" fmla="*/ 0 w 34"/>
                  <a:gd name="T7" fmla="*/ 0 h 143"/>
                  <a:gd name="T8" fmla="*/ 1 w 34"/>
                  <a:gd name="T9" fmla="*/ 0 h 143"/>
                  <a:gd name="T10" fmla="*/ 34 w 34"/>
                  <a:gd name="T11" fmla="*/ 142 h 143"/>
                  <a:gd name="T12" fmla="*/ 33 w 34"/>
                  <a:gd name="T13" fmla="*/ 143 h 143"/>
                  <a:gd name="T14" fmla="*/ 33 w 3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43">
                    <a:moveTo>
                      <a:pt x="33" y="143"/>
                    </a:moveTo>
                    <a:cubicBezTo>
                      <a:pt x="32" y="143"/>
                      <a:pt x="32" y="143"/>
                      <a:pt x="32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4" y="142"/>
                      <a:pt x="33" y="143"/>
                      <a:pt x="33" y="143"/>
                    </a:cubicBezTo>
                    <a:cubicBezTo>
                      <a:pt x="33" y="143"/>
                      <a:pt x="33" y="143"/>
                      <a:pt x="3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Freeform 151"/>
              <p:cNvSpPr/>
              <p:nvPr/>
            </p:nvSpPr>
            <p:spPr bwMode="auto">
              <a:xfrm>
                <a:off x="1681163" y="5156200"/>
                <a:ext cx="384175" cy="1001713"/>
              </a:xfrm>
              <a:custGeom>
                <a:avLst/>
                <a:gdLst>
                  <a:gd name="T0" fmla="*/ 66 w 69"/>
                  <a:gd name="T1" fmla="*/ 180 h 180"/>
                  <a:gd name="T2" fmla="*/ 34 w 69"/>
                  <a:gd name="T3" fmla="*/ 180 h 180"/>
                  <a:gd name="T4" fmla="*/ 30 w 69"/>
                  <a:gd name="T5" fmla="*/ 176 h 180"/>
                  <a:gd name="T6" fmla="*/ 30 w 69"/>
                  <a:gd name="T7" fmla="*/ 38 h 180"/>
                  <a:gd name="T8" fmla="*/ 3 w 69"/>
                  <a:gd name="T9" fmla="*/ 38 h 180"/>
                  <a:gd name="T10" fmla="*/ 0 w 69"/>
                  <a:gd name="T11" fmla="*/ 35 h 180"/>
                  <a:gd name="T12" fmla="*/ 0 w 69"/>
                  <a:gd name="T13" fmla="*/ 4 h 180"/>
                  <a:gd name="T14" fmla="*/ 3 w 69"/>
                  <a:gd name="T15" fmla="*/ 0 h 180"/>
                  <a:gd name="T16" fmla="*/ 66 w 69"/>
                  <a:gd name="T17" fmla="*/ 0 h 180"/>
                  <a:gd name="T18" fmla="*/ 69 w 69"/>
                  <a:gd name="T19" fmla="*/ 4 h 180"/>
                  <a:gd name="T20" fmla="*/ 66 w 69"/>
                  <a:gd name="T21" fmla="*/ 8 h 180"/>
                  <a:gd name="T22" fmla="*/ 7 w 69"/>
                  <a:gd name="T23" fmla="*/ 8 h 180"/>
                  <a:gd name="T24" fmla="*/ 7 w 69"/>
                  <a:gd name="T25" fmla="*/ 31 h 180"/>
                  <a:gd name="T26" fmla="*/ 34 w 69"/>
                  <a:gd name="T27" fmla="*/ 31 h 180"/>
                  <a:gd name="T28" fmla="*/ 37 w 69"/>
                  <a:gd name="T29" fmla="*/ 35 h 180"/>
                  <a:gd name="T30" fmla="*/ 37 w 69"/>
                  <a:gd name="T31" fmla="*/ 172 h 180"/>
                  <a:gd name="T32" fmla="*/ 66 w 69"/>
                  <a:gd name="T33" fmla="*/ 172 h 180"/>
                  <a:gd name="T34" fmla="*/ 69 w 69"/>
                  <a:gd name="T35" fmla="*/ 176 h 180"/>
                  <a:gd name="T36" fmla="*/ 66 w 69"/>
                  <a:gd name="T37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" h="180">
                    <a:moveTo>
                      <a:pt x="66" y="180"/>
                    </a:moveTo>
                    <a:cubicBezTo>
                      <a:pt x="34" y="180"/>
                      <a:pt x="34" y="180"/>
                      <a:pt x="34" y="180"/>
                    </a:cubicBezTo>
                    <a:cubicBezTo>
                      <a:pt x="32" y="180"/>
                      <a:pt x="30" y="178"/>
                      <a:pt x="30" y="176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8" y="0"/>
                      <a:pt x="69" y="2"/>
                      <a:pt x="69" y="4"/>
                    </a:cubicBezTo>
                    <a:cubicBezTo>
                      <a:pt x="69" y="6"/>
                      <a:pt x="68" y="8"/>
                      <a:pt x="6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7" y="33"/>
                      <a:pt x="37" y="35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66" y="172"/>
                      <a:pt x="66" y="172"/>
                      <a:pt x="66" y="172"/>
                    </a:cubicBezTo>
                    <a:cubicBezTo>
                      <a:pt x="68" y="172"/>
                      <a:pt x="69" y="174"/>
                      <a:pt x="69" y="176"/>
                    </a:cubicBezTo>
                    <a:cubicBezTo>
                      <a:pt x="69" y="178"/>
                      <a:pt x="68" y="180"/>
                      <a:pt x="66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Oval 152"/>
              <p:cNvSpPr>
                <a:spLocks noChangeArrowheads="1"/>
              </p:cNvSpPr>
              <p:nvPr/>
            </p:nvSpPr>
            <p:spPr bwMode="auto">
              <a:xfrm>
                <a:off x="1920875" y="5673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Oval 153"/>
              <p:cNvSpPr>
                <a:spLocks noChangeArrowheads="1"/>
              </p:cNvSpPr>
              <p:nvPr/>
            </p:nvSpPr>
            <p:spPr bwMode="auto">
              <a:xfrm>
                <a:off x="1920875" y="52451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Oval 154"/>
              <p:cNvSpPr>
                <a:spLocks noChangeArrowheads="1"/>
              </p:cNvSpPr>
              <p:nvPr/>
            </p:nvSpPr>
            <p:spPr bwMode="auto">
              <a:xfrm>
                <a:off x="2020888" y="58626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33" name="组合 632"/>
            <p:cNvGrpSpPr/>
            <p:nvPr/>
          </p:nvGrpSpPr>
          <p:grpSpPr>
            <a:xfrm>
              <a:off x="2584401" y="5132388"/>
              <a:ext cx="684213" cy="1019175"/>
              <a:chOff x="2798763" y="5132388"/>
              <a:chExt cx="684213" cy="1019175"/>
            </a:xfrm>
            <a:grpFill/>
          </p:grpSpPr>
          <p:sp>
            <p:nvSpPr>
              <p:cNvPr id="634" name="Freeform 155"/>
              <p:cNvSpPr/>
              <p:nvPr/>
            </p:nvSpPr>
            <p:spPr bwMode="auto">
              <a:xfrm>
                <a:off x="2809875" y="5522913"/>
                <a:ext cx="650875" cy="11113"/>
              </a:xfrm>
              <a:custGeom>
                <a:avLst/>
                <a:gdLst>
                  <a:gd name="T0" fmla="*/ 116 w 117"/>
                  <a:gd name="T1" fmla="*/ 2 h 2"/>
                  <a:gd name="T2" fmla="*/ 1 w 117"/>
                  <a:gd name="T3" fmla="*/ 2 h 2"/>
                  <a:gd name="T4" fmla="*/ 0 w 117"/>
                  <a:gd name="T5" fmla="*/ 1 h 2"/>
                  <a:gd name="T6" fmla="*/ 1 w 117"/>
                  <a:gd name="T7" fmla="*/ 0 h 2"/>
                  <a:gd name="T8" fmla="*/ 116 w 117"/>
                  <a:gd name="T9" fmla="*/ 0 h 2"/>
                  <a:gd name="T10" fmla="*/ 117 w 117"/>
                  <a:gd name="T11" fmla="*/ 1 h 2"/>
                  <a:gd name="T12" fmla="*/ 116 w 11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2">
                    <a:moveTo>
                      <a:pt x="116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1"/>
                      <a:pt x="117" y="1"/>
                    </a:cubicBezTo>
                    <a:cubicBezTo>
                      <a:pt x="117" y="2"/>
                      <a:pt x="116" y="2"/>
                      <a:pt x="1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Freeform 156"/>
              <p:cNvSpPr/>
              <p:nvPr/>
            </p:nvSpPr>
            <p:spPr bwMode="auto">
              <a:xfrm>
                <a:off x="3098800" y="5160963"/>
                <a:ext cx="11113" cy="812800"/>
              </a:xfrm>
              <a:custGeom>
                <a:avLst/>
                <a:gdLst>
                  <a:gd name="T0" fmla="*/ 1 w 2"/>
                  <a:gd name="T1" fmla="*/ 146 h 146"/>
                  <a:gd name="T2" fmla="*/ 0 w 2"/>
                  <a:gd name="T3" fmla="*/ 145 h 146"/>
                  <a:gd name="T4" fmla="*/ 0 w 2"/>
                  <a:gd name="T5" fmla="*/ 1 h 146"/>
                  <a:gd name="T6" fmla="*/ 1 w 2"/>
                  <a:gd name="T7" fmla="*/ 0 h 146"/>
                  <a:gd name="T8" fmla="*/ 2 w 2"/>
                  <a:gd name="T9" fmla="*/ 1 h 146"/>
                  <a:gd name="T10" fmla="*/ 2 w 2"/>
                  <a:gd name="T11" fmla="*/ 145 h 146"/>
                  <a:gd name="T12" fmla="*/ 1 w 2"/>
                  <a:gd name="T1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6">
                    <a:moveTo>
                      <a:pt x="1" y="146"/>
                    </a:moveTo>
                    <a:cubicBezTo>
                      <a:pt x="1" y="146"/>
                      <a:pt x="0" y="145"/>
                      <a:pt x="0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2" y="145"/>
                      <a:pt x="2" y="146"/>
                      <a:pt x="1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Freeform 157"/>
              <p:cNvSpPr/>
              <p:nvPr/>
            </p:nvSpPr>
            <p:spPr bwMode="auto">
              <a:xfrm>
                <a:off x="2816225" y="5378450"/>
                <a:ext cx="633413" cy="635000"/>
              </a:xfrm>
              <a:custGeom>
                <a:avLst/>
                <a:gdLst>
                  <a:gd name="T0" fmla="*/ 1 w 114"/>
                  <a:gd name="T1" fmla="*/ 114 h 114"/>
                  <a:gd name="T2" fmla="*/ 0 w 114"/>
                  <a:gd name="T3" fmla="*/ 114 h 114"/>
                  <a:gd name="T4" fmla="*/ 0 w 114"/>
                  <a:gd name="T5" fmla="*/ 113 h 114"/>
                  <a:gd name="T6" fmla="*/ 112 w 114"/>
                  <a:gd name="T7" fmla="*/ 0 h 114"/>
                  <a:gd name="T8" fmla="*/ 114 w 114"/>
                  <a:gd name="T9" fmla="*/ 0 h 114"/>
                  <a:gd name="T10" fmla="*/ 114 w 114"/>
                  <a:gd name="T11" fmla="*/ 1 h 114"/>
                  <a:gd name="T12" fmla="*/ 1 w 114"/>
                  <a:gd name="T13" fmla="*/ 114 h 114"/>
                  <a:gd name="T14" fmla="*/ 1 w 114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1" y="114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0" y="113"/>
                      <a:pt x="0" y="11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4" y="0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1" y="114"/>
                      <a:pt x="1" y="114"/>
                      <a:pt x="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Freeform 158"/>
              <p:cNvSpPr/>
              <p:nvPr/>
            </p:nvSpPr>
            <p:spPr bwMode="auto">
              <a:xfrm>
                <a:off x="2809875" y="5378450"/>
                <a:ext cx="639763" cy="155575"/>
              </a:xfrm>
              <a:custGeom>
                <a:avLst/>
                <a:gdLst>
                  <a:gd name="T0" fmla="*/ 1 w 115"/>
                  <a:gd name="T1" fmla="*/ 28 h 28"/>
                  <a:gd name="T2" fmla="*/ 0 w 115"/>
                  <a:gd name="T3" fmla="*/ 28 h 28"/>
                  <a:gd name="T4" fmla="*/ 1 w 115"/>
                  <a:gd name="T5" fmla="*/ 27 h 28"/>
                  <a:gd name="T6" fmla="*/ 114 w 115"/>
                  <a:gd name="T7" fmla="*/ 0 h 28"/>
                  <a:gd name="T8" fmla="*/ 115 w 115"/>
                  <a:gd name="T9" fmla="*/ 1 h 28"/>
                  <a:gd name="T10" fmla="*/ 114 w 115"/>
                  <a:gd name="T11" fmla="*/ 2 h 28"/>
                  <a:gd name="T12" fmla="*/ 2 w 115"/>
                  <a:gd name="T13" fmla="*/ 28 h 28"/>
                  <a:gd name="T14" fmla="*/ 1 w 11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28">
                    <a:moveTo>
                      <a:pt x="1" y="28"/>
                    </a:moveTo>
                    <a:cubicBezTo>
                      <a:pt x="1" y="28"/>
                      <a:pt x="1" y="28"/>
                      <a:pt x="0" y="28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4" y="0"/>
                      <a:pt x="115" y="0"/>
                      <a:pt x="115" y="1"/>
                    </a:cubicBezTo>
                    <a:cubicBezTo>
                      <a:pt x="115" y="1"/>
                      <a:pt x="115" y="2"/>
                      <a:pt x="114" y="2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Freeform 159"/>
              <p:cNvSpPr/>
              <p:nvPr/>
            </p:nvSpPr>
            <p:spPr bwMode="auto">
              <a:xfrm>
                <a:off x="3098800" y="5160963"/>
                <a:ext cx="361950" cy="373063"/>
              </a:xfrm>
              <a:custGeom>
                <a:avLst/>
                <a:gdLst>
                  <a:gd name="T0" fmla="*/ 64 w 65"/>
                  <a:gd name="T1" fmla="*/ 67 h 67"/>
                  <a:gd name="T2" fmla="*/ 63 w 65"/>
                  <a:gd name="T3" fmla="*/ 67 h 67"/>
                  <a:gd name="T4" fmla="*/ 1 w 65"/>
                  <a:gd name="T5" fmla="*/ 2 h 67"/>
                  <a:gd name="T6" fmla="*/ 1 w 65"/>
                  <a:gd name="T7" fmla="*/ 0 h 67"/>
                  <a:gd name="T8" fmla="*/ 2 w 65"/>
                  <a:gd name="T9" fmla="*/ 0 h 67"/>
                  <a:gd name="T10" fmla="*/ 65 w 65"/>
                  <a:gd name="T11" fmla="*/ 66 h 67"/>
                  <a:gd name="T12" fmla="*/ 64 w 65"/>
                  <a:gd name="T13" fmla="*/ 67 h 67"/>
                  <a:gd name="T14" fmla="*/ 64 w 65"/>
                  <a:gd name="T1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7">
                    <a:moveTo>
                      <a:pt x="64" y="67"/>
                    </a:moveTo>
                    <a:cubicBezTo>
                      <a:pt x="64" y="67"/>
                      <a:pt x="63" y="67"/>
                      <a:pt x="63" y="6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Freeform 160"/>
              <p:cNvSpPr/>
              <p:nvPr/>
            </p:nvSpPr>
            <p:spPr bwMode="auto">
              <a:xfrm>
                <a:off x="2816225" y="6002338"/>
                <a:ext cx="644525" cy="138113"/>
              </a:xfrm>
              <a:custGeom>
                <a:avLst/>
                <a:gdLst>
                  <a:gd name="T0" fmla="*/ 115 w 116"/>
                  <a:gd name="T1" fmla="*/ 25 h 25"/>
                  <a:gd name="T2" fmla="*/ 115 w 116"/>
                  <a:gd name="T3" fmla="*/ 25 h 25"/>
                  <a:gd name="T4" fmla="*/ 0 w 116"/>
                  <a:gd name="T5" fmla="*/ 2 h 25"/>
                  <a:gd name="T6" fmla="*/ 0 w 116"/>
                  <a:gd name="T7" fmla="*/ 1 h 25"/>
                  <a:gd name="T8" fmla="*/ 1 w 116"/>
                  <a:gd name="T9" fmla="*/ 0 h 25"/>
                  <a:gd name="T10" fmla="*/ 116 w 116"/>
                  <a:gd name="T11" fmla="*/ 23 h 25"/>
                  <a:gd name="T12" fmla="*/ 116 w 116"/>
                  <a:gd name="T13" fmla="*/ 24 h 25"/>
                  <a:gd name="T14" fmla="*/ 115 w 116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5">
                    <a:moveTo>
                      <a:pt x="115" y="25"/>
                    </a:moveTo>
                    <a:cubicBezTo>
                      <a:pt x="115" y="25"/>
                      <a:pt x="115" y="25"/>
                      <a:pt x="115" y="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6" y="23"/>
                      <a:pt x="116" y="23"/>
                      <a:pt x="116" y="24"/>
                    </a:cubicBezTo>
                    <a:cubicBezTo>
                      <a:pt x="116" y="24"/>
                      <a:pt x="116" y="25"/>
                      <a:pt x="1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Freeform 161"/>
              <p:cNvSpPr/>
              <p:nvPr/>
            </p:nvSpPr>
            <p:spPr bwMode="auto">
              <a:xfrm>
                <a:off x="2816225" y="5711825"/>
                <a:ext cx="293688" cy="428625"/>
              </a:xfrm>
              <a:custGeom>
                <a:avLst/>
                <a:gdLst>
                  <a:gd name="T0" fmla="*/ 1 w 53"/>
                  <a:gd name="T1" fmla="*/ 77 h 77"/>
                  <a:gd name="T2" fmla="*/ 0 w 53"/>
                  <a:gd name="T3" fmla="*/ 76 h 77"/>
                  <a:gd name="T4" fmla="*/ 0 w 53"/>
                  <a:gd name="T5" fmla="*/ 75 h 77"/>
                  <a:gd name="T6" fmla="*/ 52 w 53"/>
                  <a:gd name="T7" fmla="*/ 1 h 77"/>
                  <a:gd name="T8" fmla="*/ 53 w 53"/>
                  <a:gd name="T9" fmla="*/ 1 h 77"/>
                  <a:gd name="T10" fmla="*/ 53 w 53"/>
                  <a:gd name="T11" fmla="*/ 2 h 77"/>
                  <a:gd name="T12" fmla="*/ 1 w 53"/>
                  <a:gd name="T13" fmla="*/ 76 h 77"/>
                  <a:gd name="T14" fmla="*/ 1 w 53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77">
                    <a:moveTo>
                      <a:pt x="1" y="77"/>
                    </a:moveTo>
                    <a:cubicBezTo>
                      <a:pt x="0" y="77"/>
                      <a:pt x="0" y="77"/>
                      <a:pt x="0" y="76"/>
                    </a:cubicBezTo>
                    <a:cubicBezTo>
                      <a:pt x="0" y="76"/>
                      <a:pt x="0" y="76"/>
                      <a:pt x="0" y="75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0"/>
                      <a:pt x="53" y="1"/>
                    </a:cubicBezTo>
                    <a:cubicBezTo>
                      <a:pt x="53" y="1"/>
                      <a:pt x="53" y="2"/>
                      <a:pt x="53" y="2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1" y="76"/>
                      <a:pt x="1" y="77"/>
                      <a:pt x="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Freeform 162"/>
              <p:cNvSpPr/>
              <p:nvPr/>
            </p:nvSpPr>
            <p:spPr bwMode="auto">
              <a:xfrm>
                <a:off x="2809875" y="5522913"/>
                <a:ext cx="300038" cy="200025"/>
              </a:xfrm>
              <a:custGeom>
                <a:avLst/>
                <a:gdLst>
                  <a:gd name="T0" fmla="*/ 53 w 54"/>
                  <a:gd name="T1" fmla="*/ 36 h 36"/>
                  <a:gd name="T2" fmla="*/ 53 w 54"/>
                  <a:gd name="T3" fmla="*/ 36 h 36"/>
                  <a:gd name="T4" fmla="*/ 1 w 54"/>
                  <a:gd name="T5" fmla="*/ 2 h 36"/>
                  <a:gd name="T6" fmla="*/ 1 w 54"/>
                  <a:gd name="T7" fmla="*/ 1 h 36"/>
                  <a:gd name="T8" fmla="*/ 2 w 54"/>
                  <a:gd name="T9" fmla="*/ 1 h 36"/>
                  <a:gd name="T10" fmla="*/ 54 w 54"/>
                  <a:gd name="T11" fmla="*/ 35 h 36"/>
                  <a:gd name="T12" fmla="*/ 54 w 54"/>
                  <a:gd name="T13" fmla="*/ 36 h 36"/>
                  <a:gd name="T14" fmla="*/ 53 w 54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6">
                    <a:moveTo>
                      <a:pt x="53" y="36"/>
                    </a:moveTo>
                    <a:cubicBezTo>
                      <a:pt x="53" y="36"/>
                      <a:pt x="53" y="36"/>
                      <a:pt x="53" y="3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3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Freeform 163"/>
              <p:cNvSpPr/>
              <p:nvPr/>
            </p:nvSpPr>
            <p:spPr bwMode="auto">
              <a:xfrm>
                <a:off x="2798763" y="5132388"/>
                <a:ext cx="684213" cy="1019175"/>
              </a:xfrm>
              <a:custGeom>
                <a:avLst/>
                <a:gdLst>
                  <a:gd name="T0" fmla="*/ 118 w 123"/>
                  <a:gd name="T1" fmla="*/ 183 h 183"/>
                  <a:gd name="T2" fmla="*/ 4 w 123"/>
                  <a:gd name="T3" fmla="*/ 183 h 183"/>
                  <a:gd name="T4" fmla="*/ 0 w 123"/>
                  <a:gd name="T5" fmla="*/ 180 h 183"/>
                  <a:gd name="T6" fmla="*/ 0 w 123"/>
                  <a:gd name="T7" fmla="*/ 157 h 183"/>
                  <a:gd name="T8" fmla="*/ 4 w 123"/>
                  <a:gd name="T9" fmla="*/ 154 h 183"/>
                  <a:gd name="T10" fmla="*/ 7 w 123"/>
                  <a:gd name="T11" fmla="*/ 157 h 183"/>
                  <a:gd name="T12" fmla="*/ 7 w 123"/>
                  <a:gd name="T13" fmla="*/ 176 h 183"/>
                  <a:gd name="T14" fmla="*/ 115 w 123"/>
                  <a:gd name="T15" fmla="*/ 176 h 183"/>
                  <a:gd name="T16" fmla="*/ 115 w 123"/>
                  <a:gd name="T17" fmla="*/ 153 h 183"/>
                  <a:gd name="T18" fmla="*/ 55 w 123"/>
                  <a:gd name="T19" fmla="*/ 153 h 183"/>
                  <a:gd name="T20" fmla="*/ 52 w 123"/>
                  <a:gd name="T21" fmla="*/ 151 h 183"/>
                  <a:gd name="T22" fmla="*/ 53 w 123"/>
                  <a:gd name="T23" fmla="*/ 147 h 183"/>
                  <a:gd name="T24" fmla="*/ 84 w 123"/>
                  <a:gd name="T25" fmla="*/ 116 h 183"/>
                  <a:gd name="T26" fmla="*/ 95 w 123"/>
                  <a:gd name="T27" fmla="*/ 105 h 183"/>
                  <a:gd name="T28" fmla="*/ 105 w 123"/>
                  <a:gd name="T29" fmla="*/ 92 h 183"/>
                  <a:gd name="T30" fmla="*/ 113 w 123"/>
                  <a:gd name="T31" fmla="*/ 77 h 183"/>
                  <a:gd name="T32" fmla="*/ 115 w 123"/>
                  <a:gd name="T33" fmla="*/ 61 h 183"/>
                  <a:gd name="T34" fmla="*/ 111 w 123"/>
                  <a:gd name="T35" fmla="*/ 40 h 183"/>
                  <a:gd name="T36" fmla="*/ 100 w 123"/>
                  <a:gd name="T37" fmla="*/ 24 h 183"/>
                  <a:gd name="T38" fmla="*/ 82 w 123"/>
                  <a:gd name="T39" fmla="*/ 13 h 183"/>
                  <a:gd name="T40" fmla="*/ 41 w 123"/>
                  <a:gd name="T41" fmla="*/ 13 h 183"/>
                  <a:gd name="T42" fmla="*/ 24 w 123"/>
                  <a:gd name="T43" fmla="*/ 24 h 183"/>
                  <a:gd name="T44" fmla="*/ 12 w 123"/>
                  <a:gd name="T45" fmla="*/ 43 h 183"/>
                  <a:gd name="T46" fmla="*/ 7 w 123"/>
                  <a:gd name="T47" fmla="*/ 71 h 183"/>
                  <a:gd name="T48" fmla="*/ 3 w 123"/>
                  <a:gd name="T49" fmla="*/ 75 h 183"/>
                  <a:gd name="T50" fmla="*/ 0 w 123"/>
                  <a:gd name="T51" fmla="*/ 71 h 183"/>
                  <a:gd name="T52" fmla="*/ 5 w 123"/>
                  <a:gd name="T53" fmla="*/ 41 h 183"/>
                  <a:gd name="T54" fmla="*/ 19 w 123"/>
                  <a:gd name="T55" fmla="*/ 19 h 183"/>
                  <a:gd name="T56" fmla="*/ 39 w 123"/>
                  <a:gd name="T57" fmla="*/ 6 h 183"/>
                  <a:gd name="T58" fmla="*/ 85 w 123"/>
                  <a:gd name="T59" fmla="*/ 6 h 183"/>
                  <a:gd name="T60" fmla="*/ 105 w 123"/>
                  <a:gd name="T61" fmla="*/ 19 h 183"/>
                  <a:gd name="T62" fmla="*/ 118 w 123"/>
                  <a:gd name="T63" fmla="*/ 37 h 183"/>
                  <a:gd name="T64" fmla="*/ 123 w 123"/>
                  <a:gd name="T65" fmla="*/ 61 h 183"/>
                  <a:gd name="T66" fmla="*/ 119 w 123"/>
                  <a:gd name="T67" fmla="*/ 79 h 183"/>
                  <a:gd name="T68" fmla="*/ 111 w 123"/>
                  <a:gd name="T69" fmla="*/ 96 h 183"/>
                  <a:gd name="T70" fmla="*/ 100 w 123"/>
                  <a:gd name="T71" fmla="*/ 110 h 183"/>
                  <a:gd name="T72" fmla="*/ 89 w 123"/>
                  <a:gd name="T73" fmla="*/ 122 h 183"/>
                  <a:gd name="T74" fmla="*/ 64 w 123"/>
                  <a:gd name="T75" fmla="*/ 146 h 183"/>
                  <a:gd name="T76" fmla="*/ 118 w 123"/>
                  <a:gd name="T77" fmla="*/ 146 h 183"/>
                  <a:gd name="T78" fmla="*/ 122 w 123"/>
                  <a:gd name="T79" fmla="*/ 150 h 183"/>
                  <a:gd name="T80" fmla="*/ 122 w 123"/>
                  <a:gd name="T81" fmla="*/ 180 h 183"/>
                  <a:gd name="T82" fmla="*/ 118 w 123"/>
                  <a:gd name="T8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3" h="183">
                    <a:moveTo>
                      <a:pt x="118" y="183"/>
                    </a:moveTo>
                    <a:cubicBezTo>
                      <a:pt x="4" y="183"/>
                      <a:pt x="4" y="183"/>
                      <a:pt x="4" y="183"/>
                    </a:cubicBezTo>
                    <a:cubicBezTo>
                      <a:pt x="2" y="183"/>
                      <a:pt x="0" y="182"/>
                      <a:pt x="0" y="18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5"/>
                      <a:pt x="2" y="154"/>
                      <a:pt x="4" y="154"/>
                    </a:cubicBezTo>
                    <a:cubicBezTo>
                      <a:pt x="6" y="154"/>
                      <a:pt x="7" y="155"/>
                      <a:pt x="7" y="157"/>
                    </a:cubicBezTo>
                    <a:cubicBezTo>
                      <a:pt x="7" y="176"/>
                      <a:pt x="7" y="176"/>
                      <a:pt x="7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53"/>
                      <a:pt x="115" y="153"/>
                      <a:pt x="115" y="153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4" y="153"/>
                      <a:pt x="52" y="153"/>
                      <a:pt x="52" y="151"/>
                    </a:cubicBezTo>
                    <a:cubicBezTo>
                      <a:pt x="51" y="150"/>
                      <a:pt x="52" y="148"/>
                      <a:pt x="53" y="147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7" y="113"/>
                      <a:pt x="91" y="109"/>
                      <a:pt x="95" y="105"/>
                    </a:cubicBezTo>
                    <a:cubicBezTo>
                      <a:pt x="98" y="101"/>
                      <a:pt x="102" y="97"/>
                      <a:pt x="105" y="92"/>
                    </a:cubicBezTo>
                    <a:cubicBezTo>
                      <a:pt x="108" y="87"/>
                      <a:pt x="111" y="82"/>
                      <a:pt x="113" y="77"/>
                    </a:cubicBezTo>
                    <a:cubicBezTo>
                      <a:pt x="114" y="72"/>
                      <a:pt x="115" y="66"/>
                      <a:pt x="115" y="61"/>
                    </a:cubicBezTo>
                    <a:cubicBezTo>
                      <a:pt x="115" y="53"/>
                      <a:pt x="114" y="47"/>
                      <a:pt x="111" y="40"/>
                    </a:cubicBezTo>
                    <a:cubicBezTo>
                      <a:pt x="108" y="34"/>
                      <a:pt x="104" y="29"/>
                      <a:pt x="100" y="24"/>
                    </a:cubicBezTo>
                    <a:cubicBezTo>
                      <a:pt x="95" y="20"/>
                      <a:pt x="89" y="16"/>
                      <a:pt x="82" y="13"/>
                    </a:cubicBezTo>
                    <a:cubicBezTo>
                      <a:pt x="70" y="8"/>
                      <a:pt x="55" y="8"/>
                      <a:pt x="41" y="13"/>
                    </a:cubicBezTo>
                    <a:cubicBezTo>
                      <a:pt x="35" y="15"/>
                      <a:pt x="29" y="19"/>
                      <a:pt x="24" y="24"/>
                    </a:cubicBezTo>
                    <a:cubicBezTo>
                      <a:pt x="19" y="29"/>
                      <a:pt x="15" y="36"/>
                      <a:pt x="12" y="43"/>
                    </a:cubicBezTo>
                    <a:cubicBezTo>
                      <a:pt x="9" y="51"/>
                      <a:pt x="7" y="61"/>
                      <a:pt x="7" y="71"/>
                    </a:cubicBezTo>
                    <a:cubicBezTo>
                      <a:pt x="7" y="74"/>
                      <a:pt x="5" y="75"/>
                      <a:pt x="3" y="75"/>
                    </a:cubicBezTo>
                    <a:cubicBezTo>
                      <a:pt x="1" y="75"/>
                      <a:pt x="0" y="73"/>
                      <a:pt x="0" y="71"/>
                    </a:cubicBezTo>
                    <a:cubicBezTo>
                      <a:pt x="0" y="60"/>
                      <a:pt x="2" y="49"/>
                      <a:pt x="5" y="41"/>
                    </a:cubicBezTo>
                    <a:cubicBezTo>
                      <a:pt x="9" y="32"/>
                      <a:pt x="13" y="25"/>
                      <a:pt x="19" y="19"/>
                    </a:cubicBezTo>
                    <a:cubicBezTo>
                      <a:pt x="25" y="13"/>
                      <a:pt x="31" y="9"/>
                      <a:pt x="39" y="6"/>
                    </a:cubicBezTo>
                    <a:cubicBezTo>
                      <a:pt x="54" y="0"/>
                      <a:pt x="71" y="1"/>
                      <a:pt x="85" y="6"/>
                    </a:cubicBezTo>
                    <a:cubicBezTo>
                      <a:pt x="93" y="9"/>
                      <a:pt x="99" y="14"/>
                      <a:pt x="105" y="19"/>
                    </a:cubicBezTo>
                    <a:cubicBezTo>
                      <a:pt x="110" y="24"/>
                      <a:pt x="115" y="30"/>
                      <a:pt x="118" y="37"/>
                    </a:cubicBezTo>
                    <a:cubicBezTo>
                      <a:pt x="121" y="45"/>
                      <a:pt x="123" y="52"/>
                      <a:pt x="123" y="61"/>
                    </a:cubicBezTo>
                    <a:cubicBezTo>
                      <a:pt x="123" y="67"/>
                      <a:pt x="122" y="73"/>
                      <a:pt x="119" y="79"/>
                    </a:cubicBezTo>
                    <a:cubicBezTo>
                      <a:pt x="117" y="85"/>
                      <a:pt x="115" y="91"/>
                      <a:pt x="111" y="96"/>
                    </a:cubicBezTo>
                    <a:cubicBezTo>
                      <a:pt x="108" y="101"/>
                      <a:pt x="104" y="106"/>
                      <a:pt x="100" y="110"/>
                    </a:cubicBezTo>
                    <a:cubicBezTo>
                      <a:pt x="96" y="114"/>
                      <a:pt x="93" y="118"/>
                      <a:pt x="89" y="122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118" y="146"/>
                      <a:pt x="118" y="146"/>
                      <a:pt x="118" y="146"/>
                    </a:cubicBezTo>
                    <a:cubicBezTo>
                      <a:pt x="120" y="146"/>
                      <a:pt x="122" y="148"/>
                      <a:pt x="122" y="150"/>
                    </a:cubicBezTo>
                    <a:cubicBezTo>
                      <a:pt x="122" y="180"/>
                      <a:pt x="122" y="180"/>
                      <a:pt x="122" y="180"/>
                    </a:cubicBezTo>
                    <a:cubicBezTo>
                      <a:pt x="122" y="182"/>
                      <a:pt x="120" y="183"/>
                      <a:pt x="118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Oval 164"/>
              <p:cNvSpPr>
                <a:spLocks noChangeArrowheads="1"/>
              </p:cNvSpPr>
              <p:nvPr/>
            </p:nvSpPr>
            <p:spPr bwMode="auto">
              <a:xfrm>
                <a:off x="3076575" y="56959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Oval 165"/>
              <p:cNvSpPr>
                <a:spLocks noChangeArrowheads="1"/>
              </p:cNvSpPr>
              <p:nvPr/>
            </p:nvSpPr>
            <p:spPr bwMode="auto">
              <a:xfrm>
                <a:off x="2865438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Oval 166"/>
              <p:cNvSpPr>
                <a:spLocks noChangeArrowheads="1"/>
              </p:cNvSpPr>
              <p:nvPr/>
            </p:nvSpPr>
            <p:spPr bwMode="auto">
              <a:xfrm>
                <a:off x="3309938" y="5383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Oval 167"/>
              <p:cNvSpPr>
                <a:spLocks noChangeArrowheads="1"/>
              </p:cNvSpPr>
              <p:nvPr/>
            </p:nvSpPr>
            <p:spPr bwMode="auto">
              <a:xfrm>
                <a:off x="3076575" y="54387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Oval 168"/>
              <p:cNvSpPr>
                <a:spLocks noChangeArrowheads="1"/>
              </p:cNvSpPr>
              <p:nvPr/>
            </p:nvSpPr>
            <p:spPr bwMode="auto">
              <a:xfrm>
                <a:off x="3271838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8" name="组合 647"/>
            <p:cNvGrpSpPr/>
            <p:nvPr/>
          </p:nvGrpSpPr>
          <p:grpSpPr>
            <a:xfrm>
              <a:off x="6137226" y="5156200"/>
              <a:ext cx="762000" cy="1012825"/>
              <a:chOff x="6351588" y="5156200"/>
              <a:chExt cx="762000" cy="1012825"/>
            </a:xfrm>
            <a:grpFill/>
          </p:grpSpPr>
          <p:sp>
            <p:nvSpPr>
              <p:cNvPr id="649" name="Freeform 169"/>
              <p:cNvSpPr/>
              <p:nvPr/>
            </p:nvSpPr>
            <p:spPr bwMode="auto">
              <a:xfrm>
                <a:off x="6367463" y="5449888"/>
                <a:ext cx="295275" cy="474663"/>
              </a:xfrm>
              <a:custGeom>
                <a:avLst/>
                <a:gdLst>
                  <a:gd name="T0" fmla="*/ 1 w 53"/>
                  <a:gd name="T1" fmla="*/ 85 h 85"/>
                  <a:gd name="T2" fmla="*/ 1 w 53"/>
                  <a:gd name="T3" fmla="*/ 85 h 85"/>
                  <a:gd name="T4" fmla="*/ 1 w 53"/>
                  <a:gd name="T5" fmla="*/ 84 h 85"/>
                  <a:gd name="T6" fmla="*/ 51 w 53"/>
                  <a:gd name="T7" fmla="*/ 0 h 85"/>
                  <a:gd name="T8" fmla="*/ 52 w 53"/>
                  <a:gd name="T9" fmla="*/ 0 h 85"/>
                  <a:gd name="T10" fmla="*/ 53 w 53"/>
                  <a:gd name="T11" fmla="*/ 1 h 85"/>
                  <a:gd name="T12" fmla="*/ 2 w 53"/>
                  <a:gd name="T13" fmla="*/ 85 h 85"/>
                  <a:gd name="T14" fmla="*/ 1 w 53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5"/>
                      <a:pt x="0" y="84"/>
                      <a:pt x="1" y="8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3" y="0"/>
                      <a:pt x="53" y="1"/>
                      <a:pt x="53" y="1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Freeform 170"/>
              <p:cNvSpPr/>
              <p:nvPr/>
            </p:nvSpPr>
            <p:spPr bwMode="auto">
              <a:xfrm>
                <a:off x="6467475" y="5172075"/>
                <a:ext cx="195263" cy="288925"/>
              </a:xfrm>
              <a:custGeom>
                <a:avLst/>
                <a:gdLst>
                  <a:gd name="T0" fmla="*/ 34 w 35"/>
                  <a:gd name="T1" fmla="*/ 52 h 52"/>
                  <a:gd name="T2" fmla="*/ 33 w 35"/>
                  <a:gd name="T3" fmla="*/ 51 h 52"/>
                  <a:gd name="T4" fmla="*/ 0 w 35"/>
                  <a:gd name="T5" fmla="*/ 1 h 52"/>
                  <a:gd name="T6" fmla="*/ 1 w 35"/>
                  <a:gd name="T7" fmla="*/ 0 h 52"/>
                  <a:gd name="T8" fmla="*/ 2 w 35"/>
                  <a:gd name="T9" fmla="*/ 0 h 52"/>
                  <a:gd name="T10" fmla="*/ 35 w 35"/>
                  <a:gd name="T11" fmla="*/ 50 h 52"/>
                  <a:gd name="T12" fmla="*/ 34 w 35"/>
                  <a:gd name="T13" fmla="*/ 52 h 52"/>
                  <a:gd name="T14" fmla="*/ 34 w 35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34" y="52"/>
                    </a:moveTo>
                    <a:cubicBezTo>
                      <a:pt x="33" y="52"/>
                      <a:pt x="33" y="52"/>
                      <a:pt x="33" y="5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5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Freeform 171"/>
              <p:cNvSpPr/>
              <p:nvPr/>
            </p:nvSpPr>
            <p:spPr bwMode="auto">
              <a:xfrm>
                <a:off x="6467475" y="5172075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Freeform 172"/>
              <p:cNvSpPr/>
              <p:nvPr/>
            </p:nvSpPr>
            <p:spPr bwMode="auto">
              <a:xfrm>
                <a:off x="6467475" y="5172075"/>
                <a:ext cx="550863" cy="177800"/>
              </a:xfrm>
              <a:custGeom>
                <a:avLst/>
                <a:gdLst>
                  <a:gd name="T0" fmla="*/ 98 w 99"/>
                  <a:gd name="T1" fmla="*/ 32 h 32"/>
                  <a:gd name="T2" fmla="*/ 97 w 99"/>
                  <a:gd name="T3" fmla="*/ 32 h 32"/>
                  <a:gd name="T4" fmla="*/ 1 w 99"/>
                  <a:gd name="T5" fmla="*/ 2 h 32"/>
                  <a:gd name="T6" fmla="*/ 0 w 99"/>
                  <a:gd name="T7" fmla="*/ 1 h 32"/>
                  <a:gd name="T8" fmla="*/ 2 w 99"/>
                  <a:gd name="T9" fmla="*/ 0 h 32"/>
                  <a:gd name="T10" fmla="*/ 98 w 99"/>
                  <a:gd name="T11" fmla="*/ 30 h 32"/>
                  <a:gd name="T12" fmla="*/ 98 w 99"/>
                  <a:gd name="T13" fmla="*/ 32 h 32"/>
                  <a:gd name="T14" fmla="*/ 98 w 9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32">
                    <a:moveTo>
                      <a:pt x="98" y="32"/>
                    </a:moveTo>
                    <a:cubicBezTo>
                      <a:pt x="97" y="32"/>
                      <a:pt x="97" y="32"/>
                      <a:pt x="97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8" y="30"/>
                      <a:pt x="99" y="31"/>
                      <a:pt x="98" y="32"/>
                    </a:cubicBezTo>
                    <a:cubicBezTo>
                      <a:pt x="98" y="32"/>
                      <a:pt x="98" y="32"/>
                      <a:pt x="9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Freeform 173"/>
              <p:cNvSpPr/>
              <p:nvPr/>
            </p:nvSpPr>
            <p:spPr bwMode="auto">
              <a:xfrm>
                <a:off x="6651625" y="5449888"/>
                <a:ext cx="366713" cy="574675"/>
              </a:xfrm>
              <a:custGeom>
                <a:avLst/>
                <a:gdLst>
                  <a:gd name="T0" fmla="*/ 65 w 66"/>
                  <a:gd name="T1" fmla="*/ 103 h 103"/>
                  <a:gd name="T2" fmla="*/ 64 w 66"/>
                  <a:gd name="T3" fmla="*/ 102 h 103"/>
                  <a:gd name="T4" fmla="*/ 0 w 66"/>
                  <a:gd name="T5" fmla="*/ 1 h 103"/>
                  <a:gd name="T6" fmla="*/ 0 w 66"/>
                  <a:gd name="T7" fmla="*/ 0 h 103"/>
                  <a:gd name="T8" fmla="*/ 2 w 66"/>
                  <a:gd name="T9" fmla="*/ 0 h 103"/>
                  <a:gd name="T10" fmla="*/ 65 w 66"/>
                  <a:gd name="T11" fmla="*/ 101 h 103"/>
                  <a:gd name="T12" fmla="*/ 65 w 66"/>
                  <a:gd name="T13" fmla="*/ 102 h 103"/>
                  <a:gd name="T14" fmla="*/ 65 w 66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3">
                    <a:moveTo>
                      <a:pt x="65" y="103"/>
                    </a:moveTo>
                    <a:cubicBezTo>
                      <a:pt x="64" y="103"/>
                      <a:pt x="64" y="102"/>
                      <a:pt x="64" y="10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6" y="102"/>
                      <a:pt x="65" y="102"/>
                      <a:pt x="65" y="102"/>
                    </a:cubicBezTo>
                    <a:cubicBezTo>
                      <a:pt x="65" y="103"/>
                      <a:pt x="65" y="103"/>
                      <a:pt x="6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Freeform 174"/>
              <p:cNvSpPr/>
              <p:nvPr/>
            </p:nvSpPr>
            <p:spPr bwMode="auto">
              <a:xfrm>
                <a:off x="6467475" y="5751513"/>
                <a:ext cx="550863" cy="273050"/>
              </a:xfrm>
              <a:custGeom>
                <a:avLst/>
                <a:gdLst>
                  <a:gd name="T0" fmla="*/ 98 w 99"/>
                  <a:gd name="T1" fmla="*/ 49 h 49"/>
                  <a:gd name="T2" fmla="*/ 97 w 99"/>
                  <a:gd name="T3" fmla="*/ 48 h 49"/>
                  <a:gd name="T4" fmla="*/ 1 w 99"/>
                  <a:gd name="T5" fmla="*/ 1 h 49"/>
                  <a:gd name="T6" fmla="*/ 0 w 99"/>
                  <a:gd name="T7" fmla="*/ 0 h 49"/>
                  <a:gd name="T8" fmla="*/ 2 w 99"/>
                  <a:gd name="T9" fmla="*/ 0 h 49"/>
                  <a:gd name="T10" fmla="*/ 98 w 99"/>
                  <a:gd name="T11" fmla="*/ 47 h 49"/>
                  <a:gd name="T12" fmla="*/ 98 w 99"/>
                  <a:gd name="T13" fmla="*/ 48 h 49"/>
                  <a:gd name="T14" fmla="*/ 98 w 9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49">
                    <a:moveTo>
                      <a:pt x="98" y="49"/>
                    </a:moveTo>
                    <a:cubicBezTo>
                      <a:pt x="97" y="49"/>
                      <a:pt x="97" y="49"/>
                      <a:pt x="97" y="48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9" y="48"/>
                      <a:pt x="98" y="48"/>
                    </a:cubicBezTo>
                    <a:cubicBezTo>
                      <a:pt x="98" y="48"/>
                      <a:pt x="98" y="49"/>
                      <a:pt x="9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Freeform 175"/>
              <p:cNvSpPr/>
              <p:nvPr/>
            </p:nvSpPr>
            <p:spPr bwMode="auto">
              <a:xfrm>
                <a:off x="6367463" y="5913438"/>
                <a:ext cx="650875" cy="111125"/>
              </a:xfrm>
              <a:custGeom>
                <a:avLst/>
                <a:gdLst>
                  <a:gd name="T0" fmla="*/ 116 w 117"/>
                  <a:gd name="T1" fmla="*/ 20 h 20"/>
                  <a:gd name="T2" fmla="*/ 115 w 117"/>
                  <a:gd name="T3" fmla="*/ 20 h 20"/>
                  <a:gd name="T4" fmla="*/ 1 w 117"/>
                  <a:gd name="T5" fmla="*/ 2 h 20"/>
                  <a:gd name="T6" fmla="*/ 0 w 117"/>
                  <a:gd name="T7" fmla="*/ 1 h 20"/>
                  <a:gd name="T8" fmla="*/ 2 w 117"/>
                  <a:gd name="T9" fmla="*/ 0 h 20"/>
                  <a:gd name="T10" fmla="*/ 116 w 117"/>
                  <a:gd name="T11" fmla="*/ 18 h 20"/>
                  <a:gd name="T12" fmla="*/ 116 w 117"/>
                  <a:gd name="T13" fmla="*/ 19 h 20"/>
                  <a:gd name="T14" fmla="*/ 116 w 117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20">
                    <a:moveTo>
                      <a:pt x="116" y="20"/>
                    </a:moveTo>
                    <a:cubicBezTo>
                      <a:pt x="115" y="20"/>
                      <a:pt x="115" y="20"/>
                      <a:pt x="115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6" y="18"/>
                      <a:pt x="117" y="18"/>
                      <a:pt x="116" y="19"/>
                    </a:cubicBezTo>
                    <a:cubicBezTo>
                      <a:pt x="116" y="19"/>
                      <a:pt x="116" y="20"/>
                      <a:pt x="11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Freeform 176"/>
              <p:cNvSpPr/>
              <p:nvPr/>
            </p:nvSpPr>
            <p:spPr bwMode="auto">
              <a:xfrm>
                <a:off x="6367463" y="5172075"/>
                <a:ext cx="111125" cy="752475"/>
              </a:xfrm>
              <a:custGeom>
                <a:avLst/>
                <a:gdLst>
                  <a:gd name="T0" fmla="*/ 1 w 20"/>
                  <a:gd name="T1" fmla="*/ 135 h 135"/>
                  <a:gd name="T2" fmla="*/ 1 w 20"/>
                  <a:gd name="T3" fmla="*/ 135 h 135"/>
                  <a:gd name="T4" fmla="*/ 0 w 20"/>
                  <a:gd name="T5" fmla="*/ 134 h 135"/>
                  <a:gd name="T6" fmla="*/ 18 w 20"/>
                  <a:gd name="T7" fmla="*/ 1 h 135"/>
                  <a:gd name="T8" fmla="*/ 19 w 20"/>
                  <a:gd name="T9" fmla="*/ 0 h 135"/>
                  <a:gd name="T10" fmla="*/ 20 w 20"/>
                  <a:gd name="T11" fmla="*/ 1 h 135"/>
                  <a:gd name="T12" fmla="*/ 2 w 20"/>
                  <a:gd name="T13" fmla="*/ 134 h 135"/>
                  <a:gd name="T14" fmla="*/ 1 w 20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35">
                    <a:moveTo>
                      <a:pt x="1" y="135"/>
                    </a:move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5"/>
                      <a:pt x="0" y="135"/>
                      <a:pt x="0" y="13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0" y="1"/>
                      <a:pt x="20" y="1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2" y="135"/>
                      <a:pt x="2" y="135"/>
                      <a:pt x="1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Freeform 177"/>
              <p:cNvSpPr/>
              <p:nvPr/>
            </p:nvSpPr>
            <p:spPr bwMode="auto">
              <a:xfrm>
                <a:off x="6351588" y="5156200"/>
                <a:ext cx="762000" cy="1012825"/>
              </a:xfrm>
              <a:custGeom>
                <a:avLst/>
                <a:gdLst>
                  <a:gd name="T0" fmla="*/ 66 w 137"/>
                  <a:gd name="T1" fmla="*/ 182 h 182"/>
                  <a:gd name="T2" fmla="*/ 31 w 137"/>
                  <a:gd name="T3" fmla="*/ 172 h 182"/>
                  <a:gd name="T4" fmla="*/ 1 w 137"/>
                  <a:gd name="T5" fmla="*/ 139 h 182"/>
                  <a:gd name="T6" fmla="*/ 3 w 137"/>
                  <a:gd name="T7" fmla="*/ 134 h 182"/>
                  <a:gd name="T8" fmla="*/ 8 w 137"/>
                  <a:gd name="T9" fmla="*/ 135 h 182"/>
                  <a:gd name="T10" fmla="*/ 35 w 137"/>
                  <a:gd name="T11" fmla="*/ 166 h 182"/>
                  <a:gd name="T12" fmla="*/ 66 w 137"/>
                  <a:gd name="T13" fmla="*/ 175 h 182"/>
                  <a:gd name="T14" fmla="*/ 91 w 137"/>
                  <a:gd name="T15" fmla="*/ 170 h 182"/>
                  <a:gd name="T16" fmla="*/ 111 w 137"/>
                  <a:gd name="T17" fmla="*/ 158 h 182"/>
                  <a:gd name="T18" fmla="*/ 124 w 137"/>
                  <a:gd name="T19" fmla="*/ 138 h 182"/>
                  <a:gd name="T20" fmla="*/ 129 w 137"/>
                  <a:gd name="T21" fmla="*/ 114 h 182"/>
                  <a:gd name="T22" fmla="*/ 125 w 137"/>
                  <a:gd name="T23" fmla="*/ 92 h 182"/>
                  <a:gd name="T24" fmla="*/ 112 w 137"/>
                  <a:gd name="T25" fmla="*/ 73 h 182"/>
                  <a:gd name="T26" fmla="*/ 93 w 137"/>
                  <a:gd name="T27" fmla="*/ 60 h 182"/>
                  <a:gd name="T28" fmla="*/ 69 w 137"/>
                  <a:gd name="T29" fmla="*/ 56 h 182"/>
                  <a:gd name="T30" fmla="*/ 56 w 137"/>
                  <a:gd name="T31" fmla="*/ 57 h 182"/>
                  <a:gd name="T32" fmla="*/ 52 w 137"/>
                  <a:gd name="T33" fmla="*/ 57 h 182"/>
                  <a:gd name="T34" fmla="*/ 51 w 137"/>
                  <a:gd name="T35" fmla="*/ 54 h 182"/>
                  <a:gd name="T36" fmla="*/ 51 w 137"/>
                  <a:gd name="T37" fmla="*/ 34 h 182"/>
                  <a:gd name="T38" fmla="*/ 55 w 137"/>
                  <a:gd name="T39" fmla="*/ 31 h 182"/>
                  <a:gd name="T40" fmla="*/ 115 w 137"/>
                  <a:gd name="T41" fmla="*/ 31 h 182"/>
                  <a:gd name="T42" fmla="*/ 115 w 137"/>
                  <a:gd name="T43" fmla="*/ 8 h 182"/>
                  <a:gd name="T44" fmla="*/ 22 w 137"/>
                  <a:gd name="T45" fmla="*/ 8 h 182"/>
                  <a:gd name="T46" fmla="*/ 19 w 137"/>
                  <a:gd name="T47" fmla="*/ 4 h 182"/>
                  <a:gd name="T48" fmla="*/ 22 w 137"/>
                  <a:gd name="T49" fmla="*/ 0 h 182"/>
                  <a:gd name="T50" fmla="*/ 119 w 137"/>
                  <a:gd name="T51" fmla="*/ 0 h 182"/>
                  <a:gd name="T52" fmla="*/ 122 w 137"/>
                  <a:gd name="T53" fmla="*/ 4 h 182"/>
                  <a:gd name="T54" fmla="*/ 122 w 137"/>
                  <a:gd name="T55" fmla="*/ 34 h 182"/>
                  <a:gd name="T56" fmla="*/ 119 w 137"/>
                  <a:gd name="T57" fmla="*/ 38 h 182"/>
                  <a:gd name="T58" fmla="*/ 58 w 137"/>
                  <a:gd name="T59" fmla="*/ 38 h 182"/>
                  <a:gd name="T60" fmla="*/ 58 w 137"/>
                  <a:gd name="T61" fmla="*/ 49 h 182"/>
                  <a:gd name="T62" fmla="*/ 69 w 137"/>
                  <a:gd name="T63" fmla="*/ 48 h 182"/>
                  <a:gd name="T64" fmla="*/ 96 w 137"/>
                  <a:gd name="T65" fmla="*/ 54 h 182"/>
                  <a:gd name="T66" fmla="*/ 117 w 137"/>
                  <a:gd name="T67" fmla="*/ 68 h 182"/>
                  <a:gd name="T68" fmla="*/ 132 w 137"/>
                  <a:gd name="T69" fmla="*/ 89 h 182"/>
                  <a:gd name="T70" fmla="*/ 137 w 137"/>
                  <a:gd name="T71" fmla="*/ 114 h 182"/>
                  <a:gd name="T72" fmla="*/ 131 w 137"/>
                  <a:gd name="T73" fmla="*/ 141 h 182"/>
                  <a:gd name="T74" fmla="*/ 116 w 137"/>
                  <a:gd name="T75" fmla="*/ 163 h 182"/>
                  <a:gd name="T76" fmla="*/ 93 w 137"/>
                  <a:gd name="T77" fmla="*/ 177 h 182"/>
                  <a:gd name="T78" fmla="*/ 66 w 137"/>
                  <a:gd name="T79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7" h="182">
                    <a:moveTo>
                      <a:pt x="66" y="182"/>
                    </a:moveTo>
                    <a:cubicBezTo>
                      <a:pt x="54" y="182"/>
                      <a:pt x="43" y="179"/>
                      <a:pt x="31" y="172"/>
                    </a:cubicBezTo>
                    <a:cubicBezTo>
                      <a:pt x="20" y="166"/>
                      <a:pt x="10" y="155"/>
                      <a:pt x="1" y="139"/>
                    </a:cubicBezTo>
                    <a:cubicBezTo>
                      <a:pt x="0" y="137"/>
                      <a:pt x="1" y="135"/>
                      <a:pt x="3" y="134"/>
                    </a:cubicBezTo>
                    <a:cubicBezTo>
                      <a:pt x="4" y="133"/>
                      <a:pt x="7" y="134"/>
                      <a:pt x="8" y="135"/>
                    </a:cubicBezTo>
                    <a:cubicBezTo>
                      <a:pt x="16" y="150"/>
                      <a:pt x="25" y="160"/>
                      <a:pt x="35" y="166"/>
                    </a:cubicBezTo>
                    <a:cubicBezTo>
                      <a:pt x="45" y="172"/>
                      <a:pt x="56" y="175"/>
                      <a:pt x="66" y="175"/>
                    </a:cubicBezTo>
                    <a:cubicBezTo>
                      <a:pt x="75" y="175"/>
                      <a:pt x="83" y="173"/>
                      <a:pt x="91" y="170"/>
                    </a:cubicBezTo>
                    <a:cubicBezTo>
                      <a:pt x="98" y="167"/>
                      <a:pt x="105" y="163"/>
                      <a:pt x="111" y="158"/>
                    </a:cubicBezTo>
                    <a:cubicBezTo>
                      <a:pt x="116" y="152"/>
                      <a:pt x="121" y="146"/>
                      <a:pt x="124" y="138"/>
                    </a:cubicBezTo>
                    <a:cubicBezTo>
                      <a:pt x="128" y="131"/>
                      <a:pt x="129" y="123"/>
                      <a:pt x="129" y="114"/>
                    </a:cubicBezTo>
                    <a:cubicBezTo>
                      <a:pt x="129" y="106"/>
                      <a:pt x="128" y="99"/>
                      <a:pt x="125" y="92"/>
                    </a:cubicBezTo>
                    <a:cubicBezTo>
                      <a:pt x="122" y="85"/>
                      <a:pt x="118" y="78"/>
                      <a:pt x="112" y="73"/>
                    </a:cubicBezTo>
                    <a:cubicBezTo>
                      <a:pt x="107" y="68"/>
                      <a:pt x="100" y="63"/>
                      <a:pt x="93" y="60"/>
                    </a:cubicBezTo>
                    <a:cubicBezTo>
                      <a:pt x="86" y="57"/>
                      <a:pt x="78" y="56"/>
                      <a:pt x="69" y="56"/>
                    </a:cubicBezTo>
                    <a:cubicBezTo>
                      <a:pt x="65" y="56"/>
                      <a:pt x="61" y="56"/>
                      <a:pt x="56" y="57"/>
                    </a:cubicBezTo>
                    <a:cubicBezTo>
                      <a:pt x="54" y="58"/>
                      <a:pt x="53" y="57"/>
                      <a:pt x="52" y="57"/>
                    </a:cubicBezTo>
                    <a:cubicBezTo>
                      <a:pt x="52" y="56"/>
                      <a:pt x="51" y="55"/>
                      <a:pt x="51" y="5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2"/>
                      <a:pt x="53" y="31"/>
                      <a:pt x="55" y="31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8"/>
                      <a:pt x="19" y="6"/>
                      <a:pt x="19" y="4"/>
                    </a:cubicBezTo>
                    <a:cubicBezTo>
                      <a:pt x="19" y="2"/>
                      <a:pt x="20" y="0"/>
                      <a:pt x="22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2" y="2"/>
                      <a:pt x="122" y="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6"/>
                      <a:pt x="121" y="38"/>
                      <a:pt x="119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62" y="49"/>
                      <a:pt x="66" y="48"/>
                      <a:pt x="69" y="48"/>
                    </a:cubicBezTo>
                    <a:cubicBezTo>
                      <a:pt x="79" y="48"/>
                      <a:pt x="88" y="50"/>
                      <a:pt x="96" y="54"/>
                    </a:cubicBezTo>
                    <a:cubicBezTo>
                      <a:pt x="104" y="57"/>
                      <a:pt x="111" y="62"/>
                      <a:pt x="117" y="68"/>
                    </a:cubicBezTo>
                    <a:cubicBezTo>
                      <a:pt x="123" y="74"/>
                      <a:pt x="128" y="81"/>
                      <a:pt x="132" y="89"/>
                    </a:cubicBezTo>
                    <a:cubicBezTo>
                      <a:pt x="135" y="97"/>
                      <a:pt x="137" y="105"/>
                      <a:pt x="137" y="114"/>
                    </a:cubicBezTo>
                    <a:cubicBezTo>
                      <a:pt x="137" y="124"/>
                      <a:pt x="135" y="133"/>
                      <a:pt x="131" y="141"/>
                    </a:cubicBezTo>
                    <a:cubicBezTo>
                      <a:pt x="127" y="150"/>
                      <a:pt x="122" y="157"/>
                      <a:pt x="116" y="163"/>
                    </a:cubicBezTo>
                    <a:cubicBezTo>
                      <a:pt x="109" y="169"/>
                      <a:pt x="102" y="174"/>
                      <a:pt x="93" y="177"/>
                    </a:cubicBezTo>
                    <a:cubicBezTo>
                      <a:pt x="85" y="180"/>
                      <a:pt x="76" y="182"/>
                      <a:pt x="66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Oval 178"/>
              <p:cNvSpPr>
                <a:spLocks noChangeArrowheads="1"/>
              </p:cNvSpPr>
              <p:nvPr/>
            </p:nvSpPr>
            <p:spPr bwMode="auto">
              <a:xfrm>
                <a:off x="6445250" y="5729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Oval 179"/>
              <p:cNvSpPr>
                <a:spLocks noChangeArrowheads="1"/>
              </p:cNvSpPr>
              <p:nvPr/>
            </p:nvSpPr>
            <p:spPr bwMode="auto">
              <a:xfrm>
                <a:off x="6718300" y="5951538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Oval 180"/>
              <p:cNvSpPr>
                <a:spLocks noChangeArrowheads="1"/>
              </p:cNvSpPr>
              <p:nvPr/>
            </p:nvSpPr>
            <p:spPr bwMode="auto">
              <a:xfrm>
                <a:off x="6640513" y="52054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Oval 181"/>
              <p:cNvSpPr>
                <a:spLocks noChangeArrowheads="1"/>
              </p:cNvSpPr>
              <p:nvPr/>
            </p:nvSpPr>
            <p:spPr bwMode="auto">
              <a:xfrm>
                <a:off x="6740525" y="56181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2" name="组合 661"/>
            <p:cNvGrpSpPr/>
            <p:nvPr/>
          </p:nvGrpSpPr>
          <p:grpSpPr>
            <a:xfrm>
              <a:off x="10885438" y="5138738"/>
              <a:ext cx="733425" cy="1023938"/>
              <a:chOff x="11099800" y="5138738"/>
              <a:chExt cx="733425" cy="1023938"/>
            </a:xfrm>
            <a:grpFill/>
          </p:grpSpPr>
          <p:sp>
            <p:nvSpPr>
              <p:cNvPr id="663" name="Freeform 182"/>
              <p:cNvSpPr/>
              <p:nvPr/>
            </p:nvSpPr>
            <p:spPr bwMode="auto">
              <a:xfrm>
                <a:off x="11437938" y="5356225"/>
                <a:ext cx="344488" cy="528638"/>
              </a:xfrm>
              <a:custGeom>
                <a:avLst/>
                <a:gdLst>
                  <a:gd name="T0" fmla="*/ 1 w 62"/>
                  <a:gd name="T1" fmla="*/ 95 h 95"/>
                  <a:gd name="T2" fmla="*/ 0 w 62"/>
                  <a:gd name="T3" fmla="*/ 94 h 95"/>
                  <a:gd name="T4" fmla="*/ 0 w 62"/>
                  <a:gd name="T5" fmla="*/ 93 h 95"/>
                  <a:gd name="T6" fmla="*/ 60 w 62"/>
                  <a:gd name="T7" fmla="*/ 1 h 95"/>
                  <a:gd name="T8" fmla="*/ 61 w 62"/>
                  <a:gd name="T9" fmla="*/ 1 h 95"/>
                  <a:gd name="T10" fmla="*/ 62 w 62"/>
                  <a:gd name="T11" fmla="*/ 2 h 95"/>
                  <a:gd name="T12" fmla="*/ 2 w 62"/>
                  <a:gd name="T13" fmla="*/ 94 h 95"/>
                  <a:gd name="T14" fmla="*/ 1 w 62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95">
                    <a:moveTo>
                      <a:pt x="1" y="95"/>
                    </a:moveTo>
                    <a:cubicBezTo>
                      <a:pt x="1" y="95"/>
                      <a:pt x="0" y="95"/>
                      <a:pt x="0" y="94"/>
                    </a:cubicBezTo>
                    <a:cubicBezTo>
                      <a:pt x="0" y="94"/>
                      <a:pt x="0" y="94"/>
                      <a:pt x="0" y="93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1" y="0"/>
                      <a:pt x="61" y="1"/>
                    </a:cubicBezTo>
                    <a:cubicBezTo>
                      <a:pt x="62" y="1"/>
                      <a:pt x="62" y="1"/>
                      <a:pt x="62" y="2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1" y="94"/>
                      <a:pt x="1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Freeform 183"/>
              <p:cNvSpPr/>
              <p:nvPr/>
            </p:nvSpPr>
            <p:spPr bwMode="auto">
              <a:xfrm>
                <a:off x="11149013" y="5356225"/>
                <a:ext cx="300038" cy="528638"/>
              </a:xfrm>
              <a:custGeom>
                <a:avLst/>
                <a:gdLst>
                  <a:gd name="T0" fmla="*/ 53 w 54"/>
                  <a:gd name="T1" fmla="*/ 95 h 95"/>
                  <a:gd name="T2" fmla="*/ 52 w 54"/>
                  <a:gd name="T3" fmla="*/ 94 h 95"/>
                  <a:gd name="T4" fmla="*/ 1 w 54"/>
                  <a:gd name="T5" fmla="*/ 2 h 95"/>
                  <a:gd name="T6" fmla="*/ 1 w 54"/>
                  <a:gd name="T7" fmla="*/ 1 h 95"/>
                  <a:gd name="T8" fmla="*/ 2 w 54"/>
                  <a:gd name="T9" fmla="*/ 1 h 95"/>
                  <a:gd name="T10" fmla="*/ 54 w 54"/>
                  <a:gd name="T11" fmla="*/ 93 h 95"/>
                  <a:gd name="T12" fmla="*/ 53 w 54"/>
                  <a:gd name="T13" fmla="*/ 94 h 95"/>
                  <a:gd name="T14" fmla="*/ 53 w 5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5">
                    <a:moveTo>
                      <a:pt x="53" y="95"/>
                    </a:moveTo>
                    <a:cubicBezTo>
                      <a:pt x="52" y="95"/>
                      <a:pt x="52" y="94"/>
                      <a:pt x="52" y="9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4" y="94"/>
                      <a:pt x="53" y="94"/>
                    </a:cubicBezTo>
                    <a:cubicBezTo>
                      <a:pt x="53" y="95"/>
                      <a:pt x="53" y="95"/>
                      <a:pt x="53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Freeform 184"/>
              <p:cNvSpPr/>
              <p:nvPr/>
            </p:nvSpPr>
            <p:spPr bwMode="auto">
              <a:xfrm>
                <a:off x="11437938" y="51673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8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8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Freeform 185"/>
              <p:cNvSpPr/>
              <p:nvPr/>
            </p:nvSpPr>
            <p:spPr bwMode="auto">
              <a:xfrm>
                <a:off x="11471275" y="5356225"/>
                <a:ext cx="311150" cy="790575"/>
              </a:xfrm>
              <a:custGeom>
                <a:avLst/>
                <a:gdLst>
                  <a:gd name="T0" fmla="*/ 1 w 56"/>
                  <a:gd name="T1" fmla="*/ 142 h 142"/>
                  <a:gd name="T2" fmla="*/ 1 w 56"/>
                  <a:gd name="T3" fmla="*/ 142 h 142"/>
                  <a:gd name="T4" fmla="*/ 0 w 56"/>
                  <a:gd name="T5" fmla="*/ 141 h 142"/>
                  <a:gd name="T6" fmla="*/ 54 w 56"/>
                  <a:gd name="T7" fmla="*/ 1 h 142"/>
                  <a:gd name="T8" fmla="*/ 55 w 56"/>
                  <a:gd name="T9" fmla="*/ 1 h 142"/>
                  <a:gd name="T10" fmla="*/ 56 w 56"/>
                  <a:gd name="T11" fmla="*/ 2 h 142"/>
                  <a:gd name="T12" fmla="*/ 2 w 56"/>
                  <a:gd name="T13" fmla="*/ 141 h 142"/>
                  <a:gd name="T14" fmla="*/ 1 w 56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42">
                    <a:moveTo>
                      <a:pt x="1" y="142"/>
                    </a:moveTo>
                    <a:cubicBezTo>
                      <a:pt x="1" y="142"/>
                      <a:pt x="1" y="142"/>
                      <a:pt x="1" y="142"/>
                    </a:cubicBezTo>
                    <a:cubicBezTo>
                      <a:pt x="0" y="142"/>
                      <a:pt x="0" y="141"/>
                      <a:pt x="0" y="14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2" y="141"/>
                      <a:pt x="2" y="141"/>
                      <a:pt x="2" y="141"/>
                    </a:cubicBezTo>
                    <a:cubicBezTo>
                      <a:pt x="2" y="142"/>
                      <a:pt x="1" y="142"/>
                      <a:pt x="1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Freeform 186"/>
              <p:cNvSpPr/>
              <p:nvPr/>
            </p:nvSpPr>
            <p:spPr bwMode="auto">
              <a:xfrm>
                <a:off x="11437938" y="5167313"/>
                <a:ext cx="344488" cy="200025"/>
              </a:xfrm>
              <a:custGeom>
                <a:avLst/>
                <a:gdLst>
                  <a:gd name="T0" fmla="*/ 61 w 62"/>
                  <a:gd name="T1" fmla="*/ 36 h 36"/>
                  <a:gd name="T2" fmla="*/ 60 w 62"/>
                  <a:gd name="T3" fmla="*/ 36 h 36"/>
                  <a:gd name="T4" fmla="*/ 0 w 62"/>
                  <a:gd name="T5" fmla="*/ 2 h 36"/>
                  <a:gd name="T6" fmla="*/ 0 w 62"/>
                  <a:gd name="T7" fmla="*/ 0 h 36"/>
                  <a:gd name="T8" fmla="*/ 1 w 62"/>
                  <a:gd name="T9" fmla="*/ 0 h 36"/>
                  <a:gd name="T10" fmla="*/ 61 w 62"/>
                  <a:gd name="T11" fmla="*/ 35 h 36"/>
                  <a:gd name="T12" fmla="*/ 62 w 62"/>
                  <a:gd name="T13" fmla="*/ 36 h 36"/>
                  <a:gd name="T14" fmla="*/ 61 w 6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36">
                    <a:moveTo>
                      <a:pt x="61" y="36"/>
                    </a:moveTo>
                    <a:cubicBezTo>
                      <a:pt x="61" y="36"/>
                      <a:pt x="60" y="36"/>
                      <a:pt x="6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2" y="35"/>
                      <a:pt x="62" y="35"/>
                      <a:pt x="62" y="36"/>
                    </a:cubicBezTo>
                    <a:cubicBezTo>
                      <a:pt x="61" y="36"/>
                      <a:pt x="61" y="36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Freeform 187"/>
              <p:cNvSpPr/>
              <p:nvPr/>
            </p:nvSpPr>
            <p:spPr bwMode="auto">
              <a:xfrm>
                <a:off x="11149013" y="5356225"/>
                <a:ext cx="633413" cy="333375"/>
              </a:xfrm>
              <a:custGeom>
                <a:avLst/>
                <a:gdLst>
                  <a:gd name="T0" fmla="*/ 2 w 114"/>
                  <a:gd name="T1" fmla="*/ 60 h 60"/>
                  <a:gd name="T2" fmla="*/ 1 w 114"/>
                  <a:gd name="T3" fmla="*/ 60 h 60"/>
                  <a:gd name="T4" fmla="*/ 1 w 114"/>
                  <a:gd name="T5" fmla="*/ 58 h 60"/>
                  <a:gd name="T6" fmla="*/ 112 w 114"/>
                  <a:gd name="T7" fmla="*/ 1 h 60"/>
                  <a:gd name="T8" fmla="*/ 114 w 114"/>
                  <a:gd name="T9" fmla="*/ 1 h 60"/>
                  <a:gd name="T10" fmla="*/ 113 w 114"/>
                  <a:gd name="T11" fmla="*/ 2 h 60"/>
                  <a:gd name="T12" fmla="*/ 2 w 114"/>
                  <a:gd name="T13" fmla="*/ 60 h 60"/>
                  <a:gd name="T14" fmla="*/ 2 w 11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60">
                    <a:moveTo>
                      <a:pt x="2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0" y="59"/>
                      <a:pt x="1" y="59"/>
                      <a:pt x="1" y="58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13" y="0"/>
                      <a:pt x="113" y="1"/>
                      <a:pt x="114" y="1"/>
                    </a:cubicBezTo>
                    <a:cubicBezTo>
                      <a:pt x="114" y="1"/>
                      <a:pt x="114" y="2"/>
                      <a:pt x="113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Freeform 188"/>
              <p:cNvSpPr>
                <a:spLocks noEditPoints="1"/>
              </p:cNvSpPr>
              <p:nvPr/>
            </p:nvSpPr>
            <p:spPr bwMode="auto">
              <a:xfrm>
                <a:off x="11099800" y="5138738"/>
                <a:ext cx="733425" cy="1023938"/>
              </a:xfrm>
              <a:custGeom>
                <a:avLst/>
                <a:gdLst>
                  <a:gd name="T0" fmla="*/ 68 w 132"/>
                  <a:gd name="T1" fmla="*/ 184 h 184"/>
                  <a:gd name="T2" fmla="*/ 30 w 132"/>
                  <a:gd name="T3" fmla="*/ 184 h 184"/>
                  <a:gd name="T4" fmla="*/ 26 w 132"/>
                  <a:gd name="T5" fmla="*/ 182 h 184"/>
                  <a:gd name="T6" fmla="*/ 27 w 132"/>
                  <a:gd name="T7" fmla="*/ 178 h 184"/>
                  <a:gd name="T8" fmla="*/ 55 w 132"/>
                  <a:gd name="T9" fmla="*/ 136 h 184"/>
                  <a:gd name="T10" fmla="*/ 37 w 132"/>
                  <a:gd name="T11" fmla="*/ 130 h 184"/>
                  <a:gd name="T12" fmla="*/ 18 w 132"/>
                  <a:gd name="T13" fmla="*/ 115 h 184"/>
                  <a:gd name="T14" fmla="*/ 5 w 132"/>
                  <a:gd name="T15" fmla="*/ 94 h 184"/>
                  <a:gd name="T16" fmla="*/ 0 w 132"/>
                  <a:gd name="T17" fmla="*/ 69 h 184"/>
                  <a:gd name="T18" fmla="*/ 5 w 132"/>
                  <a:gd name="T19" fmla="*/ 43 h 184"/>
                  <a:gd name="T20" fmla="*/ 20 w 132"/>
                  <a:gd name="T21" fmla="*/ 22 h 184"/>
                  <a:gd name="T22" fmla="*/ 41 w 132"/>
                  <a:gd name="T23" fmla="*/ 7 h 184"/>
                  <a:gd name="T24" fmla="*/ 92 w 132"/>
                  <a:gd name="T25" fmla="*/ 8 h 184"/>
                  <a:gd name="T26" fmla="*/ 113 w 132"/>
                  <a:gd name="T27" fmla="*/ 22 h 184"/>
                  <a:gd name="T28" fmla="*/ 127 w 132"/>
                  <a:gd name="T29" fmla="*/ 43 h 184"/>
                  <a:gd name="T30" fmla="*/ 132 w 132"/>
                  <a:gd name="T31" fmla="*/ 70 h 184"/>
                  <a:gd name="T32" fmla="*/ 128 w 132"/>
                  <a:gd name="T33" fmla="*/ 92 h 184"/>
                  <a:gd name="T34" fmla="*/ 119 w 132"/>
                  <a:gd name="T35" fmla="*/ 110 h 184"/>
                  <a:gd name="T36" fmla="*/ 71 w 132"/>
                  <a:gd name="T37" fmla="*/ 182 h 184"/>
                  <a:gd name="T38" fmla="*/ 68 w 132"/>
                  <a:gd name="T39" fmla="*/ 184 h 184"/>
                  <a:gd name="T40" fmla="*/ 37 w 132"/>
                  <a:gd name="T41" fmla="*/ 176 h 184"/>
                  <a:gd name="T42" fmla="*/ 66 w 132"/>
                  <a:gd name="T43" fmla="*/ 176 h 184"/>
                  <a:gd name="T44" fmla="*/ 113 w 132"/>
                  <a:gd name="T45" fmla="*/ 106 h 184"/>
                  <a:gd name="T46" fmla="*/ 121 w 132"/>
                  <a:gd name="T47" fmla="*/ 90 h 184"/>
                  <a:gd name="T48" fmla="*/ 125 w 132"/>
                  <a:gd name="T49" fmla="*/ 70 h 184"/>
                  <a:gd name="T50" fmla="*/ 120 w 132"/>
                  <a:gd name="T51" fmla="*/ 46 h 184"/>
                  <a:gd name="T52" fmla="*/ 108 w 132"/>
                  <a:gd name="T53" fmla="*/ 27 h 184"/>
                  <a:gd name="T54" fmla="*/ 89 w 132"/>
                  <a:gd name="T55" fmla="*/ 14 h 184"/>
                  <a:gd name="T56" fmla="*/ 44 w 132"/>
                  <a:gd name="T57" fmla="*/ 14 h 184"/>
                  <a:gd name="T58" fmla="*/ 25 w 132"/>
                  <a:gd name="T59" fmla="*/ 27 h 184"/>
                  <a:gd name="T60" fmla="*/ 12 w 132"/>
                  <a:gd name="T61" fmla="*/ 46 h 184"/>
                  <a:gd name="T62" fmla="*/ 7 w 132"/>
                  <a:gd name="T63" fmla="*/ 69 h 184"/>
                  <a:gd name="T64" fmla="*/ 12 w 132"/>
                  <a:gd name="T65" fmla="*/ 91 h 184"/>
                  <a:gd name="T66" fmla="*/ 23 w 132"/>
                  <a:gd name="T67" fmla="*/ 110 h 184"/>
                  <a:gd name="T68" fmla="*/ 41 w 132"/>
                  <a:gd name="T69" fmla="*/ 123 h 184"/>
                  <a:gd name="T70" fmla="*/ 62 w 132"/>
                  <a:gd name="T71" fmla="*/ 129 h 184"/>
                  <a:gd name="T72" fmla="*/ 65 w 132"/>
                  <a:gd name="T73" fmla="*/ 131 h 184"/>
                  <a:gd name="T74" fmla="*/ 65 w 132"/>
                  <a:gd name="T75" fmla="*/ 135 h 184"/>
                  <a:gd name="T76" fmla="*/ 37 w 132"/>
                  <a:gd name="T7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84">
                    <a:moveTo>
                      <a:pt x="68" y="184"/>
                    </a:moveTo>
                    <a:cubicBezTo>
                      <a:pt x="30" y="184"/>
                      <a:pt x="30" y="184"/>
                      <a:pt x="30" y="184"/>
                    </a:cubicBezTo>
                    <a:cubicBezTo>
                      <a:pt x="28" y="184"/>
                      <a:pt x="27" y="183"/>
                      <a:pt x="26" y="182"/>
                    </a:cubicBezTo>
                    <a:cubicBezTo>
                      <a:pt x="26" y="180"/>
                      <a:pt x="26" y="179"/>
                      <a:pt x="27" y="178"/>
                    </a:cubicBezTo>
                    <a:cubicBezTo>
                      <a:pt x="55" y="136"/>
                      <a:pt x="55" y="136"/>
                      <a:pt x="55" y="136"/>
                    </a:cubicBezTo>
                    <a:cubicBezTo>
                      <a:pt x="49" y="135"/>
                      <a:pt x="43" y="133"/>
                      <a:pt x="37" y="130"/>
                    </a:cubicBezTo>
                    <a:cubicBezTo>
                      <a:pt x="30" y="126"/>
                      <a:pt x="23" y="121"/>
                      <a:pt x="18" y="115"/>
                    </a:cubicBezTo>
                    <a:cubicBezTo>
                      <a:pt x="12" y="109"/>
                      <a:pt x="8" y="102"/>
                      <a:pt x="5" y="94"/>
                    </a:cubicBezTo>
                    <a:cubicBezTo>
                      <a:pt x="2" y="86"/>
                      <a:pt x="0" y="78"/>
                      <a:pt x="0" y="69"/>
                    </a:cubicBezTo>
                    <a:cubicBezTo>
                      <a:pt x="0" y="60"/>
                      <a:pt x="2" y="51"/>
                      <a:pt x="5" y="43"/>
                    </a:cubicBezTo>
                    <a:cubicBezTo>
                      <a:pt x="9" y="35"/>
                      <a:pt x="14" y="28"/>
                      <a:pt x="20" y="22"/>
                    </a:cubicBezTo>
                    <a:cubicBezTo>
                      <a:pt x="25" y="16"/>
                      <a:pt x="33" y="11"/>
                      <a:pt x="41" y="7"/>
                    </a:cubicBezTo>
                    <a:cubicBezTo>
                      <a:pt x="57" y="0"/>
                      <a:pt x="76" y="0"/>
                      <a:pt x="92" y="8"/>
                    </a:cubicBezTo>
                    <a:cubicBezTo>
                      <a:pt x="100" y="11"/>
                      <a:pt x="107" y="16"/>
                      <a:pt x="113" y="22"/>
                    </a:cubicBezTo>
                    <a:cubicBezTo>
                      <a:pt x="119" y="28"/>
                      <a:pt x="124" y="35"/>
                      <a:pt x="127" y="43"/>
                    </a:cubicBezTo>
                    <a:cubicBezTo>
                      <a:pt x="131" y="52"/>
                      <a:pt x="132" y="61"/>
                      <a:pt x="132" y="70"/>
                    </a:cubicBezTo>
                    <a:cubicBezTo>
                      <a:pt x="132" y="78"/>
                      <a:pt x="131" y="86"/>
                      <a:pt x="128" y="92"/>
                    </a:cubicBezTo>
                    <a:cubicBezTo>
                      <a:pt x="126" y="99"/>
                      <a:pt x="123" y="105"/>
                      <a:pt x="119" y="110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70" y="183"/>
                      <a:pt x="69" y="184"/>
                      <a:pt x="68" y="184"/>
                    </a:cubicBezTo>
                    <a:close/>
                    <a:moveTo>
                      <a:pt x="37" y="176"/>
                    </a:moveTo>
                    <a:cubicBezTo>
                      <a:pt x="66" y="176"/>
                      <a:pt x="66" y="176"/>
                      <a:pt x="66" y="176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16" y="101"/>
                      <a:pt x="119" y="95"/>
                      <a:pt x="121" y="90"/>
                    </a:cubicBezTo>
                    <a:cubicBezTo>
                      <a:pt x="124" y="84"/>
                      <a:pt x="125" y="77"/>
                      <a:pt x="125" y="70"/>
                    </a:cubicBezTo>
                    <a:cubicBezTo>
                      <a:pt x="125" y="62"/>
                      <a:pt x="123" y="54"/>
                      <a:pt x="120" y="46"/>
                    </a:cubicBezTo>
                    <a:cubicBezTo>
                      <a:pt x="117" y="39"/>
                      <a:pt x="113" y="33"/>
                      <a:pt x="108" y="27"/>
                    </a:cubicBezTo>
                    <a:cubicBezTo>
                      <a:pt x="103" y="22"/>
                      <a:pt x="96" y="17"/>
                      <a:pt x="89" y="14"/>
                    </a:cubicBezTo>
                    <a:cubicBezTo>
                      <a:pt x="75" y="8"/>
                      <a:pt x="58" y="8"/>
                      <a:pt x="44" y="14"/>
                    </a:cubicBezTo>
                    <a:cubicBezTo>
                      <a:pt x="36" y="17"/>
                      <a:pt x="30" y="21"/>
                      <a:pt x="25" y="27"/>
                    </a:cubicBezTo>
                    <a:cubicBezTo>
                      <a:pt x="19" y="32"/>
                      <a:pt x="15" y="39"/>
                      <a:pt x="12" y="46"/>
                    </a:cubicBezTo>
                    <a:cubicBezTo>
                      <a:pt x="9" y="53"/>
                      <a:pt x="7" y="61"/>
                      <a:pt x="7" y="69"/>
                    </a:cubicBezTo>
                    <a:cubicBezTo>
                      <a:pt x="7" y="77"/>
                      <a:pt x="9" y="84"/>
                      <a:pt x="12" y="91"/>
                    </a:cubicBezTo>
                    <a:cubicBezTo>
                      <a:pt x="14" y="98"/>
                      <a:pt x="18" y="105"/>
                      <a:pt x="23" y="110"/>
                    </a:cubicBezTo>
                    <a:cubicBezTo>
                      <a:pt x="28" y="116"/>
                      <a:pt x="34" y="120"/>
                      <a:pt x="41" y="123"/>
                    </a:cubicBezTo>
                    <a:cubicBezTo>
                      <a:pt x="47" y="127"/>
                      <a:pt x="54" y="129"/>
                      <a:pt x="62" y="129"/>
                    </a:cubicBezTo>
                    <a:cubicBezTo>
                      <a:pt x="63" y="129"/>
                      <a:pt x="65" y="130"/>
                      <a:pt x="65" y="131"/>
                    </a:cubicBezTo>
                    <a:cubicBezTo>
                      <a:pt x="66" y="132"/>
                      <a:pt x="66" y="134"/>
                      <a:pt x="65" y="135"/>
                    </a:cubicBezTo>
                    <a:lnTo>
                      <a:pt x="37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Oval 189"/>
              <p:cNvSpPr>
                <a:spLocks noChangeArrowheads="1"/>
              </p:cNvSpPr>
              <p:nvPr/>
            </p:nvSpPr>
            <p:spPr bwMode="auto">
              <a:xfrm>
                <a:off x="11266488" y="55848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Oval 190"/>
              <p:cNvSpPr>
                <a:spLocks noChangeArrowheads="1"/>
              </p:cNvSpPr>
              <p:nvPr/>
            </p:nvSpPr>
            <p:spPr bwMode="auto">
              <a:xfrm>
                <a:off x="11415713" y="5511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Oval 191"/>
              <p:cNvSpPr>
                <a:spLocks noChangeArrowheads="1"/>
              </p:cNvSpPr>
              <p:nvPr/>
            </p:nvSpPr>
            <p:spPr bwMode="auto">
              <a:xfrm>
                <a:off x="11626850" y="56515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Oval 192"/>
              <p:cNvSpPr>
                <a:spLocks noChangeArrowheads="1"/>
              </p:cNvSpPr>
              <p:nvPr/>
            </p:nvSpPr>
            <p:spPr bwMode="auto">
              <a:xfrm>
                <a:off x="11582400" y="52387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Oval 193"/>
              <p:cNvSpPr>
                <a:spLocks noChangeArrowheads="1"/>
              </p:cNvSpPr>
              <p:nvPr/>
            </p:nvSpPr>
            <p:spPr bwMode="auto">
              <a:xfrm>
                <a:off x="11415713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5" name="组合 674"/>
            <p:cNvGrpSpPr/>
            <p:nvPr/>
          </p:nvGrpSpPr>
          <p:grpSpPr>
            <a:xfrm>
              <a:off x="9801176" y="5145088"/>
              <a:ext cx="666750" cy="1023938"/>
              <a:chOff x="10015538" y="5145088"/>
              <a:chExt cx="666750" cy="1023938"/>
            </a:xfrm>
            <a:grpFill/>
          </p:grpSpPr>
          <p:sp>
            <p:nvSpPr>
              <p:cNvPr id="676" name="Freeform 194"/>
              <p:cNvSpPr/>
              <p:nvPr/>
            </p:nvSpPr>
            <p:spPr bwMode="auto">
              <a:xfrm>
                <a:off x="10131425" y="5629275"/>
                <a:ext cx="439738" cy="11113"/>
              </a:xfrm>
              <a:custGeom>
                <a:avLst/>
                <a:gdLst>
                  <a:gd name="T0" fmla="*/ 78 w 79"/>
                  <a:gd name="T1" fmla="*/ 2 h 2"/>
                  <a:gd name="T2" fmla="*/ 1 w 79"/>
                  <a:gd name="T3" fmla="*/ 2 h 2"/>
                  <a:gd name="T4" fmla="*/ 0 w 79"/>
                  <a:gd name="T5" fmla="*/ 1 h 2"/>
                  <a:gd name="T6" fmla="*/ 1 w 79"/>
                  <a:gd name="T7" fmla="*/ 0 h 2"/>
                  <a:gd name="T8" fmla="*/ 78 w 79"/>
                  <a:gd name="T9" fmla="*/ 0 h 2"/>
                  <a:gd name="T10" fmla="*/ 79 w 79"/>
                  <a:gd name="T11" fmla="*/ 1 h 2"/>
                  <a:gd name="T12" fmla="*/ 78 w 79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">
                    <a:moveTo>
                      <a:pt x="78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79" y="0"/>
                      <a:pt x="79" y="1"/>
                    </a:cubicBezTo>
                    <a:cubicBezTo>
                      <a:pt x="79" y="1"/>
                      <a:pt x="78" y="2"/>
                      <a:pt x="7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Freeform 195"/>
              <p:cNvSpPr/>
              <p:nvPr/>
            </p:nvSpPr>
            <p:spPr bwMode="auto">
              <a:xfrm>
                <a:off x="10342563" y="5156200"/>
                <a:ext cx="228600" cy="484188"/>
              </a:xfrm>
              <a:custGeom>
                <a:avLst/>
                <a:gdLst>
                  <a:gd name="T0" fmla="*/ 40 w 41"/>
                  <a:gd name="T1" fmla="*/ 87 h 87"/>
                  <a:gd name="T2" fmla="*/ 39 w 41"/>
                  <a:gd name="T3" fmla="*/ 86 h 87"/>
                  <a:gd name="T4" fmla="*/ 0 w 41"/>
                  <a:gd name="T5" fmla="*/ 2 h 87"/>
                  <a:gd name="T6" fmla="*/ 1 w 41"/>
                  <a:gd name="T7" fmla="*/ 1 h 87"/>
                  <a:gd name="T8" fmla="*/ 2 w 41"/>
                  <a:gd name="T9" fmla="*/ 1 h 87"/>
                  <a:gd name="T10" fmla="*/ 41 w 41"/>
                  <a:gd name="T11" fmla="*/ 86 h 87"/>
                  <a:gd name="T12" fmla="*/ 40 w 41"/>
                  <a:gd name="T13" fmla="*/ 87 h 87"/>
                  <a:gd name="T14" fmla="*/ 40 w 41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87">
                    <a:moveTo>
                      <a:pt x="40" y="87"/>
                    </a:moveTo>
                    <a:cubicBezTo>
                      <a:pt x="40" y="87"/>
                      <a:pt x="39" y="87"/>
                      <a:pt x="39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Freeform 196"/>
              <p:cNvSpPr/>
              <p:nvPr/>
            </p:nvSpPr>
            <p:spPr bwMode="auto">
              <a:xfrm>
                <a:off x="10342563" y="5156200"/>
                <a:ext cx="11113" cy="484188"/>
              </a:xfrm>
              <a:custGeom>
                <a:avLst/>
                <a:gdLst>
                  <a:gd name="T0" fmla="*/ 1 w 2"/>
                  <a:gd name="T1" fmla="*/ 87 h 87"/>
                  <a:gd name="T2" fmla="*/ 0 w 2"/>
                  <a:gd name="T3" fmla="*/ 86 h 87"/>
                  <a:gd name="T4" fmla="*/ 0 w 2"/>
                  <a:gd name="T5" fmla="*/ 1 h 87"/>
                  <a:gd name="T6" fmla="*/ 1 w 2"/>
                  <a:gd name="T7" fmla="*/ 0 h 87"/>
                  <a:gd name="T8" fmla="*/ 2 w 2"/>
                  <a:gd name="T9" fmla="*/ 1 h 87"/>
                  <a:gd name="T10" fmla="*/ 2 w 2"/>
                  <a:gd name="T11" fmla="*/ 86 h 87"/>
                  <a:gd name="T12" fmla="*/ 1 w 2"/>
                  <a:gd name="T1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7">
                    <a:moveTo>
                      <a:pt x="1" y="87"/>
                    </a:moveTo>
                    <a:cubicBezTo>
                      <a:pt x="1" y="87"/>
                      <a:pt x="0" y="86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6"/>
                      <a:pt x="2" y="87"/>
                      <a:pt x="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Freeform 197"/>
              <p:cNvSpPr/>
              <p:nvPr/>
            </p:nvSpPr>
            <p:spPr bwMode="auto">
              <a:xfrm>
                <a:off x="10342563" y="5345113"/>
                <a:ext cx="295275" cy="295275"/>
              </a:xfrm>
              <a:custGeom>
                <a:avLst/>
                <a:gdLst>
                  <a:gd name="T0" fmla="*/ 1 w 53"/>
                  <a:gd name="T1" fmla="*/ 53 h 53"/>
                  <a:gd name="T2" fmla="*/ 1 w 53"/>
                  <a:gd name="T3" fmla="*/ 53 h 53"/>
                  <a:gd name="T4" fmla="*/ 1 w 53"/>
                  <a:gd name="T5" fmla="*/ 51 h 53"/>
                  <a:gd name="T6" fmla="*/ 52 w 53"/>
                  <a:gd name="T7" fmla="*/ 0 h 53"/>
                  <a:gd name="T8" fmla="*/ 53 w 53"/>
                  <a:gd name="T9" fmla="*/ 0 h 53"/>
                  <a:gd name="T10" fmla="*/ 53 w 53"/>
                  <a:gd name="T11" fmla="*/ 1 h 53"/>
                  <a:gd name="T12" fmla="*/ 2 w 53"/>
                  <a:gd name="T13" fmla="*/ 53 h 53"/>
                  <a:gd name="T14" fmla="*/ 1 w 53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53">
                    <a:moveTo>
                      <a:pt x="1" y="53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0" y="52"/>
                      <a:pt x="0" y="52"/>
                      <a:pt x="1" y="5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1" y="53"/>
                      <a:pt x="1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Freeform 198"/>
              <p:cNvSpPr/>
              <p:nvPr/>
            </p:nvSpPr>
            <p:spPr bwMode="auto">
              <a:xfrm>
                <a:off x="10342563" y="5629275"/>
                <a:ext cx="233363" cy="439738"/>
              </a:xfrm>
              <a:custGeom>
                <a:avLst/>
                <a:gdLst>
                  <a:gd name="T0" fmla="*/ 41 w 42"/>
                  <a:gd name="T1" fmla="*/ 79 h 79"/>
                  <a:gd name="T2" fmla="*/ 40 w 42"/>
                  <a:gd name="T3" fmla="*/ 79 h 79"/>
                  <a:gd name="T4" fmla="*/ 0 w 42"/>
                  <a:gd name="T5" fmla="*/ 1 h 79"/>
                  <a:gd name="T6" fmla="*/ 1 w 42"/>
                  <a:gd name="T7" fmla="*/ 0 h 79"/>
                  <a:gd name="T8" fmla="*/ 2 w 42"/>
                  <a:gd name="T9" fmla="*/ 1 h 79"/>
                  <a:gd name="T10" fmla="*/ 41 w 42"/>
                  <a:gd name="T11" fmla="*/ 78 h 79"/>
                  <a:gd name="T12" fmla="*/ 41 w 42"/>
                  <a:gd name="T13" fmla="*/ 79 h 79"/>
                  <a:gd name="T14" fmla="*/ 41 w 42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79">
                    <a:moveTo>
                      <a:pt x="41" y="79"/>
                    </a:moveTo>
                    <a:cubicBezTo>
                      <a:pt x="40" y="79"/>
                      <a:pt x="40" y="79"/>
                      <a:pt x="4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2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Freeform 199"/>
              <p:cNvSpPr/>
              <p:nvPr/>
            </p:nvSpPr>
            <p:spPr bwMode="auto">
              <a:xfrm>
                <a:off x="10131425" y="5629275"/>
                <a:ext cx="444500" cy="439738"/>
              </a:xfrm>
              <a:custGeom>
                <a:avLst/>
                <a:gdLst>
                  <a:gd name="T0" fmla="*/ 79 w 80"/>
                  <a:gd name="T1" fmla="*/ 79 h 79"/>
                  <a:gd name="T2" fmla="*/ 78 w 80"/>
                  <a:gd name="T3" fmla="*/ 79 h 79"/>
                  <a:gd name="T4" fmla="*/ 0 w 80"/>
                  <a:gd name="T5" fmla="*/ 2 h 79"/>
                  <a:gd name="T6" fmla="*/ 0 w 80"/>
                  <a:gd name="T7" fmla="*/ 0 h 79"/>
                  <a:gd name="T8" fmla="*/ 1 w 80"/>
                  <a:gd name="T9" fmla="*/ 0 h 79"/>
                  <a:gd name="T10" fmla="*/ 79 w 80"/>
                  <a:gd name="T11" fmla="*/ 78 h 79"/>
                  <a:gd name="T12" fmla="*/ 79 w 80"/>
                  <a:gd name="T13" fmla="*/ 79 h 79"/>
                  <a:gd name="T14" fmla="*/ 79 w 80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79">
                    <a:moveTo>
                      <a:pt x="79" y="79"/>
                    </a:moveTo>
                    <a:cubicBezTo>
                      <a:pt x="78" y="79"/>
                      <a:pt x="78" y="79"/>
                      <a:pt x="78" y="7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8"/>
                      <a:pt x="80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Freeform 200"/>
              <p:cNvSpPr/>
              <p:nvPr/>
            </p:nvSpPr>
            <p:spPr bwMode="auto">
              <a:xfrm>
                <a:off x="10131425" y="5629275"/>
                <a:ext cx="6350" cy="439738"/>
              </a:xfrm>
              <a:custGeom>
                <a:avLst/>
                <a:gdLst>
                  <a:gd name="T0" fmla="*/ 1 w 1"/>
                  <a:gd name="T1" fmla="*/ 79 h 79"/>
                  <a:gd name="T2" fmla="*/ 0 w 1"/>
                  <a:gd name="T3" fmla="*/ 79 h 79"/>
                  <a:gd name="T4" fmla="*/ 0 w 1"/>
                  <a:gd name="T5" fmla="*/ 1 h 79"/>
                  <a:gd name="T6" fmla="*/ 1 w 1"/>
                  <a:gd name="T7" fmla="*/ 0 h 79"/>
                  <a:gd name="T8" fmla="*/ 1 w 1"/>
                  <a:gd name="T9" fmla="*/ 1 h 79"/>
                  <a:gd name="T10" fmla="*/ 1 w 1"/>
                  <a:gd name="T11" fmla="*/ 79 h 79"/>
                  <a:gd name="T12" fmla="*/ 1 w 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79">
                    <a:moveTo>
                      <a:pt x="1" y="79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Freeform 201"/>
              <p:cNvSpPr/>
              <p:nvPr/>
            </p:nvSpPr>
            <p:spPr bwMode="auto">
              <a:xfrm>
                <a:off x="10126663" y="5345113"/>
                <a:ext cx="511175" cy="295275"/>
              </a:xfrm>
              <a:custGeom>
                <a:avLst/>
                <a:gdLst>
                  <a:gd name="T0" fmla="*/ 2 w 92"/>
                  <a:gd name="T1" fmla="*/ 53 h 53"/>
                  <a:gd name="T2" fmla="*/ 1 w 92"/>
                  <a:gd name="T3" fmla="*/ 52 h 53"/>
                  <a:gd name="T4" fmla="*/ 1 w 92"/>
                  <a:gd name="T5" fmla="*/ 51 h 53"/>
                  <a:gd name="T6" fmla="*/ 91 w 92"/>
                  <a:gd name="T7" fmla="*/ 0 h 53"/>
                  <a:gd name="T8" fmla="*/ 92 w 92"/>
                  <a:gd name="T9" fmla="*/ 0 h 53"/>
                  <a:gd name="T10" fmla="*/ 92 w 92"/>
                  <a:gd name="T11" fmla="*/ 2 h 53"/>
                  <a:gd name="T12" fmla="*/ 2 w 92"/>
                  <a:gd name="T13" fmla="*/ 53 h 53"/>
                  <a:gd name="T14" fmla="*/ 2 w 9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3">
                    <a:moveTo>
                      <a:pt x="2" y="53"/>
                    </a:moveTo>
                    <a:cubicBezTo>
                      <a:pt x="1" y="53"/>
                      <a:pt x="1" y="53"/>
                      <a:pt x="1" y="52"/>
                    </a:cubicBezTo>
                    <a:cubicBezTo>
                      <a:pt x="0" y="52"/>
                      <a:pt x="1" y="51"/>
                      <a:pt x="1" y="51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Freeform 202"/>
              <p:cNvSpPr>
                <a:spLocks noEditPoints="1"/>
              </p:cNvSpPr>
              <p:nvPr/>
            </p:nvSpPr>
            <p:spPr bwMode="auto">
              <a:xfrm>
                <a:off x="10015538" y="5145088"/>
                <a:ext cx="666750" cy="1023938"/>
              </a:xfrm>
              <a:custGeom>
                <a:avLst/>
                <a:gdLst>
                  <a:gd name="T0" fmla="*/ 60 w 120"/>
                  <a:gd name="T1" fmla="*/ 184 h 184"/>
                  <a:gd name="T2" fmla="*/ 37 w 120"/>
                  <a:gd name="T3" fmla="*/ 180 h 184"/>
                  <a:gd name="T4" fmla="*/ 18 w 120"/>
                  <a:gd name="T5" fmla="*/ 168 h 184"/>
                  <a:gd name="T6" fmla="*/ 5 w 120"/>
                  <a:gd name="T7" fmla="*/ 151 h 184"/>
                  <a:gd name="T8" fmla="*/ 0 w 120"/>
                  <a:gd name="T9" fmla="*/ 128 h 184"/>
                  <a:gd name="T10" fmla="*/ 16 w 120"/>
                  <a:gd name="T11" fmla="*/ 88 h 184"/>
                  <a:gd name="T12" fmla="*/ 4 w 120"/>
                  <a:gd name="T13" fmla="*/ 54 h 184"/>
                  <a:gd name="T14" fmla="*/ 8 w 120"/>
                  <a:gd name="T15" fmla="*/ 33 h 184"/>
                  <a:gd name="T16" fmla="*/ 20 w 120"/>
                  <a:gd name="T17" fmla="*/ 15 h 184"/>
                  <a:gd name="T18" fmla="*/ 38 w 120"/>
                  <a:gd name="T19" fmla="*/ 4 h 184"/>
                  <a:gd name="T20" fmla="*/ 60 w 120"/>
                  <a:gd name="T21" fmla="*/ 0 h 184"/>
                  <a:gd name="T22" fmla="*/ 82 w 120"/>
                  <a:gd name="T23" fmla="*/ 4 h 184"/>
                  <a:gd name="T24" fmla="*/ 100 w 120"/>
                  <a:gd name="T25" fmla="*/ 15 h 184"/>
                  <a:gd name="T26" fmla="*/ 112 w 120"/>
                  <a:gd name="T27" fmla="*/ 33 h 184"/>
                  <a:gd name="T28" fmla="*/ 117 w 120"/>
                  <a:gd name="T29" fmla="*/ 54 h 184"/>
                  <a:gd name="T30" fmla="*/ 104 w 120"/>
                  <a:gd name="T31" fmla="*/ 88 h 184"/>
                  <a:gd name="T32" fmla="*/ 120 w 120"/>
                  <a:gd name="T33" fmla="*/ 128 h 184"/>
                  <a:gd name="T34" fmla="*/ 115 w 120"/>
                  <a:gd name="T35" fmla="*/ 151 h 184"/>
                  <a:gd name="T36" fmla="*/ 102 w 120"/>
                  <a:gd name="T37" fmla="*/ 168 h 184"/>
                  <a:gd name="T38" fmla="*/ 83 w 120"/>
                  <a:gd name="T39" fmla="*/ 180 h 184"/>
                  <a:gd name="T40" fmla="*/ 60 w 120"/>
                  <a:gd name="T41" fmla="*/ 184 h 184"/>
                  <a:gd name="T42" fmla="*/ 60 w 120"/>
                  <a:gd name="T43" fmla="*/ 7 h 184"/>
                  <a:gd name="T44" fmla="*/ 41 w 120"/>
                  <a:gd name="T45" fmla="*/ 11 h 184"/>
                  <a:gd name="T46" fmla="*/ 25 w 120"/>
                  <a:gd name="T47" fmla="*/ 21 h 184"/>
                  <a:gd name="T48" fmla="*/ 15 w 120"/>
                  <a:gd name="T49" fmla="*/ 36 h 184"/>
                  <a:gd name="T50" fmla="*/ 11 w 120"/>
                  <a:gd name="T51" fmla="*/ 54 h 184"/>
                  <a:gd name="T52" fmla="*/ 24 w 120"/>
                  <a:gd name="T53" fmla="*/ 85 h 184"/>
                  <a:gd name="T54" fmla="*/ 25 w 120"/>
                  <a:gd name="T55" fmla="*/ 88 h 184"/>
                  <a:gd name="T56" fmla="*/ 24 w 120"/>
                  <a:gd name="T57" fmla="*/ 91 h 184"/>
                  <a:gd name="T58" fmla="*/ 8 w 120"/>
                  <a:gd name="T59" fmla="*/ 128 h 184"/>
                  <a:gd name="T60" fmla="*/ 12 w 120"/>
                  <a:gd name="T61" fmla="*/ 147 h 184"/>
                  <a:gd name="T62" fmla="*/ 23 w 120"/>
                  <a:gd name="T63" fmla="*/ 163 h 184"/>
                  <a:gd name="T64" fmla="*/ 40 w 120"/>
                  <a:gd name="T65" fmla="*/ 173 h 184"/>
                  <a:gd name="T66" fmla="*/ 80 w 120"/>
                  <a:gd name="T67" fmla="*/ 173 h 184"/>
                  <a:gd name="T68" fmla="*/ 97 w 120"/>
                  <a:gd name="T69" fmla="*/ 163 h 184"/>
                  <a:gd name="T70" fmla="*/ 109 w 120"/>
                  <a:gd name="T71" fmla="*/ 147 h 184"/>
                  <a:gd name="T72" fmla="*/ 113 w 120"/>
                  <a:gd name="T73" fmla="*/ 128 h 184"/>
                  <a:gd name="T74" fmla="*/ 97 w 120"/>
                  <a:gd name="T75" fmla="*/ 91 h 184"/>
                  <a:gd name="T76" fmla="*/ 95 w 120"/>
                  <a:gd name="T77" fmla="*/ 88 h 184"/>
                  <a:gd name="T78" fmla="*/ 96 w 120"/>
                  <a:gd name="T79" fmla="*/ 85 h 184"/>
                  <a:gd name="T80" fmla="*/ 109 w 120"/>
                  <a:gd name="T81" fmla="*/ 54 h 184"/>
                  <a:gd name="T82" fmla="*/ 105 w 120"/>
                  <a:gd name="T83" fmla="*/ 36 h 184"/>
                  <a:gd name="T84" fmla="*/ 95 w 120"/>
                  <a:gd name="T85" fmla="*/ 21 h 184"/>
                  <a:gd name="T86" fmla="*/ 80 w 120"/>
                  <a:gd name="T87" fmla="*/ 11 h 184"/>
                  <a:gd name="T88" fmla="*/ 60 w 120"/>
                  <a:gd name="T89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184">
                    <a:moveTo>
                      <a:pt x="60" y="184"/>
                    </a:moveTo>
                    <a:cubicBezTo>
                      <a:pt x="52" y="184"/>
                      <a:pt x="45" y="183"/>
                      <a:pt x="37" y="180"/>
                    </a:cubicBezTo>
                    <a:cubicBezTo>
                      <a:pt x="30" y="177"/>
                      <a:pt x="24" y="173"/>
                      <a:pt x="18" y="168"/>
                    </a:cubicBezTo>
                    <a:cubicBezTo>
                      <a:pt x="13" y="163"/>
                      <a:pt x="8" y="157"/>
                      <a:pt x="5" y="151"/>
                    </a:cubicBezTo>
                    <a:cubicBezTo>
                      <a:pt x="2" y="144"/>
                      <a:pt x="0" y="136"/>
                      <a:pt x="0" y="128"/>
                    </a:cubicBezTo>
                    <a:cubicBezTo>
                      <a:pt x="0" y="112"/>
                      <a:pt x="6" y="98"/>
                      <a:pt x="16" y="88"/>
                    </a:cubicBezTo>
                    <a:cubicBezTo>
                      <a:pt x="8" y="78"/>
                      <a:pt x="4" y="67"/>
                      <a:pt x="4" y="54"/>
                    </a:cubicBezTo>
                    <a:cubicBezTo>
                      <a:pt x="4" y="47"/>
                      <a:pt x="5" y="40"/>
                      <a:pt x="8" y="33"/>
                    </a:cubicBezTo>
                    <a:cubicBezTo>
                      <a:pt x="11" y="26"/>
                      <a:pt x="15" y="20"/>
                      <a:pt x="20" y="15"/>
                    </a:cubicBezTo>
                    <a:cubicBezTo>
                      <a:pt x="25" y="11"/>
                      <a:pt x="31" y="7"/>
                      <a:pt x="38" y="4"/>
                    </a:cubicBezTo>
                    <a:cubicBezTo>
                      <a:pt x="45" y="1"/>
                      <a:pt x="52" y="0"/>
                      <a:pt x="60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7"/>
                      <a:pt x="95" y="10"/>
                      <a:pt x="100" y="15"/>
                    </a:cubicBezTo>
                    <a:cubicBezTo>
                      <a:pt x="105" y="20"/>
                      <a:pt x="109" y="26"/>
                      <a:pt x="112" y="33"/>
                    </a:cubicBezTo>
                    <a:cubicBezTo>
                      <a:pt x="115" y="40"/>
                      <a:pt x="117" y="47"/>
                      <a:pt x="117" y="54"/>
                    </a:cubicBezTo>
                    <a:cubicBezTo>
                      <a:pt x="117" y="67"/>
                      <a:pt x="112" y="78"/>
                      <a:pt x="104" y="88"/>
                    </a:cubicBezTo>
                    <a:cubicBezTo>
                      <a:pt x="115" y="98"/>
                      <a:pt x="120" y="112"/>
                      <a:pt x="120" y="128"/>
                    </a:cubicBezTo>
                    <a:cubicBezTo>
                      <a:pt x="120" y="136"/>
                      <a:pt x="119" y="144"/>
                      <a:pt x="115" y="151"/>
                    </a:cubicBezTo>
                    <a:cubicBezTo>
                      <a:pt x="112" y="157"/>
                      <a:pt x="108" y="163"/>
                      <a:pt x="102" y="168"/>
                    </a:cubicBezTo>
                    <a:cubicBezTo>
                      <a:pt x="97" y="173"/>
                      <a:pt x="90" y="177"/>
                      <a:pt x="83" y="180"/>
                    </a:cubicBezTo>
                    <a:cubicBezTo>
                      <a:pt x="76" y="183"/>
                      <a:pt x="68" y="184"/>
                      <a:pt x="60" y="184"/>
                    </a:cubicBezTo>
                    <a:close/>
                    <a:moveTo>
                      <a:pt x="60" y="7"/>
                    </a:moveTo>
                    <a:cubicBezTo>
                      <a:pt x="53" y="7"/>
                      <a:pt x="47" y="8"/>
                      <a:pt x="41" y="11"/>
                    </a:cubicBezTo>
                    <a:cubicBezTo>
                      <a:pt x="35" y="13"/>
                      <a:pt x="30" y="16"/>
                      <a:pt x="25" y="21"/>
                    </a:cubicBezTo>
                    <a:cubicBezTo>
                      <a:pt x="21" y="25"/>
                      <a:pt x="18" y="30"/>
                      <a:pt x="15" y="36"/>
                    </a:cubicBezTo>
                    <a:cubicBezTo>
                      <a:pt x="13" y="42"/>
                      <a:pt x="11" y="48"/>
                      <a:pt x="11" y="54"/>
                    </a:cubicBezTo>
                    <a:cubicBezTo>
                      <a:pt x="11" y="66"/>
                      <a:pt x="15" y="76"/>
                      <a:pt x="24" y="85"/>
                    </a:cubicBezTo>
                    <a:cubicBezTo>
                      <a:pt x="25" y="86"/>
                      <a:pt x="25" y="87"/>
                      <a:pt x="25" y="88"/>
                    </a:cubicBezTo>
                    <a:cubicBezTo>
                      <a:pt x="25" y="89"/>
                      <a:pt x="25" y="90"/>
                      <a:pt x="24" y="91"/>
                    </a:cubicBezTo>
                    <a:cubicBezTo>
                      <a:pt x="13" y="100"/>
                      <a:pt x="8" y="112"/>
                      <a:pt x="8" y="128"/>
                    </a:cubicBezTo>
                    <a:cubicBezTo>
                      <a:pt x="8" y="135"/>
                      <a:pt x="9" y="141"/>
                      <a:pt x="12" y="147"/>
                    </a:cubicBezTo>
                    <a:cubicBezTo>
                      <a:pt x="15" y="153"/>
                      <a:pt x="19" y="158"/>
                      <a:pt x="23" y="163"/>
                    </a:cubicBezTo>
                    <a:cubicBezTo>
                      <a:pt x="28" y="167"/>
                      <a:pt x="34" y="171"/>
                      <a:pt x="40" y="173"/>
                    </a:cubicBezTo>
                    <a:cubicBezTo>
                      <a:pt x="52" y="178"/>
                      <a:pt x="67" y="178"/>
                      <a:pt x="80" y="173"/>
                    </a:cubicBezTo>
                    <a:cubicBezTo>
                      <a:pt x="87" y="171"/>
                      <a:pt x="92" y="167"/>
                      <a:pt x="97" y="163"/>
                    </a:cubicBezTo>
                    <a:cubicBezTo>
                      <a:pt x="102" y="158"/>
                      <a:pt x="106" y="153"/>
                      <a:pt x="109" y="147"/>
                    </a:cubicBezTo>
                    <a:cubicBezTo>
                      <a:pt x="111" y="141"/>
                      <a:pt x="113" y="135"/>
                      <a:pt x="113" y="128"/>
                    </a:cubicBezTo>
                    <a:cubicBezTo>
                      <a:pt x="113" y="112"/>
                      <a:pt x="107" y="100"/>
                      <a:pt x="97" y="91"/>
                    </a:cubicBezTo>
                    <a:cubicBezTo>
                      <a:pt x="96" y="90"/>
                      <a:pt x="95" y="89"/>
                      <a:pt x="95" y="88"/>
                    </a:cubicBezTo>
                    <a:cubicBezTo>
                      <a:pt x="95" y="87"/>
                      <a:pt x="96" y="86"/>
                      <a:pt x="96" y="85"/>
                    </a:cubicBezTo>
                    <a:cubicBezTo>
                      <a:pt x="105" y="76"/>
                      <a:pt x="109" y="66"/>
                      <a:pt x="109" y="54"/>
                    </a:cubicBezTo>
                    <a:cubicBezTo>
                      <a:pt x="109" y="48"/>
                      <a:pt x="108" y="42"/>
                      <a:pt x="105" y="36"/>
                    </a:cubicBezTo>
                    <a:cubicBezTo>
                      <a:pt x="103" y="30"/>
                      <a:pt x="100" y="25"/>
                      <a:pt x="95" y="21"/>
                    </a:cubicBezTo>
                    <a:cubicBezTo>
                      <a:pt x="91" y="16"/>
                      <a:pt x="86" y="13"/>
                      <a:pt x="80" y="11"/>
                    </a:cubicBezTo>
                    <a:cubicBezTo>
                      <a:pt x="74" y="8"/>
                      <a:pt x="67" y="7"/>
                      <a:pt x="6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Oval 203"/>
              <p:cNvSpPr>
                <a:spLocks noChangeArrowheads="1"/>
              </p:cNvSpPr>
              <p:nvPr/>
            </p:nvSpPr>
            <p:spPr bwMode="auto">
              <a:xfrm>
                <a:off x="10326688" y="56070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Oval 204"/>
              <p:cNvSpPr>
                <a:spLocks noChangeArrowheads="1"/>
              </p:cNvSpPr>
              <p:nvPr/>
            </p:nvSpPr>
            <p:spPr bwMode="auto">
              <a:xfrm>
                <a:off x="10109200" y="5822950"/>
                <a:ext cx="5080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Oval 205"/>
              <p:cNvSpPr>
                <a:spLocks noChangeArrowheads="1"/>
              </p:cNvSpPr>
              <p:nvPr/>
            </p:nvSpPr>
            <p:spPr bwMode="auto">
              <a:xfrm>
                <a:off x="10404475" y="59023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Oval 206"/>
              <p:cNvSpPr>
                <a:spLocks noChangeArrowheads="1"/>
              </p:cNvSpPr>
              <p:nvPr/>
            </p:nvSpPr>
            <p:spPr bwMode="auto">
              <a:xfrm>
                <a:off x="10193338" y="535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Oval 207"/>
              <p:cNvSpPr>
                <a:spLocks noChangeArrowheads="1"/>
              </p:cNvSpPr>
              <p:nvPr/>
            </p:nvSpPr>
            <p:spPr bwMode="auto">
              <a:xfrm>
                <a:off x="10471150" y="54562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Oval 208"/>
              <p:cNvSpPr>
                <a:spLocks noChangeArrowheads="1"/>
              </p:cNvSpPr>
              <p:nvPr/>
            </p:nvSpPr>
            <p:spPr bwMode="auto">
              <a:xfrm>
                <a:off x="10320338" y="5484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>
              <a:off x="8577214" y="5156200"/>
              <a:ext cx="712787" cy="1001714"/>
              <a:chOff x="8791576" y="5156200"/>
              <a:chExt cx="712787" cy="1001714"/>
            </a:xfrm>
            <a:grpFill/>
          </p:grpSpPr>
          <p:sp>
            <p:nvSpPr>
              <p:cNvPr id="692" name="Freeform 209"/>
              <p:cNvSpPr/>
              <p:nvPr/>
            </p:nvSpPr>
            <p:spPr bwMode="auto">
              <a:xfrm>
                <a:off x="8809038" y="5345113"/>
                <a:ext cx="215900" cy="795338"/>
              </a:xfrm>
              <a:custGeom>
                <a:avLst/>
                <a:gdLst>
                  <a:gd name="T0" fmla="*/ 38 w 39"/>
                  <a:gd name="T1" fmla="*/ 143 h 143"/>
                  <a:gd name="T2" fmla="*/ 37 w 39"/>
                  <a:gd name="T3" fmla="*/ 142 h 143"/>
                  <a:gd name="T4" fmla="*/ 1 w 39"/>
                  <a:gd name="T5" fmla="*/ 1 h 143"/>
                  <a:gd name="T6" fmla="*/ 1 w 39"/>
                  <a:gd name="T7" fmla="*/ 0 h 143"/>
                  <a:gd name="T8" fmla="*/ 2 w 39"/>
                  <a:gd name="T9" fmla="*/ 0 h 143"/>
                  <a:gd name="T10" fmla="*/ 39 w 39"/>
                  <a:gd name="T11" fmla="*/ 141 h 143"/>
                  <a:gd name="T12" fmla="*/ 38 w 39"/>
                  <a:gd name="T13" fmla="*/ 143 h 143"/>
                  <a:gd name="T14" fmla="*/ 38 w 3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43">
                    <a:moveTo>
                      <a:pt x="38" y="143"/>
                    </a:moveTo>
                    <a:cubicBezTo>
                      <a:pt x="38" y="143"/>
                      <a:pt x="37" y="142"/>
                      <a:pt x="37" y="14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9" y="141"/>
                      <a:pt x="39" y="141"/>
                      <a:pt x="39" y="141"/>
                    </a:cubicBezTo>
                    <a:cubicBezTo>
                      <a:pt x="39" y="142"/>
                      <a:pt x="39" y="142"/>
                      <a:pt x="38" y="143"/>
                    </a:cubicBezTo>
                    <a:cubicBezTo>
                      <a:pt x="38" y="143"/>
                      <a:pt x="38" y="143"/>
                      <a:pt x="3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Freeform 210"/>
              <p:cNvSpPr/>
              <p:nvPr/>
            </p:nvSpPr>
            <p:spPr bwMode="auto">
              <a:xfrm>
                <a:off x="8809038" y="5172075"/>
                <a:ext cx="684213" cy="968375"/>
              </a:xfrm>
              <a:custGeom>
                <a:avLst/>
                <a:gdLst>
                  <a:gd name="T0" fmla="*/ 1 w 123"/>
                  <a:gd name="T1" fmla="*/ 174 h 174"/>
                  <a:gd name="T2" fmla="*/ 1 w 123"/>
                  <a:gd name="T3" fmla="*/ 173 h 174"/>
                  <a:gd name="T4" fmla="*/ 1 w 123"/>
                  <a:gd name="T5" fmla="*/ 172 h 174"/>
                  <a:gd name="T6" fmla="*/ 121 w 123"/>
                  <a:gd name="T7" fmla="*/ 0 h 174"/>
                  <a:gd name="T8" fmla="*/ 122 w 123"/>
                  <a:gd name="T9" fmla="*/ 0 h 174"/>
                  <a:gd name="T10" fmla="*/ 123 w 123"/>
                  <a:gd name="T11" fmla="*/ 2 h 174"/>
                  <a:gd name="T12" fmla="*/ 2 w 123"/>
                  <a:gd name="T13" fmla="*/ 173 h 174"/>
                  <a:gd name="T14" fmla="*/ 1 w 123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0"/>
                    </a:cubicBezTo>
                    <a:cubicBezTo>
                      <a:pt x="123" y="1"/>
                      <a:pt x="123" y="1"/>
                      <a:pt x="123" y="2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Freeform 211"/>
              <p:cNvSpPr/>
              <p:nvPr/>
            </p:nvSpPr>
            <p:spPr bwMode="auto">
              <a:xfrm>
                <a:off x="8813800" y="6129338"/>
                <a:ext cx="211138" cy="11113"/>
              </a:xfrm>
              <a:custGeom>
                <a:avLst/>
                <a:gdLst>
                  <a:gd name="T0" fmla="*/ 37 w 38"/>
                  <a:gd name="T1" fmla="*/ 2 h 2"/>
                  <a:gd name="T2" fmla="*/ 0 w 38"/>
                  <a:gd name="T3" fmla="*/ 2 h 2"/>
                  <a:gd name="T4" fmla="*/ 0 w 38"/>
                  <a:gd name="T5" fmla="*/ 1 h 2"/>
                  <a:gd name="T6" fmla="*/ 0 w 38"/>
                  <a:gd name="T7" fmla="*/ 0 h 2"/>
                  <a:gd name="T8" fmla="*/ 37 w 38"/>
                  <a:gd name="T9" fmla="*/ 0 h 2"/>
                  <a:gd name="T10" fmla="*/ 38 w 38"/>
                  <a:gd name="T11" fmla="*/ 1 h 2"/>
                  <a:gd name="T12" fmla="*/ 37 w 38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">
                    <a:moveTo>
                      <a:pt x="37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1"/>
                      <a:pt x="38" y="2"/>
                      <a:pt x="3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Freeform 212"/>
              <p:cNvSpPr/>
              <p:nvPr/>
            </p:nvSpPr>
            <p:spPr bwMode="auto">
              <a:xfrm>
                <a:off x="8809038" y="5172075"/>
                <a:ext cx="684213" cy="155575"/>
              </a:xfrm>
              <a:custGeom>
                <a:avLst/>
                <a:gdLst>
                  <a:gd name="T0" fmla="*/ 122 w 123"/>
                  <a:gd name="T1" fmla="*/ 28 h 28"/>
                  <a:gd name="T2" fmla="*/ 122 w 123"/>
                  <a:gd name="T3" fmla="*/ 28 h 28"/>
                  <a:gd name="T4" fmla="*/ 1 w 123"/>
                  <a:gd name="T5" fmla="*/ 2 h 28"/>
                  <a:gd name="T6" fmla="*/ 1 w 123"/>
                  <a:gd name="T7" fmla="*/ 1 h 28"/>
                  <a:gd name="T8" fmla="*/ 2 w 123"/>
                  <a:gd name="T9" fmla="*/ 0 h 28"/>
                  <a:gd name="T10" fmla="*/ 122 w 123"/>
                  <a:gd name="T11" fmla="*/ 26 h 28"/>
                  <a:gd name="T12" fmla="*/ 123 w 123"/>
                  <a:gd name="T13" fmla="*/ 27 h 28"/>
                  <a:gd name="T14" fmla="*/ 122 w 123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8"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2" y="26"/>
                      <a:pt x="123" y="27"/>
                      <a:pt x="123" y="27"/>
                    </a:cubicBezTo>
                    <a:cubicBezTo>
                      <a:pt x="123" y="28"/>
                      <a:pt x="122" y="28"/>
                      <a:pt x="12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Freeform 213"/>
              <p:cNvSpPr/>
              <p:nvPr/>
            </p:nvSpPr>
            <p:spPr bwMode="auto">
              <a:xfrm>
                <a:off x="8809038" y="5172075"/>
                <a:ext cx="460375" cy="539750"/>
              </a:xfrm>
              <a:custGeom>
                <a:avLst/>
                <a:gdLst>
                  <a:gd name="T0" fmla="*/ 82 w 83"/>
                  <a:gd name="T1" fmla="*/ 97 h 97"/>
                  <a:gd name="T2" fmla="*/ 82 w 83"/>
                  <a:gd name="T3" fmla="*/ 96 h 97"/>
                  <a:gd name="T4" fmla="*/ 1 w 83"/>
                  <a:gd name="T5" fmla="*/ 2 h 97"/>
                  <a:gd name="T6" fmla="*/ 1 w 83"/>
                  <a:gd name="T7" fmla="*/ 0 h 97"/>
                  <a:gd name="T8" fmla="*/ 2 w 83"/>
                  <a:gd name="T9" fmla="*/ 0 h 97"/>
                  <a:gd name="T10" fmla="*/ 83 w 83"/>
                  <a:gd name="T11" fmla="*/ 95 h 97"/>
                  <a:gd name="T12" fmla="*/ 83 w 83"/>
                  <a:gd name="T13" fmla="*/ 97 h 97"/>
                  <a:gd name="T14" fmla="*/ 82 w 83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7">
                    <a:moveTo>
                      <a:pt x="82" y="97"/>
                    </a:moveTo>
                    <a:cubicBezTo>
                      <a:pt x="82" y="97"/>
                      <a:pt x="82" y="97"/>
                      <a:pt x="82" y="9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6"/>
                      <a:pt x="83" y="96"/>
                      <a:pt x="83" y="97"/>
                    </a:cubicBezTo>
                    <a:cubicBezTo>
                      <a:pt x="83" y="97"/>
                      <a:pt x="83" y="97"/>
                      <a:pt x="8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Freeform 214"/>
              <p:cNvSpPr/>
              <p:nvPr/>
            </p:nvSpPr>
            <p:spPr bwMode="auto">
              <a:xfrm>
                <a:off x="8813800" y="5316538"/>
                <a:ext cx="679450" cy="33338"/>
              </a:xfrm>
              <a:custGeom>
                <a:avLst/>
                <a:gdLst>
                  <a:gd name="T0" fmla="*/ 0 w 122"/>
                  <a:gd name="T1" fmla="*/ 6 h 6"/>
                  <a:gd name="T2" fmla="*/ 0 w 122"/>
                  <a:gd name="T3" fmla="*/ 6 h 6"/>
                  <a:gd name="T4" fmla="*/ 0 w 122"/>
                  <a:gd name="T5" fmla="*/ 5 h 6"/>
                  <a:gd name="T6" fmla="*/ 121 w 122"/>
                  <a:gd name="T7" fmla="*/ 0 h 6"/>
                  <a:gd name="T8" fmla="*/ 122 w 122"/>
                  <a:gd name="T9" fmla="*/ 1 h 6"/>
                  <a:gd name="T10" fmla="*/ 121 w 122"/>
                  <a:gd name="T11" fmla="*/ 2 h 6"/>
                  <a:gd name="T12" fmla="*/ 0 w 122"/>
                  <a:gd name="T13" fmla="*/ 6 h 6"/>
                  <a:gd name="T14" fmla="*/ 0 w 122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1"/>
                    </a:cubicBezTo>
                    <a:cubicBezTo>
                      <a:pt x="122" y="1"/>
                      <a:pt x="121" y="2"/>
                      <a:pt x="121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Freeform 215"/>
              <p:cNvSpPr/>
              <p:nvPr/>
            </p:nvSpPr>
            <p:spPr bwMode="auto">
              <a:xfrm>
                <a:off x="8813800" y="5345113"/>
                <a:ext cx="6350" cy="795338"/>
              </a:xfrm>
              <a:custGeom>
                <a:avLst/>
                <a:gdLst>
                  <a:gd name="T0" fmla="*/ 0 w 1"/>
                  <a:gd name="T1" fmla="*/ 143 h 143"/>
                  <a:gd name="T2" fmla="*/ 0 w 1"/>
                  <a:gd name="T3" fmla="*/ 142 h 143"/>
                  <a:gd name="T4" fmla="*/ 0 w 1"/>
                  <a:gd name="T5" fmla="*/ 1 h 143"/>
                  <a:gd name="T6" fmla="*/ 0 w 1"/>
                  <a:gd name="T7" fmla="*/ 0 h 143"/>
                  <a:gd name="T8" fmla="*/ 1 w 1"/>
                  <a:gd name="T9" fmla="*/ 1 h 143"/>
                  <a:gd name="T10" fmla="*/ 1 w 1"/>
                  <a:gd name="T11" fmla="*/ 142 h 143"/>
                  <a:gd name="T12" fmla="*/ 0 w 1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43">
                    <a:moveTo>
                      <a:pt x="0" y="143"/>
                    </a:moveTo>
                    <a:cubicBezTo>
                      <a:pt x="0" y="143"/>
                      <a:pt x="0" y="142"/>
                      <a:pt x="0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2"/>
                      <a:pt x="1" y="143"/>
                      <a:pt x="0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Freeform 216"/>
              <p:cNvSpPr/>
              <p:nvPr/>
            </p:nvSpPr>
            <p:spPr bwMode="auto">
              <a:xfrm>
                <a:off x="9147175" y="5172075"/>
                <a:ext cx="122238" cy="539750"/>
              </a:xfrm>
              <a:custGeom>
                <a:avLst/>
                <a:gdLst>
                  <a:gd name="T0" fmla="*/ 21 w 22"/>
                  <a:gd name="T1" fmla="*/ 97 h 97"/>
                  <a:gd name="T2" fmla="*/ 20 w 22"/>
                  <a:gd name="T3" fmla="*/ 96 h 97"/>
                  <a:gd name="T4" fmla="*/ 0 w 22"/>
                  <a:gd name="T5" fmla="*/ 1 h 97"/>
                  <a:gd name="T6" fmla="*/ 0 w 22"/>
                  <a:gd name="T7" fmla="*/ 0 h 97"/>
                  <a:gd name="T8" fmla="*/ 2 w 22"/>
                  <a:gd name="T9" fmla="*/ 0 h 97"/>
                  <a:gd name="T10" fmla="*/ 22 w 22"/>
                  <a:gd name="T11" fmla="*/ 96 h 97"/>
                  <a:gd name="T12" fmla="*/ 22 w 22"/>
                  <a:gd name="T13" fmla="*/ 97 h 97"/>
                  <a:gd name="T14" fmla="*/ 21 w 22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97">
                    <a:moveTo>
                      <a:pt x="21" y="97"/>
                    </a:moveTo>
                    <a:cubicBezTo>
                      <a:pt x="21" y="97"/>
                      <a:pt x="21" y="96"/>
                      <a:pt x="20" y="9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2" y="96"/>
                      <a:pt x="22" y="97"/>
                      <a:pt x="22" y="97"/>
                    </a:cubicBezTo>
                    <a:cubicBezTo>
                      <a:pt x="21" y="97"/>
                      <a:pt x="21" y="97"/>
                      <a:pt x="21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Freeform 217"/>
              <p:cNvSpPr/>
              <p:nvPr/>
            </p:nvSpPr>
            <p:spPr bwMode="auto">
              <a:xfrm>
                <a:off x="8797925" y="5156200"/>
                <a:ext cx="706438" cy="995363"/>
              </a:xfrm>
              <a:custGeom>
                <a:avLst/>
                <a:gdLst>
                  <a:gd name="T0" fmla="*/ 40 w 127"/>
                  <a:gd name="T1" fmla="*/ 179 h 179"/>
                  <a:gd name="T2" fmla="*/ 38 w 127"/>
                  <a:gd name="T3" fmla="*/ 179 h 179"/>
                  <a:gd name="T4" fmla="*/ 37 w 127"/>
                  <a:gd name="T5" fmla="*/ 174 h 179"/>
                  <a:gd name="T6" fmla="*/ 120 w 127"/>
                  <a:gd name="T7" fmla="*/ 29 h 179"/>
                  <a:gd name="T8" fmla="*/ 120 w 127"/>
                  <a:gd name="T9" fmla="*/ 8 h 179"/>
                  <a:gd name="T10" fmla="*/ 7 w 127"/>
                  <a:gd name="T11" fmla="*/ 8 h 179"/>
                  <a:gd name="T12" fmla="*/ 7 w 127"/>
                  <a:gd name="T13" fmla="*/ 35 h 179"/>
                  <a:gd name="T14" fmla="*/ 3 w 127"/>
                  <a:gd name="T15" fmla="*/ 38 h 179"/>
                  <a:gd name="T16" fmla="*/ 0 w 127"/>
                  <a:gd name="T17" fmla="*/ 35 h 179"/>
                  <a:gd name="T18" fmla="*/ 0 w 127"/>
                  <a:gd name="T19" fmla="*/ 4 h 179"/>
                  <a:gd name="T20" fmla="*/ 3 w 127"/>
                  <a:gd name="T21" fmla="*/ 0 h 179"/>
                  <a:gd name="T22" fmla="*/ 124 w 127"/>
                  <a:gd name="T23" fmla="*/ 0 h 179"/>
                  <a:gd name="T24" fmla="*/ 127 w 127"/>
                  <a:gd name="T25" fmla="*/ 4 h 179"/>
                  <a:gd name="T26" fmla="*/ 127 w 127"/>
                  <a:gd name="T27" fmla="*/ 30 h 179"/>
                  <a:gd name="T28" fmla="*/ 127 w 127"/>
                  <a:gd name="T29" fmla="*/ 32 h 179"/>
                  <a:gd name="T30" fmla="*/ 43 w 127"/>
                  <a:gd name="T31" fmla="*/ 178 h 179"/>
                  <a:gd name="T32" fmla="*/ 40 w 127"/>
                  <a:gd name="T3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179">
                    <a:moveTo>
                      <a:pt x="40" y="179"/>
                    </a:moveTo>
                    <a:cubicBezTo>
                      <a:pt x="40" y="179"/>
                      <a:pt x="39" y="179"/>
                      <a:pt x="38" y="179"/>
                    </a:cubicBezTo>
                    <a:cubicBezTo>
                      <a:pt x="37" y="178"/>
                      <a:pt x="36" y="176"/>
                      <a:pt x="37" y="174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7"/>
                      <a:pt x="5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6" y="0"/>
                      <a:pt x="127" y="2"/>
                      <a:pt x="127" y="4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1"/>
                      <a:pt x="127" y="31"/>
                      <a:pt x="127" y="32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3" y="179"/>
                      <a:pt x="41" y="179"/>
                      <a:pt x="40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Oval 218"/>
              <p:cNvSpPr>
                <a:spLocks noChangeArrowheads="1"/>
              </p:cNvSpPr>
              <p:nvPr/>
            </p:nvSpPr>
            <p:spPr bwMode="auto">
              <a:xfrm>
                <a:off x="8936038" y="58959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Oval 219"/>
              <p:cNvSpPr>
                <a:spLocks noChangeArrowheads="1"/>
              </p:cNvSpPr>
              <p:nvPr/>
            </p:nvSpPr>
            <p:spPr bwMode="auto">
              <a:xfrm>
                <a:off x="9158288" y="5305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Oval 220"/>
              <p:cNvSpPr>
                <a:spLocks noChangeArrowheads="1"/>
              </p:cNvSpPr>
              <p:nvPr/>
            </p:nvSpPr>
            <p:spPr bwMode="auto">
              <a:xfrm>
                <a:off x="9158288" y="558482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Oval 221"/>
              <p:cNvSpPr>
                <a:spLocks noChangeArrowheads="1"/>
              </p:cNvSpPr>
              <p:nvPr/>
            </p:nvSpPr>
            <p:spPr bwMode="auto">
              <a:xfrm>
                <a:off x="9369425" y="52720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Oval 223"/>
              <p:cNvSpPr>
                <a:spLocks noChangeArrowheads="1"/>
              </p:cNvSpPr>
              <p:nvPr/>
            </p:nvSpPr>
            <p:spPr bwMode="auto">
              <a:xfrm>
                <a:off x="8931276" y="5311776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Oval 224"/>
              <p:cNvSpPr>
                <a:spLocks noChangeArrowheads="1"/>
              </p:cNvSpPr>
              <p:nvPr/>
            </p:nvSpPr>
            <p:spPr bwMode="auto">
              <a:xfrm>
                <a:off x="8791576" y="61023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07" name="组合 706"/>
            <p:cNvGrpSpPr/>
            <p:nvPr/>
          </p:nvGrpSpPr>
          <p:grpSpPr>
            <a:xfrm>
              <a:off x="7365951" y="5156201"/>
              <a:ext cx="733425" cy="1012825"/>
              <a:chOff x="7580313" y="5156201"/>
              <a:chExt cx="733425" cy="1012825"/>
            </a:xfrm>
            <a:grpFill/>
          </p:grpSpPr>
          <p:sp>
            <p:nvSpPr>
              <p:cNvPr id="708" name="Freeform 225"/>
              <p:cNvSpPr/>
              <p:nvPr/>
            </p:nvSpPr>
            <p:spPr bwMode="auto">
              <a:xfrm>
                <a:off x="7618413" y="5434013"/>
                <a:ext cx="361950" cy="501650"/>
              </a:xfrm>
              <a:custGeom>
                <a:avLst/>
                <a:gdLst>
                  <a:gd name="T0" fmla="*/ 1 w 65"/>
                  <a:gd name="T1" fmla="*/ 90 h 90"/>
                  <a:gd name="T2" fmla="*/ 1 w 65"/>
                  <a:gd name="T3" fmla="*/ 90 h 90"/>
                  <a:gd name="T4" fmla="*/ 1 w 65"/>
                  <a:gd name="T5" fmla="*/ 89 h 90"/>
                  <a:gd name="T6" fmla="*/ 63 w 65"/>
                  <a:gd name="T7" fmla="*/ 0 h 90"/>
                  <a:gd name="T8" fmla="*/ 64 w 65"/>
                  <a:gd name="T9" fmla="*/ 0 h 90"/>
                  <a:gd name="T10" fmla="*/ 65 w 65"/>
                  <a:gd name="T11" fmla="*/ 1 h 90"/>
                  <a:gd name="T12" fmla="*/ 2 w 65"/>
                  <a:gd name="T13" fmla="*/ 90 h 90"/>
                  <a:gd name="T14" fmla="*/ 1 w 65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89"/>
                      <a:pt x="1" y="8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64" y="0"/>
                      <a:pt x="64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Freeform 226"/>
              <p:cNvSpPr/>
              <p:nvPr/>
            </p:nvSpPr>
            <p:spPr bwMode="auto">
              <a:xfrm>
                <a:off x="7969251" y="54340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9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9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Freeform 227"/>
              <p:cNvSpPr/>
              <p:nvPr/>
            </p:nvSpPr>
            <p:spPr bwMode="auto">
              <a:xfrm>
                <a:off x="7618413" y="5924551"/>
                <a:ext cx="361950" cy="227013"/>
              </a:xfrm>
              <a:custGeom>
                <a:avLst/>
                <a:gdLst>
                  <a:gd name="T0" fmla="*/ 64 w 65"/>
                  <a:gd name="T1" fmla="*/ 41 h 41"/>
                  <a:gd name="T2" fmla="*/ 63 w 65"/>
                  <a:gd name="T3" fmla="*/ 41 h 41"/>
                  <a:gd name="T4" fmla="*/ 1 w 65"/>
                  <a:gd name="T5" fmla="*/ 2 h 41"/>
                  <a:gd name="T6" fmla="*/ 1 w 65"/>
                  <a:gd name="T7" fmla="*/ 1 h 41"/>
                  <a:gd name="T8" fmla="*/ 2 w 65"/>
                  <a:gd name="T9" fmla="*/ 1 h 41"/>
                  <a:gd name="T10" fmla="*/ 64 w 65"/>
                  <a:gd name="T11" fmla="*/ 40 h 41"/>
                  <a:gd name="T12" fmla="*/ 65 w 65"/>
                  <a:gd name="T13" fmla="*/ 41 h 41"/>
                  <a:gd name="T14" fmla="*/ 64 w 65"/>
                  <a:gd name="T1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41">
                    <a:moveTo>
                      <a:pt x="64" y="41"/>
                    </a:moveTo>
                    <a:cubicBezTo>
                      <a:pt x="64" y="41"/>
                      <a:pt x="64" y="41"/>
                      <a:pt x="63" y="4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5" y="40"/>
                      <a:pt x="65" y="40"/>
                      <a:pt x="65" y="41"/>
                    </a:cubicBezTo>
                    <a:cubicBezTo>
                      <a:pt x="65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Freeform 228"/>
              <p:cNvSpPr/>
              <p:nvPr/>
            </p:nvSpPr>
            <p:spPr bwMode="auto">
              <a:xfrm>
                <a:off x="7969251" y="5434013"/>
                <a:ext cx="328613" cy="361950"/>
              </a:xfrm>
              <a:custGeom>
                <a:avLst/>
                <a:gdLst>
                  <a:gd name="T0" fmla="*/ 58 w 59"/>
                  <a:gd name="T1" fmla="*/ 65 h 65"/>
                  <a:gd name="T2" fmla="*/ 58 w 59"/>
                  <a:gd name="T3" fmla="*/ 65 h 65"/>
                  <a:gd name="T4" fmla="*/ 0 w 59"/>
                  <a:gd name="T5" fmla="*/ 1 h 65"/>
                  <a:gd name="T6" fmla="*/ 0 w 59"/>
                  <a:gd name="T7" fmla="*/ 0 h 65"/>
                  <a:gd name="T8" fmla="*/ 2 w 59"/>
                  <a:gd name="T9" fmla="*/ 0 h 65"/>
                  <a:gd name="T10" fmla="*/ 59 w 59"/>
                  <a:gd name="T11" fmla="*/ 64 h 65"/>
                  <a:gd name="T12" fmla="*/ 59 w 59"/>
                  <a:gd name="T13" fmla="*/ 65 h 65"/>
                  <a:gd name="T14" fmla="*/ 58 w 5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5">
                    <a:moveTo>
                      <a:pt x="58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4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Freeform 229"/>
              <p:cNvSpPr/>
              <p:nvPr/>
            </p:nvSpPr>
            <p:spPr bwMode="auto">
              <a:xfrm>
                <a:off x="7618413" y="5789613"/>
                <a:ext cx="679450" cy="146050"/>
              </a:xfrm>
              <a:custGeom>
                <a:avLst/>
                <a:gdLst>
                  <a:gd name="T0" fmla="*/ 1 w 122"/>
                  <a:gd name="T1" fmla="*/ 26 h 26"/>
                  <a:gd name="T2" fmla="*/ 1 w 122"/>
                  <a:gd name="T3" fmla="*/ 26 h 26"/>
                  <a:gd name="T4" fmla="*/ 1 w 122"/>
                  <a:gd name="T5" fmla="*/ 25 h 26"/>
                  <a:gd name="T6" fmla="*/ 121 w 122"/>
                  <a:gd name="T7" fmla="*/ 0 h 26"/>
                  <a:gd name="T8" fmla="*/ 122 w 122"/>
                  <a:gd name="T9" fmla="*/ 0 h 26"/>
                  <a:gd name="T10" fmla="*/ 122 w 122"/>
                  <a:gd name="T11" fmla="*/ 1 h 26"/>
                  <a:gd name="T12" fmla="*/ 2 w 122"/>
                  <a:gd name="T13" fmla="*/ 26 h 26"/>
                  <a:gd name="T14" fmla="*/ 1 w 12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6">
                    <a:moveTo>
                      <a:pt x="1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Freeform 230"/>
              <p:cNvSpPr/>
              <p:nvPr/>
            </p:nvSpPr>
            <p:spPr bwMode="auto">
              <a:xfrm>
                <a:off x="7929563" y="5172076"/>
                <a:ext cx="50800" cy="273050"/>
              </a:xfrm>
              <a:custGeom>
                <a:avLst/>
                <a:gdLst>
                  <a:gd name="T0" fmla="*/ 8 w 9"/>
                  <a:gd name="T1" fmla="*/ 49 h 49"/>
                  <a:gd name="T2" fmla="*/ 7 w 9"/>
                  <a:gd name="T3" fmla="*/ 48 h 49"/>
                  <a:gd name="T4" fmla="*/ 0 w 9"/>
                  <a:gd name="T5" fmla="*/ 1 h 49"/>
                  <a:gd name="T6" fmla="*/ 1 w 9"/>
                  <a:gd name="T7" fmla="*/ 0 h 49"/>
                  <a:gd name="T8" fmla="*/ 2 w 9"/>
                  <a:gd name="T9" fmla="*/ 1 h 49"/>
                  <a:gd name="T10" fmla="*/ 9 w 9"/>
                  <a:gd name="T11" fmla="*/ 48 h 49"/>
                  <a:gd name="T12" fmla="*/ 8 w 9"/>
                  <a:gd name="T13" fmla="*/ 49 h 49"/>
                  <a:gd name="T14" fmla="*/ 8 w 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49">
                    <a:moveTo>
                      <a:pt x="8" y="49"/>
                    </a:moveTo>
                    <a:cubicBezTo>
                      <a:pt x="7" y="49"/>
                      <a:pt x="7" y="48"/>
                      <a:pt x="7" y="4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8"/>
                      <a:pt x="9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Freeform 231"/>
              <p:cNvSpPr/>
              <p:nvPr/>
            </p:nvSpPr>
            <p:spPr bwMode="auto">
              <a:xfrm>
                <a:off x="7618413" y="5156201"/>
                <a:ext cx="322263" cy="779463"/>
              </a:xfrm>
              <a:custGeom>
                <a:avLst/>
                <a:gdLst>
                  <a:gd name="T0" fmla="*/ 1 w 58"/>
                  <a:gd name="T1" fmla="*/ 140 h 140"/>
                  <a:gd name="T2" fmla="*/ 1 w 58"/>
                  <a:gd name="T3" fmla="*/ 140 h 140"/>
                  <a:gd name="T4" fmla="*/ 1 w 58"/>
                  <a:gd name="T5" fmla="*/ 139 h 140"/>
                  <a:gd name="T6" fmla="*/ 57 w 58"/>
                  <a:gd name="T7" fmla="*/ 1 h 140"/>
                  <a:gd name="T8" fmla="*/ 58 w 58"/>
                  <a:gd name="T9" fmla="*/ 1 h 140"/>
                  <a:gd name="T10" fmla="*/ 58 w 58"/>
                  <a:gd name="T11" fmla="*/ 2 h 140"/>
                  <a:gd name="T12" fmla="*/ 2 w 58"/>
                  <a:gd name="T13" fmla="*/ 140 h 140"/>
                  <a:gd name="T14" fmla="*/ 1 w 58"/>
                  <a:gd name="T1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0">
                    <a:moveTo>
                      <a:pt x="1" y="140"/>
                    </a:moveTo>
                    <a:cubicBezTo>
                      <a:pt x="1" y="140"/>
                      <a:pt x="1" y="140"/>
                      <a:pt x="1" y="140"/>
                    </a:cubicBezTo>
                    <a:cubicBezTo>
                      <a:pt x="1" y="140"/>
                      <a:pt x="0" y="140"/>
                      <a:pt x="1" y="139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40"/>
                      <a:pt x="2" y="140"/>
                      <a:pt x="2" y="140"/>
                    </a:cubicBezTo>
                    <a:cubicBezTo>
                      <a:pt x="2" y="140"/>
                      <a:pt x="2" y="140"/>
                      <a:pt x="1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Freeform 232"/>
              <p:cNvSpPr/>
              <p:nvPr/>
            </p:nvSpPr>
            <p:spPr bwMode="auto">
              <a:xfrm>
                <a:off x="7596188" y="5789613"/>
                <a:ext cx="701675" cy="6350"/>
              </a:xfrm>
              <a:custGeom>
                <a:avLst/>
                <a:gdLst>
                  <a:gd name="T0" fmla="*/ 125 w 126"/>
                  <a:gd name="T1" fmla="*/ 1 h 1"/>
                  <a:gd name="T2" fmla="*/ 1 w 126"/>
                  <a:gd name="T3" fmla="*/ 1 h 1"/>
                  <a:gd name="T4" fmla="*/ 0 w 126"/>
                  <a:gd name="T5" fmla="*/ 1 h 1"/>
                  <a:gd name="T6" fmla="*/ 1 w 126"/>
                  <a:gd name="T7" fmla="*/ 0 h 1"/>
                  <a:gd name="T8" fmla="*/ 125 w 126"/>
                  <a:gd name="T9" fmla="*/ 0 h 1"/>
                  <a:gd name="T10" fmla="*/ 126 w 126"/>
                  <a:gd name="T11" fmla="*/ 1 h 1"/>
                  <a:gd name="T12" fmla="*/ 125 w 126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">
                    <a:moveTo>
                      <a:pt x="125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6" y="1"/>
                    </a:cubicBezTo>
                    <a:cubicBezTo>
                      <a:pt x="126" y="1"/>
                      <a:pt x="126" y="1"/>
                      <a:pt x="12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Freeform 233"/>
              <p:cNvSpPr>
                <a:spLocks noEditPoints="1"/>
              </p:cNvSpPr>
              <p:nvPr/>
            </p:nvSpPr>
            <p:spPr bwMode="auto">
              <a:xfrm>
                <a:off x="7580313" y="5156201"/>
                <a:ext cx="733425" cy="1012825"/>
              </a:xfrm>
              <a:custGeom>
                <a:avLst/>
                <a:gdLst>
                  <a:gd name="T0" fmla="*/ 66 w 132"/>
                  <a:gd name="T1" fmla="*/ 182 h 182"/>
                  <a:gd name="T2" fmla="*/ 40 w 132"/>
                  <a:gd name="T3" fmla="*/ 177 h 182"/>
                  <a:gd name="T4" fmla="*/ 19 w 132"/>
                  <a:gd name="T5" fmla="*/ 162 h 182"/>
                  <a:gd name="T6" fmla="*/ 5 w 132"/>
                  <a:gd name="T7" fmla="*/ 141 h 182"/>
                  <a:gd name="T8" fmla="*/ 0 w 132"/>
                  <a:gd name="T9" fmla="*/ 115 h 182"/>
                  <a:gd name="T10" fmla="*/ 3 w 132"/>
                  <a:gd name="T11" fmla="*/ 93 h 182"/>
                  <a:gd name="T12" fmla="*/ 13 w 132"/>
                  <a:gd name="T13" fmla="*/ 73 h 182"/>
                  <a:gd name="T14" fmla="*/ 61 w 132"/>
                  <a:gd name="T15" fmla="*/ 2 h 182"/>
                  <a:gd name="T16" fmla="*/ 64 w 132"/>
                  <a:gd name="T17" fmla="*/ 0 h 182"/>
                  <a:gd name="T18" fmla="*/ 103 w 132"/>
                  <a:gd name="T19" fmla="*/ 0 h 182"/>
                  <a:gd name="T20" fmla="*/ 106 w 132"/>
                  <a:gd name="T21" fmla="*/ 2 h 182"/>
                  <a:gd name="T22" fmla="*/ 106 w 132"/>
                  <a:gd name="T23" fmla="*/ 6 h 182"/>
                  <a:gd name="T24" fmla="*/ 77 w 132"/>
                  <a:gd name="T25" fmla="*/ 48 h 182"/>
                  <a:gd name="T26" fmla="*/ 96 w 132"/>
                  <a:gd name="T27" fmla="*/ 54 h 182"/>
                  <a:gd name="T28" fmla="*/ 115 w 132"/>
                  <a:gd name="T29" fmla="*/ 69 h 182"/>
                  <a:gd name="T30" fmla="*/ 128 w 132"/>
                  <a:gd name="T31" fmla="*/ 90 h 182"/>
                  <a:gd name="T32" fmla="*/ 132 w 132"/>
                  <a:gd name="T33" fmla="*/ 115 h 182"/>
                  <a:gd name="T34" fmla="*/ 127 w 132"/>
                  <a:gd name="T35" fmla="*/ 140 h 182"/>
                  <a:gd name="T36" fmla="*/ 113 w 132"/>
                  <a:gd name="T37" fmla="*/ 162 h 182"/>
                  <a:gd name="T38" fmla="*/ 92 w 132"/>
                  <a:gd name="T39" fmla="*/ 176 h 182"/>
                  <a:gd name="T40" fmla="*/ 66 w 132"/>
                  <a:gd name="T41" fmla="*/ 182 h 182"/>
                  <a:gd name="T42" fmla="*/ 66 w 132"/>
                  <a:gd name="T43" fmla="*/ 7 h 182"/>
                  <a:gd name="T44" fmla="*/ 19 w 132"/>
                  <a:gd name="T45" fmla="*/ 78 h 182"/>
                  <a:gd name="T46" fmla="*/ 10 w 132"/>
                  <a:gd name="T47" fmla="*/ 95 h 182"/>
                  <a:gd name="T48" fmla="*/ 7 w 132"/>
                  <a:gd name="T49" fmla="*/ 115 h 182"/>
                  <a:gd name="T50" fmla="*/ 12 w 132"/>
                  <a:gd name="T51" fmla="*/ 138 h 182"/>
                  <a:gd name="T52" fmla="*/ 24 w 132"/>
                  <a:gd name="T53" fmla="*/ 157 h 182"/>
                  <a:gd name="T54" fmla="*/ 43 w 132"/>
                  <a:gd name="T55" fmla="*/ 170 h 182"/>
                  <a:gd name="T56" fmla="*/ 66 w 132"/>
                  <a:gd name="T57" fmla="*/ 175 h 182"/>
                  <a:gd name="T58" fmla="*/ 89 w 132"/>
                  <a:gd name="T59" fmla="*/ 170 h 182"/>
                  <a:gd name="T60" fmla="*/ 108 w 132"/>
                  <a:gd name="T61" fmla="*/ 157 h 182"/>
                  <a:gd name="T62" fmla="*/ 120 w 132"/>
                  <a:gd name="T63" fmla="*/ 137 h 182"/>
                  <a:gd name="T64" fmla="*/ 125 w 132"/>
                  <a:gd name="T65" fmla="*/ 115 h 182"/>
                  <a:gd name="T66" fmla="*/ 121 w 132"/>
                  <a:gd name="T67" fmla="*/ 93 h 182"/>
                  <a:gd name="T68" fmla="*/ 109 w 132"/>
                  <a:gd name="T69" fmla="*/ 74 h 182"/>
                  <a:gd name="T70" fmla="*/ 92 w 132"/>
                  <a:gd name="T71" fmla="*/ 61 h 182"/>
                  <a:gd name="T72" fmla="*/ 71 w 132"/>
                  <a:gd name="T73" fmla="*/ 54 h 182"/>
                  <a:gd name="T74" fmla="*/ 68 w 132"/>
                  <a:gd name="T75" fmla="*/ 52 h 182"/>
                  <a:gd name="T76" fmla="*/ 68 w 132"/>
                  <a:gd name="T77" fmla="*/ 49 h 182"/>
                  <a:gd name="T78" fmla="*/ 96 w 132"/>
                  <a:gd name="T79" fmla="*/ 7 h 182"/>
                  <a:gd name="T80" fmla="*/ 66 w 132"/>
                  <a:gd name="T81" fmla="*/ 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2" h="182">
                    <a:moveTo>
                      <a:pt x="66" y="182"/>
                    </a:moveTo>
                    <a:cubicBezTo>
                      <a:pt x="57" y="182"/>
                      <a:pt x="48" y="180"/>
                      <a:pt x="40" y="177"/>
                    </a:cubicBezTo>
                    <a:cubicBezTo>
                      <a:pt x="32" y="173"/>
                      <a:pt x="25" y="168"/>
                      <a:pt x="19" y="162"/>
                    </a:cubicBezTo>
                    <a:cubicBezTo>
                      <a:pt x="13" y="156"/>
                      <a:pt x="8" y="149"/>
                      <a:pt x="5" y="141"/>
                    </a:cubicBezTo>
                    <a:cubicBezTo>
                      <a:pt x="2" y="133"/>
                      <a:pt x="0" y="124"/>
                      <a:pt x="0" y="115"/>
                    </a:cubicBezTo>
                    <a:cubicBezTo>
                      <a:pt x="0" y="107"/>
                      <a:pt x="1" y="99"/>
                      <a:pt x="3" y="93"/>
                    </a:cubicBezTo>
                    <a:cubicBezTo>
                      <a:pt x="6" y="86"/>
                      <a:pt x="9" y="80"/>
                      <a:pt x="13" y="73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1"/>
                      <a:pt x="63" y="0"/>
                      <a:pt x="6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4" y="0"/>
                      <a:pt x="106" y="1"/>
                      <a:pt x="106" y="2"/>
                    </a:cubicBezTo>
                    <a:cubicBezTo>
                      <a:pt x="107" y="3"/>
                      <a:pt x="107" y="5"/>
                      <a:pt x="106" y="6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4" y="49"/>
                      <a:pt x="90" y="51"/>
                      <a:pt x="96" y="54"/>
                    </a:cubicBezTo>
                    <a:cubicBezTo>
                      <a:pt x="103" y="58"/>
                      <a:pt x="109" y="63"/>
                      <a:pt x="115" y="69"/>
                    </a:cubicBezTo>
                    <a:cubicBezTo>
                      <a:pt x="120" y="75"/>
                      <a:pt x="124" y="82"/>
                      <a:pt x="128" y="90"/>
                    </a:cubicBezTo>
                    <a:cubicBezTo>
                      <a:pt x="131" y="98"/>
                      <a:pt x="132" y="106"/>
                      <a:pt x="132" y="115"/>
                    </a:cubicBezTo>
                    <a:cubicBezTo>
                      <a:pt x="132" y="123"/>
                      <a:pt x="130" y="132"/>
                      <a:pt x="127" y="140"/>
                    </a:cubicBezTo>
                    <a:cubicBezTo>
                      <a:pt x="124" y="148"/>
                      <a:pt x="119" y="156"/>
                      <a:pt x="113" y="162"/>
                    </a:cubicBezTo>
                    <a:cubicBezTo>
                      <a:pt x="107" y="168"/>
                      <a:pt x="100" y="173"/>
                      <a:pt x="92" y="176"/>
                    </a:cubicBezTo>
                    <a:cubicBezTo>
                      <a:pt x="84" y="180"/>
                      <a:pt x="75" y="182"/>
                      <a:pt x="66" y="182"/>
                    </a:cubicBezTo>
                    <a:close/>
                    <a:moveTo>
                      <a:pt x="66" y="7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5" y="83"/>
                      <a:pt x="12" y="89"/>
                      <a:pt x="10" y="95"/>
                    </a:cubicBezTo>
                    <a:cubicBezTo>
                      <a:pt x="8" y="101"/>
                      <a:pt x="7" y="107"/>
                      <a:pt x="7" y="115"/>
                    </a:cubicBezTo>
                    <a:cubicBezTo>
                      <a:pt x="7" y="123"/>
                      <a:pt x="9" y="131"/>
                      <a:pt x="12" y="138"/>
                    </a:cubicBezTo>
                    <a:cubicBezTo>
                      <a:pt x="15" y="145"/>
                      <a:pt x="19" y="152"/>
                      <a:pt x="24" y="157"/>
                    </a:cubicBezTo>
                    <a:cubicBezTo>
                      <a:pt x="30" y="162"/>
                      <a:pt x="36" y="167"/>
                      <a:pt x="43" y="170"/>
                    </a:cubicBezTo>
                    <a:cubicBezTo>
                      <a:pt x="50" y="173"/>
                      <a:pt x="58" y="175"/>
                      <a:pt x="66" y="175"/>
                    </a:cubicBezTo>
                    <a:cubicBezTo>
                      <a:pt x="74" y="175"/>
                      <a:pt x="82" y="173"/>
                      <a:pt x="89" y="170"/>
                    </a:cubicBezTo>
                    <a:cubicBezTo>
                      <a:pt x="96" y="166"/>
                      <a:pt x="102" y="162"/>
                      <a:pt x="108" y="157"/>
                    </a:cubicBezTo>
                    <a:cubicBezTo>
                      <a:pt x="113" y="151"/>
                      <a:pt x="117" y="145"/>
                      <a:pt x="120" y="137"/>
                    </a:cubicBezTo>
                    <a:cubicBezTo>
                      <a:pt x="123" y="130"/>
                      <a:pt x="125" y="122"/>
                      <a:pt x="125" y="115"/>
                    </a:cubicBezTo>
                    <a:cubicBezTo>
                      <a:pt x="125" y="107"/>
                      <a:pt x="123" y="99"/>
                      <a:pt x="121" y="93"/>
                    </a:cubicBezTo>
                    <a:cubicBezTo>
                      <a:pt x="118" y="86"/>
                      <a:pt x="114" y="79"/>
                      <a:pt x="109" y="74"/>
                    </a:cubicBezTo>
                    <a:cubicBezTo>
                      <a:pt x="104" y="69"/>
                      <a:pt x="99" y="64"/>
                      <a:pt x="92" y="61"/>
                    </a:cubicBezTo>
                    <a:cubicBezTo>
                      <a:pt x="86" y="57"/>
                      <a:pt x="78" y="55"/>
                      <a:pt x="71" y="54"/>
                    </a:cubicBezTo>
                    <a:cubicBezTo>
                      <a:pt x="69" y="54"/>
                      <a:pt x="68" y="54"/>
                      <a:pt x="68" y="52"/>
                    </a:cubicBezTo>
                    <a:cubicBezTo>
                      <a:pt x="67" y="51"/>
                      <a:pt x="67" y="50"/>
                      <a:pt x="68" y="49"/>
                    </a:cubicBezTo>
                    <a:cubicBezTo>
                      <a:pt x="96" y="7"/>
                      <a:pt x="96" y="7"/>
                      <a:pt x="96" y="7"/>
                    </a:cubicBezTo>
                    <a:lnTo>
                      <a:pt x="6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Oval 234"/>
              <p:cNvSpPr>
                <a:spLocks noChangeArrowheads="1"/>
              </p:cNvSpPr>
              <p:nvPr/>
            </p:nvSpPr>
            <p:spPr bwMode="auto">
              <a:xfrm>
                <a:off x="7947026" y="58356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Oval 235"/>
              <p:cNvSpPr>
                <a:spLocks noChangeArrowheads="1"/>
              </p:cNvSpPr>
              <p:nvPr/>
            </p:nvSpPr>
            <p:spPr bwMode="auto">
              <a:xfrm>
                <a:off x="8108951" y="55895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Oval 236"/>
              <p:cNvSpPr>
                <a:spLocks noChangeArrowheads="1"/>
              </p:cNvSpPr>
              <p:nvPr/>
            </p:nvSpPr>
            <p:spPr bwMode="auto">
              <a:xfrm>
                <a:off x="7840663" y="5957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Oval 237"/>
              <p:cNvSpPr>
                <a:spLocks noChangeArrowheads="1"/>
              </p:cNvSpPr>
              <p:nvPr/>
            </p:nvSpPr>
            <p:spPr bwMode="auto">
              <a:xfrm>
                <a:off x="7696201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Oval 238"/>
              <p:cNvSpPr>
                <a:spLocks noChangeArrowheads="1"/>
              </p:cNvSpPr>
              <p:nvPr/>
            </p:nvSpPr>
            <p:spPr bwMode="auto">
              <a:xfrm>
                <a:off x="7947026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Oval 239"/>
              <p:cNvSpPr>
                <a:spLocks noChangeArrowheads="1"/>
              </p:cNvSpPr>
              <p:nvPr/>
            </p:nvSpPr>
            <p:spPr bwMode="auto">
              <a:xfrm>
                <a:off x="7929563" y="527843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3" name="组合 722"/>
            <p:cNvGrpSpPr/>
            <p:nvPr/>
          </p:nvGrpSpPr>
          <p:grpSpPr>
            <a:xfrm>
              <a:off x="4941839" y="5156201"/>
              <a:ext cx="755650" cy="995363"/>
              <a:chOff x="5156201" y="5156201"/>
              <a:chExt cx="755650" cy="995363"/>
            </a:xfrm>
            <a:grpFill/>
          </p:grpSpPr>
          <p:sp>
            <p:nvSpPr>
              <p:cNvPr id="724" name="Freeform 240"/>
              <p:cNvSpPr/>
              <p:nvPr/>
            </p:nvSpPr>
            <p:spPr bwMode="auto">
              <a:xfrm>
                <a:off x="5167313" y="5172076"/>
                <a:ext cx="484188" cy="679450"/>
              </a:xfrm>
              <a:custGeom>
                <a:avLst/>
                <a:gdLst>
                  <a:gd name="T0" fmla="*/ 1 w 87"/>
                  <a:gd name="T1" fmla="*/ 122 h 122"/>
                  <a:gd name="T2" fmla="*/ 1 w 87"/>
                  <a:gd name="T3" fmla="*/ 121 h 122"/>
                  <a:gd name="T4" fmla="*/ 1 w 87"/>
                  <a:gd name="T5" fmla="*/ 120 h 122"/>
                  <a:gd name="T6" fmla="*/ 86 w 87"/>
                  <a:gd name="T7" fmla="*/ 0 h 122"/>
                  <a:gd name="T8" fmla="*/ 87 w 87"/>
                  <a:gd name="T9" fmla="*/ 0 h 122"/>
                  <a:gd name="T10" fmla="*/ 87 w 87"/>
                  <a:gd name="T11" fmla="*/ 2 h 122"/>
                  <a:gd name="T12" fmla="*/ 2 w 87"/>
                  <a:gd name="T13" fmla="*/ 121 h 122"/>
                  <a:gd name="T14" fmla="*/ 1 w 87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1"/>
                      <a:pt x="1" y="12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7" y="1"/>
                      <a:pt x="87" y="1"/>
                      <a:pt x="87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Freeform 241"/>
              <p:cNvSpPr/>
              <p:nvPr/>
            </p:nvSpPr>
            <p:spPr bwMode="auto">
              <a:xfrm>
                <a:off x="5167313" y="5172076"/>
                <a:ext cx="628650" cy="679450"/>
              </a:xfrm>
              <a:custGeom>
                <a:avLst/>
                <a:gdLst>
                  <a:gd name="T0" fmla="*/ 1 w 113"/>
                  <a:gd name="T1" fmla="*/ 122 h 122"/>
                  <a:gd name="T2" fmla="*/ 1 w 113"/>
                  <a:gd name="T3" fmla="*/ 121 h 122"/>
                  <a:gd name="T4" fmla="*/ 1 w 113"/>
                  <a:gd name="T5" fmla="*/ 120 h 122"/>
                  <a:gd name="T6" fmla="*/ 111 w 113"/>
                  <a:gd name="T7" fmla="*/ 0 h 122"/>
                  <a:gd name="T8" fmla="*/ 112 w 113"/>
                  <a:gd name="T9" fmla="*/ 0 h 122"/>
                  <a:gd name="T10" fmla="*/ 112 w 113"/>
                  <a:gd name="T11" fmla="*/ 2 h 122"/>
                  <a:gd name="T12" fmla="*/ 2 w 113"/>
                  <a:gd name="T13" fmla="*/ 121 h 122"/>
                  <a:gd name="T14" fmla="*/ 1 w 113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0"/>
                      <a:pt x="1" y="12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112" y="0"/>
                      <a:pt x="112" y="0"/>
                    </a:cubicBezTo>
                    <a:cubicBezTo>
                      <a:pt x="113" y="1"/>
                      <a:pt x="113" y="1"/>
                      <a:pt x="112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Freeform 242"/>
              <p:cNvSpPr/>
              <p:nvPr/>
            </p:nvSpPr>
            <p:spPr bwMode="auto">
              <a:xfrm>
                <a:off x="5167313" y="5840413"/>
                <a:ext cx="733425" cy="139700"/>
              </a:xfrm>
              <a:custGeom>
                <a:avLst/>
                <a:gdLst>
                  <a:gd name="T0" fmla="*/ 131 w 132"/>
                  <a:gd name="T1" fmla="*/ 25 h 25"/>
                  <a:gd name="T2" fmla="*/ 130 w 132"/>
                  <a:gd name="T3" fmla="*/ 25 h 25"/>
                  <a:gd name="T4" fmla="*/ 1 w 132"/>
                  <a:gd name="T5" fmla="*/ 2 h 25"/>
                  <a:gd name="T6" fmla="*/ 1 w 132"/>
                  <a:gd name="T7" fmla="*/ 0 h 25"/>
                  <a:gd name="T8" fmla="*/ 2 w 132"/>
                  <a:gd name="T9" fmla="*/ 0 h 25"/>
                  <a:gd name="T10" fmla="*/ 131 w 132"/>
                  <a:gd name="T11" fmla="*/ 23 h 25"/>
                  <a:gd name="T12" fmla="*/ 131 w 132"/>
                  <a:gd name="T13" fmla="*/ 25 h 25"/>
                  <a:gd name="T14" fmla="*/ 131 w 132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25">
                    <a:moveTo>
                      <a:pt x="131" y="25"/>
                    </a:moveTo>
                    <a:cubicBezTo>
                      <a:pt x="130" y="25"/>
                      <a:pt x="130" y="25"/>
                      <a:pt x="130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2" y="24"/>
                      <a:pt x="131" y="25"/>
                    </a:cubicBezTo>
                    <a:cubicBezTo>
                      <a:pt x="131" y="25"/>
                      <a:pt x="131" y="25"/>
                      <a:pt x="1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Freeform 243"/>
              <p:cNvSpPr/>
              <p:nvPr/>
            </p:nvSpPr>
            <p:spPr bwMode="auto">
              <a:xfrm>
                <a:off x="5600701" y="5795963"/>
                <a:ext cx="195263" cy="344488"/>
              </a:xfrm>
              <a:custGeom>
                <a:avLst/>
                <a:gdLst>
                  <a:gd name="T0" fmla="*/ 1 w 35"/>
                  <a:gd name="T1" fmla="*/ 62 h 62"/>
                  <a:gd name="T2" fmla="*/ 1 w 35"/>
                  <a:gd name="T3" fmla="*/ 62 h 62"/>
                  <a:gd name="T4" fmla="*/ 0 w 35"/>
                  <a:gd name="T5" fmla="*/ 60 h 62"/>
                  <a:gd name="T6" fmla="*/ 33 w 35"/>
                  <a:gd name="T7" fmla="*/ 1 h 62"/>
                  <a:gd name="T8" fmla="*/ 34 w 35"/>
                  <a:gd name="T9" fmla="*/ 1 h 62"/>
                  <a:gd name="T10" fmla="*/ 34 w 35"/>
                  <a:gd name="T11" fmla="*/ 2 h 62"/>
                  <a:gd name="T12" fmla="*/ 2 w 35"/>
                  <a:gd name="T13" fmla="*/ 61 h 62"/>
                  <a:gd name="T14" fmla="*/ 1 w 35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1"/>
                      <a:pt x="0" y="61"/>
                      <a:pt x="0" y="6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4" y="0"/>
                      <a:pt x="34" y="1"/>
                    </a:cubicBezTo>
                    <a:cubicBezTo>
                      <a:pt x="35" y="1"/>
                      <a:pt x="35" y="2"/>
                      <a:pt x="34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Freeform 244"/>
              <p:cNvSpPr/>
              <p:nvPr/>
            </p:nvSpPr>
            <p:spPr bwMode="auto">
              <a:xfrm>
                <a:off x="5367338" y="5556251"/>
                <a:ext cx="428625" cy="423863"/>
              </a:xfrm>
              <a:custGeom>
                <a:avLst/>
                <a:gdLst>
                  <a:gd name="T0" fmla="*/ 76 w 77"/>
                  <a:gd name="T1" fmla="*/ 76 h 76"/>
                  <a:gd name="T2" fmla="*/ 75 w 77"/>
                  <a:gd name="T3" fmla="*/ 76 h 76"/>
                  <a:gd name="T4" fmla="*/ 1 w 77"/>
                  <a:gd name="T5" fmla="*/ 2 h 76"/>
                  <a:gd name="T6" fmla="*/ 1 w 77"/>
                  <a:gd name="T7" fmla="*/ 0 h 76"/>
                  <a:gd name="T8" fmla="*/ 2 w 77"/>
                  <a:gd name="T9" fmla="*/ 0 h 76"/>
                  <a:gd name="T10" fmla="*/ 76 w 77"/>
                  <a:gd name="T11" fmla="*/ 75 h 76"/>
                  <a:gd name="T12" fmla="*/ 76 w 77"/>
                  <a:gd name="T13" fmla="*/ 76 h 76"/>
                  <a:gd name="T14" fmla="*/ 76 w 77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6">
                    <a:moveTo>
                      <a:pt x="76" y="76"/>
                    </a:moveTo>
                    <a:cubicBezTo>
                      <a:pt x="75" y="76"/>
                      <a:pt x="75" y="76"/>
                      <a:pt x="75" y="7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7" y="75"/>
                      <a:pt x="77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Freeform 245"/>
              <p:cNvSpPr/>
              <p:nvPr/>
            </p:nvSpPr>
            <p:spPr bwMode="auto">
              <a:xfrm>
                <a:off x="5640388" y="5172076"/>
                <a:ext cx="155575" cy="808038"/>
              </a:xfrm>
              <a:custGeom>
                <a:avLst/>
                <a:gdLst>
                  <a:gd name="T0" fmla="*/ 27 w 28"/>
                  <a:gd name="T1" fmla="*/ 145 h 145"/>
                  <a:gd name="T2" fmla="*/ 26 w 28"/>
                  <a:gd name="T3" fmla="*/ 145 h 145"/>
                  <a:gd name="T4" fmla="*/ 0 w 28"/>
                  <a:gd name="T5" fmla="*/ 1 h 145"/>
                  <a:gd name="T6" fmla="*/ 1 w 28"/>
                  <a:gd name="T7" fmla="*/ 0 h 145"/>
                  <a:gd name="T8" fmla="*/ 2 w 28"/>
                  <a:gd name="T9" fmla="*/ 1 h 145"/>
                  <a:gd name="T10" fmla="*/ 28 w 28"/>
                  <a:gd name="T11" fmla="*/ 144 h 145"/>
                  <a:gd name="T12" fmla="*/ 27 w 28"/>
                  <a:gd name="T13" fmla="*/ 145 h 145"/>
                  <a:gd name="T14" fmla="*/ 27 w 28"/>
                  <a:gd name="T1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5">
                    <a:moveTo>
                      <a:pt x="27" y="145"/>
                    </a:moveTo>
                    <a:cubicBezTo>
                      <a:pt x="26" y="145"/>
                      <a:pt x="26" y="145"/>
                      <a:pt x="26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45"/>
                      <a:pt x="27" y="145"/>
                      <a:pt x="27" y="145"/>
                    </a:cubicBezTo>
                    <a:cubicBezTo>
                      <a:pt x="27" y="145"/>
                      <a:pt x="27" y="145"/>
                      <a:pt x="27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Freeform 246"/>
              <p:cNvSpPr/>
              <p:nvPr/>
            </p:nvSpPr>
            <p:spPr bwMode="auto">
              <a:xfrm>
                <a:off x="5529263" y="5300663"/>
                <a:ext cx="144463" cy="673100"/>
              </a:xfrm>
              <a:custGeom>
                <a:avLst/>
                <a:gdLst>
                  <a:gd name="T0" fmla="*/ 1 w 26"/>
                  <a:gd name="T1" fmla="*/ 121 h 121"/>
                  <a:gd name="T2" fmla="*/ 1 w 26"/>
                  <a:gd name="T3" fmla="*/ 121 h 121"/>
                  <a:gd name="T4" fmla="*/ 0 w 26"/>
                  <a:gd name="T5" fmla="*/ 120 h 121"/>
                  <a:gd name="T6" fmla="*/ 24 w 26"/>
                  <a:gd name="T7" fmla="*/ 1 h 121"/>
                  <a:gd name="T8" fmla="*/ 26 w 26"/>
                  <a:gd name="T9" fmla="*/ 0 h 121"/>
                  <a:gd name="T10" fmla="*/ 26 w 26"/>
                  <a:gd name="T11" fmla="*/ 1 h 121"/>
                  <a:gd name="T12" fmla="*/ 2 w 26"/>
                  <a:gd name="T13" fmla="*/ 120 h 121"/>
                  <a:gd name="T14" fmla="*/ 1 w 26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21">
                    <a:moveTo>
                      <a:pt x="1" y="121"/>
                    </a:move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0"/>
                      <a:pt x="25" y="0"/>
                      <a:pt x="26" y="0"/>
                    </a:cubicBezTo>
                    <a:cubicBezTo>
                      <a:pt x="26" y="0"/>
                      <a:pt x="26" y="1"/>
                      <a:pt x="26" y="1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Freeform 247"/>
              <p:cNvSpPr/>
              <p:nvPr/>
            </p:nvSpPr>
            <p:spPr bwMode="auto">
              <a:xfrm>
                <a:off x="5156201" y="5156201"/>
                <a:ext cx="755650" cy="995363"/>
              </a:xfrm>
              <a:custGeom>
                <a:avLst/>
                <a:gdLst>
                  <a:gd name="T0" fmla="*/ 114 w 136"/>
                  <a:gd name="T1" fmla="*/ 179 h 179"/>
                  <a:gd name="T2" fmla="*/ 81 w 136"/>
                  <a:gd name="T3" fmla="*/ 179 h 179"/>
                  <a:gd name="T4" fmla="*/ 77 w 136"/>
                  <a:gd name="T5" fmla="*/ 176 h 179"/>
                  <a:gd name="T6" fmla="*/ 77 w 136"/>
                  <a:gd name="T7" fmla="*/ 151 h 179"/>
                  <a:gd name="T8" fmla="*/ 3 w 136"/>
                  <a:gd name="T9" fmla="*/ 151 h 179"/>
                  <a:gd name="T10" fmla="*/ 0 w 136"/>
                  <a:gd name="T11" fmla="*/ 147 h 179"/>
                  <a:gd name="T12" fmla="*/ 0 w 136"/>
                  <a:gd name="T13" fmla="*/ 124 h 179"/>
                  <a:gd name="T14" fmla="*/ 3 w 136"/>
                  <a:gd name="T15" fmla="*/ 120 h 179"/>
                  <a:gd name="T16" fmla="*/ 7 w 136"/>
                  <a:gd name="T17" fmla="*/ 124 h 179"/>
                  <a:gd name="T18" fmla="*/ 7 w 136"/>
                  <a:gd name="T19" fmla="*/ 144 h 179"/>
                  <a:gd name="T20" fmla="*/ 81 w 136"/>
                  <a:gd name="T21" fmla="*/ 144 h 179"/>
                  <a:gd name="T22" fmla="*/ 85 w 136"/>
                  <a:gd name="T23" fmla="*/ 147 h 179"/>
                  <a:gd name="T24" fmla="*/ 85 w 136"/>
                  <a:gd name="T25" fmla="*/ 172 h 179"/>
                  <a:gd name="T26" fmla="*/ 110 w 136"/>
                  <a:gd name="T27" fmla="*/ 172 h 179"/>
                  <a:gd name="T28" fmla="*/ 110 w 136"/>
                  <a:gd name="T29" fmla="*/ 147 h 179"/>
                  <a:gd name="T30" fmla="*/ 114 w 136"/>
                  <a:gd name="T31" fmla="*/ 144 h 179"/>
                  <a:gd name="T32" fmla="*/ 129 w 136"/>
                  <a:gd name="T33" fmla="*/ 144 h 179"/>
                  <a:gd name="T34" fmla="*/ 129 w 136"/>
                  <a:gd name="T35" fmla="*/ 120 h 179"/>
                  <a:gd name="T36" fmla="*/ 114 w 136"/>
                  <a:gd name="T37" fmla="*/ 120 h 179"/>
                  <a:gd name="T38" fmla="*/ 110 w 136"/>
                  <a:gd name="T39" fmla="*/ 117 h 179"/>
                  <a:gd name="T40" fmla="*/ 110 w 136"/>
                  <a:gd name="T41" fmla="*/ 8 h 179"/>
                  <a:gd name="T42" fmla="*/ 88 w 136"/>
                  <a:gd name="T43" fmla="*/ 8 h 179"/>
                  <a:gd name="T44" fmla="*/ 85 w 136"/>
                  <a:gd name="T45" fmla="*/ 4 h 179"/>
                  <a:gd name="T46" fmla="*/ 88 w 136"/>
                  <a:gd name="T47" fmla="*/ 0 h 179"/>
                  <a:gd name="T48" fmla="*/ 114 w 136"/>
                  <a:gd name="T49" fmla="*/ 0 h 179"/>
                  <a:gd name="T50" fmla="*/ 117 w 136"/>
                  <a:gd name="T51" fmla="*/ 4 h 179"/>
                  <a:gd name="T52" fmla="*/ 117 w 136"/>
                  <a:gd name="T53" fmla="*/ 113 h 179"/>
                  <a:gd name="T54" fmla="*/ 133 w 136"/>
                  <a:gd name="T55" fmla="*/ 113 h 179"/>
                  <a:gd name="T56" fmla="*/ 136 w 136"/>
                  <a:gd name="T57" fmla="*/ 117 h 179"/>
                  <a:gd name="T58" fmla="*/ 136 w 136"/>
                  <a:gd name="T59" fmla="*/ 147 h 179"/>
                  <a:gd name="T60" fmla="*/ 133 w 136"/>
                  <a:gd name="T61" fmla="*/ 151 h 179"/>
                  <a:gd name="T62" fmla="*/ 117 w 136"/>
                  <a:gd name="T63" fmla="*/ 151 h 179"/>
                  <a:gd name="T64" fmla="*/ 117 w 136"/>
                  <a:gd name="T65" fmla="*/ 176 h 179"/>
                  <a:gd name="T66" fmla="*/ 114 w 136"/>
                  <a:gd name="T6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" h="179">
                    <a:moveTo>
                      <a:pt x="114" y="179"/>
                    </a:moveTo>
                    <a:cubicBezTo>
                      <a:pt x="81" y="179"/>
                      <a:pt x="81" y="179"/>
                      <a:pt x="81" y="179"/>
                    </a:cubicBezTo>
                    <a:cubicBezTo>
                      <a:pt x="79" y="179"/>
                      <a:pt x="77" y="178"/>
                      <a:pt x="77" y="176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1" y="151"/>
                      <a:pt x="0" y="149"/>
                      <a:pt x="0" y="147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2"/>
                      <a:pt x="1" y="120"/>
                      <a:pt x="3" y="120"/>
                    </a:cubicBezTo>
                    <a:cubicBezTo>
                      <a:pt x="5" y="120"/>
                      <a:pt x="7" y="122"/>
                      <a:pt x="7" y="124"/>
                    </a:cubicBezTo>
                    <a:cubicBezTo>
                      <a:pt x="7" y="144"/>
                      <a:pt x="7" y="144"/>
                      <a:pt x="7" y="144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83" y="144"/>
                      <a:pt x="85" y="145"/>
                      <a:pt x="85" y="147"/>
                    </a:cubicBezTo>
                    <a:cubicBezTo>
                      <a:pt x="85" y="172"/>
                      <a:pt x="85" y="172"/>
                      <a:pt x="85" y="172"/>
                    </a:cubicBezTo>
                    <a:cubicBezTo>
                      <a:pt x="110" y="172"/>
                      <a:pt x="110" y="172"/>
                      <a:pt x="110" y="172"/>
                    </a:cubicBezTo>
                    <a:cubicBezTo>
                      <a:pt x="110" y="147"/>
                      <a:pt x="110" y="147"/>
                      <a:pt x="110" y="147"/>
                    </a:cubicBezTo>
                    <a:cubicBezTo>
                      <a:pt x="110" y="145"/>
                      <a:pt x="112" y="144"/>
                      <a:pt x="114" y="144"/>
                    </a:cubicBezTo>
                    <a:cubicBezTo>
                      <a:pt x="129" y="144"/>
                      <a:pt x="129" y="144"/>
                      <a:pt x="129" y="144"/>
                    </a:cubicBezTo>
                    <a:cubicBezTo>
                      <a:pt x="129" y="120"/>
                      <a:pt x="129" y="120"/>
                      <a:pt x="129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2" y="120"/>
                      <a:pt x="110" y="119"/>
                      <a:pt x="110" y="11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8"/>
                      <a:pt x="85" y="6"/>
                      <a:pt x="85" y="4"/>
                    </a:cubicBezTo>
                    <a:cubicBezTo>
                      <a:pt x="85" y="2"/>
                      <a:pt x="86" y="0"/>
                      <a:pt x="8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6" y="0"/>
                      <a:pt x="117" y="2"/>
                      <a:pt x="117" y="4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33" y="113"/>
                      <a:pt x="133" y="113"/>
                      <a:pt x="133" y="113"/>
                    </a:cubicBezTo>
                    <a:cubicBezTo>
                      <a:pt x="135" y="113"/>
                      <a:pt x="136" y="114"/>
                      <a:pt x="136" y="117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49"/>
                      <a:pt x="135" y="151"/>
                      <a:pt x="133" y="151"/>
                    </a:cubicBezTo>
                    <a:cubicBezTo>
                      <a:pt x="117" y="151"/>
                      <a:pt x="117" y="151"/>
                      <a:pt x="117" y="151"/>
                    </a:cubicBezTo>
                    <a:cubicBezTo>
                      <a:pt x="117" y="176"/>
                      <a:pt x="117" y="176"/>
                      <a:pt x="117" y="176"/>
                    </a:cubicBezTo>
                    <a:cubicBezTo>
                      <a:pt x="117" y="178"/>
                      <a:pt x="116" y="179"/>
                      <a:pt x="11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Oval 248"/>
              <p:cNvSpPr>
                <a:spLocks noChangeArrowheads="1"/>
              </p:cNvSpPr>
              <p:nvPr/>
            </p:nvSpPr>
            <p:spPr bwMode="auto">
              <a:xfrm>
                <a:off x="5545138" y="57340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Oval 249"/>
              <p:cNvSpPr>
                <a:spLocks noChangeArrowheads="1"/>
              </p:cNvSpPr>
              <p:nvPr/>
            </p:nvSpPr>
            <p:spPr bwMode="auto">
              <a:xfrm>
                <a:off x="5684838" y="5913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Oval 250"/>
              <p:cNvSpPr>
                <a:spLocks noChangeArrowheads="1"/>
              </p:cNvSpPr>
              <p:nvPr/>
            </p:nvSpPr>
            <p:spPr bwMode="auto">
              <a:xfrm>
                <a:off x="5640388" y="5278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Oval 251"/>
              <p:cNvSpPr>
                <a:spLocks noChangeArrowheads="1"/>
              </p:cNvSpPr>
              <p:nvPr/>
            </p:nvSpPr>
            <p:spPr bwMode="auto">
              <a:xfrm>
                <a:off x="5345113" y="554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Oval 252"/>
              <p:cNvSpPr>
                <a:spLocks noChangeArrowheads="1"/>
              </p:cNvSpPr>
              <p:nvPr/>
            </p:nvSpPr>
            <p:spPr bwMode="auto">
              <a:xfrm>
                <a:off x="5518151" y="5884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37" name="组合 736"/>
            <p:cNvGrpSpPr/>
            <p:nvPr/>
          </p:nvGrpSpPr>
          <p:grpSpPr>
            <a:xfrm>
              <a:off x="3790901" y="5145088"/>
              <a:ext cx="661988" cy="1023938"/>
              <a:chOff x="4005263" y="5145088"/>
              <a:chExt cx="661988" cy="1023938"/>
            </a:xfrm>
            <a:grpFill/>
          </p:grpSpPr>
          <p:sp>
            <p:nvSpPr>
              <p:cNvPr id="738" name="Freeform 253"/>
              <p:cNvSpPr/>
              <p:nvPr/>
            </p:nvSpPr>
            <p:spPr bwMode="auto">
              <a:xfrm>
                <a:off x="4227513" y="5489576"/>
                <a:ext cx="328613" cy="150813"/>
              </a:xfrm>
              <a:custGeom>
                <a:avLst/>
                <a:gdLst>
                  <a:gd name="T0" fmla="*/ 58 w 59"/>
                  <a:gd name="T1" fmla="*/ 27 h 27"/>
                  <a:gd name="T2" fmla="*/ 57 w 59"/>
                  <a:gd name="T3" fmla="*/ 27 h 27"/>
                  <a:gd name="T4" fmla="*/ 1 w 59"/>
                  <a:gd name="T5" fmla="*/ 2 h 27"/>
                  <a:gd name="T6" fmla="*/ 0 w 59"/>
                  <a:gd name="T7" fmla="*/ 1 h 27"/>
                  <a:gd name="T8" fmla="*/ 1 w 59"/>
                  <a:gd name="T9" fmla="*/ 0 h 27"/>
                  <a:gd name="T10" fmla="*/ 58 w 59"/>
                  <a:gd name="T11" fmla="*/ 25 h 27"/>
                  <a:gd name="T12" fmla="*/ 58 w 59"/>
                  <a:gd name="T13" fmla="*/ 26 h 27"/>
                  <a:gd name="T14" fmla="*/ 58 w 5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27">
                    <a:moveTo>
                      <a:pt x="58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25"/>
                      <a:pt x="59" y="26"/>
                      <a:pt x="58" y="26"/>
                    </a:cubicBezTo>
                    <a:cubicBezTo>
                      <a:pt x="58" y="27"/>
                      <a:pt x="58" y="27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Freeform 254"/>
              <p:cNvSpPr/>
              <p:nvPr/>
            </p:nvSpPr>
            <p:spPr bwMode="auto">
              <a:xfrm>
                <a:off x="4194176" y="5629276"/>
                <a:ext cx="361950" cy="182563"/>
              </a:xfrm>
              <a:custGeom>
                <a:avLst/>
                <a:gdLst>
                  <a:gd name="T0" fmla="*/ 1 w 65"/>
                  <a:gd name="T1" fmla="*/ 33 h 33"/>
                  <a:gd name="T2" fmla="*/ 0 w 65"/>
                  <a:gd name="T3" fmla="*/ 33 h 33"/>
                  <a:gd name="T4" fmla="*/ 1 w 65"/>
                  <a:gd name="T5" fmla="*/ 32 h 33"/>
                  <a:gd name="T6" fmla="*/ 63 w 65"/>
                  <a:gd name="T7" fmla="*/ 0 h 33"/>
                  <a:gd name="T8" fmla="*/ 64 w 65"/>
                  <a:gd name="T9" fmla="*/ 1 h 33"/>
                  <a:gd name="T10" fmla="*/ 64 w 65"/>
                  <a:gd name="T11" fmla="*/ 2 h 33"/>
                  <a:gd name="T12" fmla="*/ 2 w 65"/>
                  <a:gd name="T13" fmla="*/ 33 h 33"/>
                  <a:gd name="T14" fmla="*/ 1 w 65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3">
                    <a:moveTo>
                      <a:pt x="1" y="33"/>
                    </a:moveTo>
                    <a:cubicBezTo>
                      <a:pt x="1" y="33"/>
                      <a:pt x="0" y="33"/>
                      <a:pt x="0" y="33"/>
                    </a:cubicBezTo>
                    <a:cubicBezTo>
                      <a:pt x="0" y="32"/>
                      <a:pt x="0" y="32"/>
                      <a:pt x="1" y="3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5" y="1"/>
                      <a:pt x="64" y="2"/>
                      <a:pt x="64" y="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Freeform 255"/>
              <p:cNvSpPr/>
              <p:nvPr/>
            </p:nvSpPr>
            <p:spPr bwMode="auto">
              <a:xfrm>
                <a:off x="4227513" y="5211763"/>
                <a:ext cx="288925" cy="288925"/>
              </a:xfrm>
              <a:custGeom>
                <a:avLst/>
                <a:gdLst>
                  <a:gd name="T0" fmla="*/ 1 w 52"/>
                  <a:gd name="T1" fmla="*/ 52 h 52"/>
                  <a:gd name="T2" fmla="*/ 0 w 52"/>
                  <a:gd name="T3" fmla="*/ 52 h 52"/>
                  <a:gd name="T4" fmla="*/ 0 w 52"/>
                  <a:gd name="T5" fmla="*/ 50 h 52"/>
                  <a:gd name="T6" fmla="*/ 51 w 52"/>
                  <a:gd name="T7" fmla="*/ 0 h 52"/>
                  <a:gd name="T8" fmla="*/ 52 w 52"/>
                  <a:gd name="T9" fmla="*/ 0 h 52"/>
                  <a:gd name="T10" fmla="*/ 52 w 52"/>
                  <a:gd name="T11" fmla="*/ 1 h 52"/>
                  <a:gd name="T12" fmla="*/ 2 w 52"/>
                  <a:gd name="T13" fmla="*/ 52 h 52"/>
                  <a:gd name="T14" fmla="*/ 1 w 5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2">
                    <a:moveTo>
                      <a:pt x="1" y="52"/>
                    </a:moveTo>
                    <a:cubicBezTo>
                      <a:pt x="1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1" y="52"/>
                      <a:pt x="1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Freeform 256"/>
              <p:cNvSpPr/>
              <p:nvPr/>
            </p:nvSpPr>
            <p:spPr bwMode="auto">
              <a:xfrm>
                <a:off x="4194176" y="5205413"/>
                <a:ext cx="322263" cy="606425"/>
              </a:xfrm>
              <a:custGeom>
                <a:avLst/>
                <a:gdLst>
                  <a:gd name="T0" fmla="*/ 1 w 58"/>
                  <a:gd name="T1" fmla="*/ 109 h 109"/>
                  <a:gd name="T2" fmla="*/ 1 w 58"/>
                  <a:gd name="T3" fmla="*/ 109 h 109"/>
                  <a:gd name="T4" fmla="*/ 0 w 58"/>
                  <a:gd name="T5" fmla="*/ 108 h 109"/>
                  <a:gd name="T6" fmla="*/ 57 w 58"/>
                  <a:gd name="T7" fmla="*/ 1 h 109"/>
                  <a:gd name="T8" fmla="*/ 58 w 58"/>
                  <a:gd name="T9" fmla="*/ 1 h 109"/>
                  <a:gd name="T10" fmla="*/ 58 w 58"/>
                  <a:gd name="T11" fmla="*/ 2 h 109"/>
                  <a:gd name="T12" fmla="*/ 2 w 58"/>
                  <a:gd name="T13" fmla="*/ 109 h 109"/>
                  <a:gd name="T14" fmla="*/ 1 w 58"/>
                  <a:gd name="T1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09">
                    <a:moveTo>
                      <a:pt x="1" y="109"/>
                    </a:moveTo>
                    <a:cubicBezTo>
                      <a:pt x="1" y="109"/>
                      <a:pt x="1" y="109"/>
                      <a:pt x="1" y="109"/>
                    </a:cubicBezTo>
                    <a:cubicBezTo>
                      <a:pt x="0" y="109"/>
                      <a:pt x="0" y="109"/>
                      <a:pt x="0" y="108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2" y="109"/>
                      <a:pt x="1" y="109"/>
                      <a:pt x="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Freeform 257"/>
              <p:cNvSpPr/>
              <p:nvPr/>
            </p:nvSpPr>
            <p:spPr bwMode="auto">
              <a:xfrm>
                <a:off x="4227513" y="5156201"/>
                <a:ext cx="122238" cy="344488"/>
              </a:xfrm>
              <a:custGeom>
                <a:avLst/>
                <a:gdLst>
                  <a:gd name="T0" fmla="*/ 1 w 22"/>
                  <a:gd name="T1" fmla="*/ 62 h 62"/>
                  <a:gd name="T2" fmla="*/ 1 w 22"/>
                  <a:gd name="T3" fmla="*/ 62 h 62"/>
                  <a:gd name="T4" fmla="*/ 0 w 22"/>
                  <a:gd name="T5" fmla="*/ 61 h 62"/>
                  <a:gd name="T6" fmla="*/ 20 w 22"/>
                  <a:gd name="T7" fmla="*/ 1 h 62"/>
                  <a:gd name="T8" fmla="*/ 21 w 22"/>
                  <a:gd name="T9" fmla="*/ 1 h 62"/>
                  <a:gd name="T10" fmla="*/ 22 w 22"/>
                  <a:gd name="T11" fmla="*/ 2 h 62"/>
                  <a:gd name="T12" fmla="*/ 2 w 22"/>
                  <a:gd name="T13" fmla="*/ 61 h 62"/>
                  <a:gd name="T14" fmla="*/ 1 w 22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2"/>
                      <a:pt x="0" y="61"/>
                      <a:pt x="0" y="6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1" y="0"/>
                      <a:pt x="21" y="1"/>
                    </a:cubicBezTo>
                    <a:cubicBezTo>
                      <a:pt x="22" y="1"/>
                      <a:pt x="22" y="1"/>
                      <a:pt x="22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Freeform 258"/>
              <p:cNvSpPr/>
              <p:nvPr/>
            </p:nvSpPr>
            <p:spPr bwMode="auto">
              <a:xfrm>
                <a:off x="4194176" y="5807076"/>
                <a:ext cx="455613" cy="4763"/>
              </a:xfrm>
              <a:custGeom>
                <a:avLst/>
                <a:gdLst>
                  <a:gd name="T0" fmla="*/ 81 w 82"/>
                  <a:gd name="T1" fmla="*/ 1 h 1"/>
                  <a:gd name="T2" fmla="*/ 1 w 82"/>
                  <a:gd name="T3" fmla="*/ 1 h 1"/>
                  <a:gd name="T4" fmla="*/ 0 w 82"/>
                  <a:gd name="T5" fmla="*/ 0 h 1"/>
                  <a:gd name="T6" fmla="*/ 1 w 82"/>
                  <a:gd name="T7" fmla="*/ 0 h 1"/>
                  <a:gd name="T8" fmla="*/ 81 w 82"/>
                  <a:gd name="T9" fmla="*/ 0 h 1"/>
                  <a:gd name="T10" fmla="*/ 82 w 82"/>
                  <a:gd name="T11" fmla="*/ 0 h 1"/>
                  <a:gd name="T12" fmla="*/ 81 w 8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">
                    <a:moveTo>
                      <a:pt x="8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1"/>
                      <a:pt x="82" y="1"/>
                      <a:pt x="8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Freeform 259"/>
              <p:cNvSpPr/>
              <p:nvPr/>
            </p:nvSpPr>
            <p:spPr bwMode="auto">
              <a:xfrm>
                <a:off x="4338638" y="5156201"/>
                <a:ext cx="217488" cy="484188"/>
              </a:xfrm>
              <a:custGeom>
                <a:avLst/>
                <a:gdLst>
                  <a:gd name="T0" fmla="*/ 38 w 39"/>
                  <a:gd name="T1" fmla="*/ 87 h 87"/>
                  <a:gd name="T2" fmla="*/ 37 w 39"/>
                  <a:gd name="T3" fmla="*/ 86 h 87"/>
                  <a:gd name="T4" fmla="*/ 0 w 39"/>
                  <a:gd name="T5" fmla="*/ 2 h 87"/>
                  <a:gd name="T6" fmla="*/ 0 w 39"/>
                  <a:gd name="T7" fmla="*/ 1 h 87"/>
                  <a:gd name="T8" fmla="*/ 2 w 39"/>
                  <a:gd name="T9" fmla="*/ 1 h 87"/>
                  <a:gd name="T10" fmla="*/ 38 w 39"/>
                  <a:gd name="T11" fmla="*/ 86 h 87"/>
                  <a:gd name="T12" fmla="*/ 38 w 39"/>
                  <a:gd name="T13" fmla="*/ 87 h 87"/>
                  <a:gd name="T14" fmla="*/ 38 w 39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87">
                    <a:moveTo>
                      <a:pt x="38" y="87"/>
                    </a:moveTo>
                    <a:cubicBezTo>
                      <a:pt x="37" y="87"/>
                      <a:pt x="37" y="87"/>
                      <a:pt x="37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9" y="86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Freeform 260"/>
              <p:cNvSpPr/>
              <p:nvPr/>
            </p:nvSpPr>
            <p:spPr bwMode="auto">
              <a:xfrm>
                <a:off x="4327526" y="5629276"/>
                <a:ext cx="228600" cy="522288"/>
              </a:xfrm>
              <a:custGeom>
                <a:avLst/>
                <a:gdLst>
                  <a:gd name="T0" fmla="*/ 1 w 41"/>
                  <a:gd name="T1" fmla="*/ 94 h 94"/>
                  <a:gd name="T2" fmla="*/ 0 w 41"/>
                  <a:gd name="T3" fmla="*/ 94 h 94"/>
                  <a:gd name="T4" fmla="*/ 0 w 41"/>
                  <a:gd name="T5" fmla="*/ 93 h 94"/>
                  <a:gd name="T6" fmla="*/ 39 w 41"/>
                  <a:gd name="T7" fmla="*/ 1 h 94"/>
                  <a:gd name="T8" fmla="*/ 40 w 41"/>
                  <a:gd name="T9" fmla="*/ 0 h 94"/>
                  <a:gd name="T10" fmla="*/ 40 w 41"/>
                  <a:gd name="T11" fmla="*/ 1 h 94"/>
                  <a:gd name="T12" fmla="*/ 2 w 41"/>
                  <a:gd name="T13" fmla="*/ 94 h 94"/>
                  <a:gd name="T14" fmla="*/ 1 w 41"/>
                  <a:gd name="T1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4">
                    <a:moveTo>
                      <a:pt x="1" y="94"/>
                    </a:moveTo>
                    <a:cubicBezTo>
                      <a:pt x="1" y="94"/>
                      <a:pt x="1" y="94"/>
                      <a:pt x="0" y="94"/>
                    </a:cubicBezTo>
                    <a:cubicBezTo>
                      <a:pt x="0" y="94"/>
                      <a:pt x="0" y="93"/>
                      <a:pt x="0" y="9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0"/>
                      <a:pt x="39" y="0"/>
                      <a:pt x="40" y="0"/>
                    </a:cubicBezTo>
                    <a:cubicBezTo>
                      <a:pt x="40" y="0"/>
                      <a:pt x="41" y="1"/>
                      <a:pt x="40" y="1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1" y="94"/>
                      <a:pt x="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Freeform 261"/>
              <p:cNvSpPr/>
              <p:nvPr/>
            </p:nvSpPr>
            <p:spPr bwMode="auto">
              <a:xfrm>
                <a:off x="4327526" y="5800726"/>
                <a:ext cx="322263" cy="350838"/>
              </a:xfrm>
              <a:custGeom>
                <a:avLst/>
                <a:gdLst>
                  <a:gd name="T0" fmla="*/ 1 w 58"/>
                  <a:gd name="T1" fmla="*/ 63 h 63"/>
                  <a:gd name="T2" fmla="*/ 0 w 58"/>
                  <a:gd name="T3" fmla="*/ 63 h 63"/>
                  <a:gd name="T4" fmla="*/ 0 w 58"/>
                  <a:gd name="T5" fmla="*/ 62 h 63"/>
                  <a:gd name="T6" fmla="*/ 56 w 58"/>
                  <a:gd name="T7" fmla="*/ 1 h 63"/>
                  <a:gd name="T8" fmla="*/ 58 w 58"/>
                  <a:gd name="T9" fmla="*/ 1 h 63"/>
                  <a:gd name="T10" fmla="*/ 58 w 58"/>
                  <a:gd name="T11" fmla="*/ 2 h 63"/>
                  <a:gd name="T12" fmla="*/ 2 w 58"/>
                  <a:gd name="T13" fmla="*/ 63 h 63"/>
                  <a:gd name="T14" fmla="*/ 1 w 58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3">
                    <a:moveTo>
                      <a:pt x="1" y="63"/>
                    </a:moveTo>
                    <a:cubicBezTo>
                      <a:pt x="1" y="63"/>
                      <a:pt x="0" y="63"/>
                      <a:pt x="0" y="63"/>
                    </a:cubicBezTo>
                    <a:cubicBezTo>
                      <a:pt x="0" y="63"/>
                      <a:pt x="0" y="62"/>
                      <a:pt x="0" y="6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7" y="0"/>
                      <a:pt x="58" y="1"/>
                    </a:cubicBezTo>
                    <a:cubicBezTo>
                      <a:pt x="58" y="1"/>
                      <a:pt x="58" y="2"/>
                      <a:pt x="58" y="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1" y="63"/>
                      <a:pt x="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Freeform 262"/>
              <p:cNvSpPr/>
              <p:nvPr/>
            </p:nvSpPr>
            <p:spPr bwMode="auto">
              <a:xfrm>
                <a:off x="4005263" y="5145088"/>
                <a:ext cx="661988" cy="1023938"/>
              </a:xfrm>
              <a:custGeom>
                <a:avLst/>
                <a:gdLst>
                  <a:gd name="T0" fmla="*/ 59 w 119"/>
                  <a:gd name="T1" fmla="*/ 184 h 184"/>
                  <a:gd name="T2" fmla="*/ 37 w 119"/>
                  <a:gd name="T3" fmla="*/ 180 h 184"/>
                  <a:gd name="T4" fmla="*/ 18 w 119"/>
                  <a:gd name="T5" fmla="*/ 168 h 184"/>
                  <a:gd name="T6" fmla="*/ 5 w 119"/>
                  <a:gd name="T7" fmla="*/ 148 h 184"/>
                  <a:gd name="T8" fmla="*/ 0 w 119"/>
                  <a:gd name="T9" fmla="*/ 120 h 184"/>
                  <a:gd name="T10" fmla="*/ 1 w 119"/>
                  <a:gd name="T11" fmla="*/ 117 h 184"/>
                  <a:gd name="T12" fmla="*/ 4 w 119"/>
                  <a:gd name="T13" fmla="*/ 116 h 184"/>
                  <a:gd name="T14" fmla="*/ 35 w 119"/>
                  <a:gd name="T15" fmla="*/ 116 h 184"/>
                  <a:gd name="T16" fmla="*/ 39 w 119"/>
                  <a:gd name="T17" fmla="*/ 119 h 184"/>
                  <a:gd name="T18" fmla="*/ 35 w 119"/>
                  <a:gd name="T19" fmla="*/ 123 h 184"/>
                  <a:gd name="T20" fmla="*/ 7 w 119"/>
                  <a:gd name="T21" fmla="*/ 123 h 184"/>
                  <a:gd name="T22" fmla="*/ 12 w 119"/>
                  <a:gd name="T23" fmla="*/ 145 h 184"/>
                  <a:gd name="T24" fmla="*/ 23 w 119"/>
                  <a:gd name="T25" fmla="*/ 163 h 184"/>
                  <a:gd name="T26" fmla="*/ 40 w 119"/>
                  <a:gd name="T27" fmla="*/ 173 h 184"/>
                  <a:gd name="T28" fmla="*/ 59 w 119"/>
                  <a:gd name="T29" fmla="*/ 177 h 184"/>
                  <a:gd name="T30" fmla="*/ 81 w 119"/>
                  <a:gd name="T31" fmla="*/ 173 h 184"/>
                  <a:gd name="T32" fmla="*/ 97 w 119"/>
                  <a:gd name="T33" fmla="*/ 161 h 184"/>
                  <a:gd name="T34" fmla="*/ 108 w 119"/>
                  <a:gd name="T35" fmla="*/ 145 h 184"/>
                  <a:gd name="T36" fmla="*/ 111 w 119"/>
                  <a:gd name="T37" fmla="*/ 125 h 184"/>
                  <a:gd name="T38" fmla="*/ 95 w 119"/>
                  <a:gd name="T39" fmla="*/ 91 h 184"/>
                  <a:gd name="T40" fmla="*/ 94 w 119"/>
                  <a:gd name="T41" fmla="*/ 88 h 184"/>
                  <a:gd name="T42" fmla="*/ 95 w 119"/>
                  <a:gd name="T43" fmla="*/ 85 h 184"/>
                  <a:gd name="T44" fmla="*/ 109 w 119"/>
                  <a:gd name="T45" fmla="*/ 53 h 184"/>
                  <a:gd name="T46" fmla="*/ 105 w 119"/>
                  <a:gd name="T47" fmla="*/ 34 h 184"/>
                  <a:gd name="T48" fmla="*/ 95 w 119"/>
                  <a:gd name="T49" fmla="*/ 20 h 184"/>
                  <a:gd name="T50" fmla="*/ 79 w 119"/>
                  <a:gd name="T51" fmla="*/ 11 h 184"/>
                  <a:gd name="T52" fmla="*/ 61 w 119"/>
                  <a:gd name="T53" fmla="*/ 7 h 184"/>
                  <a:gd name="T54" fmla="*/ 26 w 119"/>
                  <a:gd name="T55" fmla="*/ 21 h 184"/>
                  <a:gd name="T56" fmla="*/ 13 w 119"/>
                  <a:gd name="T57" fmla="*/ 59 h 184"/>
                  <a:gd name="T58" fmla="*/ 41 w 119"/>
                  <a:gd name="T59" fmla="*/ 59 h 184"/>
                  <a:gd name="T60" fmla="*/ 45 w 119"/>
                  <a:gd name="T61" fmla="*/ 63 h 184"/>
                  <a:gd name="T62" fmla="*/ 41 w 119"/>
                  <a:gd name="T63" fmla="*/ 67 h 184"/>
                  <a:gd name="T64" fmla="*/ 9 w 119"/>
                  <a:gd name="T65" fmla="*/ 67 h 184"/>
                  <a:gd name="T66" fmla="*/ 5 w 119"/>
                  <a:gd name="T67" fmla="*/ 63 h 184"/>
                  <a:gd name="T68" fmla="*/ 21 w 119"/>
                  <a:gd name="T69" fmla="*/ 16 h 184"/>
                  <a:gd name="T70" fmla="*/ 61 w 119"/>
                  <a:gd name="T71" fmla="*/ 0 h 184"/>
                  <a:gd name="T72" fmla="*/ 82 w 119"/>
                  <a:gd name="T73" fmla="*/ 4 h 184"/>
                  <a:gd name="T74" fmla="*/ 100 w 119"/>
                  <a:gd name="T75" fmla="*/ 15 h 184"/>
                  <a:gd name="T76" fmla="*/ 112 w 119"/>
                  <a:gd name="T77" fmla="*/ 31 h 184"/>
                  <a:gd name="T78" fmla="*/ 116 w 119"/>
                  <a:gd name="T79" fmla="*/ 53 h 184"/>
                  <a:gd name="T80" fmla="*/ 103 w 119"/>
                  <a:gd name="T81" fmla="*/ 88 h 184"/>
                  <a:gd name="T82" fmla="*/ 119 w 119"/>
                  <a:gd name="T83" fmla="*/ 125 h 184"/>
                  <a:gd name="T84" fmla="*/ 115 w 119"/>
                  <a:gd name="T85" fmla="*/ 148 h 184"/>
                  <a:gd name="T86" fmla="*/ 103 w 119"/>
                  <a:gd name="T87" fmla="*/ 167 h 184"/>
                  <a:gd name="T88" fmla="*/ 84 w 119"/>
                  <a:gd name="T89" fmla="*/ 179 h 184"/>
                  <a:gd name="T90" fmla="*/ 59 w 119"/>
                  <a:gd name="T9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" h="184">
                    <a:moveTo>
                      <a:pt x="59" y="184"/>
                    </a:moveTo>
                    <a:cubicBezTo>
                      <a:pt x="51" y="184"/>
                      <a:pt x="44" y="183"/>
                      <a:pt x="37" y="180"/>
                    </a:cubicBezTo>
                    <a:cubicBezTo>
                      <a:pt x="30" y="177"/>
                      <a:pt x="23" y="173"/>
                      <a:pt x="18" y="168"/>
                    </a:cubicBezTo>
                    <a:cubicBezTo>
                      <a:pt x="13" y="163"/>
                      <a:pt x="8" y="156"/>
                      <a:pt x="5" y="148"/>
                    </a:cubicBezTo>
                    <a:cubicBezTo>
                      <a:pt x="2" y="140"/>
                      <a:pt x="0" y="130"/>
                      <a:pt x="0" y="120"/>
                    </a:cubicBezTo>
                    <a:cubicBezTo>
                      <a:pt x="0" y="119"/>
                      <a:pt x="0" y="118"/>
                      <a:pt x="1" y="117"/>
                    </a:cubicBezTo>
                    <a:cubicBezTo>
                      <a:pt x="2" y="116"/>
                      <a:pt x="3" y="116"/>
                      <a:pt x="4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7" y="116"/>
                      <a:pt x="39" y="117"/>
                      <a:pt x="39" y="119"/>
                    </a:cubicBezTo>
                    <a:cubicBezTo>
                      <a:pt x="39" y="122"/>
                      <a:pt x="37" y="123"/>
                      <a:pt x="35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8" y="132"/>
                      <a:pt x="9" y="139"/>
                      <a:pt x="12" y="145"/>
                    </a:cubicBezTo>
                    <a:cubicBezTo>
                      <a:pt x="15" y="152"/>
                      <a:pt x="19" y="158"/>
                      <a:pt x="23" y="163"/>
                    </a:cubicBezTo>
                    <a:cubicBezTo>
                      <a:pt x="28" y="167"/>
                      <a:pt x="33" y="171"/>
                      <a:pt x="40" y="173"/>
                    </a:cubicBezTo>
                    <a:cubicBezTo>
                      <a:pt x="46" y="175"/>
                      <a:pt x="52" y="177"/>
                      <a:pt x="59" y="177"/>
                    </a:cubicBezTo>
                    <a:cubicBezTo>
                      <a:pt x="67" y="177"/>
                      <a:pt x="74" y="175"/>
                      <a:pt x="81" y="173"/>
                    </a:cubicBezTo>
                    <a:cubicBezTo>
                      <a:pt x="88" y="170"/>
                      <a:pt x="93" y="166"/>
                      <a:pt x="97" y="161"/>
                    </a:cubicBezTo>
                    <a:cubicBezTo>
                      <a:pt x="102" y="157"/>
                      <a:pt x="105" y="151"/>
                      <a:pt x="108" y="145"/>
                    </a:cubicBezTo>
                    <a:cubicBezTo>
                      <a:pt x="110" y="139"/>
                      <a:pt x="111" y="132"/>
                      <a:pt x="111" y="125"/>
                    </a:cubicBezTo>
                    <a:cubicBezTo>
                      <a:pt x="111" y="112"/>
                      <a:pt x="106" y="100"/>
                      <a:pt x="95" y="91"/>
                    </a:cubicBezTo>
                    <a:cubicBezTo>
                      <a:pt x="94" y="90"/>
                      <a:pt x="94" y="89"/>
                      <a:pt x="94" y="88"/>
                    </a:cubicBezTo>
                    <a:cubicBezTo>
                      <a:pt x="94" y="87"/>
                      <a:pt x="94" y="86"/>
                      <a:pt x="95" y="85"/>
                    </a:cubicBezTo>
                    <a:cubicBezTo>
                      <a:pt x="104" y="77"/>
                      <a:pt x="109" y="66"/>
                      <a:pt x="109" y="53"/>
                    </a:cubicBezTo>
                    <a:cubicBezTo>
                      <a:pt x="109" y="46"/>
                      <a:pt x="108" y="40"/>
                      <a:pt x="105" y="34"/>
                    </a:cubicBezTo>
                    <a:cubicBezTo>
                      <a:pt x="103" y="29"/>
                      <a:pt x="99" y="24"/>
                      <a:pt x="95" y="20"/>
                    </a:cubicBezTo>
                    <a:cubicBezTo>
                      <a:pt x="90" y="16"/>
                      <a:pt x="85" y="13"/>
                      <a:pt x="79" y="11"/>
                    </a:cubicBezTo>
                    <a:cubicBezTo>
                      <a:pt x="74" y="8"/>
                      <a:pt x="67" y="7"/>
                      <a:pt x="61" y="7"/>
                    </a:cubicBezTo>
                    <a:cubicBezTo>
                      <a:pt x="47" y="7"/>
                      <a:pt x="35" y="12"/>
                      <a:pt x="26" y="21"/>
                    </a:cubicBezTo>
                    <a:cubicBezTo>
                      <a:pt x="18" y="29"/>
                      <a:pt x="13" y="42"/>
                      <a:pt x="13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3" y="59"/>
                      <a:pt x="45" y="61"/>
                      <a:pt x="45" y="63"/>
                    </a:cubicBezTo>
                    <a:cubicBezTo>
                      <a:pt x="45" y="65"/>
                      <a:pt x="43" y="67"/>
                      <a:pt x="41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7" y="67"/>
                      <a:pt x="5" y="65"/>
                      <a:pt x="5" y="63"/>
                    </a:cubicBezTo>
                    <a:cubicBezTo>
                      <a:pt x="5" y="42"/>
                      <a:pt x="10" y="26"/>
                      <a:pt x="21" y="16"/>
                    </a:cubicBezTo>
                    <a:cubicBezTo>
                      <a:pt x="31" y="5"/>
                      <a:pt x="45" y="0"/>
                      <a:pt x="61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6"/>
                      <a:pt x="95" y="10"/>
                      <a:pt x="100" y="15"/>
                    </a:cubicBezTo>
                    <a:cubicBezTo>
                      <a:pt x="105" y="19"/>
                      <a:pt x="109" y="25"/>
                      <a:pt x="112" y="31"/>
                    </a:cubicBezTo>
                    <a:cubicBezTo>
                      <a:pt x="115" y="38"/>
                      <a:pt x="116" y="45"/>
                      <a:pt x="116" y="53"/>
                    </a:cubicBezTo>
                    <a:cubicBezTo>
                      <a:pt x="116" y="67"/>
                      <a:pt x="112" y="78"/>
                      <a:pt x="103" y="88"/>
                    </a:cubicBezTo>
                    <a:cubicBezTo>
                      <a:pt x="113" y="98"/>
                      <a:pt x="119" y="111"/>
                      <a:pt x="119" y="125"/>
                    </a:cubicBezTo>
                    <a:cubicBezTo>
                      <a:pt x="119" y="133"/>
                      <a:pt x="117" y="141"/>
                      <a:pt x="115" y="148"/>
                    </a:cubicBezTo>
                    <a:cubicBezTo>
                      <a:pt x="112" y="155"/>
                      <a:pt x="108" y="161"/>
                      <a:pt x="103" y="167"/>
                    </a:cubicBezTo>
                    <a:cubicBezTo>
                      <a:pt x="98" y="172"/>
                      <a:pt x="91" y="176"/>
                      <a:pt x="84" y="179"/>
                    </a:cubicBezTo>
                    <a:cubicBezTo>
                      <a:pt x="76" y="182"/>
                      <a:pt x="68" y="184"/>
                      <a:pt x="59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Oval 263"/>
              <p:cNvSpPr>
                <a:spLocks noChangeArrowheads="1"/>
              </p:cNvSpPr>
              <p:nvPr/>
            </p:nvSpPr>
            <p:spPr bwMode="auto">
              <a:xfrm>
                <a:off x="4311651" y="55181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Oval 264"/>
              <p:cNvSpPr>
                <a:spLocks noChangeArrowheads="1"/>
              </p:cNvSpPr>
              <p:nvPr/>
            </p:nvSpPr>
            <p:spPr bwMode="auto">
              <a:xfrm>
                <a:off x="4405313" y="5338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Oval 265"/>
              <p:cNvSpPr>
                <a:spLocks noChangeArrowheads="1"/>
              </p:cNvSpPr>
              <p:nvPr/>
            </p:nvSpPr>
            <p:spPr bwMode="auto">
              <a:xfrm>
                <a:off x="4445001" y="5784851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Oval 266"/>
              <p:cNvSpPr>
                <a:spLocks noChangeArrowheads="1"/>
              </p:cNvSpPr>
              <p:nvPr/>
            </p:nvSpPr>
            <p:spPr bwMode="auto">
              <a:xfrm>
                <a:off x="4260851" y="53006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52" name="组合 751"/>
            <p:cNvGrpSpPr/>
            <p:nvPr/>
          </p:nvGrpSpPr>
          <p:grpSpPr>
            <a:xfrm>
              <a:off x="10094864" y="3673476"/>
              <a:ext cx="723900" cy="996950"/>
              <a:chOff x="10309226" y="3673476"/>
              <a:chExt cx="723900" cy="996950"/>
            </a:xfrm>
            <a:grpFill/>
          </p:grpSpPr>
          <p:sp>
            <p:nvSpPr>
              <p:cNvPr id="753" name="Freeform 267"/>
              <p:cNvSpPr/>
              <p:nvPr/>
            </p:nvSpPr>
            <p:spPr bwMode="auto">
              <a:xfrm>
                <a:off x="10337801" y="3857626"/>
                <a:ext cx="233363" cy="635000"/>
              </a:xfrm>
              <a:custGeom>
                <a:avLst/>
                <a:gdLst>
                  <a:gd name="T0" fmla="*/ 41 w 42"/>
                  <a:gd name="T1" fmla="*/ 114 h 114"/>
                  <a:gd name="T2" fmla="*/ 40 w 42"/>
                  <a:gd name="T3" fmla="*/ 113 h 114"/>
                  <a:gd name="T4" fmla="*/ 0 w 42"/>
                  <a:gd name="T5" fmla="*/ 1 h 114"/>
                  <a:gd name="T6" fmla="*/ 1 w 42"/>
                  <a:gd name="T7" fmla="*/ 0 h 114"/>
                  <a:gd name="T8" fmla="*/ 2 w 42"/>
                  <a:gd name="T9" fmla="*/ 1 h 114"/>
                  <a:gd name="T10" fmla="*/ 41 w 42"/>
                  <a:gd name="T11" fmla="*/ 112 h 114"/>
                  <a:gd name="T12" fmla="*/ 41 w 42"/>
                  <a:gd name="T13" fmla="*/ 114 h 114"/>
                  <a:gd name="T14" fmla="*/ 41 w 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14">
                    <a:moveTo>
                      <a:pt x="41" y="114"/>
                    </a:moveTo>
                    <a:cubicBezTo>
                      <a:pt x="40" y="114"/>
                      <a:pt x="40" y="113"/>
                      <a:pt x="40" y="1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2" y="113"/>
                      <a:pt x="41" y="113"/>
                      <a:pt x="41" y="114"/>
                    </a:cubicBezTo>
                    <a:cubicBezTo>
                      <a:pt x="41" y="114"/>
                      <a:pt x="41" y="114"/>
                      <a:pt x="4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Freeform 268"/>
              <p:cNvSpPr/>
              <p:nvPr/>
            </p:nvSpPr>
            <p:spPr bwMode="auto">
              <a:xfrm>
                <a:off x="10326688" y="3819526"/>
                <a:ext cx="695325" cy="706438"/>
              </a:xfrm>
              <a:custGeom>
                <a:avLst/>
                <a:gdLst>
                  <a:gd name="T0" fmla="*/ 1 w 125"/>
                  <a:gd name="T1" fmla="*/ 127 h 127"/>
                  <a:gd name="T2" fmla="*/ 0 w 125"/>
                  <a:gd name="T3" fmla="*/ 127 h 127"/>
                  <a:gd name="T4" fmla="*/ 0 w 125"/>
                  <a:gd name="T5" fmla="*/ 126 h 127"/>
                  <a:gd name="T6" fmla="*/ 123 w 125"/>
                  <a:gd name="T7" fmla="*/ 0 h 127"/>
                  <a:gd name="T8" fmla="*/ 124 w 125"/>
                  <a:gd name="T9" fmla="*/ 0 h 127"/>
                  <a:gd name="T10" fmla="*/ 124 w 125"/>
                  <a:gd name="T11" fmla="*/ 1 h 127"/>
                  <a:gd name="T12" fmla="*/ 1 w 125"/>
                  <a:gd name="T13" fmla="*/ 127 h 127"/>
                  <a:gd name="T14" fmla="*/ 1 w 125"/>
                  <a:gd name="T1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7">
                    <a:moveTo>
                      <a:pt x="1" y="127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0"/>
                    </a:cubicBezTo>
                    <a:cubicBezTo>
                      <a:pt x="125" y="0"/>
                      <a:pt x="125" y="1"/>
                      <a:pt x="124" y="1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" y="127"/>
                      <a:pt x="1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Freeform 269"/>
              <p:cNvSpPr/>
              <p:nvPr/>
            </p:nvSpPr>
            <p:spPr bwMode="auto">
              <a:xfrm>
                <a:off x="10337801" y="3690938"/>
                <a:ext cx="684213" cy="139700"/>
              </a:xfrm>
              <a:custGeom>
                <a:avLst/>
                <a:gdLst>
                  <a:gd name="T0" fmla="*/ 122 w 123"/>
                  <a:gd name="T1" fmla="*/ 25 h 25"/>
                  <a:gd name="T2" fmla="*/ 121 w 123"/>
                  <a:gd name="T3" fmla="*/ 25 h 25"/>
                  <a:gd name="T4" fmla="*/ 1 w 123"/>
                  <a:gd name="T5" fmla="*/ 2 h 25"/>
                  <a:gd name="T6" fmla="*/ 0 w 123"/>
                  <a:gd name="T7" fmla="*/ 1 h 25"/>
                  <a:gd name="T8" fmla="*/ 1 w 123"/>
                  <a:gd name="T9" fmla="*/ 0 h 25"/>
                  <a:gd name="T10" fmla="*/ 122 w 123"/>
                  <a:gd name="T11" fmla="*/ 23 h 25"/>
                  <a:gd name="T12" fmla="*/ 122 w 123"/>
                  <a:gd name="T13" fmla="*/ 24 h 25"/>
                  <a:gd name="T14" fmla="*/ 122 w 123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5">
                    <a:moveTo>
                      <a:pt x="122" y="25"/>
                    </a:moveTo>
                    <a:cubicBezTo>
                      <a:pt x="121" y="25"/>
                      <a:pt x="121" y="25"/>
                      <a:pt x="121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2" y="23"/>
                      <a:pt x="123" y="23"/>
                      <a:pt x="122" y="24"/>
                    </a:cubicBezTo>
                    <a:cubicBezTo>
                      <a:pt x="122" y="24"/>
                      <a:pt x="122" y="25"/>
                      <a:pt x="12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Freeform 270"/>
              <p:cNvSpPr/>
              <p:nvPr/>
            </p:nvSpPr>
            <p:spPr bwMode="auto">
              <a:xfrm>
                <a:off x="10326688" y="4481513"/>
                <a:ext cx="695325" cy="177800"/>
              </a:xfrm>
              <a:custGeom>
                <a:avLst/>
                <a:gdLst>
                  <a:gd name="T0" fmla="*/ 1 w 125"/>
                  <a:gd name="T1" fmla="*/ 32 h 32"/>
                  <a:gd name="T2" fmla="*/ 0 w 125"/>
                  <a:gd name="T3" fmla="*/ 31 h 32"/>
                  <a:gd name="T4" fmla="*/ 0 w 125"/>
                  <a:gd name="T5" fmla="*/ 30 h 32"/>
                  <a:gd name="T6" fmla="*/ 123 w 125"/>
                  <a:gd name="T7" fmla="*/ 0 h 32"/>
                  <a:gd name="T8" fmla="*/ 124 w 125"/>
                  <a:gd name="T9" fmla="*/ 0 h 32"/>
                  <a:gd name="T10" fmla="*/ 124 w 125"/>
                  <a:gd name="T11" fmla="*/ 2 h 32"/>
                  <a:gd name="T12" fmla="*/ 1 w 125"/>
                  <a:gd name="T13" fmla="*/ 32 h 32"/>
                  <a:gd name="T14" fmla="*/ 1 w 12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1"/>
                      <a:pt x="124" y="1"/>
                      <a:pt x="12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Freeform 271"/>
              <p:cNvSpPr/>
              <p:nvPr/>
            </p:nvSpPr>
            <p:spPr bwMode="auto">
              <a:xfrm>
                <a:off x="10326688" y="4481513"/>
                <a:ext cx="244475" cy="177800"/>
              </a:xfrm>
              <a:custGeom>
                <a:avLst/>
                <a:gdLst>
                  <a:gd name="T0" fmla="*/ 1 w 44"/>
                  <a:gd name="T1" fmla="*/ 32 h 32"/>
                  <a:gd name="T2" fmla="*/ 0 w 44"/>
                  <a:gd name="T3" fmla="*/ 31 h 32"/>
                  <a:gd name="T4" fmla="*/ 0 w 44"/>
                  <a:gd name="T5" fmla="*/ 30 h 32"/>
                  <a:gd name="T6" fmla="*/ 42 w 44"/>
                  <a:gd name="T7" fmla="*/ 0 h 32"/>
                  <a:gd name="T8" fmla="*/ 43 w 44"/>
                  <a:gd name="T9" fmla="*/ 0 h 32"/>
                  <a:gd name="T10" fmla="*/ 43 w 44"/>
                  <a:gd name="T11" fmla="*/ 1 h 32"/>
                  <a:gd name="T12" fmla="*/ 1 w 44"/>
                  <a:gd name="T13" fmla="*/ 31 h 32"/>
                  <a:gd name="T14" fmla="*/ 1 w 4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1"/>
                      <a:pt x="0" y="30"/>
                      <a:pt x="0" y="3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0"/>
                      <a:pt x="43" y="0"/>
                    </a:cubicBezTo>
                    <a:cubicBezTo>
                      <a:pt x="44" y="1"/>
                      <a:pt x="43" y="1"/>
                      <a:pt x="4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Freeform 272"/>
              <p:cNvSpPr/>
              <p:nvPr/>
            </p:nvSpPr>
            <p:spPr bwMode="auto">
              <a:xfrm>
                <a:off x="10309226" y="3673476"/>
                <a:ext cx="723900" cy="996950"/>
              </a:xfrm>
              <a:custGeom>
                <a:avLst/>
                <a:gdLst>
                  <a:gd name="T0" fmla="*/ 127 w 130"/>
                  <a:gd name="T1" fmla="*/ 179 h 179"/>
                  <a:gd name="T2" fmla="*/ 4 w 130"/>
                  <a:gd name="T3" fmla="*/ 179 h 179"/>
                  <a:gd name="T4" fmla="*/ 0 w 130"/>
                  <a:gd name="T5" fmla="*/ 176 h 179"/>
                  <a:gd name="T6" fmla="*/ 0 w 130"/>
                  <a:gd name="T7" fmla="*/ 152 h 179"/>
                  <a:gd name="T8" fmla="*/ 4 w 130"/>
                  <a:gd name="T9" fmla="*/ 148 h 179"/>
                  <a:gd name="T10" fmla="*/ 7 w 130"/>
                  <a:gd name="T11" fmla="*/ 152 h 179"/>
                  <a:gd name="T12" fmla="*/ 7 w 130"/>
                  <a:gd name="T13" fmla="*/ 172 h 179"/>
                  <a:gd name="T14" fmla="*/ 123 w 130"/>
                  <a:gd name="T15" fmla="*/ 172 h 179"/>
                  <a:gd name="T16" fmla="*/ 123 w 130"/>
                  <a:gd name="T17" fmla="*/ 149 h 179"/>
                  <a:gd name="T18" fmla="*/ 46 w 130"/>
                  <a:gd name="T19" fmla="*/ 149 h 179"/>
                  <a:gd name="T20" fmla="*/ 42 w 130"/>
                  <a:gd name="T21" fmla="*/ 147 h 179"/>
                  <a:gd name="T22" fmla="*/ 42 w 130"/>
                  <a:gd name="T23" fmla="*/ 144 h 179"/>
                  <a:gd name="T24" fmla="*/ 123 w 130"/>
                  <a:gd name="T25" fmla="*/ 25 h 179"/>
                  <a:gd name="T26" fmla="*/ 123 w 130"/>
                  <a:gd name="T27" fmla="*/ 8 h 179"/>
                  <a:gd name="T28" fmla="*/ 10 w 130"/>
                  <a:gd name="T29" fmla="*/ 8 h 179"/>
                  <a:gd name="T30" fmla="*/ 10 w 130"/>
                  <a:gd name="T31" fmla="*/ 34 h 179"/>
                  <a:gd name="T32" fmla="*/ 6 w 130"/>
                  <a:gd name="T33" fmla="*/ 38 h 179"/>
                  <a:gd name="T34" fmla="*/ 2 w 130"/>
                  <a:gd name="T35" fmla="*/ 34 h 179"/>
                  <a:gd name="T36" fmla="*/ 2 w 130"/>
                  <a:gd name="T37" fmla="*/ 4 h 179"/>
                  <a:gd name="T38" fmla="*/ 6 w 130"/>
                  <a:gd name="T39" fmla="*/ 0 h 179"/>
                  <a:gd name="T40" fmla="*/ 127 w 130"/>
                  <a:gd name="T41" fmla="*/ 0 h 179"/>
                  <a:gd name="T42" fmla="*/ 130 w 130"/>
                  <a:gd name="T43" fmla="*/ 4 h 179"/>
                  <a:gd name="T44" fmla="*/ 130 w 130"/>
                  <a:gd name="T45" fmla="*/ 27 h 179"/>
                  <a:gd name="T46" fmla="*/ 130 w 130"/>
                  <a:gd name="T47" fmla="*/ 29 h 179"/>
                  <a:gd name="T48" fmla="*/ 53 w 130"/>
                  <a:gd name="T49" fmla="*/ 142 h 179"/>
                  <a:gd name="T50" fmla="*/ 127 w 130"/>
                  <a:gd name="T51" fmla="*/ 142 h 179"/>
                  <a:gd name="T52" fmla="*/ 130 w 130"/>
                  <a:gd name="T53" fmla="*/ 146 h 179"/>
                  <a:gd name="T54" fmla="*/ 130 w 130"/>
                  <a:gd name="T55" fmla="*/ 176 h 179"/>
                  <a:gd name="T56" fmla="*/ 127 w 130"/>
                  <a:gd name="T5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" h="179">
                    <a:moveTo>
                      <a:pt x="127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0"/>
                      <a:pt x="2" y="148"/>
                      <a:pt x="4" y="148"/>
                    </a:cubicBezTo>
                    <a:cubicBezTo>
                      <a:pt x="6" y="148"/>
                      <a:pt x="7" y="150"/>
                      <a:pt x="7" y="15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123" y="172"/>
                      <a:pt x="123" y="172"/>
                      <a:pt x="123" y="172"/>
                    </a:cubicBezTo>
                    <a:cubicBezTo>
                      <a:pt x="123" y="149"/>
                      <a:pt x="123" y="149"/>
                      <a:pt x="123" y="149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44" y="149"/>
                      <a:pt x="43" y="149"/>
                      <a:pt x="42" y="147"/>
                    </a:cubicBezTo>
                    <a:cubicBezTo>
                      <a:pt x="42" y="146"/>
                      <a:pt x="42" y="145"/>
                      <a:pt x="42" y="144"/>
                    </a:cubicBezTo>
                    <a:cubicBezTo>
                      <a:pt x="123" y="25"/>
                      <a:pt x="123" y="25"/>
                      <a:pt x="123" y="2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8" y="38"/>
                      <a:pt x="6" y="38"/>
                    </a:cubicBezTo>
                    <a:cubicBezTo>
                      <a:pt x="4" y="38"/>
                      <a:pt x="2" y="36"/>
                      <a:pt x="2" y="3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9" y="0"/>
                      <a:pt x="130" y="2"/>
                      <a:pt x="130" y="4"/>
                    </a:cubicBezTo>
                    <a:cubicBezTo>
                      <a:pt x="130" y="27"/>
                      <a:pt x="130" y="27"/>
                      <a:pt x="130" y="27"/>
                    </a:cubicBezTo>
                    <a:cubicBezTo>
                      <a:pt x="130" y="27"/>
                      <a:pt x="130" y="28"/>
                      <a:pt x="130" y="29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127" y="142"/>
                      <a:pt x="127" y="142"/>
                      <a:pt x="127" y="142"/>
                    </a:cubicBezTo>
                    <a:cubicBezTo>
                      <a:pt x="129" y="142"/>
                      <a:pt x="130" y="144"/>
                      <a:pt x="130" y="14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30" y="178"/>
                      <a:pt x="129" y="179"/>
                      <a:pt x="12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Oval 273"/>
              <p:cNvSpPr>
                <a:spLocks noChangeArrowheads="1"/>
              </p:cNvSpPr>
              <p:nvPr/>
            </p:nvSpPr>
            <p:spPr bwMode="auto">
              <a:xfrm>
                <a:off x="10487026" y="4308476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Oval 274"/>
              <p:cNvSpPr>
                <a:spLocks noChangeArrowheads="1"/>
              </p:cNvSpPr>
              <p:nvPr/>
            </p:nvSpPr>
            <p:spPr bwMode="auto">
              <a:xfrm>
                <a:off x="10815638" y="37576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Oval 275"/>
              <p:cNvSpPr>
                <a:spLocks noChangeArrowheads="1"/>
              </p:cNvSpPr>
              <p:nvPr/>
            </p:nvSpPr>
            <p:spPr bwMode="auto">
              <a:xfrm>
                <a:off x="10753726" y="45148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Oval 276"/>
              <p:cNvSpPr>
                <a:spLocks noChangeArrowheads="1"/>
              </p:cNvSpPr>
              <p:nvPr/>
            </p:nvSpPr>
            <p:spPr bwMode="auto">
              <a:xfrm>
                <a:off x="10375901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8761364" y="3668713"/>
              <a:ext cx="889000" cy="1001713"/>
              <a:chOff x="8975726" y="3668713"/>
              <a:chExt cx="889000" cy="1001713"/>
            </a:xfrm>
            <a:grpFill/>
          </p:grpSpPr>
          <p:sp>
            <p:nvSpPr>
              <p:cNvPr id="764" name="Freeform 277"/>
              <p:cNvSpPr/>
              <p:nvPr/>
            </p:nvSpPr>
            <p:spPr bwMode="auto">
              <a:xfrm>
                <a:off x="9320213" y="464820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Freeform 278"/>
              <p:cNvSpPr/>
              <p:nvPr/>
            </p:nvSpPr>
            <p:spPr bwMode="auto">
              <a:xfrm>
                <a:off x="9320213" y="424815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Freeform 279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34 w 35"/>
                  <a:gd name="T1" fmla="*/ 74 h 74"/>
                  <a:gd name="T2" fmla="*/ 33 w 35"/>
                  <a:gd name="T3" fmla="*/ 73 h 74"/>
                  <a:gd name="T4" fmla="*/ 1 w 35"/>
                  <a:gd name="T5" fmla="*/ 1 h 74"/>
                  <a:gd name="T6" fmla="*/ 1 w 35"/>
                  <a:gd name="T7" fmla="*/ 0 h 74"/>
                  <a:gd name="T8" fmla="*/ 2 w 35"/>
                  <a:gd name="T9" fmla="*/ 0 h 74"/>
                  <a:gd name="T10" fmla="*/ 35 w 35"/>
                  <a:gd name="T11" fmla="*/ 72 h 74"/>
                  <a:gd name="T12" fmla="*/ 35 w 35"/>
                  <a:gd name="T13" fmla="*/ 73 h 74"/>
                  <a:gd name="T14" fmla="*/ 34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34" y="74"/>
                    </a:moveTo>
                    <a:cubicBezTo>
                      <a:pt x="34" y="74"/>
                      <a:pt x="34" y="73"/>
                      <a:pt x="33" y="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4" y="74"/>
                      <a:pt x="34" y="74"/>
                      <a:pt x="3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Freeform 280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1 w 35"/>
                  <a:gd name="T1" fmla="*/ 74 h 74"/>
                  <a:gd name="T2" fmla="*/ 1 w 35"/>
                  <a:gd name="T3" fmla="*/ 73 h 74"/>
                  <a:gd name="T4" fmla="*/ 1 w 35"/>
                  <a:gd name="T5" fmla="*/ 72 h 74"/>
                  <a:gd name="T6" fmla="*/ 33 w 35"/>
                  <a:gd name="T7" fmla="*/ 0 h 74"/>
                  <a:gd name="T8" fmla="*/ 35 w 35"/>
                  <a:gd name="T9" fmla="*/ 0 h 74"/>
                  <a:gd name="T10" fmla="*/ 35 w 35"/>
                  <a:gd name="T11" fmla="*/ 1 h 74"/>
                  <a:gd name="T12" fmla="*/ 2 w 35"/>
                  <a:gd name="T13" fmla="*/ 73 h 74"/>
                  <a:gd name="T14" fmla="*/ 1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1" y="74"/>
                    </a:moveTo>
                    <a:cubicBezTo>
                      <a:pt x="1" y="74"/>
                      <a:pt x="1" y="74"/>
                      <a:pt x="1" y="73"/>
                    </a:cubicBezTo>
                    <a:cubicBezTo>
                      <a:pt x="1" y="73"/>
                      <a:pt x="0" y="73"/>
                      <a:pt x="1" y="7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5" y="0"/>
                    </a:cubicBezTo>
                    <a:cubicBezTo>
                      <a:pt x="35" y="0"/>
                      <a:pt x="35" y="1"/>
                      <a:pt x="35" y="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4"/>
                      <a:pt x="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Freeform 281"/>
              <p:cNvSpPr/>
              <p:nvPr/>
            </p:nvSpPr>
            <p:spPr bwMode="auto">
              <a:xfrm>
                <a:off x="9197976" y="3690938"/>
                <a:ext cx="317500" cy="568325"/>
              </a:xfrm>
              <a:custGeom>
                <a:avLst/>
                <a:gdLst>
                  <a:gd name="T0" fmla="*/ 56 w 57"/>
                  <a:gd name="T1" fmla="*/ 102 h 102"/>
                  <a:gd name="T2" fmla="*/ 55 w 57"/>
                  <a:gd name="T3" fmla="*/ 101 h 102"/>
                  <a:gd name="T4" fmla="*/ 0 w 57"/>
                  <a:gd name="T5" fmla="*/ 1 h 102"/>
                  <a:gd name="T6" fmla="*/ 0 w 57"/>
                  <a:gd name="T7" fmla="*/ 0 h 102"/>
                  <a:gd name="T8" fmla="*/ 1 w 57"/>
                  <a:gd name="T9" fmla="*/ 0 h 102"/>
                  <a:gd name="T10" fmla="*/ 57 w 57"/>
                  <a:gd name="T11" fmla="*/ 100 h 102"/>
                  <a:gd name="T12" fmla="*/ 57 w 57"/>
                  <a:gd name="T13" fmla="*/ 102 h 102"/>
                  <a:gd name="T14" fmla="*/ 56 w 57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2">
                    <a:moveTo>
                      <a:pt x="56" y="102"/>
                    </a:moveTo>
                    <a:cubicBezTo>
                      <a:pt x="56" y="102"/>
                      <a:pt x="56" y="101"/>
                      <a:pt x="55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7" y="101"/>
                      <a:pt x="57" y="102"/>
                    </a:cubicBezTo>
                    <a:cubicBezTo>
                      <a:pt x="57" y="102"/>
                      <a:pt x="56" y="102"/>
                      <a:pt x="5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Freeform 282"/>
              <p:cNvSpPr/>
              <p:nvPr/>
            </p:nvSpPr>
            <p:spPr bwMode="auto">
              <a:xfrm>
                <a:off x="9197976" y="3690938"/>
                <a:ext cx="444500" cy="11113"/>
              </a:xfrm>
              <a:custGeom>
                <a:avLst/>
                <a:gdLst>
                  <a:gd name="T0" fmla="*/ 79 w 80"/>
                  <a:gd name="T1" fmla="*/ 2 h 2"/>
                  <a:gd name="T2" fmla="*/ 1 w 80"/>
                  <a:gd name="T3" fmla="*/ 2 h 2"/>
                  <a:gd name="T4" fmla="*/ 0 w 80"/>
                  <a:gd name="T5" fmla="*/ 1 h 2"/>
                  <a:gd name="T6" fmla="*/ 1 w 80"/>
                  <a:gd name="T7" fmla="*/ 0 h 2"/>
                  <a:gd name="T8" fmla="*/ 79 w 80"/>
                  <a:gd name="T9" fmla="*/ 0 h 2"/>
                  <a:gd name="T10" fmla="*/ 80 w 80"/>
                  <a:gd name="T11" fmla="*/ 1 h 2"/>
                  <a:gd name="T12" fmla="*/ 79 w 8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">
                    <a:moveTo>
                      <a:pt x="79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0" y="1"/>
                    </a:cubicBezTo>
                    <a:cubicBezTo>
                      <a:pt x="80" y="1"/>
                      <a:pt x="80" y="2"/>
                      <a:pt x="7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Freeform 283"/>
              <p:cNvSpPr/>
              <p:nvPr/>
            </p:nvSpPr>
            <p:spPr bwMode="auto">
              <a:xfrm>
                <a:off x="9197976" y="3690938"/>
                <a:ext cx="133350" cy="568325"/>
              </a:xfrm>
              <a:custGeom>
                <a:avLst/>
                <a:gdLst>
                  <a:gd name="T0" fmla="*/ 23 w 24"/>
                  <a:gd name="T1" fmla="*/ 102 h 102"/>
                  <a:gd name="T2" fmla="*/ 22 w 24"/>
                  <a:gd name="T3" fmla="*/ 101 h 102"/>
                  <a:gd name="T4" fmla="*/ 0 w 24"/>
                  <a:gd name="T5" fmla="*/ 1 h 102"/>
                  <a:gd name="T6" fmla="*/ 0 w 24"/>
                  <a:gd name="T7" fmla="*/ 0 h 102"/>
                  <a:gd name="T8" fmla="*/ 2 w 24"/>
                  <a:gd name="T9" fmla="*/ 1 h 102"/>
                  <a:gd name="T10" fmla="*/ 24 w 24"/>
                  <a:gd name="T11" fmla="*/ 101 h 102"/>
                  <a:gd name="T12" fmla="*/ 24 w 24"/>
                  <a:gd name="T13" fmla="*/ 102 h 102"/>
                  <a:gd name="T14" fmla="*/ 23 w 24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02">
                    <a:moveTo>
                      <a:pt x="23" y="102"/>
                    </a:moveTo>
                    <a:cubicBezTo>
                      <a:pt x="23" y="102"/>
                      <a:pt x="23" y="101"/>
                      <a:pt x="22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1"/>
                      <a:pt x="24" y="102"/>
                      <a:pt x="24" y="102"/>
                    </a:cubicBezTo>
                    <a:cubicBezTo>
                      <a:pt x="24" y="102"/>
                      <a:pt x="23" y="102"/>
                      <a:pt x="23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Freeform 284"/>
              <p:cNvSpPr>
                <a:spLocks noEditPoints="1"/>
              </p:cNvSpPr>
              <p:nvPr/>
            </p:nvSpPr>
            <p:spPr bwMode="auto">
              <a:xfrm>
                <a:off x="8975726" y="3673476"/>
                <a:ext cx="889000" cy="996950"/>
              </a:xfrm>
              <a:custGeom>
                <a:avLst/>
                <a:gdLst>
                  <a:gd name="T0" fmla="*/ 96 w 160"/>
                  <a:gd name="T1" fmla="*/ 179 h 179"/>
                  <a:gd name="T2" fmla="*/ 93 w 160"/>
                  <a:gd name="T3" fmla="*/ 176 h 179"/>
                  <a:gd name="T4" fmla="*/ 93 w 160"/>
                  <a:gd name="T5" fmla="*/ 104 h 179"/>
                  <a:gd name="T6" fmla="*/ 93 w 160"/>
                  <a:gd name="T7" fmla="*/ 102 h 179"/>
                  <a:gd name="T8" fmla="*/ 150 w 160"/>
                  <a:gd name="T9" fmla="*/ 8 h 179"/>
                  <a:gd name="T10" fmla="*/ 119 w 160"/>
                  <a:gd name="T11" fmla="*/ 8 h 179"/>
                  <a:gd name="T12" fmla="*/ 115 w 160"/>
                  <a:gd name="T13" fmla="*/ 4 h 179"/>
                  <a:gd name="T14" fmla="*/ 119 w 160"/>
                  <a:gd name="T15" fmla="*/ 0 h 179"/>
                  <a:gd name="T16" fmla="*/ 156 w 160"/>
                  <a:gd name="T17" fmla="*/ 0 h 179"/>
                  <a:gd name="T18" fmla="*/ 159 w 160"/>
                  <a:gd name="T19" fmla="*/ 2 h 179"/>
                  <a:gd name="T20" fmla="*/ 159 w 160"/>
                  <a:gd name="T21" fmla="*/ 6 h 179"/>
                  <a:gd name="T22" fmla="*/ 100 w 160"/>
                  <a:gd name="T23" fmla="*/ 105 h 179"/>
                  <a:gd name="T24" fmla="*/ 100 w 160"/>
                  <a:gd name="T25" fmla="*/ 176 h 179"/>
                  <a:gd name="T26" fmla="*/ 96 w 160"/>
                  <a:gd name="T27" fmla="*/ 179 h 179"/>
                  <a:gd name="T28" fmla="*/ 63 w 160"/>
                  <a:gd name="T29" fmla="*/ 179 h 179"/>
                  <a:gd name="T30" fmla="*/ 60 w 160"/>
                  <a:gd name="T31" fmla="*/ 176 h 179"/>
                  <a:gd name="T32" fmla="*/ 60 w 160"/>
                  <a:gd name="T33" fmla="*/ 105 h 179"/>
                  <a:gd name="T34" fmla="*/ 1 w 160"/>
                  <a:gd name="T35" fmla="*/ 6 h 179"/>
                  <a:gd name="T36" fmla="*/ 1 w 160"/>
                  <a:gd name="T37" fmla="*/ 2 h 179"/>
                  <a:gd name="T38" fmla="*/ 4 w 160"/>
                  <a:gd name="T39" fmla="*/ 0 h 179"/>
                  <a:gd name="T40" fmla="*/ 41 w 160"/>
                  <a:gd name="T41" fmla="*/ 0 h 179"/>
                  <a:gd name="T42" fmla="*/ 44 w 160"/>
                  <a:gd name="T43" fmla="*/ 4 h 179"/>
                  <a:gd name="T44" fmla="*/ 41 w 160"/>
                  <a:gd name="T45" fmla="*/ 8 h 179"/>
                  <a:gd name="T46" fmla="*/ 10 w 160"/>
                  <a:gd name="T47" fmla="*/ 8 h 179"/>
                  <a:gd name="T48" fmla="*/ 67 w 160"/>
                  <a:gd name="T49" fmla="*/ 102 h 179"/>
                  <a:gd name="T50" fmla="*/ 67 w 160"/>
                  <a:gd name="T51" fmla="*/ 104 h 179"/>
                  <a:gd name="T52" fmla="*/ 67 w 160"/>
                  <a:gd name="T53" fmla="*/ 176 h 179"/>
                  <a:gd name="T54" fmla="*/ 63 w 160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" h="179">
                    <a:moveTo>
                      <a:pt x="96" y="179"/>
                    </a:moveTo>
                    <a:cubicBezTo>
                      <a:pt x="94" y="179"/>
                      <a:pt x="93" y="178"/>
                      <a:pt x="93" y="176"/>
                    </a:cubicBezTo>
                    <a:cubicBezTo>
                      <a:pt x="93" y="104"/>
                      <a:pt x="93" y="104"/>
                      <a:pt x="93" y="104"/>
                    </a:cubicBezTo>
                    <a:cubicBezTo>
                      <a:pt x="93" y="103"/>
                      <a:pt x="93" y="102"/>
                      <a:pt x="93" y="102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8"/>
                      <a:pt x="115" y="6"/>
                      <a:pt x="115" y="4"/>
                    </a:cubicBezTo>
                    <a:cubicBezTo>
                      <a:pt x="115" y="2"/>
                      <a:pt x="117" y="0"/>
                      <a:pt x="119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9" y="1"/>
                      <a:pt x="159" y="2"/>
                    </a:cubicBezTo>
                    <a:cubicBezTo>
                      <a:pt x="160" y="3"/>
                      <a:pt x="160" y="5"/>
                      <a:pt x="159" y="6"/>
                    </a:cubicBezTo>
                    <a:cubicBezTo>
                      <a:pt x="100" y="105"/>
                      <a:pt x="100" y="105"/>
                      <a:pt x="100" y="105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0" y="178"/>
                      <a:pt x="98" y="179"/>
                      <a:pt x="96" y="179"/>
                    </a:cubicBezTo>
                    <a:close/>
                    <a:moveTo>
                      <a:pt x="63" y="179"/>
                    </a:moveTo>
                    <a:cubicBezTo>
                      <a:pt x="61" y="179"/>
                      <a:pt x="60" y="178"/>
                      <a:pt x="60" y="176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4" y="2"/>
                      <a:pt x="44" y="4"/>
                    </a:cubicBezTo>
                    <a:cubicBezTo>
                      <a:pt x="44" y="6"/>
                      <a:pt x="43" y="8"/>
                      <a:pt x="4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2"/>
                      <a:pt x="67" y="103"/>
                      <a:pt x="67" y="104"/>
                    </a:cubicBezTo>
                    <a:cubicBezTo>
                      <a:pt x="67" y="176"/>
                      <a:pt x="67" y="176"/>
                      <a:pt x="67" y="176"/>
                    </a:cubicBezTo>
                    <a:cubicBezTo>
                      <a:pt x="67" y="178"/>
                      <a:pt x="65" y="179"/>
                      <a:pt x="63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Oval 285"/>
              <p:cNvSpPr>
                <a:spLocks noChangeArrowheads="1"/>
              </p:cNvSpPr>
              <p:nvPr/>
            </p:nvSpPr>
            <p:spPr bwMode="auto">
              <a:xfrm>
                <a:off x="9393238" y="44259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Oval 286"/>
              <p:cNvSpPr>
                <a:spLocks noChangeArrowheads="1"/>
              </p:cNvSpPr>
              <p:nvPr/>
            </p:nvSpPr>
            <p:spPr bwMode="auto">
              <a:xfrm>
                <a:off x="9493251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Oval 287"/>
              <p:cNvSpPr>
                <a:spLocks noChangeArrowheads="1"/>
              </p:cNvSpPr>
              <p:nvPr/>
            </p:nvSpPr>
            <p:spPr bwMode="auto">
              <a:xfrm>
                <a:off x="9393238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Oval 288"/>
              <p:cNvSpPr>
                <a:spLocks noChangeArrowheads="1"/>
              </p:cNvSpPr>
              <p:nvPr/>
            </p:nvSpPr>
            <p:spPr bwMode="auto">
              <a:xfrm>
                <a:off x="9313863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6" name="组合 775"/>
            <p:cNvGrpSpPr/>
            <p:nvPr/>
          </p:nvGrpSpPr>
          <p:grpSpPr>
            <a:xfrm>
              <a:off x="7559626" y="3673476"/>
              <a:ext cx="790575" cy="996950"/>
              <a:chOff x="7773988" y="3673476"/>
              <a:chExt cx="790575" cy="996950"/>
            </a:xfrm>
            <a:grpFill/>
          </p:grpSpPr>
          <p:sp>
            <p:nvSpPr>
              <p:cNvPr id="777" name="Freeform 289"/>
              <p:cNvSpPr/>
              <p:nvPr/>
            </p:nvSpPr>
            <p:spPr bwMode="auto">
              <a:xfrm>
                <a:off x="8524876" y="3690938"/>
                <a:ext cx="22225" cy="968375"/>
              </a:xfrm>
              <a:custGeom>
                <a:avLst/>
                <a:gdLst>
                  <a:gd name="T0" fmla="*/ 3 w 4"/>
                  <a:gd name="T1" fmla="*/ 174 h 174"/>
                  <a:gd name="T2" fmla="*/ 2 w 4"/>
                  <a:gd name="T3" fmla="*/ 173 h 174"/>
                  <a:gd name="T4" fmla="*/ 0 w 4"/>
                  <a:gd name="T5" fmla="*/ 1 h 174"/>
                  <a:gd name="T6" fmla="*/ 1 w 4"/>
                  <a:gd name="T7" fmla="*/ 0 h 174"/>
                  <a:gd name="T8" fmla="*/ 1 w 4"/>
                  <a:gd name="T9" fmla="*/ 0 h 174"/>
                  <a:gd name="T10" fmla="*/ 2 w 4"/>
                  <a:gd name="T11" fmla="*/ 1 h 174"/>
                  <a:gd name="T12" fmla="*/ 4 w 4"/>
                  <a:gd name="T13" fmla="*/ 173 h 174"/>
                  <a:gd name="T14" fmla="*/ 3 w 4"/>
                  <a:gd name="T15" fmla="*/ 174 h 174"/>
                  <a:gd name="T16" fmla="*/ 3 w 4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74">
                    <a:moveTo>
                      <a:pt x="3" y="174"/>
                    </a:moveTo>
                    <a:cubicBezTo>
                      <a:pt x="2" y="174"/>
                      <a:pt x="2" y="173"/>
                      <a:pt x="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" y="173"/>
                      <a:pt x="4" y="173"/>
                      <a:pt x="4" y="173"/>
                    </a:cubicBezTo>
                    <a:cubicBezTo>
                      <a:pt x="4" y="173"/>
                      <a:pt x="3" y="174"/>
                      <a:pt x="3" y="174"/>
                    </a:cubicBezTo>
                    <a:cubicBezTo>
                      <a:pt x="3" y="174"/>
                      <a:pt x="3" y="174"/>
                      <a:pt x="3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Freeform 290"/>
              <p:cNvSpPr/>
              <p:nvPr/>
            </p:nvSpPr>
            <p:spPr bwMode="auto">
              <a:xfrm>
                <a:off x="7791451" y="3690938"/>
                <a:ext cx="15875" cy="968375"/>
              </a:xfrm>
              <a:custGeom>
                <a:avLst/>
                <a:gdLst>
                  <a:gd name="T0" fmla="*/ 1 w 3"/>
                  <a:gd name="T1" fmla="*/ 174 h 174"/>
                  <a:gd name="T2" fmla="*/ 1 w 3"/>
                  <a:gd name="T3" fmla="*/ 174 h 174"/>
                  <a:gd name="T4" fmla="*/ 0 w 3"/>
                  <a:gd name="T5" fmla="*/ 173 h 174"/>
                  <a:gd name="T6" fmla="*/ 2 w 3"/>
                  <a:gd name="T7" fmla="*/ 1 h 174"/>
                  <a:gd name="T8" fmla="*/ 3 w 3"/>
                  <a:gd name="T9" fmla="*/ 0 h 174"/>
                  <a:gd name="T10" fmla="*/ 3 w 3"/>
                  <a:gd name="T11" fmla="*/ 0 h 174"/>
                  <a:gd name="T12" fmla="*/ 3 w 3"/>
                  <a:gd name="T13" fmla="*/ 1 h 174"/>
                  <a:gd name="T14" fmla="*/ 2 w 3"/>
                  <a:gd name="T15" fmla="*/ 173 h 174"/>
                  <a:gd name="T16" fmla="*/ 1 w 3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Freeform 291"/>
              <p:cNvSpPr/>
              <p:nvPr/>
            </p:nvSpPr>
            <p:spPr bwMode="auto">
              <a:xfrm>
                <a:off x="8164513" y="3957638"/>
                <a:ext cx="382588" cy="701675"/>
              </a:xfrm>
              <a:custGeom>
                <a:avLst/>
                <a:gdLst>
                  <a:gd name="T0" fmla="*/ 68 w 69"/>
                  <a:gd name="T1" fmla="*/ 126 h 126"/>
                  <a:gd name="T2" fmla="*/ 67 w 69"/>
                  <a:gd name="T3" fmla="*/ 125 h 126"/>
                  <a:gd name="T4" fmla="*/ 0 w 69"/>
                  <a:gd name="T5" fmla="*/ 2 h 126"/>
                  <a:gd name="T6" fmla="*/ 0 w 69"/>
                  <a:gd name="T7" fmla="*/ 1 h 126"/>
                  <a:gd name="T8" fmla="*/ 2 w 69"/>
                  <a:gd name="T9" fmla="*/ 1 h 126"/>
                  <a:gd name="T10" fmla="*/ 69 w 69"/>
                  <a:gd name="T11" fmla="*/ 124 h 126"/>
                  <a:gd name="T12" fmla="*/ 68 w 69"/>
                  <a:gd name="T13" fmla="*/ 125 h 126"/>
                  <a:gd name="T14" fmla="*/ 68 w 69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26">
                    <a:moveTo>
                      <a:pt x="68" y="126"/>
                    </a:moveTo>
                    <a:cubicBezTo>
                      <a:pt x="68" y="126"/>
                      <a:pt x="67" y="125"/>
                      <a:pt x="67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5"/>
                      <a:pt x="69" y="125"/>
                      <a:pt x="68" y="125"/>
                    </a:cubicBezTo>
                    <a:cubicBezTo>
                      <a:pt x="68" y="125"/>
                      <a:pt x="68" y="126"/>
                      <a:pt x="68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Freeform 292"/>
              <p:cNvSpPr/>
              <p:nvPr/>
            </p:nvSpPr>
            <p:spPr bwMode="auto">
              <a:xfrm>
                <a:off x="8320088" y="3690938"/>
                <a:ext cx="227013" cy="968375"/>
              </a:xfrm>
              <a:custGeom>
                <a:avLst/>
                <a:gdLst>
                  <a:gd name="T0" fmla="*/ 40 w 41"/>
                  <a:gd name="T1" fmla="*/ 174 h 174"/>
                  <a:gd name="T2" fmla="*/ 39 w 41"/>
                  <a:gd name="T3" fmla="*/ 173 h 174"/>
                  <a:gd name="T4" fmla="*/ 0 w 41"/>
                  <a:gd name="T5" fmla="*/ 1 h 174"/>
                  <a:gd name="T6" fmla="*/ 1 w 41"/>
                  <a:gd name="T7" fmla="*/ 0 h 174"/>
                  <a:gd name="T8" fmla="*/ 2 w 41"/>
                  <a:gd name="T9" fmla="*/ 1 h 174"/>
                  <a:gd name="T10" fmla="*/ 41 w 41"/>
                  <a:gd name="T11" fmla="*/ 172 h 174"/>
                  <a:gd name="T12" fmla="*/ 40 w 41"/>
                  <a:gd name="T13" fmla="*/ 174 h 174"/>
                  <a:gd name="T14" fmla="*/ 40 w 41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74">
                    <a:moveTo>
                      <a:pt x="40" y="174"/>
                    </a:moveTo>
                    <a:cubicBezTo>
                      <a:pt x="39" y="174"/>
                      <a:pt x="39" y="173"/>
                      <a:pt x="39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1" y="173"/>
                      <a:pt x="41" y="173"/>
                      <a:pt x="40" y="174"/>
                    </a:cubicBezTo>
                    <a:cubicBezTo>
                      <a:pt x="40" y="174"/>
                      <a:pt x="40" y="174"/>
                      <a:pt x="40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Freeform 293"/>
              <p:cNvSpPr/>
              <p:nvPr/>
            </p:nvSpPr>
            <p:spPr bwMode="auto">
              <a:xfrm>
                <a:off x="7791451" y="3690938"/>
                <a:ext cx="744538" cy="968375"/>
              </a:xfrm>
              <a:custGeom>
                <a:avLst/>
                <a:gdLst>
                  <a:gd name="T0" fmla="*/ 1 w 134"/>
                  <a:gd name="T1" fmla="*/ 174 h 174"/>
                  <a:gd name="T2" fmla="*/ 0 w 134"/>
                  <a:gd name="T3" fmla="*/ 173 h 174"/>
                  <a:gd name="T4" fmla="*/ 0 w 134"/>
                  <a:gd name="T5" fmla="*/ 172 h 174"/>
                  <a:gd name="T6" fmla="*/ 132 w 134"/>
                  <a:gd name="T7" fmla="*/ 0 h 174"/>
                  <a:gd name="T8" fmla="*/ 133 w 134"/>
                  <a:gd name="T9" fmla="*/ 0 h 174"/>
                  <a:gd name="T10" fmla="*/ 133 w 134"/>
                  <a:gd name="T11" fmla="*/ 1 h 174"/>
                  <a:gd name="T12" fmla="*/ 1 w 134"/>
                  <a:gd name="T13" fmla="*/ 173 h 174"/>
                  <a:gd name="T14" fmla="*/ 1 w 1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74">
                    <a:moveTo>
                      <a:pt x="1" y="174"/>
                    </a:moveTo>
                    <a:cubicBezTo>
                      <a:pt x="0" y="174"/>
                      <a:pt x="0" y="173"/>
                      <a:pt x="0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3" y="0"/>
                      <a:pt x="133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Freeform 294"/>
              <p:cNvSpPr/>
              <p:nvPr/>
            </p:nvSpPr>
            <p:spPr bwMode="auto">
              <a:xfrm>
                <a:off x="8164513" y="3963988"/>
                <a:ext cx="11113" cy="384175"/>
              </a:xfrm>
              <a:custGeom>
                <a:avLst/>
                <a:gdLst>
                  <a:gd name="T0" fmla="*/ 1 w 2"/>
                  <a:gd name="T1" fmla="*/ 69 h 69"/>
                  <a:gd name="T2" fmla="*/ 0 w 2"/>
                  <a:gd name="T3" fmla="*/ 68 h 69"/>
                  <a:gd name="T4" fmla="*/ 0 w 2"/>
                  <a:gd name="T5" fmla="*/ 0 h 69"/>
                  <a:gd name="T6" fmla="*/ 1 w 2"/>
                  <a:gd name="T7" fmla="*/ 0 h 69"/>
                  <a:gd name="T8" fmla="*/ 2 w 2"/>
                  <a:gd name="T9" fmla="*/ 0 h 69"/>
                  <a:gd name="T10" fmla="*/ 2 w 2"/>
                  <a:gd name="T11" fmla="*/ 68 h 69"/>
                  <a:gd name="T12" fmla="*/ 1 w 2"/>
                  <a:gd name="T1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9">
                    <a:moveTo>
                      <a:pt x="1" y="69"/>
                    </a:moveTo>
                    <a:cubicBezTo>
                      <a:pt x="0" y="69"/>
                      <a:pt x="0" y="68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1" y="69"/>
                      <a:pt x="1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Freeform 295"/>
              <p:cNvSpPr/>
              <p:nvPr/>
            </p:nvSpPr>
            <p:spPr bwMode="auto">
              <a:xfrm>
                <a:off x="7796213" y="3690938"/>
                <a:ext cx="379413" cy="657225"/>
              </a:xfrm>
              <a:custGeom>
                <a:avLst/>
                <a:gdLst>
                  <a:gd name="T0" fmla="*/ 67 w 68"/>
                  <a:gd name="T1" fmla="*/ 118 h 118"/>
                  <a:gd name="T2" fmla="*/ 66 w 68"/>
                  <a:gd name="T3" fmla="*/ 117 h 118"/>
                  <a:gd name="T4" fmla="*/ 1 w 68"/>
                  <a:gd name="T5" fmla="*/ 1 h 118"/>
                  <a:gd name="T6" fmla="*/ 1 w 68"/>
                  <a:gd name="T7" fmla="*/ 0 h 118"/>
                  <a:gd name="T8" fmla="*/ 2 w 68"/>
                  <a:gd name="T9" fmla="*/ 0 h 118"/>
                  <a:gd name="T10" fmla="*/ 68 w 68"/>
                  <a:gd name="T11" fmla="*/ 117 h 118"/>
                  <a:gd name="T12" fmla="*/ 67 w 68"/>
                  <a:gd name="T13" fmla="*/ 118 h 118"/>
                  <a:gd name="T14" fmla="*/ 67 w 68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118">
                    <a:moveTo>
                      <a:pt x="67" y="118"/>
                    </a:moveTo>
                    <a:cubicBezTo>
                      <a:pt x="67" y="118"/>
                      <a:pt x="66" y="118"/>
                      <a:pt x="66" y="117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7"/>
                      <a:pt x="68" y="118"/>
                      <a:pt x="67" y="118"/>
                    </a:cubicBezTo>
                    <a:cubicBezTo>
                      <a:pt x="67" y="118"/>
                      <a:pt x="67" y="118"/>
                      <a:pt x="67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Freeform 296"/>
              <p:cNvSpPr/>
              <p:nvPr/>
            </p:nvSpPr>
            <p:spPr bwMode="auto">
              <a:xfrm>
                <a:off x="8002588" y="3690938"/>
                <a:ext cx="173038" cy="657225"/>
              </a:xfrm>
              <a:custGeom>
                <a:avLst/>
                <a:gdLst>
                  <a:gd name="T0" fmla="*/ 30 w 31"/>
                  <a:gd name="T1" fmla="*/ 118 h 118"/>
                  <a:gd name="T2" fmla="*/ 29 w 31"/>
                  <a:gd name="T3" fmla="*/ 117 h 118"/>
                  <a:gd name="T4" fmla="*/ 0 w 31"/>
                  <a:gd name="T5" fmla="*/ 1 h 118"/>
                  <a:gd name="T6" fmla="*/ 0 w 31"/>
                  <a:gd name="T7" fmla="*/ 0 h 118"/>
                  <a:gd name="T8" fmla="*/ 2 w 31"/>
                  <a:gd name="T9" fmla="*/ 1 h 118"/>
                  <a:gd name="T10" fmla="*/ 31 w 31"/>
                  <a:gd name="T11" fmla="*/ 117 h 118"/>
                  <a:gd name="T12" fmla="*/ 30 w 31"/>
                  <a:gd name="T13" fmla="*/ 118 h 118"/>
                  <a:gd name="T14" fmla="*/ 30 w 31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18">
                    <a:moveTo>
                      <a:pt x="30" y="118"/>
                    </a:moveTo>
                    <a:cubicBezTo>
                      <a:pt x="29" y="118"/>
                      <a:pt x="29" y="118"/>
                      <a:pt x="29" y="1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1" y="117"/>
                      <a:pt x="31" y="118"/>
                      <a:pt x="30" y="118"/>
                    </a:cubicBezTo>
                    <a:cubicBezTo>
                      <a:pt x="30" y="118"/>
                      <a:pt x="30" y="118"/>
                      <a:pt x="3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Freeform 297"/>
              <p:cNvSpPr>
                <a:spLocks noEditPoints="1"/>
              </p:cNvSpPr>
              <p:nvPr/>
            </p:nvSpPr>
            <p:spPr bwMode="auto">
              <a:xfrm>
                <a:off x="7773988" y="3673476"/>
                <a:ext cx="790575" cy="996950"/>
              </a:xfrm>
              <a:custGeom>
                <a:avLst/>
                <a:gdLst>
                  <a:gd name="T0" fmla="*/ 138 w 142"/>
                  <a:gd name="T1" fmla="*/ 179 h 179"/>
                  <a:gd name="T2" fmla="*/ 102 w 142"/>
                  <a:gd name="T3" fmla="*/ 179 h 179"/>
                  <a:gd name="T4" fmla="*/ 99 w 142"/>
                  <a:gd name="T5" fmla="*/ 177 h 179"/>
                  <a:gd name="T6" fmla="*/ 71 w 142"/>
                  <a:gd name="T7" fmla="*/ 128 h 179"/>
                  <a:gd name="T8" fmla="*/ 44 w 142"/>
                  <a:gd name="T9" fmla="*/ 177 h 179"/>
                  <a:gd name="T10" fmla="*/ 40 w 142"/>
                  <a:gd name="T11" fmla="*/ 179 h 179"/>
                  <a:gd name="T12" fmla="*/ 4 w 142"/>
                  <a:gd name="T13" fmla="*/ 179 h 179"/>
                  <a:gd name="T14" fmla="*/ 0 w 142"/>
                  <a:gd name="T15" fmla="*/ 176 h 179"/>
                  <a:gd name="T16" fmla="*/ 4 w 142"/>
                  <a:gd name="T17" fmla="*/ 172 h 179"/>
                  <a:gd name="T18" fmla="*/ 38 w 142"/>
                  <a:gd name="T19" fmla="*/ 172 h 179"/>
                  <a:gd name="T20" fmla="*/ 68 w 142"/>
                  <a:gd name="T21" fmla="*/ 118 h 179"/>
                  <a:gd name="T22" fmla="*/ 71 w 142"/>
                  <a:gd name="T23" fmla="*/ 116 h 179"/>
                  <a:gd name="T24" fmla="*/ 74 w 142"/>
                  <a:gd name="T25" fmla="*/ 118 h 179"/>
                  <a:gd name="T26" fmla="*/ 104 w 142"/>
                  <a:gd name="T27" fmla="*/ 172 h 179"/>
                  <a:gd name="T28" fmla="*/ 138 w 142"/>
                  <a:gd name="T29" fmla="*/ 172 h 179"/>
                  <a:gd name="T30" fmla="*/ 142 w 142"/>
                  <a:gd name="T31" fmla="*/ 176 h 179"/>
                  <a:gd name="T32" fmla="*/ 138 w 142"/>
                  <a:gd name="T33" fmla="*/ 179 h 179"/>
                  <a:gd name="T34" fmla="*/ 71 w 142"/>
                  <a:gd name="T35" fmla="*/ 59 h 179"/>
                  <a:gd name="T36" fmla="*/ 68 w 142"/>
                  <a:gd name="T37" fmla="*/ 57 h 179"/>
                  <a:gd name="T38" fmla="*/ 39 w 142"/>
                  <a:gd name="T39" fmla="*/ 8 h 179"/>
                  <a:gd name="T40" fmla="*/ 6 w 142"/>
                  <a:gd name="T41" fmla="*/ 8 h 179"/>
                  <a:gd name="T42" fmla="*/ 2 w 142"/>
                  <a:gd name="T43" fmla="*/ 4 h 179"/>
                  <a:gd name="T44" fmla="*/ 6 w 142"/>
                  <a:gd name="T45" fmla="*/ 0 h 179"/>
                  <a:gd name="T46" fmla="*/ 42 w 142"/>
                  <a:gd name="T47" fmla="*/ 0 h 179"/>
                  <a:gd name="T48" fmla="*/ 45 w 142"/>
                  <a:gd name="T49" fmla="*/ 2 h 179"/>
                  <a:gd name="T50" fmla="*/ 71 w 142"/>
                  <a:gd name="T51" fmla="*/ 48 h 179"/>
                  <a:gd name="T52" fmla="*/ 96 w 142"/>
                  <a:gd name="T53" fmla="*/ 2 h 179"/>
                  <a:gd name="T54" fmla="*/ 99 w 142"/>
                  <a:gd name="T55" fmla="*/ 0 h 179"/>
                  <a:gd name="T56" fmla="*/ 136 w 142"/>
                  <a:gd name="T57" fmla="*/ 0 h 179"/>
                  <a:gd name="T58" fmla="*/ 139 w 142"/>
                  <a:gd name="T59" fmla="*/ 4 h 179"/>
                  <a:gd name="T60" fmla="*/ 136 w 142"/>
                  <a:gd name="T61" fmla="*/ 8 h 179"/>
                  <a:gd name="T62" fmla="*/ 101 w 142"/>
                  <a:gd name="T63" fmla="*/ 8 h 179"/>
                  <a:gd name="T64" fmla="*/ 74 w 142"/>
                  <a:gd name="T65" fmla="*/ 57 h 179"/>
                  <a:gd name="T66" fmla="*/ 71 w 142"/>
                  <a:gd name="T67" fmla="*/ 59 h 179"/>
                  <a:gd name="T68" fmla="*/ 71 w 142"/>
                  <a:gd name="T69" fmla="*/ 5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" h="179">
                    <a:moveTo>
                      <a:pt x="138" y="179"/>
                    </a:moveTo>
                    <a:cubicBezTo>
                      <a:pt x="102" y="179"/>
                      <a:pt x="102" y="179"/>
                      <a:pt x="102" y="179"/>
                    </a:cubicBezTo>
                    <a:cubicBezTo>
                      <a:pt x="100" y="179"/>
                      <a:pt x="99" y="179"/>
                      <a:pt x="99" y="17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43" y="179"/>
                      <a:pt x="42" y="179"/>
                      <a:pt x="40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74"/>
                      <a:pt x="2" y="172"/>
                      <a:pt x="4" y="172"/>
                    </a:cubicBezTo>
                    <a:cubicBezTo>
                      <a:pt x="38" y="172"/>
                      <a:pt x="38" y="172"/>
                      <a:pt x="38" y="172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7"/>
                      <a:pt x="70" y="116"/>
                      <a:pt x="71" y="116"/>
                    </a:cubicBezTo>
                    <a:cubicBezTo>
                      <a:pt x="72" y="116"/>
                      <a:pt x="73" y="117"/>
                      <a:pt x="74" y="118"/>
                    </a:cubicBezTo>
                    <a:cubicBezTo>
                      <a:pt x="104" y="172"/>
                      <a:pt x="104" y="172"/>
                      <a:pt x="104" y="172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40" y="172"/>
                      <a:pt x="142" y="174"/>
                      <a:pt x="142" y="176"/>
                    </a:cubicBezTo>
                    <a:cubicBezTo>
                      <a:pt x="142" y="178"/>
                      <a:pt x="140" y="179"/>
                      <a:pt x="138" y="179"/>
                    </a:cubicBezTo>
                    <a:close/>
                    <a:moveTo>
                      <a:pt x="71" y="59"/>
                    </a:moveTo>
                    <a:cubicBezTo>
                      <a:pt x="70" y="59"/>
                      <a:pt x="68" y="59"/>
                      <a:pt x="68" y="5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2" y="2"/>
                      <a:pt x="3" y="0"/>
                      <a:pt x="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6" y="2"/>
                      <a:pt x="96" y="2"/>
                      <a:pt x="96" y="2"/>
                    </a:cubicBezTo>
                    <a:cubicBezTo>
                      <a:pt x="97" y="1"/>
                      <a:pt x="98" y="0"/>
                      <a:pt x="99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8" y="0"/>
                      <a:pt x="139" y="2"/>
                      <a:pt x="139" y="4"/>
                    </a:cubicBezTo>
                    <a:cubicBezTo>
                      <a:pt x="139" y="6"/>
                      <a:pt x="138" y="8"/>
                      <a:pt x="136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9"/>
                      <a:pt x="72" y="59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Oval 298"/>
              <p:cNvSpPr>
                <a:spLocks noChangeArrowheads="1"/>
              </p:cNvSpPr>
              <p:nvPr/>
            </p:nvSpPr>
            <p:spPr bwMode="auto">
              <a:xfrm>
                <a:off x="8342313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Oval 299"/>
              <p:cNvSpPr>
                <a:spLocks noChangeArrowheads="1"/>
              </p:cNvSpPr>
              <p:nvPr/>
            </p:nvSpPr>
            <p:spPr bwMode="auto">
              <a:xfrm>
                <a:off x="8202613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Oval 300"/>
              <p:cNvSpPr>
                <a:spLocks noChangeArrowheads="1"/>
              </p:cNvSpPr>
              <p:nvPr/>
            </p:nvSpPr>
            <p:spPr bwMode="auto">
              <a:xfrm>
                <a:off x="8108951" y="41862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Oval 301"/>
              <p:cNvSpPr>
                <a:spLocks noChangeArrowheads="1"/>
              </p:cNvSpPr>
              <p:nvPr/>
            </p:nvSpPr>
            <p:spPr bwMode="auto">
              <a:xfrm>
                <a:off x="7773988" y="41592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Oval 302"/>
              <p:cNvSpPr>
                <a:spLocks noChangeArrowheads="1"/>
              </p:cNvSpPr>
              <p:nvPr/>
            </p:nvSpPr>
            <p:spPr bwMode="auto">
              <a:xfrm>
                <a:off x="7913688" y="39131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1" name="组合 790"/>
            <p:cNvGrpSpPr/>
            <p:nvPr/>
          </p:nvGrpSpPr>
          <p:grpSpPr>
            <a:xfrm>
              <a:off x="5819726" y="3673476"/>
              <a:ext cx="1201738" cy="1008063"/>
              <a:chOff x="6034088" y="3673476"/>
              <a:chExt cx="1201738" cy="1008063"/>
            </a:xfrm>
            <a:grpFill/>
          </p:grpSpPr>
          <p:sp>
            <p:nvSpPr>
              <p:cNvPr id="792" name="Freeform 303"/>
              <p:cNvSpPr/>
              <p:nvPr/>
            </p:nvSpPr>
            <p:spPr bwMode="auto">
              <a:xfrm>
                <a:off x="6234113" y="3695701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1 w 73"/>
                  <a:gd name="T9" fmla="*/ 0 h 60"/>
                  <a:gd name="T10" fmla="*/ 73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2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Freeform 304"/>
              <p:cNvSpPr/>
              <p:nvPr/>
            </p:nvSpPr>
            <p:spPr bwMode="auto">
              <a:xfrm>
                <a:off x="6891338" y="3695701"/>
                <a:ext cx="144463" cy="969963"/>
              </a:xfrm>
              <a:custGeom>
                <a:avLst/>
                <a:gdLst>
                  <a:gd name="T0" fmla="*/ 1 w 26"/>
                  <a:gd name="T1" fmla="*/ 174 h 174"/>
                  <a:gd name="T2" fmla="*/ 1 w 26"/>
                  <a:gd name="T3" fmla="*/ 174 h 174"/>
                  <a:gd name="T4" fmla="*/ 1 w 26"/>
                  <a:gd name="T5" fmla="*/ 173 h 174"/>
                  <a:gd name="T6" fmla="*/ 24 w 26"/>
                  <a:gd name="T7" fmla="*/ 1 h 174"/>
                  <a:gd name="T8" fmla="*/ 25 w 26"/>
                  <a:gd name="T9" fmla="*/ 0 h 174"/>
                  <a:gd name="T10" fmla="*/ 26 w 26"/>
                  <a:gd name="T11" fmla="*/ 1 h 174"/>
                  <a:gd name="T12" fmla="*/ 2 w 26"/>
                  <a:gd name="T13" fmla="*/ 173 h 174"/>
                  <a:gd name="T14" fmla="*/ 1 w 26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4"/>
                      <a:pt x="0" y="173"/>
                      <a:pt x="1" y="17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0"/>
                      <a:pt x="25" y="0"/>
                    </a:cubicBezTo>
                    <a:cubicBezTo>
                      <a:pt x="25" y="0"/>
                      <a:pt x="26" y="1"/>
                      <a:pt x="2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Freeform 305"/>
              <p:cNvSpPr/>
              <p:nvPr/>
            </p:nvSpPr>
            <p:spPr bwMode="auto">
              <a:xfrm>
                <a:off x="7007226" y="3695701"/>
                <a:ext cx="28575" cy="969963"/>
              </a:xfrm>
              <a:custGeom>
                <a:avLst/>
                <a:gdLst>
                  <a:gd name="T0" fmla="*/ 1 w 5"/>
                  <a:gd name="T1" fmla="*/ 174 h 174"/>
                  <a:gd name="T2" fmla="*/ 1 w 5"/>
                  <a:gd name="T3" fmla="*/ 174 h 174"/>
                  <a:gd name="T4" fmla="*/ 0 w 5"/>
                  <a:gd name="T5" fmla="*/ 173 h 174"/>
                  <a:gd name="T6" fmla="*/ 3 w 5"/>
                  <a:gd name="T7" fmla="*/ 1 h 174"/>
                  <a:gd name="T8" fmla="*/ 4 w 5"/>
                  <a:gd name="T9" fmla="*/ 0 h 174"/>
                  <a:gd name="T10" fmla="*/ 4 w 5"/>
                  <a:gd name="T11" fmla="*/ 0 h 174"/>
                  <a:gd name="T12" fmla="*/ 5 w 5"/>
                  <a:gd name="T13" fmla="*/ 1 h 174"/>
                  <a:gd name="T14" fmla="*/ 2 w 5"/>
                  <a:gd name="T15" fmla="*/ 173 h 174"/>
                  <a:gd name="T16" fmla="*/ 1 w 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Freeform 306"/>
              <p:cNvSpPr/>
              <p:nvPr/>
            </p:nvSpPr>
            <p:spPr bwMode="auto">
              <a:xfrm>
                <a:off x="6234113" y="3695701"/>
                <a:ext cx="33338" cy="969963"/>
              </a:xfrm>
              <a:custGeom>
                <a:avLst/>
                <a:gdLst>
                  <a:gd name="T0" fmla="*/ 5 w 6"/>
                  <a:gd name="T1" fmla="*/ 174 h 174"/>
                  <a:gd name="T2" fmla="*/ 4 w 6"/>
                  <a:gd name="T3" fmla="*/ 173 h 174"/>
                  <a:gd name="T4" fmla="*/ 0 w 6"/>
                  <a:gd name="T5" fmla="*/ 1 h 174"/>
                  <a:gd name="T6" fmla="*/ 1 w 6"/>
                  <a:gd name="T7" fmla="*/ 0 h 174"/>
                  <a:gd name="T8" fmla="*/ 1 w 6"/>
                  <a:gd name="T9" fmla="*/ 0 h 174"/>
                  <a:gd name="T10" fmla="*/ 2 w 6"/>
                  <a:gd name="T11" fmla="*/ 1 h 174"/>
                  <a:gd name="T12" fmla="*/ 6 w 6"/>
                  <a:gd name="T13" fmla="*/ 173 h 174"/>
                  <a:gd name="T14" fmla="*/ 5 w 6"/>
                  <a:gd name="T15" fmla="*/ 174 h 174"/>
                  <a:gd name="T16" fmla="*/ 5 w 6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4">
                    <a:moveTo>
                      <a:pt x="5" y="174"/>
                    </a:moveTo>
                    <a:cubicBezTo>
                      <a:pt x="4" y="174"/>
                      <a:pt x="4" y="173"/>
                      <a:pt x="4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6" y="173"/>
                      <a:pt x="6" y="173"/>
                      <a:pt x="6" y="173"/>
                    </a:cubicBezTo>
                    <a:cubicBezTo>
                      <a:pt x="6" y="173"/>
                      <a:pt x="5" y="174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Freeform 307"/>
              <p:cNvSpPr/>
              <p:nvPr/>
            </p:nvSpPr>
            <p:spPr bwMode="auto">
              <a:xfrm>
                <a:off x="6156326" y="4019551"/>
                <a:ext cx="484188" cy="184150"/>
              </a:xfrm>
              <a:custGeom>
                <a:avLst/>
                <a:gdLst>
                  <a:gd name="T0" fmla="*/ 1 w 87"/>
                  <a:gd name="T1" fmla="*/ 33 h 33"/>
                  <a:gd name="T2" fmla="*/ 0 w 87"/>
                  <a:gd name="T3" fmla="*/ 32 h 33"/>
                  <a:gd name="T4" fmla="*/ 1 w 87"/>
                  <a:gd name="T5" fmla="*/ 31 h 33"/>
                  <a:gd name="T6" fmla="*/ 86 w 87"/>
                  <a:gd name="T7" fmla="*/ 1 h 33"/>
                  <a:gd name="T8" fmla="*/ 87 w 87"/>
                  <a:gd name="T9" fmla="*/ 1 h 33"/>
                  <a:gd name="T10" fmla="*/ 86 w 87"/>
                  <a:gd name="T11" fmla="*/ 2 h 33"/>
                  <a:gd name="T12" fmla="*/ 1 w 87"/>
                  <a:gd name="T13" fmla="*/ 33 h 33"/>
                  <a:gd name="T14" fmla="*/ 1 w 87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3">
                    <a:moveTo>
                      <a:pt x="1" y="33"/>
                    </a:moveTo>
                    <a:cubicBezTo>
                      <a:pt x="1" y="33"/>
                      <a:pt x="0" y="33"/>
                      <a:pt x="0" y="32"/>
                    </a:cubicBezTo>
                    <a:cubicBezTo>
                      <a:pt x="0" y="32"/>
                      <a:pt x="0" y="31"/>
                      <a:pt x="1" y="3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0"/>
                      <a:pt x="87" y="1"/>
                      <a:pt x="87" y="1"/>
                    </a:cubicBezTo>
                    <a:cubicBezTo>
                      <a:pt x="87" y="2"/>
                      <a:pt x="87" y="2"/>
                      <a:pt x="86" y="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Freeform 308"/>
              <p:cNvSpPr/>
              <p:nvPr/>
            </p:nvSpPr>
            <p:spPr bwMode="auto">
              <a:xfrm>
                <a:off x="6156326" y="4192588"/>
                <a:ext cx="222250" cy="473075"/>
              </a:xfrm>
              <a:custGeom>
                <a:avLst/>
                <a:gdLst>
                  <a:gd name="T0" fmla="*/ 39 w 40"/>
                  <a:gd name="T1" fmla="*/ 85 h 85"/>
                  <a:gd name="T2" fmla="*/ 38 w 40"/>
                  <a:gd name="T3" fmla="*/ 84 h 85"/>
                  <a:gd name="T4" fmla="*/ 0 w 40"/>
                  <a:gd name="T5" fmla="*/ 1 h 85"/>
                  <a:gd name="T6" fmla="*/ 1 w 40"/>
                  <a:gd name="T7" fmla="*/ 0 h 85"/>
                  <a:gd name="T8" fmla="*/ 2 w 40"/>
                  <a:gd name="T9" fmla="*/ 1 h 85"/>
                  <a:gd name="T10" fmla="*/ 40 w 40"/>
                  <a:gd name="T11" fmla="*/ 84 h 85"/>
                  <a:gd name="T12" fmla="*/ 39 w 40"/>
                  <a:gd name="T13" fmla="*/ 85 h 85"/>
                  <a:gd name="T14" fmla="*/ 39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39" y="85"/>
                    </a:moveTo>
                    <a:cubicBezTo>
                      <a:pt x="38" y="85"/>
                      <a:pt x="38" y="85"/>
                      <a:pt x="38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5"/>
                      <a:pt x="39" y="85"/>
                    </a:cubicBezTo>
                    <a:cubicBezTo>
                      <a:pt x="39" y="85"/>
                      <a:pt x="39" y="85"/>
                      <a:pt x="3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Freeform 309"/>
              <p:cNvSpPr/>
              <p:nvPr/>
            </p:nvSpPr>
            <p:spPr bwMode="auto">
              <a:xfrm>
                <a:off x="6757988" y="3695701"/>
                <a:ext cx="460375" cy="646113"/>
              </a:xfrm>
              <a:custGeom>
                <a:avLst/>
                <a:gdLst>
                  <a:gd name="T0" fmla="*/ 1 w 83"/>
                  <a:gd name="T1" fmla="*/ 116 h 116"/>
                  <a:gd name="T2" fmla="*/ 1 w 83"/>
                  <a:gd name="T3" fmla="*/ 116 h 116"/>
                  <a:gd name="T4" fmla="*/ 0 w 83"/>
                  <a:gd name="T5" fmla="*/ 115 h 116"/>
                  <a:gd name="T6" fmla="*/ 81 w 83"/>
                  <a:gd name="T7" fmla="*/ 1 h 116"/>
                  <a:gd name="T8" fmla="*/ 82 w 83"/>
                  <a:gd name="T9" fmla="*/ 0 h 116"/>
                  <a:gd name="T10" fmla="*/ 82 w 83"/>
                  <a:gd name="T11" fmla="*/ 2 h 116"/>
                  <a:gd name="T12" fmla="*/ 2 w 83"/>
                  <a:gd name="T13" fmla="*/ 116 h 116"/>
                  <a:gd name="T14" fmla="*/ 1 w 83"/>
                  <a:gd name="T1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6">
                    <a:moveTo>
                      <a:pt x="1" y="116"/>
                    </a:moveTo>
                    <a:cubicBezTo>
                      <a:pt x="1" y="116"/>
                      <a:pt x="1" y="116"/>
                      <a:pt x="1" y="116"/>
                    </a:cubicBezTo>
                    <a:cubicBezTo>
                      <a:pt x="0" y="116"/>
                      <a:pt x="0" y="115"/>
                      <a:pt x="0" y="115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0"/>
                      <a:pt x="82" y="0"/>
                      <a:pt x="82" y="0"/>
                    </a:cubicBezTo>
                    <a:cubicBezTo>
                      <a:pt x="83" y="1"/>
                      <a:pt x="83" y="1"/>
                      <a:pt x="82" y="2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2" y="116"/>
                      <a:pt x="1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Freeform 310"/>
              <p:cNvSpPr/>
              <p:nvPr/>
            </p:nvSpPr>
            <p:spPr bwMode="auto">
              <a:xfrm>
                <a:off x="6234113" y="3695701"/>
                <a:ext cx="801688" cy="11113"/>
              </a:xfrm>
              <a:custGeom>
                <a:avLst/>
                <a:gdLst>
                  <a:gd name="T0" fmla="*/ 143 w 144"/>
                  <a:gd name="T1" fmla="*/ 2 h 2"/>
                  <a:gd name="T2" fmla="*/ 1 w 144"/>
                  <a:gd name="T3" fmla="*/ 2 h 2"/>
                  <a:gd name="T4" fmla="*/ 0 w 144"/>
                  <a:gd name="T5" fmla="*/ 1 h 2"/>
                  <a:gd name="T6" fmla="*/ 1 w 144"/>
                  <a:gd name="T7" fmla="*/ 0 h 2"/>
                  <a:gd name="T8" fmla="*/ 143 w 144"/>
                  <a:gd name="T9" fmla="*/ 0 h 2"/>
                  <a:gd name="T10" fmla="*/ 144 w 144"/>
                  <a:gd name="T11" fmla="*/ 1 h 2"/>
                  <a:gd name="T12" fmla="*/ 143 w 14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">
                    <a:moveTo>
                      <a:pt x="14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1"/>
                      <a:pt x="144" y="1"/>
                    </a:cubicBezTo>
                    <a:cubicBezTo>
                      <a:pt x="144" y="2"/>
                      <a:pt x="143" y="2"/>
                      <a:pt x="1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Freeform 311"/>
              <p:cNvSpPr/>
              <p:nvPr/>
            </p:nvSpPr>
            <p:spPr bwMode="auto">
              <a:xfrm>
                <a:off x="6629401" y="3695701"/>
                <a:ext cx="406400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0 h 60"/>
                  <a:gd name="T8" fmla="*/ 73 w 73"/>
                  <a:gd name="T9" fmla="*/ 1 h 60"/>
                  <a:gd name="T10" fmla="*/ 72 w 73"/>
                  <a:gd name="T11" fmla="*/ 2 h 60"/>
                  <a:gd name="T12" fmla="*/ 2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2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Freeform 312"/>
              <p:cNvSpPr/>
              <p:nvPr/>
            </p:nvSpPr>
            <p:spPr bwMode="auto">
              <a:xfrm>
                <a:off x="6034088" y="3679826"/>
                <a:ext cx="1201738" cy="1001713"/>
              </a:xfrm>
              <a:custGeom>
                <a:avLst/>
                <a:gdLst>
                  <a:gd name="T0" fmla="*/ 175 w 216"/>
                  <a:gd name="T1" fmla="*/ 180 h 180"/>
                  <a:gd name="T2" fmla="*/ 155 w 216"/>
                  <a:gd name="T3" fmla="*/ 180 h 180"/>
                  <a:gd name="T4" fmla="*/ 152 w 216"/>
                  <a:gd name="T5" fmla="*/ 177 h 180"/>
                  <a:gd name="T6" fmla="*/ 108 w 216"/>
                  <a:gd name="T7" fmla="*/ 72 h 180"/>
                  <a:gd name="T8" fmla="*/ 64 w 216"/>
                  <a:gd name="T9" fmla="*/ 177 h 180"/>
                  <a:gd name="T10" fmla="*/ 60 w 216"/>
                  <a:gd name="T11" fmla="*/ 180 h 180"/>
                  <a:gd name="T12" fmla="*/ 40 w 216"/>
                  <a:gd name="T13" fmla="*/ 180 h 180"/>
                  <a:gd name="T14" fmla="*/ 37 w 216"/>
                  <a:gd name="T15" fmla="*/ 177 h 180"/>
                  <a:gd name="T16" fmla="*/ 1 w 216"/>
                  <a:gd name="T17" fmla="*/ 5 h 180"/>
                  <a:gd name="T18" fmla="*/ 1 w 216"/>
                  <a:gd name="T19" fmla="*/ 2 h 180"/>
                  <a:gd name="T20" fmla="*/ 4 w 216"/>
                  <a:gd name="T21" fmla="*/ 0 h 180"/>
                  <a:gd name="T22" fmla="*/ 37 w 216"/>
                  <a:gd name="T23" fmla="*/ 0 h 180"/>
                  <a:gd name="T24" fmla="*/ 41 w 216"/>
                  <a:gd name="T25" fmla="*/ 4 h 180"/>
                  <a:gd name="T26" fmla="*/ 37 w 216"/>
                  <a:gd name="T27" fmla="*/ 8 h 180"/>
                  <a:gd name="T28" fmla="*/ 9 w 216"/>
                  <a:gd name="T29" fmla="*/ 8 h 180"/>
                  <a:gd name="T30" fmla="*/ 43 w 216"/>
                  <a:gd name="T31" fmla="*/ 172 h 180"/>
                  <a:gd name="T32" fmla="*/ 58 w 216"/>
                  <a:gd name="T33" fmla="*/ 172 h 180"/>
                  <a:gd name="T34" fmla="*/ 105 w 216"/>
                  <a:gd name="T35" fmla="*/ 61 h 180"/>
                  <a:gd name="T36" fmla="*/ 108 w 216"/>
                  <a:gd name="T37" fmla="*/ 59 h 180"/>
                  <a:gd name="T38" fmla="*/ 108 w 216"/>
                  <a:gd name="T39" fmla="*/ 59 h 180"/>
                  <a:gd name="T40" fmla="*/ 111 w 216"/>
                  <a:gd name="T41" fmla="*/ 61 h 180"/>
                  <a:gd name="T42" fmla="*/ 158 w 216"/>
                  <a:gd name="T43" fmla="*/ 172 h 180"/>
                  <a:gd name="T44" fmla="*/ 172 w 216"/>
                  <a:gd name="T45" fmla="*/ 172 h 180"/>
                  <a:gd name="T46" fmla="*/ 207 w 216"/>
                  <a:gd name="T47" fmla="*/ 8 h 180"/>
                  <a:gd name="T48" fmla="*/ 179 w 216"/>
                  <a:gd name="T49" fmla="*/ 8 h 180"/>
                  <a:gd name="T50" fmla="*/ 175 w 216"/>
                  <a:gd name="T51" fmla="*/ 4 h 180"/>
                  <a:gd name="T52" fmla="*/ 179 w 216"/>
                  <a:gd name="T53" fmla="*/ 0 h 180"/>
                  <a:gd name="T54" fmla="*/ 212 w 216"/>
                  <a:gd name="T55" fmla="*/ 0 h 180"/>
                  <a:gd name="T56" fmla="*/ 215 w 216"/>
                  <a:gd name="T57" fmla="*/ 2 h 180"/>
                  <a:gd name="T58" fmla="*/ 215 w 216"/>
                  <a:gd name="T59" fmla="*/ 5 h 180"/>
                  <a:gd name="T60" fmla="*/ 179 w 216"/>
                  <a:gd name="T61" fmla="*/ 177 h 180"/>
                  <a:gd name="T62" fmla="*/ 175 w 216"/>
                  <a:gd name="T6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180">
                    <a:moveTo>
                      <a:pt x="175" y="180"/>
                    </a:move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4" y="180"/>
                      <a:pt x="152" y="179"/>
                      <a:pt x="152" y="177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64" y="177"/>
                      <a:pt x="64" y="177"/>
                      <a:pt x="64" y="177"/>
                    </a:cubicBezTo>
                    <a:cubicBezTo>
                      <a:pt x="63" y="179"/>
                      <a:pt x="62" y="180"/>
                      <a:pt x="60" y="180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39" y="180"/>
                      <a:pt x="37" y="178"/>
                      <a:pt x="37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2"/>
                      <a:pt x="41" y="4"/>
                    </a:cubicBezTo>
                    <a:cubicBezTo>
                      <a:pt x="41" y="6"/>
                      <a:pt x="39" y="8"/>
                      <a:pt x="3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3" y="172"/>
                      <a:pt x="43" y="172"/>
                      <a:pt x="43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6" y="59"/>
                      <a:pt x="108" y="59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9" y="59"/>
                      <a:pt x="111" y="60"/>
                      <a:pt x="111" y="61"/>
                    </a:cubicBezTo>
                    <a:cubicBezTo>
                      <a:pt x="158" y="172"/>
                      <a:pt x="158" y="172"/>
                      <a:pt x="158" y="172"/>
                    </a:cubicBezTo>
                    <a:cubicBezTo>
                      <a:pt x="172" y="172"/>
                      <a:pt x="172" y="172"/>
                      <a:pt x="172" y="172"/>
                    </a:cubicBezTo>
                    <a:cubicBezTo>
                      <a:pt x="207" y="8"/>
                      <a:pt x="207" y="8"/>
                      <a:pt x="207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7" y="8"/>
                      <a:pt x="175" y="6"/>
                      <a:pt x="175" y="4"/>
                    </a:cubicBezTo>
                    <a:cubicBezTo>
                      <a:pt x="175" y="2"/>
                      <a:pt x="177" y="0"/>
                      <a:pt x="179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3" y="0"/>
                      <a:pt x="214" y="1"/>
                      <a:pt x="215" y="2"/>
                    </a:cubicBezTo>
                    <a:cubicBezTo>
                      <a:pt x="215" y="3"/>
                      <a:pt x="216" y="4"/>
                      <a:pt x="215" y="5"/>
                    </a:cubicBezTo>
                    <a:cubicBezTo>
                      <a:pt x="179" y="177"/>
                      <a:pt x="179" y="177"/>
                      <a:pt x="179" y="177"/>
                    </a:cubicBezTo>
                    <a:cubicBezTo>
                      <a:pt x="179" y="178"/>
                      <a:pt x="177" y="180"/>
                      <a:pt x="175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Oval 313"/>
              <p:cNvSpPr>
                <a:spLocks noChangeArrowheads="1"/>
              </p:cNvSpPr>
              <p:nvPr/>
            </p:nvSpPr>
            <p:spPr bwMode="auto">
              <a:xfrm>
                <a:off x="6223001" y="4137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Oval 314"/>
              <p:cNvSpPr>
                <a:spLocks noChangeArrowheads="1"/>
              </p:cNvSpPr>
              <p:nvPr/>
            </p:nvSpPr>
            <p:spPr bwMode="auto">
              <a:xfrm>
                <a:off x="6996113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Oval 315"/>
              <p:cNvSpPr>
                <a:spLocks noChangeArrowheads="1"/>
              </p:cNvSpPr>
              <p:nvPr/>
            </p:nvSpPr>
            <p:spPr bwMode="auto">
              <a:xfrm>
                <a:off x="6345238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Oval 316"/>
              <p:cNvSpPr>
                <a:spLocks noChangeArrowheads="1"/>
              </p:cNvSpPr>
              <p:nvPr/>
            </p:nvSpPr>
            <p:spPr bwMode="auto">
              <a:xfrm>
                <a:off x="6607176" y="3673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Oval 317"/>
              <p:cNvSpPr>
                <a:spLocks noChangeArrowheads="1"/>
              </p:cNvSpPr>
              <p:nvPr/>
            </p:nvSpPr>
            <p:spPr bwMode="auto">
              <a:xfrm>
                <a:off x="6907213" y="4341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7" name="组合 806"/>
            <p:cNvGrpSpPr/>
            <p:nvPr/>
          </p:nvGrpSpPr>
          <p:grpSpPr>
            <a:xfrm>
              <a:off x="4446539" y="3673476"/>
              <a:ext cx="846138" cy="996950"/>
              <a:chOff x="4660901" y="3673476"/>
              <a:chExt cx="846138" cy="996950"/>
            </a:xfrm>
            <a:grpFill/>
          </p:grpSpPr>
          <p:sp>
            <p:nvSpPr>
              <p:cNvPr id="808" name="Freeform 318"/>
              <p:cNvSpPr/>
              <p:nvPr/>
            </p:nvSpPr>
            <p:spPr bwMode="auto">
              <a:xfrm>
                <a:off x="4867276" y="3690938"/>
                <a:ext cx="250825" cy="517525"/>
              </a:xfrm>
              <a:custGeom>
                <a:avLst/>
                <a:gdLst>
                  <a:gd name="T0" fmla="*/ 44 w 45"/>
                  <a:gd name="T1" fmla="*/ 93 h 93"/>
                  <a:gd name="T2" fmla="*/ 43 w 45"/>
                  <a:gd name="T3" fmla="*/ 93 h 93"/>
                  <a:gd name="T4" fmla="*/ 0 w 45"/>
                  <a:gd name="T5" fmla="*/ 1 h 93"/>
                  <a:gd name="T6" fmla="*/ 1 w 45"/>
                  <a:gd name="T7" fmla="*/ 0 h 93"/>
                  <a:gd name="T8" fmla="*/ 2 w 45"/>
                  <a:gd name="T9" fmla="*/ 0 h 93"/>
                  <a:gd name="T10" fmla="*/ 45 w 45"/>
                  <a:gd name="T11" fmla="*/ 92 h 93"/>
                  <a:gd name="T12" fmla="*/ 45 w 45"/>
                  <a:gd name="T13" fmla="*/ 93 h 93"/>
                  <a:gd name="T14" fmla="*/ 44 w 45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93">
                    <a:moveTo>
                      <a:pt x="44" y="93"/>
                    </a:moveTo>
                    <a:cubicBezTo>
                      <a:pt x="44" y="93"/>
                      <a:pt x="44" y="93"/>
                      <a:pt x="43" y="9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2"/>
                      <a:pt x="45" y="93"/>
                      <a:pt x="45" y="93"/>
                    </a:cubicBezTo>
                    <a:cubicBezTo>
                      <a:pt x="45" y="93"/>
                      <a:pt x="44" y="93"/>
                      <a:pt x="44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Freeform 319"/>
              <p:cNvSpPr/>
              <p:nvPr/>
            </p:nvSpPr>
            <p:spPr bwMode="auto">
              <a:xfrm>
                <a:off x="5022851" y="4197351"/>
                <a:ext cx="95250" cy="461963"/>
              </a:xfrm>
              <a:custGeom>
                <a:avLst/>
                <a:gdLst>
                  <a:gd name="T0" fmla="*/ 1 w 17"/>
                  <a:gd name="T1" fmla="*/ 83 h 83"/>
                  <a:gd name="T2" fmla="*/ 0 w 17"/>
                  <a:gd name="T3" fmla="*/ 83 h 83"/>
                  <a:gd name="T4" fmla="*/ 0 w 17"/>
                  <a:gd name="T5" fmla="*/ 81 h 83"/>
                  <a:gd name="T6" fmla="*/ 15 w 17"/>
                  <a:gd name="T7" fmla="*/ 1 h 83"/>
                  <a:gd name="T8" fmla="*/ 16 w 17"/>
                  <a:gd name="T9" fmla="*/ 0 h 83"/>
                  <a:gd name="T10" fmla="*/ 17 w 17"/>
                  <a:gd name="T11" fmla="*/ 1 h 83"/>
                  <a:gd name="T12" fmla="*/ 2 w 17"/>
                  <a:gd name="T13" fmla="*/ 82 h 83"/>
                  <a:gd name="T14" fmla="*/ 1 w 1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83">
                    <a:moveTo>
                      <a:pt x="1" y="83"/>
                    </a:moveTo>
                    <a:cubicBezTo>
                      <a:pt x="1" y="83"/>
                      <a:pt x="1" y="83"/>
                      <a:pt x="0" y="83"/>
                    </a:cubicBezTo>
                    <a:cubicBezTo>
                      <a:pt x="0" y="82"/>
                      <a:pt x="0" y="82"/>
                      <a:pt x="0" y="8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1" y="82"/>
                      <a:pt x="1" y="83"/>
                      <a:pt x="1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Freeform 320"/>
              <p:cNvSpPr/>
              <p:nvPr/>
            </p:nvSpPr>
            <p:spPr bwMode="auto">
              <a:xfrm>
                <a:off x="5133976" y="3690938"/>
                <a:ext cx="166688" cy="968375"/>
              </a:xfrm>
              <a:custGeom>
                <a:avLst/>
                <a:gdLst>
                  <a:gd name="T0" fmla="*/ 1 w 30"/>
                  <a:gd name="T1" fmla="*/ 174 h 174"/>
                  <a:gd name="T2" fmla="*/ 1 w 30"/>
                  <a:gd name="T3" fmla="*/ 174 h 174"/>
                  <a:gd name="T4" fmla="*/ 0 w 30"/>
                  <a:gd name="T5" fmla="*/ 172 h 174"/>
                  <a:gd name="T6" fmla="*/ 28 w 30"/>
                  <a:gd name="T7" fmla="*/ 1 h 174"/>
                  <a:gd name="T8" fmla="*/ 29 w 30"/>
                  <a:gd name="T9" fmla="*/ 0 h 174"/>
                  <a:gd name="T10" fmla="*/ 30 w 30"/>
                  <a:gd name="T11" fmla="*/ 1 h 174"/>
                  <a:gd name="T12" fmla="*/ 2 w 30"/>
                  <a:gd name="T13" fmla="*/ 173 h 174"/>
                  <a:gd name="T14" fmla="*/ 1 w 30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Freeform 321"/>
              <p:cNvSpPr/>
              <p:nvPr/>
            </p:nvSpPr>
            <p:spPr bwMode="auto">
              <a:xfrm>
                <a:off x="5106988" y="4197351"/>
                <a:ext cx="38100" cy="461963"/>
              </a:xfrm>
              <a:custGeom>
                <a:avLst/>
                <a:gdLst>
                  <a:gd name="T0" fmla="*/ 6 w 7"/>
                  <a:gd name="T1" fmla="*/ 83 h 83"/>
                  <a:gd name="T2" fmla="*/ 5 w 7"/>
                  <a:gd name="T3" fmla="*/ 82 h 83"/>
                  <a:gd name="T4" fmla="*/ 0 w 7"/>
                  <a:gd name="T5" fmla="*/ 1 h 83"/>
                  <a:gd name="T6" fmla="*/ 1 w 7"/>
                  <a:gd name="T7" fmla="*/ 0 h 83"/>
                  <a:gd name="T8" fmla="*/ 2 w 7"/>
                  <a:gd name="T9" fmla="*/ 1 h 83"/>
                  <a:gd name="T10" fmla="*/ 7 w 7"/>
                  <a:gd name="T11" fmla="*/ 82 h 83"/>
                  <a:gd name="T12" fmla="*/ 6 w 7"/>
                  <a:gd name="T13" fmla="*/ 83 h 83"/>
                  <a:gd name="T14" fmla="*/ 6 w 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3">
                    <a:moveTo>
                      <a:pt x="6" y="83"/>
                    </a:moveTo>
                    <a:cubicBezTo>
                      <a:pt x="5" y="83"/>
                      <a:pt x="5" y="82"/>
                      <a:pt x="5" y="8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7" y="82"/>
                      <a:pt x="6" y="82"/>
                      <a:pt x="6" y="83"/>
                    </a:cubicBezTo>
                    <a:cubicBezTo>
                      <a:pt x="6" y="83"/>
                      <a:pt x="6" y="83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Freeform 322"/>
              <p:cNvSpPr/>
              <p:nvPr/>
            </p:nvSpPr>
            <p:spPr bwMode="auto">
              <a:xfrm>
                <a:off x="5022851" y="3690938"/>
                <a:ext cx="466725" cy="968375"/>
              </a:xfrm>
              <a:custGeom>
                <a:avLst/>
                <a:gdLst>
                  <a:gd name="T0" fmla="*/ 1 w 84"/>
                  <a:gd name="T1" fmla="*/ 174 h 174"/>
                  <a:gd name="T2" fmla="*/ 0 w 84"/>
                  <a:gd name="T3" fmla="*/ 173 h 174"/>
                  <a:gd name="T4" fmla="*/ 0 w 84"/>
                  <a:gd name="T5" fmla="*/ 172 h 174"/>
                  <a:gd name="T6" fmla="*/ 82 w 84"/>
                  <a:gd name="T7" fmla="*/ 0 h 174"/>
                  <a:gd name="T8" fmla="*/ 83 w 84"/>
                  <a:gd name="T9" fmla="*/ 0 h 174"/>
                  <a:gd name="T10" fmla="*/ 84 w 84"/>
                  <a:gd name="T11" fmla="*/ 1 h 174"/>
                  <a:gd name="T12" fmla="*/ 1 w 84"/>
                  <a:gd name="T13" fmla="*/ 173 h 174"/>
                  <a:gd name="T14" fmla="*/ 1 w 8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74">
                    <a:moveTo>
                      <a:pt x="1" y="174"/>
                    </a:moveTo>
                    <a:cubicBezTo>
                      <a:pt x="1" y="174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3" y="0"/>
                      <a:pt x="83" y="0"/>
                    </a:cubicBezTo>
                    <a:cubicBezTo>
                      <a:pt x="84" y="0"/>
                      <a:pt x="84" y="1"/>
                      <a:pt x="8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Freeform 323"/>
              <p:cNvSpPr/>
              <p:nvPr/>
            </p:nvSpPr>
            <p:spPr bwMode="auto">
              <a:xfrm>
                <a:off x="4849813" y="3690938"/>
                <a:ext cx="450850" cy="495300"/>
              </a:xfrm>
              <a:custGeom>
                <a:avLst/>
                <a:gdLst>
                  <a:gd name="T0" fmla="*/ 1 w 81"/>
                  <a:gd name="T1" fmla="*/ 89 h 89"/>
                  <a:gd name="T2" fmla="*/ 1 w 81"/>
                  <a:gd name="T3" fmla="*/ 89 h 89"/>
                  <a:gd name="T4" fmla="*/ 1 w 81"/>
                  <a:gd name="T5" fmla="*/ 87 h 89"/>
                  <a:gd name="T6" fmla="*/ 79 w 81"/>
                  <a:gd name="T7" fmla="*/ 0 h 89"/>
                  <a:gd name="T8" fmla="*/ 81 w 81"/>
                  <a:gd name="T9" fmla="*/ 0 h 89"/>
                  <a:gd name="T10" fmla="*/ 81 w 81"/>
                  <a:gd name="T11" fmla="*/ 1 h 89"/>
                  <a:gd name="T12" fmla="*/ 2 w 81"/>
                  <a:gd name="T13" fmla="*/ 89 h 89"/>
                  <a:gd name="T14" fmla="*/ 1 w 81"/>
                  <a:gd name="T1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89">
                    <a:moveTo>
                      <a:pt x="1" y="8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8"/>
                      <a:pt x="1" y="87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1" y="0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89"/>
                      <a:pt x="1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Freeform 324"/>
              <p:cNvSpPr/>
              <p:nvPr/>
            </p:nvSpPr>
            <p:spPr bwMode="auto">
              <a:xfrm>
                <a:off x="4849813" y="4175126"/>
                <a:ext cx="268288" cy="33338"/>
              </a:xfrm>
              <a:custGeom>
                <a:avLst/>
                <a:gdLst>
                  <a:gd name="T0" fmla="*/ 47 w 48"/>
                  <a:gd name="T1" fmla="*/ 6 h 6"/>
                  <a:gd name="T2" fmla="*/ 47 w 48"/>
                  <a:gd name="T3" fmla="*/ 6 h 6"/>
                  <a:gd name="T4" fmla="*/ 1 w 48"/>
                  <a:gd name="T5" fmla="*/ 2 h 6"/>
                  <a:gd name="T6" fmla="*/ 0 w 48"/>
                  <a:gd name="T7" fmla="*/ 1 h 6"/>
                  <a:gd name="T8" fmla="*/ 1 w 48"/>
                  <a:gd name="T9" fmla="*/ 0 h 6"/>
                  <a:gd name="T10" fmla="*/ 47 w 48"/>
                  <a:gd name="T11" fmla="*/ 4 h 6"/>
                  <a:gd name="T12" fmla="*/ 48 w 48"/>
                  <a:gd name="T13" fmla="*/ 5 h 6"/>
                  <a:gd name="T14" fmla="*/ 47 w 48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">
                    <a:moveTo>
                      <a:pt x="47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8" y="4"/>
                      <a:pt x="48" y="5"/>
                      <a:pt x="48" y="5"/>
                    </a:cubicBezTo>
                    <a:cubicBezTo>
                      <a:pt x="48" y="6"/>
                      <a:pt x="48" y="6"/>
                      <a:pt x="4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Freeform 325"/>
              <p:cNvSpPr/>
              <p:nvPr/>
            </p:nvSpPr>
            <p:spPr bwMode="auto">
              <a:xfrm>
                <a:off x="4660901" y="3673476"/>
                <a:ext cx="846138" cy="996950"/>
              </a:xfrm>
              <a:custGeom>
                <a:avLst/>
                <a:gdLst>
                  <a:gd name="T0" fmla="*/ 86 w 152"/>
                  <a:gd name="T1" fmla="*/ 179 h 179"/>
                  <a:gd name="T2" fmla="*/ 66 w 152"/>
                  <a:gd name="T3" fmla="*/ 179 h 179"/>
                  <a:gd name="T4" fmla="*/ 62 w 152"/>
                  <a:gd name="T5" fmla="*/ 177 h 179"/>
                  <a:gd name="T6" fmla="*/ 1 w 152"/>
                  <a:gd name="T7" fmla="*/ 5 h 179"/>
                  <a:gd name="T8" fmla="*/ 1 w 152"/>
                  <a:gd name="T9" fmla="*/ 2 h 179"/>
                  <a:gd name="T10" fmla="*/ 4 w 152"/>
                  <a:gd name="T11" fmla="*/ 0 h 179"/>
                  <a:gd name="T12" fmla="*/ 38 w 152"/>
                  <a:gd name="T13" fmla="*/ 0 h 179"/>
                  <a:gd name="T14" fmla="*/ 42 w 152"/>
                  <a:gd name="T15" fmla="*/ 4 h 179"/>
                  <a:gd name="T16" fmla="*/ 38 w 152"/>
                  <a:gd name="T17" fmla="*/ 8 h 179"/>
                  <a:gd name="T18" fmla="*/ 9 w 152"/>
                  <a:gd name="T19" fmla="*/ 8 h 179"/>
                  <a:gd name="T20" fmla="*/ 68 w 152"/>
                  <a:gd name="T21" fmla="*/ 172 h 179"/>
                  <a:gd name="T22" fmla="*/ 83 w 152"/>
                  <a:gd name="T23" fmla="*/ 172 h 179"/>
                  <a:gd name="T24" fmla="*/ 143 w 152"/>
                  <a:gd name="T25" fmla="*/ 8 h 179"/>
                  <a:gd name="T26" fmla="*/ 117 w 152"/>
                  <a:gd name="T27" fmla="*/ 8 h 179"/>
                  <a:gd name="T28" fmla="*/ 85 w 152"/>
                  <a:gd name="T29" fmla="*/ 97 h 179"/>
                  <a:gd name="T30" fmla="*/ 80 w 152"/>
                  <a:gd name="T31" fmla="*/ 99 h 179"/>
                  <a:gd name="T32" fmla="*/ 78 w 152"/>
                  <a:gd name="T33" fmla="*/ 94 h 179"/>
                  <a:gd name="T34" fmla="*/ 111 w 152"/>
                  <a:gd name="T35" fmla="*/ 3 h 179"/>
                  <a:gd name="T36" fmla="*/ 114 w 152"/>
                  <a:gd name="T37" fmla="*/ 0 h 179"/>
                  <a:gd name="T38" fmla="*/ 148 w 152"/>
                  <a:gd name="T39" fmla="*/ 0 h 179"/>
                  <a:gd name="T40" fmla="*/ 151 w 152"/>
                  <a:gd name="T41" fmla="*/ 2 h 179"/>
                  <a:gd name="T42" fmla="*/ 151 w 152"/>
                  <a:gd name="T43" fmla="*/ 5 h 179"/>
                  <a:gd name="T44" fmla="*/ 89 w 152"/>
                  <a:gd name="T45" fmla="*/ 177 h 179"/>
                  <a:gd name="T46" fmla="*/ 86 w 152"/>
                  <a:gd name="T4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2" h="179">
                    <a:moveTo>
                      <a:pt x="86" y="179"/>
                    </a:moveTo>
                    <a:cubicBezTo>
                      <a:pt x="66" y="179"/>
                      <a:pt x="66" y="179"/>
                      <a:pt x="66" y="179"/>
                    </a:cubicBezTo>
                    <a:cubicBezTo>
                      <a:pt x="64" y="179"/>
                      <a:pt x="63" y="178"/>
                      <a:pt x="62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0" y="0"/>
                      <a:pt x="42" y="2"/>
                      <a:pt x="42" y="4"/>
                    </a:cubicBezTo>
                    <a:cubicBezTo>
                      <a:pt x="42" y="6"/>
                      <a:pt x="40" y="8"/>
                      <a:pt x="3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8" y="172"/>
                      <a:pt x="68" y="172"/>
                      <a:pt x="68" y="172"/>
                    </a:cubicBezTo>
                    <a:cubicBezTo>
                      <a:pt x="83" y="172"/>
                      <a:pt x="83" y="172"/>
                      <a:pt x="83" y="172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4" y="98"/>
                      <a:pt x="82" y="99"/>
                      <a:pt x="80" y="99"/>
                    </a:cubicBezTo>
                    <a:cubicBezTo>
                      <a:pt x="78" y="98"/>
                      <a:pt x="77" y="96"/>
                      <a:pt x="78" y="94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11" y="1"/>
                      <a:pt x="113" y="0"/>
                      <a:pt x="11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9" y="0"/>
                      <a:pt x="150" y="1"/>
                      <a:pt x="151" y="2"/>
                    </a:cubicBezTo>
                    <a:cubicBezTo>
                      <a:pt x="152" y="3"/>
                      <a:pt x="152" y="4"/>
                      <a:pt x="151" y="5"/>
                    </a:cubicBezTo>
                    <a:cubicBezTo>
                      <a:pt x="89" y="177"/>
                      <a:pt x="89" y="177"/>
                      <a:pt x="89" y="177"/>
                    </a:cubicBezTo>
                    <a:cubicBezTo>
                      <a:pt x="89" y="178"/>
                      <a:pt x="87" y="179"/>
                      <a:pt x="8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Oval 326"/>
              <p:cNvSpPr>
                <a:spLocks noChangeArrowheads="1"/>
              </p:cNvSpPr>
              <p:nvPr/>
            </p:nvSpPr>
            <p:spPr bwMode="auto">
              <a:xfrm>
                <a:off x="4989513" y="39751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Oval 327"/>
              <p:cNvSpPr>
                <a:spLocks noChangeArrowheads="1"/>
              </p:cNvSpPr>
              <p:nvPr/>
            </p:nvSpPr>
            <p:spPr bwMode="auto">
              <a:xfrm>
                <a:off x="5167313" y="4270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Oval 328"/>
              <p:cNvSpPr>
                <a:spLocks noChangeArrowheads="1"/>
              </p:cNvSpPr>
              <p:nvPr/>
            </p:nvSpPr>
            <p:spPr bwMode="auto">
              <a:xfrm>
                <a:off x="4956176" y="4164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19" name="组合 818"/>
            <p:cNvGrpSpPr/>
            <p:nvPr/>
          </p:nvGrpSpPr>
          <p:grpSpPr>
            <a:xfrm>
              <a:off x="3213051" y="3668713"/>
              <a:ext cx="755650" cy="1019176"/>
              <a:chOff x="3427413" y="3668713"/>
              <a:chExt cx="755650" cy="1019176"/>
            </a:xfrm>
            <a:grpFill/>
          </p:grpSpPr>
          <p:sp>
            <p:nvSpPr>
              <p:cNvPr id="820" name="Freeform 329"/>
              <p:cNvSpPr/>
              <p:nvPr/>
            </p:nvSpPr>
            <p:spPr bwMode="auto">
              <a:xfrm>
                <a:off x="3627438" y="3690938"/>
                <a:ext cx="539750" cy="539750"/>
              </a:xfrm>
              <a:custGeom>
                <a:avLst/>
                <a:gdLst>
                  <a:gd name="T0" fmla="*/ 96 w 97"/>
                  <a:gd name="T1" fmla="*/ 97 h 97"/>
                  <a:gd name="T2" fmla="*/ 95 w 97"/>
                  <a:gd name="T3" fmla="*/ 97 h 97"/>
                  <a:gd name="T4" fmla="*/ 0 w 97"/>
                  <a:gd name="T5" fmla="*/ 2 h 97"/>
                  <a:gd name="T6" fmla="*/ 0 w 97"/>
                  <a:gd name="T7" fmla="*/ 0 h 97"/>
                  <a:gd name="T8" fmla="*/ 1 w 97"/>
                  <a:gd name="T9" fmla="*/ 0 h 97"/>
                  <a:gd name="T10" fmla="*/ 96 w 97"/>
                  <a:gd name="T11" fmla="*/ 95 h 97"/>
                  <a:gd name="T12" fmla="*/ 96 w 97"/>
                  <a:gd name="T13" fmla="*/ 97 h 97"/>
                  <a:gd name="T14" fmla="*/ 96 w 97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7">
                    <a:moveTo>
                      <a:pt x="96" y="97"/>
                    </a:moveTo>
                    <a:cubicBezTo>
                      <a:pt x="95" y="97"/>
                      <a:pt x="95" y="97"/>
                      <a:pt x="95" y="9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6"/>
                      <a:pt x="97" y="96"/>
                      <a:pt x="96" y="97"/>
                    </a:cubicBezTo>
                    <a:cubicBezTo>
                      <a:pt x="96" y="97"/>
                      <a:pt x="96" y="97"/>
                      <a:pt x="9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Freeform 330"/>
              <p:cNvSpPr/>
              <p:nvPr/>
            </p:nvSpPr>
            <p:spPr bwMode="auto">
              <a:xfrm>
                <a:off x="3800476" y="3690938"/>
                <a:ext cx="188913" cy="979488"/>
              </a:xfrm>
              <a:custGeom>
                <a:avLst/>
                <a:gdLst>
                  <a:gd name="T0" fmla="*/ 1 w 34"/>
                  <a:gd name="T1" fmla="*/ 176 h 176"/>
                  <a:gd name="T2" fmla="*/ 1 w 34"/>
                  <a:gd name="T3" fmla="*/ 176 h 176"/>
                  <a:gd name="T4" fmla="*/ 0 w 34"/>
                  <a:gd name="T5" fmla="*/ 175 h 176"/>
                  <a:gd name="T6" fmla="*/ 32 w 34"/>
                  <a:gd name="T7" fmla="*/ 1 h 176"/>
                  <a:gd name="T8" fmla="*/ 33 w 34"/>
                  <a:gd name="T9" fmla="*/ 0 h 176"/>
                  <a:gd name="T10" fmla="*/ 34 w 34"/>
                  <a:gd name="T11" fmla="*/ 1 h 176"/>
                  <a:gd name="T12" fmla="*/ 2 w 34"/>
                  <a:gd name="T13" fmla="*/ 175 h 176"/>
                  <a:gd name="T14" fmla="*/ 1 w 34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6"/>
                      <a:pt x="0" y="17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Freeform 331"/>
              <p:cNvSpPr/>
              <p:nvPr/>
            </p:nvSpPr>
            <p:spPr bwMode="auto">
              <a:xfrm>
                <a:off x="3800476" y="3690938"/>
                <a:ext cx="366713" cy="979488"/>
              </a:xfrm>
              <a:custGeom>
                <a:avLst/>
                <a:gdLst>
                  <a:gd name="T0" fmla="*/ 1 w 66"/>
                  <a:gd name="T1" fmla="*/ 176 h 176"/>
                  <a:gd name="T2" fmla="*/ 1 w 66"/>
                  <a:gd name="T3" fmla="*/ 176 h 176"/>
                  <a:gd name="T4" fmla="*/ 0 w 66"/>
                  <a:gd name="T5" fmla="*/ 175 h 176"/>
                  <a:gd name="T6" fmla="*/ 64 w 66"/>
                  <a:gd name="T7" fmla="*/ 1 h 176"/>
                  <a:gd name="T8" fmla="*/ 66 w 66"/>
                  <a:gd name="T9" fmla="*/ 0 h 176"/>
                  <a:gd name="T10" fmla="*/ 66 w 66"/>
                  <a:gd name="T11" fmla="*/ 1 h 176"/>
                  <a:gd name="T12" fmla="*/ 2 w 66"/>
                  <a:gd name="T13" fmla="*/ 176 h 176"/>
                  <a:gd name="T14" fmla="*/ 1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0"/>
                      <a:pt x="65" y="0"/>
                      <a:pt x="66" y="0"/>
                    </a:cubicBezTo>
                    <a:cubicBezTo>
                      <a:pt x="66" y="0"/>
                      <a:pt x="66" y="1"/>
                      <a:pt x="66" y="1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1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Freeform 332"/>
              <p:cNvSpPr/>
              <p:nvPr/>
            </p:nvSpPr>
            <p:spPr bwMode="auto">
              <a:xfrm>
                <a:off x="3443288" y="3690938"/>
                <a:ext cx="701675" cy="517525"/>
              </a:xfrm>
              <a:custGeom>
                <a:avLst/>
                <a:gdLst>
                  <a:gd name="T0" fmla="*/ 125 w 126"/>
                  <a:gd name="T1" fmla="*/ 93 h 93"/>
                  <a:gd name="T2" fmla="*/ 125 w 126"/>
                  <a:gd name="T3" fmla="*/ 93 h 93"/>
                  <a:gd name="T4" fmla="*/ 0 w 126"/>
                  <a:gd name="T5" fmla="*/ 2 h 93"/>
                  <a:gd name="T6" fmla="*/ 0 w 126"/>
                  <a:gd name="T7" fmla="*/ 0 h 93"/>
                  <a:gd name="T8" fmla="*/ 2 w 126"/>
                  <a:gd name="T9" fmla="*/ 0 h 93"/>
                  <a:gd name="T10" fmla="*/ 126 w 126"/>
                  <a:gd name="T11" fmla="*/ 92 h 93"/>
                  <a:gd name="T12" fmla="*/ 126 w 126"/>
                  <a:gd name="T13" fmla="*/ 93 h 93"/>
                  <a:gd name="T14" fmla="*/ 125 w 126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93">
                    <a:moveTo>
                      <a:pt x="125" y="93"/>
                    </a:moveTo>
                    <a:cubicBezTo>
                      <a:pt x="125" y="93"/>
                      <a:pt x="125" y="93"/>
                      <a:pt x="125" y="9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6" y="92"/>
                      <a:pt x="126" y="92"/>
                      <a:pt x="126" y="92"/>
                    </a:cubicBezTo>
                    <a:cubicBezTo>
                      <a:pt x="126" y="92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5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Freeform 333"/>
              <p:cNvSpPr/>
              <p:nvPr/>
            </p:nvSpPr>
            <p:spPr bwMode="auto">
              <a:xfrm>
                <a:off x="3800476" y="4203701"/>
                <a:ext cx="344488" cy="466725"/>
              </a:xfrm>
              <a:custGeom>
                <a:avLst/>
                <a:gdLst>
                  <a:gd name="T0" fmla="*/ 1 w 62"/>
                  <a:gd name="T1" fmla="*/ 84 h 84"/>
                  <a:gd name="T2" fmla="*/ 1 w 62"/>
                  <a:gd name="T3" fmla="*/ 84 h 84"/>
                  <a:gd name="T4" fmla="*/ 0 w 62"/>
                  <a:gd name="T5" fmla="*/ 83 h 84"/>
                  <a:gd name="T6" fmla="*/ 61 w 62"/>
                  <a:gd name="T7" fmla="*/ 0 h 84"/>
                  <a:gd name="T8" fmla="*/ 62 w 62"/>
                  <a:gd name="T9" fmla="*/ 0 h 84"/>
                  <a:gd name="T10" fmla="*/ 62 w 62"/>
                  <a:gd name="T11" fmla="*/ 1 h 84"/>
                  <a:gd name="T12" fmla="*/ 2 w 62"/>
                  <a:gd name="T13" fmla="*/ 84 h 84"/>
                  <a:gd name="T14" fmla="*/ 1 w 62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1"/>
                      <a:pt x="6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4"/>
                      <a:pt x="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Freeform 334"/>
              <p:cNvSpPr/>
              <p:nvPr/>
            </p:nvSpPr>
            <p:spPr bwMode="auto">
              <a:xfrm>
                <a:off x="3443288" y="3690938"/>
                <a:ext cx="368300" cy="979488"/>
              </a:xfrm>
              <a:custGeom>
                <a:avLst/>
                <a:gdLst>
                  <a:gd name="T0" fmla="*/ 65 w 66"/>
                  <a:gd name="T1" fmla="*/ 176 h 176"/>
                  <a:gd name="T2" fmla="*/ 64 w 66"/>
                  <a:gd name="T3" fmla="*/ 176 h 176"/>
                  <a:gd name="T4" fmla="*/ 0 w 66"/>
                  <a:gd name="T5" fmla="*/ 1 h 176"/>
                  <a:gd name="T6" fmla="*/ 1 w 66"/>
                  <a:gd name="T7" fmla="*/ 0 h 176"/>
                  <a:gd name="T8" fmla="*/ 2 w 66"/>
                  <a:gd name="T9" fmla="*/ 1 h 176"/>
                  <a:gd name="T10" fmla="*/ 66 w 66"/>
                  <a:gd name="T11" fmla="*/ 175 h 176"/>
                  <a:gd name="T12" fmla="*/ 65 w 66"/>
                  <a:gd name="T13" fmla="*/ 176 h 176"/>
                  <a:gd name="T14" fmla="*/ 65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65" y="176"/>
                    </a:moveTo>
                    <a:cubicBezTo>
                      <a:pt x="65" y="176"/>
                      <a:pt x="64" y="176"/>
                      <a:pt x="64" y="17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66" y="175"/>
                      <a:pt x="66" y="176"/>
                      <a:pt x="65" y="176"/>
                    </a:cubicBezTo>
                    <a:cubicBezTo>
                      <a:pt x="65" y="176"/>
                      <a:pt x="65" y="176"/>
                      <a:pt x="65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Freeform 335"/>
              <p:cNvSpPr/>
              <p:nvPr/>
            </p:nvSpPr>
            <p:spPr bwMode="auto">
              <a:xfrm>
                <a:off x="3627438" y="3690938"/>
                <a:ext cx="361950" cy="11113"/>
              </a:xfrm>
              <a:custGeom>
                <a:avLst/>
                <a:gdLst>
                  <a:gd name="T0" fmla="*/ 64 w 65"/>
                  <a:gd name="T1" fmla="*/ 2 h 2"/>
                  <a:gd name="T2" fmla="*/ 1 w 65"/>
                  <a:gd name="T3" fmla="*/ 2 h 2"/>
                  <a:gd name="T4" fmla="*/ 0 w 65"/>
                  <a:gd name="T5" fmla="*/ 1 h 2"/>
                  <a:gd name="T6" fmla="*/ 1 w 65"/>
                  <a:gd name="T7" fmla="*/ 0 h 2"/>
                  <a:gd name="T8" fmla="*/ 64 w 65"/>
                  <a:gd name="T9" fmla="*/ 0 h 2"/>
                  <a:gd name="T10" fmla="*/ 65 w 65"/>
                  <a:gd name="T11" fmla="*/ 1 h 2"/>
                  <a:gd name="T12" fmla="*/ 64 w 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">
                    <a:moveTo>
                      <a:pt x="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5" y="0"/>
                      <a:pt x="65" y="1"/>
                    </a:cubicBezTo>
                    <a:cubicBezTo>
                      <a:pt x="65" y="1"/>
                      <a:pt x="64" y="2"/>
                      <a:pt x="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Freeform 336"/>
              <p:cNvSpPr/>
              <p:nvPr/>
            </p:nvSpPr>
            <p:spPr bwMode="auto">
              <a:xfrm>
                <a:off x="3427413" y="3673476"/>
                <a:ext cx="755650" cy="1014413"/>
              </a:xfrm>
              <a:custGeom>
                <a:avLst/>
                <a:gdLst>
                  <a:gd name="T0" fmla="*/ 68 w 136"/>
                  <a:gd name="T1" fmla="*/ 182 h 182"/>
                  <a:gd name="T2" fmla="*/ 46 w 136"/>
                  <a:gd name="T3" fmla="*/ 179 h 182"/>
                  <a:gd name="T4" fmla="*/ 26 w 136"/>
                  <a:gd name="T5" fmla="*/ 169 h 182"/>
                  <a:gd name="T6" fmla="*/ 10 w 136"/>
                  <a:gd name="T7" fmla="*/ 153 h 182"/>
                  <a:gd name="T8" fmla="*/ 2 w 136"/>
                  <a:gd name="T9" fmla="*/ 133 h 182"/>
                  <a:gd name="T10" fmla="*/ 1 w 136"/>
                  <a:gd name="T11" fmla="*/ 121 h 182"/>
                  <a:gd name="T12" fmla="*/ 0 w 136"/>
                  <a:gd name="T13" fmla="*/ 109 h 182"/>
                  <a:gd name="T14" fmla="*/ 0 w 136"/>
                  <a:gd name="T15" fmla="*/ 4 h 182"/>
                  <a:gd name="T16" fmla="*/ 4 w 136"/>
                  <a:gd name="T17" fmla="*/ 0 h 182"/>
                  <a:gd name="T18" fmla="*/ 37 w 136"/>
                  <a:gd name="T19" fmla="*/ 0 h 182"/>
                  <a:gd name="T20" fmla="*/ 40 w 136"/>
                  <a:gd name="T21" fmla="*/ 4 h 182"/>
                  <a:gd name="T22" fmla="*/ 37 w 136"/>
                  <a:gd name="T23" fmla="*/ 8 h 182"/>
                  <a:gd name="T24" fmla="*/ 8 w 136"/>
                  <a:gd name="T25" fmla="*/ 8 h 182"/>
                  <a:gd name="T26" fmla="*/ 8 w 136"/>
                  <a:gd name="T27" fmla="*/ 109 h 182"/>
                  <a:gd name="T28" fmla="*/ 8 w 136"/>
                  <a:gd name="T29" fmla="*/ 121 h 182"/>
                  <a:gd name="T30" fmla="*/ 9 w 136"/>
                  <a:gd name="T31" fmla="*/ 131 h 182"/>
                  <a:gd name="T32" fmla="*/ 16 w 136"/>
                  <a:gd name="T33" fmla="*/ 149 h 182"/>
                  <a:gd name="T34" fmla="*/ 30 w 136"/>
                  <a:gd name="T35" fmla="*/ 163 h 182"/>
                  <a:gd name="T36" fmla="*/ 48 w 136"/>
                  <a:gd name="T37" fmla="*/ 172 h 182"/>
                  <a:gd name="T38" fmla="*/ 92 w 136"/>
                  <a:gd name="T39" fmla="*/ 171 h 182"/>
                  <a:gd name="T40" fmla="*/ 110 w 136"/>
                  <a:gd name="T41" fmla="*/ 160 h 182"/>
                  <a:gd name="T42" fmla="*/ 123 w 136"/>
                  <a:gd name="T43" fmla="*/ 143 h 182"/>
                  <a:gd name="T44" fmla="*/ 128 w 136"/>
                  <a:gd name="T45" fmla="*/ 120 h 182"/>
                  <a:gd name="T46" fmla="*/ 128 w 136"/>
                  <a:gd name="T47" fmla="*/ 114 h 182"/>
                  <a:gd name="T48" fmla="*/ 128 w 136"/>
                  <a:gd name="T49" fmla="*/ 8 h 182"/>
                  <a:gd name="T50" fmla="*/ 100 w 136"/>
                  <a:gd name="T51" fmla="*/ 8 h 182"/>
                  <a:gd name="T52" fmla="*/ 96 w 136"/>
                  <a:gd name="T53" fmla="*/ 4 h 182"/>
                  <a:gd name="T54" fmla="*/ 100 w 136"/>
                  <a:gd name="T55" fmla="*/ 0 h 182"/>
                  <a:gd name="T56" fmla="*/ 132 w 136"/>
                  <a:gd name="T57" fmla="*/ 0 h 182"/>
                  <a:gd name="T58" fmla="*/ 136 w 136"/>
                  <a:gd name="T59" fmla="*/ 4 h 182"/>
                  <a:gd name="T60" fmla="*/ 136 w 136"/>
                  <a:gd name="T61" fmla="*/ 114 h 182"/>
                  <a:gd name="T62" fmla="*/ 136 w 136"/>
                  <a:gd name="T63" fmla="*/ 120 h 182"/>
                  <a:gd name="T64" fmla="*/ 130 w 136"/>
                  <a:gd name="T65" fmla="*/ 146 h 182"/>
                  <a:gd name="T66" fmla="*/ 115 w 136"/>
                  <a:gd name="T67" fmla="*/ 165 h 182"/>
                  <a:gd name="T68" fmla="*/ 94 w 136"/>
                  <a:gd name="T69" fmla="*/ 178 h 182"/>
                  <a:gd name="T70" fmla="*/ 68 w 136"/>
                  <a:gd name="T71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" h="182">
                    <a:moveTo>
                      <a:pt x="68" y="182"/>
                    </a:moveTo>
                    <a:cubicBezTo>
                      <a:pt x="61" y="182"/>
                      <a:pt x="53" y="181"/>
                      <a:pt x="46" y="179"/>
                    </a:cubicBezTo>
                    <a:cubicBezTo>
                      <a:pt x="39" y="177"/>
                      <a:pt x="32" y="173"/>
                      <a:pt x="26" y="169"/>
                    </a:cubicBezTo>
                    <a:cubicBezTo>
                      <a:pt x="20" y="165"/>
                      <a:pt x="15" y="160"/>
                      <a:pt x="10" y="153"/>
                    </a:cubicBezTo>
                    <a:cubicBezTo>
                      <a:pt x="6" y="147"/>
                      <a:pt x="3" y="140"/>
                      <a:pt x="2" y="133"/>
                    </a:cubicBezTo>
                    <a:cubicBezTo>
                      <a:pt x="1" y="129"/>
                      <a:pt x="1" y="125"/>
                      <a:pt x="1" y="121"/>
                    </a:cubicBezTo>
                    <a:cubicBezTo>
                      <a:pt x="0" y="117"/>
                      <a:pt x="0" y="113"/>
                      <a:pt x="0" y="10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8"/>
                      <a:pt x="3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8" y="113"/>
                      <a:pt x="8" y="117"/>
                      <a:pt x="8" y="121"/>
                    </a:cubicBezTo>
                    <a:cubicBezTo>
                      <a:pt x="8" y="124"/>
                      <a:pt x="8" y="128"/>
                      <a:pt x="9" y="131"/>
                    </a:cubicBezTo>
                    <a:cubicBezTo>
                      <a:pt x="10" y="138"/>
                      <a:pt x="13" y="144"/>
                      <a:pt x="16" y="149"/>
                    </a:cubicBezTo>
                    <a:cubicBezTo>
                      <a:pt x="20" y="155"/>
                      <a:pt x="25" y="159"/>
                      <a:pt x="30" y="163"/>
                    </a:cubicBezTo>
                    <a:cubicBezTo>
                      <a:pt x="35" y="167"/>
                      <a:pt x="42" y="170"/>
                      <a:pt x="48" y="172"/>
                    </a:cubicBezTo>
                    <a:cubicBezTo>
                      <a:pt x="63" y="176"/>
                      <a:pt x="79" y="175"/>
                      <a:pt x="92" y="171"/>
                    </a:cubicBezTo>
                    <a:cubicBezTo>
                      <a:pt x="99" y="168"/>
                      <a:pt x="105" y="164"/>
                      <a:pt x="110" y="160"/>
                    </a:cubicBezTo>
                    <a:cubicBezTo>
                      <a:pt x="115" y="155"/>
                      <a:pt x="120" y="149"/>
                      <a:pt x="123" y="143"/>
                    </a:cubicBezTo>
                    <a:cubicBezTo>
                      <a:pt x="126" y="136"/>
                      <a:pt x="128" y="128"/>
                      <a:pt x="128" y="120"/>
                    </a:cubicBezTo>
                    <a:cubicBezTo>
                      <a:pt x="128" y="118"/>
                      <a:pt x="128" y="116"/>
                      <a:pt x="128" y="114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8" y="8"/>
                      <a:pt x="96" y="6"/>
                      <a:pt x="96" y="4"/>
                    </a:cubicBezTo>
                    <a:cubicBezTo>
                      <a:pt x="96" y="2"/>
                      <a:pt x="98" y="0"/>
                      <a:pt x="10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0"/>
                      <a:pt x="136" y="2"/>
                      <a:pt x="136" y="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7"/>
                      <a:pt x="136" y="119"/>
                      <a:pt x="136" y="120"/>
                    </a:cubicBezTo>
                    <a:cubicBezTo>
                      <a:pt x="135" y="129"/>
                      <a:pt x="133" y="138"/>
                      <a:pt x="130" y="146"/>
                    </a:cubicBezTo>
                    <a:cubicBezTo>
                      <a:pt x="126" y="153"/>
                      <a:pt x="121" y="160"/>
                      <a:pt x="115" y="165"/>
                    </a:cubicBezTo>
                    <a:cubicBezTo>
                      <a:pt x="109" y="171"/>
                      <a:pt x="102" y="175"/>
                      <a:pt x="94" y="178"/>
                    </a:cubicBezTo>
                    <a:cubicBezTo>
                      <a:pt x="86" y="180"/>
                      <a:pt x="77" y="182"/>
                      <a:pt x="6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Oval 337"/>
              <p:cNvSpPr>
                <a:spLocks noChangeArrowheads="1"/>
              </p:cNvSpPr>
              <p:nvPr/>
            </p:nvSpPr>
            <p:spPr bwMode="auto">
              <a:xfrm>
                <a:off x="3894138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Oval 338"/>
              <p:cNvSpPr>
                <a:spLocks noChangeArrowheads="1"/>
              </p:cNvSpPr>
              <p:nvPr/>
            </p:nvSpPr>
            <p:spPr bwMode="auto">
              <a:xfrm>
                <a:off x="3605213" y="41640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Oval 339"/>
              <p:cNvSpPr>
                <a:spLocks noChangeArrowheads="1"/>
              </p:cNvSpPr>
              <p:nvPr/>
            </p:nvSpPr>
            <p:spPr bwMode="auto">
              <a:xfrm>
                <a:off x="3956051" y="4397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Oval 340"/>
              <p:cNvSpPr>
                <a:spLocks noChangeArrowheads="1"/>
              </p:cNvSpPr>
              <p:nvPr/>
            </p:nvSpPr>
            <p:spPr bwMode="auto">
              <a:xfrm>
                <a:off x="3778251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32" name="组合 831"/>
            <p:cNvGrpSpPr/>
            <p:nvPr/>
          </p:nvGrpSpPr>
          <p:grpSpPr>
            <a:xfrm>
              <a:off x="2062114" y="3673476"/>
              <a:ext cx="673100" cy="996950"/>
              <a:chOff x="2276476" y="3673476"/>
              <a:chExt cx="673100" cy="996950"/>
            </a:xfrm>
            <a:grpFill/>
          </p:grpSpPr>
          <p:sp>
            <p:nvSpPr>
              <p:cNvPr id="833" name="Freeform 341"/>
              <p:cNvSpPr/>
              <p:nvPr/>
            </p:nvSpPr>
            <p:spPr bwMode="auto">
              <a:xfrm>
                <a:off x="2516188" y="3690938"/>
                <a:ext cx="415925" cy="968375"/>
              </a:xfrm>
              <a:custGeom>
                <a:avLst/>
                <a:gdLst>
                  <a:gd name="T0" fmla="*/ 2 w 75"/>
                  <a:gd name="T1" fmla="*/ 174 h 174"/>
                  <a:gd name="T2" fmla="*/ 1 w 75"/>
                  <a:gd name="T3" fmla="*/ 173 h 174"/>
                  <a:gd name="T4" fmla="*/ 1 w 75"/>
                  <a:gd name="T5" fmla="*/ 172 h 174"/>
                  <a:gd name="T6" fmla="*/ 73 w 75"/>
                  <a:gd name="T7" fmla="*/ 1 h 174"/>
                  <a:gd name="T8" fmla="*/ 74 w 75"/>
                  <a:gd name="T9" fmla="*/ 0 h 174"/>
                  <a:gd name="T10" fmla="*/ 75 w 75"/>
                  <a:gd name="T11" fmla="*/ 1 h 174"/>
                  <a:gd name="T12" fmla="*/ 2 w 75"/>
                  <a:gd name="T13" fmla="*/ 173 h 174"/>
                  <a:gd name="T14" fmla="*/ 2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2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5" y="0"/>
                      <a:pt x="75" y="1"/>
                      <a:pt x="7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2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Freeform 342"/>
              <p:cNvSpPr/>
              <p:nvPr/>
            </p:nvSpPr>
            <p:spPr bwMode="auto">
              <a:xfrm>
                <a:off x="2293938" y="3690938"/>
                <a:ext cx="415925" cy="968375"/>
              </a:xfrm>
              <a:custGeom>
                <a:avLst/>
                <a:gdLst>
                  <a:gd name="T0" fmla="*/ 74 w 75"/>
                  <a:gd name="T1" fmla="*/ 174 h 174"/>
                  <a:gd name="T2" fmla="*/ 73 w 75"/>
                  <a:gd name="T3" fmla="*/ 173 h 174"/>
                  <a:gd name="T4" fmla="*/ 0 w 75"/>
                  <a:gd name="T5" fmla="*/ 1 h 174"/>
                  <a:gd name="T6" fmla="*/ 1 w 75"/>
                  <a:gd name="T7" fmla="*/ 0 h 174"/>
                  <a:gd name="T8" fmla="*/ 2 w 75"/>
                  <a:gd name="T9" fmla="*/ 1 h 174"/>
                  <a:gd name="T10" fmla="*/ 75 w 75"/>
                  <a:gd name="T11" fmla="*/ 172 h 174"/>
                  <a:gd name="T12" fmla="*/ 74 w 75"/>
                  <a:gd name="T13" fmla="*/ 173 h 174"/>
                  <a:gd name="T14" fmla="*/ 74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74" y="174"/>
                    </a:moveTo>
                    <a:cubicBezTo>
                      <a:pt x="73" y="174"/>
                      <a:pt x="73" y="173"/>
                      <a:pt x="7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72"/>
                      <a:pt x="75" y="172"/>
                      <a:pt x="75" y="172"/>
                    </a:cubicBezTo>
                    <a:cubicBezTo>
                      <a:pt x="75" y="173"/>
                      <a:pt x="75" y="173"/>
                      <a:pt x="74" y="173"/>
                    </a:cubicBezTo>
                    <a:cubicBezTo>
                      <a:pt x="74" y="174"/>
                      <a:pt x="74" y="174"/>
                      <a:pt x="74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Freeform 343"/>
              <p:cNvSpPr/>
              <p:nvPr/>
            </p:nvSpPr>
            <p:spPr bwMode="auto">
              <a:xfrm>
                <a:off x="2293938" y="3857626"/>
                <a:ext cx="415925" cy="801688"/>
              </a:xfrm>
              <a:custGeom>
                <a:avLst/>
                <a:gdLst>
                  <a:gd name="T0" fmla="*/ 74 w 75"/>
                  <a:gd name="T1" fmla="*/ 144 h 144"/>
                  <a:gd name="T2" fmla="*/ 73 w 75"/>
                  <a:gd name="T3" fmla="*/ 143 h 144"/>
                  <a:gd name="T4" fmla="*/ 0 w 75"/>
                  <a:gd name="T5" fmla="*/ 2 h 144"/>
                  <a:gd name="T6" fmla="*/ 1 w 75"/>
                  <a:gd name="T7" fmla="*/ 0 h 144"/>
                  <a:gd name="T8" fmla="*/ 2 w 75"/>
                  <a:gd name="T9" fmla="*/ 1 h 144"/>
                  <a:gd name="T10" fmla="*/ 75 w 75"/>
                  <a:gd name="T11" fmla="*/ 142 h 144"/>
                  <a:gd name="T12" fmla="*/ 74 w 75"/>
                  <a:gd name="T13" fmla="*/ 143 h 144"/>
                  <a:gd name="T14" fmla="*/ 74 w 75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44">
                    <a:moveTo>
                      <a:pt x="74" y="144"/>
                    </a:moveTo>
                    <a:cubicBezTo>
                      <a:pt x="73" y="144"/>
                      <a:pt x="73" y="143"/>
                      <a:pt x="73" y="1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3"/>
                      <a:pt x="75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Freeform 344"/>
              <p:cNvSpPr/>
              <p:nvPr/>
            </p:nvSpPr>
            <p:spPr bwMode="auto">
              <a:xfrm>
                <a:off x="2520951" y="3690938"/>
                <a:ext cx="100013" cy="968375"/>
              </a:xfrm>
              <a:custGeom>
                <a:avLst/>
                <a:gdLst>
                  <a:gd name="T0" fmla="*/ 1 w 18"/>
                  <a:gd name="T1" fmla="*/ 174 h 174"/>
                  <a:gd name="T2" fmla="*/ 0 w 18"/>
                  <a:gd name="T3" fmla="*/ 174 h 174"/>
                  <a:gd name="T4" fmla="*/ 0 w 18"/>
                  <a:gd name="T5" fmla="*/ 173 h 174"/>
                  <a:gd name="T6" fmla="*/ 16 w 18"/>
                  <a:gd name="T7" fmla="*/ 1 h 174"/>
                  <a:gd name="T8" fmla="*/ 17 w 18"/>
                  <a:gd name="T9" fmla="*/ 0 h 174"/>
                  <a:gd name="T10" fmla="*/ 18 w 18"/>
                  <a:gd name="T11" fmla="*/ 1 h 174"/>
                  <a:gd name="T12" fmla="*/ 1 w 18"/>
                  <a:gd name="T13" fmla="*/ 173 h 174"/>
                  <a:gd name="T14" fmla="*/ 1 w 18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Freeform 345"/>
              <p:cNvSpPr/>
              <p:nvPr/>
            </p:nvSpPr>
            <p:spPr bwMode="auto">
              <a:xfrm>
                <a:off x="2293938" y="3690938"/>
                <a:ext cx="638175" cy="177800"/>
              </a:xfrm>
              <a:custGeom>
                <a:avLst/>
                <a:gdLst>
                  <a:gd name="T0" fmla="*/ 114 w 115"/>
                  <a:gd name="T1" fmla="*/ 32 h 32"/>
                  <a:gd name="T2" fmla="*/ 114 w 115"/>
                  <a:gd name="T3" fmla="*/ 32 h 32"/>
                  <a:gd name="T4" fmla="*/ 1 w 115"/>
                  <a:gd name="T5" fmla="*/ 2 h 32"/>
                  <a:gd name="T6" fmla="*/ 0 w 115"/>
                  <a:gd name="T7" fmla="*/ 1 h 32"/>
                  <a:gd name="T8" fmla="*/ 1 w 115"/>
                  <a:gd name="T9" fmla="*/ 0 h 32"/>
                  <a:gd name="T10" fmla="*/ 114 w 115"/>
                  <a:gd name="T11" fmla="*/ 30 h 32"/>
                  <a:gd name="T12" fmla="*/ 115 w 115"/>
                  <a:gd name="T13" fmla="*/ 31 h 32"/>
                  <a:gd name="T14" fmla="*/ 114 w 11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32">
                    <a:moveTo>
                      <a:pt x="114" y="32"/>
                    </a:moveTo>
                    <a:cubicBezTo>
                      <a:pt x="114" y="32"/>
                      <a:pt x="114" y="32"/>
                      <a:pt x="114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0"/>
                      <a:pt x="115" y="31"/>
                      <a:pt x="115" y="31"/>
                    </a:cubicBezTo>
                    <a:cubicBezTo>
                      <a:pt x="115" y="32"/>
                      <a:pt x="114" y="32"/>
                      <a:pt x="11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Freeform 346"/>
              <p:cNvSpPr/>
              <p:nvPr/>
            </p:nvSpPr>
            <p:spPr bwMode="auto">
              <a:xfrm>
                <a:off x="2293938" y="3857626"/>
                <a:ext cx="638175" cy="11113"/>
              </a:xfrm>
              <a:custGeom>
                <a:avLst/>
                <a:gdLst>
                  <a:gd name="T0" fmla="*/ 114 w 115"/>
                  <a:gd name="T1" fmla="*/ 2 h 2"/>
                  <a:gd name="T2" fmla="*/ 1 w 115"/>
                  <a:gd name="T3" fmla="*/ 2 h 2"/>
                  <a:gd name="T4" fmla="*/ 0 w 115"/>
                  <a:gd name="T5" fmla="*/ 1 h 2"/>
                  <a:gd name="T6" fmla="*/ 1 w 115"/>
                  <a:gd name="T7" fmla="*/ 0 h 2"/>
                  <a:gd name="T8" fmla="*/ 114 w 115"/>
                  <a:gd name="T9" fmla="*/ 0 h 2"/>
                  <a:gd name="T10" fmla="*/ 115 w 115"/>
                  <a:gd name="T11" fmla="*/ 1 h 2"/>
                  <a:gd name="T12" fmla="*/ 114 w 11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">
                    <a:moveTo>
                      <a:pt x="11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5" y="0"/>
                      <a:pt x="115" y="1"/>
                      <a:pt x="115" y="1"/>
                    </a:cubicBezTo>
                    <a:cubicBezTo>
                      <a:pt x="115" y="2"/>
                      <a:pt x="115" y="2"/>
                      <a:pt x="1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Freeform 347"/>
              <p:cNvSpPr>
                <a:spLocks noEditPoints="1"/>
              </p:cNvSpPr>
              <p:nvPr/>
            </p:nvSpPr>
            <p:spPr bwMode="auto">
              <a:xfrm>
                <a:off x="2276476" y="3673476"/>
                <a:ext cx="673100" cy="996950"/>
              </a:xfrm>
              <a:custGeom>
                <a:avLst/>
                <a:gdLst>
                  <a:gd name="T0" fmla="*/ 77 w 121"/>
                  <a:gd name="T1" fmla="*/ 179 h 179"/>
                  <a:gd name="T2" fmla="*/ 45 w 121"/>
                  <a:gd name="T3" fmla="*/ 179 h 179"/>
                  <a:gd name="T4" fmla="*/ 41 w 121"/>
                  <a:gd name="T5" fmla="*/ 176 h 179"/>
                  <a:gd name="T6" fmla="*/ 45 w 121"/>
                  <a:gd name="T7" fmla="*/ 172 h 179"/>
                  <a:gd name="T8" fmla="*/ 77 w 121"/>
                  <a:gd name="T9" fmla="*/ 172 h 179"/>
                  <a:gd name="T10" fmla="*/ 80 w 121"/>
                  <a:gd name="T11" fmla="*/ 176 h 179"/>
                  <a:gd name="T12" fmla="*/ 77 w 121"/>
                  <a:gd name="T13" fmla="*/ 179 h 179"/>
                  <a:gd name="T14" fmla="*/ 117 w 121"/>
                  <a:gd name="T15" fmla="*/ 38 h 179"/>
                  <a:gd name="T16" fmla="*/ 113 w 121"/>
                  <a:gd name="T17" fmla="*/ 34 h 179"/>
                  <a:gd name="T18" fmla="*/ 113 w 121"/>
                  <a:gd name="T19" fmla="*/ 8 h 179"/>
                  <a:gd name="T20" fmla="*/ 8 w 121"/>
                  <a:gd name="T21" fmla="*/ 8 h 179"/>
                  <a:gd name="T22" fmla="*/ 8 w 121"/>
                  <a:gd name="T23" fmla="*/ 34 h 179"/>
                  <a:gd name="T24" fmla="*/ 4 w 121"/>
                  <a:gd name="T25" fmla="*/ 38 h 179"/>
                  <a:gd name="T26" fmla="*/ 0 w 121"/>
                  <a:gd name="T27" fmla="*/ 34 h 179"/>
                  <a:gd name="T28" fmla="*/ 0 w 121"/>
                  <a:gd name="T29" fmla="*/ 4 h 179"/>
                  <a:gd name="T30" fmla="*/ 4 w 121"/>
                  <a:gd name="T31" fmla="*/ 0 h 179"/>
                  <a:gd name="T32" fmla="*/ 117 w 121"/>
                  <a:gd name="T33" fmla="*/ 0 h 179"/>
                  <a:gd name="T34" fmla="*/ 121 w 121"/>
                  <a:gd name="T35" fmla="*/ 4 h 179"/>
                  <a:gd name="T36" fmla="*/ 121 w 121"/>
                  <a:gd name="T37" fmla="*/ 34 h 179"/>
                  <a:gd name="T38" fmla="*/ 117 w 121"/>
                  <a:gd name="T39" fmla="*/ 3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79">
                    <a:moveTo>
                      <a:pt x="77" y="179"/>
                    </a:moveTo>
                    <a:cubicBezTo>
                      <a:pt x="45" y="179"/>
                      <a:pt x="45" y="179"/>
                      <a:pt x="45" y="179"/>
                    </a:cubicBezTo>
                    <a:cubicBezTo>
                      <a:pt x="42" y="179"/>
                      <a:pt x="41" y="178"/>
                      <a:pt x="41" y="176"/>
                    </a:cubicBezTo>
                    <a:cubicBezTo>
                      <a:pt x="41" y="174"/>
                      <a:pt x="42" y="172"/>
                      <a:pt x="45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9" y="172"/>
                      <a:pt x="80" y="174"/>
                      <a:pt x="80" y="176"/>
                    </a:cubicBezTo>
                    <a:cubicBezTo>
                      <a:pt x="80" y="178"/>
                      <a:pt x="79" y="179"/>
                      <a:pt x="77" y="179"/>
                    </a:cubicBezTo>
                    <a:close/>
                    <a:moveTo>
                      <a:pt x="117" y="38"/>
                    </a:moveTo>
                    <a:cubicBezTo>
                      <a:pt x="115" y="38"/>
                      <a:pt x="113" y="36"/>
                      <a:pt x="113" y="34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6" y="38"/>
                      <a:pt x="4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9" y="0"/>
                      <a:pt x="121" y="2"/>
                      <a:pt x="121" y="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6"/>
                      <a:pt x="119" y="38"/>
                      <a:pt x="1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Oval 348"/>
              <p:cNvSpPr>
                <a:spLocks noChangeArrowheads="1"/>
              </p:cNvSpPr>
              <p:nvPr/>
            </p:nvSpPr>
            <p:spPr bwMode="auto">
              <a:xfrm>
                <a:off x="2571751" y="3835401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Oval 349"/>
              <p:cNvSpPr>
                <a:spLocks noChangeArrowheads="1"/>
              </p:cNvSpPr>
              <p:nvPr/>
            </p:nvSpPr>
            <p:spPr bwMode="auto">
              <a:xfrm>
                <a:off x="2576513" y="3751263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Oval 350"/>
              <p:cNvSpPr>
                <a:spLocks noChangeArrowheads="1"/>
              </p:cNvSpPr>
              <p:nvPr/>
            </p:nvSpPr>
            <p:spPr bwMode="auto">
              <a:xfrm>
                <a:off x="2527301" y="4330701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Oval 351"/>
              <p:cNvSpPr>
                <a:spLocks noChangeArrowheads="1"/>
              </p:cNvSpPr>
              <p:nvPr/>
            </p:nvSpPr>
            <p:spPr bwMode="auto">
              <a:xfrm>
                <a:off x="2716213" y="410210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Oval 352"/>
              <p:cNvSpPr>
                <a:spLocks noChangeArrowheads="1"/>
              </p:cNvSpPr>
              <p:nvPr/>
            </p:nvSpPr>
            <p:spPr bwMode="auto">
              <a:xfrm>
                <a:off x="2405063" y="3979863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45" name="组合 844"/>
            <p:cNvGrpSpPr/>
            <p:nvPr/>
          </p:nvGrpSpPr>
          <p:grpSpPr>
            <a:xfrm>
              <a:off x="939751" y="3662363"/>
              <a:ext cx="693738" cy="1025525"/>
              <a:chOff x="1154113" y="3662363"/>
              <a:chExt cx="693738" cy="1025525"/>
            </a:xfrm>
            <a:grpFill/>
          </p:grpSpPr>
          <p:sp>
            <p:nvSpPr>
              <p:cNvPr id="846" name="Freeform 353"/>
              <p:cNvSpPr/>
              <p:nvPr/>
            </p:nvSpPr>
            <p:spPr bwMode="auto">
              <a:xfrm>
                <a:off x="1169988" y="3863976"/>
                <a:ext cx="644525" cy="533400"/>
              </a:xfrm>
              <a:custGeom>
                <a:avLst/>
                <a:gdLst>
                  <a:gd name="T0" fmla="*/ 1 w 116"/>
                  <a:gd name="T1" fmla="*/ 96 h 96"/>
                  <a:gd name="T2" fmla="*/ 1 w 116"/>
                  <a:gd name="T3" fmla="*/ 96 h 96"/>
                  <a:gd name="T4" fmla="*/ 1 w 116"/>
                  <a:gd name="T5" fmla="*/ 94 h 96"/>
                  <a:gd name="T6" fmla="*/ 114 w 116"/>
                  <a:gd name="T7" fmla="*/ 1 h 96"/>
                  <a:gd name="T8" fmla="*/ 115 w 116"/>
                  <a:gd name="T9" fmla="*/ 1 h 96"/>
                  <a:gd name="T10" fmla="*/ 115 w 116"/>
                  <a:gd name="T11" fmla="*/ 2 h 96"/>
                  <a:gd name="T12" fmla="*/ 2 w 116"/>
                  <a:gd name="T13" fmla="*/ 96 h 96"/>
                  <a:gd name="T14" fmla="*/ 1 w 11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96">
                    <a:moveTo>
                      <a:pt x="1" y="96"/>
                    </a:moveTo>
                    <a:cubicBezTo>
                      <a:pt x="1" y="96"/>
                      <a:pt x="1" y="96"/>
                      <a:pt x="1" y="96"/>
                    </a:cubicBezTo>
                    <a:cubicBezTo>
                      <a:pt x="0" y="95"/>
                      <a:pt x="0" y="95"/>
                      <a:pt x="1" y="94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5" y="0"/>
                      <a:pt x="115" y="0"/>
                      <a:pt x="115" y="1"/>
                    </a:cubicBezTo>
                    <a:cubicBezTo>
                      <a:pt x="116" y="1"/>
                      <a:pt x="116" y="2"/>
                      <a:pt x="115" y="2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Freeform 354"/>
              <p:cNvSpPr/>
              <p:nvPr/>
            </p:nvSpPr>
            <p:spPr bwMode="auto">
              <a:xfrm>
                <a:off x="1425576" y="3863976"/>
                <a:ext cx="388938" cy="122238"/>
              </a:xfrm>
              <a:custGeom>
                <a:avLst/>
                <a:gdLst>
                  <a:gd name="T0" fmla="*/ 1 w 70"/>
                  <a:gd name="T1" fmla="*/ 22 h 22"/>
                  <a:gd name="T2" fmla="*/ 0 w 70"/>
                  <a:gd name="T3" fmla="*/ 21 h 22"/>
                  <a:gd name="T4" fmla="*/ 1 w 70"/>
                  <a:gd name="T5" fmla="*/ 20 h 22"/>
                  <a:gd name="T6" fmla="*/ 68 w 70"/>
                  <a:gd name="T7" fmla="*/ 1 h 22"/>
                  <a:gd name="T8" fmla="*/ 70 w 70"/>
                  <a:gd name="T9" fmla="*/ 1 h 22"/>
                  <a:gd name="T10" fmla="*/ 69 w 70"/>
                  <a:gd name="T11" fmla="*/ 2 h 22"/>
                  <a:gd name="T12" fmla="*/ 1 w 70"/>
                  <a:gd name="T13" fmla="*/ 22 h 22"/>
                  <a:gd name="T14" fmla="*/ 1 w 70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2">
                    <a:moveTo>
                      <a:pt x="1" y="22"/>
                    </a:moveTo>
                    <a:cubicBezTo>
                      <a:pt x="0" y="22"/>
                      <a:pt x="0" y="21"/>
                      <a:pt x="0" y="21"/>
                    </a:cubicBezTo>
                    <a:cubicBezTo>
                      <a:pt x="0" y="21"/>
                      <a:pt x="0" y="20"/>
                      <a:pt x="1" y="2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0"/>
                      <a:pt x="69" y="1"/>
                      <a:pt x="70" y="1"/>
                    </a:cubicBezTo>
                    <a:cubicBezTo>
                      <a:pt x="70" y="2"/>
                      <a:pt x="69" y="2"/>
                      <a:pt x="69" y="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Freeform 355"/>
              <p:cNvSpPr/>
              <p:nvPr/>
            </p:nvSpPr>
            <p:spPr bwMode="auto">
              <a:xfrm>
                <a:off x="1169988" y="4352926"/>
                <a:ext cx="484188" cy="44450"/>
              </a:xfrm>
              <a:custGeom>
                <a:avLst/>
                <a:gdLst>
                  <a:gd name="T0" fmla="*/ 1 w 87"/>
                  <a:gd name="T1" fmla="*/ 8 h 8"/>
                  <a:gd name="T2" fmla="*/ 0 w 87"/>
                  <a:gd name="T3" fmla="*/ 7 h 8"/>
                  <a:gd name="T4" fmla="*/ 1 w 87"/>
                  <a:gd name="T5" fmla="*/ 6 h 8"/>
                  <a:gd name="T6" fmla="*/ 86 w 87"/>
                  <a:gd name="T7" fmla="*/ 0 h 8"/>
                  <a:gd name="T8" fmla="*/ 87 w 87"/>
                  <a:gd name="T9" fmla="*/ 1 h 8"/>
                  <a:gd name="T10" fmla="*/ 86 w 87"/>
                  <a:gd name="T11" fmla="*/ 2 h 8"/>
                  <a:gd name="T12" fmla="*/ 1 w 87"/>
                  <a:gd name="T13" fmla="*/ 8 h 8"/>
                  <a:gd name="T14" fmla="*/ 1 w 87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8">
                    <a:moveTo>
                      <a:pt x="1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7" y="0"/>
                      <a:pt x="87" y="1"/>
                    </a:cubicBezTo>
                    <a:cubicBezTo>
                      <a:pt x="87" y="1"/>
                      <a:pt x="87" y="1"/>
                      <a:pt x="86" y="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Freeform 356"/>
              <p:cNvSpPr/>
              <p:nvPr/>
            </p:nvSpPr>
            <p:spPr bwMode="auto">
              <a:xfrm>
                <a:off x="1169988" y="3975101"/>
                <a:ext cx="266700" cy="422275"/>
              </a:xfrm>
              <a:custGeom>
                <a:avLst/>
                <a:gdLst>
                  <a:gd name="T0" fmla="*/ 1 w 48"/>
                  <a:gd name="T1" fmla="*/ 76 h 76"/>
                  <a:gd name="T2" fmla="*/ 1 w 48"/>
                  <a:gd name="T3" fmla="*/ 76 h 76"/>
                  <a:gd name="T4" fmla="*/ 0 w 48"/>
                  <a:gd name="T5" fmla="*/ 75 h 76"/>
                  <a:gd name="T6" fmla="*/ 46 w 48"/>
                  <a:gd name="T7" fmla="*/ 0 h 76"/>
                  <a:gd name="T8" fmla="*/ 47 w 48"/>
                  <a:gd name="T9" fmla="*/ 0 h 76"/>
                  <a:gd name="T10" fmla="*/ 48 w 48"/>
                  <a:gd name="T11" fmla="*/ 1 h 76"/>
                  <a:gd name="T12" fmla="*/ 2 w 48"/>
                  <a:gd name="T13" fmla="*/ 76 h 76"/>
                  <a:gd name="T14" fmla="*/ 1 w 48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6">
                    <a:moveTo>
                      <a:pt x="1" y="76"/>
                    </a:moveTo>
                    <a:cubicBezTo>
                      <a:pt x="1" y="76"/>
                      <a:pt x="1" y="76"/>
                      <a:pt x="1" y="76"/>
                    </a:cubicBezTo>
                    <a:cubicBezTo>
                      <a:pt x="0" y="76"/>
                      <a:pt x="0" y="75"/>
                      <a:pt x="0" y="7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7" y="0"/>
                      <a:pt x="47" y="0"/>
                    </a:cubicBezTo>
                    <a:cubicBezTo>
                      <a:pt x="48" y="0"/>
                      <a:pt x="48" y="1"/>
                      <a:pt x="48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Freeform 357"/>
              <p:cNvSpPr/>
              <p:nvPr/>
            </p:nvSpPr>
            <p:spPr bwMode="auto">
              <a:xfrm>
                <a:off x="1643063" y="3863976"/>
                <a:ext cx="171450" cy="500063"/>
              </a:xfrm>
              <a:custGeom>
                <a:avLst/>
                <a:gdLst>
                  <a:gd name="T0" fmla="*/ 1 w 31"/>
                  <a:gd name="T1" fmla="*/ 90 h 90"/>
                  <a:gd name="T2" fmla="*/ 1 w 31"/>
                  <a:gd name="T3" fmla="*/ 89 h 90"/>
                  <a:gd name="T4" fmla="*/ 1 w 31"/>
                  <a:gd name="T5" fmla="*/ 88 h 90"/>
                  <a:gd name="T6" fmla="*/ 29 w 31"/>
                  <a:gd name="T7" fmla="*/ 1 h 90"/>
                  <a:gd name="T8" fmla="*/ 30 w 31"/>
                  <a:gd name="T9" fmla="*/ 1 h 90"/>
                  <a:gd name="T10" fmla="*/ 31 w 31"/>
                  <a:gd name="T11" fmla="*/ 2 h 90"/>
                  <a:gd name="T12" fmla="*/ 2 w 31"/>
                  <a:gd name="T13" fmla="*/ 89 h 90"/>
                  <a:gd name="T14" fmla="*/ 1 w 3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90">
                    <a:moveTo>
                      <a:pt x="1" y="90"/>
                    </a:moveTo>
                    <a:cubicBezTo>
                      <a:pt x="1" y="90"/>
                      <a:pt x="1" y="89"/>
                      <a:pt x="1" y="89"/>
                    </a:cubicBezTo>
                    <a:cubicBezTo>
                      <a:pt x="1" y="89"/>
                      <a:pt x="0" y="89"/>
                      <a:pt x="1" y="88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30" y="0"/>
                      <a:pt x="30" y="1"/>
                    </a:cubicBezTo>
                    <a:cubicBezTo>
                      <a:pt x="30" y="1"/>
                      <a:pt x="31" y="1"/>
                      <a:pt x="31" y="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Freeform 358"/>
              <p:cNvSpPr/>
              <p:nvPr/>
            </p:nvSpPr>
            <p:spPr bwMode="auto">
              <a:xfrm>
                <a:off x="1498601" y="4352926"/>
                <a:ext cx="155575" cy="317500"/>
              </a:xfrm>
              <a:custGeom>
                <a:avLst/>
                <a:gdLst>
                  <a:gd name="T0" fmla="*/ 1 w 28"/>
                  <a:gd name="T1" fmla="*/ 57 h 57"/>
                  <a:gd name="T2" fmla="*/ 0 w 28"/>
                  <a:gd name="T3" fmla="*/ 57 h 57"/>
                  <a:gd name="T4" fmla="*/ 0 w 28"/>
                  <a:gd name="T5" fmla="*/ 56 h 57"/>
                  <a:gd name="T6" fmla="*/ 27 w 28"/>
                  <a:gd name="T7" fmla="*/ 0 h 57"/>
                  <a:gd name="T8" fmla="*/ 28 w 28"/>
                  <a:gd name="T9" fmla="*/ 0 h 57"/>
                  <a:gd name="T10" fmla="*/ 28 w 28"/>
                  <a:gd name="T11" fmla="*/ 1 h 57"/>
                  <a:gd name="T12" fmla="*/ 2 w 28"/>
                  <a:gd name="T13" fmla="*/ 57 h 57"/>
                  <a:gd name="T14" fmla="*/ 1 w 28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7">
                    <a:moveTo>
                      <a:pt x="1" y="57"/>
                    </a:moveTo>
                    <a:cubicBezTo>
                      <a:pt x="1" y="57"/>
                      <a:pt x="0" y="57"/>
                      <a:pt x="0" y="57"/>
                    </a:cubicBezTo>
                    <a:cubicBezTo>
                      <a:pt x="0" y="57"/>
                      <a:pt x="0" y="56"/>
                      <a:pt x="0" y="5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8" y="0"/>
                    </a:cubicBezTo>
                    <a:cubicBezTo>
                      <a:pt x="28" y="0"/>
                      <a:pt x="28" y="1"/>
                      <a:pt x="28" y="1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" y="57"/>
                      <a:pt x="1" y="57"/>
                      <a:pt x="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Freeform 359"/>
              <p:cNvSpPr/>
              <p:nvPr/>
            </p:nvSpPr>
            <p:spPr bwMode="auto">
              <a:xfrm>
                <a:off x="1425576" y="3673476"/>
                <a:ext cx="100013" cy="312738"/>
              </a:xfrm>
              <a:custGeom>
                <a:avLst/>
                <a:gdLst>
                  <a:gd name="T0" fmla="*/ 1 w 18"/>
                  <a:gd name="T1" fmla="*/ 56 h 56"/>
                  <a:gd name="T2" fmla="*/ 1 w 18"/>
                  <a:gd name="T3" fmla="*/ 56 h 56"/>
                  <a:gd name="T4" fmla="*/ 0 w 18"/>
                  <a:gd name="T5" fmla="*/ 54 h 56"/>
                  <a:gd name="T6" fmla="*/ 16 w 18"/>
                  <a:gd name="T7" fmla="*/ 1 h 56"/>
                  <a:gd name="T8" fmla="*/ 17 w 18"/>
                  <a:gd name="T9" fmla="*/ 0 h 56"/>
                  <a:gd name="T10" fmla="*/ 18 w 18"/>
                  <a:gd name="T11" fmla="*/ 2 h 56"/>
                  <a:gd name="T12" fmla="*/ 2 w 18"/>
                  <a:gd name="T13" fmla="*/ 55 h 56"/>
                  <a:gd name="T14" fmla="*/ 1 w 18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56">
                    <a:moveTo>
                      <a:pt x="1" y="56"/>
                    </a:moveTo>
                    <a:cubicBezTo>
                      <a:pt x="1" y="56"/>
                      <a:pt x="1" y="56"/>
                      <a:pt x="1" y="56"/>
                    </a:cubicBezTo>
                    <a:cubicBezTo>
                      <a:pt x="0" y="55"/>
                      <a:pt x="0" y="55"/>
                      <a:pt x="0" y="5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7" y="0"/>
                      <a:pt x="17" y="0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5"/>
                      <a:pt x="1" y="56"/>
                      <a:pt x="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Freeform 360"/>
              <p:cNvSpPr/>
              <p:nvPr/>
            </p:nvSpPr>
            <p:spPr bwMode="auto">
              <a:xfrm>
                <a:off x="1425576" y="3975101"/>
                <a:ext cx="228600" cy="388938"/>
              </a:xfrm>
              <a:custGeom>
                <a:avLst/>
                <a:gdLst>
                  <a:gd name="T0" fmla="*/ 40 w 41"/>
                  <a:gd name="T1" fmla="*/ 70 h 70"/>
                  <a:gd name="T2" fmla="*/ 40 w 41"/>
                  <a:gd name="T3" fmla="*/ 69 h 70"/>
                  <a:gd name="T4" fmla="*/ 0 w 41"/>
                  <a:gd name="T5" fmla="*/ 1 h 70"/>
                  <a:gd name="T6" fmla="*/ 0 w 41"/>
                  <a:gd name="T7" fmla="*/ 0 h 70"/>
                  <a:gd name="T8" fmla="*/ 2 w 41"/>
                  <a:gd name="T9" fmla="*/ 0 h 70"/>
                  <a:gd name="T10" fmla="*/ 41 w 41"/>
                  <a:gd name="T11" fmla="*/ 68 h 70"/>
                  <a:gd name="T12" fmla="*/ 41 w 41"/>
                  <a:gd name="T13" fmla="*/ 69 h 70"/>
                  <a:gd name="T14" fmla="*/ 40 w 41"/>
                  <a:gd name="T1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70">
                    <a:moveTo>
                      <a:pt x="40" y="70"/>
                    </a:moveTo>
                    <a:cubicBezTo>
                      <a:pt x="40" y="70"/>
                      <a:pt x="40" y="69"/>
                      <a:pt x="40" y="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70"/>
                      <a:pt x="40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Freeform 361"/>
              <p:cNvSpPr>
                <a:spLocks noEditPoints="1"/>
              </p:cNvSpPr>
              <p:nvPr/>
            </p:nvSpPr>
            <p:spPr bwMode="auto">
              <a:xfrm>
                <a:off x="1154113" y="3662363"/>
                <a:ext cx="693738" cy="1025525"/>
              </a:xfrm>
              <a:custGeom>
                <a:avLst/>
                <a:gdLst>
                  <a:gd name="T0" fmla="*/ 63 w 125"/>
                  <a:gd name="T1" fmla="*/ 184 h 184"/>
                  <a:gd name="T2" fmla="*/ 1 w 125"/>
                  <a:gd name="T3" fmla="*/ 132 h 184"/>
                  <a:gd name="T4" fmla="*/ 3 w 125"/>
                  <a:gd name="T5" fmla="*/ 128 h 184"/>
                  <a:gd name="T6" fmla="*/ 8 w 125"/>
                  <a:gd name="T7" fmla="*/ 130 h 184"/>
                  <a:gd name="T8" fmla="*/ 63 w 125"/>
                  <a:gd name="T9" fmla="*/ 177 h 184"/>
                  <a:gd name="T10" fmla="*/ 83 w 125"/>
                  <a:gd name="T11" fmla="*/ 173 h 184"/>
                  <a:gd name="T12" fmla="*/ 101 w 125"/>
                  <a:gd name="T13" fmla="*/ 162 h 184"/>
                  <a:gd name="T14" fmla="*/ 113 w 125"/>
                  <a:gd name="T15" fmla="*/ 146 h 184"/>
                  <a:gd name="T16" fmla="*/ 118 w 125"/>
                  <a:gd name="T17" fmla="*/ 126 h 184"/>
                  <a:gd name="T18" fmla="*/ 112 w 125"/>
                  <a:gd name="T19" fmla="*/ 104 h 184"/>
                  <a:gd name="T20" fmla="*/ 97 w 125"/>
                  <a:gd name="T21" fmla="*/ 89 h 184"/>
                  <a:gd name="T22" fmla="*/ 68 w 125"/>
                  <a:gd name="T23" fmla="*/ 74 h 184"/>
                  <a:gd name="T24" fmla="*/ 61 w 125"/>
                  <a:gd name="T25" fmla="*/ 71 h 184"/>
                  <a:gd name="T26" fmla="*/ 54 w 125"/>
                  <a:gd name="T27" fmla="*/ 67 h 184"/>
                  <a:gd name="T28" fmla="*/ 47 w 125"/>
                  <a:gd name="T29" fmla="*/ 61 h 184"/>
                  <a:gd name="T30" fmla="*/ 48 w 125"/>
                  <a:gd name="T31" fmla="*/ 56 h 184"/>
                  <a:gd name="T32" fmla="*/ 53 w 125"/>
                  <a:gd name="T33" fmla="*/ 56 h 184"/>
                  <a:gd name="T34" fmla="*/ 58 w 125"/>
                  <a:gd name="T35" fmla="*/ 61 h 184"/>
                  <a:gd name="T36" fmla="*/ 64 w 125"/>
                  <a:gd name="T37" fmla="*/ 64 h 184"/>
                  <a:gd name="T38" fmla="*/ 71 w 125"/>
                  <a:gd name="T39" fmla="*/ 67 h 184"/>
                  <a:gd name="T40" fmla="*/ 100 w 125"/>
                  <a:gd name="T41" fmla="*/ 83 h 184"/>
                  <a:gd name="T42" fmla="*/ 119 w 125"/>
                  <a:gd name="T43" fmla="*/ 100 h 184"/>
                  <a:gd name="T44" fmla="*/ 125 w 125"/>
                  <a:gd name="T45" fmla="*/ 126 h 184"/>
                  <a:gd name="T46" fmla="*/ 120 w 125"/>
                  <a:gd name="T47" fmla="*/ 149 h 184"/>
                  <a:gd name="T48" fmla="*/ 106 w 125"/>
                  <a:gd name="T49" fmla="*/ 167 h 184"/>
                  <a:gd name="T50" fmla="*/ 86 w 125"/>
                  <a:gd name="T51" fmla="*/ 180 h 184"/>
                  <a:gd name="T52" fmla="*/ 63 w 125"/>
                  <a:gd name="T53" fmla="*/ 184 h 184"/>
                  <a:gd name="T54" fmla="*/ 89 w 125"/>
                  <a:gd name="T55" fmla="*/ 128 h 184"/>
                  <a:gd name="T56" fmla="*/ 86 w 125"/>
                  <a:gd name="T57" fmla="*/ 125 h 184"/>
                  <a:gd name="T58" fmla="*/ 84 w 125"/>
                  <a:gd name="T59" fmla="*/ 120 h 184"/>
                  <a:gd name="T60" fmla="*/ 78 w 125"/>
                  <a:gd name="T61" fmla="*/ 115 h 184"/>
                  <a:gd name="T62" fmla="*/ 71 w 125"/>
                  <a:gd name="T63" fmla="*/ 110 h 184"/>
                  <a:gd name="T64" fmla="*/ 63 w 125"/>
                  <a:gd name="T65" fmla="*/ 107 h 184"/>
                  <a:gd name="T66" fmla="*/ 46 w 125"/>
                  <a:gd name="T67" fmla="*/ 98 h 184"/>
                  <a:gd name="T68" fmla="*/ 30 w 125"/>
                  <a:gd name="T69" fmla="*/ 88 h 184"/>
                  <a:gd name="T70" fmla="*/ 17 w 125"/>
                  <a:gd name="T71" fmla="*/ 74 h 184"/>
                  <a:gd name="T72" fmla="*/ 12 w 125"/>
                  <a:gd name="T73" fmla="*/ 53 h 184"/>
                  <a:gd name="T74" fmla="*/ 16 w 125"/>
                  <a:gd name="T75" fmla="*/ 32 h 184"/>
                  <a:gd name="T76" fmla="*/ 27 w 125"/>
                  <a:gd name="T77" fmla="*/ 15 h 184"/>
                  <a:gd name="T78" fmla="*/ 44 w 125"/>
                  <a:gd name="T79" fmla="*/ 4 h 184"/>
                  <a:gd name="T80" fmla="*/ 66 w 125"/>
                  <a:gd name="T81" fmla="*/ 0 h 184"/>
                  <a:gd name="T82" fmla="*/ 96 w 125"/>
                  <a:gd name="T83" fmla="*/ 8 h 184"/>
                  <a:gd name="T84" fmla="*/ 121 w 125"/>
                  <a:gd name="T85" fmla="*/ 35 h 184"/>
                  <a:gd name="T86" fmla="*/ 120 w 125"/>
                  <a:gd name="T87" fmla="*/ 41 h 184"/>
                  <a:gd name="T88" fmla="*/ 115 w 125"/>
                  <a:gd name="T89" fmla="*/ 39 h 184"/>
                  <a:gd name="T90" fmla="*/ 92 w 125"/>
                  <a:gd name="T91" fmla="*/ 15 h 184"/>
                  <a:gd name="T92" fmla="*/ 66 w 125"/>
                  <a:gd name="T93" fmla="*/ 7 h 184"/>
                  <a:gd name="T94" fmla="*/ 47 w 125"/>
                  <a:gd name="T95" fmla="*/ 10 h 184"/>
                  <a:gd name="T96" fmla="*/ 33 w 125"/>
                  <a:gd name="T97" fmla="*/ 20 h 184"/>
                  <a:gd name="T98" fmla="*/ 23 w 125"/>
                  <a:gd name="T99" fmla="*/ 34 h 184"/>
                  <a:gd name="T100" fmla="*/ 20 w 125"/>
                  <a:gd name="T101" fmla="*/ 53 h 184"/>
                  <a:gd name="T102" fmla="*/ 24 w 125"/>
                  <a:gd name="T103" fmla="*/ 70 h 184"/>
                  <a:gd name="T104" fmla="*/ 34 w 125"/>
                  <a:gd name="T105" fmla="*/ 82 h 184"/>
                  <a:gd name="T106" fmla="*/ 50 w 125"/>
                  <a:gd name="T107" fmla="*/ 92 h 184"/>
                  <a:gd name="T108" fmla="*/ 67 w 125"/>
                  <a:gd name="T109" fmla="*/ 100 h 184"/>
                  <a:gd name="T110" fmla="*/ 74 w 125"/>
                  <a:gd name="T111" fmla="*/ 104 h 184"/>
                  <a:gd name="T112" fmla="*/ 82 w 125"/>
                  <a:gd name="T113" fmla="*/ 109 h 184"/>
                  <a:gd name="T114" fmla="*/ 90 w 125"/>
                  <a:gd name="T115" fmla="*/ 115 h 184"/>
                  <a:gd name="T116" fmla="*/ 93 w 125"/>
                  <a:gd name="T117" fmla="*/ 125 h 184"/>
                  <a:gd name="T118" fmla="*/ 89 w 125"/>
                  <a:gd name="T119" fmla="*/ 12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" h="184">
                    <a:moveTo>
                      <a:pt x="63" y="184"/>
                    </a:moveTo>
                    <a:cubicBezTo>
                      <a:pt x="35" y="184"/>
                      <a:pt x="14" y="167"/>
                      <a:pt x="1" y="132"/>
                    </a:cubicBezTo>
                    <a:cubicBezTo>
                      <a:pt x="0" y="130"/>
                      <a:pt x="1" y="128"/>
                      <a:pt x="3" y="128"/>
                    </a:cubicBezTo>
                    <a:cubicBezTo>
                      <a:pt x="5" y="127"/>
                      <a:pt x="7" y="128"/>
                      <a:pt x="8" y="130"/>
                    </a:cubicBezTo>
                    <a:cubicBezTo>
                      <a:pt x="20" y="161"/>
                      <a:pt x="38" y="177"/>
                      <a:pt x="63" y="177"/>
                    </a:cubicBezTo>
                    <a:cubicBezTo>
                      <a:pt x="70" y="177"/>
                      <a:pt x="77" y="175"/>
                      <a:pt x="83" y="173"/>
                    </a:cubicBezTo>
                    <a:cubicBezTo>
                      <a:pt x="90" y="170"/>
                      <a:pt x="96" y="167"/>
                      <a:pt x="101" y="162"/>
                    </a:cubicBezTo>
                    <a:cubicBezTo>
                      <a:pt x="106" y="157"/>
                      <a:pt x="110" y="152"/>
                      <a:pt x="113" y="146"/>
                    </a:cubicBezTo>
                    <a:cubicBezTo>
                      <a:pt x="116" y="140"/>
                      <a:pt x="118" y="133"/>
                      <a:pt x="118" y="126"/>
                    </a:cubicBezTo>
                    <a:cubicBezTo>
                      <a:pt x="118" y="117"/>
                      <a:pt x="116" y="110"/>
                      <a:pt x="112" y="104"/>
                    </a:cubicBezTo>
                    <a:cubicBezTo>
                      <a:pt x="109" y="98"/>
                      <a:pt x="103" y="93"/>
                      <a:pt x="97" y="89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66" y="73"/>
                      <a:pt x="64" y="72"/>
                      <a:pt x="61" y="71"/>
                    </a:cubicBezTo>
                    <a:cubicBezTo>
                      <a:pt x="59" y="70"/>
                      <a:pt x="56" y="68"/>
                      <a:pt x="54" y="67"/>
                    </a:cubicBezTo>
                    <a:cubicBezTo>
                      <a:pt x="51" y="65"/>
                      <a:pt x="49" y="63"/>
                      <a:pt x="47" y="61"/>
                    </a:cubicBezTo>
                    <a:cubicBezTo>
                      <a:pt x="46" y="59"/>
                      <a:pt x="46" y="57"/>
                      <a:pt x="48" y="56"/>
                    </a:cubicBezTo>
                    <a:cubicBezTo>
                      <a:pt x="49" y="55"/>
                      <a:pt x="52" y="55"/>
                      <a:pt x="53" y="56"/>
                    </a:cubicBezTo>
                    <a:cubicBezTo>
                      <a:pt x="54" y="58"/>
                      <a:pt x="56" y="59"/>
                      <a:pt x="58" y="61"/>
                    </a:cubicBezTo>
                    <a:cubicBezTo>
                      <a:pt x="60" y="62"/>
                      <a:pt x="62" y="63"/>
                      <a:pt x="64" y="64"/>
                    </a:cubicBezTo>
                    <a:cubicBezTo>
                      <a:pt x="67" y="65"/>
                      <a:pt x="69" y="66"/>
                      <a:pt x="71" y="67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8" y="88"/>
                      <a:pt x="114" y="93"/>
                      <a:pt x="119" y="100"/>
                    </a:cubicBezTo>
                    <a:cubicBezTo>
                      <a:pt x="123" y="107"/>
                      <a:pt x="125" y="116"/>
                      <a:pt x="125" y="126"/>
                    </a:cubicBezTo>
                    <a:cubicBezTo>
                      <a:pt x="125" y="134"/>
                      <a:pt x="123" y="142"/>
                      <a:pt x="120" y="149"/>
                    </a:cubicBezTo>
                    <a:cubicBezTo>
                      <a:pt x="116" y="156"/>
                      <a:pt x="112" y="162"/>
                      <a:pt x="106" y="167"/>
                    </a:cubicBezTo>
                    <a:cubicBezTo>
                      <a:pt x="100" y="173"/>
                      <a:pt x="93" y="177"/>
                      <a:pt x="86" y="180"/>
                    </a:cubicBezTo>
                    <a:cubicBezTo>
                      <a:pt x="78" y="182"/>
                      <a:pt x="71" y="184"/>
                      <a:pt x="63" y="184"/>
                    </a:cubicBezTo>
                    <a:close/>
                    <a:moveTo>
                      <a:pt x="89" y="128"/>
                    </a:moveTo>
                    <a:cubicBezTo>
                      <a:pt x="87" y="128"/>
                      <a:pt x="86" y="127"/>
                      <a:pt x="86" y="125"/>
                    </a:cubicBezTo>
                    <a:cubicBezTo>
                      <a:pt x="86" y="123"/>
                      <a:pt x="85" y="121"/>
                      <a:pt x="84" y="120"/>
                    </a:cubicBezTo>
                    <a:cubicBezTo>
                      <a:pt x="82" y="118"/>
                      <a:pt x="81" y="116"/>
                      <a:pt x="78" y="115"/>
                    </a:cubicBezTo>
                    <a:cubicBezTo>
                      <a:pt x="76" y="113"/>
                      <a:pt x="73" y="112"/>
                      <a:pt x="71" y="110"/>
                    </a:cubicBezTo>
                    <a:cubicBezTo>
                      <a:pt x="68" y="109"/>
                      <a:pt x="65" y="108"/>
                      <a:pt x="63" y="107"/>
                    </a:cubicBezTo>
                    <a:cubicBezTo>
                      <a:pt x="58" y="104"/>
                      <a:pt x="52" y="101"/>
                      <a:pt x="46" y="98"/>
                    </a:cubicBezTo>
                    <a:cubicBezTo>
                      <a:pt x="40" y="95"/>
                      <a:pt x="35" y="92"/>
                      <a:pt x="30" y="88"/>
                    </a:cubicBezTo>
                    <a:cubicBezTo>
                      <a:pt x="25" y="84"/>
                      <a:pt x="21" y="79"/>
                      <a:pt x="17" y="74"/>
                    </a:cubicBezTo>
                    <a:cubicBezTo>
                      <a:pt x="14" y="68"/>
                      <a:pt x="12" y="61"/>
                      <a:pt x="12" y="53"/>
                    </a:cubicBezTo>
                    <a:cubicBezTo>
                      <a:pt x="12" y="45"/>
                      <a:pt x="14" y="38"/>
                      <a:pt x="16" y="32"/>
                    </a:cubicBezTo>
                    <a:cubicBezTo>
                      <a:pt x="19" y="25"/>
                      <a:pt x="23" y="20"/>
                      <a:pt x="27" y="15"/>
                    </a:cubicBezTo>
                    <a:cubicBezTo>
                      <a:pt x="32" y="10"/>
                      <a:pt x="38" y="6"/>
                      <a:pt x="44" y="4"/>
                    </a:cubicBezTo>
                    <a:cubicBezTo>
                      <a:pt x="51" y="1"/>
                      <a:pt x="58" y="0"/>
                      <a:pt x="66" y="0"/>
                    </a:cubicBezTo>
                    <a:cubicBezTo>
                      <a:pt x="76" y="0"/>
                      <a:pt x="86" y="3"/>
                      <a:pt x="96" y="8"/>
                    </a:cubicBezTo>
                    <a:cubicBezTo>
                      <a:pt x="105" y="14"/>
                      <a:pt x="113" y="23"/>
                      <a:pt x="121" y="35"/>
                    </a:cubicBezTo>
                    <a:cubicBezTo>
                      <a:pt x="122" y="37"/>
                      <a:pt x="121" y="39"/>
                      <a:pt x="120" y="41"/>
                    </a:cubicBezTo>
                    <a:cubicBezTo>
                      <a:pt x="118" y="42"/>
                      <a:pt x="116" y="41"/>
                      <a:pt x="115" y="39"/>
                    </a:cubicBezTo>
                    <a:cubicBezTo>
                      <a:pt x="108" y="28"/>
                      <a:pt x="100" y="20"/>
                      <a:pt x="92" y="15"/>
                    </a:cubicBezTo>
                    <a:cubicBezTo>
                      <a:pt x="84" y="10"/>
                      <a:pt x="75" y="7"/>
                      <a:pt x="66" y="7"/>
                    </a:cubicBezTo>
                    <a:cubicBezTo>
                      <a:pt x="59" y="7"/>
                      <a:pt x="53" y="8"/>
                      <a:pt x="47" y="10"/>
                    </a:cubicBezTo>
                    <a:cubicBezTo>
                      <a:pt x="42" y="13"/>
                      <a:pt x="37" y="16"/>
                      <a:pt x="33" y="20"/>
                    </a:cubicBezTo>
                    <a:cubicBezTo>
                      <a:pt x="29" y="24"/>
                      <a:pt x="25" y="29"/>
                      <a:pt x="23" y="34"/>
                    </a:cubicBezTo>
                    <a:cubicBezTo>
                      <a:pt x="21" y="40"/>
                      <a:pt x="20" y="46"/>
                      <a:pt x="20" y="53"/>
                    </a:cubicBezTo>
                    <a:cubicBezTo>
                      <a:pt x="20" y="60"/>
                      <a:pt x="21" y="65"/>
                      <a:pt x="24" y="70"/>
                    </a:cubicBezTo>
                    <a:cubicBezTo>
                      <a:pt x="26" y="75"/>
                      <a:pt x="30" y="79"/>
                      <a:pt x="34" y="82"/>
                    </a:cubicBezTo>
                    <a:cubicBezTo>
                      <a:pt x="39" y="86"/>
                      <a:pt x="44" y="89"/>
                      <a:pt x="50" y="92"/>
                    </a:cubicBezTo>
                    <a:cubicBezTo>
                      <a:pt x="55" y="94"/>
                      <a:pt x="61" y="97"/>
                      <a:pt x="67" y="100"/>
                    </a:cubicBezTo>
                    <a:cubicBezTo>
                      <a:pt x="69" y="101"/>
                      <a:pt x="71" y="102"/>
                      <a:pt x="74" y="104"/>
                    </a:cubicBezTo>
                    <a:cubicBezTo>
                      <a:pt x="77" y="105"/>
                      <a:pt x="80" y="107"/>
                      <a:pt x="82" y="109"/>
                    </a:cubicBezTo>
                    <a:cubicBezTo>
                      <a:pt x="85" y="110"/>
                      <a:pt x="88" y="113"/>
                      <a:pt x="90" y="115"/>
                    </a:cubicBezTo>
                    <a:cubicBezTo>
                      <a:pt x="92" y="118"/>
                      <a:pt x="93" y="121"/>
                      <a:pt x="93" y="125"/>
                    </a:cubicBezTo>
                    <a:cubicBezTo>
                      <a:pt x="93" y="127"/>
                      <a:pt x="91" y="128"/>
                      <a:pt x="89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Oval 362"/>
              <p:cNvSpPr>
                <a:spLocks noChangeArrowheads="1"/>
              </p:cNvSpPr>
              <p:nvPr/>
            </p:nvSpPr>
            <p:spPr bwMode="auto">
              <a:xfrm>
                <a:off x="1447801" y="3802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Oval 363"/>
              <p:cNvSpPr>
                <a:spLocks noChangeArrowheads="1"/>
              </p:cNvSpPr>
              <p:nvPr/>
            </p:nvSpPr>
            <p:spPr bwMode="auto">
              <a:xfrm>
                <a:off x="1387476" y="4348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Oval 364"/>
              <p:cNvSpPr>
                <a:spLocks noChangeArrowheads="1"/>
              </p:cNvSpPr>
              <p:nvPr/>
            </p:nvSpPr>
            <p:spPr bwMode="auto">
              <a:xfrm>
                <a:off x="1276351" y="4264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Oval 365"/>
              <p:cNvSpPr>
                <a:spLocks noChangeArrowheads="1"/>
              </p:cNvSpPr>
              <p:nvPr/>
            </p:nvSpPr>
            <p:spPr bwMode="auto">
              <a:xfrm>
                <a:off x="1487488" y="40862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9" name="组合 858"/>
            <p:cNvGrpSpPr/>
            <p:nvPr/>
          </p:nvGrpSpPr>
          <p:grpSpPr>
            <a:xfrm>
              <a:off x="5170439" y="2192338"/>
              <a:ext cx="944563" cy="996950"/>
              <a:chOff x="5384801" y="2192338"/>
              <a:chExt cx="944563" cy="996950"/>
            </a:xfrm>
            <a:grpFill/>
          </p:grpSpPr>
          <p:sp>
            <p:nvSpPr>
              <p:cNvPr id="860" name="Freeform 366"/>
              <p:cNvSpPr/>
              <p:nvPr/>
            </p:nvSpPr>
            <p:spPr bwMode="auto">
              <a:xfrm>
                <a:off x="5400676" y="3167063"/>
                <a:ext cx="795338" cy="6350"/>
              </a:xfrm>
              <a:custGeom>
                <a:avLst/>
                <a:gdLst>
                  <a:gd name="T0" fmla="*/ 142 w 143"/>
                  <a:gd name="T1" fmla="*/ 1 h 1"/>
                  <a:gd name="T2" fmla="*/ 1 w 143"/>
                  <a:gd name="T3" fmla="*/ 1 h 1"/>
                  <a:gd name="T4" fmla="*/ 0 w 143"/>
                  <a:gd name="T5" fmla="*/ 0 h 1"/>
                  <a:gd name="T6" fmla="*/ 1 w 143"/>
                  <a:gd name="T7" fmla="*/ 0 h 1"/>
                  <a:gd name="T8" fmla="*/ 142 w 143"/>
                  <a:gd name="T9" fmla="*/ 0 h 1"/>
                  <a:gd name="T10" fmla="*/ 143 w 143"/>
                  <a:gd name="T11" fmla="*/ 0 h 1"/>
                  <a:gd name="T12" fmla="*/ 142 w 14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">
                    <a:moveTo>
                      <a:pt x="14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1"/>
                      <a:pt x="143" y="1"/>
                      <a:pt x="1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Freeform 367"/>
              <p:cNvSpPr/>
              <p:nvPr/>
            </p:nvSpPr>
            <p:spPr bwMode="auto">
              <a:xfrm>
                <a:off x="5400676" y="2849563"/>
                <a:ext cx="733425" cy="323850"/>
              </a:xfrm>
              <a:custGeom>
                <a:avLst/>
                <a:gdLst>
                  <a:gd name="T0" fmla="*/ 1 w 132"/>
                  <a:gd name="T1" fmla="*/ 58 h 58"/>
                  <a:gd name="T2" fmla="*/ 0 w 132"/>
                  <a:gd name="T3" fmla="*/ 58 h 58"/>
                  <a:gd name="T4" fmla="*/ 1 w 132"/>
                  <a:gd name="T5" fmla="*/ 57 h 58"/>
                  <a:gd name="T6" fmla="*/ 131 w 132"/>
                  <a:gd name="T7" fmla="*/ 0 h 58"/>
                  <a:gd name="T8" fmla="*/ 132 w 132"/>
                  <a:gd name="T9" fmla="*/ 0 h 58"/>
                  <a:gd name="T10" fmla="*/ 132 w 132"/>
                  <a:gd name="T11" fmla="*/ 1 h 58"/>
                  <a:gd name="T12" fmla="*/ 1 w 132"/>
                  <a:gd name="T13" fmla="*/ 58 h 58"/>
                  <a:gd name="T14" fmla="*/ 1 w 13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58">
                    <a:moveTo>
                      <a:pt x="1" y="58"/>
                    </a:moveTo>
                    <a:cubicBezTo>
                      <a:pt x="1" y="58"/>
                      <a:pt x="0" y="58"/>
                      <a:pt x="0" y="58"/>
                    </a:cubicBezTo>
                    <a:cubicBezTo>
                      <a:pt x="0" y="57"/>
                      <a:pt x="0" y="57"/>
                      <a:pt x="1" y="57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2" y="0"/>
                      <a:pt x="132" y="0"/>
                    </a:cubicBezTo>
                    <a:cubicBezTo>
                      <a:pt x="132" y="1"/>
                      <a:pt x="132" y="1"/>
                      <a:pt x="132" y="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Freeform 368"/>
              <p:cNvSpPr/>
              <p:nvPr/>
            </p:nvSpPr>
            <p:spPr bwMode="auto">
              <a:xfrm>
                <a:off x="5400676" y="2209801"/>
                <a:ext cx="128588" cy="963613"/>
              </a:xfrm>
              <a:custGeom>
                <a:avLst/>
                <a:gdLst>
                  <a:gd name="T0" fmla="*/ 1 w 23"/>
                  <a:gd name="T1" fmla="*/ 173 h 173"/>
                  <a:gd name="T2" fmla="*/ 1 w 23"/>
                  <a:gd name="T3" fmla="*/ 173 h 173"/>
                  <a:gd name="T4" fmla="*/ 0 w 23"/>
                  <a:gd name="T5" fmla="*/ 172 h 173"/>
                  <a:gd name="T6" fmla="*/ 21 w 23"/>
                  <a:gd name="T7" fmla="*/ 1 h 173"/>
                  <a:gd name="T8" fmla="*/ 22 w 23"/>
                  <a:gd name="T9" fmla="*/ 0 h 173"/>
                  <a:gd name="T10" fmla="*/ 23 w 23"/>
                  <a:gd name="T11" fmla="*/ 1 h 173"/>
                  <a:gd name="T12" fmla="*/ 2 w 23"/>
                  <a:gd name="T13" fmla="*/ 173 h 173"/>
                  <a:gd name="T14" fmla="*/ 1 w 2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Freeform 369"/>
              <p:cNvSpPr/>
              <p:nvPr/>
            </p:nvSpPr>
            <p:spPr bwMode="auto">
              <a:xfrm>
                <a:off x="5400676" y="2498726"/>
                <a:ext cx="406400" cy="674688"/>
              </a:xfrm>
              <a:custGeom>
                <a:avLst/>
                <a:gdLst>
                  <a:gd name="T0" fmla="*/ 1 w 73"/>
                  <a:gd name="T1" fmla="*/ 121 h 121"/>
                  <a:gd name="T2" fmla="*/ 0 w 73"/>
                  <a:gd name="T3" fmla="*/ 121 h 121"/>
                  <a:gd name="T4" fmla="*/ 0 w 73"/>
                  <a:gd name="T5" fmla="*/ 120 h 121"/>
                  <a:gd name="T6" fmla="*/ 71 w 73"/>
                  <a:gd name="T7" fmla="*/ 0 h 121"/>
                  <a:gd name="T8" fmla="*/ 72 w 73"/>
                  <a:gd name="T9" fmla="*/ 0 h 121"/>
                  <a:gd name="T10" fmla="*/ 72 w 73"/>
                  <a:gd name="T11" fmla="*/ 1 h 121"/>
                  <a:gd name="T12" fmla="*/ 2 w 73"/>
                  <a:gd name="T13" fmla="*/ 121 h 121"/>
                  <a:gd name="T14" fmla="*/ 1 w 73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21">
                    <a:moveTo>
                      <a:pt x="1" y="121"/>
                    </a:moveTo>
                    <a:cubicBezTo>
                      <a:pt x="1" y="121"/>
                      <a:pt x="1" y="121"/>
                      <a:pt x="0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2" y="0"/>
                      <a:pt x="72" y="0"/>
                    </a:cubicBezTo>
                    <a:cubicBezTo>
                      <a:pt x="73" y="0"/>
                      <a:pt x="73" y="1"/>
                      <a:pt x="72" y="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Freeform 370"/>
              <p:cNvSpPr/>
              <p:nvPr/>
            </p:nvSpPr>
            <p:spPr bwMode="auto">
              <a:xfrm>
                <a:off x="6122988" y="2209801"/>
                <a:ext cx="195263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Freeform 371"/>
              <p:cNvSpPr/>
              <p:nvPr/>
            </p:nvSpPr>
            <p:spPr bwMode="auto">
              <a:xfrm>
                <a:off x="6122988" y="2849563"/>
                <a:ext cx="73025" cy="323850"/>
              </a:xfrm>
              <a:custGeom>
                <a:avLst/>
                <a:gdLst>
                  <a:gd name="T0" fmla="*/ 12 w 13"/>
                  <a:gd name="T1" fmla="*/ 58 h 58"/>
                  <a:gd name="T2" fmla="*/ 12 w 13"/>
                  <a:gd name="T3" fmla="*/ 58 h 58"/>
                  <a:gd name="T4" fmla="*/ 0 w 13"/>
                  <a:gd name="T5" fmla="*/ 1 h 58"/>
                  <a:gd name="T6" fmla="*/ 1 w 13"/>
                  <a:gd name="T7" fmla="*/ 0 h 58"/>
                  <a:gd name="T8" fmla="*/ 2 w 13"/>
                  <a:gd name="T9" fmla="*/ 0 h 58"/>
                  <a:gd name="T10" fmla="*/ 13 w 13"/>
                  <a:gd name="T11" fmla="*/ 57 h 58"/>
                  <a:gd name="T12" fmla="*/ 13 w 13"/>
                  <a:gd name="T13" fmla="*/ 58 h 58"/>
                  <a:gd name="T14" fmla="*/ 12 w 13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8">
                    <a:moveTo>
                      <a:pt x="12" y="58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2" y="5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Freeform 372"/>
              <p:cNvSpPr/>
              <p:nvPr/>
            </p:nvSpPr>
            <p:spPr bwMode="auto">
              <a:xfrm>
                <a:off x="6184901" y="2209801"/>
                <a:ext cx="133350" cy="963613"/>
              </a:xfrm>
              <a:custGeom>
                <a:avLst/>
                <a:gdLst>
                  <a:gd name="T0" fmla="*/ 1 w 24"/>
                  <a:gd name="T1" fmla="*/ 173 h 173"/>
                  <a:gd name="T2" fmla="*/ 1 w 24"/>
                  <a:gd name="T3" fmla="*/ 173 h 173"/>
                  <a:gd name="T4" fmla="*/ 1 w 24"/>
                  <a:gd name="T5" fmla="*/ 172 h 173"/>
                  <a:gd name="T6" fmla="*/ 22 w 24"/>
                  <a:gd name="T7" fmla="*/ 1 h 173"/>
                  <a:gd name="T8" fmla="*/ 23 w 24"/>
                  <a:gd name="T9" fmla="*/ 0 h 173"/>
                  <a:gd name="T10" fmla="*/ 23 w 24"/>
                  <a:gd name="T11" fmla="*/ 1 h 173"/>
                  <a:gd name="T12" fmla="*/ 2 w 24"/>
                  <a:gd name="T13" fmla="*/ 173 h 173"/>
                  <a:gd name="T14" fmla="*/ 1 w 2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3" y="0"/>
                      <a:pt x="24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Freeform 373"/>
              <p:cNvSpPr/>
              <p:nvPr/>
            </p:nvSpPr>
            <p:spPr bwMode="auto">
              <a:xfrm>
                <a:off x="5400676" y="2209801"/>
                <a:ext cx="406400" cy="963613"/>
              </a:xfrm>
              <a:custGeom>
                <a:avLst/>
                <a:gdLst>
                  <a:gd name="T0" fmla="*/ 72 w 73"/>
                  <a:gd name="T1" fmla="*/ 173 h 173"/>
                  <a:gd name="T2" fmla="*/ 71 w 73"/>
                  <a:gd name="T3" fmla="*/ 173 h 173"/>
                  <a:gd name="T4" fmla="*/ 0 w 73"/>
                  <a:gd name="T5" fmla="*/ 1 h 173"/>
                  <a:gd name="T6" fmla="*/ 1 w 73"/>
                  <a:gd name="T7" fmla="*/ 0 h 173"/>
                  <a:gd name="T8" fmla="*/ 2 w 73"/>
                  <a:gd name="T9" fmla="*/ 0 h 173"/>
                  <a:gd name="T10" fmla="*/ 73 w 73"/>
                  <a:gd name="T11" fmla="*/ 172 h 173"/>
                  <a:gd name="T12" fmla="*/ 72 w 73"/>
                  <a:gd name="T13" fmla="*/ 173 h 173"/>
                  <a:gd name="T14" fmla="*/ 72 w 7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3">
                    <a:moveTo>
                      <a:pt x="72" y="173"/>
                    </a:moveTo>
                    <a:cubicBezTo>
                      <a:pt x="71" y="173"/>
                      <a:pt x="71" y="173"/>
                      <a:pt x="71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3" y="172"/>
                      <a:pt x="73" y="172"/>
                      <a:pt x="73" y="172"/>
                    </a:cubicBezTo>
                    <a:cubicBezTo>
                      <a:pt x="73" y="173"/>
                      <a:pt x="73" y="173"/>
                      <a:pt x="72" y="173"/>
                    </a:cubicBezTo>
                    <a:cubicBezTo>
                      <a:pt x="72" y="173"/>
                      <a:pt x="72" y="173"/>
                      <a:pt x="72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Freeform 374"/>
              <p:cNvSpPr/>
              <p:nvPr/>
            </p:nvSpPr>
            <p:spPr bwMode="auto">
              <a:xfrm>
                <a:off x="5384801" y="2192338"/>
                <a:ext cx="944563" cy="996950"/>
              </a:xfrm>
              <a:custGeom>
                <a:avLst/>
                <a:gdLst>
                  <a:gd name="T0" fmla="*/ 167 w 170"/>
                  <a:gd name="T1" fmla="*/ 179 h 179"/>
                  <a:gd name="T2" fmla="*/ 145 w 170"/>
                  <a:gd name="T3" fmla="*/ 179 h 179"/>
                  <a:gd name="T4" fmla="*/ 142 w 170"/>
                  <a:gd name="T5" fmla="*/ 175 h 179"/>
                  <a:gd name="T6" fmla="*/ 145 w 170"/>
                  <a:gd name="T7" fmla="*/ 172 h 179"/>
                  <a:gd name="T8" fmla="*/ 163 w 170"/>
                  <a:gd name="T9" fmla="*/ 172 h 179"/>
                  <a:gd name="T10" fmla="*/ 163 w 170"/>
                  <a:gd name="T11" fmla="*/ 7 h 179"/>
                  <a:gd name="T12" fmla="*/ 138 w 170"/>
                  <a:gd name="T13" fmla="*/ 7 h 179"/>
                  <a:gd name="T14" fmla="*/ 138 w 170"/>
                  <a:gd name="T15" fmla="*/ 119 h 179"/>
                  <a:gd name="T16" fmla="*/ 136 w 170"/>
                  <a:gd name="T17" fmla="*/ 122 h 179"/>
                  <a:gd name="T18" fmla="*/ 132 w 170"/>
                  <a:gd name="T19" fmla="*/ 121 h 179"/>
                  <a:gd name="T20" fmla="*/ 23 w 170"/>
                  <a:gd name="T21" fmla="*/ 7 h 179"/>
                  <a:gd name="T22" fmla="*/ 8 w 170"/>
                  <a:gd name="T23" fmla="*/ 7 h 179"/>
                  <a:gd name="T24" fmla="*/ 8 w 170"/>
                  <a:gd name="T25" fmla="*/ 175 h 179"/>
                  <a:gd name="T26" fmla="*/ 4 w 170"/>
                  <a:gd name="T27" fmla="*/ 179 h 179"/>
                  <a:gd name="T28" fmla="*/ 0 w 170"/>
                  <a:gd name="T29" fmla="*/ 175 h 179"/>
                  <a:gd name="T30" fmla="*/ 0 w 170"/>
                  <a:gd name="T31" fmla="*/ 4 h 179"/>
                  <a:gd name="T32" fmla="*/ 4 w 170"/>
                  <a:gd name="T33" fmla="*/ 0 h 179"/>
                  <a:gd name="T34" fmla="*/ 25 w 170"/>
                  <a:gd name="T35" fmla="*/ 0 h 179"/>
                  <a:gd name="T36" fmla="*/ 28 w 170"/>
                  <a:gd name="T37" fmla="*/ 1 h 179"/>
                  <a:gd name="T38" fmla="*/ 131 w 170"/>
                  <a:gd name="T39" fmla="*/ 109 h 179"/>
                  <a:gd name="T40" fmla="*/ 131 w 170"/>
                  <a:gd name="T41" fmla="*/ 4 h 179"/>
                  <a:gd name="T42" fmla="*/ 134 w 170"/>
                  <a:gd name="T43" fmla="*/ 0 h 179"/>
                  <a:gd name="T44" fmla="*/ 167 w 170"/>
                  <a:gd name="T45" fmla="*/ 0 h 179"/>
                  <a:gd name="T46" fmla="*/ 170 w 170"/>
                  <a:gd name="T47" fmla="*/ 4 h 179"/>
                  <a:gd name="T48" fmla="*/ 170 w 170"/>
                  <a:gd name="T49" fmla="*/ 175 h 179"/>
                  <a:gd name="T50" fmla="*/ 167 w 170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79">
                    <a:moveTo>
                      <a:pt x="167" y="179"/>
                    </a:moveTo>
                    <a:cubicBezTo>
                      <a:pt x="145" y="179"/>
                      <a:pt x="145" y="179"/>
                      <a:pt x="145" y="179"/>
                    </a:cubicBezTo>
                    <a:cubicBezTo>
                      <a:pt x="143" y="179"/>
                      <a:pt x="142" y="178"/>
                      <a:pt x="142" y="175"/>
                    </a:cubicBezTo>
                    <a:cubicBezTo>
                      <a:pt x="142" y="173"/>
                      <a:pt x="143" y="172"/>
                      <a:pt x="14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138" y="120"/>
                      <a:pt x="137" y="121"/>
                      <a:pt x="136" y="122"/>
                    </a:cubicBezTo>
                    <a:cubicBezTo>
                      <a:pt x="134" y="123"/>
                      <a:pt x="133" y="122"/>
                      <a:pt x="132" y="121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0"/>
                      <a:pt x="28" y="1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32" y="0"/>
                      <a:pt x="134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9" y="0"/>
                      <a:pt x="170" y="2"/>
                      <a:pt x="170" y="4"/>
                    </a:cubicBezTo>
                    <a:cubicBezTo>
                      <a:pt x="170" y="175"/>
                      <a:pt x="170" y="175"/>
                      <a:pt x="170" y="175"/>
                    </a:cubicBezTo>
                    <a:cubicBezTo>
                      <a:pt x="170" y="178"/>
                      <a:pt x="169" y="179"/>
                      <a:pt x="16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Oval 375"/>
              <p:cNvSpPr>
                <a:spLocks noChangeArrowheads="1"/>
              </p:cNvSpPr>
              <p:nvPr/>
            </p:nvSpPr>
            <p:spPr bwMode="auto">
              <a:xfrm>
                <a:off x="5467351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Oval 376"/>
              <p:cNvSpPr>
                <a:spLocks noChangeArrowheads="1"/>
              </p:cNvSpPr>
              <p:nvPr/>
            </p:nvSpPr>
            <p:spPr bwMode="auto">
              <a:xfrm>
                <a:off x="5611813" y="27495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Oval 377"/>
              <p:cNvSpPr>
                <a:spLocks noChangeArrowheads="1"/>
              </p:cNvSpPr>
              <p:nvPr/>
            </p:nvSpPr>
            <p:spPr bwMode="auto">
              <a:xfrm>
                <a:off x="5711826" y="300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Oval 378"/>
              <p:cNvSpPr>
                <a:spLocks noChangeArrowheads="1"/>
              </p:cNvSpPr>
              <p:nvPr/>
            </p:nvSpPr>
            <p:spPr bwMode="auto">
              <a:xfrm>
                <a:off x="6211888" y="2767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73" name="组合 872"/>
            <p:cNvGrpSpPr/>
            <p:nvPr/>
          </p:nvGrpSpPr>
          <p:grpSpPr>
            <a:xfrm>
              <a:off x="8039051" y="2192338"/>
              <a:ext cx="582613" cy="1003300"/>
              <a:chOff x="8253413" y="2192338"/>
              <a:chExt cx="582613" cy="1003300"/>
            </a:xfrm>
            <a:grpFill/>
          </p:grpSpPr>
          <p:sp>
            <p:nvSpPr>
              <p:cNvPr id="874" name="Freeform 379"/>
              <p:cNvSpPr/>
              <p:nvPr/>
            </p:nvSpPr>
            <p:spPr bwMode="auto">
              <a:xfrm>
                <a:off x="8447088" y="2767013"/>
                <a:ext cx="11113" cy="406400"/>
              </a:xfrm>
              <a:custGeom>
                <a:avLst/>
                <a:gdLst>
                  <a:gd name="T0" fmla="*/ 1 w 2"/>
                  <a:gd name="T1" fmla="*/ 73 h 73"/>
                  <a:gd name="T2" fmla="*/ 0 w 2"/>
                  <a:gd name="T3" fmla="*/ 72 h 73"/>
                  <a:gd name="T4" fmla="*/ 0 w 2"/>
                  <a:gd name="T5" fmla="*/ 1 h 73"/>
                  <a:gd name="T6" fmla="*/ 1 w 2"/>
                  <a:gd name="T7" fmla="*/ 0 h 73"/>
                  <a:gd name="T8" fmla="*/ 2 w 2"/>
                  <a:gd name="T9" fmla="*/ 1 h 73"/>
                  <a:gd name="T10" fmla="*/ 2 w 2"/>
                  <a:gd name="T11" fmla="*/ 72 h 73"/>
                  <a:gd name="T12" fmla="*/ 1 w 2"/>
                  <a:gd name="T13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3">
                    <a:moveTo>
                      <a:pt x="1" y="73"/>
                    </a:moveTo>
                    <a:cubicBezTo>
                      <a:pt x="1" y="73"/>
                      <a:pt x="0" y="73"/>
                      <a:pt x="0" y="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Freeform 380"/>
              <p:cNvSpPr/>
              <p:nvPr/>
            </p:nvSpPr>
            <p:spPr bwMode="auto">
              <a:xfrm>
                <a:off x="8269288" y="2209801"/>
                <a:ext cx="188913" cy="963613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1 h 173"/>
                  <a:gd name="T10" fmla="*/ 34 w 34"/>
                  <a:gd name="T11" fmla="*/ 172 h 173"/>
                  <a:gd name="T12" fmla="*/ 33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2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3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Freeform 381"/>
              <p:cNvSpPr/>
              <p:nvPr/>
            </p:nvSpPr>
            <p:spPr bwMode="auto">
              <a:xfrm>
                <a:off x="8269288" y="2767013"/>
                <a:ext cx="188913" cy="406400"/>
              </a:xfrm>
              <a:custGeom>
                <a:avLst/>
                <a:gdLst>
                  <a:gd name="T0" fmla="*/ 1 w 34"/>
                  <a:gd name="T1" fmla="*/ 73 h 73"/>
                  <a:gd name="T2" fmla="*/ 1 w 34"/>
                  <a:gd name="T3" fmla="*/ 73 h 73"/>
                  <a:gd name="T4" fmla="*/ 0 w 34"/>
                  <a:gd name="T5" fmla="*/ 72 h 73"/>
                  <a:gd name="T6" fmla="*/ 32 w 34"/>
                  <a:gd name="T7" fmla="*/ 1 h 73"/>
                  <a:gd name="T8" fmla="*/ 34 w 34"/>
                  <a:gd name="T9" fmla="*/ 0 h 73"/>
                  <a:gd name="T10" fmla="*/ 34 w 34"/>
                  <a:gd name="T11" fmla="*/ 2 h 73"/>
                  <a:gd name="T12" fmla="*/ 2 w 34"/>
                  <a:gd name="T13" fmla="*/ 73 h 73"/>
                  <a:gd name="T14" fmla="*/ 1 w 34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73">
                    <a:moveTo>
                      <a:pt x="1" y="73"/>
                    </a:moveTo>
                    <a:cubicBezTo>
                      <a:pt x="1" y="73"/>
                      <a:pt x="1" y="73"/>
                      <a:pt x="1" y="73"/>
                    </a:cubicBezTo>
                    <a:cubicBezTo>
                      <a:pt x="0" y="73"/>
                      <a:pt x="0" y="73"/>
                      <a:pt x="0" y="72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1"/>
                      <a:pt x="34" y="1"/>
                      <a:pt x="34" y="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1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Freeform 382"/>
              <p:cNvSpPr/>
              <p:nvPr/>
            </p:nvSpPr>
            <p:spPr bwMode="auto">
              <a:xfrm>
                <a:off x="8447088" y="2209801"/>
                <a:ext cx="11113" cy="568325"/>
              </a:xfrm>
              <a:custGeom>
                <a:avLst/>
                <a:gdLst>
                  <a:gd name="T0" fmla="*/ 1 w 2"/>
                  <a:gd name="T1" fmla="*/ 102 h 102"/>
                  <a:gd name="T2" fmla="*/ 0 w 2"/>
                  <a:gd name="T3" fmla="*/ 101 h 102"/>
                  <a:gd name="T4" fmla="*/ 0 w 2"/>
                  <a:gd name="T5" fmla="*/ 1 h 102"/>
                  <a:gd name="T6" fmla="*/ 1 w 2"/>
                  <a:gd name="T7" fmla="*/ 0 h 102"/>
                  <a:gd name="T8" fmla="*/ 2 w 2"/>
                  <a:gd name="T9" fmla="*/ 1 h 102"/>
                  <a:gd name="T10" fmla="*/ 2 w 2"/>
                  <a:gd name="T11" fmla="*/ 101 h 102"/>
                  <a:gd name="T12" fmla="*/ 1 w 2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2">
                    <a:moveTo>
                      <a:pt x="1" y="102"/>
                    </a:moveTo>
                    <a:cubicBezTo>
                      <a:pt x="1" y="102"/>
                      <a:pt x="0" y="102"/>
                      <a:pt x="0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2" y="102"/>
                      <a:pt x="2" y="102"/>
                      <a:pt x="1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Freeform 383"/>
              <p:cNvSpPr/>
              <p:nvPr/>
            </p:nvSpPr>
            <p:spPr bwMode="auto">
              <a:xfrm>
                <a:off x="8269288" y="2209801"/>
                <a:ext cx="477838" cy="477838"/>
              </a:xfrm>
              <a:custGeom>
                <a:avLst/>
                <a:gdLst>
                  <a:gd name="T0" fmla="*/ 85 w 86"/>
                  <a:gd name="T1" fmla="*/ 86 h 86"/>
                  <a:gd name="T2" fmla="*/ 85 w 86"/>
                  <a:gd name="T3" fmla="*/ 86 h 86"/>
                  <a:gd name="T4" fmla="*/ 0 w 86"/>
                  <a:gd name="T5" fmla="*/ 1 h 86"/>
                  <a:gd name="T6" fmla="*/ 0 w 86"/>
                  <a:gd name="T7" fmla="*/ 0 h 86"/>
                  <a:gd name="T8" fmla="*/ 2 w 86"/>
                  <a:gd name="T9" fmla="*/ 0 h 86"/>
                  <a:gd name="T10" fmla="*/ 86 w 86"/>
                  <a:gd name="T11" fmla="*/ 85 h 86"/>
                  <a:gd name="T12" fmla="*/ 86 w 86"/>
                  <a:gd name="T13" fmla="*/ 86 h 86"/>
                  <a:gd name="T14" fmla="*/ 85 w 86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86">
                    <a:moveTo>
                      <a:pt x="85" y="86"/>
                    </a:moveTo>
                    <a:cubicBezTo>
                      <a:pt x="85" y="86"/>
                      <a:pt x="85" y="86"/>
                      <a:pt x="85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5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5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Freeform 384"/>
              <p:cNvSpPr/>
              <p:nvPr/>
            </p:nvSpPr>
            <p:spPr bwMode="auto">
              <a:xfrm>
                <a:off x="8447088" y="2209801"/>
                <a:ext cx="300038" cy="477838"/>
              </a:xfrm>
              <a:custGeom>
                <a:avLst/>
                <a:gdLst>
                  <a:gd name="T0" fmla="*/ 53 w 54"/>
                  <a:gd name="T1" fmla="*/ 86 h 86"/>
                  <a:gd name="T2" fmla="*/ 53 w 54"/>
                  <a:gd name="T3" fmla="*/ 86 h 86"/>
                  <a:gd name="T4" fmla="*/ 0 w 54"/>
                  <a:gd name="T5" fmla="*/ 1 h 86"/>
                  <a:gd name="T6" fmla="*/ 1 w 54"/>
                  <a:gd name="T7" fmla="*/ 0 h 86"/>
                  <a:gd name="T8" fmla="*/ 2 w 54"/>
                  <a:gd name="T9" fmla="*/ 0 h 86"/>
                  <a:gd name="T10" fmla="*/ 54 w 54"/>
                  <a:gd name="T11" fmla="*/ 85 h 86"/>
                  <a:gd name="T12" fmla="*/ 54 w 54"/>
                  <a:gd name="T13" fmla="*/ 86 h 86"/>
                  <a:gd name="T14" fmla="*/ 53 w 54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6">
                    <a:moveTo>
                      <a:pt x="53" y="86"/>
                    </a:moveTo>
                    <a:cubicBezTo>
                      <a:pt x="53" y="86"/>
                      <a:pt x="53" y="86"/>
                      <a:pt x="53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6"/>
                      <a:pt x="54" y="86"/>
                    </a:cubicBezTo>
                    <a:cubicBezTo>
                      <a:pt x="54" y="86"/>
                      <a:pt x="54" y="86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Freeform 385"/>
              <p:cNvSpPr/>
              <p:nvPr/>
            </p:nvSpPr>
            <p:spPr bwMode="auto">
              <a:xfrm>
                <a:off x="8253413" y="2192338"/>
                <a:ext cx="582613" cy="996950"/>
              </a:xfrm>
              <a:custGeom>
                <a:avLst/>
                <a:gdLst>
                  <a:gd name="T0" fmla="*/ 4 w 105"/>
                  <a:gd name="T1" fmla="*/ 179 h 179"/>
                  <a:gd name="T2" fmla="*/ 0 w 105"/>
                  <a:gd name="T3" fmla="*/ 175 h 179"/>
                  <a:gd name="T4" fmla="*/ 0 w 105"/>
                  <a:gd name="T5" fmla="*/ 4 h 179"/>
                  <a:gd name="T6" fmla="*/ 4 w 105"/>
                  <a:gd name="T7" fmla="*/ 0 h 179"/>
                  <a:gd name="T8" fmla="*/ 42 w 105"/>
                  <a:gd name="T9" fmla="*/ 0 h 179"/>
                  <a:gd name="T10" fmla="*/ 66 w 105"/>
                  <a:gd name="T11" fmla="*/ 3 h 179"/>
                  <a:gd name="T12" fmla="*/ 86 w 105"/>
                  <a:gd name="T13" fmla="*/ 13 h 179"/>
                  <a:gd name="T14" fmla="*/ 100 w 105"/>
                  <a:gd name="T15" fmla="*/ 30 h 179"/>
                  <a:gd name="T16" fmla="*/ 105 w 105"/>
                  <a:gd name="T17" fmla="*/ 54 h 179"/>
                  <a:gd name="T18" fmla="*/ 100 w 105"/>
                  <a:gd name="T19" fmla="*/ 79 h 179"/>
                  <a:gd name="T20" fmla="*/ 86 w 105"/>
                  <a:gd name="T21" fmla="*/ 95 h 179"/>
                  <a:gd name="T22" fmla="*/ 66 w 105"/>
                  <a:gd name="T23" fmla="*/ 105 h 179"/>
                  <a:gd name="T24" fmla="*/ 42 w 105"/>
                  <a:gd name="T25" fmla="*/ 108 h 179"/>
                  <a:gd name="T26" fmla="*/ 36 w 105"/>
                  <a:gd name="T27" fmla="*/ 108 h 179"/>
                  <a:gd name="T28" fmla="*/ 32 w 105"/>
                  <a:gd name="T29" fmla="*/ 104 h 179"/>
                  <a:gd name="T30" fmla="*/ 36 w 105"/>
                  <a:gd name="T31" fmla="*/ 101 h 179"/>
                  <a:gd name="T32" fmla="*/ 42 w 105"/>
                  <a:gd name="T33" fmla="*/ 101 h 179"/>
                  <a:gd name="T34" fmla="*/ 64 w 105"/>
                  <a:gd name="T35" fmla="*/ 98 h 179"/>
                  <a:gd name="T36" fmla="*/ 81 w 105"/>
                  <a:gd name="T37" fmla="*/ 90 h 179"/>
                  <a:gd name="T38" fmla="*/ 93 w 105"/>
                  <a:gd name="T39" fmla="*/ 75 h 179"/>
                  <a:gd name="T40" fmla="*/ 97 w 105"/>
                  <a:gd name="T41" fmla="*/ 54 h 179"/>
                  <a:gd name="T42" fmla="*/ 93 w 105"/>
                  <a:gd name="T43" fmla="*/ 33 h 179"/>
                  <a:gd name="T44" fmla="*/ 82 w 105"/>
                  <a:gd name="T45" fmla="*/ 19 h 179"/>
                  <a:gd name="T46" fmla="*/ 64 w 105"/>
                  <a:gd name="T47" fmla="*/ 10 h 179"/>
                  <a:gd name="T48" fmla="*/ 42 w 105"/>
                  <a:gd name="T49" fmla="*/ 7 h 179"/>
                  <a:gd name="T50" fmla="*/ 8 w 105"/>
                  <a:gd name="T51" fmla="*/ 7 h 179"/>
                  <a:gd name="T52" fmla="*/ 8 w 105"/>
                  <a:gd name="T53" fmla="*/ 175 h 179"/>
                  <a:gd name="T54" fmla="*/ 4 w 105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179">
                    <a:moveTo>
                      <a:pt x="4" y="179"/>
                    </a:move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1" y="0"/>
                      <a:pt x="59" y="1"/>
                      <a:pt x="66" y="3"/>
                    </a:cubicBezTo>
                    <a:cubicBezTo>
                      <a:pt x="74" y="5"/>
                      <a:pt x="80" y="8"/>
                      <a:pt x="86" y="13"/>
                    </a:cubicBezTo>
                    <a:cubicBezTo>
                      <a:pt x="92" y="17"/>
                      <a:pt x="97" y="23"/>
                      <a:pt x="100" y="30"/>
                    </a:cubicBezTo>
                    <a:cubicBezTo>
                      <a:pt x="103" y="37"/>
                      <a:pt x="105" y="45"/>
                      <a:pt x="105" y="54"/>
                    </a:cubicBezTo>
                    <a:cubicBezTo>
                      <a:pt x="105" y="64"/>
                      <a:pt x="103" y="72"/>
                      <a:pt x="100" y="79"/>
                    </a:cubicBezTo>
                    <a:cubicBezTo>
                      <a:pt x="96" y="85"/>
                      <a:pt x="92" y="91"/>
                      <a:pt x="86" y="95"/>
                    </a:cubicBezTo>
                    <a:cubicBezTo>
                      <a:pt x="80" y="100"/>
                      <a:pt x="73" y="103"/>
                      <a:pt x="66" y="105"/>
                    </a:cubicBezTo>
                    <a:cubicBezTo>
                      <a:pt x="58" y="107"/>
                      <a:pt x="50" y="108"/>
                      <a:pt x="42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4" y="108"/>
                      <a:pt x="32" y="106"/>
                      <a:pt x="32" y="104"/>
                    </a:cubicBezTo>
                    <a:cubicBezTo>
                      <a:pt x="32" y="102"/>
                      <a:pt x="34" y="101"/>
                      <a:pt x="36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50" y="101"/>
                      <a:pt x="57" y="100"/>
                      <a:pt x="64" y="98"/>
                    </a:cubicBezTo>
                    <a:cubicBezTo>
                      <a:pt x="70" y="96"/>
                      <a:pt x="76" y="93"/>
                      <a:pt x="81" y="90"/>
                    </a:cubicBezTo>
                    <a:cubicBezTo>
                      <a:pt x="86" y="86"/>
                      <a:pt x="90" y="81"/>
                      <a:pt x="93" y="75"/>
                    </a:cubicBezTo>
                    <a:cubicBezTo>
                      <a:pt x="96" y="70"/>
                      <a:pt x="97" y="62"/>
                      <a:pt x="97" y="54"/>
                    </a:cubicBezTo>
                    <a:cubicBezTo>
                      <a:pt x="97" y="46"/>
                      <a:pt x="96" y="39"/>
                      <a:pt x="93" y="33"/>
                    </a:cubicBezTo>
                    <a:cubicBezTo>
                      <a:pt x="91" y="27"/>
                      <a:pt x="87" y="22"/>
                      <a:pt x="82" y="19"/>
                    </a:cubicBezTo>
                    <a:cubicBezTo>
                      <a:pt x="77" y="15"/>
                      <a:pt x="71" y="12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Oval 386"/>
              <p:cNvSpPr>
                <a:spLocks noChangeArrowheads="1"/>
              </p:cNvSpPr>
              <p:nvPr/>
            </p:nvSpPr>
            <p:spPr bwMode="auto">
              <a:xfrm>
                <a:off x="8424863" y="31448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Oval 387"/>
              <p:cNvSpPr>
                <a:spLocks noChangeArrowheads="1"/>
              </p:cNvSpPr>
              <p:nvPr/>
            </p:nvSpPr>
            <p:spPr bwMode="auto">
              <a:xfrm>
                <a:off x="8369301" y="2855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Oval 388"/>
              <p:cNvSpPr>
                <a:spLocks noChangeArrowheads="1"/>
              </p:cNvSpPr>
              <p:nvPr/>
            </p:nvSpPr>
            <p:spPr bwMode="auto">
              <a:xfrm>
                <a:off x="8424863" y="2365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Oval 389"/>
              <p:cNvSpPr>
                <a:spLocks noChangeArrowheads="1"/>
              </p:cNvSpPr>
              <p:nvPr/>
            </p:nvSpPr>
            <p:spPr bwMode="auto">
              <a:xfrm>
                <a:off x="8620126" y="24939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5" name="组合 884"/>
            <p:cNvGrpSpPr/>
            <p:nvPr/>
          </p:nvGrpSpPr>
          <p:grpSpPr>
            <a:xfrm>
              <a:off x="10490151" y="2192338"/>
              <a:ext cx="684213" cy="996950"/>
              <a:chOff x="10704513" y="2192338"/>
              <a:chExt cx="684213" cy="996950"/>
            </a:xfrm>
            <a:grpFill/>
          </p:grpSpPr>
          <p:sp>
            <p:nvSpPr>
              <p:cNvPr id="886" name="Freeform 390"/>
              <p:cNvSpPr/>
              <p:nvPr/>
            </p:nvSpPr>
            <p:spPr bwMode="auto">
              <a:xfrm>
                <a:off x="10720388" y="3167063"/>
                <a:ext cx="650875" cy="6350"/>
              </a:xfrm>
              <a:custGeom>
                <a:avLst/>
                <a:gdLst>
                  <a:gd name="T0" fmla="*/ 116 w 117"/>
                  <a:gd name="T1" fmla="*/ 1 h 1"/>
                  <a:gd name="T2" fmla="*/ 1 w 117"/>
                  <a:gd name="T3" fmla="*/ 1 h 1"/>
                  <a:gd name="T4" fmla="*/ 0 w 117"/>
                  <a:gd name="T5" fmla="*/ 0 h 1"/>
                  <a:gd name="T6" fmla="*/ 1 w 117"/>
                  <a:gd name="T7" fmla="*/ 0 h 1"/>
                  <a:gd name="T8" fmla="*/ 116 w 117"/>
                  <a:gd name="T9" fmla="*/ 0 h 1"/>
                  <a:gd name="T10" fmla="*/ 117 w 117"/>
                  <a:gd name="T11" fmla="*/ 0 h 1"/>
                  <a:gd name="T12" fmla="*/ 116 w 117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1">
                    <a:moveTo>
                      <a:pt x="11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0"/>
                    </a:cubicBezTo>
                    <a:cubicBezTo>
                      <a:pt x="117" y="1"/>
                      <a:pt x="116" y="1"/>
                      <a:pt x="1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Freeform 391"/>
              <p:cNvSpPr/>
              <p:nvPr/>
            </p:nvSpPr>
            <p:spPr bwMode="auto">
              <a:xfrm>
                <a:off x="10720388" y="2755901"/>
                <a:ext cx="361950" cy="417513"/>
              </a:xfrm>
              <a:custGeom>
                <a:avLst/>
                <a:gdLst>
                  <a:gd name="T0" fmla="*/ 1 w 65"/>
                  <a:gd name="T1" fmla="*/ 75 h 75"/>
                  <a:gd name="T2" fmla="*/ 0 w 65"/>
                  <a:gd name="T3" fmla="*/ 75 h 75"/>
                  <a:gd name="T4" fmla="*/ 0 w 65"/>
                  <a:gd name="T5" fmla="*/ 74 h 75"/>
                  <a:gd name="T6" fmla="*/ 64 w 65"/>
                  <a:gd name="T7" fmla="*/ 0 h 75"/>
                  <a:gd name="T8" fmla="*/ 65 w 65"/>
                  <a:gd name="T9" fmla="*/ 0 h 75"/>
                  <a:gd name="T10" fmla="*/ 65 w 65"/>
                  <a:gd name="T11" fmla="*/ 1 h 75"/>
                  <a:gd name="T12" fmla="*/ 1 w 65"/>
                  <a:gd name="T13" fmla="*/ 75 h 75"/>
                  <a:gd name="T14" fmla="*/ 1 w 65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75">
                    <a:moveTo>
                      <a:pt x="1" y="75"/>
                    </a:move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Freeform 392"/>
              <p:cNvSpPr/>
              <p:nvPr/>
            </p:nvSpPr>
            <p:spPr bwMode="auto">
              <a:xfrm>
                <a:off x="10933113" y="2209801"/>
                <a:ext cx="149225" cy="557213"/>
              </a:xfrm>
              <a:custGeom>
                <a:avLst/>
                <a:gdLst>
                  <a:gd name="T0" fmla="*/ 26 w 27"/>
                  <a:gd name="T1" fmla="*/ 100 h 100"/>
                  <a:gd name="T2" fmla="*/ 25 w 27"/>
                  <a:gd name="T3" fmla="*/ 99 h 100"/>
                  <a:gd name="T4" fmla="*/ 0 w 27"/>
                  <a:gd name="T5" fmla="*/ 1 h 100"/>
                  <a:gd name="T6" fmla="*/ 0 w 27"/>
                  <a:gd name="T7" fmla="*/ 0 h 100"/>
                  <a:gd name="T8" fmla="*/ 1 w 27"/>
                  <a:gd name="T9" fmla="*/ 1 h 100"/>
                  <a:gd name="T10" fmla="*/ 27 w 27"/>
                  <a:gd name="T11" fmla="*/ 98 h 100"/>
                  <a:gd name="T12" fmla="*/ 26 w 27"/>
                  <a:gd name="T13" fmla="*/ 100 h 100"/>
                  <a:gd name="T14" fmla="*/ 26 w 27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00">
                    <a:moveTo>
                      <a:pt x="26" y="100"/>
                    </a:moveTo>
                    <a:cubicBezTo>
                      <a:pt x="26" y="100"/>
                      <a:pt x="25" y="99"/>
                      <a:pt x="25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6" y="100"/>
                    </a:cubicBezTo>
                    <a:cubicBezTo>
                      <a:pt x="26" y="100"/>
                      <a:pt x="26" y="100"/>
                      <a:pt x="26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Freeform 393"/>
              <p:cNvSpPr/>
              <p:nvPr/>
            </p:nvSpPr>
            <p:spPr bwMode="auto">
              <a:xfrm>
                <a:off x="10720388" y="2209801"/>
                <a:ext cx="361950" cy="557213"/>
              </a:xfrm>
              <a:custGeom>
                <a:avLst/>
                <a:gdLst>
                  <a:gd name="T0" fmla="*/ 64 w 65"/>
                  <a:gd name="T1" fmla="*/ 100 h 100"/>
                  <a:gd name="T2" fmla="*/ 63 w 65"/>
                  <a:gd name="T3" fmla="*/ 99 h 100"/>
                  <a:gd name="T4" fmla="*/ 0 w 65"/>
                  <a:gd name="T5" fmla="*/ 1 h 100"/>
                  <a:gd name="T6" fmla="*/ 0 w 65"/>
                  <a:gd name="T7" fmla="*/ 0 h 100"/>
                  <a:gd name="T8" fmla="*/ 2 w 65"/>
                  <a:gd name="T9" fmla="*/ 0 h 100"/>
                  <a:gd name="T10" fmla="*/ 65 w 65"/>
                  <a:gd name="T11" fmla="*/ 98 h 100"/>
                  <a:gd name="T12" fmla="*/ 65 w 65"/>
                  <a:gd name="T13" fmla="*/ 99 h 100"/>
                  <a:gd name="T14" fmla="*/ 64 w 65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100">
                    <a:moveTo>
                      <a:pt x="64" y="100"/>
                    </a:moveTo>
                    <a:cubicBezTo>
                      <a:pt x="64" y="100"/>
                      <a:pt x="64" y="99"/>
                      <a:pt x="63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100"/>
                      <a:pt x="64" y="100"/>
                      <a:pt x="64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Freeform 394"/>
              <p:cNvSpPr/>
              <p:nvPr/>
            </p:nvSpPr>
            <p:spPr bwMode="auto">
              <a:xfrm>
                <a:off x="10720388" y="2209801"/>
                <a:ext cx="223838" cy="963613"/>
              </a:xfrm>
              <a:custGeom>
                <a:avLst/>
                <a:gdLst>
                  <a:gd name="T0" fmla="*/ 1 w 40"/>
                  <a:gd name="T1" fmla="*/ 173 h 173"/>
                  <a:gd name="T2" fmla="*/ 1 w 40"/>
                  <a:gd name="T3" fmla="*/ 173 h 173"/>
                  <a:gd name="T4" fmla="*/ 0 w 40"/>
                  <a:gd name="T5" fmla="*/ 172 h 173"/>
                  <a:gd name="T6" fmla="*/ 38 w 40"/>
                  <a:gd name="T7" fmla="*/ 1 h 173"/>
                  <a:gd name="T8" fmla="*/ 39 w 40"/>
                  <a:gd name="T9" fmla="*/ 0 h 173"/>
                  <a:gd name="T10" fmla="*/ 39 w 40"/>
                  <a:gd name="T11" fmla="*/ 1 h 173"/>
                  <a:gd name="T12" fmla="*/ 2 w 40"/>
                  <a:gd name="T13" fmla="*/ 173 h 173"/>
                  <a:gd name="T14" fmla="*/ 1 w 4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Freeform 395"/>
              <p:cNvSpPr/>
              <p:nvPr/>
            </p:nvSpPr>
            <p:spPr bwMode="auto">
              <a:xfrm>
                <a:off x="10720388" y="2755901"/>
                <a:ext cx="650875" cy="417513"/>
              </a:xfrm>
              <a:custGeom>
                <a:avLst/>
                <a:gdLst>
                  <a:gd name="T0" fmla="*/ 116 w 117"/>
                  <a:gd name="T1" fmla="*/ 75 h 75"/>
                  <a:gd name="T2" fmla="*/ 115 w 117"/>
                  <a:gd name="T3" fmla="*/ 75 h 75"/>
                  <a:gd name="T4" fmla="*/ 1 w 117"/>
                  <a:gd name="T5" fmla="*/ 1 h 75"/>
                  <a:gd name="T6" fmla="*/ 0 w 117"/>
                  <a:gd name="T7" fmla="*/ 0 h 75"/>
                  <a:gd name="T8" fmla="*/ 2 w 117"/>
                  <a:gd name="T9" fmla="*/ 0 h 75"/>
                  <a:gd name="T10" fmla="*/ 116 w 117"/>
                  <a:gd name="T11" fmla="*/ 74 h 75"/>
                  <a:gd name="T12" fmla="*/ 117 w 117"/>
                  <a:gd name="T13" fmla="*/ 75 h 75"/>
                  <a:gd name="T14" fmla="*/ 116 w 117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75">
                    <a:moveTo>
                      <a:pt x="116" y="75"/>
                    </a:moveTo>
                    <a:cubicBezTo>
                      <a:pt x="116" y="75"/>
                      <a:pt x="116" y="75"/>
                      <a:pt x="115" y="7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7" y="74"/>
                      <a:pt x="117" y="75"/>
                      <a:pt x="117" y="75"/>
                    </a:cubicBezTo>
                    <a:cubicBezTo>
                      <a:pt x="117" y="75"/>
                      <a:pt x="116" y="75"/>
                      <a:pt x="11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Freeform 396"/>
              <p:cNvSpPr/>
              <p:nvPr/>
            </p:nvSpPr>
            <p:spPr bwMode="auto">
              <a:xfrm>
                <a:off x="10720388" y="2209801"/>
                <a:ext cx="223838" cy="557213"/>
              </a:xfrm>
              <a:custGeom>
                <a:avLst/>
                <a:gdLst>
                  <a:gd name="T0" fmla="*/ 1 w 40"/>
                  <a:gd name="T1" fmla="*/ 100 h 100"/>
                  <a:gd name="T2" fmla="*/ 1 w 40"/>
                  <a:gd name="T3" fmla="*/ 100 h 100"/>
                  <a:gd name="T4" fmla="*/ 0 w 40"/>
                  <a:gd name="T5" fmla="*/ 98 h 100"/>
                  <a:gd name="T6" fmla="*/ 38 w 40"/>
                  <a:gd name="T7" fmla="*/ 0 h 100"/>
                  <a:gd name="T8" fmla="*/ 39 w 40"/>
                  <a:gd name="T9" fmla="*/ 0 h 100"/>
                  <a:gd name="T10" fmla="*/ 39 w 40"/>
                  <a:gd name="T11" fmla="*/ 1 h 100"/>
                  <a:gd name="T12" fmla="*/ 2 w 40"/>
                  <a:gd name="T13" fmla="*/ 99 h 100"/>
                  <a:gd name="T14" fmla="*/ 1 w 40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00">
                    <a:moveTo>
                      <a:pt x="1" y="100"/>
                    </a:moveTo>
                    <a:cubicBezTo>
                      <a:pt x="1" y="100"/>
                      <a:pt x="1" y="100"/>
                      <a:pt x="1" y="100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1"/>
                      <a:pt x="39" y="1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Freeform 397"/>
              <p:cNvSpPr/>
              <p:nvPr/>
            </p:nvSpPr>
            <p:spPr bwMode="auto">
              <a:xfrm>
                <a:off x="10704513" y="2192338"/>
                <a:ext cx="684213" cy="996950"/>
              </a:xfrm>
              <a:custGeom>
                <a:avLst/>
                <a:gdLst>
                  <a:gd name="T0" fmla="*/ 119 w 123"/>
                  <a:gd name="T1" fmla="*/ 179 h 179"/>
                  <a:gd name="T2" fmla="*/ 116 w 123"/>
                  <a:gd name="T3" fmla="*/ 178 h 179"/>
                  <a:gd name="T4" fmla="*/ 64 w 123"/>
                  <a:gd name="T5" fmla="*/ 104 h 179"/>
                  <a:gd name="T6" fmla="*/ 64 w 123"/>
                  <a:gd name="T7" fmla="*/ 100 h 179"/>
                  <a:gd name="T8" fmla="*/ 66 w 123"/>
                  <a:gd name="T9" fmla="*/ 98 h 179"/>
                  <a:gd name="T10" fmla="*/ 90 w 123"/>
                  <a:gd name="T11" fmla="*/ 83 h 179"/>
                  <a:gd name="T12" fmla="*/ 99 w 123"/>
                  <a:gd name="T13" fmla="*/ 54 h 179"/>
                  <a:gd name="T14" fmla="*/ 94 w 123"/>
                  <a:gd name="T15" fmla="*/ 32 h 179"/>
                  <a:gd name="T16" fmla="*/ 82 w 123"/>
                  <a:gd name="T17" fmla="*/ 18 h 179"/>
                  <a:gd name="T18" fmla="*/ 64 w 123"/>
                  <a:gd name="T19" fmla="*/ 10 h 179"/>
                  <a:gd name="T20" fmla="*/ 42 w 123"/>
                  <a:gd name="T21" fmla="*/ 7 h 179"/>
                  <a:gd name="T22" fmla="*/ 7 w 123"/>
                  <a:gd name="T23" fmla="*/ 7 h 179"/>
                  <a:gd name="T24" fmla="*/ 7 w 123"/>
                  <a:gd name="T25" fmla="*/ 175 h 179"/>
                  <a:gd name="T26" fmla="*/ 4 w 123"/>
                  <a:gd name="T27" fmla="*/ 179 h 179"/>
                  <a:gd name="T28" fmla="*/ 0 w 123"/>
                  <a:gd name="T29" fmla="*/ 175 h 179"/>
                  <a:gd name="T30" fmla="*/ 0 w 123"/>
                  <a:gd name="T31" fmla="*/ 4 h 179"/>
                  <a:gd name="T32" fmla="*/ 4 w 123"/>
                  <a:gd name="T33" fmla="*/ 0 h 179"/>
                  <a:gd name="T34" fmla="*/ 42 w 123"/>
                  <a:gd name="T35" fmla="*/ 0 h 179"/>
                  <a:gd name="T36" fmla="*/ 66 w 123"/>
                  <a:gd name="T37" fmla="*/ 3 h 179"/>
                  <a:gd name="T38" fmla="*/ 87 w 123"/>
                  <a:gd name="T39" fmla="*/ 11 h 179"/>
                  <a:gd name="T40" fmla="*/ 101 w 123"/>
                  <a:gd name="T41" fmla="*/ 28 h 179"/>
                  <a:gd name="T42" fmla="*/ 106 w 123"/>
                  <a:gd name="T43" fmla="*/ 54 h 179"/>
                  <a:gd name="T44" fmla="*/ 96 w 123"/>
                  <a:gd name="T45" fmla="*/ 87 h 179"/>
                  <a:gd name="T46" fmla="*/ 73 w 123"/>
                  <a:gd name="T47" fmla="*/ 104 h 179"/>
                  <a:gd name="T48" fmla="*/ 122 w 123"/>
                  <a:gd name="T49" fmla="*/ 173 h 179"/>
                  <a:gd name="T50" fmla="*/ 121 w 123"/>
                  <a:gd name="T51" fmla="*/ 179 h 179"/>
                  <a:gd name="T52" fmla="*/ 119 w 123"/>
                  <a:gd name="T5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179">
                    <a:moveTo>
                      <a:pt x="119" y="179"/>
                    </a:moveTo>
                    <a:cubicBezTo>
                      <a:pt x="118" y="179"/>
                      <a:pt x="117" y="179"/>
                      <a:pt x="116" y="178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3" y="102"/>
                      <a:pt x="64" y="100"/>
                    </a:cubicBezTo>
                    <a:cubicBezTo>
                      <a:pt x="64" y="99"/>
                      <a:pt x="65" y="98"/>
                      <a:pt x="66" y="98"/>
                    </a:cubicBezTo>
                    <a:cubicBezTo>
                      <a:pt x="76" y="95"/>
                      <a:pt x="84" y="90"/>
                      <a:pt x="90" y="83"/>
                    </a:cubicBezTo>
                    <a:cubicBezTo>
                      <a:pt x="96" y="75"/>
                      <a:pt x="99" y="66"/>
                      <a:pt x="99" y="54"/>
                    </a:cubicBezTo>
                    <a:cubicBezTo>
                      <a:pt x="99" y="45"/>
                      <a:pt x="97" y="37"/>
                      <a:pt x="94" y="32"/>
                    </a:cubicBezTo>
                    <a:cubicBezTo>
                      <a:pt x="92" y="26"/>
                      <a:pt x="88" y="21"/>
                      <a:pt x="82" y="18"/>
                    </a:cubicBezTo>
                    <a:cubicBezTo>
                      <a:pt x="77" y="14"/>
                      <a:pt x="71" y="11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5"/>
                      <a:pt x="7" y="175"/>
                      <a:pt x="7" y="175"/>
                    </a:cubicBezTo>
                    <a:cubicBezTo>
                      <a:pt x="7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0"/>
                      <a:pt x="58" y="1"/>
                      <a:pt x="66" y="3"/>
                    </a:cubicBezTo>
                    <a:cubicBezTo>
                      <a:pt x="74" y="4"/>
                      <a:pt x="81" y="7"/>
                      <a:pt x="87" y="11"/>
                    </a:cubicBezTo>
                    <a:cubicBezTo>
                      <a:pt x="93" y="16"/>
                      <a:pt x="98" y="21"/>
                      <a:pt x="101" y="28"/>
                    </a:cubicBezTo>
                    <a:cubicBezTo>
                      <a:pt x="105" y="35"/>
                      <a:pt x="106" y="44"/>
                      <a:pt x="106" y="54"/>
                    </a:cubicBezTo>
                    <a:cubicBezTo>
                      <a:pt x="106" y="68"/>
                      <a:pt x="103" y="79"/>
                      <a:pt x="96" y="87"/>
                    </a:cubicBezTo>
                    <a:cubicBezTo>
                      <a:pt x="90" y="95"/>
                      <a:pt x="82" y="100"/>
                      <a:pt x="73" y="104"/>
                    </a:cubicBezTo>
                    <a:cubicBezTo>
                      <a:pt x="122" y="173"/>
                      <a:pt x="122" y="173"/>
                      <a:pt x="122" y="173"/>
                    </a:cubicBezTo>
                    <a:cubicBezTo>
                      <a:pt x="123" y="175"/>
                      <a:pt x="123" y="177"/>
                      <a:pt x="121" y="179"/>
                    </a:cubicBezTo>
                    <a:cubicBezTo>
                      <a:pt x="120" y="179"/>
                      <a:pt x="120" y="179"/>
                      <a:pt x="119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Oval 398"/>
              <p:cNvSpPr>
                <a:spLocks noChangeArrowheads="1"/>
              </p:cNvSpPr>
              <p:nvPr/>
            </p:nvSpPr>
            <p:spPr bwMode="auto">
              <a:xfrm>
                <a:off x="10926763" y="287813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Oval 399"/>
              <p:cNvSpPr>
                <a:spLocks noChangeArrowheads="1"/>
              </p:cNvSpPr>
              <p:nvPr/>
            </p:nvSpPr>
            <p:spPr bwMode="auto">
              <a:xfrm>
                <a:off x="10775951" y="27828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Oval 400"/>
              <p:cNvSpPr>
                <a:spLocks noChangeArrowheads="1"/>
              </p:cNvSpPr>
              <p:nvPr/>
            </p:nvSpPr>
            <p:spPr bwMode="auto">
              <a:xfrm>
                <a:off x="10826751" y="23876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Oval 401"/>
              <p:cNvSpPr>
                <a:spLocks noChangeArrowheads="1"/>
              </p:cNvSpPr>
              <p:nvPr/>
            </p:nvSpPr>
            <p:spPr bwMode="auto">
              <a:xfrm>
                <a:off x="10977563" y="244951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98" name="组合 897"/>
            <p:cNvGrpSpPr/>
            <p:nvPr/>
          </p:nvGrpSpPr>
          <p:grpSpPr>
            <a:xfrm>
              <a:off x="9005839" y="2176463"/>
              <a:ext cx="1106488" cy="1030288"/>
              <a:chOff x="9220201" y="2176463"/>
              <a:chExt cx="1106488" cy="1030288"/>
            </a:xfrm>
            <a:grpFill/>
          </p:grpSpPr>
          <p:sp>
            <p:nvSpPr>
              <p:cNvPr id="899" name="Freeform 402"/>
              <p:cNvSpPr/>
              <p:nvPr/>
            </p:nvSpPr>
            <p:spPr bwMode="auto">
              <a:xfrm>
                <a:off x="9737726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Freeform 403"/>
              <p:cNvSpPr/>
              <p:nvPr/>
            </p:nvSpPr>
            <p:spPr bwMode="auto">
              <a:xfrm>
                <a:off x="10053638" y="2982913"/>
                <a:ext cx="88900" cy="195263"/>
              </a:xfrm>
              <a:custGeom>
                <a:avLst/>
                <a:gdLst>
                  <a:gd name="T0" fmla="*/ 2 w 16"/>
                  <a:gd name="T1" fmla="*/ 35 h 35"/>
                  <a:gd name="T2" fmla="*/ 1 w 16"/>
                  <a:gd name="T3" fmla="*/ 35 h 35"/>
                  <a:gd name="T4" fmla="*/ 1 w 16"/>
                  <a:gd name="T5" fmla="*/ 33 h 35"/>
                  <a:gd name="T6" fmla="*/ 14 w 16"/>
                  <a:gd name="T7" fmla="*/ 1 h 35"/>
                  <a:gd name="T8" fmla="*/ 16 w 16"/>
                  <a:gd name="T9" fmla="*/ 0 h 35"/>
                  <a:gd name="T10" fmla="*/ 16 w 16"/>
                  <a:gd name="T11" fmla="*/ 2 h 35"/>
                  <a:gd name="T12" fmla="*/ 2 w 16"/>
                  <a:gd name="T13" fmla="*/ 34 h 35"/>
                  <a:gd name="T14" fmla="*/ 2 w 1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5">
                    <a:moveTo>
                      <a:pt x="2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4"/>
                      <a:pt x="0" y="34"/>
                      <a:pt x="1" y="3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Freeform 404"/>
              <p:cNvSpPr/>
              <p:nvPr/>
            </p:nvSpPr>
            <p:spPr bwMode="auto">
              <a:xfrm>
                <a:off x="10004426" y="3100388"/>
                <a:ext cx="304800" cy="77788"/>
              </a:xfrm>
              <a:custGeom>
                <a:avLst/>
                <a:gdLst>
                  <a:gd name="T0" fmla="*/ 54 w 55"/>
                  <a:gd name="T1" fmla="*/ 14 h 14"/>
                  <a:gd name="T2" fmla="*/ 54 w 55"/>
                  <a:gd name="T3" fmla="*/ 14 h 14"/>
                  <a:gd name="T4" fmla="*/ 1 w 55"/>
                  <a:gd name="T5" fmla="*/ 2 h 14"/>
                  <a:gd name="T6" fmla="*/ 0 w 55"/>
                  <a:gd name="T7" fmla="*/ 1 h 14"/>
                  <a:gd name="T8" fmla="*/ 1 w 55"/>
                  <a:gd name="T9" fmla="*/ 0 h 14"/>
                  <a:gd name="T10" fmla="*/ 54 w 55"/>
                  <a:gd name="T11" fmla="*/ 12 h 14"/>
                  <a:gd name="T12" fmla="*/ 55 w 55"/>
                  <a:gd name="T13" fmla="*/ 13 h 14"/>
                  <a:gd name="T14" fmla="*/ 54 w 5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4">
                    <a:moveTo>
                      <a:pt x="54" y="14"/>
                    </a:moveTo>
                    <a:cubicBezTo>
                      <a:pt x="54" y="14"/>
                      <a:pt x="54" y="14"/>
                      <a:pt x="54" y="1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2"/>
                      <a:pt x="55" y="13"/>
                      <a:pt x="55" y="13"/>
                    </a:cubicBezTo>
                    <a:cubicBezTo>
                      <a:pt x="55" y="13"/>
                      <a:pt x="54" y="14"/>
                      <a:pt x="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Freeform 405"/>
              <p:cNvSpPr/>
              <p:nvPr/>
            </p:nvSpPr>
            <p:spPr bwMode="auto">
              <a:xfrm>
                <a:off x="9737726" y="2192338"/>
                <a:ext cx="277813" cy="919163"/>
              </a:xfrm>
              <a:custGeom>
                <a:avLst/>
                <a:gdLst>
                  <a:gd name="T0" fmla="*/ 49 w 50"/>
                  <a:gd name="T1" fmla="*/ 165 h 165"/>
                  <a:gd name="T2" fmla="*/ 48 w 50"/>
                  <a:gd name="T3" fmla="*/ 164 h 165"/>
                  <a:gd name="T4" fmla="*/ 0 w 50"/>
                  <a:gd name="T5" fmla="*/ 1 h 165"/>
                  <a:gd name="T6" fmla="*/ 1 w 50"/>
                  <a:gd name="T7" fmla="*/ 0 h 165"/>
                  <a:gd name="T8" fmla="*/ 2 w 50"/>
                  <a:gd name="T9" fmla="*/ 1 h 165"/>
                  <a:gd name="T10" fmla="*/ 50 w 50"/>
                  <a:gd name="T11" fmla="*/ 164 h 165"/>
                  <a:gd name="T12" fmla="*/ 49 w 50"/>
                  <a:gd name="T13" fmla="*/ 165 h 165"/>
                  <a:gd name="T14" fmla="*/ 49 w 50"/>
                  <a:gd name="T1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5">
                    <a:moveTo>
                      <a:pt x="49" y="165"/>
                    </a:moveTo>
                    <a:cubicBezTo>
                      <a:pt x="48" y="165"/>
                      <a:pt x="48" y="164"/>
                      <a:pt x="48" y="16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0" y="164"/>
                      <a:pt x="50" y="164"/>
                      <a:pt x="50" y="164"/>
                    </a:cubicBezTo>
                    <a:cubicBezTo>
                      <a:pt x="50" y="164"/>
                      <a:pt x="50" y="165"/>
                      <a:pt x="49" y="165"/>
                    </a:cubicBezTo>
                    <a:cubicBezTo>
                      <a:pt x="49" y="165"/>
                      <a:pt x="49" y="165"/>
                      <a:pt x="49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Freeform 406"/>
              <p:cNvSpPr/>
              <p:nvPr/>
            </p:nvSpPr>
            <p:spPr bwMode="auto">
              <a:xfrm>
                <a:off x="9737726" y="2192338"/>
                <a:ext cx="404813" cy="801688"/>
              </a:xfrm>
              <a:custGeom>
                <a:avLst/>
                <a:gdLst>
                  <a:gd name="T0" fmla="*/ 72 w 73"/>
                  <a:gd name="T1" fmla="*/ 144 h 144"/>
                  <a:gd name="T2" fmla="*/ 71 w 73"/>
                  <a:gd name="T3" fmla="*/ 144 h 144"/>
                  <a:gd name="T4" fmla="*/ 0 w 73"/>
                  <a:gd name="T5" fmla="*/ 2 h 144"/>
                  <a:gd name="T6" fmla="*/ 1 w 73"/>
                  <a:gd name="T7" fmla="*/ 0 h 144"/>
                  <a:gd name="T8" fmla="*/ 2 w 73"/>
                  <a:gd name="T9" fmla="*/ 1 h 144"/>
                  <a:gd name="T10" fmla="*/ 73 w 73"/>
                  <a:gd name="T11" fmla="*/ 143 h 144"/>
                  <a:gd name="T12" fmla="*/ 73 w 73"/>
                  <a:gd name="T13" fmla="*/ 144 h 144"/>
                  <a:gd name="T14" fmla="*/ 72 w 7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44">
                    <a:moveTo>
                      <a:pt x="72" y="144"/>
                    </a:moveTo>
                    <a:cubicBezTo>
                      <a:pt x="72" y="144"/>
                      <a:pt x="72" y="144"/>
                      <a:pt x="71" y="14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4"/>
                      <a:pt x="73" y="144"/>
                    </a:cubicBezTo>
                    <a:cubicBezTo>
                      <a:pt x="72" y="144"/>
                      <a:pt x="72" y="144"/>
                      <a:pt x="72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Freeform 407"/>
              <p:cNvSpPr/>
              <p:nvPr/>
            </p:nvSpPr>
            <p:spPr bwMode="auto">
              <a:xfrm>
                <a:off x="9236076" y="2687638"/>
                <a:ext cx="512763" cy="501650"/>
              </a:xfrm>
              <a:custGeom>
                <a:avLst/>
                <a:gdLst>
                  <a:gd name="T0" fmla="*/ 91 w 92"/>
                  <a:gd name="T1" fmla="*/ 90 h 90"/>
                  <a:gd name="T2" fmla="*/ 90 w 92"/>
                  <a:gd name="T3" fmla="*/ 90 h 90"/>
                  <a:gd name="T4" fmla="*/ 0 w 92"/>
                  <a:gd name="T5" fmla="*/ 1 h 90"/>
                  <a:gd name="T6" fmla="*/ 0 w 92"/>
                  <a:gd name="T7" fmla="*/ 0 h 90"/>
                  <a:gd name="T8" fmla="*/ 2 w 92"/>
                  <a:gd name="T9" fmla="*/ 0 h 90"/>
                  <a:gd name="T10" fmla="*/ 92 w 92"/>
                  <a:gd name="T11" fmla="*/ 88 h 90"/>
                  <a:gd name="T12" fmla="*/ 92 w 92"/>
                  <a:gd name="T13" fmla="*/ 90 h 90"/>
                  <a:gd name="T14" fmla="*/ 91 w 9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0">
                    <a:moveTo>
                      <a:pt x="91" y="90"/>
                    </a:moveTo>
                    <a:cubicBezTo>
                      <a:pt x="91" y="90"/>
                      <a:pt x="90" y="90"/>
                      <a:pt x="90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9"/>
                      <a:pt x="92" y="89"/>
                      <a:pt x="92" y="90"/>
                    </a:cubicBezTo>
                    <a:cubicBezTo>
                      <a:pt x="91" y="90"/>
                      <a:pt x="91" y="90"/>
                      <a:pt x="9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Freeform 408"/>
              <p:cNvSpPr/>
              <p:nvPr/>
            </p:nvSpPr>
            <p:spPr bwMode="auto">
              <a:xfrm>
                <a:off x="9236076" y="2192338"/>
                <a:ext cx="512763" cy="506413"/>
              </a:xfrm>
              <a:custGeom>
                <a:avLst/>
                <a:gdLst>
                  <a:gd name="T0" fmla="*/ 1 w 92"/>
                  <a:gd name="T1" fmla="*/ 91 h 91"/>
                  <a:gd name="T2" fmla="*/ 0 w 92"/>
                  <a:gd name="T3" fmla="*/ 90 h 91"/>
                  <a:gd name="T4" fmla="*/ 0 w 92"/>
                  <a:gd name="T5" fmla="*/ 89 h 91"/>
                  <a:gd name="T6" fmla="*/ 90 w 92"/>
                  <a:gd name="T7" fmla="*/ 1 h 91"/>
                  <a:gd name="T8" fmla="*/ 92 w 92"/>
                  <a:gd name="T9" fmla="*/ 1 h 91"/>
                  <a:gd name="T10" fmla="*/ 92 w 92"/>
                  <a:gd name="T11" fmla="*/ 2 h 91"/>
                  <a:gd name="T12" fmla="*/ 2 w 92"/>
                  <a:gd name="T13" fmla="*/ 90 h 91"/>
                  <a:gd name="T14" fmla="*/ 1 w 92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1">
                    <a:moveTo>
                      <a:pt x="1" y="91"/>
                    </a:moveTo>
                    <a:cubicBezTo>
                      <a:pt x="1" y="91"/>
                      <a:pt x="0" y="90"/>
                      <a:pt x="0" y="90"/>
                    </a:cubicBezTo>
                    <a:cubicBezTo>
                      <a:pt x="0" y="90"/>
                      <a:pt x="0" y="89"/>
                      <a:pt x="0" y="89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1" y="0"/>
                      <a:pt x="92" y="1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0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Freeform 409"/>
              <p:cNvSpPr>
                <a:spLocks noEditPoints="1"/>
              </p:cNvSpPr>
              <p:nvPr/>
            </p:nvSpPr>
            <p:spPr bwMode="auto">
              <a:xfrm>
                <a:off x="9220201" y="2176463"/>
                <a:ext cx="1106488" cy="1030288"/>
              </a:xfrm>
              <a:custGeom>
                <a:avLst/>
                <a:gdLst>
                  <a:gd name="T0" fmla="*/ 94 w 199"/>
                  <a:gd name="T1" fmla="*/ 185 h 185"/>
                  <a:gd name="T2" fmla="*/ 57 w 199"/>
                  <a:gd name="T3" fmla="*/ 178 h 185"/>
                  <a:gd name="T4" fmla="*/ 27 w 199"/>
                  <a:gd name="T5" fmla="*/ 158 h 185"/>
                  <a:gd name="T6" fmla="*/ 7 w 199"/>
                  <a:gd name="T7" fmla="*/ 129 h 185"/>
                  <a:gd name="T8" fmla="*/ 0 w 199"/>
                  <a:gd name="T9" fmla="*/ 93 h 185"/>
                  <a:gd name="T10" fmla="*/ 8 w 199"/>
                  <a:gd name="T11" fmla="*/ 57 h 185"/>
                  <a:gd name="T12" fmla="*/ 28 w 199"/>
                  <a:gd name="T13" fmla="*/ 28 h 185"/>
                  <a:gd name="T14" fmla="*/ 58 w 199"/>
                  <a:gd name="T15" fmla="*/ 8 h 185"/>
                  <a:gd name="T16" fmla="*/ 94 w 199"/>
                  <a:gd name="T17" fmla="*/ 0 h 185"/>
                  <a:gd name="T18" fmla="*/ 130 w 199"/>
                  <a:gd name="T19" fmla="*/ 8 h 185"/>
                  <a:gd name="T20" fmla="*/ 160 w 199"/>
                  <a:gd name="T21" fmla="*/ 27 h 185"/>
                  <a:gd name="T22" fmla="*/ 180 w 199"/>
                  <a:gd name="T23" fmla="*/ 56 h 185"/>
                  <a:gd name="T24" fmla="*/ 187 w 199"/>
                  <a:gd name="T25" fmla="*/ 92 h 185"/>
                  <a:gd name="T26" fmla="*/ 170 w 199"/>
                  <a:gd name="T27" fmla="*/ 146 h 185"/>
                  <a:gd name="T28" fmla="*/ 197 w 199"/>
                  <a:gd name="T29" fmla="*/ 176 h 185"/>
                  <a:gd name="T30" fmla="*/ 199 w 199"/>
                  <a:gd name="T31" fmla="*/ 179 h 185"/>
                  <a:gd name="T32" fmla="*/ 195 w 199"/>
                  <a:gd name="T33" fmla="*/ 183 h 185"/>
                  <a:gd name="T34" fmla="*/ 195 w 199"/>
                  <a:gd name="T35" fmla="*/ 183 h 185"/>
                  <a:gd name="T36" fmla="*/ 152 w 199"/>
                  <a:gd name="T37" fmla="*/ 183 h 185"/>
                  <a:gd name="T38" fmla="*/ 149 w 199"/>
                  <a:gd name="T39" fmla="*/ 181 h 185"/>
                  <a:gd name="T40" fmla="*/ 141 w 199"/>
                  <a:gd name="T41" fmla="*/ 172 h 185"/>
                  <a:gd name="T42" fmla="*/ 119 w 199"/>
                  <a:gd name="T43" fmla="*/ 181 h 185"/>
                  <a:gd name="T44" fmla="*/ 94 w 199"/>
                  <a:gd name="T45" fmla="*/ 185 h 185"/>
                  <a:gd name="T46" fmla="*/ 94 w 199"/>
                  <a:gd name="T47" fmla="*/ 8 h 185"/>
                  <a:gd name="T48" fmla="*/ 60 w 199"/>
                  <a:gd name="T49" fmla="*/ 15 h 185"/>
                  <a:gd name="T50" fmla="*/ 33 w 199"/>
                  <a:gd name="T51" fmla="*/ 33 h 185"/>
                  <a:gd name="T52" fmla="*/ 14 w 199"/>
                  <a:gd name="T53" fmla="*/ 60 h 185"/>
                  <a:gd name="T54" fmla="*/ 8 w 199"/>
                  <a:gd name="T55" fmla="*/ 93 h 185"/>
                  <a:gd name="T56" fmla="*/ 14 w 199"/>
                  <a:gd name="T57" fmla="*/ 126 h 185"/>
                  <a:gd name="T58" fmla="*/ 33 w 199"/>
                  <a:gd name="T59" fmla="*/ 153 h 185"/>
                  <a:gd name="T60" fmla="*/ 60 w 199"/>
                  <a:gd name="T61" fmla="*/ 171 h 185"/>
                  <a:gd name="T62" fmla="*/ 94 w 199"/>
                  <a:gd name="T63" fmla="*/ 177 h 185"/>
                  <a:gd name="T64" fmla="*/ 117 w 199"/>
                  <a:gd name="T65" fmla="*/ 174 h 185"/>
                  <a:gd name="T66" fmla="*/ 140 w 199"/>
                  <a:gd name="T67" fmla="*/ 164 h 185"/>
                  <a:gd name="T68" fmla="*/ 145 w 199"/>
                  <a:gd name="T69" fmla="*/ 164 h 185"/>
                  <a:gd name="T70" fmla="*/ 153 w 199"/>
                  <a:gd name="T71" fmla="*/ 175 h 185"/>
                  <a:gd name="T72" fmla="*/ 186 w 199"/>
                  <a:gd name="T73" fmla="*/ 175 h 185"/>
                  <a:gd name="T74" fmla="*/ 162 w 199"/>
                  <a:gd name="T75" fmla="*/ 149 h 185"/>
                  <a:gd name="T76" fmla="*/ 162 w 199"/>
                  <a:gd name="T77" fmla="*/ 144 h 185"/>
                  <a:gd name="T78" fmla="*/ 180 w 199"/>
                  <a:gd name="T79" fmla="*/ 92 h 185"/>
                  <a:gd name="T80" fmla="*/ 173 w 199"/>
                  <a:gd name="T81" fmla="*/ 59 h 185"/>
                  <a:gd name="T82" fmla="*/ 154 w 199"/>
                  <a:gd name="T83" fmla="*/ 33 h 185"/>
                  <a:gd name="T84" fmla="*/ 127 w 199"/>
                  <a:gd name="T85" fmla="*/ 14 h 185"/>
                  <a:gd name="T86" fmla="*/ 94 w 199"/>
                  <a:gd name="T8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9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8"/>
                    </a:cubicBezTo>
                    <a:cubicBezTo>
                      <a:pt x="46" y="173"/>
                      <a:pt x="36" y="166"/>
                      <a:pt x="27" y="158"/>
                    </a:cubicBezTo>
                    <a:cubicBezTo>
                      <a:pt x="19" y="150"/>
                      <a:pt x="12" y="140"/>
                      <a:pt x="7" y="129"/>
                    </a:cubicBezTo>
                    <a:cubicBezTo>
                      <a:pt x="3" y="118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8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7" y="0"/>
                      <a:pt x="119" y="3"/>
                      <a:pt x="130" y="8"/>
                    </a:cubicBezTo>
                    <a:cubicBezTo>
                      <a:pt x="141" y="12"/>
                      <a:pt x="151" y="19"/>
                      <a:pt x="160" y="27"/>
                    </a:cubicBezTo>
                    <a:cubicBezTo>
                      <a:pt x="168" y="36"/>
                      <a:pt x="175" y="45"/>
                      <a:pt x="180" y="56"/>
                    </a:cubicBezTo>
                    <a:cubicBezTo>
                      <a:pt x="185" y="67"/>
                      <a:pt x="187" y="79"/>
                      <a:pt x="187" y="92"/>
                    </a:cubicBezTo>
                    <a:cubicBezTo>
                      <a:pt x="187" y="112"/>
                      <a:pt x="182" y="130"/>
                      <a:pt x="170" y="146"/>
                    </a:cubicBezTo>
                    <a:cubicBezTo>
                      <a:pt x="197" y="176"/>
                      <a:pt x="197" y="176"/>
                      <a:pt x="197" y="176"/>
                    </a:cubicBezTo>
                    <a:cubicBezTo>
                      <a:pt x="198" y="177"/>
                      <a:pt x="199" y="178"/>
                      <a:pt x="199" y="179"/>
                    </a:cubicBezTo>
                    <a:cubicBezTo>
                      <a:pt x="199" y="181"/>
                      <a:pt x="197" y="183"/>
                      <a:pt x="195" y="183"/>
                    </a:cubicBezTo>
                    <a:cubicBezTo>
                      <a:pt x="195" y="183"/>
                      <a:pt x="195" y="183"/>
                      <a:pt x="195" y="183"/>
                    </a:cubicBezTo>
                    <a:cubicBezTo>
                      <a:pt x="152" y="183"/>
                      <a:pt x="152" y="183"/>
                      <a:pt x="152" y="183"/>
                    </a:cubicBezTo>
                    <a:cubicBezTo>
                      <a:pt x="150" y="183"/>
                      <a:pt x="149" y="182"/>
                      <a:pt x="149" y="181"/>
                    </a:cubicBezTo>
                    <a:cubicBezTo>
                      <a:pt x="141" y="172"/>
                      <a:pt x="141" y="172"/>
                      <a:pt x="141" y="172"/>
                    </a:cubicBezTo>
                    <a:cubicBezTo>
                      <a:pt x="134" y="175"/>
                      <a:pt x="127" y="179"/>
                      <a:pt x="119" y="181"/>
                    </a:cubicBezTo>
                    <a:cubicBezTo>
                      <a:pt x="111" y="183"/>
                      <a:pt x="102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0"/>
                      <a:pt x="19" y="50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6"/>
                      <a:pt x="14" y="126"/>
                    </a:cubicBezTo>
                    <a:cubicBezTo>
                      <a:pt x="19" y="136"/>
                      <a:pt x="25" y="145"/>
                      <a:pt x="33" y="153"/>
                    </a:cubicBezTo>
                    <a:cubicBezTo>
                      <a:pt x="40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1" y="177"/>
                      <a:pt x="109" y="176"/>
                      <a:pt x="117" y="174"/>
                    </a:cubicBezTo>
                    <a:cubicBezTo>
                      <a:pt x="125" y="171"/>
                      <a:pt x="133" y="168"/>
                      <a:pt x="140" y="164"/>
                    </a:cubicBezTo>
                    <a:cubicBezTo>
                      <a:pt x="141" y="163"/>
                      <a:pt x="143" y="163"/>
                      <a:pt x="145" y="16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86" y="175"/>
                      <a:pt x="186" y="175"/>
                      <a:pt x="186" y="175"/>
                    </a:cubicBezTo>
                    <a:cubicBezTo>
                      <a:pt x="162" y="149"/>
                      <a:pt x="162" y="149"/>
                      <a:pt x="162" y="149"/>
                    </a:cubicBezTo>
                    <a:cubicBezTo>
                      <a:pt x="161" y="147"/>
                      <a:pt x="161" y="145"/>
                      <a:pt x="162" y="144"/>
                    </a:cubicBezTo>
                    <a:cubicBezTo>
                      <a:pt x="174" y="129"/>
                      <a:pt x="180" y="111"/>
                      <a:pt x="180" y="92"/>
                    </a:cubicBezTo>
                    <a:cubicBezTo>
                      <a:pt x="180" y="80"/>
                      <a:pt x="178" y="69"/>
                      <a:pt x="173" y="59"/>
                    </a:cubicBezTo>
                    <a:cubicBezTo>
                      <a:pt x="169" y="49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4"/>
                    </a:cubicBezTo>
                    <a:cubicBezTo>
                      <a:pt x="117" y="10"/>
                      <a:pt x="106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Oval 410"/>
              <p:cNvSpPr>
                <a:spLocks noChangeArrowheads="1"/>
              </p:cNvSpPr>
              <p:nvPr/>
            </p:nvSpPr>
            <p:spPr bwMode="auto">
              <a:xfrm>
                <a:off x="10020301" y="296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Oval 411"/>
              <p:cNvSpPr>
                <a:spLocks noChangeArrowheads="1"/>
              </p:cNvSpPr>
              <p:nvPr/>
            </p:nvSpPr>
            <p:spPr bwMode="auto">
              <a:xfrm>
                <a:off x="9715501" y="26654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Oval 412"/>
              <p:cNvSpPr>
                <a:spLocks noChangeArrowheads="1"/>
              </p:cNvSpPr>
              <p:nvPr/>
            </p:nvSpPr>
            <p:spPr bwMode="auto">
              <a:xfrm>
                <a:off x="9831388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Oval 413"/>
              <p:cNvSpPr>
                <a:spLocks noChangeArrowheads="1"/>
              </p:cNvSpPr>
              <p:nvPr/>
            </p:nvSpPr>
            <p:spPr bwMode="auto">
              <a:xfrm>
                <a:off x="9464676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Oval 414"/>
              <p:cNvSpPr>
                <a:spLocks noChangeArrowheads="1"/>
              </p:cNvSpPr>
              <p:nvPr/>
            </p:nvSpPr>
            <p:spPr bwMode="auto">
              <a:xfrm>
                <a:off x="9464676" y="24209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2" name="组合 911"/>
            <p:cNvGrpSpPr/>
            <p:nvPr/>
          </p:nvGrpSpPr>
          <p:grpSpPr>
            <a:xfrm>
              <a:off x="6559501" y="2176463"/>
              <a:ext cx="1039813" cy="1030288"/>
              <a:chOff x="6773863" y="2176463"/>
              <a:chExt cx="1039813" cy="1030288"/>
            </a:xfrm>
            <a:grpFill/>
          </p:grpSpPr>
          <p:sp>
            <p:nvSpPr>
              <p:cNvPr id="913" name="Freeform 415"/>
              <p:cNvSpPr/>
              <p:nvPr/>
            </p:nvSpPr>
            <p:spPr bwMode="auto">
              <a:xfrm>
                <a:off x="7291388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Freeform 416"/>
              <p:cNvSpPr/>
              <p:nvPr/>
            </p:nvSpPr>
            <p:spPr bwMode="auto">
              <a:xfrm>
                <a:off x="7291388" y="2192338"/>
                <a:ext cx="504825" cy="506413"/>
              </a:xfrm>
              <a:custGeom>
                <a:avLst/>
                <a:gdLst>
                  <a:gd name="T0" fmla="*/ 90 w 91"/>
                  <a:gd name="T1" fmla="*/ 91 h 91"/>
                  <a:gd name="T2" fmla="*/ 89 w 91"/>
                  <a:gd name="T3" fmla="*/ 91 h 91"/>
                  <a:gd name="T4" fmla="*/ 0 w 91"/>
                  <a:gd name="T5" fmla="*/ 2 h 91"/>
                  <a:gd name="T6" fmla="*/ 0 w 91"/>
                  <a:gd name="T7" fmla="*/ 1 h 91"/>
                  <a:gd name="T8" fmla="*/ 1 w 91"/>
                  <a:gd name="T9" fmla="*/ 1 h 91"/>
                  <a:gd name="T10" fmla="*/ 90 w 91"/>
                  <a:gd name="T11" fmla="*/ 90 h 91"/>
                  <a:gd name="T12" fmla="*/ 90 w 91"/>
                  <a:gd name="T13" fmla="*/ 91 h 91"/>
                  <a:gd name="T14" fmla="*/ 90 w 91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1">
                    <a:moveTo>
                      <a:pt x="90" y="91"/>
                    </a:moveTo>
                    <a:cubicBezTo>
                      <a:pt x="90" y="91"/>
                      <a:pt x="89" y="91"/>
                      <a:pt x="89" y="9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1" y="90"/>
                      <a:pt x="91" y="91"/>
                      <a:pt x="90" y="91"/>
                    </a:cubicBezTo>
                    <a:cubicBezTo>
                      <a:pt x="90" y="91"/>
                      <a:pt x="90" y="91"/>
                      <a:pt x="90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Freeform 417"/>
              <p:cNvSpPr/>
              <p:nvPr/>
            </p:nvSpPr>
            <p:spPr bwMode="auto">
              <a:xfrm>
                <a:off x="7291388" y="2687638"/>
                <a:ext cx="504825" cy="501650"/>
              </a:xfrm>
              <a:custGeom>
                <a:avLst/>
                <a:gdLst>
                  <a:gd name="T0" fmla="*/ 1 w 91"/>
                  <a:gd name="T1" fmla="*/ 90 h 90"/>
                  <a:gd name="T2" fmla="*/ 0 w 91"/>
                  <a:gd name="T3" fmla="*/ 90 h 90"/>
                  <a:gd name="T4" fmla="*/ 0 w 91"/>
                  <a:gd name="T5" fmla="*/ 88 h 90"/>
                  <a:gd name="T6" fmla="*/ 89 w 91"/>
                  <a:gd name="T7" fmla="*/ 1 h 90"/>
                  <a:gd name="T8" fmla="*/ 91 w 91"/>
                  <a:gd name="T9" fmla="*/ 1 h 90"/>
                  <a:gd name="T10" fmla="*/ 90 w 91"/>
                  <a:gd name="T11" fmla="*/ 2 h 90"/>
                  <a:gd name="T12" fmla="*/ 1 w 91"/>
                  <a:gd name="T13" fmla="*/ 90 h 90"/>
                  <a:gd name="T14" fmla="*/ 1 w 9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0">
                    <a:moveTo>
                      <a:pt x="1" y="90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89"/>
                      <a:pt x="0" y="89"/>
                      <a:pt x="0" y="8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0"/>
                      <a:pt x="90" y="0"/>
                      <a:pt x="91" y="1"/>
                    </a:cubicBezTo>
                    <a:cubicBezTo>
                      <a:pt x="91" y="1"/>
                      <a:pt x="91" y="2"/>
                      <a:pt x="90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Freeform 418"/>
              <p:cNvSpPr/>
              <p:nvPr/>
            </p:nvSpPr>
            <p:spPr bwMode="auto">
              <a:xfrm>
                <a:off x="6913563" y="2687638"/>
                <a:ext cx="882650" cy="328613"/>
              </a:xfrm>
              <a:custGeom>
                <a:avLst/>
                <a:gdLst>
                  <a:gd name="T0" fmla="*/ 1 w 159"/>
                  <a:gd name="T1" fmla="*/ 59 h 59"/>
                  <a:gd name="T2" fmla="*/ 0 w 159"/>
                  <a:gd name="T3" fmla="*/ 58 h 59"/>
                  <a:gd name="T4" fmla="*/ 0 w 159"/>
                  <a:gd name="T5" fmla="*/ 57 h 59"/>
                  <a:gd name="T6" fmla="*/ 158 w 159"/>
                  <a:gd name="T7" fmla="*/ 0 h 59"/>
                  <a:gd name="T8" fmla="*/ 159 w 159"/>
                  <a:gd name="T9" fmla="*/ 1 h 59"/>
                  <a:gd name="T10" fmla="*/ 158 w 159"/>
                  <a:gd name="T11" fmla="*/ 2 h 59"/>
                  <a:gd name="T12" fmla="*/ 1 w 159"/>
                  <a:gd name="T13" fmla="*/ 59 h 59"/>
                  <a:gd name="T14" fmla="*/ 1 w 159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59">
                    <a:moveTo>
                      <a:pt x="1" y="59"/>
                    </a:moveTo>
                    <a:cubicBezTo>
                      <a:pt x="0" y="59"/>
                      <a:pt x="0" y="59"/>
                      <a:pt x="0" y="58"/>
                    </a:cubicBezTo>
                    <a:cubicBezTo>
                      <a:pt x="0" y="58"/>
                      <a:pt x="0" y="57"/>
                      <a:pt x="0" y="57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0"/>
                      <a:pt x="159" y="0"/>
                      <a:pt x="159" y="1"/>
                    </a:cubicBezTo>
                    <a:cubicBezTo>
                      <a:pt x="159" y="1"/>
                      <a:pt x="159" y="2"/>
                      <a:pt x="158" y="2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Freeform 419"/>
              <p:cNvSpPr>
                <a:spLocks noEditPoints="1"/>
              </p:cNvSpPr>
              <p:nvPr/>
            </p:nvSpPr>
            <p:spPr bwMode="auto">
              <a:xfrm>
                <a:off x="6773863" y="2176463"/>
                <a:ext cx="1039813" cy="1030288"/>
              </a:xfrm>
              <a:custGeom>
                <a:avLst/>
                <a:gdLst>
                  <a:gd name="T0" fmla="*/ 94 w 187"/>
                  <a:gd name="T1" fmla="*/ 185 h 185"/>
                  <a:gd name="T2" fmla="*/ 57 w 187"/>
                  <a:gd name="T3" fmla="*/ 177 h 185"/>
                  <a:gd name="T4" fmla="*/ 28 w 187"/>
                  <a:gd name="T5" fmla="*/ 158 h 185"/>
                  <a:gd name="T6" fmla="*/ 7 w 187"/>
                  <a:gd name="T7" fmla="*/ 128 h 185"/>
                  <a:gd name="T8" fmla="*/ 0 w 187"/>
                  <a:gd name="T9" fmla="*/ 93 h 185"/>
                  <a:gd name="T10" fmla="*/ 7 w 187"/>
                  <a:gd name="T11" fmla="*/ 57 h 185"/>
                  <a:gd name="T12" fmla="*/ 28 w 187"/>
                  <a:gd name="T13" fmla="*/ 28 h 185"/>
                  <a:gd name="T14" fmla="*/ 57 w 187"/>
                  <a:gd name="T15" fmla="*/ 8 h 185"/>
                  <a:gd name="T16" fmla="*/ 94 w 187"/>
                  <a:gd name="T17" fmla="*/ 0 h 185"/>
                  <a:gd name="T18" fmla="*/ 130 w 187"/>
                  <a:gd name="T19" fmla="*/ 8 h 185"/>
                  <a:gd name="T20" fmla="*/ 160 w 187"/>
                  <a:gd name="T21" fmla="*/ 28 h 185"/>
                  <a:gd name="T22" fmla="*/ 180 w 187"/>
                  <a:gd name="T23" fmla="*/ 57 h 185"/>
                  <a:gd name="T24" fmla="*/ 187 w 187"/>
                  <a:gd name="T25" fmla="*/ 93 h 185"/>
                  <a:gd name="T26" fmla="*/ 180 w 187"/>
                  <a:gd name="T27" fmla="*/ 128 h 185"/>
                  <a:gd name="T28" fmla="*/ 160 w 187"/>
                  <a:gd name="T29" fmla="*/ 158 h 185"/>
                  <a:gd name="T30" fmla="*/ 130 w 187"/>
                  <a:gd name="T31" fmla="*/ 178 h 185"/>
                  <a:gd name="T32" fmla="*/ 94 w 187"/>
                  <a:gd name="T33" fmla="*/ 185 h 185"/>
                  <a:gd name="T34" fmla="*/ 94 w 187"/>
                  <a:gd name="T35" fmla="*/ 8 h 185"/>
                  <a:gd name="T36" fmla="*/ 60 w 187"/>
                  <a:gd name="T37" fmla="*/ 15 h 185"/>
                  <a:gd name="T38" fmla="*/ 33 w 187"/>
                  <a:gd name="T39" fmla="*/ 33 h 185"/>
                  <a:gd name="T40" fmla="*/ 14 w 187"/>
                  <a:gd name="T41" fmla="*/ 60 h 185"/>
                  <a:gd name="T42" fmla="*/ 7 w 187"/>
                  <a:gd name="T43" fmla="*/ 93 h 185"/>
                  <a:gd name="T44" fmla="*/ 14 w 187"/>
                  <a:gd name="T45" fmla="*/ 125 h 185"/>
                  <a:gd name="T46" fmla="*/ 33 w 187"/>
                  <a:gd name="T47" fmla="*/ 152 h 185"/>
                  <a:gd name="T48" fmla="*/ 60 w 187"/>
                  <a:gd name="T49" fmla="*/ 171 h 185"/>
                  <a:gd name="T50" fmla="*/ 94 w 187"/>
                  <a:gd name="T51" fmla="*/ 177 h 185"/>
                  <a:gd name="T52" fmla="*/ 127 w 187"/>
                  <a:gd name="T53" fmla="*/ 171 h 185"/>
                  <a:gd name="T54" fmla="*/ 154 w 187"/>
                  <a:gd name="T55" fmla="*/ 152 h 185"/>
                  <a:gd name="T56" fmla="*/ 173 w 187"/>
                  <a:gd name="T57" fmla="*/ 125 h 185"/>
                  <a:gd name="T58" fmla="*/ 180 w 187"/>
                  <a:gd name="T59" fmla="*/ 93 h 185"/>
                  <a:gd name="T60" fmla="*/ 173 w 187"/>
                  <a:gd name="T61" fmla="*/ 60 h 185"/>
                  <a:gd name="T62" fmla="*/ 154 w 187"/>
                  <a:gd name="T63" fmla="*/ 33 h 185"/>
                  <a:gd name="T64" fmla="*/ 127 w 187"/>
                  <a:gd name="T65" fmla="*/ 15 h 185"/>
                  <a:gd name="T66" fmla="*/ 94 w 187"/>
                  <a:gd name="T6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7"/>
                    </a:cubicBezTo>
                    <a:cubicBezTo>
                      <a:pt x="46" y="173"/>
                      <a:pt x="36" y="166"/>
                      <a:pt x="28" y="158"/>
                    </a:cubicBezTo>
                    <a:cubicBezTo>
                      <a:pt x="19" y="149"/>
                      <a:pt x="12" y="140"/>
                      <a:pt x="7" y="128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80"/>
                      <a:pt x="2" y="68"/>
                      <a:pt x="7" y="57"/>
                    </a:cubicBezTo>
                    <a:cubicBezTo>
                      <a:pt x="12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7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6" y="0"/>
                      <a:pt x="118" y="3"/>
                      <a:pt x="130" y="8"/>
                    </a:cubicBezTo>
                    <a:cubicBezTo>
                      <a:pt x="141" y="13"/>
                      <a:pt x="151" y="19"/>
                      <a:pt x="160" y="28"/>
                    </a:cubicBezTo>
                    <a:cubicBezTo>
                      <a:pt x="168" y="36"/>
                      <a:pt x="175" y="46"/>
                      <a:pt x="180" y="57"/>
                    </a:cubicBezTo>
                    <a:cubicBezTo>
                      <a:pt x="185" y="68"/>
                      <a:pt x="187" y="80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5" y="140"/>
                      <a:pt x="168" y="149"/>
                      <a:pt x="160" y="158"/>
                    </a:cubicBezTo>
                    <a:cubicBezTo>
                      <a:pt x="151" y="166"/>
                      <a:pt x="141" y="173"/>
                      <a:pt x="130" y="178"/>
                    </a:cubicBezTo>
                    <a:cubicBezTo>
                      <a:pt x="118" y="182"/>
                      <a:pt x="106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1"/>
                      <a:pt x="19" y="50"/>
                      <a:pt x="14" y="60"/>
                    </a:cubicBezTo>
                    <a:cubicBezTo>
                      <a:pt x="10" y="70"/>
                      <a:pt x="7" y="81"/>
                      <a:pt x="7" y="93"/>
                    </a:cubicBezTo>
                    <a:cubicBezTo>
                      <a:pt x="7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5" y="177"/>
                      <a:pt x="116" y="175"/>
                      <a:pt x="127" y="171"/>
                    </a:cubicBezTo>
                    <a:cubicBezTo>
                      <a:pt x="137" y="166"/>
                      <a:pt x="147" y="160"/>
                      <a:pt x="154" y="152"/>
                    </a:cubicBezTo>
                    <a:cubicBezTo>
                      <a:pt x="162" y="145"/>
                      <a:pt x="168" y="136"/>
                      <a:pt x="173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1"/>
                      <a:pt x="178" y="70"/>
                      <a:pt x="173" y="60"/>
                    </a:cubicBezTo>
                    <a:cubicBezTo>
                      <a:pt x="168" y="50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5"/>
                    </a:cubicBezTo>
                    <a:cubicBezTo>
                      <a:pt x="116" y="10"/>
                      <a:pt x="105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Oval 420"/>
              <p:cNvSpPr>
                <a:spLocks noChangeArrowheads="1"/>
              </p:cNvSpPr>
              <p:nvPr/>
            </p:nvSpPr>
            <p:spPr bwMode="auto">
              <a:xfrm>
                <a:off x="7269163" y="28448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Oval 421"/>
              <p:cNvSpPr>
                <a:spLocks noChangeArrowheads="1"/>
              </p:cNvSpPr>
              <p:nvPr/>
            </p:nvSpPr>
            <p:spPr bwMode="auto">
              <a:xfrm>
                <a:off x="7513638" y="24209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Oval 422"/>
              <p:cNvSpPr>
                <a:spLocks noChangeArrowheads="1"/>
              </p:cNvSpPr>
              <p:nvPr/>
            </p:nvSpPr>
            <p:spPr bwMode="auto">
              <a:xfrm>
                <a:off x="7513638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Oval 424"/>
              <p:cNvSpPr>
                <a:spLocks noChangeArrowheads="1"/>
              </p:cNvSpPr>
              <p:nvPr/>
            </p:nvSpPr>
            <p:spPr bwMode="auto">
              <a:xfrm>
                <a:off x="699135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" name="组合 921"/>
            <p:cNvGrpSpPr/>
            <p:nvPr/>
          </p:nvGrpSpPr>
          <p:grpSpPr>
            <a:xfrm>
              <a:off x="3552776" y="2192338"/>
              <a:ext cx="1200150" cy="996950"/>
              <a:chOff x="3767138" y="2192338"/>
              <a:chExt cx="1200150" cy="996950"/>
            </a:xfrm>
            <a:grpFill/>
          </p:grpSpPr>
          <p:sp>
            <p:nvSpPr>
              <p:cNvPr id="923" name="Freeform 425"/>
              <p:cNvSpPr/>
              <p:nvPr/>
            </p:nvSpPr>
            <p:spPr bwMode="auto">
              <a:xfrm>
                <a:off x="3967163" y="2838450"/>
                <a:ext cx="404813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1 h 60"/>
                  <a:gd name="T8" fmla="*/ 73 w 73"/>
                  <a:gd name="T9" fmla="*/ 1 h 60"/>
                  <a:gd name="T10" fmla="*/ 73 w 73"/>
                  <a:gd name="T11" fmla="*/ 2 h 60"/>
                  <a:gd name="T12" fmla="*/ 1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3" y="2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Freeform 426"/>
              <p:cNvSpPr/>
              <p:nvPr/>
            </p:nvSpPr>
            <p:spPr bwMode="auto">
              <a:xfrm>
                <a:off x="4627563" y="2209800"/>
                <a:ext cx="139700" cy="963613"/>
              </a:xfrm>
              <a:custGeom>
                <a:avLst/>
                <a:gdLst>
                  <a:gd name="T0" fmla="*/ 24 w 25"/>
                  <a:gd name="T1" fmla="*/ 173 h 173"/>
                  <a:gd name="T2" fmla="*/ 23 w 25"/>
                  <a:gd name="T3" fmla="*/ 173 h 173"/>
                  <a:gd name="T4" fmla="*/ 0 w 25"/>
                  <a:gd name="T5" fmla="*/ 1 h 173"/>
                  <a:gd name="T6" fmla="*/ 0 w 25"/>
                  <a:gd name="T7" fmla="*/ 0 h 173"/>
                  <a:gd name="T8" fmla="*/ 1 w 25"/>
                  <a:gd name="T9" fmla="*/ 1 h 173"/>
                  <a:gd name="T10" fmla="*/ 25 w 25"/>
                  <a:gd name="T11" fmla="*/ 172 h 173"/>
                  <a:gd name="T12" fmla="*/ 24 w 25"/>
                  <a:gd name="T13" fmla="*/ 173 h 173"/>
                  <a:gd name="T14" fmla="*/ 24 w 2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3">
                    <a:moveTo>
                      <a:pt x="24" y="173"/>
                    </a:moveTo>
                    <a:cubicBezTo>
                      <a:pt x="23" y="173"/>
                      <a:pt x="23" y="173"/>
                      <a:pt x="2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5" y="173"/>
                      <a:pt x="25" y="173"/>
                      <a:pt x="24" y="173"/>
                    </a:cubicBezTo>
                    <a:cubicBezTo>
                      <a:pt x="24" y="173"/>
                      <a:pt x="24" y="173"/>
                      <a:pt x="2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Freeform 427"/>
              <p:cNvSpPr/>
              <p:nvPr/>
            </p:nvSpPr>
            <p:spPr bwMode="auto">
              <a:xfrm>
                <a:off x="4738688" y="2209800"/>
                <a:ext cx="28575" cy="963613"/>
              </a:xfrm>
              <a:custGeom>
                <a:avLst/>
                <a:gdLst>
                  <a:gd name="T0" fmla="*/ 4 w 5"/>
                  <a:gd name="T1" fmla="*/ 173 h 173"/>
                  <a:gd name="T2" fmla="*/ 3 w 5"/>
                  <a:gd name="T3" fmla="*/ 173 h 173"/>
                  <a:gd name="T4" fmla="*/ 0 w 5"/>
                  <a:gd name="T5" fmla="*/ 1 h 173"/>
                  <a:gd name="T6" fmla="*/ 1 w 5"/>
                  <a:gd name="T7" fmla="*/ 0 h 173"/>
                  <a:gd name="T8" fmla="*/ 1 w 5"/>
                  <a:gd name="T9" fmla="*/ 0 h 173"/>
                  <a:gd name="T10" fmla="*/ 2 w 5"/>
                  <a:gd name="T11" fmla="*/ 1 h 173"/>
                  <a:gd name="T12" fmla="*/ 5 w 5"/>
                  <a:gd name="T13" fmla="*/ 172 h 173"/>
                  <a:gd name="T14" fmla="*/ 4 w 5"/>
                  <a:gd name="T15" fmla="*/ 173 h 173"/>
                  <a:gd name="T16" fmla="*/ 4 w 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3">
                    <a:moveTo>
                      <a:pt x="4" y="173"/>
                    </a:moveTo>
                    <a:cubicBezTo>
                      <a:pt x="3" y="173"/>
                      <a:pt x="3" y="173"/>
                      <a:pt x="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3"/>
                      <a:pt x="4" y="173"/>
                      <a:pt x="4" y="173"/>
                    </a:cubicBezTo>
                    <a:cubicBezTo>
                      <a:pt x="4" y="173"/>
                      <a:pt x="4" y="173"/>
                      <a:pt x="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Freeform 428"/>
              <p:cNvSpPr/>
              <p:nvPr/>
            </p:nvSpPr>
            <p:spPr bwMode="auto">
              <a:xfrm>
                <a:off x="3967163" y="2209800"/>
                <a:ext cx="33338" cy="963613"/>
              </a:xfrm>
              <a:custGeom>
                <a:avLst/>
                <a:gdLst>
                  <a:gd name="T0" fmla="*/ 1 w 6"/>
                  <a:gd name="T1" fmla="*/ 173 h 173"/>
                  <a:gd name="T2" fmla="*/ 1 w 6"/>
                  <a:gd name="T3" fmla="*/ 173 h 173"/>
                  <a:gd name="T4" fmla="*/ 0 w 6"/>
                  <a:gd name="T5" fmla="*/ 172 h 173"/>
                  <a:gd name="T6" fmla="*/ 4 w 6"/>
                  <a:gd name="T7" fmla="*/ 1 h 173"/>
                  <a:gd name="T8" fmla="*/ 5 w 6"/>
                  <a:gd name="T9" fmla="*/ 0 h 173"/>
                  <a:gd name="T10" fmla="*/ 5 w 6"/>
                  <a:gd name="T11" fmla="*/ 0 h 173"/>
                  <a:gd name="T12" fmla="*/ 6 w 6"/>
                  <a:gd name="T13" fmla="*/ 1 h 173"/>
                  <a:gd name="T14" fmla="*/ 2 w 6"/>
                  <a:gd name="T15" fmla="*/ 173 h 173"/>
                  <a:gd name="T16" fmla="*/ 1 w 6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Freeform 429"/>
              <p:cNvSpPr/>
              <p:nvPr/>
            </p:nvSpPr>
            <p:spPr bwMode="auto">
              <a:xfrm>
                <a:off x="3889375" y="2671763"/>
                <a:ext cx="482600" cy="177800"/>
              </a:xfrm>
              <a:custGeom>
                <a:avLst/>
                <a:gdLst>
                  <a:gd name="T0" fmla="*/ 86 w 87"/>
                  <a:gd name="T1" fmla="*/ 32 h 32"/>
                  <a:gd name="T2" fmla="*/ 86 w 87"/>
                  <a:gd name="T3" fmla="*/ 32 h 32"/>
                  <a:gd name="T4" fmla="*/ 1 w 87"/>
                  <a:gd name="T5" fmla="*/ 2 h 32"/>
                  <a:gd name="T6" fmla="*/ 0 w 87"/>
                  <a:gd name="T7" fmla="*/ 0 h 32"/>
                  <a:gd name="T8" fmla="*/ 1 w 87"/>
                  <a:gd name="T9" fmla="*/ 0 h 32"/>
                  <a:gd name="T10" fmla="*/ 86 w 87"/>
                  <a:gd name="T11" fmla="*/ 30 h 32"/>
                  <a:gd name="T12" fmla="*/ 87 w 87"/>
                  <a:gd name="T13" fmla="*/ 32 h 32"/>
                  <a:gd name="T14" fmla="*/ 86 w 87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2">
                    <a:moveTo>
                      <a:pt x="86" y="32"/>
                    </a:moveTo>
                    <a:cubicBezTo>
                      <a:pt x="86" y="32"/>
                      <a:pt x="86" y="32"/>
                      <a:pt x="86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6" y="30"/>
                      <a:pt x="86" y="30"/>
                      <a:pt x="86" y="30"/>
                    </a:cubicBezTo>
                    <a:cubicBezTo>
                      <a:pt x="87" y="31"/>
                      <a:pt x="87" y="31"/>
                      <a:pt x="87" y="32"/>
                    </a:cubicBezTo>
                    <a:cubicBezTo>
                      <a:pt x="87" y="32"/>
                      <a:pt x="86" y="32"/>
                      <a:pt x="8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Freeform 430"/>
              <p:cNvSpPr/>
              <p:nvPr/>
            </p:nvSpPr>
            <p:spPr bwMode="auto">
              <a:xfrm>
                <a:off x="3889375" y="2209800"/>
                <a:ext cx="222250" cy="473075"/>
              </a:xfrm>
              <a:custGeom>
                <a:avLst/>
                <a:gdLst>
                  <a:gd name="T0" fmla="*/ 1 w 40"/>
                  <a:gd name="T1" fmla="*/ 85 h 85"/>
                  <a:gd name="T2" fmla="*/ 1 w 40"/>
                  <a:gd name="T3" fmla="*/ 85 h 85"/>
                  <a:gd name="T4" fmla="*/ 0 w 40"/>
                  <a:gd name="T5" fmla="*/ 83 h 85"/>
                  <a:gd name="T6" fmla="*/ 38 w 40"/>
                  <a:gd name="T7" fmla="*/ 0 h 85"/>
                  <a:gd name="T8" fmla="*/ 39 w 40"/>
                  <a:gd name="T9" fmla="*/ 0 h 85"/>
                  <a:gd name="T10" fmla="*/ 40 w 40"/>
                  <a:gd name="T11" fmla="*/ 1 h 85"/>
                  <a:gd name="T12" fmla="*/ 2 w 40"/>
                  <a:gd name="T13" fmla="*/ 84 h 85"/>
                  <a:gd name="T14" fmla="*/ 1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4"/>
                      <a:pt x="0" y="84"/>
                      <a:pt x="0" y="8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0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Freeform 431"/>
              <p:cNvSpPr/>
              <p:nvPr/>
            </p:nvSpPr>
            <p:spPr bwMode="auto">
              <a:xfrm>
                <a:off x="4489450" y="2532063"/>
                <a:ext cx="460375" cy="641350"/>
              </a:xfrm>
              <a:custGeom>
                <a:avLst/>
                <a:gdLst>
                  <a:gd name="T0" fmla="*/ 82 w 83"/>
                  <a:gd name="T1" fmla="*/ 115 h 115"/>
                  <a:gd name="T2" fmla="*/ 81 w 83"/>
                  <a:gd name="T3" fmla="*/ 115 h 115"/>
                  <a:gd name="T4" fmla="*/ 1 w 83"/>
                  <a:gd name="T5" fmla="*/ 1 h 115"/>
                  <a:gd name="T6" fmla="*/ 1 w 83"/>
                  <a:gd name="T7" fmla="*/ 0 h 115"/>
                  <a:gd name="T8" fmla="*/ 2 w 83"/>
                  <a:gd name="T9" fmla="*/ 0 h 115"/>
                  <a:gd name="T10" fmla="*/ 83 w 83"/>
                  <a:gd name="T11" fmla="*/ 114 h 115"/>
                  <a:gd name="T12" fmla="*/ 82 w 83"/>
                  <a:gd name="T13" fmla="*/ 115 h 115"/>
                  <a:gd name="T14" fmla="*/ 82 w 83"/>
                  <a:gd name="T1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5">
                    <a:moveTo>
                      <a:pt x="82" y="115"/>
                    </a:moveTo>
                    <a:cubicBezTo>
                      <a:pt x="81" y="115"/>
                      <a:pt x="81" y="115"/>
                      <a:pt x="81" y="11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3" y="114"/>
                      <a:pt x="83" y="115"/>
                      <a:pt x="82" y="115"/>
                    </a:cubicBezTo>
                    <a:cubicBezTo>
                      <a:pt x="82" y="115"/>
                      <a:pt x="82" y="115"/>
                      <a:pt x="82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Freeform 432"/>
              <p:cNvSpPr/>
              <p:nvPr/>
            </p:nvSpPr>
            <p:spPr bwMode="auto">
              <a:xfrm>
                <a:off x="3967163" y="3167063"/>
                <a:ext cx="800100" cy="6350"/>
              </a:xfrm>
              <a:custGeom>
                <a:avLst/>
                <a:gdLst>
                  <a:gd name="T0" fmla="*/ 143 w 144"/>
                  <a:gd name="T1" fmla="*/ 1 h 1"/>
                  <a:gd name="T2" fmla="*/ 1 w 144"/>
                  <a:gd name="T3" fmla="*/ 1 h 1"/>
                  <a:gd name="T4" fmla="*/ 0 w 144"/>
                  <a:gd name="T5" fmla="*/ 0 h 1"/>
                  <a:gd name="T6" fmla="*/ 1 w 144"/>
                  <a:gd name="T7" fmla="*/ 0 h 1"/>
                  <a:gd name="T8" fmla="*/ 143 w 144"/>
                  <a:gd name="T9" fmla="*/ 0 h 1"/>
                  <a:gd name="T10" fmla="*/ 144 w 144"/>
                  <a:gd name="T11" fmla="*/ 0 h 1"/>
                  <a:gd name="T12" fmla="*/ 143 w 14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">
                    <a:moveTo>
                      <a:pt x="14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0"/>
                      <a:pt x="144" y="0"/>
                    </a:cubicBezTo>
                    <a:cubicBezTo>
                      <a:pt x="144" y="1"/>
                      <a:pt x="143" y="1"/>
                      <a:pt x="14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Freeform 433"/>
              <p:cNvSpPr/>
              <p:nvPr/>
            </p:nvSpPr>
            <p:spPr bwMode="auto">
              <a:xfrm>
                <a:off x="4360863" y="2838450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2 w 73"/>
                  <a:gd name="T9" fmla="*/ 1 h 60"/>
                  <a:gd name="T10" fmla="*/ 72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1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Freeform 434"/>
              <p:cNvSpPr/>
              <p:nvPr/>
            </p:nvSpPr>
            <p:spPr bwMode="auto">
              <a:xfrm>
                <a:off x="3767138" y="2192338"/>
                <a:ext cx="1200150" cy="996950"/>
              </a:xfrm>
              <a:custGeom>
                <a:avLst/>
                <a:gdLst>
                  <a:gd name="T0" fmla="*/ 212 w 216"/>
                  <a:gd name="T1" fmla="*/ 179 h 179"/>
                  <a:gd name="T2" fmla="*/ 179 w 216"/>
                  <a:gd name="T3" fmla="*/ 179 h 179"/>
                  <a:gd name="T4" fmla="*/ 175 w 216"/>
                  <a:gd name="T5" fmla="*/ 175 h 179"/>
                  <a:gd name="T6" fmla="*/ 179 w 216"/>
                  <a:gd name="T7" fmla="*/ 172 h 179"/>
                  <a:gd name="T8" fmla="*/ 207 w 216"/>
                  <a:gd name="T9" fmla="*/ 172 h 179"/>
                  <a:gd name="T10" fmla="*/ 173 w 216"/>
                  <a:gd name="T11" fmla="*/ 7 h 179"/>
                  <a:gd name="T12" fmla="*/ 158 w 216"/>
                  <a:gd name="T13" fmla="*/ 7 h 179"/>
                  <a:gd name="T14" fmla="*/ 111 w 216"/>
                  <a:gd name="T15" fmla="*/ 119 h 179"/>
                  <a:gd name="T16" fmla="*/ 108 w 216"/>
                  <a:gd name="T17" fmla="*/ 121 h 179"/>
                  <a:gd name="T18" fmla="*/ 105 w 216"/>
                  <a:gd name="T19" fmla="*/ 119 h 179"/>
                  <a:gd name="T20" fmla="*/ 58 w 216"/>
                  <a:gd name="T21" fmla="*/ 7 h 179"/>
                  <a:gd name="T22" fmla="*/ 44 w 216"/>
                  <a:gd name="T23" fmla="*/ 7 h 179"/>
                  <a:gd name="T24" fmla="*/ 9 w 216"/>
                  <a:gd name="T25" fmla="*/ 172 h 179"/>
                  <a:gd name="T26" fmla="*/ 37 w 216"/>
                  <a:gd name="T27" fmla="*/ 172 h 179"/>
                  <a:gd name="T28" fmla="*/ 40 w 216"/>
                  <a:gd name="T29" fmla="*/ 175 h 179"/>
                  <a:gd name="T30" fmla="*/ 37 w 216"/>
                  <a:gd name="T31" fmla="*/ 179 h 179"/>
                  <a:gd name="T32" fmla="*/ 4 w 216"/>
                  <a:gd name="T33" fmla="*/ 179 h 179"/>
                  <a:gd name="T34" fmla="*/ 1 w 216"/>
                  <a:gd name="T35" fmla="*/ 178 h 179"/>
                  <a:gd name="T36" fmla="*/ 1 w 216"/>
                  <a:gd name="T37" fmla="*/ 175 h 179"/>
                  <a:gd name="T38" fmla="*/ 37 w 216"/>
                  <a:gd name="T39" fmla="*/ 3 h 179"/>
                  <a:gd name="T40" fmla="*/ 41 w 216"/>
                  <a:gd name="T41" fmla="*/ 0 h 179"/>
                  <a:gd name="T42" fmla="*/ 61 w 216"/>
                  <a:gd name="T43" fmla="*/ 0 h 179"/>
                  <a:gd name="T44" fmla="*/ 64 w 216"/>
                  <a:gd name="T45" fmla="*/ 2 h 179"/>
                  <a:gd name="T46" fmla="*/ 108 w 216"/>
                  <a:gd name="T47" fmla="*/ 108 h 179"/>
                  <a:gd name="T48" fmla="*/ 152 w 216"/>
                  <a:gd name="T49" fmla="*/ 2 h 179"/>
                  <a:gd name="T50" fmla="*/ 155 w 216"/>
                  <a:gd name="T51" fmla="*/ 0 h 179"/>
                  <a:gd name="T52" fmla="*/ 176 w 216"/>
                  <a:gd name="T53" fmla="*/ 0 h 179"/>
                  <a:gd name="T54" fmla="*/ 179 w 216"/>
                  <a:gd name="T55" fmla="*/ 3 h 179"/>
                  <a:gd name="T56" fmla="*/ 215 w 216"/>
                  <a:gd name="T57" fmla="*/ 175 h 179"/>
                  <a:gd name="T58" fmla="*/ 215 w 216"/>
                  <a:gd name="T59" fmla="*/ 178 h 179"/>
                  <a:gd name="T60" fmla="*/ 212 w 216"/>
                  <a:gd name="T6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6" h="179">
                    <a:moveTo>
                      <a:pt x="212" y="179"/>
                    </a:moveTo>
                    <a:cubicBezTo>
                      <a:pt x="179" y="179"/>
                      <a:pt x="179" y="179"/>
                      <a:pt x="179" y="179"/>
                    </a:cubicBezTo>
                    <a:cubicBezTo>
                      <a:pt x="177" y="179"/>
                      <a:pt x="175" y="178"/>
                      <a:pt x="175" y="175"/>
                    </a:cubicBezTo>
                    <a:cubicBezTo>
                      <a:pt x="175" y="173"/>
                      <a:pt x="177" y="172"/>
                      <a:pt x="179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173" y="7"/>
                      <a:pt x="173" y="7"/>
                      <a:pt x="173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11" y="119"/>
                      <a:pt x="111" y="119"/>
                      <a:pt x="111" y="119"/>
                    </a:cubicBezTo>
                    <a:cubicBezTo>
                      <a:pt x="111" y="120"/>
                      <a:pt x="109" y="121"/>
                      <a:pt x="108" y="121"/>
                    </a:cubicBezTo>
                    <a:cubicBezTo>
                      <a:pt x="107" y="121"/>
                      <a:pt x="105" y="120"/>
                      <a:pt x="105" y="11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9" y="172"/>
                      <a:pt x="9" y="172"/>
                      <a:pt x="9" y="172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8"/>
                      <a:pt x="39" y="179"/>
                      <a:pt x="37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9"/>
                      <a:pt x="1" y="178"/>
                    </a:cubicBezTo>
                    <a:cubicBezTo>
                      <a:pt x="1" y="177"/>
                      <a:pt x="0" y="176"/>
                      <a:pt x="1" y="175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"/>
                      <a:pt x="39" y="0"/>
                      <a:pt x="4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2" y="0"/>
                      <a:pt x="64" y="1"/>
                      <a:pt x="64" y="2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3" y="1"/>
                      <a:pt x="154" y="0"/>
                      <a:pt x="155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77" y="0"/>
                      <a:pt x="179" y="1"/>
                      <a:pt x="179" y="3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6"/>
                      <a:pt x="215" y="177"/>
                      <a:pt x="215" y="178"/>
                    </a:cubicBezTo>
                    <a:cubicBezTo>
                      <a:pt x="214" y="179"/>
                      <a:pt x="213" y="179"/>
                      <a:pt x="21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Oval 435"/>
              <p:cNvSpPr>
                <a:spLocks noChangeArrowheads="1"/>
              </p:cNvSpPr>
              <p:nvPr/>
            </p:nvSpPr>
            <p:spPr bwMode="auto">
              <a:xfrm>
                <a:off x="3956050" y="268287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Oval 436"/>
              <p:cNvSpPr>
                <a:spLocks noChangeArrowheads="1"/>
              </p:cNvSpPr>
              <p:nvPr/>
            </p:nvSpPr>
            <p:spPr bwMode="auto">
              <a:xfrm>
                <a:off x="3960813" y="24431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Oval 437"/>
              <p:cNvSpPr>
                <a:spLocks noChangeArrowheads="1"/>
              </p:cNvSpPr>
              <p:nvPr/>
            </p:nvSpPr>
            <p:spPr bwMode="auto">
              <a:xfrm>
                <a:off x="4689475" y="281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Oval 438"/>
              <p:cNvSpPr>
                <a:spLocks noChangeArrowheads="1"/>
              </p:cNvSpPr>
              <p:nvPr/>
            </p:nvSpPr>
            <p:spPr bwMode="auto">
              <a:xfrm>
                <a:off x="4522788" y="2967038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Oval 439"/>
              <p:cNvSpPr>
                <a:spLocks noChangeArrowheads="1"/>
              </p:cNvSpPr>
              <p:nvPr/>
            </p:nvSpPr>
            <p:spPr bwMode="auto">
              <a:xfrm>
                <a:off x="4638675" y="2454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Oval 440"/>
              <p:cNvSpPr>
                <a:spLocks noChangeArrowheads="1"/>
              </p:cNvSpPr>
              <p:nvPr/>
            </p:nvSpPr>
            <p:spPr bwMode="auto">
              <a:xfrm>
                <a:off x="4811713" y="29940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39" name="组合 938"/>
            <p:cNvGrpSpPr/>
            <p:nvPr/>
          </p:nvGrpSpPr>
          <p:grpSpPr>
            <a:xfrm>
              <a:off x="2739976" y="2187575"/>
              <a:ext cx="439738" cy="1001713"/>
              <a:chOff x="2954338" y="2187575"/>
              <a:chExt cx="439738" cy="1001713"/>
            </a:xfrm>
            <a:grpFill/>
          </p:grpSpPr>
          <p:sp>
            <p:nvSpPr>
              <p:cNvPr id="940" name="Freeform 441"/>
              <p:cNvSpPr/>
              <p:nvPr/>
            </p:nvSpPr>
            <p:spPr bwMode="auto">
              <a:xfrm>
                <a:off x="2971800" y="2209800"/>
                <a:ext cx="411163" cy="795338"/>
              </a:xfrm>
              <a:custGeom>
                <a:avLst/>
                <a:gdLst>
                  <a:gd name="T0" fmla="*/ 73 w 74"/>
                  <a:gd name="T1" fmla="*/ 143 h 143"/>
                  <a:gd name="T2" fmla="*/ 72 w 74"/>
                  <a:gd name="T3" fmla="*/ 143 h 143"/>
                  <a:gd name="T4" fmla="*/ 0 w 74"/>
                  <a:gd name="T5" fmla="*/ 1 h 143"/>
                  <a:gd name="T6" fmla="*/ 0 w 74"/>
                  <a:gd name="T7" fmla="*/ 0 h 143"/>
                  <a:gd name="T8" fmla="*/ 1 w 74"/>
                  <a:gd name="T9" fmla="*/ 0 h 143"/>
                  <a:gd name="T10" fmla="*/ 73 w 74"/>
                  <a:gd name="T11" fmla="*/ 142 h 143"/>
                  <a:gd name="T12" fmla="*/ 73 w 74"/>
                  <a:gd name="T13" fmla="*/ 143 h 143"/>
                  <a:gd name="T14" fmla="*/ 73 w 7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43">
                    <a:moveTo>
                      <a:pt x="73" y="143"/>
                    </a:moveTo>
                    <a:cubicBezTo>
                      <a:pt x="72" y="143"/>
                      <a:pt x="72" y="143"/>
                      <a:pt x="72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4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Freeform 442"/>
              <p:cNvSpPr/>
              <p:nvPr/>
            </p:nvSpPr>
            <p:spPr bwMode="auto">
              <a:xfrm>
                <a:off x="2971800" y="3000375"/>
                <a:ext cx="411163" cy="173038"/>
              </a:xfrm>
              <a:custGeom>
                <a:avLst/>
                <a:gdLst>
                  <a:gd name="T0" fmla="*/ 1 w 74"/>
                  <a:gd name="T1" fmla="*/ 31 h 31"/>
                  <a:gd name="T2" fmla="*/ 0 w 74"/>
                  <a:gd name="T3" fmla="*/ 31 h 31"/>
                  <a:gd name="T4" fmla="*/ 0 w 74"/>
                  <a:gd name="T5" fmla="*/ 30 h 31"/>
                  <a:gd name="T6" fmla="*/ 72 w 74"/>
                  <a:gd name="T7" fmla="*/ 0 h 31"/>
                  <a:gd name="T8" fmla="*/ 73 w 74"/>
                  <a:gd name="T9" fmla="*/ 0 h 31"/>
                  <a:gd name="T10" fmla="*/ 73 w 74"/>
                  <a:gd name="T11" fmla="*/ 1 h 31"/>
                  <a:gd name="T12" fmla="*/ 1 w 74"/>
                  <a:gd name="T13" fmla="*/ 31 h 31"/>
                  <a:gd name="T14" fmla="*/ 1 w 7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31">
                    <a:moveTo>
                      <a:pt x="1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1"/>
                      <a:pt x="73" y="1"/>
                      <a:pt x="7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Freeform 443"/>
              <p:cNvSpPr/>
              <p:nvPr/>
            </p:nvSpPr>
            <p:spPr bwMode="auto">
              <a:xfrm>
                <a:off x="2971800" y="2209800"/>
                <a:ext cx="400050" cy="963613"/>
              </a:xfrm>
              <a:custGeom>
                <a:avLst/>
                <a:gdLst>
                  <a:gd name="T0" fmla="*/ 70 w 72"/>
                  <a:gd name="T1" fmla="*/ 173 h 173"/>
                  <a:gd name="T2" fmla="*/ 70 w 72"/>
                  <a:gd name="T3" fmla="*/ 173 h 173"/>
                  <a:gd name="T4" fmla="*/ 0 w 72"/>
                  <a:gd name="T5" fmla="*/ 1 h 173"/>
                  <a:gd name="T6" fmla="*/ 0 w 72"/>
                  <a:gd name="T7" fmla="*/ 0 h 173"/>
                  <a:gd name="T8" fmla="*/ 2 w 72"/>
                  <a:gd name="T9" fmla="*/ 0 h 173"/>
                  <a:gd name="T10" fmla="*/ 71 w 72"/>
                  <a:gd name="T11" fmla="*/ 172 h 173"/>
                  <a:gd name="T12" fmla="*/ 71 w 72"/>
                  <a:gd name="T13" fmla="*/ 173 h 173"/>
                  <a:gd name="T14" fmla="*/ 70 w 72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73">
                    <a:moveTo>
                      <a:pt x="70" y="173"/>
                    </a:moveTo>
                    <a:cubicBezTo>
                      <a:pt x="70" y="173"/>
                      <a:pt x="70" y="173"/>
                      <a:pt x="7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1" y="172"/>
                      <a:pt x="71" y="172"/>
                      <a:pt x="71" y="172"/>
                    </a:cubicBezTo>
                    <a:cubicBezTo>
                      <a:pt x="72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Freeform 444"/>
              <p:cNvSpPr/>
              <p:nvPr/>
            </p:nvSpPr>
            <p:spPr bwMode="auto">
              <a:xfrm>
                <a:off x="3132138" y="2209800"/>
                <a:ext cx="11113" cy="963613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Freeform 445"/>
              <p:cNvSpPr/>
              <p:nvPr/>
            </p:nvSpPr>
            <p:spPr bwMode="auto">
              <a:xfrm>
                <a:off x="2971800" y="2671763"/>
                <a:ext cx="411163" cy="333375"/>
              </a:xfrm>
              <a:custGeom>
                <a:avLst/>
                <a:gdLst>
                  <a:gd name="T0" fmla="*/ 73 w 74"/>
                  <a:gd name="T1" fmla="*/ 60 h 60"/>
                  <a:gd name="T2" fmla="*/ 72 w 74"/>
                  <a:gd name="T3" fmla="*/ 60 h 60"/>
                  <a:gd name="T4" fmla="*/ 0 w 74"/>
                  <a:gd name="T5" fmla="*/ 1 h 60"/>
                  <a:gd name="T6" fmla="*/ 0 w 74"/>
                  <a:gd name="T7" fmla="*/ 0 h 60"/>
                  <a:gd name="T8" fmla="*/ 1 w 74"/>
                  <a:gd name="T9" fmla="*/ 0 h 60"/>
                  <a:gd name="T10" fmla="*/ 73 w 74"/>
                  <a:gd name="T11" fmla="*/ 59 h 60"/>
                  <a:gd name="T12" fmla="*/ 73 w 74"/>
                  <a:gd name="T13" fmla="*/ 60 h 60"/>
                  <a:gd name="T14" fmla="*/ 73 w 7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0">
                    <a:moveTo>
                      <a:pt x="73" y="60"/>
                    </a:moveTo>
                    <a:cubicBezTo>
                      <a:pt x="72" y="60"/>
                      <a:pt x="72" y="60"/>
                      <a:pt x="72" y="6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4" y="59"/>
                      <a:pt x="74" y="60"/>
                      <a:pt x="73" y="60"/>
                    </a:cubicBezTo>
                    <a:cubicBezTo>
                      <a:pt x="73" y="60"/>
                      <a:pt x="73" y="60"/>
                      <a:pt x="7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Freeform 446"/>
              <p:cNvSpPr/>
              <p:nvPr/>
            </p:nvSpPr>
            <p:spPr bwMode="auto">
              <a:xfrm>
                <a:off x="3132138" y="2209800"/>
                <a:ext cx="250825" cy="795338"/>
              </a:xfrm>
              <a:custGeom>
                <a:avLst/>
                <a:gdLst>
                  <a:gd name="T0" fmla="*/ 44 w 45"/>
                  <a:gd name="T1" fmla="*/ 143 h 143"/>
                  <a:gd name="T2" fmla="*/ 43 w 45"/>
                  <a:gd name="T3" fmla="*/ 143 h 143"/>
                  <a:gd name="T4" fmla="*/ 0 w 45"/>
                  <a:gd name="T5" fmla="*/ 1 h 143"/>
                  <a:gd name="T6" fmla="*/ 1 w 45"/>
                  <a:gd name="T7" fmla="*/ 0 h 143"/>
                  <a:gd name="T8" fmla="*/ 2 w 45"/>
                  <a:gd name="T9" fmla="*/ 1 h 143"/>
                  <a:gd name="T10" fmla="*/ 44 w 45"/>
                  <a:gd name="T11" fmla="*/ 142 h 143"/>
                  <a:gd name="T12" fmla="*/ 44 w 45"/>
                  <a:gd name="T13" fmla="*/ 143 h 143"/>
                  <a:gd name="T14" fmla="*/ 44 w 45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43">
                    <a:moveTo>
                      <a:pt x="44" y="143"/>
                    </a:moveTo>
                    <a:cubicBezTo>
                      <a:pt x="43" y="143"/>
                      <a:pt x="43" y="143"/>
                      <a:pt x="43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5" y="143"/>
                      <a:pt x="44" y="143"/>
                      <a:pt x="44" y="143"/>
                    </a:cubicBezTo>
                    <a:cubicBezTo>
                      <a:pt x="44" y="143"/>
                      <a:pt x="44" y="143"/>
                      <a:pt x="44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Freeform 447"/>
              <p:cNvSpPr/>
              <p:nvPr/>
            </p:nvSpPr>
            <p:spPr bwMode="auto">
              <a:xfrm>
                <a:off x="2971800" y="2209800"/>
                <a:ext cx="171450" cy="963613"/>
              </a:xfrm>
              <a:custGeom>
                <a:avLst/>
                <a:gdLst>
                  <a:gd name="T0" fmla="*/ 1 w 31"/>
                  <a:gd name="T1" fmla="*/ 173 h 173"/>
                  <a:gd name="T2" fmla="*/ 1 w 31"/>
                  <a:gd name="T3" fmla="*/ 173 h 173"/>
                  <a:gd name="T4" fmla="*/ 0 w 31"/>
                  <a:gd name="T5" fmla="*/ 172 h 173"/>
                  <a:gd name="T6" fmla="*/ 29 w 31"/>
                  <a:gd name="T7" fmla="*/ 1 h 173"/>
                  <a:gd name="T8" fmla="*/ 30 w 31"/>
                  <a:gd name="T9" fmla="*/ 0 h 173"/>
                  <a:gd name="T10" fmla="*/ 31 w 31"/>
                  <a:gd name="T11" fmla="*/ 1 h 173"/>
                  <a:gd name="T12" fmla="*/ 2 w 31"/>
                  <a:gd name="T13" fmla="*/ 173 h 173"/>
                  <a:gd name="T14" fmla="*/ 1 w 31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0"/>
                      <a:pt x="31" y="0"/>
                      <a:pt x="31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1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Freeform 448"/>
              <p:cNvSpPr/>
              <p:nvPr/>
            </p:nvSpPr>
            <p:spPr bwMode="auto">
              <a:xfrm>
                <a:off x="2954338" y="2192338"/>
                <a:ext cx="439738" cy="996950"/>
              </a:xfrm>
              <a:custGeom>
                <a:avLst/>
                <a:gdLst>
                  <a:gd name="T0" fmla="*/ 76 w 79"/>
                  <a:gd name="T1" fmla="*/ 179 h 179"/>
                  <a:gd name="T2" fmla="*/ 4 w 79"/>
                  <a:gd name="T3" fmla="*/ 179 h 179"/>
                  <a:gd name="T4" fmla="*/ 0 w 79"/>
                  <a:gd name="T5" fmla="*/ 175 h 179"/>
                  <a:gd name="T6" fmla="*/ 0 w 79"/>
                  <a:gd name="T7" fmla="*/ 4 h 179"/>
                  <a:gd name="T8" fmla="*/ 4 w 79"/>
                  <a:gd name="T9" fmla="*/ 0 h 179"/>
                  <a:gd name="T10" fmla="*/ 7 w 79"/>
                  <a:gd name="T11" fmla="*/ 4 h 179"/>
                  <a:gd name="T12" fmla="*/ 7 w 79"/>
                  <a:gd name="T13" fmla="*/ 172 h 179"/>
                  <a:gd name="T14" fmla="*/ 72 w 79"/>
                  <a:gd name="T15" fmla="*/ 172 h 179"/>
                  <a:gd name="T16" fmla="*/ 72 w 79"/>
                  <a:gd name="T17" fmla="*/ 146 h 179"/>
                  <a:gd name="T18" fmla="*/ 76 w 79"/>
                  <a:gd name="T19" fmla="*/ 142 h 179"/>
                  <a:gd name="T20" fmla="*/ 79 w 79"/>
                  <a:gd name="T21" fmla="*/ 146 h 179"/>
                  <a:gd name="T22" fmla="*/ 79 w 79"/>
                  <a:gd name="T23" fmla="*/ 175 h 179"/>
                  <a:gd name="T24" fmla="*/ 76 w 79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79">
                    <a:moveTo>
                      <a:pt x="7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2" y="146"/>
                      <a:pt x="72" y="146"/>
                      <a:pt x="72" y="146"/>
                    </a:cubicBezTo>
                    <a:cubicBezTo>
                      <a:pt x="72" y="144"/>
                      <a:pt x="73" y="142"/>
                      <a:pt x="76" y="142"/>
                    </a:cubicBezTo>
                    <a:cubicBezTo>
                      <a:pt x="78" y="142"/>
                      <a:pt x="79" y="144"/>
                      <a:pt x="79" y="146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79" y="178"/>
                      <a:pt x="78" y="179"/>
                      <a:pt x="7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Oval 449"/>
              <p:cNvSpPr>
                <a:spLocks noChangeArrowheads="1"/>
              </p:cNvSpPr>
              <p:nvPr/>
            </p:nvSpPr>
            <p:spPr bwMode="auto">
              <a:xfrm>
                <a:off x="3109913" y="21875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Oval 450"/>
              <p:cNvSpPr>
                <a:spLocks noChangeArrowheads="1"/>
              </p:cNvSpPr>
              <p:nvPr/>
            </p:nvSpPr>
            <p:spPr bwMode="auto">
              <a:xfrm>
                <a:off x="3109913" y="2782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Oval 451"/>
              <p:cNvSpPr>
                <a:spLocks noChangeArrowheads="1"/>
              </p:cNvSpPr>
              <p:nvPr/>
            </p:nvSpPr>
            <p:spPr bwMode="auto">
              <a:xfrm>
                <a:off x="3109913" y="3078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Oval 452"/>
              <p:cNvSpPr>
                <a:spLocks noChangeArrowheads="1"/>
              </p:cNvSpPr>
              <p:nvPr/>
            </p:nvSpPr>
            <p:spPr bwMode="auto">
              <a:xfrm>
                <a:off x="3043238" y="25828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Oval 453"/>
              <p:cNvSpPr>
                <a:spLocks noChangeArrowheads="1"/>
              </p:cNvSpPr>
              <p:nvPr/>
            </p:nvSpPr>
            <p:spPr bwMode="auto">
              <a:xfrm>
                <a:off x="3276600" y="30051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53" name="组合 952"/>
            <p:cNvGrpSpPr/>
            <p:nvPr/>
          </p:nvGrpSpPr>
          <p:grpSpPr>
            <a:xfrm>
              <a:off x="1528713" y="2192338"/>
              <a:ext cx="817563" cy="996950"/>
              <a:chOff x="1743075" y="2192338"/>
              <a:chExt cx="817563" cy="996950"/>
            </a:xfrm>
            <a:grpFill/>
          </p:grpSpPr>
          <p:sp>
            <p:nvSpPr>
              <p:cNvPr id="954" name="Freeform 454"/>
              <p:cNvSpPr/>
              <p:nvPr/>
            </p:nvSpPr>
            <p:spPr bwMode="auto">
              <a:xfrm>
                <a:off x="1936750" y="2209800"/>
                <a:ext cx="100013" cy="473075"/>
              </a:xfrm>
              <a:custGeom>
                <a:avLst/>
                <a:gdLst>
                  <a:gd name="T0" fmla="*/ 17 w 18"/>
                  <a:gd name="T1" fmla="*/ 85 h 85"/>
                  <a:gd name="T2" fmla="*/ 16 w 18"/>
                  <a:gd name="T3" fmla="*/ 84 h 85"/>
                  <a:gd name="T4" fmla="*/ 0 w 18"/>
                  <a:gd name="T5" fmla="*/ 1 h 85"/>
                  <a:gd name="T6" fmla="*/ 1 w 18"/>
                  <a:gd name="T7" fmla="*/ 0 h 85"/>
                  <a:gd name="T8" fmla="*/ 2 w 18"/>
                  <a:gd name="T9" fmla="*/ 1 h 85"/>
                  <a:gd name="T10" fmla="*/ 18 w 18"/>
                  <a:gd name="T11" fmla="*/ 84 h 85"/>
                  <a:gd name="T12" fmla="*/ 17 w 18"/>
                  <a:gd name="T13" fmla="*/ 85 h 85"/>
                  <a:gd name="T14" fmla="*/ 17 w 18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5">
                    <a:moveTo>
                      <a:pt x="17" y="85"/>
                    </a:moveTo>
                    <a:cubicBezTo>
                      <a:pt x="16" y="85"/>
                      <a:pt x="16" y="84"/>
                      <a:pt x="16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Freeform 455"/>
              <p:cNvSpPr/>
              <p:nvPr/>
            </p:nvSpPr>
            <p:spPr bwMode="auto">
              <a:xfrm>
                <a:off x="1936750" y="2671763"/>
                <a:ext cx="100013" cy="501650"/>
              </a:xfrm>
              <a:custGeom>
                <a:avLst/>
                <a:gdLst>
                  <a:gd name="T0" fmla="*/ 1 w 18"/>
                  <a:gd name="T1" fmla="*/ 90 h 90"/>
                  <a:gd name="T2" fmla="*/ 1 w 18"/>
                  <a:gd name="T3" fmla="*/ 90 h 90"/>
                  <a:gd name="T4" fmla="*/ 0 w 18"/>
                  <a:gd name="T5" fmla="*/ 89 h 90"/>
                  <a:gd name="T6" fmla="*/ 16 w 18"/>
                  <a:gd name="T7" fmla="*/ 1 h 90"/>
                  <a:gd name="T8" fmla="*/ 17 w 18"/>
                  <a:gd name="T9" fmla="*/ 0 h 90"/>
                  <a:gd name="T10" fmla="*/ 18 w 18"/>
                  <a:gd name="T11" fmla="*/ 1 h 90"/>
                  <a:gd name="T12" fmla="*/ 2 w 18"/>
                  <a:gd name="T13" fmla="*/ 90 h 90"/>
                  <a:gd name="T14" fmla="*/ 1 w 1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Freeform 456"/>
              <p:cNvSpPr/>
              <p:nvPr/>
            </p:nvSpPr>
            <p:spPr bwMode="auto">
              <a:xfrm>
                <a:off x="2025650" y="2671763"/>
                <a:ext cx="268288" cy="501650"/>
              </a:xfrm>
              <a:custGeom>
                <a:avLst/>
                <a:gdLst>
                  <a:gd name="T0" fmla="*/ 47 w 48"/>
                  <a:gd name="T1" fmla="*/ 90 h 90"/>
                  <a:gd name="T2" fmla="*/ 46 w 48"/>
                  <a:gd name="T3" fmla="*/ 90 h 90"/>
                  <a:gd name="T4" fmla="*/ 0 w 48"/>
                  <a:gd name="T5" fmla="*/ 1 h 90"/>
                  <a:gd name="T6" fmla="*/ 0 w 48"/>
                  <a:gd name="T7" fmla="*/ 0 h 90"/>
                  <a:gd name="T8" fmla="*/ 1 w 48"/>
                  <a:gd name="T9" fmla="*/ 0 h 90"/>
                  <a:gd name="T10" fmla="*/ 48 w 48"/>
                  <a:gd name="T11" fmla="*/ 89 h 90"/>
                  <a:gd name="T12" fmla="*/ 48 w 48"/>
                  <a:gd name="T13" fmla="*/ 90 h 90"/>
                  <a:gd name="T14" fmla="*/ 47 w 4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90">
                    <a:moveTo>
                      <a:pt x="47" y="90"/>
                    </a:moveTo>
                    <a:cubicBezTo>
                      <a:pt x="47" y="90"/>
                      <a:pt x="46" y="90"/>
                      <a:pt x="46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90"/>
                      <a:pt x="47" y="90"/>
                      <a:pt x="47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Freeform 457"/>
              <p:cNvSpPr/>
              <p:nvPr/>
            </p:nvSpPr>
            <p:spPr bwMode="auto">
              <a:xfrm>
                <a:off x="1754188" y="2209800"/>
                <a:ext cx="511175" cy="473075"/>
              </a:xfrm>
              <a:custGeom>
                <a:avLst/>
                <a:gdLst>
                  <a:gd name="T0" fmla="*/ 1 w 92"/>
                  <a:gd name="T1" fmla="*/ 85 h 85"/>
                  <a:gd name="T2" fmla="*/ 1 w 92"/>
                  <a:gd name="T3" fmla="*/ 84 h 85"/>
                  <a:gd name="T4" fmla="*/ 1 w 92"/>
                  <a:gd name="T5" fmla="*/ 83 h 85"/>
                  <a:gd name="T6" fmla="*/ 91 w 92"/>
                  <a:gd name="T7" fmla="*/ 0 h 85"/>
                  <a:gd name="T8" fmla="*/ 92 w 92"/>
                  <a:gd name="T9" fmla="*/ 0 h 85"/>
                  <a:gd name="T10" fmla="*/ 92 w 92"/>
                  <a:gd name="T11" fmla="*/ 1 h 85"/>
                  <a:gd name="T12" fmla="*/ 2 w 92"/>
                  <a:gd name="T13" fmla="*/ 84 h 85"/>
                  <a:gd name="T14" fmla="*/ 1 w 92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5">
                    <a:moveTo>
                      <a:pt x="1" y="85"/>
                    </a:moveTo>
                    <a:cubicBezTo>
                      <a:pt x="1" y="85"/>
                      <a:pt x="1" y="85"/>
                      <a:pt x="1" y="84"/>
                    </a:cubicBezTo>
                    <a:cubicBezTo>
                      <a:pt x="0" y="84"/>
                      <a:pt x="0" y="83"/>
                      <a:pt x="1" y="83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Freeform 458"/>
              <p:cNvSpPr/>
              <p:nvPr/>
            </p:nvSpPr>
            <p:spPr bwMode="auto">
              <a:xfrm>
                <a:off x="1754188" y="2209800"/>
                <a:ext cx="193675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1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5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72"/>
                      <a:pt x="35" y="172"/>
                      <a:pt x="35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Freeform 459"/>
              <p:cNvSpPr/>
              <p:nvPr/>
            </p:nvSpPr>
            <p:spPr bwMode="auto">
              <a:xfrm>
                <a:off x="1936750" y="3167063"/>
                <a:ext cx="357188" cy="6350"/>
              </a:xfrm>
              <a:custGeom>
                <a:avLst/>
                <a:gdLst>
                  <a:gd name="T0" fmla="*/ 63 w 64"/>
                  <a:gd name="T1" fmla="*/ 1 h 1"/>
                  <a:gd name="T2" fmla="*/ 1 w 64"/>
                  <a:gd name="T3" fmla="*/ 1 h 1"/>
                  <a:gd name="T4" fmla="*/ 0 w 64"/>
                  <a:gd name="T5" fmla="*/ 0 h 1"/>
                  <a:gd name="T6" fmla="*/ 1 w 64"/>
                  <a:gd name="T7" fmla="*/ 0 h 1"/>
                  <a:gd name="T8" fmla="*/ 63 w 64"/>
                  <a:gd name="T9" fmla="*/ 0 h 1"/>
                  <a:gd name="T10" fmla="*/ 64 w 64"/>
                  <a:gd name="T11" fmla="*/ 0 h 1"/>
                  <a:gd name="T12" fmla="*/ 63 w 6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">
                    <a:moveTo>
                      <a:pt x="6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"/>
                      <a:pt x="64" y="1"/>
                      <a:pt x="6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Freeform 460"/>
              <p:cNvSpPr/>
              <p:nvPr/>
            </p:nvSpPr>
            <p:spPr bwMode="auto">
              <a:xfrm>
                <a:off x="1936750" y="2905125"/>
                <a:ext cx="339725" cy="268288"/>
              </a:xfrm>
              <a:custGeom>
                <a:avLst/>
                <a:gdLst>
                  <a:gd name="T0" fmla="*/ 1 w 61"/>
                  <a:gd name="T1" fmla="*/ 48 h 48"/>
                  <a:gd name="T2" fmla="*/ 0 w 61"/>
                  <a:gd name="T3" fmla="*/ 48 h 48"/>
                  <a:gd name="T4" fmla="*/ 0 w 61"/>
                  <a:gd name="T5" fmla="*/ 47 h 48"/>
                  <a:gd name="T6" fmla="*/ 60 w 61"/>
                  <a:gd name="T7" fmla="*/ 0 h 48"/>
                  <a:gd name="T8" fmla="*/ 61 w 61"/>
                  <a:gd name="T9" fmla="*/ 0 h 48"/>
                  <a:gd name="T10" fmla="*/ 61 w 61"/>
                  <a:gd name="T11" fmla="*/ 2 h 48"/>
                  <a:gd name="T12" fmla="*/ 1 w 61"/>
                  <a:gd name="T13" fmla="*/ 48 h 48"/>
                  <a:gd name="T14" fmla="*/ 1 w 61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8">
                    <a:moveTo>
                      <a:pt x="1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1" y="0"/>
                    </a:cubicBezTo>
                    <a:cubicBezTo>
                      <a:pt x="61" y="1"/>
                      <a:pt x="61" y="1"/>
                      <a:pt x="61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Freeform 461"/>
              <p:cNvSpPr/>
              <p:nvPr/>
            </p:nvSpPr>
            <p:spPr bwMode="auto">
              <a:xfrm>
                <a:off x="1754188" y="2671763"/>
                <a:ext cx="282575" cy="501650"/>
              </a:xfrm>
              <a:custGeom>
                <a:avLst/>
                <a:gdLst>
                  <a:gd name="T0" fmla="*/ 1 w 51"/>
                  <a:gd name="T1" fmla="*/ 90 h 90"/>
                  <a:gd name="T2" fmla="*/ 1 w 51"/>
                  <a:gd name="T3" fmla="*/ 90 h 90"/>
                  <a:gd name="T4" fmla="*/ 1 w 51"/>
                  <a:gd name="T5" fmla="*/ 89 h 90"/>
                  <a:gd name="T6" fmla="*/ 49 w 51"/>
                  <a:gd name="T7" fmla="*/ 0 h 90"/>
                  <a:gd name="T8" fmla="*/ 50 w 51"/>
                  <a:gd name="T9" fmla="*/ 0 h 90"/>
                  <a:gd name="T10" fmla="*/ 50 w 51"/>
                  <a:gd name="T11" fmla="*/ 1 h 90"/>
                  <a:gd name="T12" fmla="*/ 2 w 51"/>
                  <a:gd name="T13" fmla="*/ 90 h 90"/>
                  <a:gd name="T14" fmla="*/ 1 w 5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0" y="90"/>
                      <a:pt x="1" y="8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1" y="1"/>
                      <a:pt x="50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Freeform 462"/>
              <p:cNvSpPr>
                <a:spLocks noEditPoints="1"/>
              </p:cNvSpPr>
              <p:nvPr/>
            </p:nvSpPr>
            <p:spPr bwMode="auto">
              <a:xfrm>
                <a:off x="1743075" y="2192338"/>
                <a:ext cx="817563" cy="996950"/>
              </a:xfrm>
              <a:custGeom>
                <a:avLst/>
                <a:gdLst>
                  <a:gd name="T0" fmla="*/ 143 w 147"/>
                  <a:gd name="T1" fmla="*/ 179 h 179"/>
                  <a:gd name="T2" fmla="*/ 98 w 147"/>
                  <a:gd name="T3" fmla="*/ 179 h 179"/>
                  <a:gd name="T4" fmla="*/ 94 w 147"/>
                  <a:gd name="T5" fmla="*/ 175 h 179"/>
                  <a:gd name="T6" fmla="*/ 98 w 147"/>
                  <a:gd name="T7" fmla="*/ 172 h 179"/>
                  <a:gd name="T8" fmla="*/ 134 w 147"/>
                  <a:gd name="T9" fmla="*/ 172 h 179"/>
                  <a:gd name="T10" fmla="*/ 49 w 147"/>
                  <a:gd name="T11" fmla="*/ 89 h 179"/>
                  <a:gd name="T12" fmla="*/ 48 w 147"/>
                  <a:gd name="T13" fmla="*/ 87 h 179"/>
                  <a:gd name="T14" fmla="*/ 49 w 147"/>
                  <a:gd name="T15" fmla="*/ 84 h 179"/>
                  <a:gd name="T16" fmla="*/ 129 w 147"/>
                  <a:gd name="T17" fmla="*/ 7 h 179"/>
                  <a:gd name="T18" fmla="*/ 93 w 147"/>
                  <a:gd name="T19" fmla="*/ 7 h 179"/>
                  <a:gd name="T20" fmla="*/ 90 w 147"/>
                  <a:gd name="T21" fmla="*/ 4 h 179"/>
                  <a:gd name="T22" fmla="*/ 93 w 147"/>
                  <a:gd name="T23" fmla="*/ 0 h 179"/>
                  <a:gd name="T24" fmla="*/ 138 w 147"/>
                  <a:gd name="T25" fmla="*/ 0 h 179"/>
                  <a:gd name="T26" fmla="*/ 142 w 147"/>
                  <a:gd name="T27" fmla="*/ 2 h 179"/>
                  <a:gd name="T28" fmla="*/ 141 w 147"/>
                  <a:gd name="T29" fmla="*/ 6 h 179"/>
                  <a:gd name="T30" fmla="*/ 57 w 147"/>
                  <a:gd name="T31" fmla="*/ 87 h 179"/>
                  <a:gd name="T32" fmla="*/ 146 w 147"/>
                  <a:gd name="T33" fmla="*/ 173 h 179"/>
                  <a:gd name="T34" fmla="*/ 147 w 147"/>
                  <a:gd name="T35" fmla="*/ 177 h 179"/>
                  <a:gd name="T36" fmla="*/ 143 w 147"/>
                  <a:gd name="T37" fmla="*/ 179 h 179"/>
                  <a:gd name="T38" fmla="*/ 36 w 147"/>
                  <a:gd name="T39" fmla="*/ 179 h 179"/>
                  <a:gd name="T40" fmla="*/ 3 w 147"/>
                  <a:gd name="T41" fmla="*/ 179 h 179"/>
                  <a:gd name="T42" fmla="*/ 0 w 147"/>
                  <a:gd name="T43" fmla="*/ 175 h 179"/>
                  <a:gd name="T44" fmla="*/ 0 w 147"/>
                  <a:gd name="T45" fmla="*/ 4 h 179"/>
                  <a:gd name="T46" fmla="*/ 3 w 147"/>
                  <a:gd name="T47" fmla="*/ 0 h 179"/>
                  <a:gd name="T48" fmla="*/ 36 w 147"/>
                  <a:gd name="T49" fmla="*/ 0 h 179"/>
                  <a:gd name="T50" fmla="*/ 39 w 147"/>
                  <a:gd name="T51" fmla="*/ 4 h 179"/>
                  <a:gd name="T52" fmla="*/ 36 w 147"/>
                  <a:gd name="T53" fmla="*/ 7 h 179"/>
                  <a:gd name="T54" fmla="*/ 7 w 147"/>
                  <a:gd name="T55" fmla="*/ 7 h 179"/>
                  <a:gd name="T56" fmla="*/ 7 w 147"/>
                  <a:gd name="T57" fmla="*/ 172 h 179"/>
                  <a:gd name="T58" fmla="*/ 36 w 147"/>
                  <a:gd name="T59" fmla="*/ 172 h 179"/>
                  <a:gd name="T60" fmla="*/ 39 w 147"/>
                  <a:gd name="T61" fmla="*/ 175 h 179"/>
                  <a:gd name="T62" fmla="*/ 36 w 147"/>
                  <a:gd name="T6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79">
                    <a:moveTo>
                      <a:pt x="143" y="179"/>
                    </a:moveTo>
                    <a:cubicBezTo>
                      <a:pt x="98" y="179"/>
                      <a:pt x="98" y="179"/>
                      <a:pt x="98" y="179"/>
                    </a:cubicBezTo>
                    <a:cubicBezTo>
                      <a:pt x="96" y="179"/>
                      <a:pt x="94" y="178"/>
                      <a:pt x="94" y="175"/>
                    </a:cubicBezTo>
                    <a:cubicBezTo>
                      <a:pt x="94" y="173"/>
                      <a:pt x="96" y="172"/>
                      <a:pt x="98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8" y="89"/>
                      <a:pt x="48" y="88"/>
                      <a:pt x="48" y="87"/>
                    </a:cubicBezTo>
                    <a:cubicBezTo>
                      <a:pt x="48" y="86"/>
                      <a:pt x="48" y="85"/>
                      <a:pt x="49" y="84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1" y="7"/>
                      <a:pt x="90" y="6"/>
                      <a:pt x="90" y="4"/>
                    </a:cubicBezTo>
                    <a:cubicBezTo>
                      <a:pt x="90" y="2"/>
                      <a:pt x="91" y="0"/>
                      <a:pt x="93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0" y="0"/>
                      <a:pt x="141" y="1"/>
                      <a:pt x="142" y="2"/>
                    </a:cubicBezTo>
                    <a:cubicBezTo>
                      <a:pt x="142" y="4"/>
                      <a:pt x="142" y="5"/>
                      <a:pt x="141" y="6"/>
                    </a:cubicBezTo>
                    <a:cubicBezTo>
                      <a:pt x="57" y="87"/>
                      <a:pt x="57" y="87"/>
                      <a:pt x="57" y="87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7" y="174"/>
                      <a:pt x="147" y="175"/>
                      <a:pt x="147" y="177"/>
                    </a:cubicBezTo>
                    <a:cubicBezTo>
                      <a:pt x="146" y="178"/>
                      <a:pt x="145" y="179"/>
                      <a:pt x="143" y="179"/>
                    </a:cubicBezTo>
                    <a:close/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39" y="2"/>
                      <a:pt x="39" y="4"/>
                    </a:cubicBezTo>
                    <a:cubicBezTo>
                      <a:pt x="39" y="6"/>
                      <a:pt x="38" y="7"/>
                      <a:pt x="3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39" y="173"/>
                      <a:pt x="39" y="175"/>
                    </a:cubicBezTo>
                    <a:cubicBezTo>
                      <a:pt x="39" y="178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Oval 463"/>
              <p:cNvSpPr>
                <a:spLocks noChangeArrowheads="1"/>
              </p:cNvSpPr>
              <p:nvPr/>
            </p:nvSpPr>
            <p:spPr bwMode="auto">
              <a:xfrm>
                <a:off x="1958975" y="2443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Oval 464"/>
              <p:cNvSpPr>
                <a:spLocks noChangeArrowheads="1"/>
              </p:cNvSpPr>
              <p:nvPr/>
            </p:nvSpPr>
            <p:spPr bwMode="auto">
              <a:xfrm>
                <a:off x="1870075" y="29003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Oval 465"/>
              <p:cNvSpPr>
                <a:spLocks noChangeArrowheads="1"/>
              </p:cNvSpPr>
              <p:nvPr/>
            </p:nvSpPr>
            <p:spPr bwMode="auto">
              <a:xfrm>
                <a:off x="2159000" y="2949575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Oval 466"/>
              <p:cNvSpPr>
                <a:spLocks noChangeArrowheads="1"/>
              </p:cNvSpPr>
              <p:nvPr/>
            </p:nvSpPr>
            <p:spPr bwMode="auto">
              <a:xfrm>
                <a:off x="180340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7" name="组合 966"/>
            <p:cNvGrpSpPr/>
            <p:nvPr/>
          </p:nvGrpSpPr>
          <p:grpSpPr>
            <a:xfrm>
              <a:off x="588913" y="2192338"/>
              <a:ext cx="444500" cy="1254125"/>
              <a:chOff x="803275" y="2192338"/>
              <a:chExt cx="444500" cy="1254125"/>
            </a:xfrm>
            <a:grpFill/>
          </p:grpSpPr>
          <p:sp>
            <p:nvSpPr>
              <p:cNvPr id="968" name="Freeform 467"/>
              <p:cNvSpPr/>
              <p:nvPr/>
            </p:nvSpPr>
            <p:spPr bwMode="auto">
              <a:xfrm>
                <a:off x="1036638" y="2209800"/>
                <a:ext cx="195263" cy="1012825"/>
              </a:xfrm>
              <a:custGeom>
                <a:avLst/>
                <a:gdLst>
                  <a:gd name="T0" fmla="*/ 34 w 35"/>
                  <a:gd name="T1" fmla="*/ 182 h 182"/>
                  <a:gd name="T2" fmla="*/ 33 w 35"/>
                  <a:gd name="T3" fmla="*/ 181 h 182"/>
                  <a:gd name="T4" fmla="*/ 1 w 35"/>
                  <a:gd name="T5" fmla="*/ 1 h 182"/>
                  <a:gd name="T6" fmla="*/ 1 w 35"/>
                  <a:gd name="T7" fmla="*/ 0 h 182"/>
                  <a:gd name="T8" fmla="*/ 2 w 35"/>
                  <a:gd name="T9" fmla="*/ 1 h 182"/>
                  <a:gd name="T10" fmla="*/ 35 w 35"/>
                  <a:gd name="T11" fmla="*/ 181 h 182"/>
                  <a:gd name="T12" fmla="*/ 34 w 35"/>
                  <a:gd name="T13" fmla="*/ 182 h 182"/>
                  <a:gd name="T14" fmla="*/ 34 w 35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82">
                    <a:moveTo>
                      <a:pt x="34" y="182"/>
                    </a:moveTo>
                    <a:cubicBezTo>
                      <a:pt x="34" y="182"/>
                      <a:pt x="33" y="182"/>
                      <a:pt x="33" y="18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81"/>
                      <a:pt x="35" y="181"/>
                      <a:pt x="35" y="181"/>
                    </a:cubicBezTo>
                    <a:cubicBezTo>
                      <a:pt x="35" y="181"/>
                      <a:pt x="35" y="182"/>
                      <a:pt x="34" y="182"/>
                    </a:cubicBezTo>
                    <a:cubicBezTo>
                      <a:pt x="34" y="182"/>
                      <a:pt x="34" y="182"/>
                      <a:pt x="34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Freeform 468"/>
              <p:cNvSpPr/>
              <p:nvPr/>
            </p:nvSpPr>
            <p:spPr bwMode="auto">
              <a:xfrm>
                <a:off x="942975" y="2209800"/>
                <a:ext cx="288925" cy="1012825"/>
              </a:xfrm>
              <a:custGeom>
                <a:avLst/>
                <a:gdLst>
                  <a:gd name="T0" fmla="*/ 1 w 52"/>
                  <a:gd name="T1" fmla="*/ 182 h 182"/>
                  <a:gd name="T2" fmla="*/ 1 w 52"/>
                  <a:gd name="T3" fmla="*/ 182 h 182"/>
                  <a:gd name="T4" fmla="*/ 0 w 52"/>
                  <a:gd name="T5" fmla="*/ 181 h 182"/>
                  <a:gd name="T6" fmla="*/ 50 w 52"/>
                  <a:gd name="T7" fmla="*/ 1 h 182"/>
                  <a:gd name="T8" fmla="*/ 51 w 52"/>
                  <a:gd name="T9" fmla="*/ 0 h 182"/>
                  <a:gd name="T10" fmla="*/ 52 w 52"/>
                  <a:gd name="T11" fmla="*/ 1 h 182"/>
                  <a:gd name="T12" fmla="*/ 2 w 52"/>
                  <a:gd name="T13" fmla="*/ 181 h 182"/>
                  <a:gd name="T14" fmla="*/ 1 w 52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182">
                    <a:moveTo>
                      <a:pt x="1" y="182"/>
                    </a:moveTo>
                    <a:cubicBezTo>
                      <a:pt x="1" y="182"/>
                      <a:pt x="1" y="182"/>
                      <a:pt x="1" y="182"/>
                    </a:cubicBezTo>
                    <a:cubicBezTo>
                      <a:pt x="0" y="182"/>
                      <a:pt x="0" y="181"/>
                      <a:pt x="0" y="18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0"/>
                      <a:pt x="51" y="0"/>
                      <a:pt x="51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1" y="182"/>
                      <a:pt x="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Freeform 469"/>
              <p:cNvSpPr/>
              <p:nvPr/>
            </p:nvSpPr>
            <p:spPr bwMode="auto">
              <a:xfrm>
                <a:off x="942975" y="3211513"/>
                <a:ext cx="66675" cy="217488"/>
              </a:xfrm>
              <a:custGeom>
                <a:avLst/>
                <a:gdLst>
                  <a:gd name="T0" fmla="*/ 11 w 12"/>
                  <a:gd name="T1" fmla="*/ 39 h 39"/>
                  <a:gd name="T2" fmla="*/ 10 w 12"/>
                  <a:gd name="T3" fmla="*/ 38 h 39"/>
                  <a:gd name="T4" fmla="*/ 0 w 12"/>
                  <a:gd name="T5" fmla="*/ 1 h 39"/>
                  <a:gd name="T6" fmla="*/ 1 w 12"/>
                  <a:gd name="T7" fmla="*/ 0 h 39"/>
                  <a:gd name="T8" fmla="*/ 2 w 12"/>
                  <a:gd name="T9" fmla="*/ 1 h 39"/>
                  <a:gd name="T10" fmla="*/ 12 w 12"/>
                  <a:gd name="T11" fmla="*/ 38 h 39"/>
                  <a:gd name="T12" fmla="*/ 11 w 12"/>
                  <a:gd name="T13" fmla="*/ 39 h 39"/>
                  <a:gd name="T14" fmla="*/ 11 w 12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9">
                    <a:moveTo>
                      <a:pt x="11" y="39"/>
                    </a:moveTo>
                    <a:cubicBezTo>
                      <a:pt x="10" y="39"/>
                      <a:pt x="10" y="39"/>
                      <a:pt x="10" y="3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Freeform 470"/>
              <p:cNvSpPr/>
              <p:nvPr/>
            </p:nvSpPr>
            <p:spPr bwMode="auto">
              <a:xfrm>
                <a:off x="1042988" y="2209800"/>
                <a:ext cx="4763" cy="1219200"/>
              </a:xfrm>
              <a:custGeom>
                <a:avLst/>
                <a:gdLst>
                  <a:gd name="T0" fmla="*/ 0 w 1"/>
                  <a:gd name="T1" fmla="*/ 219 h 219"/>
                  <a:gd name="T2" fmla="*/ 0 w 1"/>
                  <a:gd name="T3" fmla="*/ 218 h 219"/>
                  <a:gd name="T4" fmla="*/ 0 w 1"/>
                  <a:gd name="T5" fmla="*/ 1 h 219"/>
                  <a:gd name="T6" fmla="*/ 0 w 1"/>
                  <a:gd name="T7" fmla="*/ 0 h 219"/>
                  <a:gd name="T8" fmla="*/ 1 w 1"/>
                  <a:gd name="T9" fmla="*/ 1 h 219"/>
                  <a:gd name="T10" fmla="*/ 1 w 1"/>
                  <a:gd name="T11" fmla="*/ 218 h 219"/>
                  <a:gd name="T12" fmla="*/ 0 w 1"/>
                  <a:gd name="T13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19">
                    <a:moveTo>
                      <a:pt x="0" y="219"/>
                    </a:moveTo>
                    <a:cubicBezTo>
                      <a:pt x="0" y="219"/>
                      <a:pt x="0" y="219"/>
                      <a:pt x="0" y="2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1" y="219"/>
                      <a:pt x="1" y="219"/>
                      <a:pt x="0" y="2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Freeform 471"/>
              <p:cNvSpPr/>
              <p:nvPr/>
            </p:nvSpPr>
            <p:spPr bwMode="auto">
              <a:xfrm>
                <a:off x="803275" y="2192338"/>
                <a:ext cx="444500" cy="1254125"/>
              </a:xfrm>
              <a:custGeom>
                <a:avLst/>
                <a:gdLst>
                  <a:gd name="T0" fmla="*/ 36 w 80"/>
                  <a:gd name="T1" fmla="*/ 225 h 225"/>
                  <a:gd name="T2" fmla="*/ 18 w 80"/>
                  <a:gd name="T3" fmla="*/ 221 h 225"/>
                  <a:gd name="T4" fmla="*/ 1 w 80"/>
                  <a:gd name="T5" fmla="*/ 209 h 225"/>
                  <a:gd name="T6" fmla="*/ 0 w 80"/>
                  <a:gd name="T7" fmla="*/ 206 h 225"/>
                  <a:gd name="T8" fmla="*/ 1 w 80"/>
                  <a:gd name="T9" fmla="*/ 203 h 225"/>
                  <a:gd name="T10" fmla="*/ 23 w 80"/>
                  <a:gd name="T11" fmla="*/ 181 h 225"/>
                  <a:gd name="T12" fmla="*/ 29 w 80"/>
                  <a:gd name="T13" fmla="*/ 181 h 225"/>
                  <a:gd name="T14" fmla="*/ 29 w 80"/>
                  <a:gd name="T15" fmla="*/ 187 h 225"/>
                  <a:gd name="T16" fmla="*/ 9 w 80"/>
                  <a:gd name="T17" fmla="*/ 206 h 225"/>
                  <a:gd name="T18" fmla="*/ 21 w 80"/>
                  <a:gd name="T19" fmla="*/ 214 h 225"/>
                  <a:gd name="T20" fmla="*/ 50 w 80"/>
                  <a:gd name="T21" fmla="*/ 215 h 225"/>
                  <a:gd name="T22" fmla="*/ 62 w 80"/>
                  <a:gd name="T23" fmla="*/ 207 h 225"/>
                  <a:gd name="T24" fmla="*/ 70 w 80"/>
                  <a:gd name="T25" fmla="*/ 196 h 225"/>
                  <a:gd name="T26" fmla="*/ 72 w 80"/>
                  <a:gd name="T27" fmla="*/ 182 h 225"/>
                  <a:gd name="T28" fmla="*/ 72 w 80"/>
                  <a:gd name="T29" fmla="*/ 7 h 225"/>
                  <a:gd name="T30" fmla="*/ 43 w 80"/>
                  <a:gd name="T31" fmla="*/ 7 h 225"/>
                  <a:gd name="T32" fmla="*/ 40 w 80"/>
                  <a:gd name="T33" fmla="*/ 4 h 225"/>
                  <a:gd name="T34" fmla="*/ 43 w 80"/>
                  <a:gd name="T35" fmla="*/ 0 h 225"/>
                  <a:gd name="T36" fmla="*/ 76 w 80"/>
                  <a:gd name="T37" fmla="*/ 0 h 225"/>
                  <a:gd name="T38" fmla="*/ 80 w 80"/>
                  <a:gd name="T39" fmla="*/ 4 h 225"/>
                  <a:gd name="T40" fmla="*/ 80 w 80"/>
                  <a:gd name="T41" fmla="*/ 182 h 225"/>
                  <a:gd name="T42" fmla="*/ 76 w 80"/>
                  <a:gd name="T43" fmla="*/ 199 h 225"/>
                  <a:gd name="T44" fmla="*/ 67 w 80"/>
                  <a:gd name="T45" fmla="*/ 212 h 225"/>
                  <a:gd name="T46" fmla="*/ 53 w 80"/>
                  <a:gd name="T47" fmla="*/ 221 h 225"/>
                  <a:gd name="T48" fmla="*/ 36 w 80"/>
                  <a:gd name="T4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0" h="225">
                    <a:moveTo>
                      <a:pt x="36" y="225"/>
                    </a:moveTo>
                    <a:cubicBezTo>
                      <a:pt x="30" y="225"/>
                      <a:pt x="24" y="223"/>
                      <a:pt x="18" y="221"/>
                    </a:cubicBezTo>
                    <a:cubicBezTo>
                      <a:pt x="13" y="219"/>
                      <a:pt x="7" y="214"/>
                      <a:pt x="1" y="209"/>
                    </a:cubicBezTo>
                    <a:cubicBezTo>
                      <a:pt x="0" y="208"/>
                      <a:pt x="0" y="207"/>
                      <a:pt x="0" y="206"/>
                    </a:cubicBezTo>
                    <a:cubicBezTo>
                      <a:pt x="0" y="205"/>
                      <a:pt x="0" y="204"/>
                      <a:pt x="1" y="203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25" y="180"/>
                      <a:pt x="27" y="180"/>
                      <a:pt x="29" y="181"/>
                    </a:cubicBezTo>
                    <a:cubicBezTo>
                      <a:pt x="30" y="183"/>
                      <a:pt x="30" y="185"/>
                      <a:pt x="29" y="187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13" y="210"/>
                      <a:pt x="17" y="213"/>
                      <a:pt x="21" y="214"/>
                    </a:cubicBezTo>
                    <a:cubicBezTo>
                      <a:pt x="30" y="218"/>
                      <a:pt x="41" y="218"/>
                      <a:pt x="50" y="215"/>
                    </a:cubicBezTo>
                    <a:cubicBezTo>
                      <a:pt x="54" y="213"/>
                      <a:pt x="58" y="210"/>
                      <a:pt x="62" y="207"/>
                    </a:cubicBezTo>
                    <a:cubicBezTo>
                      <a:pt x="65" y="204"/>
                      <a:pt x="68" y="200"/>
                      <a:pt x="70" y="196"/>
                    </a:cubicBezTo>
                    <a:cubicBezTo>
                      <a:pt x="71" y="192"/>
                      <a:pt x="72" y="187"/>
                      <a:pt x="72" y="182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1" y="7"/>
                      <a:pt x="40" y="6"/>
                      <a:pt x="40" y="4"/>
                    </a:cubicBezTo>
                    <a:cubicBezTo>
                      <a:pt x="40" y="2"/>
                      <a:pt x="41" y="0"/>
                      <a:pt x="4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8" y="0"/>
                      <a:pt x="80" y="2"/>
                      <a:pt x="80" y="4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8"/>
                      <a:pt x="79" y="194"/>
                      <a:pt x="76" y="199"/>
                    </a:cubicBezTo>
                    <a:cubicBezTo>
                      <a:pt x="74" y="204"/>
                      <a:pt x="71" y="209"/>
                      <a:pt x="67" y="212"/>
                    </a:cubicBezTo>
                    <a:cubicBezTo>
                      <a:pt x="63" y="216"/>
                      <a:pt x="58" y="219"/>
                      <a:pt x="53" y="221"/>
                    </a:cubicBezTo>
                    <a:cubicBezTo>
                      <a:pt x="48" y="224"/>
                      <a:pt x="42" y="225"/>
                      <a:pt x="36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Oval 472"/>
              <p:cNvSpPr>
                <a:spLocks noChangeArrowheads="1"/>
              </p:cNvSpPr>
              <p:nvPr/>
            </p:nvSpPr>
            <p:spPr bwMode="auto">
              <a:xfrm>
                <a:off x="1087438" y="25828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Oval 473"/>
              <p:cNvSpPr>
                <a:spLocks noChangeArrowheads="1"/>
              </p:cNvSpPr>
              <p:nvPr/>
            </p:nvSpPr>
            <p:spPr bwMode="auto">
              <a:xfrm>
                <a:off x="1020763" y="28384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Oval 474"/>
              <p:cNvSpPr>
                <a:spLocks noChangeArrowheads="1"/>
              </p:cNvSpPr>
              <p:nvPr/>
            </p:nvSpPr>
            <p:spPr bwMode="auto">
              <a:xfrm>
                <a:off x="947738" y="32956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6" name="组合 975"/>
          <p:cNvGrpSpPr/>
          <p:nvPr/>
        </p:nvGrpSpPr>
        <p:grpSpPr>
          <a:xfrm>
            <a:off x="360437" y="1906761"/>
            <a:ext cx="10770730" cy="5149924"/>
            <a:chOff x="144413" y="682625"/>
            <a:chExt cx="11474450" cy="5486401"/>
          </a:xfrm>
          <a:solidFill>
            <a:srgbClr val="002060"/>
          </a:solidFill>
        </p:grpSpPr>
        <p:grpSp>
          <p:nvGrpSpPr>
            <p:cNvPr id="489" name="组合 488"/>
            <p:cNvGrpSpPr/>
            <p:nvPr/>
          </p:nvGrpSpPr>
          <p:grpSpPr>
            <a:xfrm>
              <a:off x="684163" y="711200"/>
              <a:ext cx="949325" cy="1001713"/>
              <a:chOff x="898525" y="711200"/>
              <a:chExt cx="949325" cy="1001713"/>
            </a:xfrm>
            <a:grpFill/>
          </p:grpSpPr>
          <p:sp>
            <p:nvSpPr>
              <p:cNvPr id="490" name="Freeform 22"/>
              <p:cNvSpPr/>
              <p:nvPr/>
            </p:nvSpPr>
            <p:spPr bwMode="auto">
              <a:xfrm>
                <a:off x="1109663" y="1079500"/>
                <a:ext cx="477838" cy="611188"/>
              </a:xfrm>
              <a:custGeom>
                <a:avLst/>
                <a:gdLst>
                  <a:gd name="T0" fmla="*/ 1 w 86"/>
                  <a:gd name="T1" fmla="*/ 110 h 110"/>
                  <a:gd name="T2" fmla="*/ 1 w 86"/>
                  <a:gd name="T3" fmla="*/ 110 h 110"/>
                  <a:gd name="T4" fmla="*/ 0 w 86"/>
                  <a:gd name="T5" fmla="*/ 109 h 110"/>
                  <a:gd name="T6" fmla="*/ 84 w 86"/>
                  <a:gd name="T7" fmla="*/ 1 h 110"/>
                  <a:gd name="T8" fmla="*/ 85 w 86"/>
                  <a:gd name="T9" fmla="*/ 0 h 110"/>
                  <a:gd name="T10" fmla="*/ 86 w 86"/>
                  <a:gd name="T11" fmla="*/ 2 h 110"/>
                  <a:gd name="T12" fmla="*/ 2 w 86"/>
                  <a:gd name="T13" fmla="*/ 110 h 110"/>
                  <a:gd name="T14" fmla="*/ 1 w 86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0" y="109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4" y="0"/>
                      <a:pt x="85" y="0"/>
                      <a:pt x="85" y="0"/>
                    </a:cubicBezTo>
                    <a:cubicBezTo>
                      <a:pt x="86" y="1"/>
                      <a:pt x="86" y="1"/>
                      <a:pt x="86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1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Freeform 23"/>
              <p:cNvSpPr/>
              <p:nvPr/>
            </p:nvSpPr>
            <p:spPr bwMode="auto">
              <a:xfrm>
                <a:off x="1109663" y="728663"/>
                <a:ext cx="222250" cy="979488"/>
              </a:xfrm>
              <a:custGeom>
                <a:avLst/>
                <a:gdLst>
                  <a:gd name="T0" fmla="*/ 1 w 40"/>
                  <a:gd name="T1" fmla="*/ 176 h 176"/>
                  <a:gd name="T2" fmla="*/ 1 w 40"/>
                  <a:gd name="T3" fmla="*/ 176 h 176"/>
                  <a:gd name="T4" fmla="*/ 0 w 40"/>
                  <a:gd name="T5" fmla="*/ 175 h 176"/>
                  <a:gd name="T6" fmla="*/ 38 w 40"/>
                  <a:gd name="T7" fmla="*/ 0 h 176"/>
                  <a:gd name="T8" fmla="*/ 39 w 40"/>
                  <a:gd name="T9" fmla="*/ 0 h 176"/>
                  <a:gd name="T10" fmla="*/ 39 w 40"/>
                  <a:gd name="T11" fmla="*/ 1 h 176"/>
                  <a:gd name="T12" fmla="*/ 2 w 40"/>
                  <a:gd name="T13" fmla="*/ 175 h 176"/>
                  <a:gd name="T14" fmla="*/ 1 w 40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Freeform 24"/>
              <p:cNvSpPr/>
              <p:nvPr/>
            </p:nvSpPr>
            <p:spPr bwMode="auto">
              <a:xfrm>
                <a:off x="1109663" y="1201738"/>
                <a:ext cx="727075" cy="488950"/>
              </a:xfrm>
              <a:custGeom>
                <a:avLst/>
                <a:gdLst>
                  <a:gd name="T0" fmla="*/ 130 w 131"/>
                  <a:gd name="T1" fmla="*/ 88 h 88"/>
                  <a:gd name="T2" fmla="*/ 129 w 131"/>
                  <a:gd name="T3" fmla="*/ 88 h 88"/>
                  <a:gd name="T4" fmla="*/ 1 w 131"/>
                  <a:gd name="T5" fmla="*/ 2 h 88"/>
                  <a:gd name="T6" fmla="*/ 0 w 131"/>
                  <a:gd name="T7" fmla="*/ 1 h 88"/>
                  <a:gd name="T8" fmla="*/ 2 w 131"/>
                  <a:gd name="T9" fmla="*/ 1 h 88"/>
                  <a:gd name="T10" fmla="*/ 130 w 131"/>
                  <a:gd name="T11" fmla="*/ 87 h 88"/>
                  <a:gd name="T12" fmla="*/ 130 w 131"/>
                  <a:gd name="T13" fmla="*/ 88 h 88"/>
                  <a:gd name="T14" fmla="*/ 130 w 131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88">
                    <a:moveTo>
                      <a:pt x="130" y="88"/>
                    </a:moveTo>
                    <a:cubicBezTo>
                      <a:pt x="129" y="88"/>
                      <a:pt x="129" y="88"/>
                      <a:pt x="129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130" y="87"/>
                      <a:pt x="130" y="87"/>
                      <a:pt x="130" y="87"/>
                    </a:cubicBezTo>
                    <a:cubicBezTo>
                      <a:pt x="131" y="87"/>
                      <a:pt x="131" y="87"/>
                      <a:pt x="130" y="88"/>
                    </a:cubicBezTo>
                    <a:cubicBezTo>
                      <a:pt x="130" y="88"/>
                      <a:pt x="130" y="88"/>
                      <a:pt x="1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Oval 25"/>
              <p:cNvSpPr>
                <a:spLocks noChangeArrowheads="1"/>
              </p:cNvSpPr>
              <p:nvPr/>
            </p:nvSpPr>
            <p:spPr bwMode="auto">
              <a:xfrm>
                <a:off x="1087438" y="16573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Freeform 26"/>
              <p:cNvSpPr/>
              <p:nvPr/>
            </p:nvSpPr>
            <p:spPr bwMode="auto">
              <a:xfrm>
                <a:off x="1109663" y="1201738"/>
                <a:ext cx="533400" cy="488950"/>
              </a:xfrm>
              <a:custGeom>
                <a:avLst/>
                <a:gdLst>
                  <a:gd name="T0" fmla="*/ 95 w 96"/>
                  <a:gd name="T1" fmla="*/ 88 h 88"/>
                  <a:gd name="T2" fmla="*/ 95 w 96"/>
                  <a:gd name="T3" fmla="*/ 88 h 88"/>
                  <a:gd name="T4" fmla="*/ 1 w 96"/>
                  <a:gd name="T5" fmla="*/ 2 h 88"/>
                  <a:gd name="T6" fmla="*/ 0 w 96"/>
                  <a:gd name="T7" fmla="*/ 1 h 88"/>
                  <a:gd name="T8" fmla="*/ 2 w 96"/>
                  <a:gd name="T9" fmla="*/ 1 h 88"/>
                  <a:gd name="T10" fmla="*/ 96 w 96"/>
                  <a:gd name="T11" fmla="*/ 87 h 88"/>
                  <a:gd name="T12" fmla="*/ 96 w 96"/>
                  <a:gd name="T13" fmla="*/ 88 h 88"/>
                  <a:gd name="T14" fmla="*/ 95 w 96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88">
                    <a:moveTo>
                      <a:pt x="95" y="88"/>
                    </a:moveTo>
                    <a:cubicBezTo>
                      <a:pt x="95" y="88"/>
                      <a:pt x="95" y="88"/>
                      <a:pt x="95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6" y="87"/>
                      <a:pt x="96" y="88"/>
                      <a:pt x="96" y="88"/>
                    </a:cubicBezTo>
                    <a:cubicBezTo>
                      <a:pt x="96" y="88"/>
                      <a:pt x="96" y="88"/>
                      <a:pt x="95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Freeform 27"/>
              <p:cNvSpPr/>
              <p:nvPr/>
            </p:nvSpPr>
            <p:spPr bwMode="auto">
              <a:xfrm>
                <a:off x="1354138" y="728663"/>
                <a:ext cx="88900" cy="650875"/>
              </a:xfrm>
              <a:custGeom>
                <a:avLst/>
                <a:gdLst>
                  <a:gd name="T0" fmla="*/ 1 w 16"/>
                  <a:gd name="T1" fmla="*/ 117 h 117"/>
                  <a:gd name="T2" fmla="*/ 1 w 16"/>
                  <a:gd name="T3" fmla="*/ 117 h 117"/>
                  <a:gd name="T4" fmla="*/ 0 w 16"/>
                  <a:gd name="T5" fmla="*/ 116 h 117"/>
                  <a:gd name="T6" fmla="*/ 14 w 16"/>
                  <a:gd name="T7" fmla="*/ 1 h 117"/>
                  <a:gd name="T8" fmla="*/ 15 w 16"/>
                  <a:gd name="T9" fmla="*/ 0 h 117"/>
                  <a:gd name="T10" fmla="*/ 16 w 16"/>
                  <a:gd name="T11" fmla="*/ 1 h 117"/>
                  <a:gd name="T12" fmla="*/ 2 w 16"/>
                  <a:gd name="T13" fmla="*/ 116 h 117"/>
                  <a:gd name="T14" fmla="*/ 1 w 16"/>
                  <a:gd name="T1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7">
                    <a:moveTo>
                      <a:pt x="1" y="117"/>
                    </a:moveTo>
                    <a:cubicBezTo>
                      <a:pt x="1" y="117"/>
                      <a:pt x="1" y="117"/>
                      <a:pt x="1" y="117"/>
                    </a:cubicBezTo>
                    <a:cubicBezTo>
                      <a:pt x="0" y="117"/>
                      <a:pt x="0" y="116"/>
                      <a:pt x="0" y="116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6" y="0"/>
                      <a:pt x="16" y="1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1" y="117"/>
                      <a:pt x="1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Freeform 28"/>
              <p:cNvSpPr/>
              <p:nvPr/>
            </p:nvSpPr>
            <p:spPr bwMode="auto">
              <a:xfrm>
                <a:off x="1314450" y="728663"/>
                <a:ext cx="273050" cy="361950"/>
              </a:xfrm>
              <a:custGeom>
                <a:avLst/>
                <a:gdLst>
                  <a:gd name="T0" fmla="*/ 48 w 49"/>
                  <a:gd name="T1" fmla="*/ 65 h 65"/>
                  <a:gd name="T2" fmla="*/ 47 w 49"/>
                  <a:gd name="T3" fmla="*/ 65 h 65"/>
                  <a:gd name="T4" fmla="*/ 1 w 49"/>
                  <a:gd name="T5" fmla="*/ 1 h 65"/>
                  <a:gd name="T6" fmla="*/ 1 w 49"/>
                  <a:gd name="T7" fmla="*/ 0 h 65"/>
                  <a:gd name="T8" fmla="*/ 2 w 49"/>
                  <a:gd name="T9" fmla="*/ 0 h 65"/>
                  <a:gd name="T10" fmla="*/ 49 w 49"/>
                  <a:gd name="T11" fmla="*/ 64 h 65"/>
                  <a:gd name="T12" fmla="*/ 48 w 49"/>
                  <a:gd name="T13" fmla="*/ 65 h 65"/>
                  <a:gd name="T14" fmla="*/ 48 w 4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5">
                    <a:moveTo>
                      <a:pt x="48" y="65"/>
                    </a:moveTo>
                    <a:cubicBezTo>
                      <a:pt x="48" y="65"/>
                      <a:pt x="47" y="65"/>
                      <a:pt x="47" y="6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5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Freeform 29"/>
              <p:cNvSpPr/>
              <p:nvPr/>
            </p:nvSpPr>
            <p:spPr bwMode="auto">
              <a:xfrm>
                <a:off x="1576388" y="1079500"/>
                <a:ext cx="66675" cy="611188"/>
              </a:xfrm>
              <a:custGeom>
                <a:avLst/>
                <a:gdLst>
                  <a:gd name="T0" fmla="*/ 11 w 12"/>
                  <a:gd name="T1" fmla="*/ 110 h 110"/>
                  <a:gd name="T2" fmla="*/ 11 w 12"/>
                  <a:gd name="T3" fmla="*/ 109 h 110"/>
                  <a:gd name="T4" fmla="*/ 0 w 12"/>
                  <a:gd name="T5" fmla="*/ 1 h 110"/>
                  <a:gd name="T6" fmla="*/ 1 w 12"/>
                  <a:gd name="T7" fmla="*/ 0 h 110"/>
                  <a:gd name="T8" fmla="*/ 2 w 12"/>
                  <a:gd name="T9" fmla="*/ 1 h 110"/>
                  <a:gd name="T10" fmla="*/ 12 w 12"/>
                  <a:gd name="T11" fmla="*/ 109 h 110"/>
                  <a:gd name="T12" fmla="*/ 12 w 12"/>
                  <a:gd name="T13" fmla="*/ 110 h 110"/>
                  <a:gd name="T14" fmla="*/ 11 w 12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10">
                    <a:moveTo>
                      <a:pt x="11" y="110"/>
                    </a:moveTo>
                    <a:cubicBezTo>
                      <a:pt x="11" y="110"/>
                      <a:pt x="11" y="110"/>
                      <a:pt x="11" y="10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110"/>
                      <a:pt x="11" y="110"/>
                      <a:pt x="1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Oval 30"/>
              <p:cNvSpPr>
                <a:spLocks noChangeArrowheads="1"/>
              </p:cNvSpPr>
              <p:nvPr/>
            </p:nvSpPr>
            <p:spPr bwMode="auto">
              <a:xfrm>
                <a:off x="1331913" y="13462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Oval 31"/>
              <p:cNvSpPr>
                <a:spLocks noChangeArrowheads="1"/>
              </p:cNvSpPr>
              <p:nvPr/>
            </p:nvSpPr>
            <p:spPr bwMode="auto">
              <a:xfrm>
                <a:off x="1598613" y="15240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Oval 32"/>
              <p:cNvSpPr>
                <a:spLocks noChangeArrowheads="1"/>
              </p:cNvSpPr>
              <p:nvPr/>
            </p:nvSpPr>
            <p:spPr bwMode="auto">
              <a:xfrm>
                <a:off x="1487488" y="13017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Oval 33"/>
              <p:cNvSpPr>
                <a:spLocks noChangeArrowheads="1"/>
              </p:cNvSpPr>
              <p:nvPr/>
            </p:nvSpPr>
            <p:spPr bwMode="auto">
              <a:xfrm>
                <a:off x="1387475" y="8397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Oval 34"/>
              <p:cNvSpPr>
                <a:spLocks noChangeArrowheads="1"/>
              </p:cNvSpPr>
              <p:nvPr/>
            </p:nvSpPr>
            <p:spPr bwMode="auto">
              <a:xfrm>
                <a:off x="1143000" y="1435100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Freeform 35"/>
              <p:cNvSpPr/>
              <p:nvPr/>
            </p:nvSpPr>
            <p:spPr bwMode="auto">
              <a:xfrm>
                <a:off x="898525" y="711200"/>
                <a:ext cx="949325" cy="996950"/>
              </a:xfrm>
              <a:custGeom>
                <a:avLst/>
                <a:gdLst>
                  <a:gd name="T0" fmla="*/ 168 w 171"/>
                  <a:gd name="T1" fmla="*/ 179 h 179"/>
                  <a:gd name="T2" fmla="*/ 133 w 171"/>
                  <a:gd name="T3" fmla="*/ 179 h 179"/>
                  <a:gd name="T4" fmla="*/ 130 w 171"/>
                  <a:gd name="T5" fmla="*/ 175 h 179"/>
                  <a:gd name="T6" fmla="*/ 133 w 171"/>
                  <a:gd name="T7" fmla="*/ 172 h 179"/>
                  <a:gd name="T8" fmla="*/ 162 w 171"/>
                  <a:gd name="T9" fmla="*/ 172 h 179"/>
                  <a:gd name="T10" fmla="*/ 94 w 171"/>
                  <a:gd name="T11" fmla="*/ 7 h 179"/>
                  <a:gd name="T12" fmla="*/ 79 w 171"/>
                  <a:gd name="T13" fmla="*/ 7 h 179"/>
                  <a:gd name="T14" fmla="*/ 10 w 171"/>
                  <a:gd name="T15" fmla="*/ 172 h 179"/>
                  <a:gd name="T16" fmla="*/ 39 w 171"/>
                  <a:gd name="T17" fmla="*/ 172 h 179"/>
                  <a:gd name="T18" fmla="*/ 43 w 171"/>
                  <a:gd name="T19" fmla="*/ 175 h 179"/>
                  <a:gd name="T20" fmla="*/ 39 w 171"/>
                  <a:gd name="T21" fmla="*/ 179 h 179"/>
                  <a:gd name="T22" fmla="*/ 4 w 171"/>
                  <a:gd name="T23" fmla="*/ 179 h 179"/>
                  <a:gd name="T24" fmla="*/ 1 w 171"/>
                  <a:gd name="T25" fmla="*/ 177 h 179"/>
                  <a:gd name="T26" fmla="*/ 1 w 171"/>
                  <a:gd name="T27" fmla="*/ 174 h 179"/>
                  <a:gd name="T28" fmla="*/ 73 w 171"/>
                  <a:gd name="T29" fmla="*/ 2 h 179"/>
                  <a:gd name="T30" fmla="*/ 77 w 171"/>
                  <a:gd name="T31" fmla="*/ 0 h 179"/>
                  <a:gd name="T32" fmla="*/ 97 w 171"/>
                  <a:gd name="T33" fmla="*/ 0 h 179"/>
                  <a:gd name="T34" fmla="*/ 100 w 171"/>
                  <a:gd name="T35" fmla="*/ 2 h 179"/>
                  <a:gd name="T36" fmla="*/ 171 w 171"/>
                  <a:gd name="T37" fmla="*/ 174 h 179"/>
                  <a:gd name="T38" fmla="*/ 171 w 171"/>
                  <a:gd name="T39" fmla="*/ 177 h 179"/>
                  <a:gd name="T40" fmla="*/ 168 w 171"/>
                  <a:gd name="T4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9">
                    <a:moveTo>
                      <a:pt x="168" y="179"/>
                    </a:moveTo>
                    <a:cubicBezTo>
                      <a:pt x="133" y="179"/>
                      <a:pt x="133" y="179"/>
                      <a:pt x="133" y="179"/>
                    </a:cubicBezTo>
                    <a:cubicBezTo>
                      <a:pt x="131" y="179"/>
                      <a:pt x="130" y="177"/>
                      <a:pt x="130" y="175"/>
                    </a:cubicBezTo>
                    <a:cubicBezTo>
                      <a:pt x="130" y="173"/>
                      <a:pt x="131" y="172"/>
                      <a:pt x="133" y="172"/>
                    </a:cubicBezTo>
                    <a:cubicBezTo>
                      <a:pt x="162" y="172"/>
                      <a:pt x="162" y="172"/>
                      <a:pt x="162" y="172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10" y="172"/>
                      <a:pt x="10" y="172"/>
                      <a:pt x="10" y="172"/>
                    </a:cubicBezTo>
                    <a:cubicBezTo>
                      <a:pt x="39" y="172"/>
                      <a:pt x="39" y="172"/>
                      <a:pt x="39" y="172"/>
                    </a:cubicBezTo>
                    <a:cubicBezTo>
                      <a:pt x="41" y="172"/>
                      <a:pt x="43" y="173"/>
                      <a:pt x="43" y="175"/>
                    </a:cubicBezTo>
                    <a:cubicBezTo>
                      <a:pt x="43" y="177"/>
                      <a:pt x="41" y="179"/>
                      <a:pt x="39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8"/>
                      <a:pt x="1" y="177"/>
                    </a:cubicBezTo>
                    <a:cubicBezTo>
                      <a:pt x="1" y="176"/>
                      <a:pt x="0" y="175"/>
                      <a:pt x="1" y="174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4" y="1"/>
                      <a:pt x="75" y="0"/>
                      <a:pt x="7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8" y="0"/>
                      <a:pt x="100" y="1"/>
                      <a:pt x="100" y="2"/>
                    </a:cubicBezTo>
                    <a:cubicBezTo>
                      <a:pt x="171" y="174"/>
                      <a:pt x="171" y="174"/>
                      <a:pt x="171" y="174"/>
                    </a:cubicBezTo>
                    <a:cubicBezTo>
                      <a:pt x="171" y="175"/>
                      <a:pt x="171" y="176"/>
                      <a:pt x="171" y="177"/>
                    </a:cubicBezTo>
                    <a:cubicBezTo>
                      <a:pt x="170" y="178"/>
                      <a:pt x="169" y="179"/>
                      <a:pt x="168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4" name="组合 503"/>
            <p:cNvGrpSpPr/>
            <p:nvPr/>
          </p:nvGrpSpPr>
          <p:grpSpPr>
            <a:xfrm>
              <a:off x="2106563" y="711200"/>
              <a:ext cx="684213" cy="996950"/>
              <a:chOff x="2320925" y="711200"/>
              <a:chExt cx="684213" cy="996950"/>
            </a:xfrm>
            <a:grpFill/>
          </p:grpSpPr>
          <p:sp>
            <p:nvSpPr>
              <p:cNvPr id="505" name="Freeform 36"/>
              <p:cNvSpPr/>
              <p:nvPr/>
            </p:nvSpPr>
            <p:spPr bwMode="auto">
              <a:xfrm>
                <a:off x="2343150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Freeform 37"/>
              <p:cNvSpPr/>
              <p:nvPr/>
            </p:nvSpPr>
            <p:spPr bwMode="auto">
              <a:xfrm>
                <a:off x="2338388" y="1162050"/>
                <a:ext cx="522288" cy="528638"/>
              </a:xfrm>
              <a:custGeom>
                <a:avLst/>
                <a:gdLst>
                  <a:gd name="T0" fmla="*/ 1 w 94"/>
                  <a:gd name="T1" fmla="*/ 95 h 95"/>
                  <a:gd name="T2" fmla="*/ 1 w 94"/>
                  <a:gd name="T3" fmla="*/ 95 h 95"/>
                  <a:gd name="T4" fmla="*/ 1 w 94"/>
                  <a:gd name="T5" fmla="*/ 94 h 95"/>
                  <a:gd name="T6" fmla="*/ 93 w 94"/>
                  <a:gd name="T7" fmla="*/ 0 h 95"/>
                  <a:gd name="T8" fmla="*/ 94 w 94"/>
                  <a:gd name="T9" fmla="*/ 0 h 95"/>
                  <a:gd name="T10" fmla="*/ 94 w 94"/>
                  <a:gd name="T11" fmla="*/ 1 h 95"/>
                  <a:gd name="T12" fmla="*/ 2 w 94"/>
                  <a:gd name="T13" fmla="*/ 95 h 95"/>
                  <a:gd name="T14" fmla="*/ 1 w 9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95">
                    <a:moveTo>
                      <a:pt x="1" y="95"/>
                    </a:moveTo>
                    <a:cubicBezTo>
                      <a:pt x="1" y="95"/>
                      <a:pt x="1" y="95"/>
                      <a:pt x="1" y="95"/>
                    </a:cubicBezTo>
                    <a:cubicBezTo>
                      <a:pt x="0" y="95"/>
                      <a:pt x="0" y="94"/>
                      <a:pt x="1" y="94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94" y="0"/>
                    </a:cubicBezTo>
                    <a:cubicBezTo>
                      <a:pt x="94" y="0"/>
                      <a:pt x="94" y="1"/>
                      <a:pt x="94" y="1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Freeform 38"/>
              <p:cNvSpPr/>
              <p:nvPr/>
            </p:nvSpPr>
            <p:spPr bwMode="auto">
              <a:xfrm>
                <a:off x="2338388" y="733425"/>
                <a:ext cx="333375" cy="957263"/>
              </a:xfrm>
              <a:custGeom>
                <a:avLst/>
                <a:gdLst>
                  <a:gd name="T0" fmla="*/ 1 w 60"/>
                  <a:gd name="T1" fmla="*/ 172 h 172"/>
                  <a:gd name="T2" fmla="*/ 1 w 60"/>
                  <a:gd name="T3" fmla="*/ 172 h 172"/>
                  <a:gd name="T4" fmla="*/ 1 w 60"/>
                  <a:gd name="T5" fmla="*/ 171 h 172"/>
                  <a:gd name="T6" fmla="*/ 58 w 60"/>
                  <a:gd name="T7" fmla="*/ 0 h 172"/>
                  <a:gd name="T8" fmla="*/ 59 w 60"/>
                  <a:gd name="T9" fmla="*/ 0 h 172"/>
                  <a:gd name="T10" fmla="*/ 60 w 60"/>
                  <a:gd name="T11" fmla="*/ 1 h 172"/>
                  <a:gd name="T12" fmla="*/ 2 w 60"/>
                  <a:gd name="T13" fmla="*/ 172 h 172"/>
                  <a:gd name="T14" fmla="*/ 1 w 60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72">
                    <a:moveTo>
                      <a:pt x="1" y="172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2"/>
                      <a:pt x="0" y="172"/>
                      <a:pt x="1" y="17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60" y="0"/>
                      <a:pt x="60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2"/>
                      <a:pt x="2" y="172"/>
                      <a:pt x="1" y="1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Freeform 39"/>
              <p:cNvSpPr/>
              <p:nvPr/>
            </p:nvSpPr>
            <p:spPr bwMode="auto">
              <a:xfrm>
                <a:off x="2338388" y="728663"/>
                <a:ext cx="238125" cy="735013"/>
              </a:xfrm>
              <a:custGeom>
                <a:avLst/>
                <a:gdLst>
                  <a:gd name="T0" fmla="*/ 42 w 43"/>
                  <a:gd name="T1" fmla="*/ 132 h 132"/>
                  <a:gd name="T2" fmla="*/ 41 w 43"/>
                  <a:gd name="T3" fmla="*/ 132 h 132"/>
                  <a:gd name="T4" fmla="*/ 1 w 43"/>
                  <a:gd name="T5" fmla="*/ 1 h 132"/>
                  <a:gd name="T6" fmla="*/ 1 w 43"/>
                  <a:gd name="T7" fmla="*/ 0 h 132"/>
                  <a:gd name="T8" fmla="*/ 2 w 43"/>
                  <a:gd name="T9" fmla="*/ 0 h 132"/>
                  <a:gd name="T10" fmla="*/ 42 w 43"/>
                  <a:gd name="T11" fmla="*/ 131 h 132"/>
                  <a:gd name="T12" fmla="*/ 42 w 43"/>
                  <a:gd name="T13" fmla="*/ 132 h 132"/>
                  <a:gd name="T14" fmla="*/ 42 w 43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32">
                    <a:moveTo>
                      <a:pt x="42" y="132"/>
                    </a:moveTo>
                    <a:cubicBezTo>
                      <a:pt x="41" y="132"/>
                      <a:pt x="41" y="132"/>
                      <a:pt x="41" y="13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2" y="131"/>
                      <a:pt x="42" y="131"/>
                      <a:pt x="42" y="131"/>
                    </a:cubicBezTo>
                    <a:cubicBezTo>
                      <a:pt x="43" y="132"/>
                      <a:pt x="42" y="132"/>
                      <a:pt x="42" y="132"/>
                    </a:cubicBezTo>
                    <a:cubicBezTo>
                      <a:pt x="42" y="132"/>
                      <a:pt x="42" y="132"/>
                      <a:pt x="42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Freeform 40"/>
              <p:cNvSpPr/>
              <p:nvPr/>
            </p:nvSpPr>
            <p:spPr bwMode="auto">
              <a:xfrm>
                <a:off x="2849563" y="1162050"/>
                <a:ext cx="11113" cy="473075"/>
              </a:xfrm>
              <a:custGeom>
                <a:avLst/>
                <a:gdLst>
                  <a:gd name="T0" fmla="*/ 1 w 2"/>
                  <a:gd name="T1" fmla="*/ 85 h 85"/>
                  <a:gd name="T2" fmla="*/ 0 w 2"/>
                  <a:gd name="T3" fmla="*/ 84 h 85"/>
                  <a:gd name="T4" fmla="*/ 0 w 2"/>
                  <a:gd name="T5" fmla="*/ 1 h 85"/>
                  <a:gd name="T6" fmla="*/ 1 w 2"/>
                  <a:gd name="T7" fmla="*/ 0 h 85"/>
                  <a:gd name="T8" fmla="*/ 2 w 2"/>
                  <a:gd name="T9" fmla="*/ 1 h 85"/>
                  <a:gd name="T10" fmla="*/ 2 w 2"/>
                  <a:gd name="T11" fmla="*/ 84 h 85"/>
                  <a:gd name="T12" fmla="*/ 1 w 2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5">
                    <a:moveTo>
                      <a:pt x="1" y="85"/>
                    </a:moveTo>
                    <a:cubicBezTo>
                      <a:pt x="1" y="85"/>
                      <a:pt x="0" y="85"/>
                      <a:pt x="0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Freeform 41"/>
              <p:cNvSpPr/>
              <p:nvPr/>
            </p:nvSpPr>
            <p:spPr bwMode="auto">
              <a:xfrm>
                <a:off x="2560638" y="1452563"/>
                <a:ext cx="300038" cy="182563"/>
              </a:xfrm>
              <a:custGeom>
                <a:avLst/>
                <a:gdLst>
                  <a:gd name="T0" fmla="*/ 53 w 54"/>
                  <a:gd name="T1" fmla="*/ 33 h 33"/>
                  <a:gd name="T2" fmla="*/ 53 w 54"/>
                  <a:gd name="T3" fmla="*/ 33 h 33"/>
                  <a:gd name="T4" fmla="*/ 1 w 54"/>
                  <a:gd name="T5" fmla="*/ 2 h 33"/>
                  <a:gd name="T6" fmla="*/ 1 w 54"/>
                  <a:gd name="T7" fmla="*/ 1 h 33"/>
                  <a:gd name="T8" fmla="*/ 2 w 54"/>
                  <a:gd name="T9" fmla="*/ 1 h 33"/>
                  <a:gd name="T10" fmla="*/ 54 w 54"/>
                  <a:gd name="T11" fmla="*/ 31 h 33"/>
                  <a:gd name="T12" fmla="*/ 54 w 54"/>
                  <a:gd name="T13" fmla="*/ 33 h 33"/>
                  <a:gd name="T14" fmla="*/ 53 w 54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2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Oval 42"/>
              <p:cNvSpPr>
                <a:spLocks noChangeArrowheads="1"/>
              </p:cNvSpPr>
              <p:nvPr/>
            </p:nvSpPr>
            <p:spPr bwMode="auto">
              <a:xfrm>
                <a:off x="2543175" y="143510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Oval 43"/>
              <p:cNvSpPr>
                <a:spLocks noChangeArrowheads="1"/>
              </p:cNvSpPr>
              <p:nvPr/>
            </p:nvSpPr>
            <p:spPr bwMode="auto">
              <a:xfrm>
                <a:off x="2320925" y="10398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Oval 44"/>
              <p:cNvSpPr>
                <a:spLocks noChangeArrowheads="1"/>
              </p:cNvSpPr>
              <p:nvPr/>
            </p:nvSpPr>
            <p:spPr bwMode="auto">
              <a:xfrm>
                <a:off x="2471738" y="12065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Oval 45"/>
              <p:cNvSpPr>
                <a:spLocks noChangeArrowheads="1"/>
              </p:cNvSpPr>
              <p:nvPr/>
            </p:nvSpPr>
            <p:spPr bwMode="auto">
              <a:xfrm>
                <a:off x="2827338" y="1362075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Freeform 46"/>
              <p:cNvSpPr/>
              <p:nvPr/>
            </p:nvSpPr>
            <p:spPr bwMode="auto">
              <a:xfrm>
                <a:off x="2327275" y="711200"/>
                <a:ext cx="677863" cy="996950"/>
              </a:xfrm>
              <a:custGeom>
                <a:avLst/>
                <a:gdLst>
                  <a:gd name="T0" fmla="*/ 56 w 122"/>
                  <a:gd name="T1" fmla="*/ 179 h 179"/>
                  <a:gd name="T2" fmla="*/ 3 w 122"/>
                  <a:gd name="T3" fmla="*/ 179 h 179"/>
                  <a:gd name="T4" fmla="*/ 0 w 122"/>
                  <a:gd name="T5" fmla="*/ 175 h 179"/>
                  <a:gd name="T6" fmla="*/ 3 w 122"/>
                  <a:gd name="T7" fmla="*/ 172 h 179"/>
                  <a:gd name="T8" fmla="*/ 56 w 122"/>
                  <a:gd name="T9" fmla="*/ 172 h 179"/>
                  <a:gd name="T10" fmla="*/ 78 w 122"/>
                  <a:gd name="T11" fmla="*/ 169 h 179"/>
                  <a:gd name="T12" fmla="*/ 97 w 122"/>
                  <a:gd name="T13" fmla="*/ 160 h 179"/>
                  <a:gd name="T14" fmla="*/ 109 w 122"/>
                  <a:gd name="T15" fmla="*/ 145 h 179"/>
                  <a:gd name="T16" fmla="*/ 114 w 122"/>
                  <a:gd name="T17" fmla="*/ 123 h 179"/>
                  <a:gd name="T18" fmla="*/ 109 w 122"/>
                  <a:gd name="T19" fmla="*/ 101 h 179"/>
                  <a:gd name="T20" fmla="*/ 93 w 122"/>
                  <a:gd name="T21" fmla="*/ 85 h 179"/>
                  <a:gd name="T22" fmla="*/ 92 w 122"/>
                  <a:gd name="T23" fmla="*/ 82 h 179"/>
                  <a:gd name="T24" fmla="*/ 92 w 122"/>
                  <a:gd name="T25" fmla="*/ 79 h 179"/>
                  <a:gd name="T26" fmla="*/ 100 w 122"/>
                  <a:gd name="T27" fmla="*/ 54 h 179"/>
                  <a:gd name="T28" fmla="*/ 96 w 122"/>
                  <a:gd name="T29" fmla="*/ 33 h 179"/>
                  <a:gd name="T30" fmla="*/ 86 w 122"/>
                  <a:gd name="T31" fmla="*/ 18 h 179"/>
                  <a:gd name="T32" fmla="*/ 69 w 122"/>
                  <a:gd name="T33" fmla="*/ 10 h 179"/>
                  <a:gd name="T34" fmla="*/ 47 w 122"/>
                  <a:gd name="T35" fmla="*/ 7 h 179"/>
                  <a:gd name="T36" fmla="*/ 3 w 122"/>
                  <a:gd name="T37" fmla="*/ 7 h 179"/>
                  <a:gd name="T38" fmla="*/ 0 w 122"/>
                  <a:gd name="T39" fmla="*/ 4 h 179"/>
                  <a:gd name="T40" fmla="*/ 3 w 122"/>
                  <a:gd name="T41" fmla="*/ 0 h 179"/>
                  <a:gd name="T42" fmla="*/ 47 w 122"/>
                  <a:gd name="T43" fmla="*/ 0 h 179"/>
                  <a:gd name="T44" fmla="*/ 71 w 122"/>
                  <a:gd name="T45" fmla="*/ 3 h 179"/>
                  <a:gd name="T46" fmla="*/ 90 w 122"/>
                  <a:gd name="T47" fmla="*/ 13 h 179"/>
                  <a:gd name="T48" fmla="*/ 103 w 122"/>
                  <a:gd name="T49" fmla="*/ 30 h 179"/>
                  <a:gd name="T50" fmla="*/ 108 w 122"/>
                  <a:gd name="T51" fmla="*/ 54 h 179"/>
                  <a:gd name="T52" fmla="*/ 100 w 122"/>
                  <a:gd name="T53" fmla="*/ 81 h 179"/>
                  <a:gd name="T54" fmla="*/ 115 w 122"/>
                  <a:gd name="T55" fmla="*/ 97 h 179"/>
                  <a:gd name="T56" fmla="*/ 122 w 122"/>
                  <a:gd name="T57" fmla="*/ 123 h 179"/>
                  <a:gd name="T58" fmla="*/ 116 w 122"/>
                  <a:gd name="T59" fmla="*/ 148 h 179"/>
                  <a:gd name="T60" fmla="*/ 101 w 122"/>
                  <a:gd name="T61" fmla="*/ 166 h 179"/>
                  <a:gd name="T62" fmla="*/ 80 w 122"/>
                  <a:gd name="T63" fmla="*/ 176 h 179"/>
                  <a:gd name="T64" fmla="*/ 56 w 122"/>
                  <a:gd name="T6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2" h="179">
                    <a:moveTo>
                      <a:pt x="5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56" y="172"/>
                      <a:pt x="56" y="172"/>
                      <a:pt x="56" y="172"/>
                    </a:cubicBezTo>
                    <a:cubicBezTo>
                      <a:pt x="64" y="172"/>
                      <a:pt x="71" y="171"/>
                      <a:pt x="78" y="169"/>
                    </a:cubicBezTo>
                    <a:cubicBezTo>
                      <a:pt x="85" y="167"/>
                      <a:pt x="91" y="164"/>
                      <a:pt x="97" y="160"/>
                    </a:cubicBezTo>
                    <a:cubicBezTo>
                      <a:pt x="102" y="156"/>
                      <a:pt x="106" y="151"/>
                      <a:pt x="109" y="145"/>
                    </a:cubicBezTo>
                    <a:cubicBezTo>
                      <a:pt x="113" y="139"/>
                      <a:pt x="114" y="131"/>
                      <a:pt x="114" y="123"/>
                    </a:cubicBezTo>
                    <a:cubicBezTo>
                      <a:pt x="114" y="115"/>
                      <a:pt x="112" y="108"/>
                      <a:pt x="109" y="101"/>
                    </a:cubicBezTo>
                    <a:cubicBezTo>
                      <a:pt x="105" y="95"/>
                      <a:pt x="100" y="89"/>
                      <a:pt x="93" y="85"/>
                    </a:cubicBezTo>
                    <a:cubicBezTo>
                      <a:pt x="92" y="84"/>
                      <a:pt x="92" y="83"/>
                      <a:pt x="92" y="82"/>
                    </a:cubicBezTo>
                    <a:cubicBezTo>
                      <a:pt x="91" y="81"/>
                      <a:pt x="92" y="80"/>
                      <a:pt x="92" y="79"/>
                    </a:cubicBezTo>
                    <a:cubicBezTo>
                      <a:pt x="98" y="73"/>
                      <a:pt x="100" y="64"/>
                      <a:pt x="100" y="54"/>
                    </a:cubicBezTo>
                    <a:cubicBezTo>
                      <a:pt x="100" y="46"/>
                      <a:pt x="99" y="39"/>
                      <a:pt x="96" y="33"/>
                    </a:cubicBezTo>
                    <a:cubicBezTo>
                      <a:pt x="94" y="27"/>
                      <a:pt x="90" y="22"/>
                      <a:pt x="86" y="18"/>
                    </a:cubicBezTo>
                    <a:cubicBezTo>
                      <a:pt x="81" y="15"/>
                      <a:pt x="75" y="12"/>
                      <a:pt x="69" y="10"/>
                    </a:cubicBezTo>
                    <a:cubicBezTo>
                      <a:pt x="62" y="8"/>
                      <a:pt x="55" y="7"/>
                      <a:pt x="47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6" y="0"/>
                      <a:pt x="64" y="1"/>
                      <a:pt x="71" y="3"/>
                    </a:cubicBezTo>
                    <a:cubicBezTo>
                      <a:pt x="78" y="5"/>
                      <a:pt x="85" y="8"/>
                      <a:pt x="90" y="13"/>
                    </a:cubicBezTo>
                    <a:cubicBezTo>
                      <a:pt x="96" y="17"/>
                      <a:pt x="100" y="23"/>
                      <a:pt x="103" y="30"/>
                    </a:cubicBezTo>
                    <a:cubicBezTo>
                      <a:pt x="106" y="37"/>
                      <a:pt x="108" y="45"/>
                      <a:pt x="108" y="54"/>
                    </a:cubicBezTo>
                    <a:cubicBezTo>
                      <a:pt x="108" y="64"/>
                      <a:pt x="105" y="73"/>
                      <a:pt x="100" y="81"/>
                    </a:cubicBezTo>
                    <a:cubicBezTo>
                      <a:pt x="107" y="85"/>
                      <a:pt x="111" y="91"/>
                      <a:pt x="115" y="97"/>
                    </a:cubicBezTo>
                    <a:cubicBezTo>
                      <a:pt x="119" y="105"/>
                      <a:pt x="122" y="114"/>
                      <a:pt x="122" y="123"/>
                    </a:cubicBezTo>
                    <a:cubicBezTo>
                      <a:pt x="122" y="133"/>
                      <a:pt x="120" y="141"/>
                      <a:pt x="116" y="148"/>
                    </a:cubicBezTo>
                    <a:cubicBezTo>
                      <a:pt x="112" y="155"/>
                      <a:pt x="107" y="161"/>
                      <a:pt x="101" y="166"/>
                    </a:cubicBezTo>
                    <a:cubicBezTo>
                      <a:pt x="95" y="170"/>
                      <a:pt x="88" y="174"/>
                      <a:pt x="80" y="176"/>
                    </a:cubicBezTo>
                    <a:cubicBezTo>
                      <a:pt x="72" y="178"/>
                      <a:pt x="64" y="179"/>
                      <a:pt x="5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6" name="组合 515"/>
            <p:cNvGrpSpPr/>
            <p:nvPr/>
          </p:nvGrpSpPr>
          <p:grpSpPr>
            <a:xfrm>
              <a:off x="3235276" y="682625"/>
              <a:ext cx="877888" cy="1042988"/>
              <a:chOff x="3449638" y="682625"/>
              <a:chExt cx="877888" cy="1042988"/>
            </a:xfrm>
            <a:grpFill/>
          </p:grpSpPr>
          <p:sp>
            <p:nvSpPr>
              <p:cNvPr id="517" name="Freeform 47"/>
              <p:cNvSpPr/>
              <p:nvPr/>
            </p:nvSpPr>
            <p:spPr bwMode="auto">
              <a:xfrm>
                <a:off x="3938588" y="711200"/>
                <a:ext cx="277813" cy="273050"/>
              </a:xfrm>
              <a:custGeom>
                <a:avLst/>
                <a:gdLst>
                  <a:gd name="T0" fmla="*/ 49 w 50"/>
                  <a:gd name="T1" fmla="*/ 49 h 49"/>
                  <a:gd name="T2" fmla="*/ 48 w 50"/>
                  <a:gd name="T3" fmla="*/ 49 h 49"/>
                  <a:gd name="T4" fmla="*/ 1 w 50"/>
                  <a:gd name="T5" fmla="*/ 2 h 49"/>
                  <a:gd name="T6" fmla="*/ 1 w 50"/>
                  <a:gd name="T7" fmla="*/ 0 h 49"/>
                  <a:gd name="T8" fmla="*/ 2 w 50"/>
                  <a:gd name="T9" fmla="*/ 0 h 49"/>
                  <a:gd name="T10" fmla="*/ 49 w 50"/>
                  <a:gd name="T11" fmla="*/ 48 h 49"/>
                  <a:gd name="T12" fmla="*/ 49 w 50"/>
                  <a:gd name="T13" fmla="*/ 49 h 49"/>
                  <a:gd name="T14" fmla="*/ 49 w 50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9">
                    <a:moveTo>
                      <a:pt x="49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0" y="48"/>
                      <a:pt x="50" y="49"/>
                      <a:pt x="49" y="49"/>
                    </a:cubicBezTo>
                    <a:cubicBezTo>
                      <a:pt x="49" y="49"/>
                      <a:pt x="49" y="4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Freeform 48"/>
              <p:cNvSpPr/>
              <p:nvPr/>
            </p:nvSpPr>
            <p:spPr bwMode="auto">
              <a:xfrm>
                <a:off x="3465513" y="711200"/>
                <a:ext cx="490538" cy="506413"/>
              </a:xfrm>
              <a:custGeom>
                <a:avLst/>
                <a:gdLst>
                  <a:gd name="T0" fmla="*/ 1 w 88"/>
                  <a:gd name="T1" fmla="*/ 91 h 91"/>
                  <a:gd name="T2" fmla="*/ 0 w 88"/>
                  <a:gd name="T3" fmla="*/ 91 h 91"/>
                  <a:gd name="T4" fmla="*/ 0 w 88"/>
                  <a:gd name="T5" fmla="*/ 89 h 91"/>
                  <a:gd name="T6" fmla="*/ 86 w 88"/>
                  <a:gd name="T7" fmla="*/ 0 h 91"/>
                  <a:gd name="T8" fmla="*/ 87 w 88"/>
                  <a:gd name="T9" fmla="*/ 0 h 91"/>
                  <a:gd name="T10" fmla="*/ 87 w 88"/>
                  <a:gd name="T11" fmla="*/ 2 h 91"/>
                  <a:gd name="T12" fmla="*/ 1 w 88"/>
                  <a:gd name="T13" fmla="*/ 90 h 91"/>
                  <a:gd name="T14" fmla="*/ 1 w 88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1">
                    <a:moveTo>
                      <a:pt x="1" y="91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7" y="0"/>
                      <a:pt x="87" y="0"/>
                    </a:cubicBezTo>
                    <a:cubicBezTo>
                      <a:pt x="88" y="1"/>
                      <a:pt x="88" y="1"/>
                      <a:pt x="87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Freeform 49"/>
              <p:cNvSpPr/>
              <p:nvPr/>
            </p:nvSpPr>
            <p:spPr bwMode="auto">
              <a:xfrm>
                <a:off x="3944938" y="711200"/>
                <a:ext cx="4763" cy="996950"/>
              </a:xfrm>
              <a:custGeom>
                <a:avLst/>
                <a:gdLst>
                  <a:gd name="T0" fmla="*/ 1 w 1"/>
                  <a:gd name="T1" fmla="*/ 179 h 179"/>
                  <a:gd name="T2" fmla="*/ 0 w 1"/>
                  <a:gd name="T3" fmla="*/ 178 h 179"/>
                  <a:gd name="T4" fmla="*/ 0 w 1"/>
                  <a:gd name="T5" fmla="*/ 1 h 179"/>
                  <a:gd name="T6" fmla="*/ 1 w 1"/>
                  <a:gd name="T7" fmla="*/ 0 h 179"/>
                  <a:gd name="T8" fmla="*/ 1 w 1"/>
                  <a:gd name="T9" fmla="*/ 1 h 179"/>
                  <a:gd name="T10" fmla="*/ 1 w 1"/>
                  <a:gd name="T11" fmla="*/ 178 h 179"/>
                  <a:gd name="T12" fmla="*/ 1 w 1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9">
                    <a:moveTo>
                      <a:pt x="1" y="179"/>
                    </a:moveTo>
                    <a:cubicBezTo>
                      <a:pt x="0" y="179"/>
                      <a:pt x="0" y="178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1" y="178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Freeform 50"/>
              <p:cNvSpPr/>
              <p:nvPr/>
            </p:nvSpPr>
            <p:spPr bwMode="auto">
              <a:xfrm>
                <a:off x="3527425" y="1435100"/>
                <a:ext cx="688975" cy="11113"/>
              </a:xfrm>
              <a:custGeom>
                <a:avLst/>
                <a:gdLst>
                  <a:gd name="T0" fmla="*/ 123 w 124"/>
                  <a:gd name="T1" fmla="*/ 2 h 2"/>
                  <a:gd name="T2" fmla="*/ 1 w 124"/>
                  <a:gd name="T3" fmla="*/ 2 h 2"/>
                  <a:gd name="T4" fmla="*/ 0 w 124"/>
                  <a:gd name="T5" fmla="*/ 1 h 2"/>
                  <a:gd name="T6" fmla="*/ 1 w 124"/>
                  <a:gd name="T7" fmla="*/ 0 h 2"/>
                  <a:gd name="T8" fmla="*/ 123 w 124"/>
                  <a:gd name="T9" fmla="*/ 0 h 2"/>
                  <a:gd name="T10" fmla="*/ 124 w 124"/>
                  <a:gd name="T11" fmla="*/ 1 h 2"/>
                  <a:gd name="T12" fmla="*/ 123 w 12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">
                    <a:moveTo>
                      <a:pt x="12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1"/>
                    </a:cubicBezTo>
                    <a:cubicBezTo>
                      <a:pt x="124" y="1"/>
                      <a:pt x="123" y="2"/>
                      <a:pt x="1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Freeform 51"/>
              <p:cNvSpPr/>
              <p:nvPr/>
            </p:nvSpPr>
            <p:spPr bwMode="auto">
              <a:xfrm>
                <a:off x="3465513" y="1206500"/>
                <a:ext cx="490538" cy="239713"/>
              </a:xfrm>
              <a:custGeom>
                <a:avLst/>
                <a:gdLst>
                  <a:gd name="T0" fmla="*/ 87 w 88"/>
                  <a:gd name="T1" fmla="*/ 43 h 43"/>
                  <a:gd name="T2" fmla="*/ 86 w 88"/>
                  <a:gd name="T3" fmla="*/ 43 h 43"/>
                  <a:gd name="T4" fmla="*/ 0 w 88"/>
                  <a:gd name="T5" fmla="*/ 2 h 43"/>
                  <a:gd name="T6" fmla="*/ 0 w 88"/>
                  <a:gd name="T7" fmla="*/ 0 h 43"/>
                  <a:gd name="T8" fmla="*/ 1 w 88"/>
                  <a:gd name="T9" fmla="*/ 0 h 43"/>
                  <a:gd name="T10" fmla="*/ 87 w 88"/>
                  <a:gd name="T11" fmla="*/ 41 h 43"/>
                  <a:gd name="T12" fmla="*/ 87 w 88"/>
                  <a:gd name="T13" fmla="*/ 42 h 43"/>
                  <a:gd name="T14" fmla="*/ 87 w 88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3">
                    <a:moveTo>
                      <a:pt x="87" y="43"/>
                    </a:moveTo>
                    <a:cubicBezTo>
                      <a:pt x="86" y="43"/>
                      <a:pt x="86" y="43"/>
                      <a:pt x="86" y="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8" y="42"/>
                      <a:pt x="87" y="42"/>
                    </a:cubicBezTo>
                    <a:cubicBezTo>
                      <a:pt x="87" y="43"/>
                      <a:pt x="87" y="43"/>
                      <a:pt x="8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Freeform 52"/>
              <p:cNvSpPr/>
              <p:nvPr/>
            </p:nvSpPr>
            <p:spPr bwMode="auto">
              <a:xfrm>
                <a:off x="3527425" y="711200"/>
                <a:ext cx="428625" cy="735013"/>
              </a:xfrm>
              <a:custGeom>
                <a:avLst/>
                <a:gdLst>
                  <a:gd name="T0" fmla="*/ 1 w 77"/>
                  <a:gd name="T1" fmla="*/ 132 h 132"/>
                  <a:gd name="T2" fmla="*/ 1 w 77"/>
                  <a:gd name="T3" fmla="*/ 132 h 132"/>
                  <a:gd name="T4" fmla="*/ 0 w 77"/>
                  <a:gd name="T5" fmla="*/ 130 h 132"/>
                  <a:gd name="T6" fmla="*/ 75 w 77"/>
                  <a:gd name="T7" fmla="*/ 1 h 132"/>
                  <a:gd name="T8" fmla="*/ 76 w 77"/>
                  <a:gd name="T9" fmla="*/ 0 h 132"/>
                  <a:gd name="T10" fmla="*/ 76 w 77"/>
                  <a:gd name="T11" fmla="*/ 2 h 132"/>
                  <a:gd name="T12" fmla="*/ 2 w 77"/>
                  <a:gd name="T13" fmla="*/ 131 h 132"/>
                  <a:gd name="T14" fmla="*/ 1 w 77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32">
                    <a:moveTo>
                      <a:pt x="1" y="132"/>
                    </a:moveTo>
                    <a:cubicBezTo>
                      <a:pt x="1" y="132"/>
                      <a:pt x="1" y="132"/>
                      <a:pt x="1" y="132"/>
                    </a:cubicBezTo>
                    <a:cubicBezTo>
                      <a:pt x="0" y="131"/>
                      <a:pt x="0" y="131"/>
                      <a:pt x="0" y="130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6" y="0"/>
                      <a:pt x="76" y="0"/>
                    </a:cubicBezTo>
                    <a:cubicBezTo>
                      <a:pt x="76" y="1"/>
                      <a:pt x="77" y="1"/>
                      <a:pt x="76" y="2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2"/>
                      <a:pt x="2" y="132"/>
                      <a:pt x="1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Oval 53"/>
              <p:cNvSpPr>
                <a:spLocks noChangeArrowheads="1"/>
              </p:cNvSpPr>
              <p:nvPr/>
            </p:nvSpPr>
            <p:spPr bwMode="auto">
              <a:xfrm>
                <a:off x="3922713" y="14128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Oval 54"/>
              <p:cNvSpPr>
                <a:spLocks noChangeArrowheads="1"/>
              </p:cNvSpPr>
              <p:nvPr/>
            </p:nvSpPr>
            <p:spPr bwMode="auto">
              <a:xfrm>
                <a:off x="3594100" y="12573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Oval 55"/>
              <p:cNvSpPr>
                <a:spLocks noChangeArrowheads="1"/>
              </p:cNvSpPr>
              <p:nvPr/>
            </p:nvSpPr>
            <p:spPr bwMode="auto">
              <a:xfrm>
                <a:off x="3711575" y="911225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Oval 56"/>
              <p:cNvSpPr>
                <a:spLocks noChangeArrowheads="1"/>
              </p:cNvSpPr>
              <p:nvPr/>
            </p:nvSpPr>
            <p:spPr bwMode="auto">
              <a:xfrm>
                <a:off x="4005263" y="773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Oval 57"/>
              <p:cNvSpPr>
                <a:spLocks noChangeArrowheads="1"/>
              </p:cNvSpPr>
              <p:nvPr/>
            </p:nvSpPr>
            <p:spPr bwMode="auto">
              <a:xfrm>
                <a:off x="4183063" y="11620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Freeform 58"/>
              <p:cNvSpPr/>
              <p:nvPr/>
            </p:nvSpPr>
            <p:spPr bwMode="auto">
              <a:xfrm>
                <a:off x="3449638" y="682625"/>
                <a:ext cx="877888" cy="1042988"/>
              </a:xfrm>
              <a:custGeom>
                <a:avLst/>
                <a:gdLst>
                  <a:gd name="T0" fmla="*/ 94 w 158"/>
                  <a:gd name="T1" fmla="*/ 187 h 187"/>
                  <a:gd name="T2" fmla="*/ 58 w 158"/>
                  <a:gd name="T3" fmla="*/ 179 h 187"/>
                  <a:gd name="T4" fmla="*/ 28 w 158"/>
                  <a:gd name="T5" fmla="*/ 160 h 187"/>
                  <a:gd name="T6" fmla="*/ 8 w 158"/>
                  <a:gd name="T7" fmla="*/ 131 h 187"/>
                  <a:gd name="T8" fmla="*/ 0 w 158"/>
                  <a:gd name="T9" fmla="*/ 95 h 187"/>
                  <a:gd name="T10" fmla="*/ 7 w 158"/>
                  <a:gd name="T11" fmla="*/ 59 h 187"/>
                  <a:gd name="T12" fmla="*/ 28 w 158"/>
                  <a:gd name="T13" fmla="*/ 29 h 187"/>
                  <a:gd name="T14" fmla="*/ 58 w 158"/>
                  <a:gd name="T15" fmla="*/ 10 h 187"/>
                  <a:gd name="T16" fmla="*/ 123 w 158"/>
                  <a:gd name="T17" fmla="*/ 7 h 187"/>
                  <a:gd name="T18" fmla="*/ 156 w 158"/>
                  <a:gd name="T19" fmla="*/ 25 h 187"/>
                  <a:gd name="T20" fmla="*/ 157 w 158"/>
                  <a:gd name="T21" fmla="*/ 30 h 187"/>
                  <a:gd name="T22" fmla="*/ 140 w 158"/>
                  <a:gd name="T23" fmla="*/ 55 h 187"/>
                  <a:gd name="T24" fmla="*/ 135 w 158"/>
                  <a:gd name="T25" fmla="*/ 56 h 187"/>
                  <a:gd name="T26" fmla="*/ 134 w 158"/>
                  <a:gd name="T27" fmla="*/ 51 h 187"/>
                  <a:gd name="T28" fmla="*/ 149 w 158"/>
                  <a:gd name="T29" fmla="*/ 29 h 187"/>
                  <a:gd name="T30" fmla="*/ 121 w 158"/>
                  <a:gd name="T31" fmla="*/ 14 h 187"/>
                  <a:gd name="T32" fmla="*/ 61 w 158"/>
                  <a:gd name="T33" fmla="*/ 16 h 187"/>
                  <a:gd name="T34" fmla="*/ 33 w 158"/>
                  <a:gd name="T35" fmla="*/ 35 h 187"/>
                  <a:gd name="T36" fmla="*/ 14 w 158"/>
                  <a:gd name="T37" fmla="*/ 62 h 187"/>
                  <a:gd name="T38" fmla="*/ 7 w 158"/>
                  <a:gd name="T39" fmla="*/ 95 h 187"/>
                  <a:gd name="T40" fmla="*/ 14 w 158"/>
                  <a:gd name="T41" fmla="*/ 128 h 187"/>
                  <a:gd name="T42" fmla="*/ 33 w 158"/>
                  <a:gd name="T43" fmla="*/ 154 h 187"/>
                  <a:gd name="T44" fmla="*/ 61 w 158"/>
                  <a:gd name="T45" fmla="*/ 173 h 187"/>
                  <a:gd name="T46" fmla="*/ 94 w 158"/>
                  <a:gd name="T47" fmla="*/ 179 h 187"/>
                  <a:gd name="T48" fmla="*/ 122 w 158"/>
                  <a:gd name="T49" fmla="*/ 175 h 187"/>
                  <a:gd name="T50" fmla="*/ 149 w 158"/>
                  <a:gd name="T51" fmla="*/ 160 h 187"/>
                  <a:gd name="T52" fmla="*/ 134 w 158"/>
                  <a:gd name="T53" fmla="*/ 138 h 187"/>
                  <a:gd name="T54" fmla="*/ 135 w 158"/>
                  <a:gd name="T55" fmla="*/ 133 h 187"/>
                  <a:gd name="T56" fmla="*/ 140 w 158"/>
                  <a:gd name="T57" fmla="*/ 134 h 187"/>
                  <a:gd name="T58" fmla="*/ 157 w 158"/>
                  <a:gd name="T59" fmla="*/ 159 h 187"/>
                  <a:gd name="T60" fmla="*/ 156 w 158"/>
                  <a:gd name="T61" fmla="*/ 164 h 187"/>
                  <a:gd name="T62" fmla="*/ 124 w 158"/>
                  <a:gd name="T63" fmla="*/ 182 h 187"/>
                  <a:gd name="T64" fmla="*/ 94 w 158"/>
                  <a:gd name="T6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8" h="187">
                    <a:moveTo>
                      <a:pt x="94" y="187"/>
                    </a:moveTo>
                    <a:cubicBezTo>
                      <a:pt x="81" y="187"/>
                      <a:pt x="69" y="184"/>
                      <a:pt x="58" y="179"/>
                    </a:cubicBezTo>
                    <a:cubicBezTo>
                      <a:pt x="47" y="175"/>
                      <a:pt x="37" y="168"/>
                      <a:pt x="28" y="160"/>
                    </a:cubicBezTo>
                    <a:cubicBezTo>
                      <a:pt x="20" y="152"/>
                      <a:pt x="13" y="142"/>
                      <a:pt x="8" y="131"/>
                    </a:cubicBezTo>
                    <a:cubicBezTo>
                      <a:pt x="2" y="120"/>
                      <a:pt x="0" y="107"/>
                      <a:pt x="0" y="95"/>
                    </a:cubicBezTo>
                    <a:cubicBezTo>
                      <a:pt x="0" y="82"/>
                      <a:pt x="2" y="70"/>
                      <a:pt x="7" y="59"/>
                    </a:cubicBezTo>
                    <a:cubicBezTo>
                      <a:pt x="12" y="48"/>
                      <a:pt x="19" y="38"/>
                      <a:pt x="28" y="29"/>
                    </a:cubicBezTo>
                    <a:cubicBezTo>
                      <a:pt x="37" y="21"/>
                      <a:pt x="47" y="14"/>
                      <a:pt x="58" y="10"/>
                    </a:cubicBezTo>
                    <a:cubicBezTo>
                      <a:pt x="78" y="1"/>
                      <a:pt x="100" y="0"/>
                      <a:pt x="123" y="7"/>
                    </a:cubicBezTo>
                    <a:cubicBezTo>
                      <a:pt x="133" y="10"/>
                      <a:pt x="144" y="16"/>
                      <a:pt x="156" y="25"/>
                    </a:cubicBezTo>
                    <a:cubicBezTo>
                      <a:pt x="157" y="26"/>
                      <a:pt x="158" y="29"/>
                      <a:pt x="157" y="30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7"/>
                      <a:pt x="136" y="57"/>
                      <a:pt x="135" y="56"/>
                    </a:cubicBezTo>
                    <a:cubicBezTo>
                      <a:pt x="133" y="55"/>
                      <a:pt x="132" y="53"/>
                      <a:pt x="134" y="51"/>
                    </a:cubicBezTo>
                    <a:cubicBezTo>
                      <a:pt x="149" y="29"/>
                      <a:pt x="149" y="29"/>
                      <a:pt x="149" y="29"/>
                    </a:cubicBezTo>
                    <a:cubicBezTo>
                      <a:pt x="139" y="22"/>
                      <a:pt x="129" y="17"/>
                      <a:pt x="121" y="14"/>
                    </a:cubicBezTo>
                    <a:cubicBezTo>
                      <a:pt x="100" y="7"/>
                      <a:pt x="79" y="9"/>
                      <a:pt x="61" y="16"/>
                    </a:cubicBezTo>
                    <a:cubicBezTo>
                      <a:pt x="50" y="21"/>
                      <a:pt x="41" y="27"/>
                      <a:pt x="33" y="35"/>
                    </a:cubicBezTo>
                    <a:cubicBezTo>
                      <a:pt x="25" y="42"/>
                      <a:pt x="19" y="51"/>
                      <a:pt x="14" y="62"/>
                    </a:cubicBezTo>
                    <a:cubicBezTo>
                      <a:pt x="10" y="72"/>
                      <a:pt x="7" y="83"/>
                      <a:pt x="7" y="95"/>
                    </a:cubicBezTo>
                    <a:cubicBezTo>
                      <a:pt x="7" y="106"/>
                      <a:pt x="10" y="117"/>
                      <a:pt x="14" y="128"/>
                    </a:cubicBezTo>
                    <a:cubicBezTo>
                      <a:pt x="19" y="138"/>
                      <a:pt x="25" y="147"/>
                      <a:pt x="33" y="154"/>
                    </a:cubicBezTo>
                    <a:cubicBezTo>
                      <a:pt x="41" y="162"/>
                      <a:pt x="50" y="168"/>
                      <a:pt x="61" y="173"/>
                    </a:cubicBezTo>
                    <a:cubicBezTo>
                      <a:pt x="71" y="177"/>
                      <a:pt x="82" y="179"/>
                      <a:pt x="94" y="179"/>
                    </a:cubicBezTo>
                    <a:cubicBezTo>
                      <a:pt x="104" y="179"/>
                      <a:pt x="113" y="178"/>
                      <a:pt x="122" y="175"/>
                    </a:cubicBezTo>
                    <a:cubicBezTo>
                      <a:pt x="130" y="172"/>
                      <a:pt x="139" y="167"/>
                      <a:pt x="149" y="160"/>
                    </a:cubicBezTo>
                    <a:cubicBezTo>
                      <a:pt x="134" y="138"/>
                      <a:pt x="134" y="138"/>
                      <a:pt x="134" y="138"/>
                    </a:cubicBezTo>
                    <a:cubicBezTo>
                      <a:pt x="132" y="136"/>
                      <a:pt x="133" y="134"/>
                      <a:pt x="135" y="133"/>
                    </a:cubicBezTo>
                    <a:cubicBezTo>
                      <a:pt x="136" y="132"/>
                      <a:pt x="139" y="132"/>
                      <a:pt x="140" y="134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58" y="161"/>
                      <a:pt x="158" y="163"/>
                      <a:pt x="156" y="164"/>
                    </a:cubicBezTo>
                    <a:cubicBezTo>
                      <a:pt x="144" y="173"/>
                      <a:pt x="133" y="179"/>
                      <a:pt x="124" y="182"/>
                    </a:cubicBezTo>
                    <a:cubicBezTo>
                      <a:pt x="114" y="185"/>
                      <a:pt x="104" y="187"/>
                      <a:pt x="94" y="1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9" name="组合 528"/>
            <p:cNvGrpSpPr/>
            <p:nvPr/>
          </p:nvGrpSpPr>
          <p:grpSpPr>
            <a:xfrm>
              <a:off x="4597351" y="711200"/>
              <a:ext cx="788987" cy="996950"/>
              <a:chOff x="4811713" y="711200"/>
              <a:chExt cx="788987" cy="996950"/>
            </a:xfrm>
            <a:grpFill/>
          </p:grpSpPr>
          <p:sp>
            <p:nvSpPr>
              <p:cNvPr id="530" name="Freeform 59"/>
              <p:cNvSpPr/>
              <p:nvPr/>
            </p:nvSpPr>
            <p:spPr bwMode="auto">
              <a:xfrm>
                <a:off x="4833938" y="728663"/>
                <a:ext cx="11113" cy="962025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1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Freeform 60"/>
              <p:cNvSpPr/>
              <p:nvPr/>
            </p:nvSpPr>
            <p:spPr bwMode="auto">
              <a:xfrm>
                <a:off x="4833938" y="728663"/>
                <a:ext cx="706438" cy="701675"/>
              </a:xfrm>
              <a:custGeom>
                <a:avLst/>
                <a:gdLst>
                  <a:gd name="T0" fmla="*/ 126 w 127"/>
                  <a:gd name="T1" fmla="*/ 126 h 126"/>
                  <a:gd name="T2" fmla="*/ 125 w 127"/>
                  <a:gd name="T3" fmla="*/ 126 h 126"/>
                  <a:gd name="T4" fmla="*/ 1 w 127"/>
                  <a:gd name="T5" fmla="*/ 1 h 126"/>
                  <a:gd name="T6" fmla="*/ 1 w 127"/>
                  <a:gd name="T7" fmla="*/ 0 h 126"/>
                  <a:gd name="T8" fmla="*/ 2 w 127"/>
                  <a:gd name="T9" fmla="*/ 0 h 126"/>
                  <a:gd name="T10" fmla="*/ 126 w 127"/>
                  <a:gd name="T11" fmla="*/ 124 h 126"/>
                  <a:gd name="T12" fmla="*/ 126 w 127"/>
                  <a:gd name="T13" fmla="*/ 126 h 126"/>
                  <a:gd name="T14" fmla="*/ 126 w 127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126">
                    <a:moveTo>
                      <a:pt x="126" y="126"/>
                    </a:moveTo>
                    <a:cubicBezTo>
                      <a:pt x="126" y="126"/>
                      <a:pt x="125" y="126"/>
                      <a:pt x="125" y="126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26" y="124"/>
                      <a:pt x="126" y="124"/>
                      <a:pt x="126" y="124"/>
                    </a:cubicBezTo>
                    <a:cubicBezTo>
                      <a:pt x="127" y="125"/>
                      <a:pt x="127" y="125"/>
                      <a:pt x="126" y="126"/>
                    </a:cubicBezTo>
                    <a:cubicBezTo>
                      <a:pt x="126" y="126"/>
                      <a:pt x="126" y="126"/>
                      <a:pt x="126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Freeform 61"/>
              <p:cNvSpPr/>
              <p:nvPr/>
            </p:nvSpPr>
            <p:spPr bwMode="auto">
              <a:xfrm>
                <a:off x="4833938" y="1419225"/>
                <a:ext cx="706438" cy="271463"/>
              </a:xfrm>
              <a:custGeom>
                <a:avLst/>
                <a:gdLst>
                  <a:gd name="T0" fmla="*/ 1 w 127"/>
                  <a:gd name="T1" fmla="*/ 49 h 49"/>
                  <a:gd name="T2" fmla="*/ 0 w 127"/>
                  <a:gd name="T3" fmla="*/ 49 h 49"/>
                  <a:gd name="T4" fmla="*/ 1 w 127"/>
                  <a:gd name="T5" fmla="*/ 48 h 49"/>
                  <a:gd name="T6" fmla="*/ 125 w 127"/>
                  <a:gd name="T7" fmla="*/ 0 h 49"/>
                  <a:gd name="T8" fmla="*/ 127 w 127"/>
                  <a:gd name="T9" fmla="*/ 1 h 49"/>
                  <a:gd name="T10" fmla="*/ 126 w 127"/>
                  <a:gd name="T11" fmla="*/ 2 h 49"/>
                  <a:gd name="T12" fmla="*/ 2 w 127"/>
                  <a:gd name="T13" fmla="*/ 49 h 49"/>
                  <a:gd name="T14" fmla="*/ 1 w 12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49">
                    <a:moveTo>
                      <a:pt x="1" y="49"/>
                    </a:moveTo>
                    <a:cubicBezTo>
                      <a:pt x="1" y="49"/>
                      <a:pt x="1" y="49"/>
                      <a:pt x="0" y="49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7" y="1"/>
                    </a:cubicBezTo>
                    <a:cubicBezTo>
                      <a:pt x="127" y="1"/>
                      <a:pt x="127" y="2"/>
                      <a:pt x="126" y="2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1" y="49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Freeform 62"/>
              <p:cNvSpPr/>
              <p:nvPr/>
            </p:nvSpPr>
            <p:spPr bwMode="auto">
              <a:xfrm>
                <a:off x="4833938" y="728663"/>
                <a:ext cx="400050" cy="939800"/>
              </a:xfrm>
              <a:custGeom>
                <a:avLst/>
                <a:gdLst>
                  <a:gd name="T0" fmla="*/ 71 w 72"/>
                  <a:gd name="T1" fmla="*/ 169 h 169"/>
                  <a:gd name="T2" fmla="*/ 70 w 72"/>
                  <a:gd name="T3" fmla="*/ 169 h 169"/>
                  <a:gd name="T4" fmla="*/ 0 w 72"/>
                  <a:gd name="T5" fmla="*/ 1 h 169"/>
                  <a:gd name="T6" fmla="*/ 1 w 72"/>
                  <a:gd name="T7" fmla="*/ 0 h 169"/>
                  <a:gd name="T8" fmla="*/ 2 w 72"/>
                  <a:gd name="T9" fmla="*/ 0 h 169"/>
                  <a:gd name="T10" fmla="*/ 72 w 72"/>
                  <a:gd name="T11" fmla="*/ 168 h 169"/>
                  <a:gd name="T12" fmla="*/ 71 w 72"/>
                  <a:gd name="T13" fmla="*/ 169 h 169"/>
                  <a:gd name="T14" fmla="*/ 71 w 72"/>
                  <a:gd name="T1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9">
                    <a:moveTo>
                      <a:pt x="71" y="169"/>
                    </a:moveTo>
                    <a:cubicBezTo>
                      <a:pt x="70" y="169"/>
                      <a:pt x="70" y="169"/>
                      <a:pt x="70" y="1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68"/>
                      <a:pt x="72" y="169"/>
                      <a:pt x="71" y="169"/>
                    </a:cubicBezTo>
                    <a:cubicBezTo>
                      <a:pt x="71" y="169"/>
                      <a:pt x="71" y="169"/>
                      <a:pt x="71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Freeform 63"/>
              <p:cNvSpPr/>
              <p:nvPr/>
            </p:nvSpPr>
            <p:spPr bwMode="auto">
              <a:xfrm>
                <a:off x="4833938" y="728663"/>
                <a:ext cx="277813" cy="962025"/>
              </a:xfrm>
              <a:custGeom>
                <a:avLst/>
                <a:gdLst>
                  <a:gd name="T0" fmla="*/ 1 w 50"/>
                  <a:gd name="T1" fmla="*/ 173 h 173"/>
                  <a:gd name="T2" fmla="*/ 1 w 50"/>
                  <a:gd name="T3" fmla="*/ 173 h 173"/>
                  <a:gd name="T4" fmla="*/ 0 w 50"/>
                  <a:gd name="T5" fmla="*/ 172 h 173"/>
                  <a:gd name="T6" fmla="*/ 48 w 50"/>
                  <a:gd name="T7" fmla="*/ 0 h 173"/>
                  <a:gd name="T8" fmla="*/ 49 w 50"/>
                  <a:gd name="T9" fmla="*/ 0 h 173"/>
                  <a:gd name="T10" fmla="*/ 49 w 50"/>
                  <a:gd name="T11" fmla="*/ 1 h 173"/>
                  <a:gd name="T12" fmla="*/ 2 w 50"/>
                  <a:gd name="T13" fmla="*/ 173 h 173"/>
                  <a:gd name="T14" fmla="*/ 1 w 5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0" y="17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4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Freeform 64"/>
              <p:cNvSpPr/>
              <p:nvPr/>
            </p:nvSpPr>
            <p:spPr bwMode="auto">
              <a:xfrm>
                <a:off x="4994275" y="1106488"/>
                <a:ext cx="546100" cy="323850"/>
              </a:xfrm>
              <a:custGeom>
                <a:avLst/>
                <a:gdLst>
                  <a:gd name="T0" fmla="*/ 97 w 98"/>
                  <a:gd name="T1" fmla="*/ 58 h 58"/>
                  <a:gd name="T2" fmla="*/ 96 w 98"/>
                  <a:gd name="T3" fmla="*/ 58 h 58"/>
                  <a:gd name="T4" fmla="*/ 0 w 98"/>
                  <a:gd name="T5" fmla="*/ 2 h 58"/>
                  <a:gd name="T6" fmla="*/ 0 w 98"/>
                  <a:gd name="T7" fmla="*/ 1 h 58"/>
                  <a:gd name="T8" fmla="*/ 1 w 98"/>
                  <a:gd name="T9" fmla="*/ 0 h 58"/>
                  <a:gd name="T10" fmla="*/ 97 w 98"/>
                  <a:gd name="T11" fmla="*/ 56 h 58"/>
                  <a:gd name="T12" fmla="*/ 98 w 98"/>
                  <a:gd name="T13" fmla="*/ 58 h 58"/>
                  <a:gd name="T14" fmla="*/ 97 w 98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97" y="58"/>
                    </a:moveTo>
                    <a:cubicBezTo>
                      <a:pt x="97" y="58"/>
                      <a:pt x="96" y="58"/>
                      <a:pt x="96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7" y="56"/>
                      <a:pt x="97" y="56"/>
                      <a:pt x="97" y="56"/>
                    </a:cubicBezTo>
                    <a:cubicBezTo>
                      <a:pt x="98" y="57"/>
                      <a:pt x="98" y="57"/>
                      <a:pt x="98" y="58"/>
                    </a:cubicBezTo>
                    <a:cubicBezTo>
                      <a:pt x="97" y="58"/>
                      <a:pt x="97" y="58"/>
                      <a:pt x="9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Freeform 65"/>
              <p:cNvSpPr/>
              <p:nvPr/>
            </p:nvSpPr>
            <p:spPr bwMode="auto">
              <a:xfrm>
                <a:off x="4833938" y="1190625"/>
                <a:ext cx="400050" cy="477838"/>
              </a:xfrm>
              <a:custGeom>
                <a:avLst/>
                <a:gdLst>
                  <a:gd name="T0" fmla="*/ 71 w 72"/>
                  <a:gd name="T1" fmla="*/ 86 h 86"/>
                  <a:gd name="T2" fmla="*/ 70 w 72"/>
                  <a:gd name="T3" fmla="*/ 86 h 86"/>
                  <a:gd name="T4" fmla="*/ 1 w 72"/>
                  <a:gd name="T5" fmla="*/ 2 h 86"/>
                  <a:gd name="T6" fmla="*/ 1 w 72"/>
                  <a:gd name="T7" fmla="*/ 1 h 86"/>
                  <a:gd name="T8" fmla="*/ 2 w 72"/>
                  <a:gd name="T9" fmla="*/ 1 h 86"/>
                  <a:gd name="T10" fmla="*/ 71 w 72"/>
                  <a:gd name="T11" fmla="*/ 85 h 86"/>
                  <a:gd name="T12" fmla="*/ 71 w 72"/>
                  <a:gd name="T13" fmla="*/ 86 h 86"/>
                  <a:gd name="T14" fmla="*/ 71 w 72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86">
                    <a:moveTo>
                      <a:pt x="71" y="86"/>
                    </a:moveTo>
                    <a:cubicBezTo>
                      <a:pt x="70" y="86"/>
                      <a:pt x="70" y="86"/>
                      <a:pt x="70" y="8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72" y="85"/>
                      <a:pt x="72" y="86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Freeform 66"/>
              <p:cNvSpPr/>
              <p:nvPr/>
            </p:nvSpPr>
            <p:spPr bwMode="auto">
              <a:xfrm>
                <a:off x="4833938" y="822325"/>
                <a:ext cx="566738" cy="868363"/>
              </a:xfrm>
              <a:custGeom>
                <a:avLst/>
                <a:gdLst>
                  <a:gd name="T0" fmla="*/ 1 w 102"/>
                  <a:gd name="T1" fmla="*/ 156 h 156"/>
                  <a:gd name="T2" fmla="*/ 1 w 102"/>
                  <a:gd name="T3" fmla="*/ 156 h 156"/>
                  <a:gd name="T4" fmla="*/ 1 w 102"/>
                  <a:gd name="T5" fmla="*/ 155 h 156"/>
                  <a:gd name="T6" fmla="*/ 100 w 102"/>
                  <a:gd name="T7" fmla="*/ 1 h 156"/>
                  <a:gd name="T8" fmla="*/ 101 w 102"/>
                  <a:gd name="T9" fmla="*/ 0 h 156"/>
                  <a:gd name="T10" fmla="*/ 101 w 102"/>
                  <a:gd name="T11" fmla="*/ 2 h 156"/>
                  <a:gd name="T12" fmla="*/ 2 w 102"/>
                  <a:gd name="T13" fmla="*/ 156 h 156"/>
                  <a:gd name="T14" fmla="*/ 1 w 102"/>
                  <a:gd name="T1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56">
                    <a:moveTo>
                      <a:pt x="1" y="156"/>
                    </a:moveTo>
                    <a:cubicBezTo>
                      <a:pt x="1" y="156"/>
                      <a:pt x="1" y="156"/>
                      <a:pt x="1" y="156"/>
                    </a:cubicBezTo>
                    <a:cubicBezTo>
                      <a:pt x="0" y="156"/>
                      <a:pt x="0" y="155"/>
                      <a:pt x="1" y="155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0"/>
                      <a:pt x="101" y="0"/>
                      <a:pt x="101" y="0"/>
                    </a:cubicBezTo>
                    <a:cubicBezTo>
                      <a:pt x="102" y="1"/>
                      <a:pt x="102" y="1"/>
                      <a:pt x="101" y="2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2" y="156"/>
                      <a:pt x="2" y="156"/>
                      <a:pt x="1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Oval 67"/>
              <p:cNvSpPr>
                <a:spLocks noChangeArrowheads="1"/>
              </p:cNvSpPr>
              <p:nvPr/>
            </p:nvSpPr>
            <p:spPr bwMode="auto">
              <a:xfrm>
                <a:off x="4972050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Oval 68"/>
              <p:cNvSpPr>
                <a:spLocks noChangeArrowheads="1"/>
              </p:cNvSpPr>
              <p:nvPr/>
            </p:nvSpPr>
            <p:spPr bwMode="auto">
              <a:xfrm>
                <a:off x="5162550" y="15303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Oval 69"/>
              <p:cNvSpPr>
                <a:spLocks noChangeArrowheads="1"/>
              </p:cNvSpPr>
              <p:nvPr/>
            </p:nvSpPr>
            <p:spPr bwMode="auto">
              <a:xfrm>
                <a:off x="5016500" y="911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Oval 70"/>
              <p:cNvSpPr>
                <a:spLocks noChangeArrowheads="1"/>
              </p:cNvSpPr>
              <p:nvPr/>
            </p:nvSpPr>
            <p:spPr bwMode="auto">
              <a:xfrm>
                <a:off x="4811713" y="1173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Oval 71"/>
              <p:cNvSpPr>
                <a:spLocks noChangeArrowheads="1"/>
              </p:cNvSpPr>
              <p:nvPr/>
            </p:nvSpPr>
            <p:spPr bwMode="auto">
              <a:xfrm>
                <a:off x="5129213" y="1173163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Freeform 72"/>
              <p:cNvSpPr/>
              <p:nvPr/>
            </p:nvSpPr>
            <p:spPr bwMode="auto">
              <a:xfrm>
                <a:off x="4822825" y="711200"/>
                <a:ext cx="777875" cy="996950"/>
              </a:xfrm>
              <a:custGeom>
                <a:avLst/>
                <a:gdLst>
                  <a:gd name="T0" fmla="*/ 42 w 140"/>
                  <a:gd name="T1" fmla="*/ 179 h 179"/>
                  <a:gd name="T2" fmla="*/ 3 w 140"/>
                  <a:gd name="T3" fmla="*/ 179 h 179"/>
                  <a:gd name="T4" fmla="*/ 0 w 140"/>
                  <a:gd name="T5" fmla="*/ 175 h 179"/>
                  <a:gd name="T6" fmla="*/ 3 w 140"/>
                  <a:gd name="T7" fmla="*/ 172 h 179"/>
                  <a:gd name="T8" fmla="*/ 42 w 140"/>
                  <a:gd name="T9" fmla="*/ 172 h 179"/>
                  <a:gd name="T10" fmla="*/ 78 w 140"/>
                  <a:gd name="T11" fmla="*/ 166 h 179"/>
                  <a:gd name="T12" fmla="*/ 107 w 140"/>
                  <a:gd name="T13" fmla="*/ 150 h 179"/>
                  <a:gd name="T14" fmla="*/ 125 w 140"/>
                  <a:gd name="T15" fmla="*/ 124 h 179"/>
                  <a:gd name="T16" fmla="*/ 132 w 140"/>
                  <a:gd name="T17" fmla="*/ 90 h 179"/>
                  <a:gd name="T18" fmla="*/ 126 w 140"/>
                  <a:gd name="T19" fmla="*/ 55 h 179"/>
                  <a:gd name="T20" fmla="*/ 107 w 140"/>
                  <a:gd name="T21" fmla="*/ 29 h 179"/>
                  <a:gd name="T22" fmla="*/ 79 w 140"/>
                  <a:gd name="T23" fmla="*/ 13 h 179"/>
                  <a:gd name="T24" fmla="*/ 42 w 140"/>
                  <a:gd name="T25" fmla="*/ 7 h 179"/>
                  <a:gd name="T26" fmla="*/ 3 w 140"/>
                  <a:gd name="T27" fmla="*/ 7 h 179"/>
                  <a:gd name="T28" fmla="*/ 0 w 140"/>
                  <a:gd name="T29" fmla="*/ 4 h 179"/>
                  <a:gd name="T30" fmla="*/ 3 w 140"/>
                  <a:gd name="T31" fmla="*/ 0 h 179"/>
                  <a:gd name="T32" fmla="*/ 42 w 140"/>
                  <a:gd name="T33" fmla="*/ 0 h 179"/>
                  <a:gd name="T34" fmla="*/ 81 w 140"/>
                  <a:gd name="T35" fmla="*/ 6 h 179"/>
                  <a:gd name="T36" fmla="*/ 112 w 140"/>
                  <a:gd name="T37" fmla="*/ 24 h 179"/>
                  <a:gd name="T38" fmla="*/ 132 w 140"/>
                  <a:gd name="T39" fmla="*/ 52 h 179"/>
                  <a:gd name="T40" fmla="*/ 140 w 140"/>
                  <a:gd name="T41" fmla="*/ 90 h 179"/>
                  <a:gd name="T42" fmla="*/ 132 w 140"/>
                  <a:gd name="T43" fmla="*/ 127 h 179"/>
                  <a:gd name="T44" fmla="*/ 111 w 140"/>
                  <a:gd name="T45" fmla="*/ 155 h 179"/>
                  <a:gd name="T46" fmla="*/ 80 w 140"/>
                  <a:gd name="T47" fmla="*/ 173 h 179"/>
                  <a:gd name="T48" fmla="*/ 42 w 140"/>
                  <a:gd name="T4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0" h="179">
                    <a:moveTo>
                      <a:pt x="42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42" y="172"/>
                      <a:pt x="42" y="172"/>
                      <a:pt x="42" y="172"/>
                    </a:cubicBezTo>
                    <a:cubicBezTo>
                      <a:pt x="55" y="172"/>
                      <a:pt x="67" y="170"/>
                      <a:pt x="78" y="166"/>
                    </a:cubicBezTo>
                    <a:cubicBezTo>
                      <a:pt x="89" y="162"/>
                      <a:pt x="99" y="157"/>
                      <a:pt x="107" y="150"/>
                    </a:cubicBezTo>
                    <a:cubicBezTo>
                      <a:pt x="115" y="143"/>
                      <a:pt x="121" y="134"/>
                      <a:pt x="125" y="124"/>
                    </a:cubicBezTo>
                    <a:cubicBezTo>
                      <a:pt x="130" y="114"/>
                      <a:pt x="132" y="102"/>
                      <a:pt x="132" y="90"/>
                    </a:cubicBezTo>
                    <a:cubicBezTo>
                      <a:pt x="132" y="77"/>
                      <a:pt x="130" y="65"/>
                      <a:pt x="126" y="55"/>
                    </a:cubicBezTo>
                    <a:cubicBezTo>
                      <a:pt x="121" y="45"/>
                      <a:pt x="115" y="36"/>
                      <a:pt x="107" y="29"/>
                    </a:cubicBezTo>
                    <a:cubicBezTo>
                      <a:pt x="99" y="22"/>
                      <a:pt x="90" y="17"/>
                      <a:pt x="79" y="13"/>
                    </a:cubicBezTo>
                    <a:cubicBezTo>
                      <a:pt x="67" y="9"/>
                      <a:pt x="55" y="7"/>
                      <a:pt x="4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6" y="0"/>
                      <a:pt x="69" y="2"/>
                      <a:pt x="81" y="6"/>
                    </a:cubicBezTo>
                    <a:cubicBezTo>
                      <a:pt x="93" y="10"/>
                      <a:pt x="103" y="16"/>
                      <a:pt x="112" y="24"/>
                    </a:cubicBezTo>
                    <a:cubicBezTo>
                      <a:pt x="121" y="32"/>
                      <a:pt x="128" y="41"/>
                      <a:pt x="132" y="52"/>
                    </a:cubicBezTo>
                    <a:cubicBezTo>
                      <a:pt x="137" y="63"/>
                      <a:pt x="140" y="76"/>
                      <a:pt x="140" y="90"/>
                    </a:cubicBezTo>
                    <a:cubicBezTo>
                      <a:pt x="140" y="104"/>
                      <a:pt x="137" y="116"/>
                      <a:pt x="132" y="127"/>
                    </a:cubicBezTo>
                    <a:cubicBezTo>
                      <a:pt x="127" y="138"/>
                      <a:pt x="120" y="147"/>
                      <a:pt x="111" y="155"/>
                    </a:cubicBezTo>
                    <a:cubicBezTo>
                      <a:pt x="103" y="163"/>
                      <a:pt x="92" y="169"/>
                      <a:pt x="80" y="173"/>
                    </a:cubicBezTo>
                    <a:cubicBezTo>
                      <a:pt x="69" y="177"/>
                      <a:pt x="56" y="179"/>
                      <a:pt x="4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4" name="组合 543"/>
            <p:cNvGrpSpPr/>
            <p:nvPr/>
          </p:nvGrpSpPr>
          <p:grpSpPr>
            <a:xfrm>
              <a:off x="5875288" y="711200"/>
              <a:ext cx="579438" cy="996950"/>
              <a:chOff x="6089650" y="711200"/>
              <a:chExt cx="579438" cy="996950"/>
            </a:xfrm>
            <a:grpFill/>
          </p:grpSpPr>
          <p:sp>
            <p:nvSpPr>
              <p:cNvPr id="545" name="Freeform 73"/>
              <p:cNvSpPr/>
              <p:nvPr/>
            </p:nvSpPr>
            <p:spPr bwMode="auto">
              <a:xfrm>
                <a:off x="6100763" y="728663"/>
                <a:ext cx="550863" cy="795338"/>
              </a:xfrm>
              <a:custGeom>
                <a:avLst/>
                <a:gdLst>
                  <a:gd name="T0" fmla="*/ 98 w 99"/>
                  <a:gd name="T1" fmla="*/ 143 h 143"/>
                  <a:gd name="T2" fmla="*/ 98 w 99"/>
                  <a:gd name="T3" fmla="*/ 143 h 143"/>
                  <a:gd name="T4" fmla="*/ 1 w 99"/>
                  <a:gd name="T5" fmla="*/ 1 h 143"/>
                  <a:gd name="T6" fmla="*/ 1 w 99"/>
                  <a:gd name="T7" fmla="*/ 0 h 143"/>
                  <a:gd name="T8" fmla="*/ 2 w 99"/>
                  <a:gd name="T9" fmla="*/ 0 h 143"/>
                  <a:gd name="T10" fmla="*/ 99 w 99"/>
                  <a:gd name="T11" fmla="*/ 142 h 143"/>
                  <a:gd name="T12" fmla="*/ 99 w 99"/>
                  <a:gd name="T13" fmla="*/ 143 h 143"/>
                  <a:gd name="T14" fmla="*/ 98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98" y="143"/>
                    </a:moveTo>
                    <a:cubicBezTo>
                      <a:pt x="98" y="143"/>
                      <a:pt x="98" y="143"/>
                      <a:pt x="98" y="14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9" y="143"/>
                      <a:pt x="99" y="143"/>
                    </a:cubicBezTo>
                    <a:cubicBezTo>
                      <a:pt x="99" y="143"/>
                      <a:pt x="99" y="143"/>
                      <a:pt x="9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Freeform 74"/>
              <p:cNvSpPr/>
              <p:nvPr/>
            </p:nvSpPr>
            <p:spPr bwMode="auto">
              <a:xfrm>
                <a:off x="6100763" y="895350"/>
                <a:ext cx="550863" cy="795338"/>
              </a:xfrm>
              <a:custGeom>
                <a:avLst/>
                <a:gdLst>
                  <a:gd name="T0" fmla="*/ 1 w 99"/>
                  <a:gd name="T1" fmla="*/ 143 h 143"/>
                  <a:gd name="T2" fmla="*/ 1 w 99"/>
                  <a:gd name="T3" fmla="*/ 143 h 143"/>
                  <a:gd name="T4" fmla="*/ 1 w 99"/>
                  <a:gd name="T5" fmla="*/ 142 h 143"/>
                  <a:gd name="T6" fmla="*/ 98 w 99"/>
                  <a:gd name="T7" fmla="*/ 1 h 143"/>
                  <a:gd name="T8" fmla="*/ 99 w 99"/>
                  <a:gd name="T9" fmla="*/ 0 h 143"/>
                  <a:gd name="T10" fmla="*/ 99 w 99"/>
                  <a:gd name="T11" fmla="*/ 2 h 143"/>
                  <a:gd name="T12" fmla="*/ 2 w 99"/>
                  <a:gd name="T13" fmla="*/ 143 h 143"/>
                  <a:gd name="T14" fmla="*/ 1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1" y="143"/>
                    </a:moveTo>
                    <a:cubicBezTo>
                      <a:pt x="1" y="143"/>
                      <a:pt x="1" y="143"/>
                      <a:pt x="1" y="143"/>
                    </a:cubicBezTo>
                    <a:cubicBezTo>
                      <a:pt x="1" y="143"/>
                      <a:pt x="0" y="142"/>
                      <a:pt x="1" y="142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8" y="0"/>
                      <a:pt x="98" y="0"/>
                      <a:pt x="99" y="0"/>
                    </a:cubicBezTo>
                    <a:cubicBezTo>
                      <a:pt x="99" y="1"/>
                      <a:pt x="99" y="1"/>
                      <a:pt x="99" y="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2" y="143"/>
                      <a:pt x="2" y="143"/>
                      <a:pt x="1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Freeform 75"/>
              <p:cNvSpPr/>
              <p:nvPr/>
            </p:nvSpPr>
            <p:spPr bwMode="auto">
              <a:xfrm>
                <a:off x="6100763" y="728663"/>
                <a:ext cx="539750" cy="533400"/>
              </a:xfrm>
              <a:custGeom>
                <a:avLst/>
                <a:gdLst>
                  <a:gd name="T0" fmla="*/ 96 w 97"/>
                  <a:gd name="T1" fmla="*/ 96 h 96"/>
                  <a:gd name="T2" fmla="*/ 96 w 97"/>
                  <a:gd name="T3" fmla="*/ 95 h 96"/>
                  <a:gd name="T4" fmla="*/ 1 w 97"/>
                  <a:gd name="T5" fmla="*/ 1 h 96"/>
                  <a:gd name="T6" fmla="*/ 1 w 97"/>
                  <a:gd name="T7" fmla="*/ 0 h 96"/>
                  <a:gd name="T8" fmla="*/ 2 w 97"/>
                  <a:gd name="T9" fmla="*/ 0 h 96"/>
                  <a:gd name="T10" fmla="*/ 97 w 97"/>
                  <a:gd name="T11" fmla="*/ 94 h 96"/>
                  <a:gd name="T12" fmla="*/ 97 w 97"/>
                  <a:gd name="T13" fmla="*/ 95 h 96"/>
                  <a:gd name="T14" fmla="*/ 96 w 97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6">
                    <a:moveTo>
                      <a:pt x="96" y="96"/>
                    </a:moveTo>
                    <a:cubicBezTo>
                      <a:pt x="96" y="96"/>
                      <a:pt x="96" y="95"/>
                      <a:pt x="96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5"/>
                      <a:pt x="97" y="95"/>
                    </a:cubicBezTo>
                    <a:cubicBezTo>
                      <a:pt x="97" y="95"/>
                      <a:pt x="97" y="96"/>
                      <a:pt x="9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Freeform 76"/>
              <p:cNvSpPr/>
              <p:nvPr/>
            </p:nvSpPr>
            <p:spPr bwMode="auto">
              <a:xfrm>
                <a:off x="6100763" y="1079500"/>
                <a:ext cx="539750" cy="611188"/>
              </a:xfrm>
              <a:custGeom>
                <a:avLst/>
                <a:gdLst>
                  <a:gd name="T0" fmla="*/ 1 w 97"/>
                  <a:gd name="T1" fmla="*/ 110 h 110"/>
                  <a:gd name="T2" fmla="*/ 1 w 97"/>
                  <a:gd name="T3" fmla="*/ 110 h 110"/>
                  <a:gd name="T4" fmla="*/ 1 w 97"/>
                  <a:gd name="T5" fmla="*/ 109 h 110"/>
                  <a:gd name="T6" fmla="*/ 96 w 97"/>
                  <a:gd name="T7" fmla="*/ 1 h 110"/>
                  <a:gd name="T8" fmla="*/ 97 w 97"/>
                  <a:gd name="T9" fmla="*/ 1 h 110"/>
                  <a:gd name="T10" fmla="*/ 97 w 97"/>
                  <a:gd name="T11" fmla="*/ 2 h 110"/>
                  <a:gd name="T12" fmla="*/ 2 w 97"/>
                  <a:gd name="T13" fmla="*/ 110 h 110"/>
                  <a:gd name="T14" fmla="*/ 1 w 97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1" y="109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0"/>
                      <a:pt x="97" y="0"/>
                      <a:pt x="97" y="1"/>
                    </a:cubicBezTo>
                    <a:cubicBezTo>
                      <a:pt x="97" y="1"/>
                      <a:pt x="97" y="2"/>
                      <a:pt x="97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Freeform 77"/>
              <p:cNvSpPr/>
              <p:nvPr/>
            </p:nvSpPr>
            <p:spPr bwMode="auto">
              <a:xfrm>
                <a:off x="6100763" y="1117600"/>
                <a:ext cx="539750" cy="144463"/>
              </a:xfrm>
              <a:custGeom>
                <a:avLst/>
                <a:gdLst>
                  <a:gd name="T0" fmla="*/ 96 w 97"/>
                  <a:gd name="T1" fmla="*/ 26 h 26"/>
                  <a:gd name="T2" fmla="*/ 96 w 97"/>
                  <a:gd name="T3" fmla="*/ 26 h 26"/>
                  <a:gd name="T4" fmla="*/ 1 w 97"/>
                  <a:gd name="T5" fmla="*/ 2 h 26"/>
                  <a:gd name="T6" fmla="*/ 1 w 97"/>
                  <a:gd name="T7" fmla="*/ 1 h 26"/>
                  <a:gd name="T8" fmla="*/ 2 w 97"/>
                  <a:gd name="T9" fmla="*/ 1 h 26"/>
                  <a:gd name="T10" fmla="*/ 97 w 97"/>
                  <a:gd name="T11" fmla="*/ 24 h 26"/>
                  <a:gd name="T12" fmla="*/ 97 w 97"/>
                  <a:gd name="T13" fmla="*/ 25 h 26"/>
                  <a:gd name="T14" fmla="*/ 96 w 97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26">
                    <a:moveTo>
                      <a:pt x="96" y="26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5"/>
                    </a:cubicBezTo>
                    <a:cubicBezTo>
                      <a:pt x="97" y="25"/>
                      <a:pt x="97" y="26"/>
                      <a:pt x="9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Freeform 78"/>
              <p:cNvSpPr/>
              <p:nvPr/>
            </p:nvSpPr>
            <p:spPr bwMode="auto">
              <a:xfrm>
                <a:off x="6100763" y="1117600"/>
                <a:ext cx="550863" cy="573088"/>
              </a:xfrm>
              <a:custGeom>
                <a:avLst/>
                <a:gdLst>
                  <a:gd name="T0" fmla="*/ 98 w 99"/>
                  <a:gd name="T1" fmla="*/ 103 h 103"/>
                  <a:gd name="T2" fmla="*/ 98 w 99"/>
                  <a:gd name="T3" fmla="*/ 103 h 103"/>
                  <a:gd name="T4" fmla="*/ 1 w 99"/>
                  <a:gd name="T5" fmla="*/ 2 h 103"/>
                  <a:gd name="T6" fmla="*/ 1 w 99"/>
                  <a:gd name="T7" fmla="*/ 1 h 103"/>
                  <a:gd name="T8" fmla="*/ 2 w 99"/>
                  <a:gd name="T9" fmla="*/ 1 h 103"/>
                  <a:gd name="T10" fmla="*/ 99 w 99"/>
                  <a:gd name="T11" fmla="*/ 102 h 103"/>
                  <a:gd name="T12" fmla="*/ 99 w 99"/>
                  <a:gd name="T13" fmla="*/ 103 h 103"/>
                  <a:gd name="T14" fmla="*/ 98 w 99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03">
                    <a:moveTo>
                      <a:pt x="98" y="103"/>
                    </a:moveTo>
                    <a:cubicBezTo>
                      <a:pt x="98" y="103"/>
                      <a:pt x="98" y="103"/>
                      <a:pt x="98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99" y="102"/>
                      <a:pt x="99" y="102"/>
                      <a:pt x="99" y="102"/>
                    </a:cubicBezTo>
                    <a:cubicBezTo>
                      <a:pt x="99" y="102"/>
                      <a:pt x="99" y="103"/>
                      <a:pt x="99" y="103"/>
                    </a:cubicBezTo>
                    <a:cubicBezTo>
                      <a:pt x="99" y="103"/>
                      <a:pt x="99" y="103"/>
                      <a:pt x="98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Freeform 79"/>
              <p:cNvSpPr/>
              <p:nvPr/>
            </p:nvSpPr>
            <p:spPr bwMode="auto">
              <a:xfrm>
                <a:off x="6100763" y="728663"/>
                <a:ext cx="550863" cy="400050"/>
              </a:xfrm>
              <a:custGeom>
                <a:avLst/>
                <a:gdLst>
                  <a:gd name="T0" fmla="*/ 1 w 99"/>
                  <a:gd name="T1" fmla="*/ 72 h 72"/>
                  <a:gd name="T2" fmla="*/ 1 w 99"/>
                  <a:gd name="T3" fmla="*/ 72 h 72"/>
                  <a:gd name="T4" fmla="*/ 1 w 99"/>
                  <a:gd name="T5" fmla="*/ 71 h 72"/>
                  <a:gd name="T6" fmla="*/ 98 w 99"/>
                  <a:gd name="T7" fmla="*/ 0 h 72"/>
                  <a:gd name="T8" fmla="*/ 99 w 99"/>
                  <a:gd name="T9" fmla="*/ 0 h 72"/>
                  <a:gd name="T10" fmla="*/ 99 w 99"/>
                  <a:gd name="T11" fmla="*/ 1 h 72"/>
                  <a:gd name="T12" fmla="*/ 2 w 99"/>
                  <a:gd name="T13" fmla="*/ 72 h 72"/>
                  <a:gd name="T14" fmla="*/ 1 w 99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72">
                    <a:moveTo>
                      <a:pt x="1" y="72"/>
                    </a:moveTo>
                    <a:cubicBezTo>
                      <a:pt x="1" y="72"/>
                      <a:pt x="1" y="72"/>
                      <a:pt x="1" y="72"/>
                    </a:cubicBezTo>
                    <a:cubicBezTo>
                      <a:pt x="0" y="72"/>
                      <a:pt x="0" y="71"/>
                      <a:pt x="1" y="71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Freeform 80"/>
              <p:cNvSpPr/>
              <p:nvPr/>
            </p:nvSpPr>
            <p:spPr bwMode="auto">
              <a:xfrm>
                <a:off x="6100763" y="1079500"/>
                <a:ext cx="539750" cy="49213"/>
              </a:xfrm>
              <a:custGeom>
                <a:avLst/>
                <a:gdLst>
                  <a:gd name="T0" fmla="*/ 1 w 97"/>
                  <a:gd name="T1" fmla="*/ 9 h 9"/>
                  <a:gd name="T2" fmla="*/ 1 w 97"/>
                  <a:gd name="T3" fmla="*/ 8 h 9"/>
                  <a:gd name="T4" fmla="*/ 1 w 97"/>
                  <a:gd name="T5" fmla="*/ 7 h 9"/>
                  <a:gd name="T6" fmla="*/ 96 w 97"/>
                  <a:gd name="T7" fmla="*/ 0 h 9"/>
                  <a:gd name="T8" fmla="*/ 97 w 97"/>
                  <a:gd name="T9" fmla="*/ 1 h 9"/>
                  <a:gd name="T10" fmla="*/ 96 w 97"/>
                  <a:gd name="T11" fmla="*/ 2 h 9"/>
                  <a:gd name="T12" fmla="*/ 2 w 97"/>
                  <a:gd name="T13" fmla="*/ 9 h 9"/>
                  <a:gd name="T14" fmla="*/ 1 w 97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">
                    <a:moveTo>
                      <a:pt x="1" y="9"/>
                    </a:moveTo>
                    <a:cubicBezTo>
                      <a:pt x="1" y="9"/>
                      <a:pt x="1" y="9"/>
                      <a:pt x="1" y="8"/>
                    </a:cubicBezTo>
                    <a:cubicBezTo>
                      <a:pt x="0" y="8"/>
                      <a:pt x="1" y="8"/>
                      <a:pt x="1" y="7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97" y="2"/>
                      <a:pt x="97" y="2"/>
                      <a:pt x="96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Oval 81"/>
              <p:cNvSpPr>
                <a:spLocks noChangeArrowheads="1"/>
              </p:cNvSpPr>
              <p:nvPr/>
            </p:nvSpPr>
            <p:spPr bwMode="auto">
              <a:xfrm>
                <a:off x="6340475" y="136842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Oval 82"/>
              <p:cNvSpPr>
                <a:spLocks noChangeArrowheads="1"/>
              </p:cNvSpPr>
              <p:nvPr/>
            </p:nvSpPr>
            <p:spPr bwMode="auto">
              <a:xfrm>
                <a:off x="6311900" y="92868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Oval 83"/>
              <p:cNvSpPr>
                <a:spLocks noChangeArrowheads="1"/>
              </p:cNvSpPr>
              <p:nvPr/>
            </p:nvSpPr>
            <p:spPr bwMode="auto">
              <a:xfrm>
                <a:off x="6451600" y="12398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Oval 84"/>
              <p:cNvSpPr>
                <a:spLocks noChangeArrowheads="1"/>
              </p:cNvSpPr>
              <p:nvPr/>
            </p:nvSpPr>
            <p:spPr bwMode="auto">
              <a:xfrm>
                <a:off x="6518275" y="15573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Oval 85"/>
              <p:cNvSpPr>
                <a:spLocks noChangeArrowheads="1"/>
              </p:cNvSpPr>
              <p:nvPr/>
            </p:nvSpPr>
            <p:spPr bwMode="auto">
              <a:xfrm>
                <a:off x="6256338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Freeform 86"/>
              <p:cNvSpPr>
                <a:spLocks noEditPoints="1"/>
              </p:cNvSpPr>
              <p:nvPr/>
            </p:nvSpPr>
            <p:spPr bwMode="auto">
              <a:xfrm>
                <a:off x="6089650" y="711200"/>
                <a:ext cx="579438" cy="996950"/>
              </a:xfrm>
              <a:custGeom>
                <a:avLst/>
                <a:gdLst>
                  <a:gd name="T0" fmla="*/ 100 w 104"/>
                  <a:gd name="T1" fmla="*/ 179 h 179"/>
                  <a:gd name="T2" fmla="*/ 3 w 104"/>
                  <a:gd name="T3" fmla="*/ 179 h 179"/>
                  <a:gd name="T4" fmla="*/ 0 w 104"/>
                  <a:gd name="T5" fmla="*/ 175 h 179"/>
                  <a:gd name="T6" fmla="*/ 0 w 104"/>
                  <a:gd name="T7" fmla="*/ 4 h 179"/>
                  <a:gd name="T8" fmla="*/ 3 w 104"/>
                  <a:gd name="T9" fmla="*/ 0 h 179"/>
                  <a:gd name="T10" fmla="*/ 100 w 104"/>
                  <a:gd name="T11" fmla="*/ 0 h 179"/>
                  <a:gd name="T12" fmla="*/ 104 w 104"/>
                  <a:gd name="T13" fmla="*/ 4 h 179"/>
                  <a:gd name="T14" fmla="*/ 104 w 104"/>
                  <a:gd name="T15" fmla="*/ 34 h 179"/>
                  <a:gd name="T16" fmla="*/ 100 w 104"/>
                  <a:gd name="T17" fmla="*/ 38 h 179"/>
                  <a:gd name="T18" fmla="*/ 97 w 104"/>
                  <a:gd name="T19" fmla="*/ 34 h 179"/>
                  <a:gd name="T20" fmla="*/ 97 w 104"/>
                  <a:gd name="T21" fmla="*/ 7 h 179"/>
                  <a:gd name="T22" fmla="*/ 7 w 104"/>
                  <a:gd name="T23" fmla="*/ 7 h 179"/>
                  <a:gd name="T24" fmla="*/ 7 w 104"/>
                  <a:gd name="T25" fmla="*/ 172 h 179"/>
                  <a:gd name="T26" fmla="*/ 97 w 104"/>
                  <a:gd name="T27" fmla="*/ 172 h 179"/>
                  <a:gd name="T28" fmla="*/ 97 w 104"/>
                  <a:gd name="T29" fmla="*/ 145 h 179"/>
                  <a:gd name="T30" fmla="*/ 100 w 104"/>
                  <a:gd name="T31" fmla="*/ 141 h 179"/>
                  <a:gd name="T32" fmla="*/ 104 w 104"/>
                  <a:gd name="T33" fmla="*/ 145 h 179"/>
                  <a:gd name="T34" fmla="*/ 104 w 104"/>
                  <a:gd name="T35" fmla="*/ 175 h 179"/>
                  <a:gd name="T36" fmla="*/ 100 w 104"/>
                  <a:gd name="T37" fmla="*/ 179 h 179"/>
                  <a:gd name="T38" fmla="*/ 98 w 104"/>
                  <a:gd name="T39" fmla="*/ 101 h 179"/>
                  <a:gd name="T40" fmla="*/ 95 w 104"/>
                  <a:gd name="T41" fmla="*/ 98 h 179"/>
                  <a:gd name="T42" fmla="*/ 95 w 104"/>
                  <a:gd name="T43" fmla="*/ 67 h 179"/>
                  <a:gd name="T44" fmla="*/ 98 w 104"/>
                  <a:gd name="T45" fmla="*/ 64 h 179"/>
                  <a:gd name="T46" fmla="*/ 102 w 104"/>
                  <a:gd name="T47" fmla="*/ 67 h 179"/>
                  <a:gd name="T48" fmla="*/ 102 w 104"/>
                  <a:gd name="T49" fmla="*/ 98 h 179"/>
                  <a:gd name="T50" fmla="*/ 98 w 104"/>
                  <a:gd name="T51" fmla="*/ 10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4" h="179">
                    <a:moveTo>
                      <a:pt x="100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4" y="2"/>
                      <a:pt x="104" y="4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4" y="36"/>
                      <a:pt x="102" y="38"/>
                      <a:pt x="100" y="38"/>
                    </a:cubicBezTo>
                    <a:cubicBezTo>
                      <a:pt x="98" y="38"/>
                      <a:pt x="97" y="36"/>
                      <a:pt x="97" y="34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97" y="172"/>
                      <a:pt x="97" y="172"/>
                      <a:pt x="97" y="172"/>
                    </a:cubicBezTo>
                    <a:cubicBezTo>
                      <a:pt x="97" y="145"/>
                      <a:pt x="97" y="145"/>
                      <a:pt x="97" y="145"/>
                    </a:cubicBezTo>
                    <a:cubicBezTo>
                      <a:pt x="97" y="143"/>
                      <a:pt x="98" y="141"/>
                      <a:pt x="100" y="141"/>
                    </a:cubicBezTo>
                    <a:cubicBezTo>
                      <a:pt x="102" y="141"/>
                      <a:pt x="104" y="143"/>
                      <a:pt x="104" y="145"/>
                    </a:cubicBezTo>
                    <a:cubicBezTo>
                      <a:pt x="104" y="175"/>
                      <a:pt x="104" y="175"/>
                      <a:pt x="104" y="175"/>
                    </a:cubicBezTo>
                    <a:cubicBezTo>
                      <a:pt x="104" y="177"/>
                      <a:pt x="102" y="179"/>
                      <a:pt x="100" y="179"/>
                    </a:cubicBezTo>
                    <a:close/>
                    <a:moveTo>
                      <a:pt x="98" y="101"/>
                    </a:moveTo>
                    <a:cubicBezTo>
                      <a:pt x="96" y="101"/>
                      <a:pt x="95" y="100"/>
                      <a:pt x="95" y="98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5"/>
                      <a:pt x="96" y="64"/>
                      <a:pt x="98" y="64"/>
                    </a:cubicBezTo>
                    <a:cubicBezTo>
                      <a:pt x="100" y="64"/>
                      <a:pt x="102" y="65"/>
                      <a:pt x="102" y="67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100"/>
                      <a:pt x="100" y="101"/>
                      <a:pt x="9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9" name="组合 558"/>
            <p:cNvGrpSpPr/>
            <p:nvPr/>
          </p:nvGrpSpPr>
          <p:grpSpPr>
            <a:xfrm>
              <a:off x="6970663" y="711200"/>
              <a:ext cx="528638" cy="996950"/>
              <a:chOff x="7185025" y="711200"/>
              <a:chExt cx="528638" cy="996950"/>
            </a:xfrm>
            <a:grpFill/>
          </p:grpSpPr>
          <p:sp>
            <p:nvSpPr>
              <p:cNvPr id="560" name="Freeform 87"/>
              <p:cNvSpPr/>
              <p:nvPr/>
            </p:nvSpPr>
            <p:spPr bwMode="auto">
              <a:xfrm>
                <a:off x="7680325" y="895350"/>
                <a:ext cx="11113" cy="366713"/>
              </a:xfrm>
              <a:custGeom>
                <a:avLst/>
                <a:gdLst>
                  <a:gd name="T0" fmla="*/ 1 w 2"/>
                  <a:gd name="T1" fmla="*/ 66 h 66"/>
                  <a:gd name="T2" fmla="*/ 0 w 2"/>
                  <a:gd name="T3" fmla="*/ 65 h 66"/>
                  <a:gd name="T4" fmla="*/ 0 w 2"/>
                  <a:gd name="T5" fmla="*/ 1 h 66"/>
                  <a:gd name="T6" fmla="*/ 1 w 2"/>
                  <a:gd name="T7" fmla="*/ 0 h 66"/>
                  <a:gd name="T8" fmla="*/ 2 w 2"/>
                  <a:gd name="T9" fmla="*/ 1 h 66"/>
                  <a:gd name="T10" fmla="*/ 2 w 2"/>
                  <a:gd name="T11" fmla="*/ 65 h 66"/>
                  <a:gd name="T12" fmla="*/ 1 w 2"/>
                  <a:gd name="T1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6">
                    <a:moveTo>
                      <a:pt x="1" y="66"/>
                    </a:moveTo>
                    <a:cubicBezTo>
                      <a:pt x="0" y="66"/>
                      <a:pt x="0" y="65"/>
                      <a:pt x="0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Freeform 88"/>
              <p:cNvSpPr/>
              <p:nvPr/>
            </p:nvSpPr>
            <p:spPr bwMode="auto">
              <a:xfrm>
                <a:off x="7196138" y="728663"/>
                <a:ext cx="495300" cy="177800"/>
              </a:xfrm>
              <a:custGeom>
                <a:avLst/>
                <a:gdLst>
                  <a:gd name="T0" fmla="*/ 88 w 89"/>
                  <a:gd name="T1" fmla="*/ 32 h 32"/>
                  <a:gd name="T2" fmla="*/ 88 w 89"/>
                  <a:gd name="T3" fmla="*/ 32 h 32"/>
                  <a:gd name="T4" fmla="*/ 1 w 89"/>
                  <a:gd name="T5" fmla="*/ 2 h 32"/>
                  <a:gd name="T6" fmla="*/ 1 w 89"/>
                  <a:gd name="T7" fmla="*/ 0 h 32"/>
                  <a:gd name="T8" fmla="*/ 2 w 89"/>
                  <a:gd name="T9" fmla="*/ 0 h 32"/>
                  <a:gd name="T10" fmla="*/ 88 w 89"/>
                  <a:gd name="T11" fmla="*/ 30 h 32"/>
                  <a:gd name="T12" fmla="*/ 89 w 89"/>
                  <a:gd name="T13" fmla="*/ 31 h 32"/>
                  <a:gd name="T14" fmla="*/ 88 w 8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32"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9" y="30"/>
                      <a:pt x="89" y="31"/>
                      <a:pt x="89" y="31"/>
                    </a:cubicBezTo>
                    <a:cubicBezTo>
                      <a:pt x="89" y="32"/>
                      <a:pt x="88" y="32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Freeform 89"/>
              <p:cNvSpPr/>
              <p:nvPr/>
            </p:nvSpPr>
            <p:spPr bwMode="auto">
              <a:xfrm>
                <a:off x="7196138" y="728663"/>
                <a:ext cx="195263" cy="533400"/>
              </a:xfrm>
              <a:custGeom>
                <a:avLst/>
                <a:gdLst>
                  <a:gd name="T0" fmla="*/ 34 w 35"/>
                  <a:gd name="T1" fmla="*/ 96 h 96"/>
                  <a:gd name="T2" fmla="*/ 33 w 35"/>
                  <a:gd name="T3" fmla="*/ 95 h 96"/>
                  <a:gd name="T4" fmla="*/ 1 w 35"/>
                  <a:gd name="T5" fmla="*/ 1 h 96"/>
                  <a:gd name="T6" fmla="*/ 1 w 35"/>
                  <a:gd name="T7" fmla="*/ 0 h 96"/>
                  <a:gd name="T8" fmla="*/ 2 w 35"/>
                  <a:gd name="T9" fmla="*/ 0 h 96"/>
                  <a:gd name="T10" fmla="*/ 34 w 35"/>
                  <a:gd name="T11" fmla="*/ 94 h 96"/>
                  <a:gd name="T12" fmla="*/ 34 w 35"/>
                  <a:gd name="T13" fmla="*/ 96 h 96"/>
                  <a:gd name="T14" fmla="*/ 34 w 35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6">
                    <a:moveTo>
                      <a:pt x="34" y="96"/>
                    </a:moveTo>
                    <a:cubicBezTo>
                      <a:pt x="33" y="96"/>
                      <a:pt x="33" y="95"/>
                      <a:pt x="33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5" y="95"/>
                      <a:pt x="34" y="95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Freeform 90"/>
              <p:cNvSpPr/>
              <p:nvPr/>
            </p:nvSpPr>
            <p:spPr bwMode="auto">
              <a:xfrm>
                <a:off x="7380288" y="895350"/>
                <a:ext cx="311150" cy="366713"/>
              </a:xfrm>
              <a:custGeom>
                <a:avLst/>
                <a:gdLst>
                  <a:gd name="T0" fmla="*/ 1 w 56"/>
                  <a:gd name="T1" fmla="*/ 66 h 66"/>
                  <a:gd name="T2" fmla="*/ 0 w 56"/>
                  <a:gd name="T3" fmla="*/ 65 h 66"/>
                  <a:gd name="T4" fmla="*/ 0 w 56"/>
                  <a:gd name="T5" fmla="*/ 64 h 66"/>
                  <a:gd name="T6" fmla="*/ 54 w 56"/>
                  <a:gd name="T7" fmla="*/ 0 h 66"/>
                  <a:gd name="T8" fmla="*/ 55 w 56"/>
                  <a:gd name="T9" fmla="*/ 0 h 66"/>
                  <a:gd name="T10" fmla="*/ 56 w 56"/>
                  <a:gd name="T11" fmla="*/ 2 h 66"/>
                  <a:gd name="T12" fmla="*/ 1 w 56"/>
                  <a:gd name="T13" fmla="*/ 65 h 66"/>
                  <a:gd name="T14" fmla="*/ 1 w 56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6">
                    <a:moveTo>
                      <a:pt x="1" y="66"/>
                    </a:moveTo>
                    <a:cubicBezTo>
                      <a:pt x="0" y="66"/>
                      <a:pt x="0" y="66"/>
                      <a:pt x="0" y="65"/>
                    </a:cubicBezTo>
                    <a:cubicBezTo>
                      <a:pt x="0" y="65"/>
                      <a:pt x="0" y="64"/>
                      <a:pt x="0" y="6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Freeform 91"/>
              <p:cNvSpPr/>
              <p:nvPr/>
            </p:nvSpPr>
            <p:spPr bwMode="auto">
              <a:xfrm>
                <a:off x="7380288" y="728663"/>
                <a:ext cx="311150" cy="533400"/>
              </a:xfrm>
              <a:custGeom>
                <a:avLst/>
                <a:gdLst>
                  <a:gd name="T0" fmla="*/ 1 w 56"/>
                  <a:gd name="T1" fmla="*/ 96 h 96"/>
                  <a:gd name="T2" fmla="*/ 0 w 56"/>
                  <a:gd name="T3" fmla="*/ 95 h 96"/>
                  <a:gd name="T4" fmla="*/ 0 w 56"/>
                  <a:gd name="T5" fmla="*/ 94 h 96"/>
                  <a:gd name="T6" fmla="*/ 54 w 56"/>
                  <a:gd name="T7" fmla="*/ 0 h 96"/>
                  <a:gd name="T8" fmla="*/ 55 w 56"/>
                  <a:gd name="T9" fmla="*/ 0 h 96"/>
                  <a:gd name="T10" fmla="*/ 56 w 56"/>
                  <a:gd name="T11" fmla="*/ 1 h 96"/>
                  <a:gd name="T12" fmla="*/ 1 w 56"/>
                  <a:gd name="T13" fmla="*/ 95 h 96"/>
                  <a:gd name="T14" fmla="*/ 1 w 5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" y="96"/>
                    </a:moveTo>
                    <a:cubicBezTo>
                      <a:pt x="0" y="96"/>
                      <a:pt x="0" y="96"/>
                      <a:pt x="0" y="95"/>
                    </a:cubicBezTo>
                    <a:cubicBezTo>
                      <a:pt x="0" y="95"/>
                      <a:pt x="0" y="95"/>
                      <a:pt x="0" y="9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5" y="0"/>
                      <a:pt x="55" y="0"/>
                    </a:cubicBezTo>
                    <a:cubicBezTo>
                      <a:pt x="56" y="0"/>
                      <a:pt x="56" y="1"/>
                      <a:pt x="56" y="1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5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Freeform 92"/>
              <p:cNvSpPr/>
              <p:nvPr/>
            </p:nvSpPr>
            <p:spPr bwMode="auto">
              <a:xfrm>
                <a:off x="7196138" y="728663"/>
                <a:ext cx="495300" cy="533400"/>
              </a:xfrm>
              <a:custGeom>
                <a:avLst/>
                <a:gdLst>
                  <a:gd name="T0" fmla="*/ 88 w 89"/>
                  <a:gd name="T1" fmla="*/ 96 h 96"/>
                  <a:gd name="T2" fmla="*/ 87 w 89"/>
                  <a:gd name="T3" fmla="*/ 95 h 96"/>
                  <a:gd name="T4" fmla="*/ 1 w 89"/>
                  <a:gd name="T5" fmla="*/ 1 h 96"/>
                  <a:gd name="T6" fmla="*/ 1 w 89"/>
                  <a:gd name="T7" fmla="*/ 0 h 96"/>
                  <a:gd name="T8" fmla="*/ 2 w 89"/>
                  <a:gd name="T9" fmla="*/ 0 h 96"/>
                  <a:gd name="T10" fmla="*/ 89 w 89"/>
                  <a:gd name="T11" fmla="*/ 94 h 96"/>
                  <a:gd name="T12" fmla="*/ 89 w 89"/>
                  <a:gd name="T13" fmla="*/ 95 h 96"/>
                  <a:gd name="T14" fmla="*/ 88 w 89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96">
                    <a:moveTo>
                      <a:pt x="88" y="96"/>
                    </a:moveTo>
                    <a:cubicBezTo>
                      <a:pt x="88" y="96"/>
                      <a:pt x="87" y="95"/>
                      <a:pt x="87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5"/>
                      <a:pt x="89" y="95"/>
                    </a:cubicBezTo>
                    <a:cubicBezTo>
                      <a:pt x="88" y="96"/>
                      <a:pt x="88" y="96"/>
                      <a:pt x="8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Freeform 93"/>
              <p:cNvSpPr/>
              <p:nvPr/>
            </p:nvSpPr>
            <p:spPr bwMode="auto">
              <a:xfrm>
                <a:off x="7196138" y="728663"/>
                <a:ext cx="195263" cy="962025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0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Oval 94"/>
              <p:cNvSpPr>
                <a:spLocks noChangeArrowheads="1"/>
              </p:cNvSpPr>
              <p:nvPr/>
            </p:nvSpPr>
            <p:spPr bwMode="auto">
              <a:xfrm>
                <a:off x="7573963" y="844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Oval 95"/>
              <p:cNvSpPr>
                <a:spLocks noChangeArrowheads="1"/>
              </p:cNvSpPr>
              <p:nvPr/>
            </p:nvSpPr>
            <p:spPr bwMode="auto">
              <a:xfrm>
                <a:off x="7658100" y="1057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Oval 96"/>
              <p:cNvSpPr>
                <a:spLocks noChangeArrowheads="1"/>
              </p:cNvSpPr>
              <p:nvPr/>
            </p:nvSpPr>
            <p:spPr bwMode="auto">
              <a:xfrm>
                <a:off x="7273925" y="1228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Oval 97"/>
              <p:cNvSpPr>
                <a:spLocks noChangeArrowheads="1"/>
              </p:cNvSpPr>
              <p:nvPr/>
            </p:nvSpPr>
            <p:spPr bwMode="auto">
              <a:xfrm>
                <a:off x="7280275" y="8175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Oval 98"/>
              <p:cNvSpPr>
                <a:spLocks noChangeArrowheads="1"/>
              </p:cNvSpPr>
              <p:nvPr/>
            </p:nvSpPr>
            <p:spPr bwMode="auto">
              <a:xfrm>
                <a:off x="7502525" y="10572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Freeform 99"/>
              <p:cNvSpPr/>
              <p:nvPr/>
            </p:nvSpPr>
            <p:spPr bwMode="auto">
              <a:xfrm>
                <a:off x="7185025" y="711200"/>
                <a:ext cx="522288" cy="996950"/>
              </a:xfrm>
              <a:custGeom>
                <a:avLst/>
                <a:gdLst>
                  <a:gd name="T0" fmla="*/ 36 w 94"/>
                  <a:gd name="T1" fmla="*/ 179 h 179"/>
                  <a:gd name="T2" fmla="*/ 3 w 94"/>
                  <a:gd name="T3" fmla="*/ 179 h 179"/>
                  <a:gd name="T4" fmla="*/ 0 w 94"/>
                  <a:gd name="T5" fmla="*/ 175 h 179"/>
                  <a:gd name="T6" fmla="*/ 0 w 94"/>
                  <a:gd name="T7" fmla="*/ 4 h 179"/>
                  <a:gd name="T8" fmla="*/ 3 w 94"/>
                  <a:gd name="T9" fmla="*/ 0 h 179"/>
                  <a:gd name="T10" fmla="*/ 90 w 94"/>
                  <a:gd name="T11" fmla="*/ 0 h 179"/>
                  <a:gd name="T12" fmla="*/ 94 w 94"/>
                  <a:gd name="T13" fmla="*/ 4 h 179"/>
                  <a:gd name="T14" fmla="*/ 94 w 94"/>
                  <a:gd name="T15" fmla="*/ 34 h 179"/>
                  <a:gd name="T16" fmla="*/ 90 w 94"/>
                  <a:gd name="T17" fmla="*/ 38 h 179"/>
                  <a:gd name="T18" fmla="*/ 86 w 94"/>
                  <a:gd name="T19" fmla="*/ 34 h 179"/>
                  <a:gd name="T20" fmla="*/ 86 w 94"/>
                  <a:gd name="T21" fmla="*/ 7 h 179"/>
                  <a:gd name="T22" fmla="*/ 7 w 94"/>
                  <a:gd name="T23" fmla="*/ 7 h 179"/>
                  <a:gd name="T24" fmla="*/ 7 w 94"/>
                  <a:gd name="T25" fmla="*/ 172 h 179"/>
                  <a:gd name="T26" fmla="*/ 32 w 94"/>
                  <a:gd name="T27" fmla="*/ 172 h 179"/>
                  <a:gd name="T28" fmla="*/ 32 w 94"/>
                  <a:gd name="T29" fmla="*/ 98 h 179"/>
                  <a:gd name="T30" fmla="*/ 36 w 94"/>
                  <a:gd name="T31" fmla="*/ 94 h 179"/>
                  <a:gd name="T32" fmla="*/ 89 w 94"/>
                  <a:gd name="T33" fmla="*/ 94 h 179"/>
                  <a:gd name="T34" fmla="*/ 92 w 94"/>
                  <a:gd name="T35" fmla="*/ 98 h 179"/>
                  <a:gd name="T36" fmla="*/ 89 w 94"/>
                  <a:gd name="T37" fmla="*/ 101 h 179"/>
                  <a:gd name="T38" fmla="*/ 39 w 94"/>
                  <a:gd name="T39" fmla="*/ 101 h 179"/>
                  <a:gd name="T40" fmla="*/ 39 w 94"/>
                  <a:gd name="T41" fmla="*/ 175 h 179"/>
                  <a:gd name="T42" fmla="*/ 36 w 94"/>
                  <a:gd name="T4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79"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2" y="0"/>
                      <a:pt x="94" y="2"/>
                      <a:pt x="94" y="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36"/>
                      <a:pt x="92" y="38"/>
                      <a:pt x="90" y="38"/>
                    </a:cubicBezTo>
                    <a:cubicBezTo>
                      <a:pt x="88" y="38"/>
                      <a:pt x="86" y="36"/>
                      <a:pt x="86" y="34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2" y="172"/>
                      <a:pt x="32" y="172"/>
                      <a:pt x="32" y="172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32" y="96"/>
                      <a:pt x="34" y="94"/>
                      <a:pt x="36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91" y="94"/>
                      <a:pt x="92" y="96"/>
                      <a:pt x="92" y="98"/>
                    </a:cubicBezTo>
                    <a:cubicBezTo>
                      <a:pt x="92" y="100"/>
                      <a:pt x="91" y="101"/>
                      <a:pt x="8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39" y="175"/>
                      <a:pt x="39" y="175"/>
                      <a:pt x="39" y="175"/>
                    </a:cubicBezTo>
                    <a:cubicBezTo>
                      <a:pt x="39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3" name="组合 572"/>
            <p:cNvGrpSpPr/>
            <p:nvPr/>
          </p:nvGrpSpPr>
          <p:grpSpPr>
            <a:xfrm>
              <a:off x="7939038" y="695325"/>
              <a:ext cx="1038225" cy="1030288"/>
              <a:chOff x="8153400" y="695325"/>
              <a:chExt cx="1038225" cy="1030288"/>
            </a:xfrm>
            <a:grpFill/>
          </p:grpSpPr>
          <p:sp>
            <p:nvSpPr>
              <p:cNvPr id="574" name="Freeform 100"/>
              <p:cNvSpPr/>
              <p:nvPr/>
            </p:nvSpPr>
            <p:spPr bwMode="auto">
              <a:xfrm>
                <a:off x="8175625" y="1117600"/>
                <a:ext cx="449263" cy="11113"/>
              </a:xfrm>
              <a:custGeom>
                <a:avLst/>
                <a:gdLst>
                  <a:gd name="T0" fmla="*/ 80 w 81"/>
                  <a:gd name="T1" fmla="*/ 2 h 2"/>
                  <a:gd name="T2" fmla="*/ 1 w 81"/>
                  <a:gd name="T3" fmla="*/ 2 h 2"/>
                  <a:gd name="T4" fmla="*/ 0 w 81"/>
                  <a:gd name="T5" fmla="*/ 1 h 2"/>
                  <a:gd name="T6" fmla="*/ 1 w 81"/>
                  <a:gd name="T7" fmla="*/ 0 h 2"/>
                  <a:gd name="T8" fmla="*/ 80 w 81"/>
                  <a:gd name="T9" fmla="*/ 0 h 2"/>
                  <a:gd name="T10" fmla="*/ 81 w 81"/>
                  <a:gd name="T11" fmla="*/ 1 h 2"/>
                  <a:gd name="T12" fmla="*/ 80 w 8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2">
                    <a:moveTo>
                      <a:pt x="8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1" y="0"/>
                      <a:pt x="81" y="1"/>
                    </a:cubicBezTo>
                    <a:cubicBezTo>
                      <a:pt x="81" y="1"/>
                      <a:pt x="80" y="2"/>
                      <a:pt x="8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Freeform 101"/>
              <p:cNvSpPr/>
              <p:nvPr/>
            </p:nvSpPr>
            <p:spPr bwMode="auto">
              <a:xfrm>
                <a:off x="8675688" y="1117600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Freeform 102"/>
              <p:cNvSpPr/>
              <p:nvPr/>
            </p:nvSpPr>
            <p:spPr bwMode="auto">
              <a:xfrm>
                <a:off x="8675688" y="1117600"/>
                <a:ext cx="500063" cy="590550"/>
              </a:xfrm>
              <a:custGeom>
                <a:avLst/>
                <a:gdLst>
                  <a:gd name="T0" fmla="*/ 1 w 90"/>
                  <a:gd name="T1" fmla="*/ 106 h 106"/>
                  <a:gd name="T2" fmla="*/ 1 w 90"/>
                  <a:gd name="T3" fmla="*/ 106 h 106"/>
                  <a:gd name="T4" fmla="*/ 1 w 90"/>
                  <a:gd name="T5" fmla="*/ 104 h 106"/>
                  <a:gd name="T6" fmla="*/ 88 w 90"/>
                  <a:gd name="T7" fmla="*/ 0 h 106"/>
                  <a:gd name="T8" fmla="*/ 90 w 90"/>
                  <a:gd name="T9" fmla="*/ 0 h 106"/>
                  <a:gd name="T10" fmla="*/ 90 w 90"/>
                  <a:gd name="T11" fmla="*/ 2 h 106"/>
                  <a:gd name="T12" fmla="*/ 2 w 90"/>
                  <a:gd name="T13" fmla="*/ 106 h 106"/>
                  <a:gd name="T14" fmla="*/ 1 w 90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06">
                    <a:moveTo>
                      <a:pt x="1" y="106"/>
                    </a:moveTo>
                    <a:cubicBezTo>
                      <a:pt x="1" y="106"/>
                      <a:pt x="1" y="106"/>
                      <a:pt x="1" y="106"/>
                    </a:cubicBezTo>
                    <a:cubicBezTo>
                      <a:pt x="0" y="105"/>
                      <a:pt x="0" y="105"/>
                      <a:pt x="1" y="10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90" y="0"/>
                    </a:cubicBezTo>
                    <a:cubicBezTo>
                      <a:pt x="90" y="1"/>
                      <a:pt x="90" y="1"/>
                      <a:pt x="90" y="2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2" y="106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Freeform 103"/>
              <p:cNvSpPr/>
              <p:nvPr/>
            </p:nvSpPr>
            <p:spPr bwMode="auto">
              <a:xfrm>
                <a:off x="8175625" y="1117600"/>
                <a:ext cx="511175" cy="590550"/>
              </a:xfrm>
              <a:custGeom>
                <a:avLst/>
                <a:gdLst>
                  <a:gd name="T0" fmla="*/ 91 w 92"/>
                  <a:gd name="T1" fmla="*/ 106 h 106"/>
                  <a:gd name="T2" fmla="*/ 91 w 92"/>
                  <a:gd name="T3" fmla="*/ 106 h 106"/>
                  <a:gd name="T4" fmla="*/ 0 w 92"/>
                  <a:gd name="T5" fmla="*/ 2 h 106"/>
                  <a:gd name="T6" fmla="*/ 0 w 92"/>
                  <a:gd name="T7" fmla="*/ 0 h 106"/>
                  <a:gd name="T8" fmla="*/ 2 w 92"/>
                  <a:gd name="T9" fmla="*/ 0 h 106"/>
                  <a:gd name="T10" fmla="*/ 92 w 92"/>
                  <a:gd name="T11" fmla="*/ 104 h 106"/>
                  <a:gd name="T12" fmla="*/ 92 w 92"/>
                  <a:gd name="T13" fmla="*/ 106 h 106"/>
                  <a:gd name="T14" fmla="*/ 91 w 92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06">
                    <a:moveTo>
                      <a:pt x="91" y="106"/>
                    </a:moveTo>
                    <a:cubicBezTo>
                      <a:pt x="91" y="106"/>
                      <a:pt x="91" y="106"/>
                      <a:pt x="91" y="10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104"/>
                      <a:pt x="92" y="104"/>
                      <a:pt x="92" y="104"/>
                    </a:cubicBezTo>
                    <a:cubicBezTo>
                      <a:pt x="92" y="105"/>
                      <a:pt x="92" y="105"/>
                      <a:pt x="92" y="106"/>
                    </a:cubicBezTo>
                    <a:cubicBezTo>
                      <a:pt x="92" y="106"/>
                      <a:pt x="91" y="106"/>
                      <a:pt x="9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Freeform 104"/>
              <p:cNvSpPr/>
              <p:nvPr/>
            </p:nvSpPr>
            <p:spPr bwMode="auto">
              <a:xfrm>
                <a:off x="8224838" y="973138"/>
                <a:ext cx="917575" cy="11113"/>
              </a:xfrm>
              <a:custGeom>
                <a:avLst/>
                <a:gdLst>
                  <a:gd name="T0" fmla="*/ 164 w 165"/>
                  <a:gd name="T1" fmla="*/ 2 h 2"/>
                  <a:gd name="T2" fmla="*/ 1 w 165"/>
                  <a:gd name="T3" fmla="*/ 2 h 2"/>
                  <a:gd name="T4" fmla="*/ 0 w 165"/>
                  <a:gd name="T5" fmla="*/ 1 h 2"/>
                  <a:gd name="T6" fmla="*/ 1 w 165"/>
                  <a:gd name="T7" fmla="*/ 0 h 2"/>
                  <a:gd name="T8" fmla="*/ 164 w 165"/>
                  <a:gd name="T9" fmla="*/ 0 h 2"/>
                  <a:gd name="T10" fmla="*/ 165 w 165"/>
                  <a:gd name="T11" fmla="*/ 1 h 2"/>
                  <a:gd name="T12" fmla="*/ 164 w 1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2">
                    <a:moveTo>
                      <a:pt x="1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65" y="1"/>
                      <a:pt x="165" y="1"/>
                    </a:cubicBezTo>
                    <a:cubicBezTo>
                      <a:pt x="165" y="2"/>
                      <a:pt x="164" y="2"/>
                      <a:pt x="1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Freeform 105"/>
              <p:cNvSpPr/>
              <p:nvPr/>
            </p:nvSpPr>
            <p:spPr bwMode="auto">
              <a:xfrm>
                <a:off x="8224838" y="973138"/>
                <a:ext cx="400050" cy="155575"/>
              </a:xfrm>
              <a:custGeom>
                <a:avLst/>
                <a:gdLst>
                  <a:gd name="T0" fmla="*/ 71 w 72"/>
                  <a:gd name="T1" fmla="*/ 28 h 28"/>
                  <a:gd name="T2" fmla="*/ 71 w 72"/>
                  <a:gd name="T3" fmla="*/ 28 h 28"/>
                  <a:gd name="T4" fmla="*/ 1 w 72"/>
                  <a:gd name="T5" fmla="*/ 2 h 28"/>
                  <a:gd name="T6" fmla="*/ 0 w 72"/>
                  <a:gd name="T7" fmla="*/ 1 h 28"/>
                  <a:gd name="T8" fmla="*/ 1 w 72"/>
                  <a:gd name="T9" fmla="*/ 0 h 28"/>
                  <a:gd name="T10" fmla="*/ 71 w 72"/>
                  <a:gd name="T11" fmla="*/ 26 h 28"/>
                  <a:gd name="T12" fmla="*/ 72 w 72"/>
                  <a:gd name="T13" fmla="*/ 27 h 28"/>
                  <a:gd name="T14" fmla="*/ 71 w 72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8">
                    <a:moveTo>
                      <a:pt x="71" y="28"/>
                    </a:moveTo>
                    <a:cubicBezTo>
                      <a:pt x="71" y="28"/>
                      <a:pt x="71" y="28"/>
                      <a:pt x="71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2" y="26"/>
                      <a:pt x="72" y="27"/>
                      <a:pt x="72" y="27"/>
                    </a:cubicBezTo>
                    <a:cubicBezTo>
                      <a:pt x="72" y="28"/>
                      <a:pt x="71" y="28"/>
                      <a:pt x="7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Freeform 106"/>
              <p:cNvSpPr/>
              <p:nvPr/>
            </p:nvSpPr>
            <p:spPr bwMode="auto">
              <a:xfrm>
                <a:off x="8613775" y="711200"/>
                <a:ext cx="73025" cy="417513"/>
              </a:xfrm>
              <a:custGeom>
                <a:avLst/>
                <a:gdLst>
                  <a:gd name="T0" fmla="*/ 1 w 13"/>
                  <a:gd name="T1" fmla="*/ 75 h 75"/>
                  <a:gd name="T2" fmla="*/ 1 w 13"/>
                  <a:gd name="T3" fmla="*/ 75 h 75"/>
                  <a:gd name="T4" fmla="*/ 0 w 13"/>
                  <a:gd name="T5" fmla="*/ 74 h 75"/>
                  <a:gd name="T6" fmla="*/ 11 w 13"/>
                  <a:gd name="T7" fmla="*/ 1 h 75"/>
                  <a:gd name="T8" fmla="*/ 12 w 13"/>
                  <a:gd name="T9" fmla="*/ 0 h 75"/>
                  <a:gd name="T10" fmla="*/ 13 w 13"/>
                  <a:gd name="T11" fmla="*/ 1 h 75"/>
                  <a:gd name="T12" fmla="*/ 2 w 13"/>
                  <a:gd name="T13" fmla="*/ 74 h 75"/>
                  <a:gd name="T14" fmla="*/ 1 w 13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5">
                    <a:moveTo>
                      <a:pt x="1" y="75"/>
                    </a:moveTo>
                    <a:cubicBezTo>
                      <a:pt x="1" y="75"/>
                      <a:pt x="1" y="75"/>
                      <a:pt x="1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3" y="1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Freeform 107"/>
              <p:cNvSpPr/>
              <p:nvPr/>
            </p:nvSpPr>
            <p:spPr bwMode="auto">
              <a:xfrm>
                <a:off x="8613775" y="1117600"/>
                <a:ext cx="433388" cy="434975"/>
              </a:xfrm>
              <a:custGeom>
                <a:avLst/>
                <a:gdLst>
                  <a:gd name="T0" fmla="*/ 77 w 78"/>
                  <a:gd name="T1" fmla="*/ 78 h 78"/>
                  <a:gd name="T2" fmla="*/ 77 w 78"/>
                  <a:gd name="T3" fmla="*/ 78 h 78"/>
                  <a:gd name="T4" fmla="*/ 0 w 78"/>
                  <a:gd name="T5" fmla="*/ 2 h 78"/>
                  <a:gd name="T6" fmla="*/ 0 w 78"/>
                  <a:gd name="T7" fmla="*/ 0 h 78"/>
                  <a:gd name="T8" fmla="*/ 2 w 78"/>
                  <a:gd name="T9" fmla="*/ 0 h 78"/>
                  <a:gd name="T10" fmla="*/ 78 w 78"/>
                  <a:gd name="T11" fmla="*/ 77 h 78"/>
                  <a:gd name="T12" fmla="*/ 78 w 78"/>
                  <a:gd name="T13" fmla="*/ 78 h 78"/>
                  <a:gd name="T14" fmla="*/ 77 w 78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8">
                    <a:moveTo>
                      <a:pt x="77" y="78"/>
                    </a:moveTo>
                    <a:cubicBezTo>
                      <a:pt x="77" y="78"/>
                      <a:pt x="77" y="78"/>
                      <a:pt x="77" y="7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7"/>
                      <a:pt x="78" y="78"/>
                      <a:pt x="78" y="78"/>
                    </a:cubicBezTo>
                    <a:cubicBezTo>
                      <a:pt x="78" y="78"/>
                      <a:pt x="78" y="78"/>
                      <a:pt x="77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Freeform 108"/>
              <p:cNvSpPr/>
              <p:nvPr/>
            </p:nvSpPr>
            <p:spPr bwMode="auto">
              <a:xfrm>
                <a:off x="8613775" y="973138"/>
                <a:ext cx="528638" cy="155575"/>
              </a:xfrm>
              <a:custGeom>
                <a:avLst/>
                <a:gdLst>
                  <a:gd name="T0" fmla="*/ 1 w 95"/>
                  <a:gd name="T1" fmla="*/ 28 h 28"/>
                  <a:gd name="T2" fmla="*/ 0 w 95"/>
                  <a:gd name="T3" fmla="*/ 27 h 28"/>
                  <a:gd name="T4" fmla="*/ 1 w 95"/>
                  <a:gd name="T5" fmla="*/ 26 h 28"/>
                  <a:gd name="T6" fmla="*/ 94 w 95"/>
                  <a:gd name="T7" fmla="*/ 0 h 28"/>
                  <a:gd name="T8" fmla="*/ 95 w 95"/>
                  <a:gd name="T9" fmla="*/ 1 h 28"/>
                  <a:gd name="T10" fmla="*/ 94 w 95"/>
                  <a:gd name="T11" fmla="*/ 2 h 28"/>
                  <a:gd name="T12" fmla="*/ 1 w 95"/>
                  <a:gd name="T13" fmla="*/ 28 h 28"/>
                  <a:gd name="T14" fmla="*/ 1 w 9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28">
                    <a:moveTo>
                      <a:pt x="1" y="28"/>
                    </a:moveTo>
                    <a:cubicBezTo>
                      <a:pt x="0" y="28"/>
                      <a:pt x="0" y="28"/>
                      <a:pt x="0" y="27"/>
                    </a:cubicBezTo>
                    <a:cubicBezTo>
                      <a:pt x="0" y="27"/>
                      <a:pt x="0" y="26"/>
                      <a:pt x="1" y="26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5" y="0"/>
                      <a:pt x="95" y="1"/>
                    </a:cubicBezTo>
                    <a:cubicBezTo>
                      <a:pt x="95" y="1"/>
                      <a:pt x="95" y="2"/>
                      <a:pt x="94" y="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Oval 109"/>
              <p:cNvSpPr>
                <a:spLocks noChangeArrowheads="1"/>
              </p:cNvSpPr>
              <p:nvPr/>
            </p:nvSpPr>
            <p:spPr bwMode="auto">
              <a:xfrm>
                <a:off x="8891588" y="13970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Oval 110"/>
              <p:cNvSpPr>
                <a:spLocks noChangeArrowheads="1"/>
              </p:cNvSpPr>
              <p:nvPr/>
            </p:nvSpPr>
            <p:spPr bwMode="auto">
              <a:xfrm>
                <a:off x="8620125" y="950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Oval 111"/>
              <p:cNvSpPr>
                <a:spLocks noChangeArrowheads="1"/>
              </p:cNvSpPr>
              <p:nvPr/>
            </p:nvSpPr>
            <p:spPr bwMode="auto">
              <a:xfrm>
                <a:off x="8386763" y="1368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Oval 112"/>
              <p:cNvSpPr>
                <a:spLocks noChangeArrowheads="1"/>
              </p:cNvSpPr>
              <p:nvPr/>
            </p:nvSpPr>
            <p:spPr bwMode="auto">
              <a:xfrm>
                <a:off x="8653463" y="1157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Oval 113"/>
              <p:cNvSpPr>
                <a:spLocks noChangeArrowheads="1"/>
              </p:cNvSpPr>
              <p:nvPr/>
            </p:nvSpPr>
            <p:spPr bwMode="auto">
              <a:xfrm>
                <a:off x="8402638" y="1022350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Freeform 114"/>
              <p:cNvSpPr/>
              <p:nvPr/>
            </p:nvSpPr>
            <p:spPr bwMode="auto">
              <a:xfrm>
                <a:off x="8153400" y="695325"/>
                <a:ext cx="1038225" cy="1030288"/>
              </a:xfrm>
              <a:custGeom>
                <a:avLst/>
                <a:gdLst>
                  <a:gd name="T0" fmla="*/ 95 w 187"/>
                  <a:gd name="T1" fmla="*/ 185 h 185"/>
                  <a:gd name="T2" fmla="*/ 58 w 187"/>
                  <a:gd name="T3" fmla="*/ 177 h 185"/>
                  <a:gd name="T4" fmla="*/ 28 w 187"/>
                  <a:gd name="T5" fmla="*/ 158 h 185"/>
                  <a:gd name="T6" fmla="*/ 8 w 187"/>
                  <a:gd name="T7" fmla="*/ 128 h 185"/>
                  <a:gd name="T8" fmla="*/ 0 w 187"/>
                  <a:gd name="T9" fmla="*/ 93 h 185"/>
                  <a:gd name="T10" fmla="*/ 8 w 187"/>
                  <a:gd name="T11" fmla="*/ 57 h 185"/>
                  <a:gd name="T12" fmla="*/ 28 w 187"/>
                  <a:gd name="T13" fmla="*/ 27 h 185"/>
                  <a:gd name="T14" fmla="*/ 58 w 187"/>
                  <a:gd name="T15" fmla="*/ 8 h 185"/>
                  <a:gd name="T16" fmla="*/ 95 w 187"/>
                  <a:gd name="T17" fmla="*/ 0 h 185"/>
                  <a:gd name="T18" fmla="*/ 141 w 187"/>
                  <a:gd name="T19" fmla="*/ 13 h 185"/>
                  <a:gd name="T20" fmla="*/ 180 w 187"/>
                  <a:gd name="T21" fmla="*/ 49 h 185"/>
                  <a:gd name="T22" fmla="*/ 179 w 187"/>
                  <a:gd name="T23" fmla="*/ 54 h 185"/>
                  <a:gd name="T24" fmla="*/ 174 w 187"/>
                  <a:gd name="T25" fmla="*/ 53 h 185"/>
                  <a:gd name="T26" fmla="*/ 138 w 187"/>
                  <a:gd name="T27" fmla="*/ 19 h 185"/>
                  <a:gd name="T28" fmla="*/ 95 w 187"/>
                  <a:gd name="T29" fmla="*/ 8 h 185"/>
                  <a:gd name="T30" fmla="*/ 61 w 187"/>
                  <a:gd name="T31" fmla="*/ 14 h 185"/>
                  <a:gd name="T32" fmla="*/ 33 w 187"/>
                  <a:gd name="T33" fmla="*/ 33 h 185"/>
                  <a:gd name="T34" fmla="*/ 14 w 187"/>
                  <a:gd name="T35" fmla="*/ 60 h 185"/>
                  <a:gd name="T36" fmla="*/ 8 w 187"/>
                  <a:gd name="T37" fmla="*/ 93 h 185"/>
                  <a:gd name="T38" fmla="*/ 14 w 187"/>
                  <a:gd name="T39" fmla="*/ 125 h 185"/>
                  <a:gd name="T40" fmla="*/ 33 w 187"/>
                  <a:gd name="T41" fmla="*/ 152 h 185"/>
                  <a:gd name="T42" fmla="*/ 61 w 187"/>
                  <a:gd name="T43" fmla="*/ 171 h 185"/>
                  <a:gd name="T44" fmla="*/ 95 w 187"/>
                  <a:gd name="T45" fmla="*/ 177 h 185"/>
                  <a:gd name="T46" fmla="*/ 129 w 187"/>
                  <a:gd name="T47" fmla="*/ 171 h 185"/>
                  <a:gd name="T48" fmla="*/ 156 w 187"/>
                  <a:gd name="T49" fmla="*/ 152 h 185"/>
                  <a:gd name="T50" fmla="*/ 174 w 187"/>
                  <a:gd name="T51" fmla="*/ 125 h 185"/>
                  <a:gd name="T52" fmla="*/ 180 w 187"/>
                  <a:gd name="T53" fmla="*/ 93 h 185"/>
                  <a:gd name="T54" fmla="*/ 180 w 187"/>
                  <a:gd name="T55" fmla="*/ 89 h 185"/>
                  <a:gd name="T56" fmla="*/ 180 w 187"/>
                  <a:gd name="T57" fmla="*/ 81 h 185"/>
                  <a:gd name="T58" fmla="*/ 84 w 187"/>
                  <a:gd name="T59" fmla="*/ 81 h 185"/>
                  <a:gd name="T60" fmla="*/ 80 w 187"/>
                  <a:gd name="T61" fmla="*/ 77 h 185"/>
                  <a:gd name="T62" fmla="*/ 84 w 187"/>
                  <a:gd name="T63" fmla="*/ 73 h 185"/>
                  <a:gd name="T64" fmla="*/ 183 w 187"/>
                  <a:gd name="T65" fmla="*/ 73 h 185"/>
                  <a:gd name="T66" fmla="*/ 187 w 187"/>
                  <a:gd name="T67" fmla="*/ 77 h 185"/>
                  <a:gd name="T68" fmla="*/ 187 w 187"/>
                  <a:gd name="T69" fmla="*/ 89 h 185"/>
                  <a:gd name="T70" fmla="*/ 187 w 187"/>
                  <a:gd name="T71" fmla="*/ 93 h 185"/>
                  <a:gd name="T72" fmla="*/ 180 w 187"/>
                  <a:gd name="T73" fmla="*/ 128 h 185"/>
                  <a:gd name="T74" fmla="*/ 161 w 187"/>
                  <a:gd name="T75" fmla="*/ 158 h 185"/>
                  <a:gd name="T76" fmla="*/ 132 w 187"/>
                  <a:gd name="T77" fmla="*/ 177 h 185"/>
                  <a:gd name="T78" fmla="*/ 95 w 187"/>
                  <a:gd name="T7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7" h="185">
                    <a:moveTo>
                      <a:pt x="95" y="185"/>
                    </a:moveTo>
                    <a:cubicBezTo>
                      <a:pt x="82" y="185"/>
                      <a:pt x="70" y="182"/>
                      <a:pt x="58" y="177"/>
                    </a:cubicBezTo>
                    <a:cubicBezTo>
                      <a:pt x="47" y="173"/>
                      <a:pt x="37" y="166"/>
                      <a:pt x="28" y="158"/>
                    </a:cubicBezTo>
                    <a:cubicBezTo>
                      <a:pt x="19" y="149"/>
                      <a:pt x="13" y="139"/>
                      <a:pt x="8" y="128"/>
                    </a:cubicBezTo>
                    <a:cubicBezTo>
                      <a:pt x="3" y="117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7"/>
                    </a:cubicBezTo>
                    <a:cubicBezTo>
                      <a:pt x="37" y="19"/>
                      <a:pt x="47" y="12"/>
                      <a:pt x="58" y="8"/>
                    </a:cubicBezTo>
                    <a:cubicBezTo>
                      <a:pt x="70" y="3"/>
                      <a:pt x="82" y="0"/>
                      <a:pt x="95" y="0"/>
                    </a:cubicBezTo>
                    <a:cubicBezTo>
                      <a:pt x="112" y="0"/>
                      <a:pt x="127" y="4"/>
                      <a:pt x="141" y="13"/>
                    </a:cubicBezTo>
                    <a:cubicBezTo>
                      <a:pt x="156" y="21"/>
                      <a:pt x="169" y="33"/>
                      <a:pt x="180" y="49"/>
                    </a:cubicBezTo>
                    <a:cubicBezTo>
                      <a:pt x="181" y="51"/>
                      <a:pt x="181" y="53"/>
                      <a:pt x="179" y="54"/>
                    </a:cubicBezTo>
                    <a:cubicBezTo>
                      <a:pt x="177" y="55"/>
                      <a:pt x="175" y="55"/>
                      <a:pt x="174" y="53"/>
                    </a:cubicBezTo>
                    <a:cubicBezTo>
                      <a:pt x="163" y="38"/>
                      <a:pt x="151" y="26"/>
                      <a:pt x="138" y="19"/>
                    </a:cubicBezTo>
                    <a:cubicBezTo>
                      <a:pt x="125" y="12"/>
                      <a:pt x="110" y="8"/>
                      <a:pt x="95" y="8"/>
                    </a:cubicBezTo>
                    <a:cubicBezTo>
                      <a:pt x="83" y="8"/>
                      <a:pt x="72" y="10"/>
                      <a:pt x="61" y="14"/>
                    </a:cubicBezTo>
                    <a:cubicBezTo>
                      <a:pt x="51" y="19"/>
                      <a:pt x="41" y="25"/>
                      <a:pt x="33" y="33"/>
                    </a:cubicBezTo>
                    <a:cubicBezTo>
                      <a:pt x="25" y="40"/>
                      <a:pt x="19" y="49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1" y="166"/>
                      <a:pt x="61" y="171"/>
                    </a:cubicBezTo>
                    <a:cubicBezTo>
                      <a:pt x="72" y="175"/>
                      <a:pt x="83" y="177"/>
                      <a:pt x="95" y="177"/>
                    </a:cubicBezTo>
                    <a:cubicBezTo>
                      <a:pt x="108" y="177"/>
                      <a:pt x="119" y="175"/>
                      <a:pt x="129" y="171"/>
                    </a:cubicBezTo>
                    <a:cubicBezTo>
                      <a:pt x="140" y="166"/>
                      <a:pt x="149" y="160"/>
                      <a:pt x="156" y="152"/>
                    </a:cubicBezTo>
                    <a:cubicBezTo>
                      <a:pt x="163" y="145"/>
                      <a:pt x="169" y="136"/>
                      <a:pt x="174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9"/>
                      <a:pt x="180" y="89"/>
                      <a:pt x="180" y="89"/>
                    </a:cubicBezTo>
                    <a:cubicBezTo>
                      <a:pt x="180" y="87"/>
                      <a:pt x="180" y="85"/>
                      <a:pt x="180" y="81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82" y="81"/>
                      <a:pt x="80" y="79"/>
                      <a:pt x="80" y="77"/>
                    </a:cubicBezTo>
                    <a:cubicBezTo>
                      <a:pt x="80" y="75"/>
                      <a:pt x="82" y="73"/>
                      <a:pt x="84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5" y="73"/>
                      <a:pt x="187" y="75"/>
                      <a:pt x="187" y="77"/>
                    </a:cubicBezTo>
                    <a:cubicBezTo>
                      <a:pt x="187" y="83"/>
                      <a:pt x="187" y="87"/>
                      <a:pt x="187" y="89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6" y="139"/>
                      <a:pt x="169" y="149"/>
                      <a:pt x="161" y="158"/>
                    </a:cubicBezTo>
                    <a:cubicBezTo>
                      <a:pt x="153" y="166"/>
                      <a:pt x="143" y="173"/>
                      <a:pt x="132" y="177"/>
                    </a:cubicBezTo>
                    <a:cubicBezTo>
                      <a:pt x="121" y="182"/>
                      <a:pt x="109" y="185"/>
                      <a:pt x="95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9" name="组合 588"/>
            <p:cNvGrpSpPr/>
            <p:nvPr/>
          </p:nvGrpSpPr>
          <p:grpSpPr>
            <a:xfrm>
              <a:off x="9472563" y="711200"/>
              <a:ext cx="800100" cy="996950"/>
              <a:chOff x="9686925" y="711200"/>
              <a:chExt cx="800100" cy="996950"/>
            </a:xfrm>
            <a:grpFill/>
          </p:grpSpPr>
          <p:sp>
            <p:nvSpPr>
              <p:cNvPr id="590" name="Freeform 115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73 w 74"/>
                  <a:gd name="T1" fmla="*/ 173 h 173"/>
                  <a:gd name="T2" fmla="*/ 72 w 74"/>
                  <a:gd name="T3" fmla="*/ 173 h 173"/>
                  <a:gd name="T4" fmla="*/ 1 w 74"/>
                  <a:gd name="T5" fmla="*/ 1 h 173"/>
                  <a:gd name="T6" fmla="*/ 1 w 74"/>
                  <a:gd name="T7" fmla="*/ 0 h 173"/>
                  <a:gd name="T8" fmla="*/ 2 w 74"/>
                  <a:gd name="T9" fmla="*/ 0 h 173"/>
                  <a:gd name="T10" fmla="*/ 74 w 74"/>
                  <a:gd name="T11" fmla="*/ 172 h 173"/>
                  <a:gd name="T12" fmla="*/ 74 w 74"/>
                  <a:gd name="T13" fmla="*/ 173 h 173"/>
                  <a:gd name="T14" fmla="*/ 73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73" y="173"/>
                    </a:moveTo>
                    <a:cubicBezTo>
                      <a:pt x="73" y="173"/>
                      <a:pt x="73" y="173"/>
                      <a:pt x="72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4" y="172"/>
                      <a:pt x="74" y="172"/>
                      <a:pt x="74" y="172"/>
                    </a:cubicBezTo>
                    <a:cubicBezTo>
                      <a:pt x="74" y="173"/>
                      <a:pt x="74" y="173"/>
                      <a:pt x="74" y="173"/>
                    </a:cubicBezTo>
                    <a:cubicBezTo>
                      <a:pt x="73" y="173"/>
                      <a:pt x="73" y="173"/>
                      <a:pt x="7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Freeform 116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1 w 74"/>
                  <a:gd name="T1" fmla="*/ 173 h 173"/>
                  <a:gd name="T2" fmla="*/ 1 w 74"/>
                  <a:gd name="T3" fmla="*/ 173 h 173"/>
                  <a:gd name="T4" fmla="*/ 1 w 74"/>
                  <a:gd name="T5" fmla="*/ 172 h 173"/>
                  <a:gd name="T6" fmla="*/ 72 w 74"/>
                  <a:gd name="T7" fmla="*/ 0 h 173"/>
                  <a:gd name="T8" fmla="*/ 74 w 74"/>
                  <a:gd name="T9" fmla="*/ 0 h 173"/>
                  <a:gd name="T10" fmla="*/ 74 w 74"/>
                  <a:gd name="T11" fmla="*/ 1 h 173"/>
                  <a:gd name="T12" fmla="*/ 2 w 74"/>
                  <a:gd name="T13" fmla="*/ 173 h 173"/>
                  <a:gd name="T14" fmla="*/ 1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4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Freeform 117"/>
              <p:cNvSpPr/>
              <p:nvPr/>
            </p:nvSpPr>
            <p:spPr bwMode="auto">
              <a:xfrm>
                <a:off x="10282238" y="728663"/>
                <a:ext cx="193675" cy="973138"/>
              </a:xfrm>
              <a:custGeom>
                <a:avLst/>
                <a:gdLst>
                  <a:gd name="T0" fmla="*/ 1 w 35"/>
                  <a:gd name="T1" fmla="*/ 175 h 175"/>
                  <a:gd name="T2" fmla="*/ 1 w 35"/>
                  <a:gd name="T3" fmla="*/ 175 h 175"/>
                  <a:gd name="T4" fmla="*/ 0 w 35"/>
                  <a:gd name="T5" fmla="*/ 173 h 175"/>
                  <a:gd name="T6" fmla="*/ 33 w 35"/>
                  <a:gd name="T7" fmla="*/ 0 h 175"/>
                  <a:gd name="T8" fmla="*/ 34 w 35"/>
                  <a:gd name="T9" fmla="*/ 0 h 175"/>
                  <a:gd name="T10" fmla="*/ 35 w 35"/>
                  <a:gd name="T11" fmla="*/ 1 h 175"/>
                  <a:gd name="T12" fmla="*/ 2 w 35"/>
                  <a:gd name="T13" fmla="*/ 174 h 175"/>
                  <a:gd name="T14" fmla="*/ 1 w 35"/>
                  <a:gd name="T1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5">
                    <a:moveTo>
                      <a:pt x="1" y="175"/>
                    </a:moveTo>
                    <a:cubicBezTo>
                      <a:pt x="1" y="175"/>
                      <a:pt x="1" y="175"/>
                      <a:pt x="1" y="175"/>
                    </a:cubicBezTo>
                    <a:cubicBezTo>
                      <a:pt x="1" y="174"/>
                      <a:pt x="0" y="174"/>
                      <a:pt x="0" y="17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1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4"/>
                      <a:pt x="2" y="175"/>
                      <a:pt x="1" y="1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Freeform 118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1 w 34"/>
                  <a:gd name="T1" fmla="*/ 173 h 173"/>
                  <a:gd name="T2" fmla="*/ 1 w 34"/>
                  <a:gd name="T3" fmla="*/ 173 h 173"/>
                  <a:gd name="T4" fmla="*/ 0 w 34"/>
                  <a:gd name="T5" fmla="*/ 172 h 173"/>
                  <a:gd name="T6" fmla="*/ 32 w 34"/>
                  <a:gd name="T7" fmla="*/ 0 h 173"/>
                  <a:gd name="T8" fmla="*/ 34 w 34"/>
                  <a:gd name="T9" fmla="*/ 0 h 173"/>
                  <a:gd name="T10" fmla="*/ 34 w 34"/>
                  <a:gd name="T11" fmla="*/ 1 h 173"/>
                  <a:gd name="T12" fmla="*/ 2 w 34"/>
                  <a:gd name="T13" fmla="*/ 173 h 173"/>
                  <a:gd name="T14" fmla="*/ 1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Freeform 119"/>
              <p:cNvSpPr/>
              <p:nvPr/>
            </p:nvSpPr>
            <p:spPr bwMode="auto">
              <a:xfrm>
                <a:off x="9704388" y="1206500"/>
                <a:ext cx="771525" cy="6350"/>
              </a:xfrm>
              <a:custGeom>
                <a:avLst/>
                <a:gdLst>
                  <a:gd name="T0" fmla="*/ 138 w 139"/>
                  <a:gd name="T1" fmla="*/ 1 h 1"/>
                  <a:gd name="T2" fmla="*/ 1 w 139"/>
                  <a:gd name="T3" fmla="*/ 1 h 1"/>
                  <a:gd name="T4" fmla="*/ 0 w 139"/>
                  <a:gd name="T5" fmla="*/ 1 h 1"/>
                  <a:gd name="T6" fmla="*/ 1 w 139"/>
                  <a:gd name="T7" fmla="*/ 0 h 1"/>
                  <a:gd name="T8" fmla="*/ 138 w 139"/>
                  <a:gd name="T9" fmla="*/ 0 h 1"/>
                  <a:gd name="T10" fmla="*/ 139 w 139"/>
                  <a:gd name="T11" fmla="*/ 1 h 1"/>
                  <a:gd name="T12" fmla="*/ 138 w 139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">
                    <a:moveTo>
                      <a:pt x="138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38" y="0"/>
                      <a:pt x="139" y="0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Freeform 120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Freeform 121"/>
              <p:cNvSpPr/>
              <p:nvPr/>
            </p:nvSpPr>
            <p:spPr bwMode="auto">
              <a:xfrm>
                <a:off x="9704388" y="728663"/>
                <a:ext cx="771525" cy="962025"/>
              </a:xfrm>
              <a:custGeom>
                <a:avLst/>
                <a:gdLst>
                  <a:gd name="T0" fmla="*/ 1 w 139"/>
                  <a:gd name="T1" fmla="*/ 173 h 173"/>
                  <a:gd name="T2" fmla="*/ 1 w 139"/>
                  <a:gd name="T3" fmla="*/ 173 h 173"/>
                  <a:gd name="T4" fmla="*/ 0 w 139"/>
                  <a:gd name="T5" fmla="*/ 172 h 173"/>
                  <a:gd name="T6" fmla="*/ 137 w 139"/>
                  <a:gd name="T7" fmla="*/ 0 h 173"/>
                  <a:gd name="T8" fmla="*/ 138 w 139"/>
                  <a:gd name="T9" fmla="*/ 0 h 173"/>
                  <a:gd name="T10" fmla="*/ 138 w 139"/>
                  <a:gd name="T11" fmla="*/ 1 h 173"/>
                  <a:gd name="T12" fmla="*/ 2 w 139"/>
                  <a:gd name="T13" fmla="*/ 173 h 173"/>
                  <a:gd name="T14" fmla="*/ 1 w 139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0"/>
                      <a:pt x="138" y="0"/>
                      <a:pt x="138" y="0"/>
                    </a:cubicBezTo>
                    <a:cubicBezTo>
                      <a:pt x="139" y="0"/>
                      <a:pt x="139" y="1"/>
                      <a:pt x="138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Freeform 122"/>
              <p:cNvSpPr/>
              <p:nvPr/>
            </p:nvSpPr>
            <p:spPr bwMode="auto">
              <a:xfrm>
                <a:off x="9882188" y="1679575"/>
                <a:ext cx="411163" cy="11113"/>
              </a:xfrm>
              <a:custGeom>
                <a:avLst/>
                <a:gdLst>
                  <a:gd name="T0" fmla="*/ 73 w 74"/>
                  <a:gd name="T1" fmla="*/ 2 h 2"/>
                  <a:gd name="T2" fmla="*/ 1 w 74"/>
                  <a:gd name="T3" fmla="*/ 2 h 2"/>
                  <a:gd name="T4" fmla="*/ 0 w 74"/>
                  <a:gd name="T5" fmla="*/ 1 h 2"/>
                  <a:gd name="T6" fmla="*/ 1 w 74"/>
                  <a:gd name="T7" fmla="*/ 0 h 2"/>
                  <a:gd name="T8" fmla="*/ 73 w 74"/>
                  <a:gd name="T9" fmla="*/ 0 h 2"/>
                  <a:gd name="T10" fmla="*/ 74 w 74"/>
                  <a:gd name="T11" fmla="*/ 1 h 2"/>
                  <a:gd name="T12" fmla="*/ 73 w 7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2">
                    <a:moveTo>
                      <a:pt x="7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74" y="2"/>
                      <a:pt x="74" y="2"/>
                      <a:pt x="7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Oval 123"/>
              <p:cNvSpPr>
                <a:spLocks noChangeArrowheads="1"/>
              </p:cNvSpPr>
              <p:nvPr/>
            </p:nvSpPr>
            <p:spPr bwMode="auto">
              <a:xfrm>
                <a:off x="10059988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Oval 124"/>
              <p:cNvSpPr>
                <a:spLocks noChangeArrowheads="1"/>
              </p:cNvSpPr>
              <p:nvPr/>
            </p:nvSpPr>
            <p:spPr bwMode="auto">
              <a:xfrm>
                <a:off x="10353675" y="1184275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Oval 125"/>
              <p:cNvSpPr>
                <a:spLocks noChangeArrowheads="1"/>
              </p:cNvSpPr>
              <p:nvPr/>
            </p:nvSpPr>
            <p:spPr bwMode="auto">
              <a:xfrm>
                <a:off x="9826625" y="1479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Oval 126"/>
              <p:cNvSpPr>
                <a:spLocks noChangeArrowheads="1"/>
              </p:cNvSpPr>
              <p:nvPr/>
            </p:nvSpPr>
            <p:spPr bwMode="auto">
              <a:xfrm>
                <a:off x="9959975" y="939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Oval 127"/>
              <p:cNvSpPr>
                <a:spLocks noChangeArrowheads="1"/>
              </p:cNvSpPr>
              <p:nvPr/>
            </p:nvSpPr>
            <p:spPr bwMode="auto">
              <a:xfrm>
                <a:off x="9771063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Freeform 128"/>
              <p:cNvSpPr>
                <a:spLocks noEditPoints="1"/>
              </p:cNvSpPr>
              <p:nvPr/>
            </p:nvSpPr>
            <p:spPr bwMode="auto">
              <a:xfrm>
                <a:off x="9686925" y="711200"/>
                <a:ext cx="800100" cy="996950"/>
              </a:xfrm>
              <a:custGeom>
                <a:avLst/>
                <a:gdLst>
                  <a:gd name="T0" fmla="*/ 141 w 144"/>
                  <a:gd name="T1" fmla="*/ 179 h 179"/>
                  <a:gd name="T2" fmla="*/ 108 w 144"/>
                  <a:gd name="T3" fmla="*/ 179 h 179"/>
                  <a:gd name="T4" fmla="*/ 105 w 144"/>
                  <a:gd name="T5" fmla="*/ 175 h 179"/>
                  <a:gd name="T6" fmla="*/ 108 w 144"/>
                  <a:gd name="T7" fmla="*/ 172 h 179"/>
                  <a:gd name="T8" fmla="*/ 137 w 144"/>
                  <a:gd name="T9" fmla="*/ 172 h 179"/>
                  <a:gd name="T10" fmla="*/ 137 w 144"/>
                  <a:gd name="T11" fmla="*/ 7 h 179"/>
                  <a:gd name="T12" fmla="*/ 108 w 144"/>
                  <a:gd name="T13" fmla="*/ 7 h 179"/>
                  <a:gd name="T14" fmla="*/ 105 w 144"/>
                  <a:gd name="T15" fmla="*/ 4 h 179"/>
                  <a:gd name="T16" fmla="*/ 108 w 144"/>
                  <a:gd name="T17" fmla="*/ 0 h 179"/>
                  <a:gd name="T18" fmla="*/ 141 w 144"/>
                  <a:gd name="T19" fmla="*/ 0 h 179"/>
                  <a:gd name="T20" fmla="*/ 144 w 144"/>
                  <a:gd name="T21" fmla="*/ 4 h 179"/>
                  <a:gd name="T22" fmla="*/ 144 w 144"/>
                  <a:gd name="T23" fmla="*/ 175 h 179"/>
                  <a:gd name="T24" fmla="*/ 141 w 144"/>
                  <a:gd name="T25" fmla="*/ 179 h 179"/>
                  <a:gd name="T26" fmla="*/ 36 w 144"/>
                  <a:gd name="T27" fmla="*/ 179 h 179"/>
                  <a:gd name="T28" fmla="*/ 4 w 144"/>
                  <a:gd name="T29" fmla="*/ 179 h 179"/>
                  <a:gd name="T30" fmla="*/ 0 w 144"/>
                  <a:gd name="T31" fmla="*/ 175 h 179"/>
                  <a:gd name="T32" fmla="*/ 0 w 144"/>
                  <a:gd name="T33" fmla="*/ 4 h 179"/>
                  <a:gd name="T34" fmla="*/ 4 w 144"/>
                  <a:gd name="T35" fmla="*/ 0 h 179"/>
                  <a:gd name="T36" fmla="*/ 36 w 144"/>
                  <a:gd name="T37" fmla="*/ 0 h 179"/>
                  <a:gd name="T38" fmla="*/ 40 w 144"/>
                  <a:gd name="T39" fmla="*/ 4 h 179"/>
                  <a:gd name="T40" fmla="*/ 36 w 144"/>
                  <a:gd name="T41" fmla="*/ 7 h 179"/>
                  <a:gd name="T42" fmla="*/ 8 w 144"/>
                  <a:gd name="T43" fmla="*/ 7 h 179"/>
                  <a:gd name="T44" fmla="*/ 8 w 144"/>
                  <a:gd name="T45" fmla="*/ 172 h 179"/>
                  <a:gd name="T46" fmla="*/ 36 w 144"/>
                  <a:gd name="T47" fmla="*/ 172 h 179"/>
                  <a:gd name="T48" fmla="*/ 40 w 144"/>
                  <a:gd name="T49" fmla="*/ 175 h 179"/>
                  <a:gd name="T50" fmla="*/ 36 w 144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79">
                    <a:moveTo>
                      <a:pt x="141" y="179"/>
                    </a:move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06" y="179"/>
                      <a:pt x="105" y="177"/>
                      <a:pt x="105" y="175"/>
                    </a:cubicBezTo>
                    <a:cubicBezTo>
                      <a:pt x="105" y="173"/>
                      <a:pt x="106" y="172"/>
                      <a:pt x="108" y="172"/>
                    </a:cubicBezTo>
                    <a:cubicBezTo>
                      <a:pt x="137" y="172"/>
                      <a:pt x="137" y="172"/>
                      <a:pt x="137" y="172"/>
                    </a:cubicBezTo>
                    <a:cubicBezTo>
                      <a:pt x="137" y="7"/>
                      <a:pt x="137" y="7"/>
                      <a:pt x="137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6" y="7"/>
                      <a:pt x="105" y="6"/>
                      <a:pt x="105" y="4"/>
                    </a:cubicBezTo>
                    <a:cubicBezTo>
                      <a:pt x="105" y="2"/>
                      <a:pt x="106" y="0"/>
                      <a:pt x="10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3" y="0"/>
                      <a:pt x="144" y="2"/>
                      <a:pt x="144" y="4"/>
                    </a:cubicBezTo>
                    <a:cubicBezTo>
                      <a:pt x="144" y="175"/>
                      <a:pt x="144" y="175"/>
                      <a:pt x="144" y="175"/>
                    </a:cubicBezTo>
                    <a:cubicBezTo>
                      <a:pt x="144" y="177"/>
                      <a:pt x="143" y="179"/>
                      <a:pt x="141" y="179"/>
                    </a:cubicBezTo>
                    <a:close/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40" y="2"/>
                      <a:pt x="40" y="4"/>
                    </a:cubicBezTo>
                    <a:cubicBezTo>
                      <a:pt x="40" y="6"/>
                      <a:pt x="38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40" y="173"/>
                      <a:pt x="40" y="175"/>
                    </a:cubicBezTo>
                    <a:cubicBezTo>
                      <a:pt x="40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4" name="组合 603"/>
            <p:cNvGrpSpPr/>
            <p:nvPr/>
          </p:nvGrpSpPr>
          <p:grpSpPr>
            <a:xfrm>
              <a:off x="10823526" y="711200"/>
              <a:ext cx="228600" cy="996950"/>
              <a:chOff x="11037888" y="711200"/>
              <a:chExt cx="228600" cy="996950"/>
            </a:xfrm>
            <a:grpFill/>
          </p:grpSpPr>
          <p:sp>
            <p:nvSpPr>
              <p:cNvPr id="605" name="Freeform 129"/>
              <p:cNvSpPr/>
              <p:nvPr/>
            </p:nvSpPr>
            <p:spPr bwMode="auto">
              <a:xfrm>
                <a:off x="11237913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Freeform 130"/>
              <p:cNvSpPr/>
              <p:nvPr/>
            </p:nvSpPr>
            <p:spPr bwMode="auto">
              <a:xfrm>
                <a:off x="11055350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3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Oval 131"/>
              <p:cNvSpPr>
                <a:spLocks noChangeArrowheads="1"/>
              </p:cNvSpPr>
              <p:nvPr/>
            </p:nvSpPr>
            <p:spPr bwMode="auto">
              <a:xfrm>
                <a:off x="11166475" y="1408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Oval 132"/>
              <p:cNvSpPr>
                <a:spLocks noChangeArrowheads="1"/>
              </p:cNvSpPr>
              <p:nvPr/>
            </p:nvSpPr>
            <p:spPr bwMode="auto">
              <a:xfrm>
                <a:off x="11215688" y="955675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Freeform 133"/>
              <p:cNvSpPr/>
              <p:nvPr/>
            </p:nvSpPr>
            <p:spPr bwMode="auto">
              <a:xfrm>
                <a:off x="11037888" y="711200"/>
                <a:ext cx="222250" cy="996950"/>
              </a:xfrm>
              <a:custGeom>
                <a:avLst/>
                <a:gdLst>
                  <a:gd name="T0" fmla="*/ 36 w 40"/>
                  <a:gd name="T1" fmla="*/ 179 h 179"/>
                  <a:gd name="T2" fmla="*/ 4 w 40"/>
                  <a:gd name="T3" fmla="*/ 179 h 179"/>
                  <a:gd name="T4" fmla="*/ 0 w 40"/>
                  <a:gd name="T5" fmla="*/ 175 h 179"/>
                  <a:gd name="T6" fmla="*/ 0 w 40"/>
                  <a:gd name="T7" fmla="*/ 4 h 179"/>
                  <a:gd name="T8" fmla="*/ 4 w 40"/>
                  <a:gd name="T9" fmla="*/ 0 h 179"/>
                  <a:gd name="T10" fmla="*/ 36 w 40"/>
                  <a:gd name="T11" fmla="*/ 0 h 179"/>
                  <a:gd name="T12" fmla="*/ 40 w 40"/>
                  <a:gd name="T13" fmla="*/ 4 h 179"/>
                  <a:gd name="T14" fmla="*/ 36 w 40"/>
                  <a:gd name="T15" fmla="*/ 7 h 179"/>
                  <a:gd name="T16" fmla="*/ 8 w 40"/>
                  <a:gd name="T17" fmla="*/ 7 h 179"/>
                  <a:gd name="T18" fmla="*/ 8 w 40"/>
                  <a:gd name="T19" fmla="*/ 172 h 179"/>
                  <a:gd name="T20" fmla="*/ 36 w 40"/>
                  <a:gd name="T21" fmla="*/ 172 h 179"/>
                  <a:gd name="T22" fmla="*/ 40 w 40"/>
                  <a:gd name="T23" fmla="*/ 175 h 179"/>
                  <a:gd name="T24" fmla="*/ 36 w 40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179"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7"/>
                      <a:pt x="39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0" name="组合 609"/>
            <p:cNvGrpSpPr/>
            <p:nvPr/>
          </p:nvGrpSpPr>
          <p:grpSpPr>
            <a:xfrm>
              <a:off x="144413" y="5145088"/>
              <a:ext cx="744538" cy="1023938"/>
              <a:chOff x="358775" y="5145088"/>
              <a:chExt cx="744538" cy="1023938"/>
            </a:xfrm>
            <a:grpFill/>
          </p:grpSpPr>
          <p:sp>
            <p:nvSpPr>
              <p:cNvPr id="611" name="Freeform 134"/>
              <p:cNvSpPr/>
              <p:nvPr/>
            </p:nvSpPr>
            <p:spPr bwMode="auto">
              <a:xfrm>
                <a:off x="725488" y="5156200"/>
                <a:ext cx="11113" cy="995363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Freeform 135"/>
              <p:cNvSpPr/>
              <p:nvPr/>
            </p:nvSpPr>
            <p:spPr bwMode="auto">
              <a:xfrm>
                <a:off x="481013" y="5278438"/>
                <a:ext cx="577850" cy="579438"/>
              </a:xfrm>
              <a:custGeom>
                <a:avLst/>
                <a:gdLst>
                  <a:gd name="T0" fmla="*/ 103 w 104"/>
                  <a:gd name="T1" fmla="*/ 104 h 104"/>
                  <a:gd name="T2" fmla="*/ 102 w 104"/>
                  <a:gd name="T3" fmla="*/ 103 h 104"/>
                  <a:gd name="T4" fmla="*/ 1 w 104"/>
                  <a:gd name="T5" fmla="*/ 2 h 104"/>
                  <a:gd name="T6" fmla="*/ 1 w 104"/>
                  <a:gd name="T7" fmla="*/ 1 h 104"/>
                  <a:gd name="T8" fmla="*/ 2 w 104"/>
                  <a:gd name="T9" fmla="*/ 1 h 104"/>
                  <a:gd name="T10" fmla="*/ 104 w 104"/>
                  <a:gd name="T11" fmla="*/ 102 h 104"/>
                  <a:gd name="T12" fmla="*/ 104 w 104"/>
                  <a:gd name="T13" fmla="*/ 103 h 104"/>
                  <a:gd name="T14" fmla="*/ 103 w 104"/>
                  <a:gd name="T1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4">
                    <a:moveTo>
                      <a:pt x="103" y="104"/>
                    </a:moveTo>
                    <a:cubicBezTo>
                      <a:pt x="103" y="104"/>
                      <a:pt x="102" y="104"/>
                      <a:pt x="102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2"/>
                      <a:pt x="104" y="103"/>
                      <a:pt x="104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Freeform 136"/>
              <p:cNvSpPr/>
              <p:nvPr/>
            </p:nvSpPr>
            <p:spPr bwMode="auto">
              <a:xfrm>
                <a:off x="725488" y="5846763"/>
                <a:ext cx="333375" cy="304800"/>
              </a:xfrm>
              <a:custGeom>
                <a:avLst/>
                <a:gdLst>
                  <a:gd name="T0" fmla="*/ 1 w 60"/>
                  <a:gd name="T1" fmla="*/ 55 h 55"/>
                  <a:gd name="T2" fmla="*/ 0 w 60"/>
                  <a:gd name="T3" fmla="*/ 55 h 55"/>
                  <a:gd name="T4" fmla="*/ 0 w 60"/>
                  <a:gd name="T5" fmla="*/ 54 h 55"/>
                  <a:gd name="T6" fmla="*/ 58 w 60"/>
                  <a:gd name="T7" fmla="*/ 0 h 55"/>
                  <a:gd name="T8" fmla="*/ 60 w 60"/>
                  <a:gd name="T9" fmla="*/ 0 h 55"/>
                  <a:gd name="T10" fmla="*/ 60 w 60"/>
                  <a:gd name="T11" fmla="*/ 1 h 55"/>
                  <a:gd name="T12" fmla="*/ 1 w 60"/>
                  <a:gd name="T13" fmla="*/ 55 h 55"/>
                  <a:gd name="T14" fmla="*/ 1 w 60"/>
                  <a:gd name="T1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5">
                    <a:moveTo>
                      <a:pt x="1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4"/>
                      <a:pt x="0" y="5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59" y="0"/>
                      <a:pt x="60" y="0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Freeform 137"/>
              <p:cNvSpPr/>
              <p:nvPr/>
            </p:nvSpPr>
            <p:spPr bwMode="auto">
              <a:xfrm>
                <a:off x="725488" y="5156200"/>
                <a:ext cx="333375" cy="701675"/>
              </a:xfrm>
              <a:custGeom>
                <a:avLst/>
                <a:gdLst>
                  <a:gd name="T0" fmla="*/ 59 w 60"/>
                  <a:gd name="T1" fmla="*/ 126 h 126"/>
                  <a:gd name="T2" fmla="*/ 58 w 60"/>
                  <a:gd name="T3" fmla="*/ 125 h 126"/>
                  <a:gd name="T4" fmla="*/ 0 w 60"/>
                  <a:gd name="T5" fmla="*/ 2 h 126"/>
                  <a:gd name="T6" fmla="*/ 0 w 60"/>
                  <a:gd name="T7" fmla="*/ 1 h 126"/>
                  <a:gd name="T8" fmla="*/ 1 w 60"/>
                  <a:gd name="T9" fmla="*/ 1 h 126"/>
                  <a:gd name="T10" fmla="*/ 60 w 60"/>
                  <a:gd name="T11" fmla="*/ 124 h 126"/>
                  <a:gd name="T12" fmla="*/ 59 w 60"/>
                  <a:gd name="T13" fmla="*/ 126 h 126"/>
                  <a:gd name="T14" fmla="*/ 59 w 60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26">
                    <a:moveTo>
                      <a:pt x="59" y="126"/>
                    </a:moveTo>
                    <a:cubicBezTo>
                      <a:pt x="59" y="126"/>
                      <a:pt x="58" y="126"/>
                      <a:pt x="58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60" y="125"/>
                      <a:pt x="60" y="125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Freeform 138"/>
              <p:cNvSpPr/>
              <p:nvPr/>
            </p:nvSpPr>
            <p:spPr bwMode="auto">
              <a:xfrm>
                <a:off x="725488" y="5278438"/>
                <a:ext cx="250825" cy="873125"/>
              </a:xfrm>
              <a:custGeom>
                <a:avLst/>
                <a:gdLst>
                  <a:gd name="T0" fmla="*/ 1 w 45"/>
                  <a:gd name="T1" fmla="*/ 157 h 157"/>
                  <a:gd name="T2" fmla="*/ 0 w 45"/>
                  <a:gd name="T3" fmla="*/ 157 h 157"/>
                  <a:gd name="T4" fmla="*/ 0 w 45"/>
                  <a:gd name="T5" fmla="*/ 156 h 157"/>
                  <a:gd name="T6" fmla="*/ 43 w 45"/>
                  <a:gd name="T7" fmla="*/ 1 h 157"/>
                  <a:gd name="T8" fmla="*/ 44 w 45"/>
                  <a:gd name="T9" fmla="*/ 0 h 157"/>
                  <a:gd name="T10" fmla="*/ 45 w 45"/>
                  <a:gd name="T11" fmla="*/ 1 h 157"/>
                  <a:gd name="T12" fmla="*/ 2 w 45"/>
                  <a:gd name="T13" fmla="*/ 157 h 157"/>
                  <a:gd name="T14" fmla="*/ 1 w 45"/>
                  <a:gd name="T1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7">
                    <a:moveTo>
                      <a:pt x="1" y="157"/>
                    </a:moveTo>
                    <a:cubicBezTo>
                      <a:pt x="1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6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4" y="0"/>
                      <a:pt x="44" y="0"/>
                    </a:cubicBezTo>
                    <a:cubicBezTo>
                      <a:pt x="45" y="0"/>
                      <a:pt x="45" y="1"/>
                      <a:pt x="45" y="1"/>
                    </a:cubicBezTo>
                    <a:cubicBezTo>
                      <a:pt x="2" y="157"/>
                      <a:pt x="2" y="157"/>
                      <a:pt x="2" y="157"/>
                    </a:cubicBezTo>
                    <a:cubicBezTo>
                      <a:pt x="1" y="157"/>
                      <a:pt x="1" y="157"/>
                      <a:pt x="1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Freeform 139"/>
              <p:cNvSpPr>
                <a:spLocks noEditPoints="1"/>
              </p:cNvSpPr>
              <p:nvPr/>
            </p:nvSpPr>
            <p:spPr bwMode="auto">
              <a:xfrm>
                <a:off x="358775" y="5145088"/>
                <a:ext cx="744538" cy="1023938"/>
              </a:xfrm>
              <a:custGeom>
                <a:avLst/>
                <a:gdLst>
                  <a:gd name="T0" fmla="*/ 67 w 134"/>
                  <a:gd name="T1" fmla="*/ 184 h 184"/>
                  <a:gd name="T2" fmla="*/ 36 w 134"/>
                  <a:gd name="T3" fmla="*/ 175 h 184"/>
                  <a:gd name="T4" fmla="*/ 16 w 134"/>
                  <a:gd name="T5" fmla="*/ 153 h 184"/>
                  <a:gd name="T6" fmla="*/ 4 w 134"/>
                  <a:gd name="T7" fmla="*/ 124 h 184"/>
                  <a:gd name="T8" fmla="*/ 0 w 134"/>
                  <a:gd name="T9" fmla="*/ 91 h 184"/>
                  <a:gd name="T10" fmla="*/ 4 w 134"/>
                  <a:gd name="T11" fmla="*/ 58 h 184"/>
                  <a:gd name="T12" fmla="*/ 16 w 134"/>
                  <a:gd name="T13" fmla="*/ 29 h 184"/>
                  <a:gd name="T14" fmla="*/ 37 w 134"/>
                  <a:gd name="T15" fmla="*/ 8 h 184"/>
                  <a:gd name="T16" fmla="*/ 67 w 134"/>
                  <a:gd name="T17" fmla="*/ 0 h 184"/>
                  <a:gd name="T18" fmla="*/ 96 w 134"/>
                  <a:gd name="T19" fmla="*/ 8 h 184"/>
                  <a:gd name="T20" fmla="*/ 117 w 134"/>
                  <a:gd name="T21" fmla="*/ 29 h 184"/>
                  <a:gd name="T22" fmla="*/ 130 w 134"/>
                  <a:gd name="T23" fmla="*/ 58 h 184"/>
                  <a:gd name="T24" fmla="*/ 134 w 134"/>
                  <a:gd name="T25" fmla="*/ 91 h 184"/>
                  <a:gd name="T26" fmla="*/ 130 w 134"/>
                  <a:gd name="T27" fmla="*/ 124 h 184"/>
                  <a:gd name="T28" fmla="*/ 118 w 134"/>
                  <a:gd name="T29" fmla="*/ 153 h 184"/>
                  <a:gd name="T30" fmla="*/ 97 w 134"/>
                  <a:gd name="T31" fmla="*/ 175 h 184"/>
                  <a:gd name="T32" fmla="*/ 67 w 134"/>
                  <a:gd name="T33" fmla="*/ 184 h 184"/>
                  <a:gd name="T34" fmla="*/ 67 w 134"/>
                  <a:gd name="T35" fmla="*/ 7 h 184"/>
                  <a:gd name="T36" fmla="*/ 41 w 134"/>
                  <a:gd name="T37" fmla="*/ 14 h 184"/>
                  <a:gd name="T38" fmla="*/ 22 w 134"/>
                  <a:gd name="T39" fmla="*/ 33 h 184"/>
                  <a:gd name="T40" fmla="*/ 11 w 134"/>
                  <a:gd name="T41" fmla="*/ 60 h 184"/>
                  <a:gd name="T42" fmla="*/ 7 w 134"/>
                  <a:gd name="T43" fmla="*/ 91 h 184"/>
                  <a:gd name="T44" fmla="*/ 11 w 134"/>
                  <a:gd name="T45" fmla="*/ 122 h 184"/>
                  <a:gd name="T46" fmla="*/ 22 w 134"/>
                  <a:gd name="T47" fmla="*/ 150 h 184"/>
                  <a:gd name="T48" fmla="*/ 41 w 134"/>
                  <a:gd name="T49" fmla="*/ 169 h 184"/>
                  <a:gd name="T50" fmla="*/ 67 w 134"/>
                  <a:gd name="T51" fmla="*/ 177 h 184"/>
                  <a:gd name="T52" fmla="*/ 93 w 134"/>
                  <a:gd name="T53" fmla="*/ 169 h 184"/>
                  <a:gd name="T54" fmla="*/ 111 w 134"/>
                  <a:gd name="T55" fmla="*/ 150 h 184"/>
                  <a:gd name="T56" fmla="*/ 123 w 134"/>
                  <a:gd name="T57" fmla="*/ 122 h 184"/>
                  <a:gd name="T58" fmla="*/ 126 w 134"/>
                  <a:gd name="T59" fmla="*/ 91 h 184"/>
                  <a:gd name="T60" fmla="*/ 123 w 134"/>
                  <a:gd name="T61" fmla="*/ 60 h 184"/>
                  <a:gd name="T62" fmla="*/ 111 w 134"/>
                  <a:gd name="T63" fmla="*/ 33 h 184"/>
                  <a:gd name="T64" fmla="*/ 92 w 134"/>
                  <a:gd name="T65" fmla="*/ 14 h 184"/>
                  <a:gd name="T66" fmla="*/ 67 w 134"/>
                  <a:gd name="T67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84">
                    <a:moveTo>
                      <a:pt x="67" y="184"/>
                    </a:moveTo>
                    <a:cubicBezTo>
                      <a:pt x="55" y="184"/>
                      <a:pt x="45" y="181"/>
                      <a:pt x="36" y="175"/>
                    </a:cubicBezTo>
                    <a:cubicBezTo>
                      <a:pt x="28" y="170"/>
                      <a:pt x="21" y="162"/>
                      <a:pt x="16" y="153"/>
                    </a:cubicBezTo>
                    <a:cubicBezTo>
                      <a:pt x="10" y="145"/>
                      <a:pt x="6" y="135"/>
                      <a:pt x="4" y="124"/>
                    </a:cubicBezTo>
                    <a:cubicBezTo>
                      <a:pt x="1" y="113"/>
                      <a:pt x="0" y="102"/>
                      <a:pt x="0" y="91"/>
                    </a:cubicBezTo>
                    <a:cubicBezTo>
                      <a:pt x="0" y="80"/>
                      <a:pt x="1" y="69"/>
                      <a:pt x="4" y="58"/>
                    </a:cubicBezTo>
                    <a:cubicBezTo>
                      <a:pt x="6" y="48"/>
                      <a:pt x="10" y="38"/>
                      <a:pt x="16" y="29"/>
                    </a:cubicBezTo>
                    <a:cubicBezTo>
                      <a:pt x="21" y="20"/>
                      <a:pt x="29" y="13"/>
                      <a:pt x="37" y="8"/>
                    </a:cubicBezTo>
                    <a:cubicBezTo>
                      <a:pt x="45" y="2"/>
                      <a:pt x="55" y="0"/>
                      <a:pt x="67" y="0"/>
                    </a:cubicBezTo>
                    <a:cubicBezTo>
                      <a:pt x="78" y="0"/>
                      <a:pt x="88" y="2"/>
                      <a:pt x="96" y="8"/>
                    </a:cubicBezTo>
                    <a:cubicBezTo>
                      <a:pt x="105" y="13"/>
                      <a:pt x="112" y="20"/>
                      <a:pt x="117" y="29"/>
                    </a:cubicBezTo>
                    <a:cubicBezTo>
                      <a:pt x="123" y="38"/>
                      <a:pt x="127" y="48"/>
                      <a:pt x="130" y="58"/>
                    </a:cubicBezTo>
                    <a:cubicBezTo>
                      <a:pt x="132" y="69"/>
                      <a:pt x="134" y="80"/>
                      <a:pt x="134" y="91"/>
                    </a:cubicBezTo>
                    <a:cubicBezTo>
                      <a:pt x="134" y="102"/>
                      <a:pt x="132" y="113"/>
                      <a:pt x="130" y="124"/>
                    </a:cubicBezTo>
                    <a:cubicBezTo>
                      <a:pt x="127" y="135"/>
                      <a:pt x="123" y="145"/>
                      <a:pt x="118" y="153"/>
                    </a:cubicBezTo>
                    <a:cubicBezTo>
                      <a:pt x="112" y="162"/>
                      <a:pt x="105" y="170"/>
                      <a:pt x="97" y="175"/>
                    </a:cubicBezTo>
                    <a:cubicBezTo>
                      <a:pt x="88" y="181"/>
                      <a:pt x="78" y="184"/>
                      <a:pt x="67" y="184"/>
                    </a:cubicBezTo>
                    <a:close/>
                    <a:moveTo>
                      <a:pt x="67" y="7"/>
                    </a:moveTo>
                    <a:cubicBezTo>
                      <a:pt x="57" y="7"/>
                      <a:pt x="48" y="9"/>
                      <a:pt x="41" y="14"/>
                    </a:cubicBezTo>
                    <a:cubicBezTo>
                      <a:pt x="33" y="19"/>
                      <a:pt x="27" y="25"/>
                      <a:pt x="22" y="33"/>
                    </a:cubicBezTo>
                    <a:cubicBezTo>
                      <a:pt x="17" y="41"/>
                      <a:pt x="13" y="50"/>
                      <a:pt x="11" y="60"/>
                    </a:cubicBezTo>
                    <a:cubicBezTo>
                      <a:pt x="8" y="70"/>
                      <a:pt x="7" y="81"/>
                      <a:pt x="7" y="91"/>
                    </a:cubicBezTo>
                    <a:cubicBezTo>
                      <a:pt x="7" y="101"/>
                      <a:pt x="8" y="112"/>
                      <a:pt x="11" y="122"/>
                    </a:cubicBezTo>
                    <a:cubicBezTo>
                      <a:pt x="13" y="132"/>
                      <a:pt x="17" y="141"/>
                      <a:pt x="22" y="150"/>
                    </a:cubicBezTo>
                    <a:cubicBezTo>
                      <a:pt x="27" y="158"/>
                      <a:pt x="33" y="164"/>
                      <a:pt x="41" y="169"/>
                    </a:cubicBezTo>
                    <a:cubicBezTo>
                      <a:pt x="48" y="174"/>
                      <a:pt x="57" y="177"/>
                      <a:pt x="67" y="177"/>
                    </a:cubicBezTo>
                    <a:cubicBezTo>
                      <a:pt x="76" y="177"/>
                      <a:pt x="85" y="174"/>
                      <a:pt x="93" y="169"/>
                    </a:cubicBezTo>
                    <a:cubicBezTo>
                      <a:pt x="100" y="164"/>
                      <a:pt x="106" y="158"/>
                      <a:pt x="111" y="150"/>
                    </a:cubicBezTo>
                    <a:cubicBezTo>
                      <a:pt x="116" y="141"/>
                      <a:pt x="120" y="132"/>
                      <a:pt x="123" y="122"/>
                    </a:cubicBezTo>
                    <a:cubicBezTo>
                      <a:pt x="125" y="112"/>
                      <a:pt x="126" y="101"/>
                      <a:pt x="126" y="91"/>
                    </a:cubicBezTo>
                    <a:cubicBezTo>
                      <a:pt x="126" y="81"/>
                      <a:pt x="125" y="70"/>
                      <a:pt x="123" y="60"/>
                    </a:cubicBezTo>
                    <a:cubicBezTo>
                      <a:pt x="120" y="50"/>
                      <a:pt x="116" y="41"/>
                      <a:pt x="111" y="33"/>
                    </a:cubicBezTo>
                    <a:cubicBezTo>
                      <a:pt x="106" y="25"/>
                      <a:pt x="100" y="19"/>
                      <a:pt x="92" y="14"/>
                    </a:cubicBezTo>
                    <a:cubicBezTo>
                      <a:pt x="85" y="9"/>
                      <a:pt x="77" y="7"/>
                      <a:pt x="6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Oval 140"/>
              <p:cNvSpPr>
                <a:spLocks noChangeArrowheads="1"/>
              </p:cNvSpPr>
              <p:nvPr/>
            </p:nvSpPr>
            <p:spPr bwMode="auto">
              <a:xfrm>
                <a:off x="703263" y="55006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Oval 141"/>
              <p:cNvSpPr>
                <a:spLocks noChangeArrowheads="1"/>
              </p:cNvSpPr>
              <p:nvPr/>
            </p:nvSpPr>
            <p:spPr bwMode="auto">
              <a:xfrm>
                <a:off x="876300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Oval 142"/>
              <p:cNvSpPr>
                <a:spLocks noChangeArrowheads="1"/>
              </p:cNvSpPr>
              <p:nvPr/>
            </p:nvSpPr>
            <p:spPr bwMode="auto">
              <a:xfrm>
                <a:off x="836613" y="56340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Oval 143"/>
              <p:cNvSpPr>
                <a:spLocks noChangeArrowheads="1"/>
              </p:cNvSpPr>
              <p:nvPr/>
            </p:nvSpPr>
            <p:spPr bwMode="auto">
              <a:xfrm>
                <a:off x="574675" y="5891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Oval 144"/>
              <p:cNvSpPr>
                <a:spLocks noChangeArrowheads="1"/>
              </p:cNvSpPr>
              <p:nvPr/>
            </p:nvSpPr>
            <p:spPr bwMode="auto">
              <a:xfrm>
                <a:off x="865188" y="59737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Oval 145"/>
              <p:cNvSpPr>
                <a:spLocks noChangeArrowheads="1"/>
              </p:cNvSpPr>
              <p:nvPr/>
            </p:nvSpPr>
            <p:spPr bwMode="auto">
              <a:xfrm>
                <a:off x="547688" y="53498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23" name="组合 622"/>
            <p:cNvGrpSpPr/>
            <p:nvPr/>
          </p:nvGrpSpPr>
          <p:grpSpPr>
            <a:xfrm>
              <a:off x="1466801" y="5156200"/>
              <a:ext cx="395288" cy="1001713"/>
              <a:chOff x="1681163" y="5156200"/>
              <a:chExt cx="395288" cy="1001713"/>
            </a:xfrm>
            <a:grpFill/>
          </p:grpSpPr>
          <p:sp>
            <p:nvSpPr>
              <p:cNvPr id="624" name="Freeform 146"/>
              <p:cNvSpPr/>
              <p:nvPr/>
            </p:nvSpPr>
            <p:spPr bwMode="auto">
              <a:xfrm>
                <a:off x="2043113" y="5172075"/>
                <a:ext cx="11113" cy="968375"/>
              </a:xfrm>
              <a:custGeom>
                <a:avLst/>
                <a:gdLst>
                  <a:gd name="T0" fmla="*/ 1 w 2"/>
                  <a:gd name="T1" fmla="*/ 174 h 174"/>
                  <a:gd name="T2" fmla="*/ 0 w 2"/>
                  <a:gd name="T3" fmla="*/ 173 h 174"/>
                  <a:gd name="T4" fmla="*/ 0 w 2"/>
                  <a:gd name="T5" fmla="*/ 1 h 174"/>
                  <a:gd name="T6" fmla="*/ 1 w 2"/>
                  <a:gd name="T7" fmla="*/ 0 h 174"/>
                  <a:gd name="T8" fmla="*/ 2 w 2"/>
                  <a:gd name="T9" fmla="*/ 1 h 174"/>
                  <a:gd name="T10" fmla="*/ 2 w 2"/>
                  <a:gd name="T11" fmla="*/ 173 h 174"/>
                  <a:gd name="T12" fmla="*/ 1 w 2"/>
                  <a:gd name="T1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Freeform 147"/>
              <p:cNvSpPr/>
              <p:nvPr/>
            </p:nvSpPr>
            <p:spPr bwMode="auto">
              <a:xfrm>
                <a:off x="1865313" y="5172075"/>
                <a:ext cx="188913" cy="177800"/>
              </a:xfrm>
              <a:custGeom>
                <a:avLst/>
                <a:gdLst>
                  <a:gd name="T0" fmla="*/ 1 w 34"/>
                  <a:gd name="T1" fmla="*/ 32 h 32"/>
                  <a:gd name="T2" fmla="*/ 0 w 34"/>
                  <a:gd name="T3" fmla="*/ 32 h 32"/>
                  <a:gd name="T4" fmla="*/ 0 w 34"/>
                  <a:gd name="T5" fmla="*/ 31 h 32"/>
                  <a:gd name="T6" fmla="*/ 32 w 34"/>
                  <a:gd name="T7" fmla="*/ 0 h 32"/>
                  <a:gd name="T8" fmla="*/ 33 w 34"/>
                  <a:gd name="T9" fmla="*/ 0 h 32"/>
                  <a:gd name="T10" fmla="*/ 33 w 34"/>
                  <a:gd name="T11" fmla="*/ 2 h 32"/>
                  <a:gd name="T12" fmla="*/ 1 w 34"/>
                  <a:gd name="T13" fmla="*/ 32 h 32"/>
                  <a:gd name="T14" fmla="*/ 1 w 3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2">
                    <a:moveTo>
                      <a:pt x="1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1"/>
                      <a:pt x="0" y="3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3" y="0"/>
                      <a:pt x="33" y="0"/>
                    </a:cubicBezTo>
                    <a:cubicBezTo>
                      <a:pt x="34" y="1"/>
                      <a:pt x="34" y="1"/>
                      <a:pt x="33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Freeform 148"/>
              <p:cNvSpPr/>
              <p:nvPr/>
            </p:nvSpPr>
            <p:spPr bwMode="auto">
              <a:xfrm>
                <a:off x="1692275" y="5172075"/>
                <a:ext cx="184150" cy="177800"/>
              </a:xfrm>
              <a:custGeom>
                <a:avLst/>
                <a:gdLst>
                  <a:gd name="T0" fmla="*/ 32 w 33"/>
                  <a:gd name="T1" fmla="*/ 32 h 32"/>
                  <a:gd name="T2" fmla="*/ 31 w 33"/>
                  <a:gd name="T3" fmla="*/ 32 h 32"/>
                  <a:gd name="T4" fmla="*/ 1 w 33"/>
                  <a:gd name="T5" fmla="*/ 2 h 32"/>
                  <a:gd name="T6" fmla="*/ 1 w 33"/>
                  <a:gd name="T7" fmla="*/ 0 h 32"/>
                  <a:gd name="T8" fmla="*/ 2 w 33"/>
                  <a:gd name="T9" fmla="*/ 0 h 32"/>
                  <a:gd name="T10" fmla="*/ 32 w 33"/>
                  <a:gd name="T11" fmla="*/ 31 h 32"/>
                  <a:gd name="T12" fmla="*/ 32 w 33"/>
                  <a:gd name="T13" fmla="*/ 32 h 32"/>
                  <a:gd name="T14" fmla="*/ 32 w 33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32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Freeform 149"/>
              <p:cNvSpPr/>
              <p:nvPr/>
            </p:nvSpPr>
            <p:spPr bwMode="auto">
              <a:xfrm>
                <a:off x="1865313" y="5172075"/>
                <a:ext cx="188913" cy="968375"/>
              </a:xfrm>
              <a:custGeom>
                <a:avLst/>
                <a:gdLst>
                  <a:gd name="T0" fmla="*/ 1 w 34"/>
                  <a:gd name="T1" fmla="*/ 174 h 174"/>
                  <a:gd name="T2" fmla="*/ 0 w 34"/>
                  <a:gd name="T3" fmla="*/ 174 h 174"/>
                  <a:gd name="T4" fmla="*/ 0 w 34"/>
                  <a:gd name="T5" fmla="*/ 173 h 174"/>
                  <a:gd name="T6" fmla="*/ 32 w 34"/>
                  <a:gd name="T7" fmla="*/ 1 h 174"/>
                  <a:gd name="T8" fmla="*/ 33 w 34"/>
                  <a:gd name="T9" fmla="*/ 0 h 174"/>
                  <a:gd name="T10" fmla="*/ 34 w 34"/>
                  <a:gd name="T11" fmla="*/ 1 h 174"/>
                  <a:gd name="T12" fmla="*/ 1 w 34"/>
                  <a:gd name="T13" fmla="*/ 173 h 174"/>
                  <a:gd name="T14" fmla="*/ 1 w 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Freeform 150"/>
              <p:cNvSpPr/>
              <p:nvPr/>
            </p:nvSpPr>
            <p:spPr bwMode="auto">
              <a:xfrm>
                <a:off x="1865313" y="5345113"/>
                <a:ext cx="188913" cy="795338"/>
              </a:xfrm>
              <a:custGeom>
                <a:avLst/>
                <a:gdLst>
                  <a:gd name="T0" fmla="*/ 33 w 34"/>
                  <a:gd name="T1" fmla="*/ 143 h 143"/>
                  <a:gd name="T2" fmla="*/ 32 w 34"/>
                  <a:gd name="T3" fmla="*/ 142 h 143"/>
                  <a:gd name="T4" fmla="*/ 0 w 34"/>
                  <a:gd name="T5" fmla="*/ 1 h 143"/>
                  <a:gd name="T6" fmla="*/ 0 w 34"/>
                  <a:gd name="T7" fmla="*/ 0 h 143"/>
                  <a:gd name="T8" fmla="*/ 1 w 34"/>
                  <a:gd name="T9" fmla="*/ 0 h 143"/>
                  <a:gd name="T10" fmla="*/ 34 w 34"/>
                  <a:gd name="T11" fmla="*/ 142 h 143"/>
                  <a:gd name="T12" fmla="*/ 33 w 34"/>
                  <a:gd name="T13" fmla="*/ 143 h 143"/>
                  <a:gd name="T14" fmla="*/ 33 w 3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43">
                    <a:moveTo>
                      <a:pt x="33" y="143"/>
                    </a:moveTo>
                    <a:cubicBezTo>
                      <a:pt x="32" y="143"/>
                      <a:pt x="32" y="143"/>
                      <a:pt x="32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4" y="142"/>
                      <a:pt x="33" y="143"/>
                      <a:pt x="33" y="143"/>
                    </a:cubicBezTo>
                    <a:cubicBezTo>
                      <a:pt x="33" y="143"/>
                      <a:pt x="33" y="143"/>
                      <a:pt x="3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Freeform 151"/>
              <p:cNvSpPr/>
              <p:nvPr/>
            </p:nvSpPr>
            <p:spPr bwMode="auto">
              <a:xfrm>
                <a:off x="1681163" y="5156200"/>
                <a:ext cx="384175" cy="1001713"/>
              </a:xfrm>
              <a:custGeom>
                <a:avLst/>
                <a:gdLst>
                  <a:gd name="T0" fmla="*/ 66 w 69"/>
                  <a:gd name="T1" fmla="*/ 180 h 180"/>
                  <a:gd name="T2" fmla="*/ 34 w 69"/>
                  <a:gd name="T3" fmla="*/ 180 h 180"/>
                  <a:gd name="T4" fmla="*/ 30 w 69"/>
                  <a:gd name="T5" fmla="*/ 176 h 180"/>
                  <a:gd name="T6" fmla="*/ 30 w 69"/>
                  <a:gd name="T7" fmla="*/ 38 h 180"/>
                  <a:gd name="T8" fmla="*/ 3 w 69"/>
                  <a:gd name="T9" fmla="*/ 38 h 180"/>
                  <a:gd name="T10" fmla="*/ 0 w 69"/>
                  <a:gd name="T11" fmla="*/ 35 h 180"/>
                  <a:gd name="T12" fmla="*/ 0 w 69"/>
                  <a:gd name="T13" fmla="*/ 4 h 180"/>
                  <a:gd name="T14" fmla="*/ 3 w 69"/>
                  <a:gd name="T15" fmla="*/ 0 h 180"/>
                  <a:gd name="T16" fmla="*/ 66 w 69"/>
                  <a:gd name="T17" fmla="*/ 0 h 180"/>
                  <a:gd name="T18" fmla="*/ 69 w 69"/>
                  <a:gd name="T19" fmla="*/ 4 h 180"/>
                  <a:gd name="T20" fmla="*/ 66 w 69"/>
                  <a:gd name="T21" fmla="*/ 8 h 180"/>
                  <a:gd name="T22" fmla="*/ 7 w 69"/>
                  <a:gd name="T23" fmla="*/ 8 h 180"/>
                  <a:gd name="T24" fmla="*/ 7 w 69"/>
                  <a:gd name="T25" fmla="*/ 31 h 180"/>
                  <a:gd name="T26" fmla="*/ 34 w 69"/>
                  <a:gd name="T27" fmla="*/ 31 h 180"/>
                  <a:gd name="T28" fmla="*/ 37 w 69"/>
                  <a:gd name="T29" fmla="*/ 35 h 180"/>
                  <a:gd name="T30" fmla="*/ 37 w 69"/>
                  <a:gd name="T31" fmla="*/ 172 h 180"/>
                  <a:gd name="T32" fmla="*/ 66 w 69"/>
                  <a:gd name="T33" fmla="*/ 172 h 180"/>
                  <a:gd name="T34" fmla="*/ 69 w 69"/>
                  <a:gd name="T35" fmla="*/ 176 h 180"/>
                  <a:gd name="T36" fmla="*/ 66 w 69"/>
                  <a:gd name="T37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" h="180">
                    <a:moveTo>
                      <a:pt x="66" y="180"/>
                    </a:moveTo>
                    <a:cubicBezTo>
                      <a:pt x="34" y="180"/>
                      <a:pt x="34" y="180"/>
                      <a:pt x="34" y="180"/>
                    </a:cubicBezTo>
                    <a:cubicBezTo>
                      <a:pt x="32" y="180"/>
                      <a:pt x="30" y="178"/>
                      <a:pt x="30" y="176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8" y="0"/>
                      <a:pt x="69" y="2"/>
                      <a:pt x="69" y="4"/>
                    </a:cubicBezTo>
                    <a:cubicBezTo>
                      <a:pt x="69" y="6"/>
                      <a:pt x="68" y="8"/>
                      <a:pt x="6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7" y="33"/>
                      <a:pt x="37" y="35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66" y="172"/>
                      <a:pt x="66" y="172"/>
                      <a:pt x="66" y="172"/>
                    </a:cubicBezTo>
                    <a:cubicBezTo>
                      <a:pt x="68" y="172"/>
                      <a:pt x="69" y="174"/>
                      <a:pt x="69" y="176"/>
                    </a:cubicBezTo>
                    <a:cubicBezTo>
                      <a:pt x="69" y="178"/>
                      <a:pt x="68" y="180"/>
                      <a:pt x="66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Oval 152"/>
              <p:cNvSpPr>
                <a:spLocks noChangeArrowheads="1"/>
              </p:cNvSpPr>
              <p:nvPr/>
            </p:nvSpPr>
            <p:spPr bwMode="auto">
              <a:xfrm>
                <a:off x="1920875" y="5673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Oval 153"/>
              <p:cNvSpPr>
                <a:spLocks noChangeArrowheads="1"/>
              </p:cNvSpPr>
              <p:nvPr/>
            </p:nvSpPr>
            <p:spPr bwMode="auto">
              <a:xfrm>
                <a:off x="1920875" y="52451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Oval 154"/>
              <p:cNvSpPr>
                <a:spLocks noChangeArrowheads="1"/>
              </p:cNvSpPr>
              <p:nvPr/>
            </p:nvSpPr>
            <p:spPr bwMode="auto">
              <a:xfrm>
                <a:off x="2020888" y="58626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33" name="组合 632"/>
            <p:cNvGrpSpPr/>
            <p:nvPr/>
          </p:nvGrpSpPr>
          <p:grpSpPr>
            <a:xfrm>
              <a:off x="2584401" y="5132388"/>
              <a:ext cx="684213" cy="1019175"/>
              <a:chOff x="2798763" y="5132388"/>
              <a:chExt cx="684213" cy="1019175"/>
            </a:xfrm>
            <a:grpFill/>
          </p:grpSpPr>
          <p:sp>
            <p:nvSpPr>
              <p:cNvPr id="634" name="Freeform 155"/>
              <p:cNvSpPr/>
              <p:nvPr/>
            </p:nvSpPr>
            <p:spPr bwMode="auto">
              <a:xfrm>
                <a:off x="2809875" y="5522913"/>
                <a:ext cx="650875" cy="11113"/>
              </a:xfrm>
              <a:custGeom>
                <a:avLst/>
                <a:gdLst>
                  <a:gd name="T0" fmla="*/ 116 w 117"/>
                  <a:gd name="T1" fmla="*/ 2 h 2"/>
                  <a:gd name="T2" fmla="*/ 1 w 117"/>
                  <a:gd name="T3" fmla="*/ 2 h 2"/>
                  <a:gd name="T4" fmla="*/ 0 w 117"/>
                  <a:gd name="T5" fmla="*/ 1 h 2"/>
                  <a:gd name="T6" fmla="*/ 1 w 117"/>
                  <a:gd name="T7" fmla="*/ 0 h 2"/>
                  <a:gd name="T8" fmla="*/ 116 w 117"/>
                  <a:gd name="T9" fmla="*/ 0 h 2"/>
                  <a:gd name="T10" fmla="*/ 117 w 117"/>
                  <a:gd name="T11" fmla="*/ 1 h 2"/>
                  <a:gd name="T12" fmla="*/ 116 w 11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2">
                    <a:moveTo>
                      <a:pt x="116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1"/>
                      <a:pt x="117" y="1"/>
                    </a:cubicBezTo>
                    <a:cubicBezTo>
                      <a:pt x="117" y="2"/>
                      <a:pt x="116" y="2"/>
                      <a:pt x="1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Freeform 156"/>
              <p:cNvSpPr/>
              <p:nvPr/>
            </p:nvSpPr>
            <p:spPr bwMode="auto">
              <a:xfrm>
                <a:off x="3098800" y="5160963"/>
                <a:ext cx="11113" cy="812800"/>
              </a:xfrm>
              <a:custGeom>
                <a:avLst/>
                <a:gdLst>
                  <a:gd name="T0" fmla="*/ 1 w 2"/>
                  <a:gd name="T1" fmla="*/ 146 h 146"/>
                  <a:gd name="T2" fmla="*/ 0 w 2"/>
                  <a:gd name="T3" fmla="*/ 145 h 146"/>
                  <a:gd name="T4" fmla="*/ 0 w 2"/>
                  <a:gd name="T5" fmla="*/ 1 h 146"/>
                  <a:gd name="T6" fmla="*/ 1 w 2"/>
                  <a:gd name="T7" fmla="*/ 0 h 146"/>
                  <a:gd name="T8" fmla="*/ 2 w 2"/>
                  <a:gd name="T9" fmla="*/ 1 h 146"/>
                  <a:gd name="T10" fmla="*/ 2 w 2"/>
                  <a:gd name="T11" fmla="*/ 145 h 146"/>
                  <a:gd name="T12" fmla="*/ 1 w 2"/>
                  <a:gd name="T1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6">
                    <a:moveTo>
                      <a:pt x="1" y="146"/>
                    </a:moveTo>
                    <a:cubicBezTo>
                      <a:pt x="1" y="146"/>
                      <a:pt x="0" y="145"/>
                      <a:pt x="0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2" y="145"/>
                      <a:pt x="2" y="146"/>
                      <a:pt x="1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Freeform 157"/>
              <p:cNvSpPr/>
              <p:nvPr/>
            </p:nvSpPr>
            <p:spPr bwMode="auto">
              <a:xfrm>
                <a:off x="2816225" y="5378450"/>
                <a:ext cx="633413" cy="635000"/>
              </a:xfrm>
              <a:custGeom>
                <a:avLst/>
                <a:gdLst>
                  <a:gd name="T0" fmla="*/ 1 w 114"/>
                  <a:gd name="T1" fmla="*/ 114 h 114"/>
                  <a:gd name="T2" fmla="*/ 0 w 114"/>
                  <a:gd name="T3" fmla="*/ 114 h 114"/>
                  <a:gd name="T4" fmla="*/ 0 w 114"/>
                  <a:gd name="T5" fmla="*/ 113 h 114"/>
                  <a:gd name="T6" fmla="*/ 112 w 114"/>
                  <a:gd name="T7" fmla="*/ 0 h 114"/>
                  <a:gd name="T8" fmla="*/ 114 w 114"/>
                  <a:gd name="T9" fmla="*/ 0 h 114"/>
                  <a:gd name="T10" fmla="*/ 114 w 114"/>
                  <a:gd name="T11" fmla="*/ 1 h 114"/>
                  <a:gd name="T12" fmla="*/ 1 w 114"/>
                  <a:gd name="T13" fmla="*/ 114 h 114"/>
                  <a:gd name="T14" fmla="*/ 1 w 114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1" y="114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0" y="113"/>
                      <a:pt x="0" y="11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4" y="0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1" y="114"/>
                      <a:pt x="1" y="114"/>
                      <a:pt x="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Freeform 158"/>
              <p:cNvSpPr/>
              <p:nvPr/>
            </p:nvSpPr>
            <p:spPr bwMode="auto">
              <a:xfrm>
                <a:off x="2809875" y="5378450"/>
                <a:ext cx="639763" cy="155575"/>
              </a:xfrm>
              <a:custGeom>
                <a:avLst/>
                <a:gdLst>
                  <a:gd name="T0" fmla="*/ 1 w 115"/>
                  <a:gd name="T1" fmla="*/ 28 h 28"/>
                  <a:gd name="T2" fmla="*/ 0 w 115"/>
                  <a:gd name="T3" fmla="*/ 28 h 28"/>
                  <a:gd name="T4" fmla="*/ 1 w 115"/>
                  <a:gd name="T5" fmla="*/ 27 h 28"/>
                  <a:gd name="T6" fmla="*/ 114 w 115"/>
                  <a:gd name="T7" fmla="*/ 0 h 28"/>
                  <a:gd name="T8" fmla="*/ 115 w 115"/>
                  <a:gd name="T9" fmla="*/ 1 h 28"/>
                  <a:gd name="T10" fmla="*/ 114 w 115"/>
                  <a:gd name="T11" fmla="*/ 2 h 28"/>
                  <a:gd name="T12" fmla="*/ 2 w 115"/>
                  <a:gd name="T13" fmla="*/ 28 h 28"/>
                  <a:gd name="T14" fmla="*/ 1 w 11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28">
                    <a:moveTo>
                      <a:pt x="1" y="28"/>
                    </a:moveTo>
                    <a:cubicBezTo>
                      <a:pt x="1" y="28"/>
                      <a:pt x="1" y="28"/>
                      <a:pt x="0" y="28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4" y="0"/>
                      <a:pt x="115" y="0"/>
                      <a:pt x="115" y="1"/>
                    </a:cubicBezTo>
                    <a:cubicBezTo>
                      <a:pt x="115" y="1"/>
                      <a:pt x="115" y="2"/>
                      <a:pt x="114" y="2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Freeform 159"/>
              <p:cNvSpPr/>
              <p:nvPr/>
            </p:nvSpPr>
            <p:spPr bwMode="auto">
              <a:xfrm>
                <a:off x="3098800" y="5160963"/>
                <a:ext cx="361950" cy="373063"/>
              </a:xfrm>
              <a:custGeom>
                <a:avLst/>
                <a:gdLst>
                  <a:gd name="T0" fmla="*/ 64 w 65"/>
                  <a:gd name="T1" fmla="*/ 67 h 67"/>
                  <a:gd name="T2" fmla="*/ 63 w 65"/>
                  <a:gd name="T3" fmla="*/ 67 h 67"/>
                  <a:gd name="T4" fmla="*/ 1 w 65"/>
                  <a:gd name="T5" fmla="*/ 2 h 67"/>
                  <a:gd name="T6" fmla="*/ 1 w 65"/>
                  <a:gd name="T7" fmla="*/ 0 h 67"/>
                  <a:gd name="T8" fmla="*/ 2 w 65"/>
                  <a:gd name="T9" fmla="*/ 0 h 67"/>
                  <a:gd name="T10" fmla="*/ 65 w 65"/>
                  <a:gd name="T11" fmla="*/ 66 h 67"/>
                  <a:gd name="T12" fmla="*/ 64 w 65"/>
                  <a:gd name="T13" fmla="*/ 67 h 67"/>
                  <a:gd name="T14" fmla="*/ 64 w 65"/>
                  <a:gd name="T1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7">
                    <a:moveTo>
                      <a:pt x="64" y="67"/>
                    </a:moveTo>
                    <a:cubicBezTo>
                      <a:pt x="64" y="67"/>
                      <a:pt x="63" y="67"/>
                      <a:pt x="63" y="6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Freeform 160"/>
              <p:cNvSpPr/>
              <p:nvPr/>
            </p:nvSpPr>
            <p:spPr bwMode="auto">
              <a:xfrm>
                <a:off x="2816225" y="6002338"/>
                <a:ext cx="644525" cy="138113"/>
              </a:xfrm>
              <a:custGeom>
                <a:avLst/>
                <a:gdLst>
                  <a:gd name="T0" fmla="*/ 115 w 116"/>
                  <a:gd name="T1" fmla="*/ 25 h 25"/>
                  <a:gd name="T2" fmla="*/ 115 w 116"/>
                  <a:gd name="T3" fmla="*/ 25 h 25"/>
                  <a:gd name="T4" fmla="*/ 0 w 116"/>
                  <a:gd name="T5" fmla="*/ 2 h 25"/>
                  <a:gd name="T6" fmla="*/ 0 w 116"/>
                  <a:gd name="T7" fmla="*/ 1 h 25"/>
                  <a:gd name="T8" fmla="*/ 1 w 116"/>
                  <a:gd name="T9" fmla="*/ 0 h 25"/>
                  <a:gd name="T10" fmla="*/ 116 w 116"/>
                  <a:gd name="T11" fmla="*/ 23 h 25"/>
                  <a:gd name="T12" fmla="*/ 116 w 116"/>
                  <a:gd name="T13" fmla="*/ 24 h 25"/>
                  <a:gd name="T14" fmla="*/ 115 w 116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5">
                    <a:moveTo>
                      <a:pt x="115" y="25"/>
                    </a:moveTo>
                    <a:cubicBezTo>
                      <a:pt x="115" y="25"/>
                      <a:pt x="115" y="25"/>
                      <a:pt x="115" y="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6" y="23"/>
                      <a:pt x="116" y="23"/>
                      <a:pt x="116" y="24"/>
                    </a:cubicBezTo>
                    <a:cubicBezTo>
                      <a:pt x="116" y="24"/>
                      <a:pt x="116" y="25"/>
                      <a:pt x="1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Freeform 161"/>
              <p:cNvSpPr/>
              <p:nvPr/>
            </p:nvSpPr>
            <p:spPr bwMode="auto">
              <a:xfrm>
                <a:off x="2816225" y="5711825"/>
                <a:ext cx="293688" cy="428625"/>
              </a:xfrm>
              <a:custGeom>
                <a:avLst/>
                <a:gdLst>
                  <a:gd name="T0" fmla="*/ 1 w 53"/>
                  <a:gd name="T1" fmla="*/ 77 h 77"/>
                  <a:gd name="T2" fmla="*/ 0 w 53"/>
                  <a:gd name="T3" fmla="*/ 76 h 77"/>
                  <a:gd name="T4" fmla="*/ 0 w 53"/>
                  <a:gd name="T5" fmla="*/ 75 h 77"/>
                  <a:gd name="T6" fmla="*/ 52 w 53"/>
                  <a:gd name="T7" fmla="*/ 1 h 77"/>
                  <a:gd name="T8" fmla="*/ 53 w 53"/>
                  <a:gd name="T9" fmla="*/ 1 h 77"/>
                  <a:gd name="T10" fmla="*/ 53 w 53"/>
                  <a:gd name="T11" fmla="*/ 2 h 77"/>
                  <a:gd name="T12" fmla="*/ 1 w 53"/>
                  <a:gd name="T13" fmla="*/ 76 h 77"/>
                  <a:gd name="T14" fmla="*/ 1 w 53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77">
                    <a:moveTo>
                      <a:pt x="1" y="77"/>
                    </a:moveTo>
                    <a:cubicBezTo>
                      <a:pt x="0" y="77"/>
                      <a:pt x="0" y="77"/>
                      <a:pt x="0" y="76"/>
                    </a:cubicBezTo>
                    <a:cubicBezTo>
                      <a:pt x="0" y="76"/>
                      <a:pt x="0" y="76"/>
                      <a:pt x="0" y="75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0"/>
                      <a:pt x="53" y="1"/>
                    </a:cubicBezTo>
                    <a:cubicBezTo>
                      <a:pt x="53" y="1"/>
                      <a:pt x="53" y="2"/>
                      <a:pt x="53" y="2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1" y="76"/>
                      <a:pt x="1" y="77"/>
                      <a:pt x="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Freeform 162"/>
              <p:cNvSpPr/>
              <p:nvPr/>
            </p:nvSpPr>
            <p:spPr bwMode="auto">
              <a:xfrm>
                <a:off x="2809875" y="5522913"/>
                <a:ext cx="300038" cy="200025"/>
              </a:xfrm>
              <a:custGeom>
                <a:avLst/>
                <a:gdLst>
                  <a:gd name="T0" fmla="*/ 53 w 54"/>
                  <a:gd name="T1" fmla="*/ 36 h 36"/>
                  <a:gd name="T2" fmla="*/ 53 w 54"/>
                  <a:gd name="T3" fmla="*/ 36 h 36"/>
                  <a:gd name="T4" fmla="*/ 1 w 54"/>
                  <a:gd name="T5" fmla="*/ 2 h 36"/>
                  <a:gd name="T6" fmla="*/ 1 w 54"/>
                  <a:gd name="T7" fmla="*/ 1 h 36"/>
                  <a:gd name="T8" fmla="*/ 2 w 54"/>
                  <a:gd name="T9" fmla="*/ 1 h 36"/>
                  <a:gd name="T10" fmla="*/ 54 w 54"/>
                  <a:gd name="T11" fmla="*/ 35 h 36"/>
                  <a:gd name="T12" fmla="*/ 54 w 54"/>
                  <a:gd name="T13" fmla="*/ 36 h 36"/>
                  <a:gd name="T14" fmla="*/ 53 w 54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6">
                    <a:moveTo>
                      <a:pt x="53" y="36"/>
                    </a:moveTo>
                    <a:cubicBezTo>
                      <a:pt x="53" y="36"/>
                      <a:pt x="53" y="36"/>
                      <a:pt x="53" y="3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3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Freeform 163"/>
              <p:cNvSpPr/>
              <p:nvPr/>
            </p:nvSpPr>
            <p:spPr bwMode="auto">
              <a:xfrm>
                <a:off x="2798763" y="5132388"/>
                <a:ext cx="684213" cy="1019175"/>
              </a:xfrm>
              <a:custGeom>
                <a:avLst/>
                <a:gdLst>
                  <a:gd name="T0" fmla="*/ 118 w 123"/>
                  <a:gd name="T1" fmla="*/ 183 h 183"/>
                  <a:gd name="T2" fmla="*/ 4 w 123"/>
                  <a:gd name="T3" fmla="*/ 183 h 183"/>
                  <a:gd name="T4" fmla="*/ 0 w 123"/>
                  <a:gd name="T5" fmla="*/ 180 h 183"/>
                  <a:gd name="T6" fmla="*/ 0 w 123"/>
                  <a:gd name="T7" fmla="*/ 157 h 183"/>
                  <a:gd name="T8" fmla="*/ 4 w 123"/>
                  <a:gd name="T9" fmla="*/ 154 h 183"/>
                  <a:gd name="T10" fmla="*/ 7 w 123"/>
                  <a:gd name="T11" fmla="*/ 157 h 183"/>
                  <a:gd name="T12" fmla="*/ 7 w 123"/>
                  <a:gd name="T13" fmla="*/ 176 h 183"/>
                  <a:gd name="T14" fmla="*/ 115 w 123"/>
                  <a:gd name="T15" fmla="*/ 176 h 183"/>
                  <a:gd name="T16" fmla="*/ 115 w 123"/>
                  <a:gd name="T17" fmla="*/ 153 h 183"/>
                  <a:gd name="T18" fmla="*/ 55 w 123"/>
                  <a:gd name="T19" fmla="*/ 153 h 183"/>
                  <a:gd name="T20" fmla="*/ 52 w 123"/>
                  <a:gd name="T21" fmla="*/ 151 h 183"/>
                  <a:gd name="T22" fmla="*/ 53 w 123"/>
                  <a:gd name="T23" fmla="*/ 147 h 183"/>
                  <a:gd name="T24" fmla="*/ 84 w 123"/>
                  <a:gd name="T25" fmla="*/ 116 h 183"/>
                  <a:gd name="T26" fmla="*/ 95 w 123"/>
                  <a:gd name="T27" fmla="*/ 105 h 183"/>
                  <a:gd name="T28" fmla="*/ 105 w 123"/>
                  <a:gd name="T29" fmla="*/ 92 h 183"/>
                  <a:gd name="T30" fmla="*/ 113 w 123"/>
                  <a:gd name="T31" fmla="*/ 77 h 183"/>
                  <a:gd name="T32" fmla="*/ 115 w 123"/>
                  <a:gd name="T33" fmla="*/ 61 h 183"/>
                  <a:gd name="T34" fmla="*/ 111 w 123"/>
                  <a:gd name="T35" fmla="*/ 40 h 183"/>
                  <a:gd name="T36" fmla="*/ 100 w 123"/>
                  <a:gd name="T37" fmla="*/ 24 h 183"/>
                  <a:gd name="T38" fmla="*/ 82 w 123"/>
                  <a:gd name="T39" fmla="*/ 13 h 183"/>
                  <a:gd name="T40" fmla="*/ 41 w 123"/>
                  <a:gd name="T41" fmla="*/ 13 h 183"/>
                  <a:gd name="T42" fmla="*/ 24 w 123"/>
                  <a:gd name="T43" fmla="*/ 24 h 183"/>
                  <a:gd name="T44" fmla="*/ 12 w 123"/>
                  <a:gd name="T45" fmla="*/ 43 h 183"/>
                  <a:gd name="T46" fmla="*/ 7 w 123"/>
                  <a:gd name="T47" fmla="*/ 71 h 183"/>
                  <a:gd name="T48" fmla="*/ 3 w 123"/>
                  <a:gd name="T49" fmla="*/ 75 h 183"/>
                  <a:gd name="T50" fmla="*/ 0 w 123"/>
                  <a:gd name="T51" fmla="*/ 71 h 183"/>
                  <a:gd name="T52" fmla="*/ 5 w 123"/>
                  <a:gd name="T53" fmla="*/ 41 h 183"/>
                  <a:gd name="T54" fmla="*/ 19 w 123"/>
                  <a:gd name="T55" fmla="*/ 19 h 183"/>
                  <a:gd name="T56" fmla="*/ 39 w 123"/>
                  <a:gd name="T57" fmla="*/ 6 h 183"/>
                  <a:gd name="T58" fmla="*/ 85 w 123"/>
                  <a:gd name="T59" fmla="*/ 6 h 183"/>
                  <a:gd name="T60" fmla="*/ 105 w 123"/>
                  <a:gd name="T61" fmla="*/ 19 h 183"/>
                  <a:gd name="T62" fmla="*/ 118 w 123"/>
                  <a:gd name="T63" fmla="*/ 37 h 183"/>
                  <a:gd name="T64" fmla="*/ 123 w 123"/>
                  <a:gd name="T65" fmla="*/ 61 h 183"/>
                  <a:gd name="T66" fmla="*/ 119 w 123"/>
                  <a:gd name="T67" fmla="*/ 79 h 183"/>
                  <a:gd name="T68" fmla="*/ 111 w 123"/>
                  <a:gd name="T69" fmla="*/ 96 h 183"/>
                  <a:gd name="T70" fmla="*/ 100 w 123"/>
                  <a:gd name="T71" fmla="*/ 110 h 183"/>
                  <a:gd name="T72" fmla="*/ 89 w 123"/>
                  <a:gd name="T73" fmla="*/ 122 h 183"/>
                  <a:gd name="T74" fmla="*/ 64 w 123"/>
                  <a:gd name="T75" fmla="*/ 146 h 183"/>
                  <a:gd name="T76" fmla="*/ 118 w 123"/>
                  <a:gd name="T77" fmla="*/ 146 h 183"/>
                  <a:gd name="T78" fmla="*/ 122 w 123"/>
                  <a:gd name="T79" fmla="*/ 150 h 183"/>
                  <a:gd name="T80" fmla="*/ 122 w 123"/>
                  <a:gd name="T81" fmla="*/ 180 h 183"/>
                  <a:gd name="T82" fmla="*/ 118 w 123"/>
                  <a:gd name="T8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3" h="183">
                    <a:moveTo>
                      <a:pt x="118" y="183"/>
                    </a:moveTo>
                    <a:cubicBezTo>
                      <a:pt x="4" y="183"/>
                      <a:pt x="4" y="183"/>
                      <a:pt x="4" y="183"/>
                    </a:cubicBezTo>
                    <a:cubicBezTo>
                      <a:pt x="2" y="183"/>
                      <a:pt x="0" y="182"/>
                      <a:pt x="0" y="18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5"/>
                      <a:pt x="2" y="154"/>
                      <a:pt x="4" y="154"/>
                    </a:cubicBezTo>
                    <a:cubicBezTo>
                      <a:pt x="6" y="154"/>
                      <a:pt x="7" y="155"/>
                      <a:pt x="7" y="157"/>
                    </a:cubicBezTo>
                    <a:cubicBezTo>
                      <a:pt x="7" y="176"/>
                      <a:pt x="7" y="176"/>
                      <a:pt x="7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53"/>
                      <a:pt x="115" y="153"/>
                      <a:pt x="115" y="153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4" y="153"/>
                      <a:pt x="52" y="153"/>
                      <a:pt x="52" y="151"/>
                    </a:cubicBezTo>
                    <a:cubicBezTo>
                      <a:pt x="51" y="150"/>
                      <a:pt x="52" y="148"/>
                      <a:pt x="53" y="147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7" y="113"/>
                      <a:pt x="91" y="109"/>
                      <a:pt x="95" y="105"/>
                    </a:cubicBezTo>
                    <a:cubicBezTo>
                      <a:pt x="98" y="101"/>
                      <a:pt x="102" y="97"/>
                      <a:pt x="105" y="92"/>
                    </a:cubicBezTo>
                    <a:cubicBezTo>
                      <a:pt x="108" y="87"/>
                      <a:pt x="111" y="82"/>
                      <a:pt x="113" y="77"/>
                    </a:cubicBezTo>
                    <a:cubicBezTo>
                      <a:pt x="114" y="72"/>
                      <a:pt x="115" y="66"/>
                      <a:pt x="115" y="61"/>
                    </a:cubicBezTo>
                    <a:cubicBezTo>
                      <a:pt x="115" y="53"/>
                      <a:pt x="114" y="47"/>
                      <a:pt x="111" y="40"/>
                    </a:cubicBezTo>
                    <a:cubicBezTo>
                      <a:pt x="108" y="34"/>
                      <a:pt x="104" y="29"/>
                      <a:pt x="100" y="24"/>
                    </a:cubicBezTo>
                    <a:cubicBezTo>
                      <a:pt x="95" y="20"/>
                      <a:pt x="89" y="16"/>
                      <a:pt x="82" y="13"/>
                    </a:cubicBezTo>
                    <a:cubicBezTo>
                      <a:pt x="70" y="8"/>
                      <a:pt x="55" y="8"/>
                      <a:pt x="41" y="13"/>
                    </a:cubicBezTo>
                    <a:cubicBezTo>
                      <a:pt x="35" y="15"/>
                      <a:pt x="29" y="19"/>
                      <a:pt x="24" y="24"/>
                    </a:cubicBezTo>
                    <a:cubicBezTo>
                      <a:pt x="19" y="29"/>
                      <a:pt x="15" y="36"/>
                      <a:pt x="12" y="43"/>
                    </a:cubicBezTo>
                    <a:cubicBezTo>
                      <a:pt x="9" y="51"/>
                      <a:pt x="7" y="61"/>
                      <a:pt x="7" y="71"/>
                    </a:cubicBezTo>
                    <a:cubicBezTo>
                      <a:pt x="7" y="74"/>
                      <a:pt x="5" y="75"/>
                      <a:pt x="3" y="75"/>
                    </a:cubicBezTo>
                    <a:cubicBezTo>
                      <a:pt x="1" y="75"/>
                      <a:pt x="0" y="73"/>
                      <a:pt x="0" y="71"/>
                    </a:cubicBezTo>
                    <a:cubicBezTo>
                      <a:pt x="0" y="60"/>
                      <a:pt x="2" y="49"/>
                      <a:pt x="5" y="41"/>
                    </a:cubicBezTo>
                    <a:cubicBezTo>
                      <a:pt x="9" y="32"/>
                      <a:pt x="13" y="25"/>
                      <a:pt x="19" y="19"/>
                    </a:cubicBezTo>
                    <a:cubicBezTo>
                      <a:pt x="25" y="13"/>
                      <a:pt x="31" y="9"/>
                      <a:pt x="39" y="6"/>
                    </a:cubicBezTo>
                    <a:cubicBezTo>
                      <a:pt x="54" y="0"/>
                      <a:pt x="71" y="1"/>
                      <a:pt x="85" y="6"/>
                    </a:cubicBezTo>
                    <a:cubicBezTo>
                      <a:pt x="93" y="9"/>
                      <a:pt x="99" y="14"/>
                      <a:pt x="105" y="19"/>
                    </a:cubicBezTo>
                    <a:cubicBezTo>
                      <a:pt x="110" y="24"/>
                      <a:pt x="115" y="30"/>
                      <a:pt x="118" y="37"/>
                    </a:cubicBezTo>
                    <a:cubicBezTo>
                      <a:pt x="121" y="45"/>
                      <a:pt x="123" y="52"/>
                      <a:pt x="123" y="61"/>
                    </a:cubicBezTo>
                    <a:cubicBezTo>
                      <a:pt x="123" y="67"/>
                      <a:pt x="122" y="73"/>
                      <a:pt x="119" y="79"/>
                    </a:cubicBezTo>
                    <a:cubicBezTo>
                      <a:pt x="117" y="85"/>
                      <a:pt x="115" y="91"/>
                      <a:pt x="111" y="96"/>
                    </a:cubicBezTo>
                    <a:cubicBezTo>
                      <a:pt x="108" y="101"/>
                      <a:pt x="104" y="106"/>
                      <a:pt x="100" y="110"/>
                    </a:cubicBezTo>
                    <a:cubicBezTo>
                      <a:pt x="96" y="114"/>
                      <a:pt x="93" y="118"/>
                      <a:pt x="89" y="122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118" y="146"/>
                      <a:pt x="118" y="146"/>
                      <a:pt x="118" y="146"/>
                    </a:cubicBezTo>
                    <a:cubicBezTo>
                      <a:pt x="120" y="146"/>
                      <a:pt x="122" y="148"/>
                      <a:pt x="122" y="150"/>
                    </a:cubicBezTo>
                    <a:cubicBezTo>
                      <a:pt x="122" y="180"/>
                      <a:pt x="122" y="180"/>
                      <a:pt x="122" y="180"/>
                    </a:cubicBezTo>
                    <a:cubicBezTo>
                      <a:pt x="122" y="182"/>
                      <a:pt x="120" y="183"/>
                      <a:pt x="118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Oval 164"/>
              <p:cNvSpPr>
                <a:spLocks noChangeArrowheads="1"/>
              </p:cNvSpPr>
              <p:nvPr/>
            </p:nvSpPr>
            <p:spPr bwMode="auto">
              <a:xfrm>
                <a:off x="3076575" y="56959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Oval 165"/>
              <p:cNvSpPr>
                <a:spLocks noChangeArrowheads="1"/>
              </p:cNvSpPr>
              <p:nvPr/>
            </p:nvSpPr>
            <p:spPr bwMode="auto">
              <a:xfrm>
                <a:off x="2865438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Oval 166"/>
              <p:cNvSpPr>
                <a:spLocks noChangeArrowheads="1"/>
              </p:cNvSpPr>
              <p:nvPr/>
            </p:nvSpPr>
            <p:spPr bwMode="auto">
              <a:xfrm>
                <a:off x="3309938" y="5383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Oval 167"/>
              <p:cNvSpPr>
                <a:spLocks noChangeArrowheads="1"/>
              </p:cNvSpPr>
              <p:nvPr/>
            </p:nvSpPr>
            <p:spPr bwMode="auto">
              <a:xfrm>
                <a:off x="3076575" y="54387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Oval 168"/>
              <p:cNvSpPr>
                <a:spLocks noChangeArrowheads="1"/>
              </p:cNvSpPr>
              <p:nvPr/>
            </p:nvSpPr>
            <p:spPr bwMode="auto">
              <a:xfrm>
                <a:off x="3271838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8" name="组合 647"/>
            <p:cNvGrpSpPr/>
            <p:nvPr/>
          </p:nvGrpSpPr>
          <p:grpSpPr>
            <a:xfrm>
              <a:off x="6137226" y="5156200"/>
              <a:ext cx="762000" cy="1012825"/>
              <a:chOff x="6351588" y="5156200"/>
              <a:chExt cx="762000" cy="1012825"/>
            </a:xfrm>
            <a:grpFill/>
          </p:grpSpPr>
          <p:sp>
            <p:nvSpPr>
              <p:cNvPr id="649" name="Freeform 169"/>
              <p:cNvSpPr/>
              <p:nvPr/>
            </p:nvSpPr>
            <p:spPr bwMode="auto">
              <a:xfrm>
                <a:off x="6367463" y="5449888"/>
                <a:ext cx="295275" cy="474663"/>
              </a:xfrm>
              <a:custGeom>
                <a:avLst/>
                <a:gdLst>
                  <a:gd name="T0" fmla="*/ 1 w 53"/>
                  <a:gd name="T1" fmla="*/ 85 h 85"/>
                  <a:gd name="T2" fmla="*/ 1 w 53"/>
                  <a:gd name="T3" fmla="*/ 85 h 85"/>
                  <a:gd name="T4" fmla="*/ 1 w 53"/>
                  <a:gd name="T5" fmla="*/ 84 h 85"/>
                  <a:gd name="T6" fmla="*/ 51 w 53"/>
                  <a:gd name="T7" fmla="*/ 0 h 85"/>
                  <a:gd name="T8" fmla="*/ 52 w 53"/>
                  <a:gd name="T9" fmla="*/ 0 h 85"/>
                  <a:gd name="T10" fmla="*/ 53 w 53"/>
                  <a:gd name="T11" fmla="*/ 1 h 85"/>
                  <a:gd name="T12" fmla="*/ 2 w 53"/>
                  <a:gd name="T13" fmla="*/ 85 h 85"/>
                  <a:gd name="T14" fmla="*/ 1 w 53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5"/>
                      <a:pt x="0" y="84"/>
                      <a:pt x="1" y="8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3" y="0"/>
                      <a:pt x="53" y="1"/>
                      <a:pt x="53" y="1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Freeform 170"/>
              <p:cNvSpPr/>
              <p:nvPr/>
            </p:nvSpPr>
            <p:spPr bwMode="auto">
              <a:xfrm>
                <a:off x="6467475" y="5172075"/>
                <a:ext cx="195263" cy="288925"/>
              </a:xfrm>
              <a:custGeom>
                <a:avLst/>
                <a:gdLst>
                  <a:gd name="T0" fmla="*/ 34 w 35"/>
                  <a:gd name="T1" fmla="*/ 52 h 52"/>
                  <a:gd name="T2" fmla="*/ 33 w 35"/>
                  <a:gd name="T3" fmla="*/ 51 h 52"/>
                  <a:gd name="T4" fmla="*/ 0 w 35"/>
                  <a:gd name="T5" fmla="*/ 1 h 52"/>
                  <a:gd name="T6" fmla="*/ 1 w 35"/>
                  <a:gd name="T7" fmla="*/ 0 h 52"/>
                  <a:gd name="T8" fmla="*/ 2 w 35"/>
                  <a:gd name="T9" fmla="*/ 0 h 52"/>
                  <a:gd name="T10" fmla="*/ 35 w 35"/>
                  <a:gd name="T11" fmla="*/ 50 h 52"/>
                  <a:gd name="T12" fmla="*/ 34 w 35"/>
                  <a:gd name="T13" fmla="*/ 52 h 52"/>
                  <a:gd name="T14" fmla="*/ 34 w 35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34" y="52"/>
                    </a:moveTo>
                    <a:cubicBezTo>
                      <a:pt x="33" y="52"/>
                      <a:pt x="33" y="52"/>
                      <a:pt x="33" y="5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5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Freeform 171"/>
              <p:cNvSpPr/>
              <p:nvPr/>
            </p:nvSpPr>
            <p:spPr bwMode="auto">
              <a:xfrm>
                <a:off x="6467475" y="5172075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Freeform 172"/>
              <p:cNvSpPr/>
              <p:nvPr/>
            </p:nvSpPr>
            <p:spPr bwMode="auto">
              <a:xfrm>
                <a:off x="6467475" y="5172075"/>
                <a:ext cx="550863" cy="177800"/>
              </a:xfrm>
              <a:custGeom>
                <a:avLst/>
                <a:gdLst>
                  <a:gd name="T0" fmla="*/ 98 w 99"/>
                  <a:gd name="T1" fmla="*/ 32 h 32"/>
                  <a:gd name="T2" fmla="*/ 97 w 99"/>
                  <a:gd name="T3" fmla="*/ 32 h 32"/>
                  <a:gd name="T4" fmla="*/ 1 w 99"/>
                  <a:gd name="T5" fmla="*/ 2 h 32"/>
                  <a:gd name="T6" fmla="*/ 0 w 99"/>
                  <a:gd name="T7" fmla="*/ 1 h 32"/>
                  <a:gd name="T8" fmla="*/ 2 w 99"/>
                  <a:gd name="T9" fmla="*/ 0 h 32"/>
                  <a:gd name="T10" fmla="*/ 98 w 99"/>
                  <a:gd name="T11" fmla="*/ 30 h 32"/>
                  <a:gd name="T12" fmla="*/ 98 w 99"/>
                  <a:gd name="T13" fmla="*/ 32 h 32"/>
                  <a:gd name="T14" fmla="*/ 98 w 9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32">
                    <a:moveTo>
                      <a:pt x="98" y="32"/>
                    </a:moveTo>
                    <a:cubicBezTo>
                      <a:pt x="97" y="32"/>
                      <a:pt x="97" y="32"/>
                      <a:pt x="97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8" y="30"/>
                      <a:pt x="99" y="31"/>
                      <a:pt x="98" y="32"/>
                    </a:cubicBezTo>
                    <a:cubicBezTo>
                      <a:pt x="98" y="32"/>
                      <a:pt x="98" y="32"/>
                      <a:pt x="9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Freeform 173"/>
              <p:cNvSpPr/>
              <p:nvPr/>
            </p:nvSpPr>
            <p:spPr bwMode="auto">
              <a:xfrm>
                <a:off x="6651625" y="5449888"/>
                <a:ext cx="366713" cy="574675"/>
              </a:xfrm>
              <a:custGeom>
                <a:avLst/>
                <a:gdLst>
                  <a:gd name="T0" fmla="*/ 65 w 66"/>
                  <a:gd name="T1" fmla="*/ 103 h 103"/>
                  <a:gd name="T2" fmla="*/ 64 w 66"/>
                  <a:gd name="T3" fmla="*/ 102 h 103"/>
                  <a:gd name="T4" fmla="*/ 0 w 66"/>
                  <a:gd name="T5" fmla="*/ 1 h 103"/>
                  <a:gd name="T6" fmla="*/ 0 w 66"/>
                  <a:gd name="T7" fmla="*/ 0 h 103"/>
                  <a:gd name="T8" fmla="*/ 2 w 66"/>
                  <a:gd name="T9" fmla="*/ 0 h 103"/>
                  <a:gd name="T10" fmla="*/ 65 w 66"/>
                  <a:gd name="T11" fmla="*/ 101 h 103"/>
                  <a:gd name="T12" fmla="*/ 65 w 66"/>
                  <a:gd name="T13" fmla="*/ 102 h 103"/>
                  <a:gd name="T14" fmla="*/ 65 w 66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3">
                    <a:moveTo>
                      <a:pt x="65" y="103"/>
                    </a:moveTo>
                    <a:cubicBezTo>
                      <a:pt x="64" y="103"/>
                      <a:pt x="64" y="102"/>
                      <a:pt x="64" y="10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6" y="102"/>
                      <a:pt x="65" y="102"/>
                      <a:pt x="65" y="102"/>
                    </a:cubicBezTo>
                    <a:cubicBezTo>
                      <a:pt x="65" y="103"/>
                      <a:pt x="65" y="103"/>
                      <a:pt x="6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Freeform 174"/>
              <p:cNvSpPr/>
              <p:nvPr/>
            </p:nvSpPr>
            <p:spPr bwMode="auto">
              <a:xfrm>
                <a:off x="6467475" y="5751513"/>
                <a:ext cx="550863" cy="273050"/>
              </a:xfrm>
              <a:custGeom>
                <a:avLst/>
                <a:gdLst>
                  <a:gd name="T0" fmla="*/ 98 w 99"/>
                  <a:gd name="T1" fmla="*/ 49 h 49"/>
                  <a:gd name="T2" fmla="*/ 97 w 99"/>
                  <a:gd name="T3" fmla="*/ 48 h 49"/>
                  <a:gd name="T4" fmla="*/ 1 w 99"/>
                  <a:gd name="T5" fmla="*/ 1 h 49"/>
                  <a:gd name="T6" fmla="*/ 0 w 99"/>
                  <a:gd name="T7" fmla="*/ 0 h 49"/>
                  <a:gd name="T8" fmla="*/ 2 w 99"/>
                  <a:gd name="T9" fmla="*/ 0 h 49"/>
                  <a:gd name="T10" fmla="*/ 98 w 99"/>
                  <a:gd name="T11" fmla="*/ 47 h 49"/>
                  <a:gd name="T12" fmla="*/ 98 w 99"/>
                  <a:gd name="T13" fmla="*/ 48 h 49"/>
                  <a:gd name="T14" fmla="*/ 98 w 9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49">
                    <a:moveTo>
                      <a:pt x="98" y="49"/>
                    </a:moveTo>
                    <a:cubicBezTo>
                      <a:pt x="97" y="49"/>
                      <a:pt x="97" y="49"/>
                      <a:pt x="97" y="48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9" y="48"/>
                      <a:pt x="98" y="48"/>
                    </a:cubicBezTo>
                    <a:cubicBezTo>
                      <a:pt x="98" y="48"/>
                      <a:pt x="98" y="49"/>
                      <a:pt x="9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Freeform 175"/>
              <p:cNvSpPr/>
              <p:nvPr/>
            </p:nvSpPr>
            <p:spPr bwMode="auto">
              <a:xfrm>
                <a:off x="6367463" y="5913438"/>
                <a:ext cx="650875" cy="111125"/>
              </a:xfrm>
              <a:custGeom>
                <a:avLst/>
                <a:gdLst>
                  <a:gd name="T0" fmla="*/ 116 w 117"/>
                  <a:gd name="T1" fmla="*/ 20 h 20"/>
                  <a:gd name="T2" fmla="*/ 115 w 117"/>
                  <a:gd name="T3" fmla="*/ 20 h 20"/>
                  <a:gd name="T4" fmla="*/ 1 w 117"/>
                  <a:gd name="T5" fmla="*/ 2 h 20"/>
                  <a:gd name="T6" fmla="*/ 0 w 117"/>
                  <a:gd name="T7" fmla="*/ 1 h 20"/>
                  <a:gd name="T8" fmla="*/ 2 w 117"/>
                  <a:gd name="T9" fmla="*/ 0 h 20"/>
                  <a:gd name="T10" fmla="*/ 116 w 117"/>
                  <a:gd name="T11" fmla="*/ 18 h 20"/>
                  <a:gd name="T12" fmla="*/ 116 w 117"/>
                  <a:gd name="T13" fmla="*/ 19 h 20"/>
                  <a:gd name="T14" fmla="*/ 116 w 117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20">
                    <a:moveTo>
                      <a:pt x="116" y="20"/>
                    </a:moveTo>
                    <a:cubicBezTo>
                      <a:pt x="115" y="20"/>
                      <a:pt x="115" y="20"/>
                      <a:pt x="115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6" y="18"/>
                      <a:pt x="117" y="18"/>
                      <a:pt x="116" y="19"/>
                    </a:cubicBezTo>
                    <a:cubicBezTo>
                      <a:pt x="116" y="19"/>
                      <a:pt x="116" y="20"/>
                      <a:pt x="11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Freeform 176"/>
              <p:cNvSpPr/>
              <p:nvPr/>
            </p:nvSpPr>
            <p:spPr bwMode="auto">
              <a:xfrm>
                <a:off x="6367463" y="5172075"/>
                <a:ext cx="111125" cy="752475"/>
              </a:xfrm>
              <a:custGeom>
                <a:avLst/>
                <a:gdLst>
                  <a:gd name="T0" fmla="*/ 1 w 20"/>
                  <a:gd name="T1" fmla="*/ 135 h 135"/>
                  <a:gd name="T2" fmla="*/ 1 w 20"/>
                  <a:gd name="T3" fmla="*/ 135 h 135"/>
                  <a:gd name="T4" fmla="*/ 0 w 20"/>
                  <a:gd name="T5" fmla="*/ 134 h 135"/>
                  <a:gd name="T6" fmla="*/ 18 w 20"/>
                  <a:gd name="T7" fmla="*/ 1 h 135"/>
                  <a:gd name="T8" fmla="*/ 19 w 20"/>
                  <a:gd name="T9" fmla="*/ 0 h 135"/>
                  <a:gd name="T10" fmla="*/ 20 w 20"/>
                  <a:gd name="T11" fmla="*/ 1 h 135"/>
                  <a:gd name="T12" fmla="*/ 2 w 20"/>
                  <a:gd name="T13" fmla="*/ 134 h 135"/>
                  <a:gd name="T14" fmla="*/ 1 w 20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35">
                    <a:moveTo>
                      <a:pt x="1" y="135"/>
                    </a:move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5"/>
                      <a:pt x="0" y="135"/>
                      <a:pt x="0" y="13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0" y="1"/>
                      <a:pt x="20" y="1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2" y="135"/>
                      <a:pt x="2" y="135"/>
                      <a:pt x="1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Freeform 177"/>
              <p:cNvSpPr/>
              <p:nvPr/>
            </p:nvSpPr>
            <p:spPr bwMode="auto">
              <a:xfrm>
                <a:off x="6351588" y="5156200"/>
                <a:ext cx="762000" cy="1012825"/>
              </a:xfrm>
              <a:custGeom>
                <a:avLst/>
                <a:gdLst>
                  <a:gd name="T0" fmla="*/ 66 w 137"/>
                  <a:gd name="T1" fmla="*/ 182 h 182"/>
                  <a:gd name="T2" fmla="*/ 31 w 137"/>
                  <a:gd name="T3" fmla="*/ 172 h 182"/>
                  <a:gd name="T4" fmla="*/ 1 w 137"/>
                  <a:gd name="T5" fmla="*/ 139 h 182"/>
                  <a:gd name="T6" fmla="*/ 3 w 137"/>
                  <a:gd name="T7" fmla="*/ 134 h 182"/>
                  <a:gd name="T8" fmla="*/ 8 w 137"/>
                  <a:gd name="T9" fmla="*/ 135 h 182"/>
                  <a:gd name="T10" fmla="*/ 35 w 137"/>
                  <a:gd name="T11" fmla="*/ 166 h 182"/>
                  <a:gd name="T12" fmla="*/ 66 w 137"/>
                  <a:gd name="T13" fmla="*/ 175 h 182"/>
                  <a:gd name="T14" fmla="*/ 91 w 137"/>
                  <a:gd name="T15" fmla="*/ 170 h 182"/>
                  <a:gd name="T16" fmla="*/ 111 w 137"/>
                  <a:gd name="T17" fmla="*/ 158 h 182"/>
                  <a:gd name="T18" fmla="*/ 124 w 137"/>
                  <a:gd name="T19" fmla="*/ 138 h 182"/>
                  <a:gd name="T20" fmla="*/ 129 w 137"/>
                  <a:gd name="T21" fmla="*/ 114 h 182"/>
                  <a:gd name="T22" fmla="*/ 125 w 137"/>
                  <a:gd name="T23" fmla="*/ 92 h 182"/>
                  <a:gd name="T24" fmla="*/ 112 w 137"/>
                  <a:gd name="T25" fmla="*/ 73 h 182"/>
                  <a:gd name="T26" fmla="*/ 93 w 137"/>
                  <a:gd name="T27" fmla="*/ 60 h 182"/>
                  <a:gd name="T28" fmla="*/ 69 w 137"/>
                  <a:gd name="T29" fmla="*/ 56 h 182"/>
                  <a:gd name="T30" fmla="*/ 56 w 137"/>
                  <a:gd name="T31" fmla="*/ 57 h 182"/>
                  <a:gd name="T32" fmla="*/ 52 w 137"/>
                  <a:gd name="T33" fmla="*/ 57 h 182"/>
                  <a:gd name="T34" fmla="*/ 51 w 137"/>
                  <a:gd name="T35" fmla="*/ 54 h 182"/>
                  <a:gd name="T36" fmla="*/ 51 w 137"/>
                  <a:gd name="T37" fmla="*/ 34 h 182"/>
                  <a:gd name="T38" fmla="*/ 55 w 137"/>
                  <a:gd name="T39" fmla="*/ 31 h 182"/>
                  <a:gd name="T40" fmla="*/ 115 w 137"/>
                  <a:gd name="T41" fmla="*/ 31 h 182"/>
                  <a:gd name="T42" fmla="*/ 115 w 137"/>
                  <a:gd name="T43" fmla="*/ 8 h 182"/>
                  <a:gd name="T44" fmla="*/ 22 w 137"/>
                  <a:gd name="T45" fmla="*/ 8 h 182"/>
                  <a:gd name="T46" fmla="*/ 19 w 137"/>
                  <a:gd name="T47" fmla="*/ 4 h 182"/>
                  <a:gd name="T48" fmla="*/ 22 w 137"/>
                  <a:gd name="T49" fmla="*/ 0 h 182"/>
                  <a:gd name="T50" fmla="*/ 119 w 137"/>
                  <a:gd name="T51" fmla="*/ 0 h 182"/>
                  <a:gd name="T52" fmla="*/ 122 w 137"/>
                  <a:gd name="T53" fmla="*/ 4 h 182"/>
                  <a:gd name="T54" fmla="*/ 122 w 137"/>
                  <a:gd name="T55" fmla="*/ 34 h 182"/>
                  <a:gd name="T56" fmla="*/ 119 w 137"/>
                  <a:gd name="T57" fmla="*/ 38 h 182"/>
                  <a:gd name="T58" fmla="*/ 58 w 137"/>
                  <a:gd name="T59" fmla="*/ 38 h 182"/>
                  <a:gd name="T60" fmla="*/ 58 w 137"/>
                  <a:gd name="T61" fmla="*/ 49 h 182"/>
                  <a:gd name="T62" fmla="*/ 69 w 137"/>
                  <a:gd name="T63" fmla="*/ 48 h 182"/>
                  <a:gd name="T64" fmla="*/ 96 w 137"/>
                  <a:gd name="T65" fmla="*/ 54 h 182"/>
                  <a:gd name="T66" fmla="*/ 117 w 137"/>
                  <a:gd name="T67" fmla="*/ 68 h 182"/>
                  <a:gd name="T68" fmla="*/ 132 w 137"/>
                  <a:gd name="T69" fmla="*/ 89 h 182"/>
                  <a:gd name="T70" fmla="*/ 137 w 137"/>
                  <a:gd name="T71" fmla="*/ 114 h 182"/>
                  <a:gd name="T72" fmla="*/ 131 w 137"/>
                  <a:gd name="T73" fmla="*/ 141 h 182"/>
                  <a:gd name="T74" fmla="*/ 116 w 137"/>
                  <a:gd name="T75" fmla="*/ 163 h 182"/>
                  <a:gd name="T76" fmla="*/ 93 w 137"/>
                  <a:gd name="T77" fmla="*/ 177 h 182"/>
                  <a:gd name="T78" fmla="*/ 66 w 137"/>
                  <a:gd name="T79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7" h="182">
                    <a:moveTo>
                      <a:pt x="66" y="182"/>
                    </a:moveTo>
                    <a:cubicBezTo>
                      <a:pt x="54" y="182"/>
                      <a:pt x="43" y="179"/>
                      <a:pt x="31" y="172"/>
                    </a:cubicBezTo>
                    <a:cubicBezTo>
                      <a:pt x="20" y="166"/>
                      <a:pt x="10" y="155"/>
                      <a:pt x="1" y="139"/>
                    </a:cubicBezTo>
                    <a:cubicBezTo>
                      <a:pt x="0" y="137"/>
                      <a:pt x="1" y="135"/>
                      <a:pt x="3" y="134"/>
                    </a:cubicBezTo>
                    <a:cubicBezTo>
                      <a:pt x="4" y="133"/>
                      <a:pt x="7" y="134"/>
                      <a:pt x="8" y="135"/>
                    </a:cubicBezTo>
                    <a:cubicBezTo>
                      <a:pt x="16" y="150"/>
                      <a:pt x="25" y="160"/>
                      <a:pt x="35" y="166"/>
                    </a:cubicBezTo>
                    <a:cubicBezTo>
                      <a:pt x="45" y="172"/>
                      <a:pt x="56" y="175"/>
                      <a:pt x="66" y="175"/>
                    </a:cubicBezTo>
                    <a:cubicBezTo>
                      <a:pt x="75" y="175"/>
                      <a:pt x="83" y="173"/>
                      <a:pt x="91" y="170"/>
                    </a:cubicBezTo>
                    <a:cubicBezTo>
                      <a:pt x="98" y="167"/>
                      <a:pt x="105" y="163"/>
                      <a:pt x="111" y="158"/>
                    </a:cubicBezTo>
                    <a:cubicBezTo>
                      <a:pt x="116" y="152"/>
                      <a:pt x="121" y="146"/>
                      <a:pt x="124" y="138"/>
                    </a:cubicBezTo>
                    <a:cubicBezTo>
                      <a:pt x="128" y="131"/>
                      <a:pt x="129" y="123"/>
                      <a:pt x="129" y="114"/>
                    </a:cubicBezTo>
                    <a:cubicBezTo>
                      <a:pt x="129" y="106"/>
                      <a:pt x="128" y="99"/>
                      <a:pt x="125" y="92"/>
                    </a:cubicBezTo>
                    <a:cubicBezTo>
                      <a:pt x="122" y="85"/>
                      <a:pt x="118" y="78"/>
                      <a:pt x="112" y="73"/>
                    </a:cubicBezTo>
                    <a:cubicBezTo>
                      <a:pt x="107" y="68"/>
                      <a:pt x="100" y="63"/>
                      <a:pt x="93" y="60"/>
                    </a:cubicBezTo>
                    <a:cubicBezTo>
                      <a:pt x="86" y="57"/>
                      <a:pt x="78" y="56"/>
                      <a:pt x="69" y="56"/>
                    </a:cubicBezTo>
                    <a:cubicBezTo>
                      <a:pt x="65" y="56"/>
                      <a:pt x="61" y="56"/>
                      <a:pt x="56" y="57"/>
                    </a:cubicBezTo>
                    <a:cubicBezTo>
                      <a:pt x="54" y="58"/>
                      <a:pt x="53" y="57"/>
                      <a:pt x="52" y="57"/>
                    </a:cubicBezTo>
                    <a:cubicBezTo>
                      <a:pt x="52" y="56"/>
                      <a:pt x="51" y="55"/>
                      <a:pt x="51" y="5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2"/>
                      <a:pt x="53" y="31"/>
                      <a:pt x="55" y="31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8"/>
                      <a:pt x="19" y="6"/>
                      <a:pt x="19" y="4"/>
                    </a:cubicBezTo>
                    <a:cubicBezTo>
                      <a:pt x="19" y="2"/>
                      <a:pt x="20" y="0"/>
                      <a:pt x="22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2" y="2"/>
                      <a:pt x="122" y="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6"/>
                      <a:pt x="121" y="38"/>
                      <a:pt x="119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62" y="49"/>
                      <a:pt x="66" y="48"/>
                      <a:pt x="69" y="48"/>
                    </a:cubicBezTo>
                    <a:cubicBezTo>
                      <a:pt x="79" y="48"/>
                      <a:pt x="88" y="50"/>
                      <a:pt x="96" y="54"/>
                    </a:cubicBezTo>
                    <a:cubicBezTo>
                      <a:pt x="104" y="57"/>
                      <a:pt x="111" y="62"/>
                      <a:pt x="117" y="68"/>
                    </a:cubicBezTo>
                    <a:cubicBezTo>
                      <a:pt x="123" y="74"/>
                      <a:pt x="128" y="81"/>
                      <a:pt x="132" y="89"/>
                    </a:cubicBezTo>
                    <a:cubicBezTo>
                      <a:pt x="135" y="97"/>
                      <a:pt x="137" y="105"/>
                      <a:pt x="137" y="114"/>
                    </a:cubicBezTo>
                    <a:cubicBezTo>
                      <a:pt x="137" y="124"/>
                      <a:pt x="135" y="133"/>
                      <a:pt x="131" y="141"/>
                    </a:cubicBezTo>
                    <a:cubicBezTo>
                      <a:pt x="127" y="150"/>
                      <a:pt x="122" y="157"/>
                      <a:pt x="116" y="163"/>
                    </a:cubicBezTo>
                    <a:cubicBezTo>
                      <a:pt x="109" y="169"/>
                      <a:pt x="102" y="174"/>
                      <a:pt x="93" y="177"/>
                    </a:cubicBezTo>
                    <a:cubicBezTo>
                      <a:pt x="85" y="180"/>
                      <a:pt x="76" y="182"/>
                      <a:pt x="66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Oval 178"/>
              <p:cNvSpPr>
                <a:spLocks noChangeArrowheads="1"/>
              </p:cNvSpPr>
              <p:nvPr/>
            </p:nvSpPr>
            <p:spPr bwMode="auto">
              <a:xfrm>
                <a:off x="6445250" y="5729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Oval 179"/>
              <p:cNvSpPr>
                <a:spLocks noChangeArrowheads="1"/>
              </p:cNvSpPr>
              <p:nvPr/>
            </p:nvSpPr>
            <p:spPr bwMode="auto">
              <a:xfrm>
                <a:off x="6718300" y="5951538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Oval 180"/>
              <p:cNvSpPr>
                <a:spLocks noChangeArrowheads="1"/>
              </p:cNvSpPr>
              <p:nvPr/>
            </p:nvSpPr>
            <p:spPr bwMode="auto">
              <a:xfrm>
                <a:off x="6640513" y="52054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Oval 181"/>
              <p:cNvSpPr>
                <a:spLocks noChangeArrowheads="1"/>
              </p:cNvSpPr>
              <p:nvPr/>
            </p:nvSpPr>
            <p:spPr bwMode="auto">
              <a:xfrm>
                <a:off x="6740525" y="56181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2" name="组合 661"/>
            <p:cNvGrpSpPr/>
            <p:nvPr/>
          </p:nvGrpSpPr>
          <p:grpSpPr>
            <a:xfrm>
              <a:off x="10885438" y="5138738"/>
              <a:ext cx="733425" cy="1023938"/>
              <a:chOff x="11099800" y="5138738"/>
              <a:chExt cx="733425" cy="1023938"/>
            </a:xfrm>
            <a:grpFill/>
          </p:grpSpPr>
          <p:sp>
            <p:nvSpPr>
              <p:cNvPr id="663" name="Freeform 182"/>
              <p:cNvSpPr/>
              <p:nvPr/>
            </p:nvSpPr>
            <p:spPr bwMode="auto">
              <a:xfrm>
                <a:off x="11437938" y="5356225"/>
                <a:ext cx="344488" cy="528638"/>
              </a:xfrm>
              <a:custGeom>
                <a:avLst/>
                <a:gdLst>
                  <a:gd name="T0" fmla="*/ 1 w 62"/>
                  <a:gd name="T1" fmla="*/ 95 h 95"/>
                  <a:gd name="T2" fmla="*/ 0 w 62"/>
                  <a:gd name="T3" fmla="*/ 94 h 95"/>
                  <a:gd name="T4" fmla="*/ 0 w 62"/>
                  <a:gd name="T5" fmla="*/ 93 h 95"/>
                  <a:gd name="T6" fmla="*/ 60 w 62"/>
                  <a:gd name="T7" fmla="*/ 1 h 95"/>
                  <a:gd name="T8" fmla="*/ 61 w 62"/>
                  <a:gd name="T9" fmla="*/ 1 h 95"/>
                  <a:gd name="T10" fmla="*/ 62 w 62"/>
                  <a:gd name="T11" fmla="*/ 2 h 95"/>
                  <a:gd name="T12" fmla="*/ 2 w 62"/>
                  <a:gd name="T13" fmla="*/ 94 h 95"/>
                  <a:gd name="T14" fmla="*/ 1 w 62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95">
                    <a:moveTo>
                      <a:pt x="1" y="95"/>
                    </a:moveTo>
                    <a:cubicBezTo>
                      <a:pt x="1" y="95"/>
                      <a:pt x="0" y="95"/>
                      <a:pt x="0" y="94"/>
                    </a:cubicBezTo>
                    <a:cubicBezTo>
                      <a:pt x="0" y="94"/>
                      <a:pt x="0" y="94"/>
                      <a:pt x="0" y="93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1" y="0"/>
                      <a:pt x="61" y="1"/>
                    </a:cubicBezTo>
                    <a:cubicBezTo>
                      <a:pt x="62" y="1"/>
                      <a:pt x="62" y="1"/>
                      <a:pt x="62" y="2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1" y="94"/>
                      <a:pt x="1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Freeform 183"/>
              <p:cNvSpPr/>
              <p:nvPr/>
            </p:nvSpPr>
            <p:spPr bwMode="auto">
              <a:xfrm>
                <a:off x="11149013" y="5356225"/>
                <a:ext cx="300038" cy="528638"/>
              </a:xfrm>
              <a:custGeom>
                <a:avLst/>
                <a:gdLst>
                  <a:gd name="T0" fmla="*/ 53 w 54"/>
                  <a:gd name="T1" fmla="*/ 95 h 95"/>
                  <a:gd name="T2" fmla="*/ 52 w 54"/>
                  <a:gd name="T3" fmla="*/ 94 h 95"/>
                  <a:gd name="T4" fmla="*/ 1 w 54"/>
                  <a:gd name="T5" fmla="*/ 2 h 95"/>
                  <a:gd name="T6" fmla="*/ 1 w 54"/>
                  <a:gd name="T7" fmla="*/ 1 h 95"/>
                  <a:gd name="T8" fmla="*/ 2 w 54"/>
                  <a:gd name="T9" fmla="*/ 1 h 95"/>
                  <a:gd name="T10" fmla="*/ 54 w 54"/>
                  <a:gd name="T11" fmla="*/ 93 h 95"/>
                  <a:gd name="T12" fmla="*/ 53 w 54"/>
                  <a:gd name="T13" fmla="*/ 94 h 95"/>
                  <a:gd name="T14" fmla="*/ 53 w 5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5">
                    <a:moveTo>
                      <a:pt x="53" y="95"/>
                    </a:moveTo>
                    <a:cubicBezTo>
                      <a:pt x="52" y="95"/>
                      <a:pt x="52" y="94"/>
                      <a:pt x="52" y="9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4" y="94"/>
                      <a:pt x="53" y="94"/>
                    </a:cubicBezTo>
                    <a:cubicBezTo>
                      <a:pt x="53" y="95"/>
                      <a:pt x="53" y="95"/>
                      <a:pt x="53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Freeform 184"/>
              <p:cNvSpPr/>
              <p:nvPr/>
            </p:nvSpPr>
            <p:spPr bwMode="auto">
              <a:xfrm>
                <a:off x="11437938" y="51673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8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8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Freeform 185"/>
              <p:cNvSpPr/>
              <p:nvPr/>
            </p:nvSpPr>
            <p:spPr bwMode="auto">
              <a:xfrm>
                <a:off x="11471275" y="5356225"/>
                <a:ext cx="311150" cy="790575"/>
              </a:xfrm>
              <a:custGeom>
                <a:avLst/>
                <a:gdLst>
                  <a:gd name="T0" fmla="*/ 1 w 56"/>
                  <a:gd name="T1" fmla="*/ 142 h 142"/>
                  <a:gd name="T2" fmla="*/ 1 w 56"/>
                  <a:gd name="T3" fmla="*/ 142 h 142"/>
                  <a:gd name="T4" fmla="*/ 0 w 56"/>
                  <a:gd name="T5" fmla="*/ 141 h 142"/>
                  <a:gd name="T6" fmla="*/ 54 w 56"/>
                  <a:gd name="T7" fmla="*/ 1 h 142"/>
                  <a:gd name="T8" fmla="*/ 55 w 56"/>
                  <a:gd name="T9" fmla="*/ 1 h 142"/>
                  <a:gd name="T10" fmla="*/ 56 w 56"/>
                  <a:gd name="T11" fmla="*/ 2 h 142"/>
                  <a:gd name="T12" fmla="*/ 2 w 56"/>
                  <a:gd name="T13" fmla="*/ 141 h 142"/>
                  <a:gd name="T14" fmla="*/ 1 w 56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42">
                    <a:moveTo>
                      <a:pt x="1" y="142"/>
                    </a:moveTo>
                    <a:cubicBezTo>
                      <a:pt x="1" y="142"/>
                      <a:pt x="1" y="142"/>
                      <a:pt x="1" y="142"/>
                    </a:cubicBezTo>
                    <a:cubicBezTo>
                      <a:pt x="0" y="142"/>
                      <a:pt x="0" y="141"/>
                      <a:pt x="0" y="14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2" y="141"/>
                      <a:pt x="2" y="141"/>
                      <a:pt x="2" y="141"/>
                    </a:cubicBezTo>
                    <a:cubicBezTo>
                      <a:pt x="2" y="142"/>
                      <a:pt x="1" y="142"/>
                      <a:pt x="1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Freeform 186"/>
              <p:cNvSpPr/>
              <p:nvPr/>
            </p:nvSpPr>
            <p:spPr bwMode="auto">
              <a:xfrm>
                <a:off x="11437938" y="5167313"/>
                <a:ext cx="344488" cy="200025"/>
              </a:xfrm>
              <a:custGeom>
                <a:avLst/>
                <a:gdLst>
                  <a:gd name="T0" fmla="*/ 61 w 62"/>
                  <a:gd name="T1" fmla="*/ 36 h 36"/>
                  <a:gd name="T2" fmla="*/ 60 w 62"/>
                  <a:gd name="T3" fmla="*/ 36 h 36"/>
                  <a:gd name="T4" fmla="*/ 0 w 62"/>
                  <a:gd name="T5" fmla="*/ 2 h 36"/>
                  <a:gd name="T6" fmla="*/ 0 w 62"/>
                  <a:gd name="T7" fmla="*/ 0 h 36"/>
                  <a:gd name="T8" fmla="*/ 1 w 62"/>
                  <a:gd name="T9" fmla="*/ 0 h 36"/>
                  <a:gd name="T10" fmla="*/ 61 w 62"/>
                  <a:gd name="T11" fmla="*/ 35 h 36"/>
                  <a:gd name="T12" fmla="*/ 62 w 62"/>
                  <a:gd name="T13" fmla="*/ 36 h 36"/>
                  <a:gd name="T14" fmla="*/ 61 w 6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36">
                    <a:moveTo>
                      <a:pt x="61" y="36"/>
                    </a:moveTo>
                    <a:cubicBezTo>
                      <a:pt x="61" y="36"/>
                      <a:pt x="60" y="36"/>
                      <a:pt x="6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2" y="35"/>
                      <a:pt x="62" y="35"/>
                      <a:pt x="62" y="36"/>
                    </a:cubicBezTo>
                    <a:cubicBezTo>
                      <a:pt x="61" y="36"/>
                      <a:pt x="61" y="36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Freeform 187"/>
              <p:cNvSpPr/>
              <p:nvPr/>
            </p:nvSpPr>
            <p:spPr bwMode="auto">
              <a:xfrm>
                <a:off x="11149013" y="5356225"/>
                <a:ext cx="633413" cy="333375"/>
              </a:xfrm>
              <a:custGeom>
                <a:avLst/>
                <a:gdLst>
                  <a:gd name="T0" fmla="*/ 2 w 114"/>
                  <a:gd name="T1" fmla="*/ 60 h 60"/>
                  <a:gd name="T2" fmla="*/ 1 w 114"/>
                  <a:gd name="T3" fmla="*/ 60 h 60"/>
                  <a:gd name="T4" fmla="*/ 1 w 114"/>
                  <a:gd name="T5" fmla="*/ 58 h 60"/>
                  <a:gd name="T6" fmla="*/ 112 w 114"/>
                  <a:gd name="T7" fmla="*/ 1 h 60"/>
                  <a:gd name="T8" fmla="*/ 114 w 114"/>
                  <a:gd name="T9" fmla="*/ 1 h 60"/>
                  <a:gd name="T10" fmla="*/ 113 w 114"/>
                  <a:gd name="T11" fmla="*/ 2 h 60"/>
                  <a:gd name="T12" fmla="*/ 2 w 114"/>
                  <a:gd name="T13" fmla="*/ 60 h 60"/>
                  <a:gd name="T14" fmla="*/ 2 w 11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60">
                    <a:moveTo>
                      <a:pt x="2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0" y="59"/>
                      <a:pt x="1" y="59"/>
                      <a:pt x="1" y="58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13" y="0"/>
                      <a:pt x="113" y="1"/>
                      <a:pt x="114" y="1"/>
                    </a:cubicBezTo>
                    <a:cubicBezTo>
                      <a:pt x="114" y="1"/>
                      <a:pt x="114" y="2"/>
                      <a:pt x="113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Freeform 188"/>
              <p:cNvSpPr>
                <a:spLocks noEditPoints="1"/>
              </p:cNvSpPr>
              <p:nvPr/>
            </p:nvSpPr>
            <p:spPr bwMode="auto">
              <a:xfrm>
                <a:off x="11099800" y="5138738"/>
                <a:ext cx="733425" cy="1023938"/>
              </a:xfrm>
              <a:custGeom>
                <a:avLst/>
                <a:gdLst>
                  <a:gd name="T0" fmla="*/ 68 w 132"/>
                  <a:gd name="T1" fmla="*/ 184 h 184"/>
                  <a:gd name="T2" fmla="*/ 30 w 132"/>
                  <a:gd name="T3" fmla="*/ 184 h 184"/>
                  <a:gd name="T4" fmla="*/ 26 w 132"/>
                  <a:gd name="T5" fmla="*/ 182 h 184"/>
                  <a:gd name="T6" fmla="*/ 27 w 132"/>
                  <a:gd name="T7" fmla="*/ 178 h 184"/>
                  <a:gd name="T8" fmla="*/ 55 w 132"/>
                  <a:gd name="T9" fmla="*/ 136 h 184"/>
                  <a:gd name="T10" fmla="*/ 37 w 132"/>
                  <a:gd name="T11" fmla="*/ 130 h 184"/>
                  <a:gd name="T12" fmla="*/ 18 w 132"/>
                  <a:gd name="T13" fmla="*/ 115 h 184"/>
                  <a:gd name="T14" fmla="*/ 5 w 132"/>
                  <a:gd name="T15" fmla="*/ 94 h 184"/>
                  <a:gd name="T16" fmla="*/ 0 w 132"/>
                  <a:gd name="T17" fmla="*/ 69 h 184"/>
                  <a:gd name="T18" fmla="*/ 5 w 132"/>
                  <a:gd name="T19" fmla="*/ 43 h 184"/>
                  <a:gd name="T20" fmla="*/ 20 w 132"/>
                  <a:gd name="T21" fmla="*/ 22 h 184"/>
                  <a:gd name="T22" fmla="*/ 41 w 132"/>
                  <a:gd name="T23" fmla="*/ 7 h 184"/>
                  <a:gd name="T24" fmla="*/ 92 w 132"/>
                  <a:gd name="T25" fmla="*/ 8 h 184"/>
                  <a:gd name="T26" fmla="*/ 113 w 132"/>
                  <a:gd name="T27" fmla="*/ 22 h 184"/>
                  <a:gd name="T28" fmla="*/ 127 w 132"/>
                  <a:gd name="T29" fmla="*/ 43 h 184"/>
                  <a:gd name="T30" fmla="*/ 132 w 132"/>
                  <a:gd name="T31" fmla="*/ 70 h 184"/>
                  <a:gd name="T32" fmla="*/ 128 w 132"/>
                  <a:gd name="T33" fmla="*/ 92 h 184"/>
                  <a:gd name="T34" fmla="*/ 119 w 132"/>
                  <a:gd name="T35" fmla="*/ 110 h 184"/>
                  <a:gd name="T36" fmla="*/ 71 w 132"/>
                  <a:gd name="T37" fmla="*/ 182 h 184"/>
                  <a:gd name="T38" fmla="*/ 68 w 132"/>
                  <a:gd name="T39" fmla="*/ 184 h 184"/>
                  <a:gd name="T40" fmla="*/ 37 w 132"/>
                  <a:gd name="T41" fmla="*/ 176 h 184"/>
                  <a:gd name="T42" fmla="*/ 66 w 132"/>
                  <a:gd name="T43" fmla="*/ 176 h 184"/>
                  <a:gd name="T44" fmla="*/ 113 w 132"/>
                  <a:gd name="T45" fmla="*/ 106 h 184"/>
                  <a:gd name="T46" fmla="*/ 121 w 132"/>
                  <a:gd name="T47" fmla="*/ 90 h 184"/>
                  <a:gd name="T48" fmla="*/ 125 w 132"/>
                  <a:gd name="T49" fmla="*/ 70 h 184"/>
                  <a:gd name="T50" fmla="*/ 120 w 132"/>
                  <a:gd name="T51" fmla="*/ 46 h 184"/>
                  <a:gd name="T52" fmla="*/ 108 w 132"/>
                  <a:gd name="T53" fmla="*/ 27 h 184"/>
                  <a:gd name="T54" fmla="*/ 89 w 132"/>
                  <a:gd name="T55" fmla="*/ 14 h 184"/>
                  <a:gd name="T56" fmla="*/ 44 w 132"/>
                  <a:gd name="T57" fmla="*/ 14 h 184"/>
                  <a:gd name="T58" fmla="*/ 25 w 132"/>
                  <a:gd name="T59" fmla="*/ 27 h 184"/>
                  <a:gd name="T60" fmla="*/ 12 w 132"/>
                  <a:gd name="T61" fmla="*/ 46 h 184"/>
                  <a:gd name="T62" fmla="*/ 7 w 132"/>
                  <a:gd name="T63" fmla="*/ 69 h 184"/>
                  <a:gd name="T64" fmla="*/ 12 w 132"/>
                  <a:gd name="T65" fmla="*/ 91 h 184"/>
                  <a:gd name="T66" fmla="*/ 23 w 132"/>
                  <a:gd name="T67" fmla="*/ 110 h 184"/>
                  <a:gd name="T68" fmla="*/ 41 w 132"/>
                  <a:gd name="T69" fmla="*/ 123 h 184"/>
                  <a:gd name="T70" fmla="*/ 62 w 132"/>
                  <a:gd name="T71" fmla="*/ 129 h 184"/>
                  <a:gd name="T72" fmla="*/ 65 w 132"/>
                  <a:gd name="T73" fmla="*/ 131 h 184"/>
                  <a:gd name="T74" fmla="*/ 65 w 132"/>
                  <a:gd name="T75" fmla="*/ 135 h 184"/>
                  <a:gd name="T76" fmla="*/ 37 w 132"/>
                  <a:gd name="T7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84">
                    <a:moveTo>
                      <a:pt x="68" y="184"/>
                    </a:moveTo>
                    <a:cubicBezTo>
                      <a:pt x="30" y="184"/>
                      <a:pt x="30" y="184"/>
                      <a:pt x="30" y="184"/>
                    </a:cubicBezTo>
                    <a:cubicBezTo>
                      <a:pt x="28" y="184"/>
                      <a:pt x="27" y="183"/>
                      <a:pt x="26" y="182"/>
                    </a:cubicBezTo>
                    <a:cubicBezTo>
                      <a:pt x="26" y="180"/>
                      <a:pt x="26" y="179"/>
                      <a:pt x="27" y="178"/>
                    </a:cubicBezTo>
                    <a:cubicBezTo>
                      <a:pt x="55" y="136"/>
                      <a:pt x="55" y="136"/>
                      <a:pt x="55" y="136"/>
                    </a:cubicBezTo>
                    <a:cubicBezTo>
                      <a:pt x="49" y="135"/>
                      <a:pt x="43" y="133"/>
                      <a:pt x="37" y="130"/>
                    </a:cubicBezTo>
                    <a:cubicBezTo>
                      <a:pt x="30" y="126"/>
                      <a:pt x="23" y="121"/>
                      <a:pt x="18" y="115"/>
                    </a:cubicBezTo>
                    <a:cubicBezTo>
                      <a:pt x="12" y="109"/>
                      <a:pt x="8" y="102"/>
                      <a:pt x="5" y="94"/>
                    </a:cubicBezTo>
                    <a:cubicBezTo>
                      <a:pt x="2" y="86"/>
                      <a:pt x="0" y="78"/>
                      <a:pt x="0" y="69"/>
                    </a:cubicBezTo>
                    <a:cubicBezTo>
                      <a:pt x="0" y="60"/>
                      <a:pt x="2" y="51"/>
                      <a:pt x="5" y="43"/>
                    </a:cubicBezTo>
                    <a:cubicBezTo>
                      <a:pt x="9" y="35"/>
                      <a:pt x="14" y="28"/>
                      <a:pt x="20" y="22"/>
                    </a:cubicBezTo>
                    <a:cubicBezTo>
                      <a:pt x="25" y="16"/>
                      <a:pt x="33" y="11"/>
                      <a:pt x="41" y="7"/>
                    </a:cubicBezTo>
                    <a:cubicBezTo>
                      <a:pt x="57" y="0"/>
                      <a:pt x="76" y="0"/>
                      <a:pt x="92" y="8"/>
                    </a:cubicBezTo>
                    <a:cubicBezTo>
                      <a:pt x="100" y="11"/>
                      <a:pt x="107" y="16"/>
                      <a:pt x="113" y="22"/>
                    </a:cubicBezTo>
                    <a:cubicBezTo>
                      <a:pt x="119" y="28"/>
                      <a:pt x="124" y="35"/>
                      <a:pt x="127" y="43"/>
                    </a:cubicBezTo>
                    <a:cubicBezTo>
                      <a:pt x="131" y="52"/>
                      <a:pt x="132" y="61"/>
                      <a:pt x="132" y="70"/>
                    </a:cubicBezTo>
                    <a:cubicBezTo>
                      <a:pt x="132" y="78"/>
                      <a:pt x="131" y="86"/>
                      <a:pt x="128" y="92"/>
                    </a:cubicBezTo>
                    <a:cubicBezTo>
                      <a:pt x="126" y="99"/>
                      <a:pt x="123" y="105"/>
                      <a:pt x="119" y="110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70" y="183"/>
                      <a:pt x="69" y="184"/>
                      <a:pt x="68" y="184"/>
                    </a:cubicBezTo>
                    <a:close/>
                    <a:moveTo>
                      <a:pt x="37" y="176"/>
                    </a:moveTo>
                    <a:cubicBezTo>
                      <a:pt x="66" y="176"/>
                      <a:pt x="66" y="176"/>
                      <a:pt x="66" y="176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16" y="101"/>
                      <a:pt x="119" y="95"/>
                      <a:pt x="121" y="90"/>
                    </a:cubicBezTo>
                    <a:cubicBezTo>
                      <a:pt x="124" y="84"/>
                      <a:pt x="125" y="77"/>
                      <a:pt x="125" y="70"/>
                    </a:cubicBezTo>
                    <a:cubicBezTo>
                      <a:pt x="125" y="62"/>
                      <a:pt x="123" y="54"/>
                      <a:pt x="120" y="46"/>
                    </a:cubicBezTo>
                    <a:cubicBezTo>
                      <a:pt x="117" y="39"/>
                      <a:pt x="113" y="33"/>
                      <a:pt x="108" y="27"/>
                    </a:cubicBezTo>
                    <a:cubicBezTo>
                      <a:pt x="103" y="22"/>
                      <a:pt x="96" y="17"/>
                      <a:pt x="89" y="14"/>
                    </a:cubicBezTo>
                    <a:cubicBezTo>
                      <a:pt x="75" y="8"/>
                      <a:pt x="58" y="8"/>
                      <a:pt x="44" y="14"/>
                    </a:cubicBezTo>
                    <a:cubicBezTo>
                      <a:pt x="36" y="17"/>
                      <a:pt x="30" y="21"/>
                      <a:pt x="25" y="27"/>
                    </a:cubicBezTo>
                    <a:cubicBezTo>
                      <a:pt x="19" y="32"/>
                      <a:pt x="15" y="39"/>
                      <a:pt x="12" y="46"/>
                    </a:cubicBezTo>
                    <a:cubicBezTo>
                      <a:pt x="9" y="53"/>
                      <a:pt x="7" y="61"/>
                      <a:pt x="7" y="69"/>
                    </a:cubicBezTo>
                    <a:cubicBezTo>
                      <a:pt x="7" y="77"/>
                      <a:pt x="9" y="84"/>
                      <a:pt x="12" y="91"/>
                    </a:cubicBezTo>
                    <a:cubicBezTo>
                      <a:pt x="14" y="98"/>
                      <a:pt x="18" y="105"/>
                      <a:pt x="23" y="110"/>
                    </a:cubicBezTo>
                    <a:cubicBezTo>
                      <a:pt x="28" y="116"/>
                      <a:pt x="34" y="120"/>
                      <a:pt x="41" y="123"/>
                    </a:cubicBezTo>
                    <a:cubicBezTo>
                      <a:pt x="47" y="127"/>
                      <a:pt x="54" y="129"/>
                      <a:pt x="62" y="129"/>
                    </a:cubicBezTo>
                    <a:cubicBezTo>
                      <a:pt x="63" y="129"/>
                      <a:pt x="65" y="130"/>
                      <a:pt x="65" y="131"/>
                    </a:cubicBezTo>
                    <a:cubicBezTo>
                      <a:pt x="66" y="132"/>
                      <a:pt x="66" y="134"/>
                      <a:pt x="65" y="135"/>
                    </a:cubicBezTo>
                    <a:lnTo>
                      <a:pt x="37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Oval 189"/>
              <p:cNvSpPr>
                <a:spLocks noChangeArrowheads="1"/>
              </p:cNvSpPr>
              <p:nvPr/>
            </p:nvSpPr>
            <p:spPr bwMode="auto">
              <a:xfrm>
                <a:off x="11266488" y="55848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Oval 190"/>
              <p:cNvSpPr>
                <a:spLocks noChangeArrowheads="1"/>
              </p:cNvSpPr>
              <p:nvPr/>
            </p:nvSpPr>
            <p:spPr bwMode="auto">
              <a:xfrm>
                <a:off x="11415713" y="5511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Oval 191"/>
              <p:cNvSpPr>
                <a:spLocks noChangeArrowheads="1"/>
              </p:cNvSpPr>
              <p:nvPr/>
            </p:nvSpPr>
            <p:spPr bwMode="auto">
              <a:xfrm>
                <a:off x="11626850" y="56515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Oval 192"/>
              <p:cNvSpPr>
                <a:spLocks noChangeArrowheads="1"/>
              </p:cNvSpPr>
              <p:nvPr/>
            </p:nvSpPr>
            <p:spPr bwMode="auto">
              <a:xfrm>
                <a:off x="11582400" y="52387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Oval 193"/>
              <p:cNvSpPr>
                <a:spLocks noChangeArrowheads="1"/>
              </p:cNvSpPr>
              <p:nvPr/>
            </p:nvSpPr>
            <p:spPr bwMode="auto">
              <a:xfrm>
                <a:off x="11415713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5" name="组合 674"/>
            <p:cNvGrpSpPr/>
            <p:nvPr/>
          </p:nvGrpSpPr>
          <p:grpSpPr>
            <a:xfrm>
              <a:off x="9801176" y="5145088"/>
              <a:ext cx="666750" cy="1023938"/>
              <a:chOff x="10015538" y="5145088"/>
              <a:chExt cx="666750" cy="1023938"/>
            </a:xfrm>
            <a:grpFill/>
          </p:grpSpPr>
          <p:sp>
            <p:nvSpPr>
              <p:cNvPr id="676" name="Freeform 194"/>
              <p:cNvSpPr/>
              <p:nvPr/>
            </p:nvSpPr>
            <p:spPr bwMode="auto">
              <a:xfrm>
                <a:off x="10131425" y="5629275"/>
                <a:ext cx="439738" cy="11113"/>
              </a:xfrm>
              <a:custGeom>
                <a:avLst/>
                <a:gdLst>
                  <a:gd name="T0" fmla="*/ 78 w 79"/>
                  <a:gd name="T1" fmla="*/ 2 h 2"/>
                  <a:gd name="T2" fmla="*/ 1 w 79"/>
                  <a:gd name="T3" fmla="*/ 2 h 2"/>
                  <a:gd name="T4" fmla="*/ 0 w 79"/>
                  <a:gd name="T5" fmla="*/ 1 h 2"/>
                  <a:gd name="T6" fmla="*/ 1 w 79"/>
                  <a:gd name="T7" fmla="*/ 0 h 2"/>
                  <a:gd name="T8" fmla="*/ 78 w 79"/>
                  <a:gd name="T9" fmla="*/ 0 h 2"/>
                  <a:gd name="T10" fmla="*/ 79 w 79"/>
                  <a:gd name="T11" fmla="*/ 1 h 2"/>
                  <a:gd name="T12" fmla="*/ 78 w 79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">
                    <a:moveTo>
                      <a:pt x="78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79" y="0"/>
                      <a:pt x="79" y="1"/>
                    </a:cubicBezTo>
                    <a:cubicBezTo>
                      <a:pt x="79" y="1"/>
                      <a:pt x="78" y="2"/>
                      <a:pt x="7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Freeform 195"/>
              <p:cNvSpPr/>
              <p:nvPr/>
            </p:nvSpPr>
            <p:spPr bwMode="auto">
              <a:xfrm>
                <a:off x="10342563" y="5156200"/>
                <a:ext cx="228600" cy="484188"/>
              </a:xfrm>
              <a:custGeom>
                <a:avLst/>
                <a:gdLst>
                  <a:gd name="T0" fmla="*/ 40 w 41"/>
                  <a:gd name="T1" fmla="*/ 87 h 87"/>
                  <a:gd name="T2" fmla="*/ 39 w 41"/>
                  <a:gd name="T3" fmla="*/ 86 h 87"/>
                  <a:gd name="T4" fmla="*/ 0 w 41"/>
                  <a:gd name="T5" fmla="*/ 2 h 87"/>
                  <a:gd name="T6" fmla="*/ 1 w 41"/>
                  <a:gd name="T7" fmla="*/ 1 h 87"/>
                  <a:gd name="T8" fmla="*/ 2 w 41"/>
                  <a:gd name="T9" fmla="*/ 1 h 87"/>
                  <a:gd name="T10" fmla="*/ 41 w 41"/>
                  <a:gd name="T11" fmla="*/ 86 h 87"/>
                  <a:gd name="T12" fmla="*/ 40 w 41"/>
                  <a:gd name="T13" fmla="*/ 87 h 87"/>
                  <a:gd name="T14" fmla="*/ 40 w 41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87">
                    <a:moveTo>
                      <a:pt x="40" y="87"/>
                    </a:moveTo>
                    <a:cubicBezTo>
                      <a:pt x="40" y="87"/>
                      <a:pt x="39" y="87"/>
                      <a:pt x="39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Freeform 196"/>
              <p:cNvSpPr/>
              <p:nvPr/>
            </p:nvSpPr>
            <p:spPr bwMode="auto">
              <a:xfrm>
                <a:off x="10342563" y="5156200"/>
                <a:ext cx="11113" cy="484188"/>
              </a:xfrm>
              <a:custGeom>
                <a:avLst/>
                <a:gdLst>
                  <a:gd name="T0" fmla="*/ 1 w 2"/>
                  <a:gd name="T1" fmla="*/ 87 h 87"/>
                  <a:gd name="T2" fmla="*/ 0 w 2"/>
                  <a:gd name="T3" fmla="*/ 86 h 87"/>
                  <a:gd name="T4" fmla="*/ 0 w 2"/>
                  <a:gd name="T5" fmla="*/ 1 h 87"/>
                  <a:gd name="T6" fmla="*/ 1 w 2"/>
                  <a:gd name="T7" fmla="*/ 0 h 87"/>
                  <a:gd name="T8" fmla="*/ 2 w 2"/>
                  <a:gd name="T9" fmla="*/ 1 h 87"/>
                  <a:gd name="T10" fmla="*/ 2 w 2"/>
                  <a:gd name="T11" fmla="*/ 86 h 87"/>
                  <a:gd name="T12" fmla="*/ 1 w 2"/>
                  <a:gd name="T1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7">
                    <a:moveTo>
                      <a:pt x="1" y="87"/>
                    </a:moveTo>
                    <a:cubicBezTo>
                      <a:pt x="1" y="87"/>
                      <a:pt x="0" y="86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6"/>
                      <a:pt x="2" y="87"/>
                      <a:pt x="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Freeform 197"/>
              <p:cNvSpPr/>
              <p:nvPr/>
            </p:nvSpPr>
            <p:spPr bwMode="auto">
              <a:xfrm>
                <a:off x="10342563" y="5345113"/>
                <a:ext cx="295275" cy="295275"/>
              </a:xfrm>
              <a:custGeom>
                <a:avLst/>
                <a:gdLst>
                  <a:gd name="T0" fmla="*/ 1 w 53"/>
                  <a:gd name="T1" fmla="*/ 53 h 53"/>
                  <a:gd name="T2" fmla="*/ 1 w 53"/>
                  <a:gd name="T3" fmla="*/ 53 h 53"/>
                  <a:gd name="T4" fmla="*/ 1 w 53"/>
                  <a:gd name="T5" fmla="*/ 51 h 53"/>
                  <a:gd name="T6" fmla="*/ 52 w 53"/>
                  <a:gd name="T7" fmla="*/ 0 h 53"/>
                  <a:gd name="T8" fmla="*/ 53 w 53"/>
                  <a:gd name="T9" fmla="*/ 0 h 53"/>
                  <a:gd name="T10" fmla="*/ 53 w 53"/>
                  <a:gd name="T11" fmla="*/ 1 h 53"/>
                  <a:gd name="T12" fmla="*/ 2 w 53"/>
                  <a:gd name="T13" fmla="*/ 53 h 53"/>
                  <a:gd name="T14" fmla="*/ 1 w 53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53">
                    <a:moveTo>
                      <a:pt x="1" y="53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0" y="52"/>
                      <a:pt x="0" y="52"/>
                      <a:pt x="1" y="5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1" y="53"/>
                      <a:pt x="1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Freeform 198"/>
              <p:cNvSpPr/>
              <p:nvPr/>
            </p:nvSpPr>
            <p:spPr bwMode="auto">
              <a:xfrm>
                <a:off x="10342563" y="5629275"/>
                <a:ext cx="233363" cy="439738"/>
              </a:xfrm>
              <a:custGeom>
                <a:avLst/>
                <a:gdLst>
                  <a:gd name="T0" fmla="*/ 41 w 42"/>
                  <a:gd name="T1" fmla="*/ 79 h 79"/>
                  <a:gd name="T2" fmla="*/ 40 w 42"/>
                  <a:gd name="T3" fmla="*/ 79 h 79"/>
                  <a:gd name="T4" fmla="*/ 0 w 42"/>
                  <a:gd name="T5" fmla="*/ 1 h 79"/>
                  <a:gd name="T6" fmla="*/ 1 w 42"/>
                  <a:gd name="T7" fmla="*/ 0 h 79"/>
                  <a:gd name="T8" fmla="*/ 2 w 42"/>
                  <a:gd name="T9" fmla="*/ 1 h 79"/>
                  <a:gd name="T10" fmla="*/ 41 w 42"/>
                  <a:gd name="T11" fmla="*/ 78 h 79"/>
                  <a:gd name="T12" fmla="*/ 41 w 42"/>
                  <a:gd name="T13" fmla="*/ 79 h 79"/>
                  <a:gd name="T14" fmla="*/ 41 w 42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79">
                    <a:moveTo>
                      <a:pt x="41" y="79"/>
                    </a:moveTo>
                    <a:cubicBezTo>
                      <a:pt x="40" y="79"/>
                      <a:pt x="40" y="79"/>
                      <a:pt x="4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2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Freeform 199"/>
              <p:cNvSpPr/>
              <p:nvPr/>
            </p:nvSpPr>
            <p:spPr bwMode="auto">
              <a:xfrm>
                <a:off x="10131425" y="5629275"/>
                <a:ext cx="444500" cy="439738"/>
              </a:xfrm>
              <a:custGeom>
                <a:avLst/>
                <a:gdLst>
                  <a:gd name="T0" fmla="*/ 79 w 80"/>
                  <a:gd name="T1" fmla="*/ 79 h 79"/>
                  <a:gd name="T2" fmla="*/ 78 w 80"/>
                  <a:gd name="T3" fmla="*/ 79 h 79"/>
                  <a:gd name="T4" fmla="*/ 0 w 80"/>
                  <a:gd name="T5" fmla="*/ 2 h 79"/>
                  <a:gd name="T6" fmla="*/ 0 w 80"/>
                  <a:gd name="T7" fmla="*/ 0 h 79"/>
                  <a:gd name="T8" fmla="*/ 1 w 80"/>
                  <a:gd name="T9" fmla="*/ 0 h 79"/>
                  <a:gd name="T10" fmla="*/ 79 w 80"/>
                  <a:gd name="T11" fmla="*/ 78 h 79"/>
                  <a:gd name="T12" fmla="*/ 79 w 80"/>
                  <a:gd name="T13" fmla="*/ 79 h 79"/>
                  <a:gd name="T14" fmla="*/ 79 w 80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79">
                    <a:moveTo>
                      <a:pt x="79" y="79"/>
                    </a:moveTo>
                    <a:cubicBezTo>
                      <a:pt x="78" y="79"/>
                      <a:pt x="78" y="79"/>
                      <a:pt x="78" y="7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8"/>
                      <a:pt x="80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Freeform 200"/>
              <p:cNvSpPr/>
              <p:nvPr/>
            </p:nvSpPr>
            <p:spPr bwMode="auto">
              <a:xfrm>
                <a:off x="10131425" y="5629275"/>
                <a:ext cx="6350" cy="439738"/>
              </a:xfrm>
              <a:custGeom>
                <a:avLst/>
                <a:gdLst>
                  <a:gd name="T0" fmla="*/ 1 w 1"/>
                  <a:gd name="T1" fmla="*/ 79 h 79"/>
                  <a:gd name="T2" fmla="*/ 0 w 1"/>
                  <a:gd name="T3" fmla="*/ 79 h 79"/>
                  <a:gd name="T4" fmla="*/ 0 w 1"/>
                  <a:gd name="T5" fmla="*/ 1 h 79"/>
                  <a:gd name="T6" fmla="*/ 1 w 1"/>
                  <a:gd name="T7" fmla="*/ 0 h 79"/>
                  <a:gd name="T8" fmla="*/ 1 w 1"/>
                  <a:gd name="T9" fmla="*/ 1 h 79"/>
                  <a:gd name="T10" fmla="*/ 1 w 1"/>
                  <a:gd name="T11" fmla="*/ 79 h 79"/>
                  <a:gd name="T12" fmla="*/ 1 w 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79">
                    <a:moveTo>
                      <a:pt x="1" y="79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Freeform 201"/>
              <p:cNvSpPr/>
              <p:nvPr/>
            </p:nvSpPr>
            <p:spPr bwMode="auto">
              <a:xfrm>
                <a:off x="10126663" y="5345113"/>
                <a:ext cx="511175" cy="295275"/>
              </a:xfrm>
              <a:custGeom>
                <a:avLst/>
                <a:gdLst>
                  <a:gd name="T0" fmla="*/ 2 w 92"/>
                  <a:gd name="T1" fmla="*/ 53 h 53"/>
                  <a:gd name="T2" fmla="*/ 1 w 92"/>
                  <a:gd name="T3" fmla="*/ 52 h 53"/>
                  <a:gd name="T4" fmla="*/ 1 w 92"/>
                  <a:gd name="T5" fmla="*/ 51 h 53"/>
                  <a:gd name="T6" fmla="*/ 91 w 92"/>
                  <a:gd name="T7" fmla="*/ 0 h 53"/>
                  <a:gd name="T8" fmla="*/ 92 w 92"/>
                  <a:gd name="T9" fmla="*/ 0 h 53"/>
                  <a:gd name="T10" fmla="*/ 92 w 92"/>
                  <a:gd name="T11" fmla="*/ 2 h 53"/>
                  <a:gd name="T12" fmla="*/ 2 w 92"/>
                  <a:gd name="T13" fmla="*/ 53 h 53"/>
                  <a:gd name="T14" fmla="*/ 2 w 9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3">
                    <a:moveTo>
                      <a:pt x="2" y="53"/>
                    </a:moveTo>
                    <a:cubicBezTo>
                      <a:pt x="1" y="53"/>
                      <a:pt x="1" y="53"/>
                      <a:pt x="1" y="52"/>
                    </a:cubicBezTo>
                    <a:cubicBezTo>
                      <a:pt x="0" y="52"/>
                      <a:pt x="1" y="51"/>
                      <a:pt x="1" y="51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Freeform 202"/>
              <p:cNvSpPr>
                <a:spLocks noEditPoints="1"/>
              </p:cNvSpPr>
              <p:nvPr/>
            </p:nvSpPr>
            <p:spPr bwMode="auto">
              <a:xfrm>
                <a:off x="10015538" y="5145088"/>
                <a:ext cx="666750" cy="1023938"/>
              </a:xfrm>
              <a:custGeom>
                <a:avLst/>
                <a:gdLst>
                  <a:gd name="T0" fmla="*/ 60 w 120"/>
                  <a:gd name="T1" fmla="*/ 184 h 184"/>
                  <a:gd name="T2" fmla="*/ 37 w 120"/>
                  <a:gd name="T3" fmla="*/ 180 h 184"/>
                  <a:gd name="T4" fmla="*/ 18 w 120"/>
                  <a:gd name="T5" fmla="*/ 168 h 184"/>
                  <a:gd name="T6" fmla="*/ 5 w 120"/>
                  <a:gd name="T7" fmla="*/ 151 h 184"/>
                  <a:gd name="T8" fmla="*/ 0 w 120"/>
                  <a:gd name="T9" fmla="*/ 128 h 184"/>
                  <a:gd name="T10" fmla="*/ 16 w 120"/>
                  <a:gd name="T11" fmla="*/ 88 h 184"/>
                  <a:gd name="T12" fmla="*/ 4 w 120"/>
                  <a:gd name="T13" fmla="*/ 54 h 184"/>
                  <a:gd name="T14" fmla="*/ 8 w 120"/>
                  <a:gd name="T15" fmla="*/ 33 h 184"/>
                  <a:gd name="T16" fmla="*/ 20 w 120"/>
                  <a:gd name="T17" fmla="*/ 15 h 184"/>
                  <a:gd name="T18" fmla="*/ 38 w 120"/>
                  <a:gd name="T19" fmla="*/ 4 h 184"/>
                  <a:gd name="T20" fmla="*/ 60 w 120"/>
                  <a:gd name="T21" fmla="*/ 0 h 184"/>
                  <a:gd name="T22" fmla="*/ 82 w 120"/>
                  <a:gd name="T23" fmla="*/ 4 h 184"/>
                  <a:gd name="T24" fmla="*/ 100 w 120"/>
                  <a:gd name="T25" fmla="*/ 15 h 184"/>
                  <a:gd name="T26" fmla="*/ 112 w 120"/>
                  <a:gd name="T27" fmla="*/ 33 h 184"/>
                  <a:gd name="T28" fmla="*/ 117 w 120"/>
                  <a:gd name="T29" fmla="*/ 54 h 184"/>
                  <a:gd name="T30" fmla="*/ 104 w 120"/>
                  <a:gd name="T31" fmla="*/ 88 h 184"/>
                  <a:gd name="T32" fmla="*/ 120 w 120"/>
                  <a:gd name="T33" fmla="*/ 128 h 184"/>
                  <a:gd name="T34" fmla="*/ 115 w 120"/>
                  <a:gd name="T35" fmla="*/ 151 h 184"/>
                  <a:gd name="T36" fmla="*/ 102 w 120"/>
                  <a:gd name="T37" fmla="*/ 168 h 184"/>
                  <a:gd name="T38" fmla="*/ 83 w 120"/>
                  <a:gd name="T39" fmla="*/ 180 h 184"/>
                  <a:gd name="T40" fmla="*/ 60 w 120"/>
                  <a:gd name="T41" fmla="*/ 184 h 184"/>
                  <a:gd name="T42" fmla="*/ 60 w 120"/>
                  <a:gd name="T43" fmla="*/ 7 h 184"/>
                  <a:gd name="T44" fmla="*/ 41 w 120"/>
                  <a:gd name="T45" fmla="*/ 11 h 184"/>
                  <a:gd name="T46" fmla="*/ 25 w 120"/>
                  <a:gd name="T47" fmla="*/ 21 h 184"/>
                  <a:gd name="T48" fmla="*/ 15 w 120"/>
                  <a:gd name="T49" fmla="*/ 36 h 184"/>
                  <a:gd name="T50" fmla="*/ 11 w 120"/>
                  <a:gd name="T51" fmla="*/ 54 h 184"/>
                  <a:gd name="T52" fmla="*/ 24 w 120"/>
                  <a:gd name="T53" fmla="*/ 85 h 184"/>
                  <a:gd name="T54" fmla="*/ 25 w 120"/>
                  <a:gd name="T55" fmla="*/ 88 h 184"/>
                  <a:gd name="T56" fmla="*/ 24 w 120"/>
                  <a:gd name="T57" fmla="*/ 91 h 184"/>
                  <a:gd name="T58" fmla="*/ 8 w 120"/>
                  <a:gd name="T59" fmla="*/ 128 h 184"/>
                  <a:gd name="T60" fmla="*/ 12 w 120"/>
                  <a:gd name="T61" fmla="*/ 147 h 184"/>
                  <a:gd name="T62" fmla="*/ 23 w 120"/>
                  <a:gd name="T63" fmla="*/ 163 h 184"/>
                  <a:gd name="T64" fmla="*/ 40 w 120"/>
                  <a:gd name="T65" fmla="*/ 173 h 184"/>
                  <a:gd name="T66" fmla="*/ 80 w 120"/>
                  <a:gd name="T67" fmla="*/ 173 h 184"/>
                  <a:gd name="T68" fmla="*/ 97 w 120"/>
                  <a:gd name="T69" fmla="*/ 163 h 184"/>
                  <a:gd name="T70" fmla="*/ 109 w 120"/>
                  <a:gd name="T71" fmla="*/ 147 h 184"/>
                  <a:gd name="T72" fmla="*/ 113 w 120"/>
                  <a:gd name="T73" fmla="*/ 128 h 184"/>
                  <a:gd name="T74" fmla="*/ 97 w 120"/>
                  <a:gd name="T75" fmla="*/ 91 h 184"/>
                  <a:gd name="T76" fmla="*/ 95 w 120"/>
                  <a:gd name="T77" fmla="*/ 88 h 184"/>
                  <a:gd name="T78" fmla="*/ 96 w 120"/>
                  <a:gd name="T79" fmla="*/ 85 h 184"/>
                  <a:gd name="T80" fmla="*/ 109 w 120"/>
                  <a:gd name="T81" fmla="*/ 54 h 184"/>
                  <a:gd name="T82" fmla="*/ 105 w 120"/>
                  <a:gd name="T83" fmla="*/ 36 h 184"/>
                  <a:gd name="T84" fmla="*/ 95 w 120"/>
                  <a:gd name="T85" fmla="*/ 21 h 184"/>
                  <a:gd name="T86" fmla="*/ 80 w 120"/>
                  <a:gd name="T87" fmla="*/ 11 h 184"/>
                  <a:gd name="T88" fmla="*/ 60 w 120"/>
                  <a:gd name="T89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184">
                    <a:moveTo>
                      <a:pt x="60" y="184"/>
                    </a:moveTo>
                    <a:cubicBezTo>
                      <a:pt x="52" y="184"/>
                      <a:pt x="45" y="183"/>
                      <a:pt x="37" y="180"/>
                    </a:cubicBezTo>
                    <a:cubicBezTo>
                      <a:pt x="30" y="177"/>
                      <a:pt x="24" y="173"/>
                      <a:pt x="18" y="168"/>
                    </a:cubicBezTo>
                    <a:cubicBezTo>
                      <a:pt x="13" y="163"/>
                      <a:pt x="8" y="157"/>
                      <a:pt x="5" y="151"/>
                    </a:cubicBezTo>
                    <a:cubicBezTo>
                      <a:pt x="2" y="144"/>
                      <a:pt x="0" y="136"/>
                      <a:pt x="0" y="128"/>
                    </a:cubicBezTo>
                    <a:cubicBezTo>
                      <a:pt x="0" y="112"/>
                      <a:pt x="6" y="98"/>
                      <a:pt x="16" y="88"/>
                    </a:cubicBezTo>
                    <a:cubicBezTo>
                      <a:pt x="8" y="78"/>
                      <a:pt x="4" y="67"/>
                      <a:pt x="4" y="54"/>
                    </a:cubicBezTo>
                    <a:cubicBezTo>
                      <a:pt x="4" y="47"/>
                      <a:pt x="5" y="40"/>
                      <a:pt x="8" y="33"/>
                    </a:cubicBezTo>
                    <a:cubicBezTo>
                      <a:pt x="11" y="26"/>
                      <a:pt x="15" y="20"/>
                      <a:pt x="20" y="15"/>
                    </a:cubicBezTo>
                    <a:cubicBezTo>
                      <a:pt x="25" y="11"/>
                      <a:pt x="31" y="7"/>
                      <a:pt x="38" y="4"/>
                    </a:cubicBezTo>
                    <a:cubicBezTo>
                      <a:pt x="45" y="1"/>
                      <a:pt x="52" y="0"/>
                      <a:pt x="60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7"/>
                      <a:pt x="95" y="10"/>
                      <a:pt x="100" y="15"/>
                    </a:cubicBezTo>
                    <a:cubicBezTo>
                      <a:pt x="105" y="20"/>
                      <a:pt x="109" y="26"/>
                      <a:pt x="112" y="33"/>
                    </a:cubicBezTo>
                    <a:cubicBezTo>
                      <a:pt x="115" y="40"/>
                      <a:pt x="117" y="47"/>
                      <a:pt x="117" y="54"/>
                    </a:cubicBezTo>
                    <a:cubicBezTo>
                      <a:pt x="117" y="67"/>
                      <a:pt x="112" y="78"/>
                      <a:pt x="104" y="88"/>
                    </a:cubicBezTo>
                    <a:cubicBezTo>
                      <a:pt x="115" y="98"/>
                      <a:pt x="120" y="112"/>
                      <a:pt x="120" y="128"/>
                    </a:cubicBezTo>
                    <a:cubicBezTo>
                      <a:pt x="120" y="136"/>
                      <a:pt x="119" y="144"/>
                      <a:pt x="115" y="151"/>
                    </a:cubicBezTo>
                    <a:cubicBezTo>
                      <a:pt x="112" y="157"/>
                      <a:pt x="108" y="163"/>
                      <a:pt x="102" y="168"/>
                    </a:cubicBezTo>
                    <a:cubicBezTo>
                      <a:pt x="97" y="173"/>
                      <a:pt x="90" y="177"/>
                      <a:pt x="83" y="180"/>
                    </a:cubicBezTo>
                    <a:cubicBezTo>
                      <a:pt x="76" y="183"/>
                      <a:pt x="68" y="184"/>
                      <a:pt x="60" y="184"/>
                    </a:cubicBezTo>
                    <a:close/>
                    <a:moveTo>
                      <a:pt x="60" y="7"/>
                    </a:moveTo>
                    <a:cubicBezTo>
                      <a:pt x="53" y="7"/>
                      <a:pt x="47" y="8"/>
                      <a:pt x="41" y="11"/>
                    </a:cubicBezTo>
                    <a:cubicBezTo>
                      <a:pt x="35" y="13"/>
                      <a:pt x="30" y="16"/>
                      <a:pt x="25" y="21"/>
                    </a:cubicBezTo>
                    <a:cubicBezTo>
                      <a:pt x="21" y="25"/>
                      <a:pt x="18" y="30"/>
                      <a:pt x="15" y="36"/>
                    </a:cubicBezTo>
                    <a:cubicBezTo>
                      <a:pt x="13" y="42"/>
                      <a:pt x="11" y="48"/>
                      <a:pt x="11" y="54"/>
                    </a:cubicBezTo>
                    <a:cubicBezTo>
                      <a:pt x="11" y="66"/>
                      <a:pt x="15" y="76"/>
                      <a:pt x="24" y="85"/>
                    </a:cubicBezTo>
                    <a:cubicBezTo>
                      <a:pt x="25" y="86"/>
                      <a:pt x="25" y="87"/>
                      <a:pt x="25" y="88"/>
                    </a:cubicBezTo>
                    <a:cubicBezTo>
                      <a:pt x="25" y="89"/>
                      <a:pt x="25" y="90"/>
                      <a:pt x="24" y="91"/>
                    </a:cubicBezTo>
                    <a:cubicBezTo>
                      <a:pt x="13" y="100"/>
                      <a:pt x="8" y="112"/>
                      <a:pt x="8" y="128"/>
                    </a:cubicBezTo>
                    <a:cubicBezTo>
                      <a:pt x="8" y="135"/>
                      <a:pt x="9" y="141"/>
                      <a:pt x="12" y="147"/>
                    </a:cubicBezTo>
                    <a:cubicBezTo>
                      <a:pt x="15" y="153"/>
                      <a:pt x="19" y="158"/>
                      <a:pt x="23" y="163"/>
                    </a:cubicBezTo>
                    <a:cubicBezTo>
                      <a:pt x="28" y="167"/>
                      <a:pt x="34" y="171"/>
                      <a:pt x="40" y="173"/>
                    </a:cubicBezTo>
                    <a:cubicBezTo>
                      <a:pt x="52" y="178"/>
                      <a:pt x="67" y="178"/>
                      <a:pt x="80" y="173"/>
                    </a:cubicBezTo>
                    <a:cubicBezTo>
                      <a:pt x="87" y="171"/>
                      <a:pt x="92" y="167"/>
                      <a:pt x="97" y="163"/>
                    </a:cubicBezTo>
                    <a:cubicBezTo>
                      <a:pt x="102" y="158"/>
                      <a:pt x="106" y="153"/>
                      <a:pt x="109" y="147"/>
                    </a:cubicBezTo>
                    <a:cubicBezTo>
                      <a:pt x="111" y="141"/>
                      <a:pt x="113" y="135"/>
                      <a:pt x="113" y="128"/>
                    </a:cubicBezTo>
                    <a:cubicBezTo>
                      <a:pt x="113" y="112"/>
                      <a:pt x="107" y="100"/>
                      <a:pt x="97" y="91"/>
                    </a:cubicBezTo>
                    <a:cubicBezTo>
                      <a:pt x="96" y="90"/>
                      <a:pt x="95" y="89"/>
                      <a:pt x="95" y="88"/>
                    </a:cubicBezTo>
                    <a:cubicBezTo>
                      <a:pt x="95" y="87"/>
                      <a:pt x="96" y="86"/>
                      <a:pt x="96" y="85"/>
                    </a:cubicBezTo>
                    <a:cubicBezTo>
                      <a:pt x="105" y="76"/>
                      <a:pt x="109" y="66"/>
                      <a:pt x="109" y="54"/>
                    </a:cubicBezTo>
                    <a:cubicBezTo>
                      <a:pt x="109" y="48"/>
                      <a:pt x="108" y="42"/>
                      <a:pt x="105" y="36"/>
                    </a:cubicBezTo>
                    <a:cubicBezTo>
                      <a:pt x="103" y="30"/>
                      <a:pt x="100" y="25"/>
                      <a:pt x="95" y="21"/>
                    </a:cubicBezTo>
                    <a:cubicBezTo>
                      <a:pt x="91" y="16"/>
                      <a:pt x="86" y="13"/>
                      <a:pt x="80" y="11"/>
                    </a:cubicBezTo>
                    <a:cubicBezTo>
                      <a:pt x="74" y="8"/>
                      <a:pt x="67" y="7"/>
                      <a:pt x="6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Oval 203"/>
              <p:cNvSpPr>
                <a:spLocks noChangeArrowheads="1"/>
              </p:cNvSpPr>
              <p:nvPr/>
            </p:nvSpPr>
            <p:spPr bwMode="auto">
              <a:xfrm>
                <a:off x="10326688" y="56070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Oval 204"/>
              <p:cNvSpPr>
                <a:spLocks noChangeArrowheads="1"/>
              </p:cNvSpPr>
              <p:nvPr/>
            </p:nvSpPr>
            <p:spPr bwMode="auto">
              <a:xfrm>
                <a:off x="10109200" y="5822950"/>
                <a:ext cx="5080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Oval 205"/>
              <p:cNvSpPr>
                <a:spLocks noChangeArrowheads="1"/>
              </p:cNvSpPr>
              <p:nvPr/>
            </p:nvSpPr>
            <p:spPr bwMode="auto">
              <a:xfrm>
                <a:off x="10404475" y="59023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Oval 206"/>
              <p:cNvSpPr>
                <a:spLocks noChangeArrowheads="1"/>
              </p:cNvSpPr>
              <p:nvPr/>
            </p:nvSpPr>
            <p:spPr bwMode="auto">
              <a:xfrm>
                <a:off x="10193338" y="535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Oval 207"/>
              <p:cNvSpPr>
                <a:spLocks noChangeArrowheads="1"/>
              </p:cNvSpPr>
              <p:nvPr/>
            </p:nvSpPr>
            <p:spPr bwMode="auto">
              <a:xfrm>
                <a:off x="10471150" y="54562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Oval 208"/>
              <p:cNvSpPr>
                <a:spLocks noChangeArrowheads="1"/>
              </p:cNvSpPr>
              <p:nvPr/>
            </p:nvSpPr>
            <p:spPr bwMode="auto">
              <a:xfrm>
                <a:off x="10320338" y="5484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>
              <a:off x="8577214" y="5156200"/>
              <a:ext cx="712787" cy="1001714"/>
              <a:chOff x="8791576" y="5156200"/>
              <a:chExt cx="712787" cy="1001714"/>
            </a:xfrm>
            <a:grpFill/>
          </p:grpSpPr>
          <p:sp>
            <p:nvSpPr>
              <p:cNvPr id="692" name="Freeform 209"/>
              <p:cNvSpPr/>
              <p:nvPr/>
            </p:nvSpPr>
            <p:spPr bwMode="auto">
              <a:xfrm>
                <a:off x="8809038" y="5345113"/>
                <a:ext cx="215900" cy="795338"/>
              </a:xfrm>
              <a:custGeom>
                <a:avLst/>
                <a:gdLst>
                  <a:gd name="T0" fmla="*/ 38 w 39"/>
                  <a:gd name="T1" fmla="*/ 143 h 143"/>
                  <a:gd name="T2" fmla="*/ 37 w 39"/>
                  <a:gd name="T3" fmla="*/ 142 h 143"/>
                  <a:gd name="T4" fmla="*/ 1 w 39"/>
                  <a:gd name="T5" fmla="*/ 1 h 143"/>
                  <a:gd name="T6" fmla="*/ 1 w 39"/>
                  <a:gd name="T7" fmla="*/ 0 h 143"/>
                  <a:gd name="T8" fmla="*/ 2 w 39"/>
                  <a:gd name="T9" fmla="*/ 0 h 143"/>
                  <a:gd name="T10" fmla="*/ 39 w 39"/>
                  <a:gd name="T11" fmla="*/ 141 h 143"/>
                  <a:gd name="T12" fmla="*/ 38 w 39"/>
                  <a:gd name="T13" fmla="*/ 143 h 143"/>
                  <a:gd name="T14" fmla="*/ 38 w 3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43">
                    <a:moveTo>
                      <a:pt x="38" y="143"/>
                    </a:moveTo>
                    <a:cubicBezTo>
                      <a:pt x="38" y="143"/>
                      <a:pt x="37" y="142"/>
                      <a:pt x="37" y="14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9" y="141"/>
                      <a:pt x="39" y="141"/>
                      <a:pt x="39" y="141"/>
                    </a:cubicBezTo>
                    <a:cubicBezTo>
                      <a:pt x="39" y="142"/>
                      <a:pt x="39" y="142"/>
                      <a:pt x="38" y="143"/>
                    </a:cubicBezTo>
                    <a:cubicBezTo>
                      <a:pt x="38" y="143"/>
                      <a:pt x="38" y="143"/>
                      <a:pt x="3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Freeform 210"/>
              <p:cNvSpPr/>
              <p:nvPr/>
            </p:nvSpPr>
            <p:spPr bwMode="auto">
              <a:xfrm>
                <a:off x="8809038" y="5172075"/>
                <a:ext cx="684213" cy="968375"/>
              </a:xfrm>
              <a:custGeom>
                <a:avLst/>
                <a:gdLst>
                  <a:gd name="T0" fmla="*/ 1 w 123"/>
                  <a:gd name="T1" fmla="*/ 174 h 174"/>
                  <a:gd name="T2" fmla="*/ 1 w 123"/>
                  <a:gd name="T3" fmla="*/ 173 h 174"/>
                  <a:gd name="T4" fmla="*/ 1 w 123"/>
                  <a:gd name="T5" fmla="*/ 172 h 174"/>
                  <a:gd name="T6" fmla="*/ 121 w 123"/>
                  <a:gd name="T7" fmla="*/ 0 h 174"/>
                  <a:gd name="T8" fmla="*/ 122 w 123"/>
                  <a:gd name="T9" fmla="*/ 0 h 174"/>
                  <a:gd name="T10" fmla="*/ 123 w 123"/>
                  <a:gd name="T11" fmla="*/ 2 h 174"/>
                  <a:gd name="T12" fmla="*/ 2 w 123"/>
                  <a:gd name="T13" fmla="*/ 173 h 174"/>
                  <a:gd name="T14" fmla="*/ 1 w 123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0"/>
                    </a:cubicBezTo>
                    <a:cubicBezTo>
                      <a:pt x="123" y="1"/>
                      <a:pt x="123" y="1"/>
                      <a:pt x="123" y="2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Freeform 211"/>
              <p:cNvSpPr/>
              <p:nvPr/>
            </p:nvSpPr>
            <p:spPr bwMode="auto">
              <a:xfrm>
                <a:off x="8813800" y="6129338"/>
                <a:ext cx="211138" cy="11113"/>
              </a:xfrm>
              <a:custGeom>
                <a:avLst/>
                <a:gdLst>
                  <a:gd name="T0" fmla="*/ 37 w 38"/>
                  <a:gd name="T1" fmla="*/ 2 h 2"/>
                  <a:gd name="T2" fmla="*/ 0 w 38"/>
                  <a:gd name="T3" fmla="*/ 2 h 2"/>
                  <a:gd name="T4" fmla="*/ 0 w 38"/>
                  <a:gd name="T5" fmla="*/ 1 h 2"/>
                  <a:gd name="T6" fmla="*/ 0 w 38"/>
                  <a:gd name="T7" fmla="*/ 0 h 2"/>
                  <a:gd name="T8" fmla="*/ 37 w 38"/>
                  <a:gd name="T9" fmla="*/ 0 h 2"/>
                  <a:gd name="T10" fmla="*/ 38 w 38"/>
                  <a:gd name="T11" fmla="*/ 1 h 2"/>
                  <a:gd name="T12" fmla="*/ 37 w 38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">
                    <a:moveTo>
                      <a:pt x="37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1"/>
                      <a:pt x="38" y="2"/>
                      <a:pt x="3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Freeform 212"/>
              <p:cNvSpPr/>
              <p:nvPr/>
            </p:nvSpPr>
            <p:spPr bwMode="auto">
              <a:xfrm>
                <a:off x="8809038" y="5172075"/>
                <a:ext cx="684213" cy="155575"/>
              </a:xfrm>
              <a:custGeom>
                <a:avLst/>
                <a:gdLst>
                  <a:gd name="T0" fmla="*/ 122 w 123"/>
                  <a:gd name="T1" fmla="*/ 28 h 28"/>
                  <a:gd name="T2" fmla="*/ 122 w 123"/>
                  <a:gd name="T3" fmla="*/ 28 h 28"/>
                  <a:gd name="T4" fmla="*/ 1 w 123"/>
                  <a:gd name="T5" fmla="*/ 2 h 28"/>
                  <a:gd name="T6" fmla="*/ 1 w 123"/>
                  <a:gd name="T7" fmla="*/ 1 h 28"/>
                  <a:gd name="T8" fmla="*/ 2 w 123"/>
                  <a:gd name="T9" fmla="*/ 0 h 28"/>
                  <a:gd name="T10" fmla="*/ 122 w 123"/>
                  <a:gd name="T11" fmla="*/ 26 h 28"/>
                  <a:gd name="T12" fmla="*/ 123 w 123"/>
                  <a:gd name="T13" fmla="*/ 27 h 28"/>
                  <a:gd name="T14" fmla="*/ 122 w 123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8"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2" y="26"/>
                      <a:pt x="123" y="27"/>
                      <a:pt x="123" y="27"/>
                    </a:cubicBezTo>
                    <a:cubicBezTo>
                      <a:pt x="123" y="28"/>
                      <a:pt x="122" y="28"/>
                      <a:pt x="12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Freeform 213"/>
              <p:cNvSpPr/>
              <p:nvPr/>
            </p:nvSpPr>
            <p:spPr bwMode="auto">
              <a:xfrm>
                <a:off x="8809038" y="5172075"/>
                <a:ext cx="460375" cy="539750"/>
              </a:xfrm>
              <a:custGeom>
                <a:avLst/>
                <a:gdLst>
                  <a:gd name="T0" fmla="*/ 82 w 83"/>
                  <a:gd name="T1" fmla="*/ 97 h 97"/>
                  <a:gd name="T2" fmla="*/ 82 w 83"/>
                  <a:gd name="T3" fmla="*/ 96 h 97"/>
                  <a:gd name="T4" fmla="*/ 1 w 83"/>
                  <a:gd name="T5" fmla="*/ 2 h 97"/>
                  <a:gd name="T6" fmla="*/ 1 w 83"/>
                  <a:gd name="T7" fmla="*/ 0 h 97"/>
                  <a:gd name="T8" fmla="*/ 2 w 83"/>
                  <a:gd name="T9" fmla="*/ 0 h 97"/>
                  <a:gd name="T10" fmla="*/ 83 w 83"/>
                  <a:gd name="T11" fmla="*/ 95 h 97"/>
                  <a:gd name="T12" fmla="*/ 83 w 83"/>
                  <a:gd name="T13" fmla="*/ 97 h 97"/>
                  <a:gd name="T14" fmla="*/ 82 w 83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7">
                    <a:moveTo>
                      <a:pt x="82" y="97"/>
                    </a:moveTo>
                    <a:cubicBezTo>
                      <a:pt x="82" y="97"/>
                      <a:pt x="82" y="97"/>
                      <a:pt x="82" y="9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6"/>
                      <a:pt x="83" y="96"/>
                      <a:pt x="83" y="97"/>
                    </a:cubicBezTo>
                    <a:cubicBezTo>
                      <a:pt x="83" y="97"/>
                      <a:pt x="83" y="97"/>
                      <a:pt x="8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Freeform 214"/>
              <p:cNvSpPr/>
              <p:nvPr/>
            </p:nvSpPr>
            <p:spPr bwMode="auto">
              <a:xfrm>
                <a:off x="8813800" y="5316538"/>
                <a:ext cx="679450" cy="33338"/>
              </a:xfrm>
              <a:custGeom>
                <a:avLst/>
                <a:gdLst>
                  <a:gd name="T0" fmla="*/ 0 w 122"/>
                  <a:gd name="T1" fmla="*/ 6 h 6"/>
                  <a:gd name="T2" fmla="*/ 0 w 122"/>
                  <a:gd name="T3" fmla="*/ 6 h 6"/>
                  <a:gd name="T4" fmla="*/ 0 w 122"/>
                  <a:gd name="T5" fmla="*/ 5 h 6"/>
                  <a:gd name="T6" fmla="*/ 121 w 122"/>
                  <a:gd name="T7" fmla="*/ 0 h 6"/>
                  <a:gd name="T8" fmla="*/ 122 w 122"/>
                  <a:gd name="T9" fmla="*/ 1 h 6"/>
                  <a:gd name="T10" fmla="*/ 121 w 122"/>
                  <a:gd name="T11" fmla="*/ 2 h 6"/>
                  <a:gd name="T12" fmla="*/ 0 w 122"/>
                  <a:gd name="T13" fmla="*/ 6 h 6"/>
                  <a:gd name="T14" fmla="*/ 0 w 122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1"/>
                    </a:cubicBezTo>
                    <a:cubicBezTo>
                      <a:pt x="122" y="1"/>
                      <a:pt x="121" y="2"/>
                      <a:pt x="121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Freeform 215"/>
              <p:cNvSpPr/>
              <p:nvPr/>
            </p:nvSpPr>
            <p:spPr bwMode="auto">
              <a:xfrm>
                <a:off x="8813800" y="5345113"/>
                <a:ext cx="6350" cy="795338"/>
              </a:xfrm>
              <a:custGeom>
                <a:avLst/>
                <a:gdLst>
                  <a:gd name="T0" fmla="*/ 0 w 1"/>
                  <a:gd name="T1" fmla="*/ 143 h 143"/>
                  <a:gd name="T2" fmla="*/ 0 w 1"/>
                  <a:gd name="T3" fmla="*/ 142 h 143"/>
                  <a:gd name="T4" fmla="*/ 0 w 1"/>
                  <a:gd name="T5" fmla="*/ 1 h 143"/>
                  <a:gd name="T6" fmla="*/ 0 w 1"/>
                  <a:gd name="T7" fmla="*/ 0 h 143"/>
                  <a:gd name="T8" fmla="*/ 1 w 1"/>
                  <a:gd name="T9" fmla="*/ 1 h 143"/>
                  <a:gd name="T10" fmla="*/ 1 w 1"/>
                  <a:gd name="T11" fmla="*/ 142 h 143"/>
                  <a:gd name="T12" fmla="*/ 0 w 1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43">
                    <a:moveTo>
                      <a:pt x="0" y="143"/>
                    </a:moveTo>
                    <a:cubicBezTo>
                      <a:pt x="0" y="143"/>
                      <a:pt x="0" y="142"/>
                      <a:pt x="0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2"/>
                      <a:pt x="1" y="143"/>
                      <a:pt x="0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Freeform 216"/>
              <p:cNvSpPr/>
              <p:nvPr/>
            </p:nvSpPr>
            <p:spPr bwMode="auto">
              <a:xfrm>
                <a:off x="9147175" y="5172075"/>
                <a:ext cx="122238" cy="539750"/>
              </a:xfrm>
              <a:custGeom>
                <a:avLst/>
                <a:gdLst>
                  <a:gd name="T0" fmla="*/ 21 w 22"/>
                  <a:gd name="T1" fmla="*/ 97 h 97"/>
                  <a:gd name="T2" fmla="*/ 20 w 22"/>
                  <a:gd name="T3" fmla="*/ 96 h 97"/>
                  <a:gd name="T4" fmla="*/ 0 w 22"/>
                  <a:gd name="T5" fmla="*/ 1 h 97"/>
                  <a:gd name="T6" fmla="*/ 0 w 22"/>
                  <a:gd name="T7" fmla="*/ 0 h 97"/>
                  <a:gd name="T8" fmla="*/ 2 w 22"/>
                  <a:gd name="T9" fmla="*/ 0 h 97"/>
                  <a:gd name="T10" fmla="*/ 22 w 22"/>
                  <a:gd name="T11" fmla="*/ 96 h 97"/>
                  <a:gd name="T12" fmla="*/ 22 w 22"/>
                  <a:gd name="T13" fmla="*/ 97 h 97"/>
                  <a:gd name="T14" fmla="*/ 21 w 22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97">
                    <a:moveTo>
                      <a:pt x="21" y="97"/>
                    </a:moveTo>
                    <a:cubicBezTo>
                      <a:pt x="21" y="97"/>
                      <a:pt x="21" y="96"/>
                      <a:pt x="20" y="9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2" y="96"/>
                      <a:pt x="22" y="97"/>
                      <a:pt x="22" y="97"/>
                    </a:cubicBezTo>
                    <a:cubicBezTo>
                      <a:pt x="21" y="97"/>
                      <a:pt x="21" y="97"/>
                      <a:pt x="21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Freeform 217"/>
              <p:cNvSpPr/>
              <p:nvPr/>
            </p:nvSpPr>
            <p:spPr bwMode="auto">
              <a:xfrm>
                <a:off x="8797925" y="5156200"/>
                <a:ext cx="706438" cy="995363"/>
              </a:xfrm>
              <a:custGeom>
                <a:avLst/>
                <a:gdLst>
                  <a:gd name="T0" fmla="*/ 40 w 127"/>
                  <a:gd name="T1" fmla="*/ 179 h 179"/>
                  <a:gd name="T2" fmla="*/ 38 w 127"/>
                  <a:gd name="T3" fmla="*/ 179 h 179"/>
                  <a:gd name="T4" fmla="*/ 37 w 127"/>
                  <a:gd name="T5" fmla="*/ 174 h 179"/>
                  <a:gd name="T6" fmla="*/ 120 w 127"/>
                  <a:gd name="T7" fmla="*/ 29 h 179"/>
                  <a:gd name="T8" fmla="*/ 120 w 127"/>
                  <a:gd name="T9" fmla="*/ 8 h 179"/>
                  <a:gd name="T10" fmla="*/ 7 w 127"/>
                  <a:gd name="T11" fmla="*/ 8 h 179"/>
                  <a:gd name="T12" fmla="*/ 7 w 127"/>
                  <a:gd name="T13" fmla="*/ 35 h 179"/>
                  <a:gd name="T14" fmla="*/ 3 w 127"/>
                  <a:gd name="T15" fmla="*/ 38 h 179"/>
                  <a:gd name="T16" fmla="*/ 0 w 127"/>
                  <a:gd name="T17" fmla="*/ 35 h 179"/>
                  <a:gd name="T18" fmla="*/ 0 w 127"/>
                  <a:gd name="T19" fmla="*/ 4 h 179"/>
                  <a:gd name="T20" fmla="*/ 3 w 127"/>
                  <a:gd name="T21" fmla="*/ 0 h 179"/>
                  <a:gd name="T22" fmla="*/ 124 w 127"/>
                  <a:gd name="T23" fmla="*/ 0 h 179"/>
                  <a:gd name="T24" fmla="*/ 127 w 127"/>
                  <a:gd name="T25" fmla="*/ 4 h 179"/>
                  <a:gd name="T26" fmla="*/ 127 w 127"/>
                  <a:gd name="T27" fmla="*/ 30 h 179"/>
                  <a:gd name="T28" fmla="*/ 127 w 127"/>
                  <a:gd name="T29" fmla="*/ 32 h 179"/>
                  <a:gd name="T30" fmla="*/ 43 w 127"/>
                  <a:gd name="T31" fmla="*/ 178 h 179"/>
                  <a:gd name="T32" fmla="*/ 40 w 127"/>
                  <a:gd name="T3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179">
                    <a:moveTo>
                      <a:pt x="40" y="179"/>
                    </a:moveTo>
                    <a:cubicBezTo>
                      <a:pt x="40" y="179"/>
                      <a:pt x="39" y="179"/>
                      <a:pt x="38" y="179"/>
                    </a:cubicBezTo>
                    <a:cubicBezTo>
                      <a:pt x="37" y="178"/>
                      <a:pt x="36" y="176"/>
                      <a:pt x="37" y="174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7"/>
                      <a:pt x="5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6" y="0"/>
                      <a:pt x="127" y="2"/>
                      <a:pt x="127" y="4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1"/>
                      <a:pt x="127" y="31"/>
                      <a:pt x="127" y="32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3" y="179"/>
                      <a:pt x="41" y="179"/>
                      <a:pt x="40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Oval 218"/>
              <p:cNvSpPr>
                <a:spLocks noChangeArrowheads="1"/>
              </p:cNvSpPr>
              <p:nvPr/>
            </p:nvSpPr>
            <p:spPr bwMode="auto">
              <a:xfrm>
                <a:off x="8936038" y="58959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Oval 219"/>
              <p:cNvSpPr>
                <a:spLocks noChangeArrowheads="1"/>
              </p:cNvSpPr>
              <p:nvPr/>
            </p:nvSpPr>
            <p:spPr bwMode="auto">
              <a:xfrm>
                <a:off x="9158288" y="5305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Oval 220"/>
              <p:cNvSpPr>
                <a:spLocks noChangeArrowheads="1"/>
              </p:cNvSpPr>
              <p:nvPr/>
            </p:nvSpPr>
            <p:spPr bwMode="auto">
              <a:xfrm>
                <a:off x="9158288" y="558482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Oval 221"/>
              <p:cNvSpPr>
                <a:spLocks noChangeArrowheads="1"/>
              </p:cNvSpPr>
              <p:nvPr/>
            </p:nvSpPr>
            <p:spPr bwMode="auto">
              <a:xfrm>
                <a:off x="9369425" y="52720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Oval 223"/>
              <p:cNvSpPr>
                <a:spLocks noChangeArrowheads="1"/>
              </p:cNvSpPr>
              <p:nvPr/>
            </p:nvSpPr>
            <p:spPr bwMode="auto">
              <a:xfrm>
                <a:off x="8931276" y="5311776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Oval 224"/>
              <p:cNvSpPr>
                <a:spLocks noChangeArrowheads="1"/>
              </p:cNvSpPr>
              <p:nvPr/>
            </p:nvSpPr>
            <p:spPr bwMode="auto">
              <a:xfrm>
                <a:off x="8791576" y="61023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07" name="组合 706"/>
            <p:cNvGrpSpPr/>
            <p:nvPr/>
          </p:nvGrpSpPr>
          <p:grpSpPr>
            <a:xfrm>
              <a:off x="7365951" y="5156201"/>
              <a:ext cx="733425" cy="1012825"/>
              <a:chOff x="7580313" y="5156201"/>
              <a:chExt cx="733425" cy="1012825"/>
            </a:xfrm>
            <a:grpFill/>
          </p:grpSpPr>
          <p:sp>
            <p:nvSpPr>
              <p:cNvPr id="708" name="Freeform 225"/>
              <p:cNvSpPr/>
              <p:nvPr/>
            </p:nvSpPr>
            <p:spPr bwMode="auto">
              <a:xfrm>
                <a:off x="7618413" y="5434013"/>
                <a:ext cx="361950" cy="501650"/>
              </a:xfrm>
              <a:custGeom>
                <a:avLst/>
                <a:gdLst>
                  <a:gd name="T0" fmla="*/ 1 w 65"/>
                  <a:gd name="T1" fmla="*/ 90 h 90"/>
                  <a:gd name="T2" fmla="*/ 1 w 65"/>
                  <a:gd name="T3" fmla="*/ 90 h 90"/>
                  <a:gd name="T4" fmla="*/ 1 w 65"/>
                  <a:gd name="T5" fmla="*/ 89 h 90"/>
                  <a:gd name="T6" fmla="*/ 63 w 65"/>
                  <a:gd name="T7" fmla="*/ 0 h 90"/>
                  <a:gd name="T8" fmla="*/ 64 w 65"/>
                  <a:gd name="T9" fmla="*/ 0 h 90"/>
                  <a:gd name="T10" fmla="*/ 65 w 65"/>
                  <a:gd name="T11" fmla="*/ 1 h 90"/>
                  <a:gd name="T12" fmla="*/ 2 w 65"/>
                  <a:gd name="T13" fmla="*/ 90 h 90"/>
                  <a:gd name="T14" fmla="*/ 1 w 65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89"/>
                      <a:pt x="1" y="8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64" y="0"/>
                      <a:pt x="64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Freeform 226"/>
              <p:cNvSpPr/>
              <p:nvPr/>
            </p:nvSpPr>
            <p:spPr bwMode="auto">
              <a:xfrm>
                <a:off x="7969251" y="54340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9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9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Freeform 227"/>
              <p:cNvSpPr/>
              <p:nvPr/>
            </p:nvSpPr>
            <p:spPr bwMode="auto">
              <a:xfrm>
                <a:off x="7618413" y="5924551"/>
                <a:ext cx="361950" cy="227013"/>
              </a:xfrm>
              <a:custGeom>
                <a:avLst/>
                <a:gdLst>
                  <a:gd name="T0" fmla="*/ 64 w 65"/>
                  <a:gd name="T1" fmla="*/ 41 h 41"/>
                  <a:gd name="T2" fmla="*/ 63 w 65"/>
                  <a:gd name="T3" fmla="*/ 41 h 41"/>
                  <a:gd name="T4" fmla="*/ 1 w 65"/>
                  <a:gd name="T5" fmla="*/ 2 h 41"/>
                  <a:gd name="T6" fmla="*/ 1 w 65"/>
                  <a:gd name="T7" fmla="*/ 1 h 41"/>
                  <a:gd name="T8" fmla="*/ 2 w 65"/>
                  <a:gd name="T9" fmla="*/ 1 h 41"/>
                  <a:gd name="T10" fmla="*/ 64 w 65"/>
                  <a:gd name="T11" fmla="*/ 40 h 41"/>
                  <a:gd name="T12" fmla="*/ 65 w 65"/>
                  <a:gd name="T13" fmla="*/ 41 h 41"/>
                  <a:gd name="T14" fmla="*/ 64 w 65"/>
                  <a:gd name="T1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41">
                    <a:moveTo>
                      <a:pt x="64" y="41"/>
                    </a:moveTo>
                    <a:cubicBezTo>
                      <a:pt x="64" y="41"/>
                      <a:pt x="64" y="41"/>
                      <a:pt x="63" y="4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5" y="40"/>
                      <a:pt x="65" y="40"/>
                      <a:pt x="65" y="41"/>
                    </a:cubicBezTo>
                    <a:cubicBezTo>
                      <a:pt x="65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Freeform 228"/>
              <p:cNvSpPr/>
              <p:nvPr/>
            </p:nvSpPr>
            <p:spPr bwMode="auto">
              <a:xfrm>
                <a:off x="7969251" y="5434013"/>
                <a:ext cx="328613" cy="361950"/>
              </a:xfrm>
              <a:custGeom>
                <a:avLst/>
                <a:gdLst>
                  <a:gd name="T0" fmla="*/ 58 w 59"/>
                  <a:gd name="T1" fmla="*/ 65 h 65"/>
                  <a:gd name="T2" fmla="*/ 58 w 59"/>
                  <a:gd name="T3" fmla="*/ 65 h 65"/>
                  <a:gd name="T4" fmla="*/ 0 w 59"/>
                  <a:gd name="T5" fmla="*/ 1 h 65"/>
                  <a:gd name="T6" fmla="*/ 0 w 59"/>
                  <a:gd name="T7" fmla="*/ 0 h 65"/>
                  <a:gd name="T8" fmla="*/ 2 w 59"/>
                  <a:gd name="T9" fmla="*/ 0 h 65"/>
                  <a:gd name="T10" fmla="*/ 59 w 59"/>
                  <a:gd name="T11" fmla="*/ 64 h 65"/>
                  <a:gd name="T12" fmla="*/ 59 w 59"/>
                  <a:gd name="T13" fmla="*/ 65 h 65"/>
                  <a:gd name="T14" fmla="*/ 58 w 5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5">
                    <a:moveTo>
                      <a:pt x="58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4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Freeform 229"/>
              <p:cNvSpPr/>
              <p:nvPr/>
            </p:nvSpPr>
            <p:spPr bwMode="auto">
              <a:xfrm>
                <a:off x="7618413" y="5789613"/>
                <a:ext cx="679450" cy="146050"/>
              </a:xfrm>
              <a:custGeom>
                <a:avLst/>
                <a:gdLst>
                  <a:gd name="T0" fmla="*/ 1 w 122"/>
                  <a:gd name="T1" fmla="*/ 26 h 26"/>
                  <a:gd name="T2" fmla="*/ 1 w 122"/>
                  <a:gd name="T3" fmla="*/ 26 h 26"/>
                  <a:gd name="T4" fmla="*/ 1 w 122"/>
                  <a:gd name="T5" fmla="*/ 25 h 26"/>
                  <a:gd name="T6" fmla="*/ 121 w 122"/>
                  <a:gd name="T7" fmla="*/ 0 h 26"/>
                  <a:gd name="T8" fmla="*/ 122 w 122"/>
                  <a:gd name="T9" fmla="*/ 0 h 26"/>
                  <a:gd name="T10" fmla="*/ 122 w 122"/>
                  <a:gd name="T11" fmla="*/ 1 h 26"/>
                  <a:gd name="T12" fmla="*/ 2 w 122"/>
                  <a:gd name="T13" fmla="*/ 26 h 26"/>
                  <a:gd name="T14" fmla="*/ 1 w 12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6">
                    <a:moveTo>
                      <a:pt x="1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Freeform 230"/>
              <p:cNvSpPr/>
              <p:nvPr/>
            </p:nvSpPr>
            <p:spPr bwMode="auto">
              <a:xfrm>
                <a:off x="7929563" y="5172076"/>
                <a:ext cx="50800" cy="273050"/>
              </a:xfrm>
              <a:custGeom>
                <a:avLst/>
                <a:gdLst>
                  <a:gd name="T0" fmla="*/ 8 w 9"/>
                  <a:gd name="T1" fmla="*/ 49 h 49"/>
                  <a:gd name="T2" fmla="*/ 7 w 9"/>
                  <a:gd name="T3" fmla="*/ 48 h 49"/>
                  <a:gd name="T4" fmla="*/ 0 w 9"/>
                  <a:gd name="T5" fmla="*/ 1 h 49"/>
                  <a:gd name="T6" fmla="*/ 1 w 9"/>
                  <a:gd name="T7" fmla="*/ 0 h 49"/>
                  <a:gd name="T8" fmla="*/ 2 w 9"/>
                  <a:gd name="T9" fmla="*/ 1 h 49"/>
                  <a:gd name="T10" fmla="*/ 9 w 9"/>
                  <a:gd name="T11" fmla="*/ 48 h 49"/>
                  <a:gd name="T12" fmla="*/ 8 w 9"/>
                  <a:gd name="T13" fmla="*/ 49 h 49"/>
                  <a:gd name="T14" fmla="*/ 8 w 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49">
                    <a:moveTo>
                      <a:pt x="8" y="49"/>
                    </a:moveTo>
                    <a:cubicBezTo>
                      <a:pt x="7" y="49"/>
                      <a:pt x="7" y="48"/>
                      <a:pt x="7" y="4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8"/>
                      <a:pt x="9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Freeform 231"/>
              <p:cNvSpPr/>
              <p:nvPr/>
            </p:nvSpPr>
            <p:spPr bwMode="auto">
              <a:xfrm>
                <a:off x="7618413" y="5156201"/>
                <a:ext cx="322263" cy="779463"/>
              </a:xfrm>
              <a:custGeom>
                <a:avLst/>
                <a:gdLst>
                  <a:gd name="T0" fmla="*/ 1 w 58"/>
                  <a:gd name="T1" fmla="*/ 140 h 140"/>
                  <a:gd name="T2" fmla="*/ 1 w 58"/>
                  <a:gd name="T3" fmla="*/ 140 h 140"/>
                  <a:gd name="T4" fmla="*/ 1 w 58"/>
                  <a:gd name="T5" fmla="*/ 139 h 140"/>
                  <a:gd name="T6" fmla="*/ 57 w 58"/>
                  <a:gd name="T7" fmla="*/ 1 h 140"/>
                  <a:gd name="T8" fmla="*/ 58 w 58"/>
                  <a:gd name="T9" fmla="*/ 1 h 140"/>
                  <a:gd name="T10" fmla="*/ 58 w 58"/>
                  <a:gd name="T11" fmla="*/ 2 h 140"/>
                  <a:gd name="T12" fmla="*/ 2 w 58"/>
                  <a:gd name="T13" fmla="*/ 140 h 140"/>
                  <a:gd name="T14" fmla="*/ 1 w 58"/>
                  <a:gd name="T1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0">
                    <a:moveTo>
                      <a:pt x="1" y="140"/>
                    </a:moveTo>
                    <a:cubicBezTo>
                      <a:pt x="1" y="140"/>
                      <a:pt x="1" y="140"/>
                      <a:pt x="1" y="140"/>
                    </a:cubicBezTo>
                    <a:cubicBezTo>
                      <a:pt x="1" y="140"/>
                      <a:pt x="0" y="140"/>
                      <a:pt x="1" y="139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40"/>
                      <a:pt x="2" y="140"/>
                      <a:pt x="2" y="140"/>
                    </a:cubicBezTo>
                    <a:cubicBezTo>
                      <a:pt x="2" y="140"/>
                      <a:pt x="2" y="140"/>
                      <a:pt x="1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Freeform 232"/>
              <p:cNvSpPr/>
              <p:nvPr/>
            </p:nvSpPr>
            <p:spPr bwMode="auto">
              <a:xfrm>
                <a:off x="7596188" y="5789613"/>
                <a:ext cx="701675" cy="6350"/>
              </a:xfrm>
              <a:custGeom>
                <a:avLst/>
                <a:gdLst>
                  <a:gd name="T0" fmla="*/ 125 w 126"/>
                  <a:gd name="T1" fmla="*/ 1 h 1"/>
                  <a:gd name="T2" fmla="*/ 1 w 126"/>
                  <a:gd name="T3" fmla="*/ 1 h 1"/>
                  <a:gd name="T4" fmla="*/ 0 w 126"/>
                  <a:gd name="T5" fmla="*/ 1 h 1"/>
                  <a:gd name="T6" fmla="*/ 1 w 126"/>
                  <a:gd name="T7" fmla="*/ 0 h 1"/>
                  <a:gd name="T8" fmla="*/ 125 w 126"/>
                  <a:gd name="T9" fmla="*/ 0 h 1"/>
                  <a:gd name="T10" fmla="*/ 126 w 126"/>
                  <a:gd name="T11" fmla="*/ 1 h 1"/>
                  <a:gd name="T12" fmla="*/ 125 w 126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">
                    <a:moveTo>
                      <a:pt x="125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6" y="1"/>
                    </a:cubicBezTo>
                    <a:cubicBezTo>
                      <a:pt x="126" y="1"/>
                      <a:pt x="126" y="1"/>
                      <a:pt x="12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Freeform 233"/>
              <p:cNvSpPr>
                <a:spLocks noEditPoints="1"/>
              </p:cNvSpPr>
              <p:nvPr/>
            </p:nvSpPr>
            <p:spPr bwMode="auto">
              <a:xfrm>
                <a:off x="7580313" y="5156201"/>
                <a:ext cx="733425" cy="1012825"/>
              </a:xfrm>
              <a:custGeom>
                <a:avLst/>
                <a:gdLst>
                  <a:gd name="T0" fmla="*/ 66 w 132"/>
                  <a:gd name="T1" fmla="*/ 182 h 182"/>
                  <a:gd name="T2" fmla="*/ 40 w 132"/>
                  <a:gd name="T3" fmla="*/ 177 h 182"/>
                  <a:gd name="T4" fmla="*/ 19 w 132"/>
                  <a:gd name="T5" fmla="*/ 162 h 182"/>
                  <a:gd name="T6" fmla="*/ 5 w 132"/>
                  <a:gd name="T7" fmla="*/ 141 h 182"/>
                  <a:gd name="T8" fmla="*/ 0 w 132"/>
                  <a:gd name="T9" fmla="*/ 115 h 182"/>
                  <a:gd name="T10" fmla="*/ 3 w 132"/>
                  <a:gd name="T11" fmla="*/ 93 h 182"/>
                  <a:gd name="T12" fmla="*/ 13 w 132"/>
                  <a:gd name="T13" fmla="*/ 73 h 182"/>
                  <a:gd name="T14" fmla="*/ 61 w 132"/>
                  <a:gd name="T15" fmla="*/ 2 h 182"/>
                  <a:gd name="T16" fmla="*/ 64 w 132"/>
                  <a:gd name="T17" fmla="*/ 0 h 182"/>
                  <a:gd name="T18" fmla="*/ 103 w 132"/>
                  <a:gd name="T19" fmla="*/ 0 h 182"/>
                  <a:gd name="T20" fmla="*/ 106 w 132"/>
                  <a:gd name="T21" fmla="*/ 2 h 182"/>
                  <a:gd name="T22" fmla="*/ 106 w 132"/>
                  <a:gd name="T23" fmla="*/ 6 h 182"/>
                  <a:gd name="T24" fmla="*/ 77 w 132"/>
                  <a:gd name="T25" fmla="*/ 48 h 182"/>
                  <a:gd name="T26" fmla="*/ 96 w 132"/>
                  <a:gd name="T27" fmla="*/ 54 h 182"/>
                  <a:gd name="T28" fmla="*/ 115 w 132"/>
                  <a:gd name="T29" fmla="*/ 69 h 182"/>
                  <a:gd name="T30" fmla="*/ 128 w 132"/>
                  <a:gd name="T31" fmla="*/ 90 h 182"/>
                  <a:gd name="T32" fmla="*/ 132 w 132"/>
                  <a:gd name="T33" fmla="*/ 115 h 182"/>
                  <a:gd name="T34" fmla="*/ 127 w 132"/>
                  <a:gd name="T35" fmla="*/ 140 h 182"/>
                  <a:gd name="T36" fmla="*/ 113 w 132"/>
                  <a:gd name="T37" fmla="*/ 162 h 182"/>
                  <a:gd name="T38" fmla="*/ 92 w 132"/>
                  <a:gd name="T39" fmla="*/ 176 h 182"/>
                  <a:gd name="T40" fmla="*/ 66 w 132"/>
                  <a:gd name="T41" fmla="*/ 182 h 182"/>
                  <a:gd name="T42" fmla="*/ 66 w 132"/>
                  <a:gd name="T43" fmla="*/ 7 h 182"/>
                  <a:gd name="T44" fmla="*/ 19 w 132"/>
                  <a:gd name="T45" fmla="*/ 78 h 182"/>
                  <a:gd name="T46" fmla="*/ 10 w 132"/>
                  <a:gd name="T47" fmla="*/ 95 h 182"/>
                  <a:gd name="T48" fmla="*/ 7 w 132"/>
                  <a:gd name="T49" fmla="*/ 115 h 182"/>
                  <a:gd name="T50" fmla="*/ 12 w 132"/>
                  <a:gd name="T51" fmla="*/ 138 h 182"/>
                  <a:gd name="T52" fmla="*/ 24 w 132"/>
                  <a:gd name="T53" fmla="*/ 157 h 182"/>
                  <a:gd name="T54" fmla="*/ 43 w 132"/>
                  <a:gd name="T55" fmla="*/ 170 h 182"/>
                  <a:gd name="T56" fmla="*/ 66 w 132"/>
                  <a:gd name="T57" fmla="*/ 175 h 182"/>
                  <a:gd name="T58" fmla="*/ 89 w 132"/>
                  <a:gd name="T59" fmla="*/ 170 h 182"/>
                  <a:gd name="T60" fmla="*/ 108 w 132"/>
                  <a:gd name="T61" fmla="*/ 157 h 182"/>
                  <a:gd name="T62" fmla="*/ 120 w 132"/>
                  <a:gd name="T63" fmla="*/ 137 h 182"/>
                  <a:gd name="T64" fmla="*/ 125 w 132"/>
                  <a:gd name="T65" fmla="*/ 115 h 182"/>
                  <a:gd name="T66" fmla="*/ 121 w 132"/>
                  <a:gd name="T67" fmla="*/ 93 h 182"/>
                  <a:gd name="T68" fmla="*/ 109 w 132"/>
                  <a:gd name="T69" fmla="*/ 74 h 182"/>
                  <a:gd name="T70" fmla="*/ 92 w 132"/>
                  <a:gd name="T71" fmla="*/ 61 h 182"/>
                  <a:gd name="T72" fmla="*/ 71 w 132"/>
                  <a:gd name="T73" fmla="*/ 54 h 182"/>
                  <a:gd name="T74" fmla="*/ 68 w 132"/>
                  <a:gd name="T75" fmla="*/ 52 h 182"/>
                  <a:gd name="T76" fmla="*/ 68 w 132"/>
                  <a:gd name="T77" fmla="*/ 49 h 182"/>
                  <a:gd name="T78" fmla="*/ 96 w 132"/>
                  <a:gd name="T79" fmla="*/ 7 h 182"/>
                  <a:gd name="T80" fmla="*/ 66 w 132"/>
                  <a:gd name="T81" fmla="*/ 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2" h="182">
                    <a:moveTo>
                      <a:pt x="66" y="182"/>
                    </a:moveTo>
                    <a:cubicBezTo>
                      <a:pt x="57" y="182"/>
                      <a:pt x="48" y="180"/>
                      <a:pt x="40" y="177"/>
                    </a:cubicBezTo>
                    <a:cubicBezTo>
                      <a:pt x="32" y="173"/>
                      <a:pt x="25" y="168"/>
                      <a:pt x="19" y="162"/>
                    </a:cubicBezTo>
                    <a:cubicBezTo>
                      <a:pt x="13" y="156"/>
                      <a:pt x="8" y="149"/>
                      <a:pt x="5" y="141"/>
                    </a:cubicBezTo>
                    <a:cubicBezTo>
                      <a:pt x="2" y="133"/>
                      <a:pt x="0" y="124"/>
                      <a:pt x="0" y="115"/>
                    </a:cubicBezTo>
                    <a:cubicBezTo>
                      <a:pt x="0" y="107"/>
                      <a:pt x="1" y="99"/>
                      <a:pt x="3" y="93"/>
                    </a:cubicBezTo>
                    <a:cubicBezTo>
                      <a:pt x="6" y="86"/>
                      <a:pt x="9" y="80"/>
                      <a:pt x="13" y="73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1"/>
                      <a:pt x="63" y="0"/>
                      <a:pt x="6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4" y="0"/>
                      <a:pt x="106" y="1"/>
                      <a:pt x="106" y="2"/>
                    </a:cubicBezTo>
                    <a:cubicBezTo>
                      <a:pt x="107" y="3"/>
                      <a:pt x="107" y="5"/>
                      <a:pt x="106" y="6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4" y="49"/>
                      <a:pt x="90" y="51"/>
                      <a:pt x="96" y="54"/>
                    </a:cubicBezTo>
                    <a:cubicBezTo>
                      <a:pt x="103" y="58"/>
                      <a:pt x="109" y="63"/>
                      <a:pt x="115" y="69"/>
                    </a:cubicBezTo>
                    <a:cubicBezTo>
                      <a:pt x="120" y="75"/>
                      <a:pt x="124" y="82"/>
                      <a:pt x="128" y="90"/>
                    </a:cubicBezTo>
                    <a:cubicBezTo>
                      <a:pt x="131" y="98"/>
                      <a:pt x="132" y="106"/>
                      <a:pt x="132" y="115"/>
                    </a:cubicBezTo>
                    <a:cubicBezTo>
                      <a:pt x="132" y="123"/>
                      <a:pt x="130" y="132"/>
                      <a:pt x="127" y="140"/>
                    </a:cubicBezTo>
                    <a:cubicBezTo>
                      <a:pt x="124" y="148"/>
                      <a:pt x="119" y="156"/>
                      <a:pt x="113" y="162"/>
                    </a:cubicBezTo>
                    <a:cubicBezTo>
                      <a:pt x="107" y="168"/>
                      <a:pt x="100" y="173"/>
                      <a:pt x="92" y="176"/>
                    </a:cubicBezTo>
                    <a:cubicBezTo>
                      <a:pt x="84" y="180"/>
                      <a:pt x="75" y="182"/>
                      <a:pt x="66" y="182"/>
                    </a:cubicBezTo>
                    <a:close/>
                    <a:moveTo>
                      <a:pt x="66" y="7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5" y="83"/>
                      <a:pt x="12" y="89"/>
                      <a:pt x="10" y="95"/>
                    </a:cubicBezTo>
                    <a:cubicBezTo>
                      <a:pt x="8" y="101"/>
                      <a:pt x="7" y="107"/>
                      <a:pt x="7" y="115"/>
                    </a:cubicBezTo>
                    <a:cubicBezTo>
                      <a:pt x="7" y="123"/>
                      <a:pt x="9" y="131"/>
                      <a:pt x="12" y="138"/>
                    </a:cubicBezTo>
                    <a:cubicBezTo>
                      <a:pt x="15" y="145"/>
                      <a:pt x="19" y="152"/>
                      <a:pt x="24" y="157"/>
                    </a:cubicBezTo>
                    <a:cubicBezTo>
                      <a:pt x="30" y="162"/>
                      <a:pt x="36" y="167"/>
                      <a:pt x="43" y="170"/>
                    </a:cubicBezTo>
                    <a:cubicBezTo>
                      <a:pt x="50" y="173"/>
                      <a:pt x="58" y="175"/>
                      <a:pt x="66" y="175"/>
                    </a:cubicBezTo>
                    <a:cubicBezTo>
                      <a:pt x="74" y="175"/>
                      <a:pt x="82" y="173"/>
                      <a:pt x="89" y="170"/>
                    </a:cubicBezTo>
                    <a:cubicBezTo>
                      <a:pt x="96" y="166"/>
                      <a:pt x="102" y="162"/>
                      <a:pt x="108" y="157"/>
                    </a:cubicBezTo>
                    <a:cubicBezTo>
                      <a:pt x="113" y="151"/>
                      <a:pt x="117" y="145"/>
                      <a:pt x="120" y="137"/>
                    </a:cubicBezTo>
                    <a:cubicBezTo>
                      <a:pt x="123" y="130"/>
                      <a:pt x="125" y="122"/>
                      <a:pt x="125" y="115"/>
                    </a:cubicBezTo>
                    <a:cubicBezTo>
                      <a:pt x="125" y="107"/>
                      <a:pt x="123" y="99"/>
                      <a:pt x="121" y="93"/>
                    </a:cubicBezTo>
                    <a:cubicBezTo>
                      <a:pt x="118" y="86"/>
                      <a:pt x="114" y="79"/>
                      <a:pt x="109" y="74"/>
                    </a:cubicBezTo>
                    <a:cubicBezTo>
                      <a:pt x="104" y="69"/>
                      <a:pt x="99" y="64"/>
                      <a:pt x="92" y="61"/>
                    </a:cubicBezTo>
                    <a:cubicBezTo>
                      <a:pt x="86" y="57"/>
                      <a:pt x="78" y="55"/>
                      <a:pt x="71" y="54"/>
                    </a:cubicBezTo>
                    <a:cubicBezTo>
                      <a:pt x="69" y="54"/>
                      <a:pt x="68" y="54"/>
                      <a:pt x="68" y="52"/>
                    </a:cubicBezTo>
                    <a:cubicBezTo>
                      <a:pt x="67" y="51"/>
                      <a:pt x="67" y="50"/>
                      <a:pt x="68" y="49"/>
                    </a:cubicBezTo>
                    <a:cubicBezTo>
                      <a:pt x="96" y="7"/>
                      <a:pt x="96" y="7"/>
                      <a:pt x="96" y="7"/>
                    </a:cubicBezTo>
                    <a:lnTo>
                      <a:pt x="6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Oval 234"/>
              <p:cNvSpPr>
                <a:spLocks noChangeArrowheads="1"/>
              </p:cNvSpPr>
              <p:nvPr/>
            </p:nvSpPr>
            <p:spPr bwMode="auto">
              <a:xfrm>
                <a:off x="7947026" y="58356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Oval 235"/>
              <p:cNvSpPr>
                <a:spLocks noChangeArrowheads="1"/>
              </p:cNvSpPr>
              <p:nvPr/>
            </p:nvSpPr>
            <p:spPr bwMode="auto">
              <a:xfrm>
                <a:off x="8108951" y="55895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Oval 236"/>
              <p:cNvSpPr>
                <a:spLocks noChangeArrowheads="1"/>
              </p:cNvSpPr>
              <p:nvPr/>
            </p:nvSpPr>
            <p:spPr bwMode="auto">
              <a:xfrm>
                <a:off x="7840663" y="5957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Oval 237"/>
              <p:cNvSpPr>
                <a:spLocks noChangeArrowheads="1"/>
              </p:cNvSpPr>
              <p:nvPr/>
            </p:nvSpPr>
            <p:spPr bwMode="auto">
              <a:xfrm>
                <a:off x="7696201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Oval 238"/>
              <p:cNvSpPr>
                <a:spLocks noChangeArrowheads="1"/>
              </p:cNvSpPr>
              <p:nvPr/>
            </p:nvSpPr>
            <p:spPr bwMode="auto">
              <a:xfrm>
                <a:off x="7947026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Oval 239"/>
              <p:cNvSpPr>
                <a:spLocks noChangeArrowheads="1"/>
              </p:cNvSpPr>
              <p:nvPr/>
            </p:nvSpPr>
            <p:spPr bwMode="auto">
              <a:xfrm>
                <a:off x="7929563" y="527843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3" name="组合 722"/>
            <p:cNvGrpSpPr/>
            <p:nvPr/>
          </p:nvGrpSpPr>
          <p:grpSpPr>
            <a:xfrm>
              <a:off x="4941839" y="5156201"/>
              <a:ext cx="755650" cy="995363"/>
              <a:chOff x="5156201" y="5156201"/>
              <a:chExt cx="755650" cy="995363"/>
            </a:xfrm>
            <a:grpFill/>
          </p:grpSpPr>
          <p:sp>
            <p:nvSpPr>
              <p:cNvPr id="724" name="Freeform 240"/>
              <p:cNvSpPr/>
              <p:nvPr/>
            </p:nvSpPr>
            <p:spPr bwMode="auto">
              <a:xfrm>
                <a:off x="5167313" y="5172076"/>
                <a:ext cx="484188" cy="679450"/>
              </a:xfrm>
              <a:custGeom>
                <a:avLst/>
                <a:gdLst>
                  <a:gd name="T0" fmla="*/ 1 w 87"/>
                  <a:gd name="T1" fmla="*/ 122 h 122"/>
                  <a:gd name="T2" fmla="*/ 1 w 87"/>
                  <a:gd name="T3" fmla="*/ 121 h 122"/>
                  <a:gd name="T4" fmla="*/ 1 w 87"/>
                  <a:gd name="T5" fmla="*/ 120 h 122"/>
                  <a:gd name="T6" fmla="*/ 86 w 87"/>
                  <a:gd name="T7" fmla="*/ 0 h 122"/>
                  <a:gd name="T8" fmla="*/ 87 w 87"/>
                  <a:gd name="T9" fmla="*/ 0 h 122"/>
                  <a:gd name="T10" fmla="*/ 87 w 87"/>
                  <a:gd name="T11" fmla="*/ 2 h 122"/>
                  <a:gd name="T12" fmla="*/ 2 w 87"/>
                  <a:gd name="T13" fmla="*/ 121 h 122"/>
                  <a:gd name="T14" fmla="*/ 1 w 87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1"/>
                      <a:pt x="1" y="12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7" y="1"/>
                      <a:pt x="87" y="1"/>
                      <a:pt x="87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Freeform 241"/>
              <p:cNvSpPr/>
              <p:nvPr/>
            </p:nvSpPr>
            <p:spPr bwMode="auto">
              <a:xfrm>
                <a:off x="5167313" y="5172076"/>
                <a:ext cx="628650" cy="679450"/>
              </a:xfrm>
              <a:custGeom>
                <a:avLst/>
                <a:gdLst>
                  <a:gd name="T0" fmla="*/ 1 w 113"/>
                  <a:gd name="T1" fmla="*/ 122 h 122"/>
                  <a:gd name="T2" fmla="*/ 1 w 113"/>
                  <a:gd name="T3" fmla="*/ 121 h 122"/>
                  <a:gd name="T4" fmla="*/ 1 w 113"/>
                  <a:gd name="T5" fmla="*/ 120 h 122"/>
                  <a:gd name="T6" fmla="*/ 111 w 113"/>
                  <a:gd name="T7" fmla="*/ 0 h 122"/>
                  <a:gd name="T8" fmla="*/ 112 w 113"/>
                  <a:gd name="T9" fmla="*/ 0 h 122"/>
                  <a:gd name="T10" fmla="*/ 112 w 113"/>
                  <a:gd name="T11" fmla="*/ 2 h 122"/>
                  <a:gd name="T12" fmla="*/ 2 w 113"/>
                  <a:gd name="T13" fmla="*/ 121 h 122"/>
                  <a:gd name="T14" fmla="*/ 1 w 113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0"/>
                      <a:pt x="1" y="12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112" y="0"/>
                      <a:pt x="112" y="0"/>
                    </a:cubicBezTo>
                    <a:cubicBezTo>
                      <a:pt x="113" y="1"/>
                      <a:pt x="113" y="1"/>
                      <a:pt x="112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Freeform 242"/>
              <p:cNvSpPr/>
              <p:nvPr/>
            </p:nvSpPr>
            <p:spPr bwMode="auto">
              <a:xfrm>
                <a:off x="5167313" y="5840413"/>
                <a:ext cx="733425" cy="139700"/>
              </a:xfrm>
              <a:custGeom>
                <a:avLst/>
                <a:gdLst>
                  <a:gd name="T0" fmla="*/ 131 w 132"/>
                  <a:gd name="T1" fmla="*/ 25 h 25"/>
                  <a:gd name="T2" fmla="*/ 130 w 132"/>
                  <a:gd name="T3" fmla="*/ 25 h 25"/>
                  <a:gd name="T4" fmla="*/ 1 w 132"/>
                  <a:gd name="T5" fmla="*/ 2 h 25"/>
                  <a:gd name="T6" fmla="*/ 1 w 132"/>
                  <a:gd name="T7" fmla="*/ 0 h 25"/>
                  <a:gd name="T8" fmla="*/ 2 w 132"/>
                  <a:gd name="T9" fmla="*/ 0 h 25"/>
                  <a:gd name="T10" fmla="*/ 131 w 132"/>
                  <a:gd name="T11" fmla="*/ 23 h 25"/>
                  <a:gd name="T12" fmla="*/ 131 w 132"/>
                  <a:gd name="T13" fmla="*/ 25 h 25"/>
                  <a:gd name="T14" fmla="*/ 131 w 132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25">
                    <a:moveTo>
                      <a:pt x="131" y="25"/>
                    </a:moveTo>
                    <a:cubicBezTo>
                      <a:pt x="130" y="25"/>
                      <a:pt x="130" y="25"/>
                      <a:pt x="130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2" y="24"/>
                      <a:pt x="131" y="25"/>
                    </a:cubicBezTo>
                    <a:cubicBezTo>
                      <a:pt x="131" y="25"/>
                      <a:pt x="131" y="25"/>
                      <a:pt x="1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Freeform 243"/>
              <p:cNvSpPr/>
              <p:nvPr/>
            </p:nvSpPr>
            <p:spPr bwMode="auto">
              <a:xfrm>
                <a:off x="5600701" y="5795963"/>
                <a:ext cx="195263" cy="344488"/>
              </a:xfrm>
              <a:custGeom>
                <a:avLst/>
                <a:gdLst>
                  <a:gd name="T0" fmla="*/ 1 w 35"/>
                  <a:gd name="T1" fmla="*/ 62 h 62"/>
                  <a:gd name="T2" fmla="*/ 1 w 35"/>
                  <a:gd name="T3" fmla="*/ 62 h 62"/>
                  <a:gd name="T4" fmla="*/ 0 w 35"/>
                  <a:gd name="T5" fmla="*/ 60 h 62"/>
                  <a:gd name="T6" fmla="*/ 33 w 35"/>
                  <a:gd name="T7" fmla="*/ 1 h 62"/>
                  <a:gd name="T8" fmla="*/ 34 w 35"/>
                  <a:gd name="T9" fmla="*/ 1 h 62"/>
                  <a:gd name="T10" fmla="*/ 34 w 35"/>
                  <a:gd name="T11" fmla="*/ 2 h 62"/>
                  <a:gd name="T12" fmla="*/ 2 w 35"/>
                  <a:gd name="T13" fmla="*/ 61 h 62"/>
                  <a:gd name="T14" fmla="*/ 1 w 35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1"/>
                      <a:pt x="0" y="61"/>
                      <a:pt x="0" y="6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4" y="0"/>
                      <a:pt x="34" y="1"/>
                    </a:cubicBezTo>
                    <a:cubicBezTo>
                      <a:pt x="35" y="1"/>
                      <a:pt x="35" y="2"/>
                      <a:pt x="34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Freeform 244"/>
              <p:cNvSpPr/>
              <p:nvPr/>
            </p:nvSpPr>
            <p:spPr bwMode="auto">
              <a:xfrm>
                <a:off x="5367338" y="5556251"/>
                <a:ext cx="428625" cy="423863"/>
              </a:xfrm>
              <a:custGeom>
                <a:avLst/>
                <a:gdLst>
                  <a:gd name="T0" fmla="*/ 76 w 77"/>
                  <a:gd name="T1" fmla="*/ 76 h 76"/>
                  <a:gd name="T2" fmla="*/ 75 w 77"/>
                  <a:gd name="T3" fmla="*/ 76 h 76"/>
                  <a:gd name="T4" fmla="*/ 1 w 77"/>
                  <a:gd name="T5" fmla="*/ 2 h 76"/>
                  <a:gd name="T6" fmla="*/ 1 w 77"/>
                  <a:gd name="T7" fmla="*/ 0 h 76"/>
                  <a:gd name="T8" fmla="*/ 2 w 77"/>
                  <a:gd name="T9" fmla="*/ 0 h 76"/>
                  <a:gd name="T10" fmla="*/ 76 w 77"/>
                  <a:gd name="T11" fmla="*/ 75 h 76"/>
                  <a:gd name="T12" fmla="*/ 76 w 77"/>
                  <a:gd name="T13" fmla="*/ 76 h 76"/>
                  <a:gd name="T14" fmla="*/ 76 w 77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6">
                    <a:moveTo>
                      <a:pt x="76" y="76"/>
                    </a:moveTo>
                    <a:cubicBezTo>
                      <a:pt x="75" y="76"/>
                      <a:pt x="75" y="76"/>
                      <a:pt x="75" y="7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7" y="75"/>
                      <a:pt x="77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Freeform 245"/>
              <p:cNvSpPr/>
              <p:nvPr/>
            </p:nvSpPr>
            <p:spPr bwMode="auto">
              <a:xfrm>
                <a:off x="5640388" y="5172076"/>
                <a:ext cx="155575" cy="808038"/>
              </a:xfrm>
              <a:custGeom>
                <a:avLst/>
                <a:gdLst>
                  <a:gd name="T0" fmla="*/ 27 w 28"/>
                  <a:gd name="T1" fmla="*/ 145 h 145"/>
                  <a:gd name="T2" fmla="*/ 26 w 28"/>
                  <a:gd name="T3" fmla="*/ 145 h 145"/>
                  <a:gd name="T4" fmla="*/ 0 w 28"/>
                  <a:gd name="T5" fmla="*/ 1 h 145"/>
                  <a:gd name="T6" fmla="*/ 1 w 28"/>
                  <a:gd name="T7" fmla="*/ 0 h 145"/>
                  <a:gd name="T8" fmla="*/ 2 w 28"/>
                  <a:gd name="T9" fmla="*/ 1 h 145"/>
                  <a:gd name="T10" fmla="*/ 28 w 28"/>
                  <a:gd name="T11" fmla="*/ 144 h 145"/>
                  <a:gd name="T12" fmla="*/ 27 w 28"/>
                  <a:gd name="T13" fmla="*/ 145 h 145"/>
                  <a:gd name="T14" fmla="*/ 27 w 28"/>
                  <a:gd name="T1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5">
                    <a:moveTo>
                      <a:pt x="27" y="145"/>
                    </a:moveTo>
                    <a:cubicBezTo>
                      <a:pt x="26" y="145"/>
                      <a:pt x="26" y="145"/>
                      <a:pt x="26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45"/>
                      <a:pt x="27" y="145"/>
                      <a:pt x="27" y="145"/>
                    </a:cubicBezTo>
                    <a:cubicBezTo>
                      <a:pt x="27" y="145"/>
                      <a:pt x="27" y="145"/>
                      <a:pt x="27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Freeform 246"/>
              <p:cNvSpPr/>
              <p:nvPr/>
            </p:nvSpPr>
            <p:spPr bwMode="auto">
              <a:xfrm>
                <a:off x="5529263" y="5300663"/>
                <a:ext cx="144463" cy="673100"/>
              </a:xfrm>
              <a:custGeom>
                <a:avLst/>
                <a:gdLst>
                  <a:gd name="T0" fmla="*/ 1 w 26"/>
                  <a:gd name="T1" fmla="*/ 121 h 121"/>
                  <a:gd name="T2" fmla="*/ 1 w 26"/>
                  <a:gd name="T3" fmla="*/ 121 h 121"/>
                  <a:gd name="T4" fmla="*/ 0 w 26"/>
                  <a:gd name="T5" fmla="*/ 120 h 121"/>
                  <a:gd name="T6" fmla="*/ 24 w 26"/>
                  <a:gd name="T7" fmla="*/ 1 h 121"/>
                  <a:gd name="T8" fmla="*/ 26 w 26"/>
                  <a:gd name="T9" fmla="*/ 0 h 121"/>
                  <a:gd name="T10" fmla="*/ 26 w 26"/>
                  <a:gd name="T11" fmla="*/ 1 h 121"/>
                  <a:gd name="T12" fmla="*/ 2 w 26"/>
                  <a:gd name="T13" fmla="*/ 120 h 121"/>
                  <a:gd name="T14" fmla="*/ 1 w 26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21">
                    <a:moveTo>
                      <a:pt x="1" y="121"/>
                    </a:move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0"/>
                      <a:pt x="25" y="0"/>
                      <a:pt x="26" y="0"/>
                    </a:cubicBezTo>
                    <a:cubicBezTo>
                      <a:pt x="26" y="0"/>
                      <a:pt x="26" y="1"/>
                      <a:pt x="26" y="1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Freeform 247"/>
              <p:cNvSpPr/>
              <p:nvPr/>
            </p:nvSpPr>
            <p:spPr bwMode="auto">
              <a:xfrm>
                <a:off x="5156201" y="5156201"/>
                <a:ext cx="755650" cy="995363"/>
              </a:xfrm>
              <a:custGeom>
                <a:avLst/>
                <a:gdLst>
                  <a:gd name="T0" fmla="*/ 114 w 136"/>
                  <a:gd name="T1" fmla="*/ 179 h 179"/>
                  <a:gd name="T2" fmla="*/ 81 w 136"/>
                  <a:gd name="T3" fmla="*/ 179 h 179"/>
                  <a:gd name="T4" fmla="*/ 77 w 136"/>
                  <a:gd name="T5" fmla="*/ 176 h 179"/>
                  <a:gd name="T6" fmla="*/ 77 w 136"/>
                  <a:gd name="T7" fmla="*/ 151 h 179"/>
                  <a:gd name="T8" fmla="*/ 3 w 136"/>
                  <a:gd name="T9" fmla="*/ 151 h 179"/>
                  <a:gd name="T10" fmla="*/ 0 w 136"/>
                  <a:gd name="T11" fmla="*/ 147 h 179"/>
                  <a:gd name="T12" fmla="*/ 0 w 136"/>
                  <a:gd name="T13" fmla="*/ 124 h 179"/>
                  <a:gd name="T14" fmla="*/ 3 w 136"/>
                  <a:gd name="T15" fmla="*/ 120 h 179"/>
                  <a:gd name="T16" fmla="*/ 7 w 136"/>
                  <a:gd name="T17" fmla="*/ 124 h 179"/>
                  <a:gd name="T18" fmla="*/ 7 w 136"/>
                  <a:gd name="T19" fmla="*/ 144 h 179"/>
                  <a:gd name="T20" fmla="*/ 81 w 136"/>
                  <a:gd name="T21" fmla="*/ 144 h 179"/>
                  <a:gd name="T22" fmla="*/ 85 w 136"/>
                  <a:gd name="T23" fmla="*/ 147 h 179"/>
                  <a:gd name="T24" fmla="*/ 85 w 136"/>
                  <a:gd name="T25" fmla="*/ 172 h 179"/>
                  <a:gd name="T26" fmla="*/ 110 w 136"/>
                  <a:gd name="T27" fmla="*/ 172 h 179"/>
                  <a:gd name="T28" fmla="*/ 110 w 136"/>
                  <a:gd name="T29" fmla="*/ 147 h 179"/>
                  <a:gd name="T30" fmla="*/ 114 w 136"/>
                  <a:gd name="T31" fmla="*/ 144 h 179"/>
                  <a:gd name="T32" fmla="*/ 129 w 136"/>
                  <a:gd name="T33" fmla="*/ 144 h 179"/>
                  <a:gd name="T34" fmla="*/ 129 w 136"/>
                  <a:gd name="T35" fmla="*/ 120 h 179"/>
                  <a:gd name="T36" fmla="*/ 114 w 136"/>
                  <a:gd name="T37" fmla="*/ 120 h 179"/>
                  <a:gd name="T38" fmla="*/ 110 w 136"/>
                  <a:gd name="T39" fmla="*/ 117 h 179"/>
                  <a:gd name="T40" fmla="*/ 110 w 136"/>
                  <a:gd name="T41" fmla="*/ 8 h 179"/>
                  <a:gd name="T42" fmla="*/ 88 w 136"/>
                  <a:gd name="T43" fmla="*/ 8 h 179"/>
                  <a:gd name="T44" fmla="*/ 85 w 136"/>
                  <a:gd name="T45" fmla="*/ 4 h 179"/>
                  <a:gd name="T46" fmla="*/ 88 w 136"/>
                  <a:gd name="T47" fmla="*/ 0 h 179"/>
                  <a:gd name="T48" fmla="*/ 114 w 136"/>
                  <a:gd name="T49" fmla="*/ 0 h 179"/>
                  <a:gd name="T50" fmla="*/ 117 w 136"/>
                  <a:gd name="T51" fmla="*/ 4 h 179"/>
                  <a:gd name="T52" fmla="*/ 117 w 136"/>
                  <a:gd name="T53" fmla="*/ 113 h 179"/>
                  <a:gd name="T54" fmla="*/ 133 w 136"/>
                  <a:gd name="T55" fmla="*/ 113 h 179"/>
                  <a:gd name="T56" fmla="*/ 136 w 136"/>
                  <a:gd name="T57" fmla="*/ 117 h 179"/>
                  <a:gd name="T58" fmla="*/ 136 w 136"/>
                  <a:gd name="T59" fmla="*/ 147 h 179"/>
                  <a:gd name="T60" fmla="*/ 133 w 136"/>
                  <a:gd name="T61" fmla="*/ 151 h 179"/>
                  <a:gd name="T62" fmla="*/ 117 w 136"/>
                  <a:gd name="T63" fmla="*/ 151 h 179"/>
                  <a:gd name="T64" fmla="*/ 117 w 136"/>
                  <a:gd name="T65" fmla="*/ 176 h 179"/>
                  <a:gd name="T66" fmla="*/ 114 w 136"/>
                  <a:gd name="T6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" h="179">
                    <a:moveTo>
                      <a:pt x="114" y="179"/>
                    </a:moveTo>
                    <a:cubicBezTo>
                      <a:pt x="81" y="179"/>
                      <a:pt x="81" y="179"/>
                      <a:pt x="81" y="179"/>
                    </a:cubicBezTo>
                    <a:cubicBezTo>
                      <a:pt x="79" y="179"/>
                      <a:pt x="77" y="178"/>
                      <a:pt x="77" y="176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1" y="151"/>
                      <a:pt x="0" y="149"/>
                      <a:pt x="0" y="147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2"/>
                      <a:pt x="1" y="120"/>
                      <a:pt x="3" y="120"/>
                    </a:cubicBezTo>
                    <a:cubicBezTo>
                      <a:pt x="5" y="120"/>
                      <a:pt x="7" y="122"/>
                      <a:pt x="7" y="124"/>
                    </a:cubicBezTo>
                    <a:cubicBezTo>
                      <a:pt x="7" y="144"/>
                      <a:pt x="7" y="144"/>
                      <a:pt x="7" y="144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83" y="144"/>
                      <a:pt x="85" y="145"/>
                      <a:pt x="85" y="147"/>
                    </a:cubicBezTo>
                    <a:cubicBezTo>
                      <a:pt x="85" y="172"/>
                      <a:pt x="85" y="172"/>
                      <a:pt x="85" y="172"/>
                    </a:cubicBezTo>
                    <a:cubicBezTo>
                      <a:pt x="110" y="172"/>
                      <a:pt x="110" y="172"/>
                      <a:pt x="110" y="172"/>
                    </a:cubicBezTo>
                    <a:cubicBezTo>
                      <a:pt x="110" y="147"/>
                      <a:pt x="110" y="147"/>
                      <a:pt x="110" y="147"/>
                    </a:cubicBezTo>
                    <a:cubicBezTo>
                      <a:pt x="110" y="145"/>
                      <a:pt x="112" y="144"/>
                      <a:pt x="114" y="144"/>
                    </a:cubicBezTo>
                    <a:cubicBezTo>
                      <a:pt x="129" y="144"/>
                      <a:pt x="129" y="144"/>
                      <a:pt x="129" y="144"/>
                    </a:cubicBezTo>
                    <a:cubicBezTo>
                      <a:pt x="129" y="120"/>
                      <a:pt x="129" y="120"/>
                      <a:pt x="129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2" y="120"/>
                      <a:pt x="110" y="119"/>
                      <a:pt x="110" y="11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8"/>
                      <a:pt x="85" y="6"/>
                      <a:pt x="85" y="4"/>
                    </a:cubicBezTo>
                    <a:cubicBezTo>
                      <a:pt x="85" y="2"/>
                      <a:pt x="86" y="0"/>
                      <a:pt x="8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6" y="0"/>
                      <a:pt x="117" y="2"/>
                      <a:pt x="117" y="4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33" y="113"/>
                      <a:pt x="133" y="113"/>
                      <a:pt x="133" y="113"/>
                    </a:cubicBezTo>
                    <a:cubicBezTo>
                      <a:pt x="135" y="113"/>
                      <a:pt x="136" y="114"/>
                      <a:pt x="136" y="117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49"/>
                      <a:pt x="135" y="151"/>
                      <a:pt x="133" y="151"/>
                    </a:cubicBezTo>
                    <a:cubicBezTo>
                      <a:pt x="117" y="151"/>
                      <a:pt x="117" y="151"/>
                      <a:pt x="117" y="151"/>
                    </a:cubicBezTo>
                    <a:cubicBezTo>
                      <a:pt x="117" y="176"/>
                      <a:pt x="117" y="176"/>
                      <a:pt x="117" y="176"/>
                    </a:cubicBezTo>
                    <a:cubicBezTo>
                      <a:pt x="117" y="178"/>
                      <a:pt x="116" y="179"/>
                      <a:pt x="11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Oval 248"/>
              <p:cNvSpPr>
                <a:spLocks noChangeArrowheads="1"/>
              </p:cNvSpPr>
              <p:nvPr/>
            </p:nvSpPr>
            <p:spPr bwMode="auto">
              <a:xfrm>
                <a:off x="5545138" y="57340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Oval 249"/>
              <p:cNvSpPr>
                <a:spLocks noChangeArrowheads="1"/>
              </p:cNvSpPr>
              <p:nvPr/>
            </p:nvSpPr>
            <p:spPr bwMode="auto">
              <a:xfrm>
                <a:off x="5684838" y="5913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Oval 250"/>
              <p:cNvSpPr>
                <a:spLocks noChangeArrowheads="1"/>
              </p:cNvSpPr>
              <p:nvPr/>
            </p:nvSpPr>
            <p:spPr bwMode="auto">
              <a:xfrm>
                <a:off x="5640388" y="5278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Oval 251"/>
              <p:cNvSpPr>
                <a:spLocks noChangeArrowheads="1"/>
              </p:cNvSpPr>
              <p:nvPr/>
            </p:nvSpPr>
            <p:spPr bwMode="auto">
              <a:xfrm>
                <a:off x="5345113" y="554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Oval 252"/>
              <p:cNvSpPr>
                <a:spLocks noChangeArrowheads="1"/>
              </p:cNvSpPr>
              <p:nvPr/>
            </p:nvSpPr>
            <p:spPr bwMode="auto">
              <a:xfrm>
                <a:off x="5518151" y="5884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37" name="组合 736"/>
            <p:cNvGrpSpPr/>
            <p:nvPr/>
          </p:nvGrpSpPr>
          <p:grpSpPr>
            <a:xfrm>
              <a:off x="3790901" y="5145088"/>
              <a:ext cx="661988" cy="1023938"/>
              <a:chOff x="4005263" y="5145088"/>
              <a:chExt cx="661988" cy="1023938"/>
            </a:xfrm>
            <a:grpFill/>
          </p:grpSpPr>
          <p:sp>
            <p:nvSpPr>
              <p:cNvPr id="738" name="Freeform 253"/>
              <p:cNvSpPr/>
              <p:nvPr/>
            </p:nvSpPr>
            <p:spPr bwMode="auto">
              <a:xfrm>
                <a:off x="4227513" y="5489576"/>
                <a:ext cx="328613" cy="150813"/>
              </a:xfrm>
              <a:custGeom>
                <a:avLst/>
                <a:gdLst>
                  <a:gd name="T0" fmla="*/ 58 w 59"/>
                  <a:gd name="T1" fmla="*/ 27 h 27"/>
                  <a:gd name="T2" fmla="*/ 57 w 59"/>
                  <a:gd name="T3" fmla="*/ 27 h 27"/>
                  <a:gd name="T4" fmla="*/ 1 w 59"/>
                  <a:gd name="T5" fmla="*/ 2 h 27"/>
                  <a:gd name="T6" fmla="*/ 0 w 59"/>
                  <a:gd name="T7" fmla="*/ 1 h 27"/>
                  <a:gd name="T8" fmla="*/ 1 w 59"/>
                  <a:gd name="T9" fmla="*/ 0 h 27"/>
                  <a:gd name="T10" fmla="*/ 58 w 59"/>
                  <a:gd name="T11" fmla="*/ 25 h 27"/>
                  <a:gd name="T12" fmla="*/ 58 w 59"/>
                  <a:gd name="T13" fmla="*/ 26 h 27"/>
                  <a:gd name="T14" fmla="*/ 58 w 5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27">
                    <a:moveTo>
                      <a:pt x="58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25"/>
                      <a:pt x="59" y="26"/>
                      <a:pt x="58" y="26"/>
                    </a:cubicBezTo>
                    <a:cubicBezTo>
                      <a:pt x="58" y="27"/>
                      <a:pt x="58" y="27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Freeform 254"/>
              <p:cNvSpPr/>
              <p:nvPr/>
            </p:nvSpPr>
            <p:spPr bwMode="auto">
              <a:xfrm>
                <a:off x="4194176" y="5629276"/>
                <a:ext cx="361950" cy="182563"/>
              </a:xfrm>
              <a:custGeom>
                <a:avLst/>
                <a:gdLst>
                  <a:gd name="T0" fmla="*/ 1 w 65"/>
                  <a:gd name="T1" fmla="*/ 33 h 33"/>
                  <a:gd name="T2" fmla="*/ 0 w 65"/>
                  <a:gd name="T3" fmla="*/ 33 h 33"/>
                  <a:gd name="T4" fmla="*/ 1 w 65"/>
                  <a:gd name="T5" fmla="*/ 32 h 33"/>
                  <a:gd name="T6" fmla="*/ 63 w 65"/>
                  <a:gd name="T7" fmla="*/ 0 h 33"/>
                  <a:gd name="T8" fmla="*/ 64 w 65"/>
                  <a:gd name="T9" fmla="*/ 1 h 33"/>
                  <a:gd name="T10" fmla="*/ 64 w 65"/>
                  <a:gd name="T11" fmla="*/ 2 h 33"/>
                  <a:gd name="T12" fmla="*/ 2 w 65"/>
                  <a:gd name="T13" fmla="*/ 33 h 33"/>
                  <a:gd name="T14" fmla="*/ 1 w 65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3">
                    <a:moveTo>
                      <a:pt x="1" y="33"/>
                    </a:moveTo>
                    <a:cubicBezTo>
                      <a:pt x="1" y="33"/>
                      <a:pt x="0" y="33"/>
                      <a:pt x="0" y="33"/>
                    </a:cubicBezTo>
                    <a:cubicBezTo>
                      <a:pt x="0" y="32"/>
                      <a:pt x="0" y="32"/>
                      <a:pt x="1" y="3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5" y="1"/>
                      <a:pt x="64" y="2"/>
                      <a:pt x="64" y="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Freeform 255"/>
              <p:cNvSpPr/>
              <p:nvPr/>
            </p:nvSpPr>
            <p:spPr bwMode="auto">
              <a:xfrm>
                <a:off x="4227513" y="5211763"/>
                <a:ext cx="288925" cy="288925"/>
              </a:xfrm>
              <a:custGeom>
                <a:avLst/>
                <a:gdLst>
                  <a:gd name="T0" fmla="*/ 1 w 52"/>
                  <a:gd name="T1" fmla="*/ 52 h 52"/>
                  <a:gd name="T2" fmla="*/ 0 w 52"/>
                  <a:gd name="T3" fmla="*/ 52 h 52"/>
                  <a:gd name="T4" fmla="*/ 0 w 52"/>
                  <a:gd name="T5" fmla="*/ 50 h 52"/>
                  <a:gd name="T6" fmla="*/ 51 w 52"/>
                  <a:gd name="T7" fmla="*/ 0 h 52"/>
                  <a:gd name="T8" fmla="*/ 52 w 52"/>
                  <a:gd name="T9" fmla="*/ 0 h 52"/>
                  <a:gd name="T10" fmla="*/ 52 w 52"/>
                  <a:gd name="T11" fmla="*/ 1 h 52"/>
                  <a:gd name="T12" fmla="*/ 2 w 52"/>
                  <a:gd name="T13" fmla="*/ 52 h 52"/>
                  <a:gd name="T14" fmla="*/ 1 w 5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2">
                    <a:moveTo>
                      <a:pt x="1" y="52"/>
                    </a:moveTo>
                    <a:cubicBezTo>
                      <a:pt x="1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1" y="52"/>
                      <a:pt x="1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Freeform 256"/>
              <p:cNvSpPr/>
              <p:nvPr/>
            </p:nvSpPr>
            <p:spPr bwMode="auto">
              <a:xfrm>
                <a:off x="4194176" y="5205413"/>
                <a:ext cx="322263" cy="606425"/>
              </a:xfrm>
              <a:custGeom>
                <a:avLst/>
                <a:gdLst>
                  <a:gd name="T0" fmla="*/ 1 w 58"/>
                  <a:gd name="T1" fmla="*/ 109 h 109"/>
                  <a:gd name="T2" fmla="*/ 1 w 58"/>
                  <a:gd name="T3" fmla="*/ 109 h 109"/>
                  <a:gd name="T4" fmla="*/ 0 w 58"/>
                  <a:gd name="T5" fmla="*/ 108 h 109"/>
                  <a:gd name="T6" fmla="*/ 57 w 58"/>
                  <a:gd name="T7" fmla="*/ 1 h 109"/>
                  <a:gd name="T8" fmla="*/ 58 w 58"/>
                  <a:gd name="T9" fmla="*/ 1 h 109"/>
                  <a:gd name="T10" fmla="*/ 58 w 58"/>
                  <a:gd name="T11" fmla="*/ 2 h 109"/>
                  <a:gd name="T12" fmla="*/ 2 w 58"/>
                  <a:gd name="T13" fmla="*/ 109 h 109"/>
                  <a:gd name="T14" fmla="*/ 1 w 58"/>
                  <a:gd name="T1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09">
                    <a:moveTo>
                      <a:pt x="1" y="109"/>
                    </a:moveTo>
                    <a:cubicBezTo>
                      <a:pt x="1" y="109"/>
                      <a:pt x="1" y="109"/>
                      <a:pt x="1" y="109"/>
                    </a:cubicBezTo>
                    <a:cubicBezTo>
                      <a:pt x="0" y="109"/>
                      <a:pt x="0" y="109"/>
                      <a:pt x="0" y="108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2" y="109"/>
                      <a:pt x="1" y="109"/>
                      <a:pt x="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Freeform 257"/>
              <p:cNvSpPr/>
              <p:nvPr/>
            </p:nvSpPr>
            <p:spPr bwMode="auto">
              <a:xfrm>
                <a:off x="4227513" y="5156201"/>
                <a:ext cx="122238" cy="344488"/>
              </a:xfrm>
              <a:custGeom>
                <a:avLst/>
                <a:gdLst>
                  <a:gd name="T0" fmla="*/ 1 w 22"/>
                  <a:gd name="T1" fmla="*/ 62 h 62"/>
                  <a:gd name="T2" fmla="*/ 1 w 22"/>
                  <a:gd name="T3" fmla="*/ 62 h 62"/>
                  <a:gd name="T4" fmla="*/ 0 w 22"/>
                  <a:gd name="T5" fmla="*/ 61 h 62"/>
                  <a:gd name="T6" fmla="*/ 20 w 22"/>
                  <a:gd name="T7" fmla="*/ 1 h 62"/>
                  <a:gd name="T8" fmla="*/ 21 w 22"/>
                  <a:gd name="T9" fmla="*/ 1 h 62"/>
                  <a:gd name="T10" fmla="*/ 22 w 22"/>
                  <a:gd name="T11" fmla="*/ 2 h 62"/>
                  <a:gd name="T12" fmla="*/ 2 w 22"/>
                  <a:gd name="T13" fmla="*/ 61 h 62"/>
                  <a:gd name="T14" fmla="*/ 1 w 22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2"/>
                      <a:pt x="0" y="61"/>
                      <a:pt x="0" y="6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1" y="0"/>
                      <a:pt x="21" y="1"/>
                    </a:cubicBezTo>
                    <a:cubicBezTo>
                      <a:pt x="22" y="1"/>
                      <a:pt x="22" y="1"/>
                      <a:pt x="22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Freeform 258"/>
              <p:cNvSpPr/>
              <p:nvPr/>
            </p:nvSpPr>
            <p:spPr bwMode="auto">
              <a:xfrm>
                <a:off x="4194176" y="5807076"/>
                <a:ext cx="455613" cy="4763"/>
              </a:xfrm>
              <a:custGeom>
                <a:avLst/>
                <a:gdLst>
                  <a:gd name="T0" fmla="*/ 81 w 82"/>
                  <a:gd name="T1" fmla="*/ 1 h 1"/>
                  <a:gd name="T2" fmla="*/ 1 w 82"/>
                  <a:gd name="T3" fmla="*/ 1 h 1"/>
                  <a:gd name="T4" fmla="*/ 0 w 82"/>
                  <a:gd name="T5" fmla="*/ 0 h 1"/>
                  <a:gd name="T6" fmla="*/ 1 w 82"/>
                  <a:gd name="T7" fmla="*/ 0 h 1"/>
                  <a:gd name="T8" fmla="*/ 81 w 82"/>
                  <a:gd name="T9" fmla="*/ 0 h 1"/>
                  <a:gd name="T10" fmla="*/ 82 w 82"/>
                  <a:gd name="T11" fmla="*/ 0 h 1"/>
                  <a:gd name="T12" fmla="*/ 81 w 8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">
                    <a:moveTo>
                      <a:pt x="8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1"/>
                      <a:pt x="82" y="1"/>
                      <a:pt x="8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Freeform 259"/>
              <p:cNvSpPr/>
              <p:nvPr/>
            </p:nvSpPr>
            <p:spPr bwMode="auto">
              <a:xfrm>
                <a:off x="4338638" y="5156201"/>
                <a:ext cx="217488" cy="484188"/>
              </a:xfrm>
              <a:custGeom>
                <a:avLst/>
                <a:gdLst>
                  <a:gd name="T0" fmla="*/ 38 w 39"/>
                  <a:gd name="T1" fmla="*/ 87 h 87"/>
                  <a:gd name="T2" fmla="*/ 37 w 39"/>
                  <a:gd name="T3" fmla="*/ 86 h 87"/>
                  <a:gd name="T4" fmla="*/ 0 w 39"/>
                  <a:gd name="T5" fmla="*/ 2 h 87"/>
                  <a:gd name="T6" fmla="*/ 0 w 39"/>
                  <a:gd name="T7" fmla="*/ 1 h 87"/>
                  <a:gd name="T8" fmla="*/ 2 w 39"/>
                  <a:gd name="T9" fmla="*/ 1 h 87"/>
                  <a:gd name="T10" fmla="*/ 38 w 39"/>
                  <a:gd name="T11" fmla="*/ 86 h 87"/>
                  <a:gd name="T12" fmla="*/ 38 w 39"/>
                  <a:gd name="T13" fmla="*/ 87 h 87"/>
                  <a:gd name="T14" fmla="*/ 38 w 39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87">
                    <a:moveTo>
                      <a:pt x="38" y="87"/>
                    </a:moveTo>
                    <a:cubicBezTo>
                      <a:pt x="37" y="87"/>
                      <a:pt x="37" y="87"/>
                      <a:pt x="37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9" y="86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Freeform 260"/>
              <p:cNvSpPr/>
              <p:nvPr/>
            </p:nvSpPr>
            <p:spPr bwMode="auto">
              <a:xfrm>
                <a:off x="4327526" y="5629276"/>
                <a:ext cx="228600" cy="522288"/>
              </a:xfrm>
              <a:custGeom>
                <a:avLst/>
                <a:gdLst>
                  <a:gd name="T0" fmla="*/ 1 w 41"/>
                  <a:gd name="T1" fmla="*/ 94 h 94"/>
                  <a:gd name="T2" fmla="*/ 0 w 41"/>
                  <a:gd name="T3" fmla="*/ 94 h 94"/>
                  <a:gd name="T4" fmla="*/ 0 w 41"/>
                  <a:gd name="T5" fmla="*/ 93 h 94"/>
                  <a:gd name="T6" fmla="*/ 39 w 41"/>
                  <a:gd name="T7" fmla="*/ 1 h 94"/>
                  <a:gd name="T8" fmla="*/ 40 w 41"/>
                  <a:gd name="T9" fmla="*/ 0 h 94"/>
                  <a:gd name="T10" fmla="*/ 40 w 41"/>
                  <a:gd name="T11" fmla="*/ 1 h 94"/>
                  <a:gd name="T12" fmla="*/ 2 w 41"/>
                  <a:gd name="T13" fmla="*/ 94 h 94"/>
                  <a:gd name="T14" fmla="*/ 1 w 41"/>
                  <a:gd name="T1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4">
                    <a:moveTo>
                      <a:pt x="1" y="94"/>
                    </a:moveTo>
                    <a:cubicBezTo>
                      <a:pt x="1" y="94"/>
                      <a:pt x="1" y="94"/>
                      <a:pt x="0" y="94"/>
                    </a:cubicBezTo>
                    <a:cubicBezTo>
                      <a:pt x="0" y="94"/>
                      <a:pt x="0" y="93"/>
                      <a:pt x="0" y="9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0"/>
                      <a:pt x="39" y="0"/>
                      <a:pt x="40" y="0"/>
                    </a:cubicBezTo>
                    <a:cubicBezTo>
                      <a:pt x="40" y="0"/>
                      <a:pt x="41" y="1"/>
                      <a:pt x="40" y="1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1" y="94"/>
                      <a:pt x="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Freeform 261"/>
              <p:cNvSpPr/>
              <p:nvPr/>
            </p:nvSpPr>
            <p:spPr bwMode="auto">
              <a:xfrm>
                <a:off x="4327526" y="5800726"/>
                <a:ext cx="322263" cy="350838"/>
              </a:xfrm>
              <a:custGeom>
                <a:avLst/>
                <a:gdLst>
                  <a:gd name="T0" fmla="*/ 1 w 58"/>
                  <a:gd name="T1" fmla="*/ 63 h 63"/>
                  <a:gd name="T2" fmla="*/ 0 w 58"/>
                  <a:gd name="T3" fmla="*/ 63 h 63"/>
                  <a:gd name="T4" fmla="*/ 0 w 58"/>
                  <a:gd name="T5" fmla="*/ 62 h 63"/>
                  <a:gd name="T6" fmla="*/ 56 w 58"/>
                  <a:gd name="T7" fmla="*/ 1 h 63"/>
                  <a:gd name="T8" fmla="*/ 58 w 58"/>
                  <a:gd name="T9" fmla="*/ 1 h 63"/>
                  <a:gd name="T10" fmla="*/ 58 w 58"/>
                  <a:gd name="T11" fmla="*/ 2 h 63"/>
                  <a:gd name="T12" fmla="*/ 2 w 58"/>
                  <a:gd name="T13" fmla="*/ 63 h 63"/>
                  <a:gd name="T14" fmla="*/ 1 w 58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3">
                    <a:moveTo>
                      <a:pt x="1" y="63"/>
                    </a:moveTo>
                    <a:cubicBezTo>
                      <a:pt x="1" y="63"/>
                      <a:pt x="0" y="63"/>
                      <a:pt x="0" y="63"/>
                    </a:cubicBezTo>
                    <a:cubicBezTo>
                      <a:pt x="0" y="63"/>
                      <a:pt x="0" y="62"/>
                      <a:pt x="0" y="6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7" y="0"/>
                      <a:pt x="58" y="1"/>
                    </a:cubicBezTo>
                    <a:cubicBezTo>
                      <a:pt x="58" y="1"/>
                      <a:pt x="58" y="2"/>
                      <a:pt x="58" y="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1" y="63"/>
                      <a:pt x="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Freeform 262"/>
              <p:cNvSpPr/>
              <p:nvPr/>
            </p:nvSpPr>
            <p:spPr bwMode="auto">
              <a:xfrm>
                <a:off x="4005263" y="5145088"/>
                <a:ext cx="661988" cy="1023938"/>
              </a:xfrm>
              <a:custGeom>
                <a:avLst/>
                <a:gdLst>
                  <a:gd name="T0" fmla="*/ 59 w 119"/>
                  <a:gd name="T1" fmla="*/ 184 h 184"/>
                  <a:gd name="T2" fmla="*/ 37 w 119"/>
                  <a:gd name="T3" fmla="*/ 180 h 184"/>
                  <a:gd name="T4" fmla="*/ 18 w 119"/>
                  <a:gd name="T5" fmla="*/ 168 h 184"/>
                  <a:gd name="T6" fmla="*/ 5 w 119"/>
                  <a:gd name="T7" fmla="*/ 148 h 184"/>
                  <a:gd name="T8" fmla="*/ 0 w 119"/>
                  <a:gd name="T9" fmla="*/ 120 h 184"/>
                  <a:gd name="T10" fmla="*/ 1 w 119"/>
                  <a:gd name="T11" fmla="*/ 117 h 184"/>
                  <a:gd name="T12" fmla="*/ 4 w 119"/>
                  <a:gd name="T13" fmla="*/ 116 h 184"/>
                  <a:gd name="T14" fmla="*/ 35 w 119"/>
                  <a:gd name="T15" fmla="*/ 116 h 184"/>
                  <a:gd name="T16" fmla="*/ 39 w 119"/>
                  <a:gd name="T17" fmla="*/ 119 h 184"/>
                  <a:gd name="T18" fmla="*/ 35 w 119"/>
                  <a:gd name="T19" fmla="*/ 123 h 184"/>
                  <a:gd name="T20" fmla="*/ 7 w 119"/>
                  <a:gd name="T21" fmla="*/ 123 h 184"/>
                  <a:gd name="T22" fmla="*/ 12 w 119"/>
                  <a:gd name="T23" fmla="*/ 145 h 184"/>
                  <a:gd name="T24" fmla="*/ 23 w 119"/>
                  <a:gd name="T25" fmla="*/ 163 h 184"/>
                  <a:gd name="T26" fmla="*/ 40 w 119"/>
                  <a:gd name="T27" fmla="*/ 173 h 184"/>
                  <a:gd name="T28" fmla="*/ 59 w 119"/>
                  <a:gd name="T29" fmla="*/ 177 h 184"/>
                  <a:gd name="T30" fmla="*/ 81 w 119"/>
                  <a:gd name="T31" fmla="*/ 173 h 184"/>
                  <a:gd name="T32" fmla="*/ 97 w 119"/>
                  <a:gd name="T33" fmla="*/ 161 h 184"/>
                  <a:gd name="T34" fmla="*/ 108 w 119"/>
                  <a:gd name="T35" fmla="*/ 145 h 184"/>
                  <a:gd name="T36" fmla="*/ 111 w 119"/>
                  <a:gd name="T37" fmla="*/ 125 h 184"/>
                  <a:gd name="T38" fmla="*/ 95 w 119"/>
                  <a:gd name="T39" fmla="*/ 91 h 184"/>
                  <a:gd name="T40" fmla="*/ 94 w 119"/>
                  <a:gd name="T41" fmla="*/ 88 h 184"/>
                  <a:gd name="T42" fmla="*/ 95 w 119"/>
                  <a:gd name="T43" fmla="*/ 85 h 184"/>
                  <a:gd name="T44" fmla="*/ 109 w 119"/>
                  <a:gd name="T45" fmla="*/ 53 h 184"/>
                  <a:gd name="T46" fmla="*/ 105 w 119"/>
                  <a:gd name="T47" fmla="*/ 34 h 184"/>
                  <a:gd name="T48" fmla="*/ 95 w 119"/>
                  <a:gd name="T49" fmla="*/ 20 h 184"/>
                  <a:gd name="T50" fmla="*/ 79 w 119"/>
                  <a:gd name="T51" fmla="*/ 11 h 184"/>
                  <a:gd name="T52" fmla="*/ 61 w 119"/>
                  <a:gd name="T53" fmla="*/ 7 h 184"/>
                  <a:gd name="T54" fmla="*/ 26 w 119"/>
                  <a:gd name="T55" fmla="*/ 21 h 184"/>
                  <a:gd name="T56" fmla="*/ 13 w 119"/>
                  <a:gd name="T57" fmla="*/ 59 h 184"/>
                  <a:gd name="T58" fmla="*/ 41 w 119"/>
                  <a:gd name="T59" fmla="*/ 59 h 184"/>
                  <a:gd name="T60" fmla="*/ 45 w 119"/>
                  <a:gd name="T61" fmla="*/ 63 h 184"/>
                  <a:gd name="T62" fmla="*/ 41 w 119"/>
                  <a:gd name="T63" fmla="*/ 67 h 184"/>
                  <a:gd name="T64" fmla="*/ 9 w 119"/>
                  <a:gd name="T65" fmla="*/ 67 h 184"/>
                  <a:gd name="T66" fmla="*/ 5 w 119"/>
                  <a:gd name="T67" fmla="*/ 63 h 184"/>
                  <a:gd name="T68" fmla="*/ 21 w 119"/>
                  <a:gd name="T69" fmla="*/ 16 h 184"/>
                  <a:gd name="T70" fmla="*/ 61 w 119"/>
                  <a:gd name="T71" fmla="*/ 0 h 184"/>
                  <a:gd name="T72" fmla="*/ 82 w 119"/>
                  <a:gd name="T73" fmla="*/ 4 h 184"/>
                  <a:gd name="T74" fmla="*/ 100 w 119"/>
                  <a:gd name="T75" fmla="*/ 15 h 184"/>
                  <a:gd name="T76" fmla="*/ 112 w 119"/>
                  <a:gd name="T77" fmla="*/ 31 h 184"/>
                  <a:gd name="T78" fmla="*/ 116 w 119"/>
                  <a:gd name="T79" fmla="*/ 53 h 184"/>
                  <a:gd name="T80" fmla="*/ 103 w 119"/>
                  <a:gd name="T81" fmla="*/ 88 h 184"/>
                  <a:gd name="T82" fmla="*/ 119 w 119"/>
                  <a:gd name="T83" fmla="*/ 125 h 184"/>
                  <a:gd name="T84" fmla="*/ 115 w 119"/>
                  <a:gd name="T85" fmla="*/ 148 h 184"/>
                  <a:gd name="T86" fmla="*/ 103 w 119"/>
                  <a:gd name="T87" fmla="*/ 167 h 184"/>
                  <a:gd name="T88" fmla="*/ 84 w 119"/>
                  <a:gd name="T89" fmla="*/ 179 h 184"/>
                  <a:gd name="T90" fmla="*/ 59 w 119"/>
                  <a:gd name="T9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" h="184">
                    <a:moveTo>
                      <a:pt x="59" y="184"/>
                    </a:moveTo>
                    <a:cubicBezTo>
                      <a:pt x="51" y="184"/>
                      <a:pt x="44" y="183"/>
                      <a:pt x="37" y="180"/>
                    </a:cubicBezTo>
                    <a:cubicBezTo>
                      <a:pt x="30" y="177"/>
                      <a:pt x="23" y="173"/>
                      <a:pt x="18" y="168"/>
                    </a:cubicBezTo>
                    <a:cubicBezTo>
                      <a:pt x="13" y="163"/>
                      <a:pt x="8" y="156"/>
                      <a:pt x="5" y="148"/>
                    </a:cubicBezTo>
                    <a:cubicBezTo>
                      <a:pt x="2" y="140"/>
                      <a:pt x="0" y="130"/>
                      <a:pt x="0" y="120"/>
                    </a:cubicBezTo>
                    <a:cubicBezTo>
                      <a:pt x="0" y="119"/>
                      <a:pt x="0" y="118"/>
                      <a:pt x="1" y="117"/>
                    </a:cubicBezTo>
                    <a:cubicBezTo>
                      <a:pt x="2" y="116"/>
                      <a:pt x="3" y="116"/>
                      <a:pt x="4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7" y="116"/>
                      <a:pt x="39" y="117"/>
                      <a:pt x="39" y="119"/>
                    </a:cubicBezTo>
                    <a:cubicBezTo>
                      <a:pt x="39" y="122"/>
                      <a:pt x="37" y="123"/>
                      <a:pt x="35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8" y="132"/>
                      <a:pt x="9" y="139"/>
                      <a:pt x="12" y="145"/>
                    </a:cubicBezTo>
                    <a:cubicBezTo>
                      <a:pt x="15" y="152"/>
                      <a:pt x="19" y="158"/>
                      <a:pt x="23" y="163"/>
                    </a:cubicBezTo>
                    <a:cubicBezTo>
                      <a:pt x="28" y="167"/>
                      <a:pt x="33" y="171"/>
                      <a:pt x="40" y="173"/>
                    </a:cubicBezTo>
                    <a:cubicBezTo>
                      <a:pt x="46" y="175"/>
                      <a:pt x="52" y="177"/>
                      <a:pt x="59" y="177"/>
                    </a:cubicBezTo>
                    <a:cubicBezTo>
                      <a:pt x="67" y="177"/>
                      <a:pt x="74" y="175"/>
                      <a:pt x="81" y="173"/>
                    </a:cubicBezTo>
                    <a:cubicBezTo>
                      <a:pt x="88" y="170"/>
                      <a:pt x="93" y="166"/>
                      <a:pt x="97" y="161"/>
                    </a:cubicBezTo>
                    <a:cubicBezTo>
                      <a:pt x="102" y="157"/>
                      <a:pt x="105" y="151"/>
                      <a:pt x="108" y="145"/>
                    </a:cubicBezTo>
                    <a:cubicBezTo>
                      <a:pt x="110" y="139"/>
                      <a:pt x="111" y="132"/>
                      <a:pt x="111" y="125"/>
                    </a:cubicBezTo>
                    <a:cubicBezTo>
                      <a:pt x="111" y="112"/>
                      <a:pt x="106" y="100"/>
                      <a:pt x="95" y="91"/>
                    </a:cubicBezTo>
                    <a:cubicBezTo>
                      <a:pt x="94" y="90"/>
                      <a:pt x="94" y="89"/>
                      <a:pt x="94" y="88"/>
                    </a:cubicBezTo>
                    <a:cubicBezTo>
                      <a:pt x="94" y="87"/>
                      <a:pt x="94" y="86"/>
                      <a:pt x="95" y="85"/>
                    </a:cubicBezTo>
                    <a:cubicBezTo>
                      <a:pt x="104" y="77"/>
                      <a:pt x="109" y="66"/>
                      <a:pt x="109" y="53"/>
                    </a:cubicBezTo>
                    <a:cubicBezTo>
                      <a:pt x="109" y="46"/>
                      <a:pt x="108" y="40"/>
                      <a:pt x="105" y="34"/>
                    </a:cubicBezTo>
                    <a:cubicBezTo>
                      <a:pt x="103" y="29"/>
                      <a:pt x="99" y="24"/>
                      <a:pt x="95" y="20"/>
                    </a:cubicBezTo>
                    <a:cubicBezTo>
                      <a:pt x="90" y="16"/>
                      <a:pt x="85" y="13"/>
                      <a:pt x="79" y="11"/>
                    </a:cubicBezTo>
                    <a:cubicBezTo>
                      <a:pt x="74" y="8"/>
                      <a:pt x="67" y="7"/>
                      <a:pt x="61" y="7"/>
                    </a:cubicBezTo>
                    <a:cubicBezTo>
                      <a:pt x="47" y="7"/>
                      <a:pt x="35" y="12"/>
                      <a:pt x="26" y="21"/>
                    </a:cubicBezTo>
                    <a:cubicBezTo>
                      <a:pt x="18" y="29"/>
                      <a:pt x="13" y="42"/>
                      <a:pt x="13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3" y="59"/>
                      <a:pt x="45" y="61"/>
                      <a:pt x="45" y="63"/>
                    </a:cubicBezTo>
                    <a:cubicBezTo>
                      <a:pt x="45" y="65"/>
                      <a:pt x="43" y="67"/>
                      <a:pt x="41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7" y="67"/>
                      <a:pt x="5" y="65"/>
                      <a:pt x="5" y="63"/>
                    </a:cubicBezTo>
                    <a:cubicBezTo>
                      <a:pt x="5" y="42"/>
                      <a:pt x="10" y="26"/>
                      <a:pt x="21" y="16"/>
                    </a:cubicBezTo>
                    <a:cubicBezTo>
                      <a:pt x="31" y="5"/>
                      <a:pt x="45" y="0"/>
                      <a:pt x="61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6"/>
                      <a:pt x="95" y="10"/>
                      <a:pt x="100" y="15"/>
                    </a:cubicBezTo>
                    <a:cubicBezTo>
                      <a:pt x="105" y="19"/>
                      <a:pt x="109" y="25"/>
                      <a:pt x="112" y="31"/>
                    </a:cubicBezTo>
                    <a:cubicBezTo>
                      <a:pt x="115" y="38"/>
                      <a:pt x="116" y="45"/>
                      <a:pt x="116" y="53"/>
                    </a:cubicBezTo>
                    <a:cubicBezTo>
                      <a:pt x="116" y="67"/>
                      <a:pt x="112" y="78"/>
                      <a:pt x="103" y="88"/>
                    </a:cubicBezTo>
                    <a:cubicBezTo>
                      <a:pt x="113" y="98"/>
                      <a:pt x="119" y="111"/>
                      <a:pt x="119" y="125"/>
                    </a:cubicBezTo>
                    <a:cubicBezTo>
                      <a:pt x="119" y="133"/>
                      <a:pt x="117" y="141"/>
                      <a:pt x="115" y="148"/>
                    </a:cubicBezTo>
                    <a:cubicBezTo>
                      <a:pt x="112" y="155"/>
                      <a:pt x="108" y="161"/>
                      <a:pt x="103" y="167"/>
                    </a:cubicBezTo>
                    <a:cubicBezTo>
                      <a:pt x="98" y="172"/>
                      <a:pt x="91" y="176"/>
                      <a:pt x="84" y="179"/>
                    </a:cubicBezTo>
                    <a:cubicBezTo>
                      <a:pt x="76" y="182"/>
                      <a:pt x="68" y="184"/>
                      <a:pt x="59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Oval 263"/>
              <p:cNvSpPr>
                <a:spLocks noChangeArrowheads="1"/>
              </p:cNvSpPr>
              <p:nvPr/>
            </p:nvSpPr>
            <p:spPr bwMode="auto">
              <a:xfrm>
                <a:off x="4311651" y="55181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Oval 264"/>
              <p:cNvSpPr>
                <a:spLocks noChangeArrowheads="1"/>
              </p:cNvSpPr>
              <p:nvPr/>
            </p:nvSpPr>
            <p:spPr bwMode="auto">
              <a:xfrm>
                <a:off x="4405313" y="5338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Oval 265"/>
              <p:cNvSpPr>
                <a:spLocks noChangeArrowheads="1"/>
              </p:cNvSpPr>
              <p:nvPr/>
            </p:nvSpPr>
            <p:spPr bwMode="auto">
              <a:xfrm>
                <a:off x="4445001" y="5784851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Oval 266"/>
              <p:cNvSpPr>
                <a:spLocks noChangeArrowheads="1"/>
              </p:cNvSpPr>
              <p:nvPr/>
            </p:nvSpPr>
            <p:spPr bwMode="auto">
              <a:xfrm>
                <a:off x="4260851" y="53006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52" name="组合 751"/>
            <p:cNvGrpSpPr/>
            <p:nvPr/>
          </p:nvGrpSpPr>
          <p:grpSpPr>
            <a:xfrm>
              <a:off x="10094864" y="3673476"/>
              <a:ext cx="723900" cy="996950"/>
              <a:chOff x="10309226" y="3673476"/>
              <a:chExt cx="723900" cy="996950"/>
            </a:xfrm>
            <a:grpFill/>
          </p:grpSpPr>
          <p:sp>
            <p:nvSpPr>
              <p:cNvPr id="753" name="Freeform 267"/>
              <p:cNvSpPr/>
              <p:nvPr/>
            </p:nvSpPr>
            <p:spPr bwMode="auto">
              <a:xfrm>
                <a:off x="10337801" y="3857626"/>
                <a:ext cx="233363" cy="635000"/>
              </a:xfrm>
              <a:custGeom>
                <a:avLst/>
                <a:gdLst>
                  <a:gd name="T0" fmla="*/ 41 w 42"/>
                  <a:gd name="T1" fmla="*/ 114 h 114"/>
                  <a:gd name="T2" fmla="*/ 40 w 42"/>
                  <a:gd name="T3" fmla="*/ 113 h 114"/>
                  <a:gd name="T4" fmla="*/ 0 w 42"/>
                  <a:gd name="T5" fmla="*/ 1 h 114"/>
                  <a:gd name="T6" fmla="*/ 1 w 42"/>
                  <a:gd name="T7" fmla="*/ 0 h 114"/>
                  <a:gd name="T8" fmla="*/ 2 w 42"/>
                  <a:gd name="T9" fmla="*/ 1 h 114"/>
                  <a:gd name="T10" fmla="*/ 41 w 42"/>
                  <a:gd name="T11" fmla="*/ 112 h 114"/>
                  <a:gd name="T12" fmla="*/ 41 w 42"/>
                  <a:gd name="T13" fmla="*/ 114 h 114"/>
                  <a:gd name="T14" fmla="*/ 41 w 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14">
                    <a:moveTo>
                      <a:pt x="41" y="114"/>
                    </a:moveTo>
                    <a:cubicBezTo>
                      <a:pt x="40" y="114"/>
                      <a:pt x="40" y="113"/>
                      <a:pt x="40" y="1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2" y="113"/>
                      <a:pt x="41" y="113"/>
                      <a:pt x="41" y="114"/>
                    </a:cubicBezTo>
                    <a:cubicBezTo>
                      <a:pt x="41" y="114"/>
                      <a:pt x="41" y="114"/>
                      <a:pt x="4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Freeform 268"/>
              <p:cNvSpPr/>
              <p:nvPr/>
            </p:nvSpPr>
            <p:spPr bwMode="auto">
              <a:xfrm>
                <a:off x="10326688" y="3819526"/>
                <a:ext cx="695325" cy="706438"/>
              </a:xfrm>
              <a:custGeom>
                <a:avLst/>
                <a:gdLst>
                  <a:gd name="T0" fmla="*/ 1 w 125"/>
                  <a:gd name="T1" fmla="*/ 127 h 127"/>
                  <a:gd name="T2" fmla="*/ 0 w 125"/>
                  <a:gd name="T3" fmla="*/ 127 h 127"/>
                  <a:gd name="T4" fmla="*/ 0 w 125"/>
                  <a:gd name="T5" fmla="*/ 126 h 127"/>
                  <a:gd name="T6" fmla="*/ 123 w 125"/>
                  <a:gd name="T7" fmla="*/ 0 h 127"/>
                  <a:gd name="T8" fmla="*/ 124 w 125"/>
                  <a:gd name="T9" fmla="*/ 0 h 127"/>
                  <a:gd name="T10" fmla="*/ 124 w 125"/>
                  <a:gd name="T11" fmla="*/ 1 h 127"/>
                  <a:gd name="T12" fmla="*/ 1 w 125"/>
                  <a:gd name="T13" fmla="*/ 127 h 127"/>
                  <a:gd name="T14" fmla="*/ 1 w 125"/>
                  <a:gd name="T1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7">
                    <a:moveTo>
                      <a:pt x="1" y="127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0"/>
                    </a:cubicBezTo>
                    <a:cubicBezTo>
                      <a:pt x="125" y="0"/>
                      <a:pt x="125" y="1"/>
                      <a:pt x="124" y="1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" y="127"/>
                      <a:pt x="1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Freeform 269"/>
              <p:cNvSpPr/>
              <p:nvPr/>
            </p:nvSpPr>
            <p:spPr bwMode="auto">
              <a:xfrm>
                <a:off x="10337801" y="3690938"/>
                <a:ext cx="684213" cy="139700"/>
              </a:xfrm>
              <a:custGeom>
                <a:avLst/>
                <a:gdLst>
                  <a:gd name="T0" fmla="*/ 122 w 123"/>
                  <a:gd name="T1" fmla="*/ 25 h 25"/>
                  <a:gd name="T2" fmla="*/ 121 w 123"/>
                  <a:gd name="T3" fmla="*/ 25 h 25"/>
                  <a:gd name="T4" fmla="*/ 1 w 123"/>
                  <a:gd name="T5" fmla="*/ 2 h 25"/>
                  <a:gd name="T6" fmla="*/ 0 w 123"/>
                  <a:gd name="T7" fmla="*/ 1 h 25"/>
                  <a:gd name="T8" fmla="*/ 1 w 123"/>
                  <a:gd name="T9" fmla="*/ 0 h 25"/>
                  <a:gd name="T10" fmla="*/ 122 w 123"/>
                  <a:gd name="T11" fmla="*/ 23 h 25"/>
                  <a:gd name="T12" fmla="*/ 122 w 123"/>
                  <a:gd name="T13" fmla="*/ 24 h 25"/>
                  <a:gd name="T14" fmla="*/ 122 w 123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5">
                    <a:moveTo>
                      <a:pt x="122" y="25"/>
                    </a:moveTo>
                    <a:cubicBezTo>
                      <a:pt x="121" y="25"/>
                      <a:pt x="121" y="25"/>
                      <a:pt x="121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2" y="23"/>
                      <a:pt x="123" y="23"/>
                      <a:pt x="122" y="24"/>
                    </a:cubicBezTo>
                    <a:cubicBezTo>
                      <a:pt x="122" y="24"/>
                      <a:pt x="122" y="25"/>
                      <a:pt x="12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Freeform 270"/>
              <p:cNvSpPr/>
              <p:nvPr/>
            </p:nvSpPr>
            <p:spPr bwMode="auto">
              <a:xfrm>
                <a:off x="10326688" y="4481513"/>
                <a:ext cx="695325" cy="177800"/>
              </a:xfrm>
              <a:custGeom>
                <a:avLst/>
                <a:gdLst>
                  <a:gd name="T0" fmla="*/ 1 w 125"/>
                  <a:gd name="T1" fmla="*/ 32 h 32"/>
                  <a:gd name="T2" fmla="*/ 0 w 125"/>
                  <a:gd name="T3" fmla="*/ 31 h 32"/>
                  <a:gd name="T4" fmla="*/ 0 w 125"/>
                  <a:gd name="T5" fmla="*/ 30 h 32"/>
                  <a:gd name="T6" fmla="*/ 123 w 125"/>
                  <a:gd name="T7" fmla="*/ 0 h 32"/>
                  <a:gd name="T8" fmla="*/ 124 w 125"/>
                  <a:gd name="T9" fmla="*/ 0 h 32"/>
                  <a:gd name="T10" fmla="*/ 124 w 125"/>
                  <a:gd name="T11" fmla="*/ 2 h 32"/>
                  <a:gd name="T12" fmla="*/ 1 w 125"/>
                  <a:gd name="T13" fmla="*/ 32 h 32"/>
                  <a:gd name="T14" fmla="*/ 1 w 12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1"/>
                      <a:pt x="124" y="1"/>
                      <a:pt x="12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Freeform 271"/>
              <p:cNvSpPr/>
              <p:nvPr/>
            </p:nvSpPr>
            <p:spPr bwMode="auto">
              <a:xfrm>
                <a:off x="10326688" y="4481513"/>
                <a:ext cx="244475" cy="177800"/>
              </a:xfrm>
              <a:custGeom>
                <a:avLst/>
                <a:gdLst>
                  <a:gd name="T0" fmla="*/ 1 w 44"/>
                  <a:gd name="T1" fmla="*/ 32 h 32"/>
                  <a:gd name="T2" fmla="*/ 0 w 44"/>
                  <a:gd name="T3" fmla="*/ 31 h 32"/>
                  <a:gd name="T4" fmla="*/ 0 w 44"/>
                  <a:gd name="T5" fmla="*/ 30 h 32"/>
                  <a:gd name="T6" fmla="*/ 42 w 44"/>
                  <a:gd name="T7" fmla="*/ 0 h 32"/>
                  <a:gd name="T8" fmla="*/ 43 w 44"/>
                  <a:gd name="T9" fmla="*/ 0 h 32"/>
                  <a:gd name="T10" fmla="*/ 43 w 44"/>
                  <a:gd name="T11" fmla="*/ 1 h 32"/>
                  <a:gd name="T12" fmla="*/ 1 w 44"/>
                  <a:gd name="T13" fmla="*/ 31 h 32"/>
                  <a:gd name="T14" fmla="*/ 1 w 4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1"/>
                      <a:pt x="0" y="30"/>
                      <a:pt x="0" y="3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0"/>
                      <a:pt x="43" y="0"/>
                    </a:cubicBezTo>
                    <a:cubicBezTo>
                      <a:pt x="44" y="1"/>
                      <a:pt x="43" y="1"/>
                      <a:pt x="4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Freeform 272"/>
              <p:cNvSpPr/>
              <p:nvPr/>
            </p:nvSpPr>
            <p:spPr bwMode="auto">
              <a:xfrm>
                <a:off x="10309226" y="3673476"/>
                <a:ext cx="723900" cy="996950"/>
              </a:xfrm>
              <a:custGeom>
                <a:avLst/>
                <a:gdLst>
                  <a:gd name="T0" fmla="*/ 127 w 130"/>
                  <a:gd name="T1" fmla="*/ 179 h 179"/>
                  <a:gd name="T2" fmla="*/ 4 w 130"/>
                  <a:gd name="T3" fmla="*/ 179 h 179"/>
                  <a:gd name="T4" fmla="*/ 0 w 130"/>
                  <a:gd name="T5" fmla="*/ 176 h 179"/>
                  <a:gd name="T6" fmla="*/ 0 w 130"/>
                  <a:gd name="T7" fmla="*/ 152 h 179"/>
                  <a:gd name="T8" fmla="*/ 4 w 130"/>
                  <a:gd name="T9" fmla="*/ 148 h 179"/>
                  <a:gd name="T10" fmla="*/ 7 w 130"/>
                  <a:gd name="T11" fmla="*/ 152 h 179"/>
                  <a:gd name="T12" fmla="*/ 7 w 130"/>
                  <a:gd name="T13" fmla="*/ 172 h 179"/>
                  <a:gd name="T14" fmla="*/ 123 w 130"/>
                  <a:gd name="T15" fmla="*/ 172 h 179"/>
                  <a:gd name="T16" fmla="*/ 123 w 130"/>
                  <a:gd name="T17" fmla="*/ 149 h 179"/>
                  <a:gd name="T18" fmla="*/ 46 w 130"/>
                  <a:gd name="T19" fmla="*/ 149 h 179"/>
                  <a:gd name="T20" fmla="*/ 42 w 130"/>
                  <a:gd name="T21" fmla="*/ 147 h 179"/>
                  <a:gd name="T22" fmla="*/ 42 w 130"/>
                  <a:gd name="T23" fmla="*/ 144 h 179"/>
                  <a:gd name="T24" fmla="*/ 123 w 130"/>
                  <a:gd name="T25" fmla="*/ 25 h 179"/>
                  <a:gd name="T26" fmla="*/ 123 w 130"/>
                  <a:gd name="T27" fmla="*/ 8 h 179"/>
                  <a:gd name="T28" fmla="*/ 10 w 130"/>
                  <a:gd name="T29" fmla="*/ 8 h 179"/>
                  <a:gd name="T30" fmla="*/ 10 w 130"/>
                  <a:gd name="T31" fmla="*/ 34 h 179"/>
                  <a:gd name="T32" fmla="*/ 6 w 130"/>
                  <a:gd name="T33" fmla="*/ 38 h 179"/>
                  <a:gd name="T34" fmla="*/ 2 w 130"/>
                  <a:gd name="T35" fmla="*/ 34 h 179"/>
                  <a:gd name="T36" fmla="*/ 2 w 130"/>
                  <a:gd name="T37" fmla="*/ 4 h 179"/>
                  <a:gd name="T38" fmla="*/ 6 w 130"/>
                  <a:gd name="T39" fmla="*/ 0 h 179"/>
                  <a:gd name="T40" fmla="*/ 127 w 130"/>
                  <a:gd name="T41" fmla="*/ 0 h 179"/>
                  <a:gd name="T42" fmla="*/ 130 w 130"/>
                  <a:gd name="T43" fmla="*/ 4 h 179"/>
                  <a:gd name="T44" fmla="*/ 130 w 130"/>
                  <a:gd name="T45" fmla="*/ 27 h 179"/>
                  <a:gd name="T46" fmla="*/ 130 w 130"/>
                  <a:gd name="T47" fmla="*/ 29 h 179"/>
                  <a:gd name="T48" fmla="*/ 53 w 130"/>
                  <a:gd name="T49" fmla="*/ 142 h 179"/>
                  <a:gd name="T50" fmla="*/ 127 w 130"/>
                  <a:gd name="T51" fmla="*/ 142 h 179"/>
                  <a:gd name="T52" fmla="*/ 130 w 130"/>
                  <a:gd name="T53" fmla="*/ 146 h 179"/>
                  <a:gd name="T54" fmla="*/ 130 w 130"/>
                  <a:gd name="T55" fmla="*/ 176 h 179"/>
                  <a:gd name="T56" fmla="*/ 127 w 130"/>
                  <a:gd name="T5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" h="179">
                    <a:moveTo>
                      <a:pt x="127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0"/>
                      <a:pt x="2" y="148"/>
                      <a:pt x="4" y="148"/>
                    </a:cubicBezTo>
                    <a:cubicBezTo>
                      <a:pt x="6" y="148"/>
                      <a:pt x="7" y="150"/>
                      <a:pt x="7" y="15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123" y="172"/>
                      <a:pt x="123" y="172"/>
                      <a:pt x="123" y="172"/>
                    </a:cubicBezTo>
                    <a:cubicBezTo>
                      <a:pt x="123" y="149"/>
                      <a:pt x="123" y="149"/>
                      <a:pt x="123" y="149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44" y="149"/>
                      <a:pt x="43" y="149"/>
                      <a:pt x="42" y="147"/>
                    </a:cubicBezTo>
                    <a:cubicBezTo>
                      <a:pt x="42" y="146"/>
                      <a:pt x="42" y="145"/>
                      <a:pt x="42" y="144"/>
                    </a:cubicBezTo>
                    <a:cubicBezTo>
                      <a:pt x="123" y="25"/>
                      <a:pt x="123" y="25"/>
                      <a:pt x="123" y="2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8" y="38"/>
                      <a:pt x="6" y="38"/>
                    </a:cubicBezTo>
                    <a:cubicBezTo>
                      <a:pt x="4" y="38"/>
                      <a:pt x="2" y="36"/>
                      <a:pt x="2" y="3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9" y="0"/>
                      <a:pt x="130" y="2"/>
                      <a:pt x="130" y="4"/>
                    </a:cubicBezTo>
                    <a:cubicBezTo>
                      <a:pt x="130" y="27"/>
                      <a:pt x="130" y="27"/>
                      <a:pt x="130" y="27"/>
                    </a:cubicBezTo>
                    <a:cubicBezTo>
                      <a:pt x="130" y="27"/>
                      <a:pt x="130" y="28"/>
                      <a:pt x="130" y="29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127" y="142"/>
                      <a:pt x="127" y="142"/>
                      <a:pt x="127" y="142"/>
                    </a:cubicBezTo>
                    <a:cubicBezTo>
                      <a:pt x="129" y="142"/>
                      <a:pt x="130" y="144"/>
                      <a:pt x="130" y="14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30" y="178"/>
                      <a:pt x="129" y="179"/>
                      <a:pt x="12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Oval 273"/>
              <p:cNvSpPr>
                <a:spLocks noChangeArrowheads="1"/>
              </p:cNvSpPr>
              <p:nvPr/>
            </p:nvSpPr>
            <p:spPr bwMode="auto">
              <a:xfrm>
                <a:off x="10487026" y="4308476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Oval 274"/>
              <p:cNvSpPr>
                <a:spLocks noChangeArrowheads="1"/>
              </p:cNvSpPr>
              <p:nvPr/>
            </p:nvSpPr>
            <p:spPr bwMode="auto">
              <a:xfrm>
                <a:off x="10815638" y="37576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Oval 275"/>
              <p:cNvSpPr>
                <a:spLocks noChangeArrowheads="1"/>
              </p:cNvSpPr>
              <p:nvPr/>
            </p:nvSpPr>
            <p:spPr bwMode="auto">
              <a:xfrm>
                <a:off x="10753726" y="45148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Oval 276"/>
              <p:cNvSpPr>
                <a:spLocks noChangeArrowheads="1"/>
              </p:cNvSpPr>
              <p:nvPr/>
            </p:nvSpPr>
            <p:spPr bwMode="auto">
              <a:xfrm>
                <a:off x="10375901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8761364" y="3668713"/>
              <a:ext cx="889000" cy="1001713"/>
              <a:chOff x="8975726" y="3668713"/>
              <a:chExt cx="889000" cy="1001713"/>
            </a:xfrm>
            <a:grpFill/>
          </p:grpSpPr>
          <p:sp>
            <p:nvSpPr>
              <p:cNvPr id="764" name="Freeform 277"/>
              <p:cNvSpPr/>
              <p:nvPr/>
            </p:nvSpPr>
            <p:spPr bwMode="auto">
              <a:xfrm>
                <a:off x="9320213" y="464820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Freeform 278"/>
              <p:cNvSpPr/>
              <p:nvPr/>
            </p:nvSpPr>
            <p:spPr bwMode="auto">
              <a:xfrm>
                <a:off x="9320213" y="424815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Freeform 279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34 w 35"/>
                  <a:gd name="T1" fmla="*/ 74 h 74"/>
                  <a:gd name="T2" fmla="*/ 33 w 35"/>
                  <a:gd name="T3" fmla="*/ 73 h 74"/>
                  <a:gd name="T4" fmla="*/ 1 w 35"/>
                  <a:gd name="T5" fmla="*/ 1 h 74"/>
                  <a:gd name="T6" fmla="*/ 1 w 35"/>
                  <a:gd name="T7" fmla="*/ 0 h 74"/>
                  <a:gd name="T8" fmla="*/ 2 w 35"/>
                  <a:gd name="T9" fmla="*/ 0 h 74"/>
                  <a:gd name="T10" fmla="*/ 35 w 35"/>
                  <a:gd name="T11" fmla="*/ 72 h 74"/>
                  <a:gd name="T12" fmla="*/ 35 w 35"/>
                  <a:gd name="T13" fmla="*/ 73 h 74"/>
                  <a:gd name="T14" fmla="*/ 34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34" y="74"/>
                    </a:moveTo>
                    <a:cubicBezTo>
                      <a:pt x="34" y="74"/>
                      <a:pt x="34" y="73"/>
                      <a:pt x="33" y="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4" y="74"/>
                      <a:pt x="34" y="74"/>
                      <a:pt x="3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Freeform 280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1 w 35"/>
                  <a:gd name="T1" fmla="*/ 74 h 74"/>
                  <a:gd name="T2" fmla="*/ 1 w 35"/>
                  <a:gd name="T3" fmla="*/ 73 h 74"/>
                  <a:gd name="T4" fmla="*/ 1 w 35"/>
                  <a:gd name="T5" fmla="*/ 72 h 74"/>
                  <a:gd name="T6" fmla="*/ 33 w 35"/>
                  <a:gd name="T7" fmla="*/ 0 h 74"/>
                  <a:gd name="T8" fmla="*/ 35 w 35"/>
                  <a:gd name="T9" fmla="*/ 0 h 74"/>
                  <a:gd name="T10" fmla="*/ 35 w 35"/>
                  <a:gd name="T11" fmla="*/ 1 h 74"/>
                  <a:gd name="T12" fmla="*/ 2 w 35"/>
                  <a:gd name="T13" fmla="*/ 73 h 74"/>
                  <a:gd name="T14" fmla="*/ 1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1" y="74"/>
                    </a:moveTo>
                    <a:cubicBezTo>
                      <a:pt x="1" y="74"/>
                      <a:pt x="1" y="74"/>
                      <a:pt x="1" y="73"/>
                    </a:cubicBezTo>
                    <a:cubicBezTo>
                      <a:pt x="1" y="73"/>
                      <a:pt x="0" y="73"/>
                      <a:pt x="1" y="7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5" y="0"/>
                    </a:cubicBezTo>
                    <a:cubicBezTo>
                      <a:pt x="35" y="0"/>
                      <a:pt x="35" y="1"/>
                      <a:pt x="35" y="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4"/>
                      <a:pt x="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Freeform 281"/>
              <p:cNvSpPr/>
              <p:nvPr/>
            </p:nvSpPr>
            <p:spPr bwMode="auto">
              <a:xfrm>
                <a:off x="9197976" y="3690938"/>
                <a:ext cx="317500" cy="568325"/>
              </a:xfrm>
              <a:custGeom>
                <a:avLst/>
                <a:gdLst>
                  <a:gd name="T0" fmla="*/ 56 w 57"/>
                  <a:gd name="T1" fmla="*/ 102 h 102"/>
                  <a:gd name="T2" fmla="*/ 55 w 57"/>
                  <a:gd name="T3" fmla="*/ 101 h 102"/>
                  <a:gd name="T4" fmla="*/ 0 w 57"/>
                  <a:gd name="T5" fmla="*/ 1 h 102"/>
                  <a:gd name="T6" fmla="*/ 0 w 57"/>
                  <a:gd name="T7" fmla="*/ 0 h 102"/>
                  <a:gd name="T8" fmla="*/ 1 w 57"/>
                  <a:gd name="T9" fmla="*/ 0 h 102"/>
                  <a:gd name="T10" fmla="*/ 57 w 57"/>
                  <a:gd name="T11" fmla="*/ 100 h 102"/>
                  <a:gd name="T12" fmla="*/ 57 w 57"/>
                  <a:gd name="T13" fmla="*/ 102 h 102"/>
                  <a:gd name="T14" fmla="*/ 56 w 57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2">
                    <a:moveTo>
                      <a:pt x="56" y="102"/>
                    </a:moveTo>
                    <a:cubicBezTo>
                      <a:pt x="56" y="102"/>
                      <a:pt x="56" y="101"/>
                      <a:pt x="55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7" y="101"/>
                      <a:pt x="57" y="102"/>
                    </a:cubicBezTo>
                    <a:cubicBezTo>
                      <a:pt x="57" y="102"/>
                      <a:pt x="56" y="102"/>
                      <a:pt x="5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Freeform 282"/>
              <p:cNvSpPr/>
              <p:nvPr/>
            </p:nvSpPr>
            <p:spPr bwMode="auto">
              <a:xfrm>
                <a:off x="9197976" y="3690938"/>
                <a:ext cx="444500" cy="11113"/>
              </a:xfrm>
              <a:custGeom>
                <a:avLst/>
                <a:gdLst>
                  <a:gd name="T0" fmla="*/ 79 w 80"/>
                  <a:gd name="T1" fmla="*/ 2 h 2"/>
                  <a:gd name="T2" fmla="*/ 1 w 80"/>
                  <a:gd name="T3" fmla="*/ 2 h 2"/>
                  <a:gd name="T4" fmla="*/ 0 w 80"/>
                  <a:gd name="T5" fmla="*/ 1 h 2"/>
                  <a:gd name="T6" fmla="*/ 1 w 80"/>
                  <a:gd name="T7" fmla="*/ 0 h 2"/>
                  <a:gd name="T8" fmla="*/ 79 w 80"/>
                  <a:gd name="T9" fmla="*/ 0 h 2"/>
                  <a:gd name="T10" fmla="*/ 80 w 80"/>
                  <a:gd name="T11" fmla="*/ 1 h 2"/>
                  <a:gd name="T12" fmla="*/ 79 w 8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">
                    <a:moveTo>
                      <a:pt x="79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0" y="1"/>
                    </a:cubicBezTo>
                    <a:cubicBezTo>
                      <a:pt x="80" y="1"/>
                      <a:pt x="80" y="2"/>
                      <a:pt x="7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Freeform 283"/>
              <p:cNvSpPr/>
              <p:nvPr/>
            </p:nvSpPr>
            <p:spPr bwMode="auto">
              <a:xfrm>
                <a:off x="9197976" y="3690938"/>
                <a:ext cx="133350" cy="568325"/>
              </a:xfrm>
              <a:custGeom>
                <a:avLst/>
                <a:gdLst>
                  <a:gd name="T0" fmla="*/ 23 w 24"/>
                  <a:gd name="T1" fmla="*/ 102 h 102"/>
                  <a:gd name="T2" fmla="*/ 22 w 24"/>
                  <a:gd name="T3" fmla="*/ 101 h 102"/>
                  <a:gd name="T4" fmla="*/ 0 w 24"/>
                  <a:gd name="T5" fmla="*/ 1 h 102"/>
                  <a:gd name="T6" fmla="*/ 0 w 24"/>
                  <a:gd name="T7" fmla="*/ 0 h 102"/>
                  <a:gd name="T8" fmla="*/ 2 w 24"/>
                  <a:gd name="T9" fmla="*/ 1 h 102"/>
                  <a:gd name="T10" fmla="*/ 24 w 24"/>
                  <a:gd name="T11" fmla="*/ 101 h 102"/>
                  <a:gd name="T12" fmla="*/ 24 w 24"/>
                  <a:gd name="T13" fmla="*/ 102 h 102"/>
                  <a:gd name="T14" fmla="*/ 23 w 24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02">
                    <a:moveTo>
                      <a:pt x="23" y="102"/>
                    </a:moveTo>
                    <a:cubicBezTo>
                      <a:pt x="23" y="102"/>
                      <a:pt x="23" y="101"/>
                      <a:pt x="22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1"/>
                      <a:pt x="24" y="102"/>
                      <a:pt x="24" y="102"/>
                    </a:cubicBezTo>
                    <a:cubicBezTo>
                      <a:pt x="24" y="102"/>
                      <a:pt x="23" y="102"/>
                      <a:pt x="23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Freeform 284"/>
              <p:cNvSpPr>
                <a:spLocks noEditPoints="1"/>
              </p:cNvSpPr>
              <p:nvPr/>
            </p:nvSpPr>
            <p:spPr bwMode="auto">
              <a:xfrm>
                <a:off x="8975726" y="3673476"/>
                <a:ext cx="889000" cy="996950"/>
              </a:xfrm>
              <a:custGeom>
                <a:avLst/>
                <a:gdLst>
                  <a:gd name="T0" fmla="*/ 96 w 160"/>
                  <a:gd name="T1" fmla="*/ 179 h 179"/>
                  <a:gd name="T2" fmla="*/ 93 w 160"/>
                  <a:gd name="T3" fmla="*/ 176 h 179"/>
                  <a:gd name="T4" fmla="*/ 93 w 160"/>
                  <a:gd name="T5" fmla="*/ 104 h 179"/>
                  <a:gd name="T6" fmla="*/ 93 w 160"/>
                  <a:gd name="T7" fmla="*/ 102 h 179"/>
                  <a:gd name="T8" fmla="*/ 150 w 160"/>
                  <a:gd name="T9" fmla="*/ 8 h 179"/>
                  <a:gd name="T10" fmla="*/ 119 w 160"/>
                  <a:gd name="T11" fmla="*/ 8 h 179"/>
                  <a:gd name="T12" fmla="*/ 115 w 160"/>
                  <a:gd name="T13" fmla="*/ 4 h 179"/>
                  <a:gd name="T14" fmla="*/ 119 w 160"/>
                  <a:gd name="T15" fmla="*/ 0 h 179"/>
                  <a:gd name="T16" fmla="*/ 156 w 160"/>
                  <a:gd name="T17" fmla="*/ 0 h 179"/>
                  <a:gd name="T18" fmla="*/ 159 w 160"/>
                  <a:gd name="T19" fmla="*/ 2 h 179"/>
                  <a:gd name="T20" fmla="*/ 159 w 160"/>
                  <a:gd name="T21" fmla="*/ 6 h 179"/>
                  <a:gd name="T22" fmla="*/ 100 w 160"/>
                  <a:gd name="T23" fmla="*/ 105 h 179"/>
                  <a:gd name="T24" fmla="*/ 100 w 160"/>
                  <a:gd name="T25" fmla="*/ 176 h 179"/>
                  <a:gd name="T26" fmla="*/ 96 w 160"/>
                  <a:gd name="T27" fmla="*/ 179 h 179"/>
                  <a:gd name="T28" fmla="*/ 63 w 160"/>
                  <a:gd name="T29" fmla="*/ 179 h 179"/>
                  <a:gd name="T30" fmla="*/ 60 w 160"/>
                  <a:gd name="T31" fmla="*/ 176 h 179"/>
                  <a:gd name="T32" fmla="*/ 60 w 160"/>
                  <a:gd name="T33" fmla="*/ 105 h 179"/>
                  <a:gd name="T34" fmla="*/ 1 w 160"/>
                  <a:gd name="T35" fmla="*/ 6 h 179"/>
                  <a:gd name="T36" fmla="*/ 1 w 160"/>
                  <a:gd name="T37" fmla="*/ 2 h 179"/>
                  <a:gd name="T38" fmla="*/ 4 w 160"/>
                  <a:gd name="T39" fmla="*/ 0 h 179"/>
                  <a:gd name="T40" fmla="*/ 41 w 160"/>
                  <a:gd name="T41" fmla="*/ 0 h 179"/>
                  <a:gd name="T42" fmla="*/ 44 w 160"/>
                  <a:gd name="T43" fmla="*/ 4 h 179"/>
                  <a:gd name="T44" fmla="*/ 41 w 160"/>
                  <a:gd name="T45" fmla="*/ 8 h 179"/>
                  <a:gd name="T46" fmla="*/ 10 w 160"/>
                  <a:gd name="T47" fmla="*/ 8 h 179"/>
                  <a:gd name="T48" fmla="*/ 67 w 160"/>
                  <a:gd name="T49" fmla="*/ 102 h 179"/>
                  <a:gd name="T50" fmla="*/ 67 w 160"/>
                  <a:gd name="T51" fmla="*/ 104 h 179"/>
                  <a:gd name="T52" fmla="*/ 67 w 160"/>
                  <a:gd name="T53" fmla="*/ 176 h 179"/>
                  <a:gd name="T54" fmla="*/ 63 w 160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" h="179">
                    <a:moveTo>
                      <a:pt x="96" y="179"/>
                    </a:moveTo>
                    <a:cubicBezTo>
                      <a:pt x="94" y="179"/>
                      <a:pt x="93" y="178"/>
                      <a:pt x="93" y="176"/>
                    </a:cubicBezTo>
                    <a:cubicBezTo>
                      <a:pt x="93" y="104"/>
                      <a:pt x="93" y="104"/>
                      <a:pt x="93" y="104"/>
                    </a:cubicBezTo>
                    <a:cubicBezTo>
                      <a:pt x="93" y="103"/>
                      <a:pt x="93" y="102"/>
                      <a:pt x="93" y="102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8"/>
                      <a:pt x="115" y="6"/>
                      <a:pt x="115" y="4"/>
                    </a:cubicBezTo>
                    <a:cubicBezTo>
                      <a:pt x="115" y="2"/>
                      <a:pt x="117" y="0"/>
                      <a:pt x="119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9" y="1"/>
                      <a:pt x="159" y="2"/>
                    </a:cubicBezTo>
                    <a:cubicBezTo>
                      <a:pt x="160" y="3"/>
                      <a:pt x="160" y="5"/>
                      <a:pt x="159" y="6"/>
                    </a:cubicBezTo>
                    <a:cubicBezTo>
                      <a:pt x="100" y="105"/>
                      <a:pt x="100" y="105"/>
                      <a:pt x="100" y="105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0" y="178"/>
                      <a:pt x="98" y="179"/>
                      <a:pt x="96" y="179"/>
                    </a:cubicBezTo>
                    <a:close/>
                    <a:moveTo>
                      <a:pt x="63" y="179"/>
                    </a:moveTo>
                    <a:cubicBezTo>
                      <a:pt x="61" y="179"/>
                      <a:pt x="60" y="178"/>
                      <a:pt x="60" y="176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4" y="2"/>
                      <a:pt x="44" y="4"/>
                    </a:cubicBezTo>
                    <a:cubicBezTo>
                      <a:pt x="44" y="6"/>
                      <a:pt x="43" y="8"/>
                      <a:pt x="4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2"/>
                      <a:pt x="67" y="103"/>
                      <a:pt x="67" y="104"/>
                    </a:cubicBezTo>
                    <a:cubicBezTo>
                      <a:pt x="67" y="176"/>
                      <a:pt x="67" y="176"/>
                      <a:pt x="67" y="176"/>
                    </a:cubicBezTo>
                    <a:cubicBezTo>
                      <a:pt x="67" y="178"/>
                      <a:pt x="65" y="179"/>
                      <a:pt x="63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Oval 285"/>
              <p:cNvSpPr>
                <a:spLocks noChangeArrowheads="1"/>
              </p:cNvSpPr>
              <p:nvPr/>
            </p:nvSpPr>
            <p:spPr bwMode="auto">
              <a:xfrm>
                <a:off x="9393238" y="44259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Oval 286"/>
              <p:cNvSpPr>
                <a:spLocks noChangeArrowheads="1"/>
              </p:cNvSpPr>
              <p:nvPr/>
            </p:nvSpPr>
            <p:spPr bwMode="auto">
              <a:xfrm>
                <a:off x="9493251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Oval 287"/>
              <p:cNvSpPr>
                <a:spLocks noChangeArrowheads="1"/>
              </p:cNvSpPr>
              <p:nvPr/>
            </p:nvSpPr>
            <p:spPr bwMode="auto">
              <a:xfrm>
                <a:off x="9393238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Oval 288"/>
              <p:cNvSpPr>
                <a:spLocks noChangeArrowheads="1"/>
              </p:cNvSpPr>
              <p:nvPr/>
            </p:nvSpPr>
            <p:spPr bwMode="auto">
              <a:xfrm>
                <a:off x="9313863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6" name="组合 775"/>
            <p:cNvGrpSpPr/>
            <p:nvPr/>
          </p:nvGrpSpPr>
          <p:grpSpPr>
            <a:xfrm>
              <a:off x="7559626" y="3673476"/>
              <a:ext cx="790575" cy="996950"/>
              <a:chOff x="7773988" y="3673476"/>
              <a:chExt cx="790575" cy="996950"/>
            </a:xfrm>
            <a:grpFill/>
          </p:grpSpPr>
          <p:sp>
            <p:nvSpPr>
              <p:cNvPr id="777" name="Freeform 289"/>
              <p:cNvSpPr/>
              <p:nvPr/>
            </p:nvSpPr>
            <p:spPr bwMode="auto">
              <a:xfrm>
                <a:off x="8524876" y="3690938"/>
                <a:ext cx="22225" cy="968375"/>
              </a:xfrm>
              <a:custGeom>
                <a:avLst/>
                <a:gdLst>
                  <a:gd name="T0" fmla="*/ 3 w 4"/>
                  <a:gd name="T1" fmla="*/ 174 h 174"/>
                  <a:gd name="T2" fmla="*/ 2 w 4"/>
                  <a:gd name="T3" fmla="*/ 173 h 174"/>
                  <a:gd name="T4" fmla="*/ 0 w 4"/>
                  <a:gd name="T5" fmla="*/ 1 h 174"/>
                  <a:gd name="T6" fmla="*/ 1 w 4"/>
                  <a:gd name="T7" fmla="*/ 0 h 174"/>
                  <a:gd name="T8" fmla="*/ 1 w 4"/>
                  <a:gd name="T9" fmla="*/ 0 h 174"/>
                  <a:gd name="T10" fmla="*/ 2 w 4"/>
                  <a:gd name="T11" fmla="*/ 1 h 174"/>
                  <a:gd name="T12" fmla="*/ 4 w 4"/>
                  <a:gd name="T13" fmla="*/ 173 h 174"/>
                  <a:gd name="T14" fmla="*/ 3 w 4"/>
                  <a:gd name="T15" fmla="*/ 174 h 174"/>
                  <a:gd name="T16" fmla="*/ 3 w 4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74">
                    <a:moveTo>
                      <a:pt x="3" y="174"/>
                    </a:moveTo>
                    <a:cubicBezTo>
                      <a:pt x="2" y="174"/>
                      <a:pt x="2" y="173"/>
                      <a:pt x="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" y="173"/>
                      <a:pt x="4" y="173"/>
                      <a:pt x="4" y="173"/>
                    </a:cubicBezTo>
                    <a:cubicBezTo>
                      <a:pt x="4" y="173"/>
                      <a:pt x="3" y="174"/>
                      <a:pt x="3" y="174"/>
                    </a:cubicBezTo>
                    <a:cubicBezTo>
                      <a:pt x="3" y="174"/>
                      <a:pt x="3" y="174"/>
                      <a:pt x="3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Freeform 290"/>
              <p:cNvSpPr/>
              <p:nvPr/>
            </p:nvSpPr>
            <p:spPr bwMode="auto">
              <a:xfrm>
                <a:off x="7791451" y="3690938"/>
                <a:ext cx="15875" cy="968375"/>
              </a:xfrm>
              <a:custGeom>
                <a:avLst/>
                <a:gdLst>
                  <a:gd name="T0" fmla="*/ 1 w 3"/>
                  <a:gd name="T1" fmla="*/ 174 h 174"/>
                  <a:gd name="T2" fmla="*/ 1 w 3"/>
                  <a:gd name="T3" fmla="*/ 174 h 174"/>
                  <a:gd name="T4" fmla="*/ 0 w 3"/>
                  <a:gd name="T5" fmla="*/ 173 h 174"/>
                  <a:gd name="T6" fmla="*/ 2 w 3"/>
                  <a:gd name="T7" fmla="*/ 1 h 174"/>
                  <a:gd name="T8" fmla="*/ 3 w 3"/>
                  <a:gd name="T9" fmla="*/ 0 h 174"/>
                  <a:gd name="T10" fmla="*/ 3 w 3"/>
                  <a:gd name="T11" fmla="*/ 0 h 174"/>
                  <a:gd name="T12" fmla="*/ 3 w 3"/>
                  <a:gd name="T13" fmla="*/ 1 h 174"/>
                  <a:gd name="T14" fmla="*/ 2 w 3"/>
                  <a:gd name="T15" fmla="*/ 173 h 174"/>
                  <a:gd name="T16" fmla="*/ 1 w 3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Freeform 291"/>
              <p:cNvSpPr/>
              <p:nvPr/>
            </p:nvSpPr>
            <p:spPr bwMode="auto">
              <a:xfrm>
                <a:off x="8164513" y="3957638"/>
                <a:ext cx="382588" cy="701675"/>
              </a:xfrm>
              <a:custGeom>
                <a:avLst/>
                <a:gdLst>
                  <a:gd name="T0" fmla="*/ 68 w 69"/>
                  <a:gd name="T1" fmla="*/ 126 h 126"/>
                  <a:gd name="T2" fmla="*/ 67 w 69"/>
                  <a:gd name="T3" fmla="*/ 125 h 126"/>
                  <a:gd name="T4" fmla="*/ 0 w 69"/>
                  <a:gd name="T5" fmla="*/ 2 h 126"/>
                  <a:gd name="T6" fmla="*/ 0 w 69"/>
                  <a:gd name="T7" fmla="*/ 1 h 126"/>
                  <a:gd name="T8" fmla="*/ 2 w 69"/>
                  <a:gd name="T9" fmla="*/ 1 h 126"/>
                  <a:gd name="T10" fmla="*/ 69 w 69"/>
                  <a:gd name="T11" fmla="*/ 124 h 126"/>
                  <a:gd name="T12" fmla="*/ 68 w 69"/>
                  <a:gd name="T13" fmla="*/ 125 h 126"/>
                  <a:gd name="T14" fmla="*/ 68 w 69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26">
                    <a:moveTo>
                      <a:pt x="68" y="126"/>
                    </a:moveTo>
                    <a:cubicBezTo>
                      <a:pt x="68" y="126"/>
                      <a:pt x="67" y="125"/>
                      <a:pt x="67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5"/>
                      <a:pt x="69" y="125"/>
                      <a:pt x="68" y="125"/>
                    </a:cubicBezTo>
                    <a:cubicBezTo>
                      <a:pt x="68" y="125"/>
                      <a:pt x="68" y="126"/>
                      <a:pt x="68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Freeform 292"/>
              <p:cNvSpPr/>
              <p:nvPr/>
            </p:nvSpPr>
            <p:spPr bwMode="auto">
              <a:xfrm>
                <a:off x="8320088" y="3690938"/>
                <a:ext cx="227013" cy="968375"/>
              </a:xfrm>
              <a:custGeom>
                <a:avLst/>
                <a:gdLst>
                  <a:gd name="T0" fmla="*/ 40 w 41"/>
                  <a:gd name="T1" fmla="*/ 174 h 174"/>
                  <a:gd name="T2" fmla="*/ 39 w 41"/>
                  <a:gd name="T3" fmla="*/ 173 h 174"/>
                  <a:gd name="T4" fmla="*/ 0 w 41"/>
                  <a:gd name="T5" fmla="*/ 1 h 174"/>
                  <a:gd name="T6" fmla="*/ 1 w 41"/>
                  <a:gd name="T7" fmla="*/ 0 h 174"/>
                  <a:gd name="T8" fmla="*/ 2 w 41"/>
                  <a:gd name="T9" fmla="*/ 1 h 174"/>
                  <a:gd name="T10" fmla="*/ 41 w 41"/>
                  <a:gd name="T11" fmla="*/ 172 h 174"/>
                  <a:gd name="T12" fmla="*/ 40 w 41"/>
                  <a:gd name="T13" fmla="*/ 174 h 174"/>
                  <a:gd name="T14" fmla="*/ 40 w 41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74">
                    <a:moveTo>
                      <a:pt x="40" y="174"/>
                    </a:moveTo>
                    <a:cubicBezTo>
                      <a:pt x="39" y="174"/>
                      <a:pt x="39" y="173"/>
                      <a:pt x="39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1" y="173"/>
                      <a:pt x="41" y="173"/>
                      <a:pt x="40" y="174"/>
                    </a:cubicBezTo>
                    <a:cubicBezTo>
                      <a:pt x="40" y="174"/>
                      <a:pt x="40" y="174"/>
                      <a:pt x="40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Freeform 293"/>
              <p:cNvSpPr/>
              <p:nvPr/>
            </p:nvSpPr>
            <p:spPr bwMode="auto">
              <a:xfrm>
                <a:off x="7791451" y="3690938"/>
                <a:ext cx="744538" cy="968375"/>
              </a:xfrm>
              <a:custGeom>
                <a:avLst/>
                <a:gdLst>
                  <a:gd name="T0" fmla="*/ 1 w 134"/>
                  <a:gd name="T1" fmla="*/ 174 h 174"/>
                  <a:gd name="T2" fmla="*/ 0 w 134"/>
                  <a:gd name="T3" fmla="*/ 173 h 174"/>
                  <a:gd name="T4" fmla="*/ 0 w 134"/>
                  <a:gd name="T5" fmla="*/ 172 h 174"/>
                  <a:gd name="T6" fmla="*/ 132 w 134"/>
                  <a:gd name="T7" fmla="*/ 0 h 174"/>
                  <a:gd name="T8" fmla="*/ 133 w 134"/>
                  <a:gd name="T9" fmla="*/ 0 h 174"/>
                  <a:gd name="T10" fmla="*/ 133 w 134"/>
                  <a:gd name="T11" fmla="*/ 1 h 174"/>
                  <a:gd name="T12" fmla="*/ 1 w 134"/>
                  <a:gd name="T13" fmla="*/ 173 h 174"/>
                  <a:gd name="T14" fmla="*/ 1 w 1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74">
                    <a:moveTo>
                      <a:pt x="1" y="174"/>
                    </a:moveTo>
                    <a:cubicBezTo>
                      <a:pt x="0" y="174"/>
                      <a:pt x="0" y="173"/>
                      <a:pt x="0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3" y="0"/>
                      <a:pt x="133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Freeform 294"/>
              <p:cNvSpPr/>
              <p:nvPr/>
            </p:nvSpPr>
            <p:spPr bwMode="auto">
              <a:xfrm>
                <a:off x="8164513" y="3963988"/>
                <a:ext cx="11113" cy="384175"/>
              </a:xfrm>
              <a:custGeom>
                <a:avLst/>
                <a:gdLst>
                  <a:gd name="T0" fmla="*/ 1 w 2"/>
                  <a:gd name="T1" fmla="*/ 69 h 69"/>
                  <a:gd name="T2" fmla="*/ 0 w 2"/>
                  <a:gd name="T3" fmla="*/ 68 h 69"/>
                  <a:gd name="T4" fmla="*/ 0 w 2"/>
                  <a:gd name="T5" fmla="*/ 0 h 69"/>
                  <a:gd name="T6" fmla="*/ 1 w 2"/>
                  <a:gd name="T7" fmla="*/ 0 h 69"/>
                  <a:gd name="T8" fmla="*/ 2 w 2"/>
                  <a:gd name="T9" fmla="*/ 0 h 69"/>
                  <a:gd name="T10" fmla="*/ 2 w 2"/>
                  <a:gd name="T11" fmla="*/ 68 h 69"/>
                  <a:gd name="T12" fmla="*/ 1 w 2"/>
                  <a:gd name="T1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9">
                    <a:moveTo>
                      <a:pt x="1" y="69"/>
                    </a:moveTo>
                    <a:cubicBezTo>
                      <a:pt x="0" y="69"/>
                      <a:pt x="0" y="68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1" y="69"/>
                      <a:pt x="1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Freeform 295"/>
              <p:cNvSpPr/>
              <p:nvPr/>
            </p:nvSpPr>
            <p:spPr bwMode="auto">
              <a:xfrm>
                <a:off x="7796213" y="3690938"/>
                <a:ext cx="379413" cy="657225"/>
              </a:xfrm>
              <a:custGeom>
                <a:avLst/>
                <a:gdLst>
                  <a:gd name="T0" fmla="*/ 67 w 68"/>
                  <a:gd name="T1" fmla="*/ 118 h 118"/>
                  <a:gd name="T2" fmla="*/ 66 w 68"/>
                  <a:gd name="T3" fmla="*/ 117 h 118"/>
                  <a:gd name="T4" fmla="*/ 1 w 68"/>
                  <a:gd name="T5" fmla="*/ 1 h 118"/>
                  <a:gd name="T6" fmla="*/ 1 w 68"/>
                  <a:gd name="T7" fmla="*/ 0 h 118"/>
                  <a:gd name="T8" fmla="*/ 2 w 68"/>
                  <a:gd name="T9" fmla="*/ 0 h 118"/>
                  <a:gd name="T10" fmla="*/ 68 w 68"/>
                  <a:gd name="T11" fmla="*/ 117 h 118"/>
                  <a:gd name="T12" fmla="*/ 67 w 68"/>
                  <a:gd name="T13" fmla="*/ 118 h 118"/>
                  <a:gd name="T14" fmla="*/ 67 w 68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118">
                    <a:moveTo>
                      <a:pt x="67" y="118"/>
                    </a:moveTo>
                    <a:cubicBezTo>
                      <a:pt x="67" y="118"/>
                      <a:pt x="66" y="118"/>
                      <a:pt x="66" y="117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7"/>
                      <a:pt x="68" y="118"/>
                      <a:pt x="67" y="118"/>
                    </a:cubicBezTo>
                    <a:cubicBezTo>
                      <a:pt x="67" y="118"/>
                      <a:pt x="67" y="118"/>
                      <a:pt x="67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Freeform 296"/>
              <p:cNvSpPr/>
              <p:nvPr/>
            </p:nvSpPr>
            <p:spPr bwMode="auto">
              <a:xfrm>
                <a:off x="8002588" y="3690938"/>
                <a:ext cx="173038" cy="657225"/>
              </a:xfrm>
              <a:custGeom>
                <a:avLst/>
                <a:gdLst>
                  <a:gd name="T0" fmla="*/ 30 w 31"/>
                  <a:gd name="T1" fmla="*/ 118 h 118"/>
                  <a:gd name="T2" fmla="*/ 29 w 31"/>
                  <a:gd name="T3" fmla="*/ 117 h 118"/>
                  <a:gd name="T4" fmla="*/ 0 w 31"/>
                  <a:gd name="T5" fmla="*/ 1 h 118"/>
                  <a:gd name="T6" fmla="*/ 0 w 31"/>
                  <a:gd name="T7" fmla="*/ 0 h 118"/>
                  <a:gd name="T8" fmla="*/ 2 w 31"/>
                  <a:gd name="T9" fmla="*/ 1 h 118"/>
                  <a:gd name="T10" fmla="*/ 31 w 31"/>
                  <a:gd name="T11" fmla="*/ 117 h 118"/>
                  <a:gd name="T12" fmla="*/ 30 w 31"/>
                  <a:gd name="T13" fmla="*/ 118 h 118"/>
                  <a:gd name="T14" fmla="*/ 30 w 31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18">
                    <a:moveTo>
                      <a:pt x="30" y="118"/>
                    </a:moveTo>
                    <a:cubicBezTo>
                      <a:pt x="29" y="118"/>
                      <a:pt x="29" y="118"/>
                      <a:pt x="29" y="1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1" y="117"/>
                      <a:pt x="31" y="118"/>
                      <a:pt x="30" y="118"/>
                    </a:cubicBezTo>
                    <a:cubicBezTo>
                      <a:pt x="30" y="118"/>
                      <a:pt x="30" y="118"/>
                      <a:pt x="3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Freeform 297"/>
              <p:cNvSpPr>
                <a:spLocks noEditPoints="1"/>
              </p:cNvSpPr>
              <p:nvPr/>
            </p:nvSpPr>
            <p:spPr bwMode="auto">
              <a:xfrm>
                <a:off x="7773988" y="3673476"/>
                <a:ext cx="790575" cy="996950"/>
              </a:xfrm>
              <a:custGeom>
                <a:avLst/>
                <a:gdLst>
                  <a:gd name="T0" fmla="*/ 138 w 142"/>
                  <a:gd name="T1" fmla="*/ 179 h 179"/>
                  <a:gd name="T2" fmla="*/ 102 w 142"/>
                  <a:gd name="T3" fmla="*/ 179 h 179"/>
                  <a:gd name="T4" fmla="*/ 99 w 142"/>
                  <a:gd name="T5" fmla="*/ 177 h 179"/>
                  <a:gd name="T6" fmla="*/ 71 w 142"/>
                  <a:gd name="T7" fmla="*/ 128 h 179"/>
                  <a:gd name="T8" fmla="*/ 44 w 142"/>
                  <a:gd name="T9" fmla="*/ 177 h 179"/>
                  <a:gd name="T10" fmla="*/ 40 w 142"/>
                  <a:gd name="T11" fmla="*/ 179 h 179"/>
                  <a:gd name="T12" fmla="*/ 4 w 142"/>
                  <a:gd name="T13" fmla="*/ 179 h 179"/>
                  <a:gd name="T14" fmla="*/ 0 w 142"/>
                  <a:gd name="T15" fmla="*/ 176 h 179"/>
                  <a:gd name="T16" fmla="*/ 4 w 142"/>
                  <a:gd name="T17" fmla="*/ 172 h 179"/>
                  <a:gd name="T18" fmla="*/ 38 w 142"/>
                  <a:gd name="T19" fmla="*/ 172 h 179"/>
                  <a:gd name="T20" fmla="*/ 68 w 142"/>
                  <a:gd name="T21" fmla="*/ 118 h 179"/>
                  <a:gd name="T22" fmla="*/ 71 w 142"/>
                  <a:gd name="T23" fmla="*/ 116 h 179"/>
                  <a:gd name="T24" fmla="*/ 74 w 142"/>
                  <a:gd name="T25" fmla="*/ 118 h 179"/>
                  <a:gd name="T26" fmla="*/ 104 w 142"/>
                  <a:gd name="T27" fmla="*/ 172 h 179"/>
                  <a:gd name="T28" fmla="*/ 138 w 142"/>
                  <a:gd name="T29" fmla="*/ 172 h 179"/>
                  <a:gd name="T30" fmla="*/ 142 w 142"/>
                  <a:gd name="T31" fmla="*/ 176 h 179"/>
                  <a:gd name="T32" fmla="*/ 138 w 142"/>
                  <a:gd name="T33" fmla="*/ 179 h 179"/>
                  <a:gd name="T34" fmla="*/ 71 w 142"/>
                  <a:gd name="T35" fmla="*/ 59 h 179"/>
                  <a:gd name="T36" fmla="*/ 68 w 142"/>
                  <a:gd name="T37" fmla="*/ 57 h 179"/>
                  <a:gd name="T38" fmla="*/ 39 w 142"/>
                  <a:gd name="T39" fmla="*/ 8 h 179"/>
                  <a:gd name="T40" fmla="*/ 6 w 142"/>
                  <a:gd name="T41" fmla="*/ 8 h 179"/>
                  <a:gd name="T42" fmla="*/ 2 w 142"/>
                  <a:gd name="T43" fmla="*/ 4 h 179"/>
                  <a:gd name="T44" fmla="*/ 6 w 142"/>
                  <a:gd name="T45" fmla="*/ 0 h 179"/>
                  <a:gd name="T46" fmla="*/ 42 w 142"/>
                  <a:gd name="T47" fmla="*/ 0 h 179"/>
                  <a:gd name="T48" fmla="*/ 45 w 142"/>
                  <a:gd name="T49" fmla="*/ 2 h 179"/>
                  <a:gd name="T50" fmla="*/ 71 w 142"/>
                  <a:gd name="T51" fmla="*/ 48 h 179"/>
                  <a:gd name="T52" fmla="*/ 96 w 142"/>
                  <a:gd name="T53" fmla="*/ 2 h 179"/>
                  <a:gd name="T54" fmla="*/ 99 w 142"/>
                  <a:gd name="T55" fmla="*/ 0 h 179"/>
                  <a:gd name="T56" fmla="*/ 136 w 142"/>
                  <a:gd name="T57" fmla="*/ 0 h 179"/>
                  <a:gd name="T58" fmla="*/ 139 w 142"/>
                  <a:gd name="T59" fmla="*/ 4 h 179"/>
                  <a:gd name="T60" fmla="*/ 136 w 142"/>
                  <a:gd name="T61" fmla="*/ 8 h 179"/>
                  <a:gd name="T62" fmla="*/ 101 w 142"/>
                  <a:gd name="T63" fmla="*/ 8 h 179"/>
                  <a:gd name="T64" fmla="*/ 74 w 142"/>
                  <a:gd name="T65" fmla="*/ 57 h 179"/>
                  <a:gd name="T66" fmla="*/ 71 w 142"/>
                  <a:gd name="T67" fmla="*/ 59 h 179"/>
                  <a:gd name="T68" fmla="*/ 71 w 142"/>
                  <a:gd name="T69" fmla="*/ 5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" h="179">
                    <a:moveTo>
                      <a:pt x="138" y="179"/>
                    </a:moveTo>
                    <a:cubicBezTo>
                      <a:pt x="102" y="179"/>
                      <a:pt x="102" y="179"/>
                      <a:pt x="102" y="179"/>
                    </a:cubicBezTo>
                    <a:cubicBezTo>
                      <a:pt x="100" y="179"/>
                      <a:pt x="99" y="179"/>
                      <a:pt x="99" y="17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43" y="179"/>
                      <a:pt x="42" y="179"/>
                      <a:pt x="40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74"/>
                      <a:pt x="2" y="172"/>
                      <a:pt x="4" y="172"/>
                    </a:cubicBezTo>
                    <a:cubicBezTo>
                      <a:pt x="38" y="172"/>
                      <a:pt x="38" y="172"/>
                      <a:pt x="38" y="172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7"/>
                      <a:pt x="70" y="116"/>
                      <a:pt x="71" y="116"/>
                    </a:cubicBezTo>
                    <a:cubicBezTo>
                      <a:pt x="72" y="116"/>
                      <a:pt x="73" y="117"/>
                      <a:pt x="74" y="118"/>
                    </a:cubicBezTo>
                    <a:cubicBezTo>
                      <a:pt x="104" y="172"/>
                      <a:pt x="104" y="172"/>
                      <a:pt x="104" y="172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40" y="172"/>
                      <a:pt x="142" y="174"/>
                      <a:pt x="142" y="176"/>
                    </a:cubicBezTo>
                    <a:cubicBezTo>
                      <a:pt x="142" y="178"/>
                      <a:pt x="140" y="179"/>
                      <a:pt x="138" y="179"/>
                    </a:cubicBezTo>
                    <a:close/>
                    <a:moveTo>
                      <a:pt x="71" y="59"/>
                    </a:moveTo>
                    <a:cubicBezTo>
                      <a:pt x="70" y="59"/>
                      <a:pt x="68" y="59"/>
                      <a:pt x="68" y="5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2" y="2"/>
                      <a:pt x="3" y="0"/>
                      <a:pt x="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6" y="2"/>
                      <a:pt x="96" y="2"/>
                      <a:pt x="96" y="2"/>
                    </a:cubicBezTo>
                    <a:cubicBezTo>
                      <a:pt x="97" y="1"/>
                      <a:pt x="98" y="0"/>
                      <a:pt x="99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8" y="0"/>
                      <a:pt x="139" y="2"/>
                      <a:pt x="139" y="4"/>
                    </a:cubicBezTo>
                    <a:cubicBezTo>
                      <a:pt x="139" y="6"/>
                      <a:pt x="138" y="8"/>
                      <a:pt x="136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9"/>
                      <a:pt x="72" y="59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Oval 298"/>
              <p:cNvSpPr>
                <a:spLocks noChangeArrowheads="1"/>
              </p:cNvSpPr>
              <p:nvPr/>
            </p:nvSpPr>
            <p:spPr bwMode="auto">
              <a:xfrm>
                <a:off x="8342313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Oval 299"/>
              <p:cNvSpPr>
                <a:spLocks noChangeArrowheads="1"/>
              </p:cNvSpPr>
              <p:nvPr/>
            </p:nvSpPr>
            <p:spPr bwMode="auto">
              <a:xfrm>
                <a:off x="8202613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Oval 300"/>
              <p:cNvSpPr>
                <a:spLocks noChangeArrowheads="1"/>
              </p:cNvSpPr>
              <p:nvPr/>
            </p:nvSpPr>
            <p:spPr bwMode="auto">
              <a:xfrm>
                <a:off x="8108951" y="41862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Oval 301"/>
              <p:cNvSpPr>
                <a:spLocks noChangeArrowheads="1"/>
              </p:cNvSpPr>
              <p:nvPr/>
            </p:nvSpPr>
            <p:spPr bwMode="auto">
              <a:xfrm>
                <a:off x="7773988" y="41592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Oval 302"/>
              <p:cNvSpPr>
                <a:spLocks noChangeArrowheads="1"/>
              </p:cNvSpPr>
              <p:nvPr/>
            </p:nvSpPr>
            <p:spPr bwMode="auto">
              <a:xfrm>
                <a:off x="7913688" y="39131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1" name="组合 790"/>
            <p:cNvGrpSpPr/>
            <p:nvPr/>
          </p:nvGrpSpPr>
          <p:grpSpPr>
            <a:xfrm>
              <a:off x="5819726" y="3673476"/>
              <a:ext cx="1201738" cy="1008063"/>
              <a:chOff x="6034088" y="3673476"/>
              <a:chExt cx="1201738" cy="1008063"/>
            </a:xfrm>
            <a:grpFill/>
          </p:grpSpPr>
          <p:sp>
            <p:nvSpPr>
              <p:cNvPr id="792" name="Freeform 303"/>
              <p:cNvSpPr/>
              <p:nvPr/>
            </p:nvSpPr>
            <p:spPr bwMode="auto">
              <a:xfrm>
                <a:off x="6234113" y="3695701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1 w 73"/>
                  <a:gd name="T9" fmla="*/ 0 h 60"/>
                  <a:gd name="T10" fmla="*/ 73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2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Freeform 304"/>
              <p:cNvSpPr/>
              <p:nvPr/>
            </p:nvSpPr>
            <p:spPr bwMode="auto">
              <a:xfrm>
                <a:off x="6891338" y="3695701"/>
                <a:ext cx="144463" cy="969963"/>
              </a:xfrm>
              <a:custGeom>
                <a:avLst/>
                <a:gdLst>
                  <a:gd name="T0" fmla="*/ 1 w 26"/>
                  <a:gd name="T1" fmla="*/ 174 h 174"/>
                  <a:gd name="T2" fmla="*/ 1 w 26"/>
                  <a:gd name="T3" fmla="*/ 174 h 174"/>
                  <a:gd name="T4" fmla="*/ 1 w 26"/>
                  <a:gd name="T5" fmla="*/ 173 h 174"/>
                  <a:gd name="T6" fmla="*/ 24 w 26"/>
                  <a:gd name="T7" fmla="*/ 1 h 174"/>
                  <a:gd name="T8" fmla="*/ 25 w 26"/>
                  <a:gd name="T9" fmla="*/ 0 h 174"/>
                  <a:gd name="T10" fmla="*/ 26 w 26"/>
                  <a:gd name="T11" fmla="*/ 1 h 174"/>
                  <a:gd name="T12" fmla="*/ 2 w 26"/>
                  <a:gd name="T13" fmla="*/ 173 h 174"/>
                  <a:gd name="T14" fmla="*/ 1 w 26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4"/>
                      <a:pt x="0" y="173"/>
                      <a:pt x="1" y="17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0"/>
                      <a:pt x="25" y="0"/>
                    </a:cubicBezTo>
                    <a:cubicBezTo>
                      <a:pt x="25" y="0"/>
                      <a:pt x="26" y="1"/>
                      <a:pt x="2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Freeform 305"/>
              <p:cNvSpPr/>
              <p:nvPr/>
            </p:nvSpPr>
            <p:spPr bwMode="auto">
              <a:xfrm>
                <a:off x="7007226" y="3695701"/>
                <a:ext cx="28575" cy="969963"/>
              </a:xfrm>
              <a:custGeom>
                <a:avLst/>
                <a:gdLst>
                  <a:gd name="T0" fmla="*/ 1 w 5"/>
                  <a:gd name="T1" fmla="*/ 174 h 174"/>
                  <a:gd name="T2" fmla="*/ 1 w 5"/>
                  <a:gd name="T3" fmla="*/ 174 h 174"/>
                  <a:gd name="T4" fmla="*/ 0 w 5"/>
                  <a:gd name="T5" fmla="*/ 173 h 174"/>
                  <a:gd name="T6" fmla="*/ 3 w 5"/>
                  <a:gd name="T7" fmla="*/ 1 h 174"/>
                  <a:gd name="T8" fmla="*/ 4 w 5"/>
                  <a:gd name="T9" fmla="*/ 0 h 174"/>
                  <a:gd name="T10" fmla="*/ 4 w 5"/>
                  <a:gd name="T11" fmla="*/ 0 h 174"/>
                  <a:gd name="T12" fmla="*/ 5 w 5"/>
                  <a:gd name="T13" fmla="*/ 1 h 174"/>
                  <a:gd name="T14" fmla="*/ 2 w 5"/>
                  <a:gd name="T15" fmla="*/ 173 h 174"/>
                  <a:gd name="T16" fmla="*/ 1 w 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Freeform 306"/>
              <p:cNvSpPr/>
              <p:nvPr/>
            </p:nvSpPr>
            <p:spPr bwMode="auto">
              <a:xfrm>
                <a:off x="6234113" y="3695701"/>
                <a:ext cx="33338" cy="969963"/>
              </a:xfrm>
              <a:custGeom>
                <a:avLst/>
                <a:gdLst>
                  <a:gd name="T0" fmla="*/ 5 w 6"/>
                  <a:gd name="T1" fmla="*/ 174 h 174"/>
                  <a:gd name="T2" fmla="*/ 4 w 6"/>
                  <a:gd name="T3" fmla="*/ 173 h 174"/>
                  <a:gd name="T4" fmla="*/ 0 w 6"/>
                  <a:gd name="T5" fmla="*/ 1 h 174"/>
                  <a:gd name="T6" fmla="*/ 1 w 6"/>
                  <a:gd name="T7" fmla="*/ 0 h 174"/>
                  <a:gd name="T8" fmla="*/ 1 w 6"/>
                  <a:gd name="T9" fmla="*/ 0 h 174"/>
                  <a:gd name="T10" fmla="*/ 2 w 6"/>
                  <a:gd name="T11" fmla="*/ 1 h 174"/>
                  <a:gd name="T12" fmla="*/ 6 w 6"/>
                  <a:gd name="T13" fmla="*/ 173 h 174"/>
                  <a:gd name="T14" fmla="*/ 5 w 6"/>
                  <a:gd name="T15" fmla="*/ 174 h 174"/>
                  <a:gd name="T16" fmla="*/ 5 w 6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4">
                    <a:moveTo>
                      <a:pt x="5" y="174"/>
                    </a:moveTo>
                    <a:cubicBezTo>
                      <a:pt x="4" y="174"/>
                      <a:pt x="4" y="173"/>
                      <a:pt x="4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6" y="173"/>
                      <a:pt x="6" y="173"/>
                      <a:pt x="6" y="173"/>
                    </a:cubicBezTo>
                    <a:cubicBezTo>
                      <a:pt x="6" y="173"/>
                      <a:pt x="5" y="174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Freeform 307"/>
              <p:cNvSpPr/>
              <p:nvPr/>
            </p:nvSpPr>
            <p:spPr bwMode="auto">
              <a:xfrm>
                <a:off x="6156326" y="4019551"/>
                <a:ext cx="484188" cy="184150"/>
              </a:xfrm>
              <a:custGeom>
                <a:avLst/>
                <a:gdLst>
                  <a:gd name="T0" fmla="*/ 1 w 87"/>
                  <a:gd name="T1" fmla="*/ 33 h 33"/>
                  <a:gd name="T2" fmla="*/ 0 w 87"/>
                  <a:gd name="T3" fmla="*/ 32 h 33"/>
                  <a:gd name="T4" fmla="*/ 1 w 87"/>
                  <a:gd name="T5" fmla="*/ 31 h 33"/>
                  <a:gd name="T6" fmla="*/ 86 w 87"/>
                  <a:gd name="T7" fmla="*/ 1 h 33"/>
                  <a:gd name="T8" fmla="*/ 87 w 87"/>
                  <a:gd name="T9" fmla="*/ 1 h 33"/>
                  <a:gd name="T10" fmla="*/ 86 w 87"/>
                  <a:gd name="T11" fmla="*/ 2 h 33"/>
                  <a:gd name="T12" fmla="*/ 1 w 87"/>
                  <a:gd name="T13" fmla="*/ 33 h 33"/>
                  <a:gd name="T14" fmla="*/ 1 w 87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3">
                    <a:moveTo>
                      <a:pt x="1" y="33"/>
                    </a:moveTo>
                    <a:cubicBezTo>
                      <a:pt x="1" y="33"/>
                      <a:pt x="0" y="33"/>
                      <a:pt x="0" y="32"/>
                    </a:cubicBezTo>
                    <a:cubicBezTo>
                      <a:pt x="0" y="32"/>
                      <a:pt x="0" y="31"/>
                      <a:pt x="1" y="3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0"/>
                      <a:pt x="87" y="1"/>
                      <a:pt x="87" y="1"/>
                    </a:cubicBezTo>
                    <a:cubicBezTo>
                      <a:pt x="87" y="2"/>
                      <a:pt x="87" y="2"/>
                      <a:pt x="86" y="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Freeform 308"/>
              <p:cNvSpPr/>
              <p:nvPr/>
            </p:nvSpPr>
            <p:spPr bwMode="auto">
              <a:xfrm>
                <a:off x="6156326" y="4192588"/>
                <a:ext cx="222250" cy="473075"/>
              </a:xfrm>
              <a:custGeom>
                <a:avLst/>
                <a:gdLst>
                  <a:gd name="T0" fmla="*/ 39 w 40"/>
                  <a:gd name="T1" fmla="*/ 85 h 85"/>
                  <a:gd name="T2" fmla="*/ 38 w 40"/>
                  <a:gd name="T3" fmla="*/ 84 h 85"/>
                  <a:gd name="T4" fmla="*/ 0 w 40"/>
                  <a:gd name="T5" fmla="*/ 1 h 85"/>
                  <a:gd name="T6" fmla="*/ 1 w 40"/>
                  <a:gd name="T7" fmla="*/ 0 h 85"/>
                  <a:gd name="T8" fmla="*/ 2 w 40"/>
                  <a:gd name="T9" fmla="*/ 1 h 85"/>
                  <a:gd name="T10" fmla="*/ 40 w 40"/>
                  <a:gd name="T11" fmla="*/ 84 h 85"/>
                  <a:gd name="T12" fmla="*/ 39 w 40"/>
                  <a:gd name="T13" fmla="*/ 85 h 85"/>
                  <a:gd name="T14" fmla="*/ 39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39" y="85"/>
                    </a:moveTo>
                    <a:cubicBezTo>
                      <a:pt x="38" y="85"/>
                      <a:pt x="38" y="85"/>
                      <a:pt x="38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5"/>
                      <a:pt x="39" y="85"/>
                    </a:cubicBezTo>
                    <a:cubicBezTo>
                      <a:pt x="39" y="85"/>
                      <a:pt x="39" y="85"/>
                      <a:pt x="3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Freeform 309"/>
              <p:cNvSpPr/>
              <p:nvPr/>
            </p:nvSpPr>
            <p:spPr bwMode="auto">
              <a:xfrm>
                <a:off x="6757988" y="3695701"/>
                <a:ext cx="460375" cy="646113"/>
              </a:xfrm>
              <a:custGeom>
                <a:avLst/>
                <a:gdLst>
                  <a:gd name="T0" fmla="*/ 1 w 83"/>
                  <a:gd name="T1" fmla="*/ 116 h 116"/>
                  <a:gd name="T2" fmla="*/ 1 w 83"/>
                  <a:gd name="T3" fmla="*/ 116 h 116"/>
                  <a:gd name="T4" fmla="*/ 0 w 83"/>
                  <a:gd name="T5" fmla="*/ 115 h 116"/>
                  <a:gd name="T6" fmla="*/ 81 w 83"/>
                  <a:gd name="T7" fmla="*/ 1 h 116"/>
                  <a:gd name="T8" fmla="*/ 82 w 83"/>
                  <a:gd name="T9" fmla="*/ 0 h 116"/>
                  <a:gd name="T10" fmla="*/ 82 w 83"/>
                  <a:gd name="T11" fmla="*/ 2 h 116"/>
                  <a:gd name="T12" fmla="*/ 2 w 83"/>
                  <a:gd name="T13" fmla="*/ 116 h 116"/>
                  <a:gd name="T14" fmla="*/ 1 w 83"/>
                  <a:gd name="T1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6">
                    <a:moveTo>
                      <a:pt x="1" y="116"/>
                    </a:moveTo>
                    <a:cubicBezTo>
                      <a:pt x="1" y="116"/>
                      <a:pt x="1" y="116"/>
                      <a:pt x="1" y="116"/>
                    </a:cubicBezTo>
                    <a:cubicBezTo>
                      <a:pt x="0" y="116"/>
                      <a:pt x="0" y="115"/>
                      <a:pt x="0" y="115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0"/>
                      <a:pt x="82" y="0"/>
                      <a:pt x="82" y="0"/>
                    </a:cubicBezTo>
                    <a:cubicBezTo>
                      <a:pt x="83" y="1"/>
                      <a:pt x="83" y="1"/>
                      <a:pt x="82" y="2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2" y="116"/>
                      <a:pt x="1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Freeform 310"/>
              <p:cNvSpPr/>
              <p:nvPr/>
            </p:nvSpPr>
            <p:spPr bwMode="auto">
              <a:xfrm>
                <a:off x="6234113" y="3695701"/>
                <a:ext cx="801688" cy="11113"/>
              </a:xfrm>
              <a:custGeom>
                <a:avLst/>
                <a:gdLst>
                  <a:gd name="T0" fmla="*/ 143 w 144"/>
                  <a:gd name="T1" fmla="*/ 2 h 2"/>
                  <a:gd name="T2" fmla="*/ 1 w 144"/>
                  <a:gd name="T3" fmla="*/ 2 h 2"/>
                  <a:gd name="T4" fmla="*/ 0 w 144"/>
                  <a:gd name="T5" fmla="*/ 1 h 2"/>
                  <a:gd name="T6" fmla="*/ 1 w 144"/>
                  <a:gd name="T7" fmla="*/ 0 h 2"/>
                  <a:gd name="T8" fmla="*/ 143 w 144"/>
                  <a:gd name="T9" fmla="*/ 0 h 2"/>
                  <a:gd name="T10" fmla="*/ 144 w 144"/>
                  <a:gd name="T11" fmla="*/ 1 h 2"/>
                  <a:gd name="T12" fmla="*/ 143 w 14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">
                    <a:moveTo>
                      <a:pt x="14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1"/>
                      <a:pt x="144" y="1"/>
                    </a:cubicBezTo>
                    <a:cubicBezTo>
                      <a:pt x="144" y="2"/>
                      <a:pt x="143" y="2"/>
                      <a:pt x="1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Freeform 311"/>
              <p:cNvSpPr/>
              <p:nvPr/>
            </p:nvSpPr>
            <p:spPr bwMode="auto">
              <a:xfrm>
                <a:off x="6629401" y="3695701"/>
                <a:ext cx="406400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0 h 60"/>
                  <a:gd name="T8" fmla="*/ 73 w 73"/>
                  <a:gd name="T9" fmla="*/ 1 h 60"/>
                  <a:gd name="T10" fmla="*/ 72 w 73"/>
                  <a:gd name="T11" fmla="*/ 2 h 60"/>
                  <a:gd name="T12" fmla="*/ 2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2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Freeform 312"/>
              <p:cNvSpPr/>
              <p:nvPr/>
            </p:nvSpPr>
            <p:spPr bwMode="auto">
              <a:xfrm>
                <a:off x="6034088" y="3679826"/>
                <a:ext cx="1201738" cy="1001713"/>
              </a:xfrm>
              <a:custGeom>
                <a:avLst/>
                <a:gdLst>
                  <a:gd name="T0" fmla="*/ 175 w 216"/>
                  <a:gd name="T1" fmla="*/ 180 h 180"/>
                  <a:gd name="T2" fmla="*/ 155 w 216"/>
                  <a:gd name="T3" fmla="*/ 180 h 180"/>
                  <a:gd name="T4" fmla="*/ 152 w 216"/>
                  <a:gd name="T5" fmla="*/ 177 h 180"/>
                  <a:gd name="T6" fmla="*/ 108 w 216"/>
                  <a:gd name="T7" fmla="*/ 72 h 180"/>
                  <a:gd name="T8" fmla="*/ 64 w 216"/>
                  <a:gd name="T9" fmla="*/ 177 h 180"/>
                  <a:gd name="T10" fmla="*/ 60 w 216"/>
                  <a:gd name="T11" fmla="*/ 180 h 180"/>
                  <a:gd name="T12" fmla="*/ 40 w 216"/>
                  <a:gd name="T13" fmla="*/ 180 h 180"/>
                  <a:gd name="T14" fmla="*/ 37 w 216"/>
                  <a:gd name="T15" fmla="*/ 177 h 180"/>
                  <a:gd name="T16" fmla="*/ 1 w 216"/>
                  <a:gd name="T17" fmla="*/ 5 h 180"/>
                  <a:gd name="T18" fmla="*/ 1 w 216"/>
                  <a:gd name="T19" fmla="*/ 2 h 180"/>
                  <a:gd name="T20" fmla="*/ 4 w 216"/>
                  <a:gd name="T21" fmla="*/ 0 h 180"/>
                  <a:gd name="T22" fmla="*/ 37 w 216"/>
                  <a:gd name="T23" fmla="*/ 0 h 180"/>
                  <a:gd name="T24" fmla="*/ 41 w 216"/>
                  <a:gd name="T25" fmla="*/ 4 h 180"/>
                  <a:gd name="T26" fmla="*/ 37 w 216"/>
                  <a:gd name="T27" fmla="*/ 8 h 180"/>
                  <a:gd name="T28" fmla="*/ 9 w 216"/>
                  <a:gd name="T29" fmla="*/ 8 h 180"/>
                  <a:gd name="T30" fmla="*/ 43 w 216"/>
                  <a:gd name="T31" fmla="*/ 172 h 180"/>
                  <a:gd name="T32" fmla="*/ 58 w 216"/>
                  <a:gd name="T33" fmla="*/ 172 h 180"/>
                  <a:gd name="T34" fmla="*/ 105 w 216"/>
                  <a:gd name="T35" fmla="*/ 61 h 180"/>
                  <a:gd name="T36" fmla="*/ 108 w 216"/>
                  <a:gd name="T37" fmla="*/ 59 h 180"/>
                  <a:gd name="T38" fmla="*/ 108 w 216"/>
                  <a:gd name="T39" fmla="*/ 59 h 180"/>
                  <a:gd name="T40" fmla="*/ 111 w 216"/>
                  <a:gd name="T41" fmla="*/ 61 h 180"/>
                  <a:gd name="T42" fmla="*/ 158 w 216"/>
                  <a:gd name="T43" fmla="*/ 172 h 180"/>
                  <a:gd name="T44" fmla="*/ 172 w 216"/>
                  <a:gd name="T45" fmla="*/ 172 h 180"/>
                  <a:gd name="T46" fmla="*/ 207 w 216"/>
                  <a:gd name="T47" fmla="*/ 8 h 180"/>
                  <a:gd name="T48" fmla="*/ 179 w 216"/>
                  <a:gd name="T49" fmla="*/ 8 h 180"/>
                  <a:gd name="T50" fmla="*/ 175 w 216"/>
                  <a:gd name="T51" fmla="*/ 4 h 180"/>
                  <a:gd name="T52" fmla="*/ 179 w 216"/>
                  <a:gd name="T53" fmla="*/ 0 h 180"/>
                  <a:gd name="T54" fmla="*/ 212 w 216"/>
                  <a:gd name="T55" fmla="*/ 0 h 180"/>
                  <a:gd name="T56" fmla="*/ 215 w 216"/>
                  <a:gd name="T57" fmla="*/ 2 h 180"/>
                  <a:gd name="T58" fmla="*/ 215 w 216"/>
                  <a:gd name="T59" fmla="*/ 5 h 180"/>
                  <a:gd name="T60" fmla="*/ 179 w 216"/>
                  <a:gd name="T61" fmla="*/ 177 h 180"/>
                  <a:gd name="T62" fmla="*/ 175 w 216"/>
                  <a:gd name="T6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180">
                    <a:moveTo>
                      <a:pt x="175" y="180"/>
                    </a:move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4" y="180"/>
                      <a:pt x="152" y="179"/>
                      <a:pt x="152" y="177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64" y="177"/>
                      <a:pt x="64" y="177"/>
                      <a:pt x="64" y="177"/>
                    </a:cubicBezTo>
                    <a:cubicBezTo>
                      <a:pt x="63" y="179"/>
                      <a:pt x="62" y="180"/>
                      <a:pt x="60" y="180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39" y="180"/>
                      <a:pt x="37" y="178"/>
                      <a:pt x="37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2"/>
                      <a:pt x="41" y="4"/>
                    </a:cubicBezTo>
                    <a:cubicBezTo>
                      <a:pt x="41" y="6"/>
                      <a:pt x="39" y="8"/>
                      <a:pt x="3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3" y="172"/>
                      <a:pt x="43" y="172"/>
                      <a:pt x="43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6" y="59"/>
                      <a:pt x="108" y="59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9" y="59"/>
                      <a:pt x="111" y="60"/>
                      <a:pt x="111" y="61"/>
                    </a:cubicBezTo>
                    <a:cubicBezTo>
                      <a:pt x="158" y="172"/>
                      <a:pt x="158" y="172"/>
                      <a:pt x="158" y="172"/>
                    </a:cubicBezTo>
                    <a:cubicBezTo>
                      <a:pt x="172" y="172"/>
                      <a:pt x="172" y="172"/>
                      <a:pt x="172" y="172"/>
                    </a:cubicBezTo>
                    <a:cubicBezTo>
                      <a:pt x="207" y="8"/>
                      <a:pt x="207" y="8"/>
                      <a:pt x="207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7" y="8"/>
                      <a:pt x="175" y="6"/>
                      <a:pt x="175" y="4"/>
                    </a:cubicBezTo>
                    <a:cubicBezTo>
                      <a:pt x="175" y="2"/>
                      <a:pt x="177" y="0"/>
                      <a:pt x="179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3" y="0"/>
                      <a:pt x="214" y="1"/>
                      <a:pt x="215" y="2"/>
                    </a:cubicBezTo>
                    <a:cubicBezTo>
                      <a:pt x="215" y="3"/>
                      <a:pt x="216" y="4"/>
                      <a:pt x="215" y="5"/>
                    </a:cubicBezTo>
                    <a:cubicBezTo>
                      <a:pt x="179" y="177"/>
                      <a:pt x="179" y="177"/>
                      <a:pt x="179" y="177"/>
                    </a:cubicBezTo>
                    <a:cubicBezTo>
                      <a:pt x="179" y="178"/>
                      <a:pt x="177" y="180"/>
                      <a:pt x="175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Oval 313"/>
              <p:cNvSpPr>
                <a:spLocks noChangeArrowheads="1"/>
              </p:cNvSpPr>
              <p:nvPr/>
            </p:nvSpPr>
            <p:spPr bwMode="auto">
              <a:xfrm>
                <a:off x="6223001" y="4137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Oval 314"/>
              <p:cNvSpPr>
                <a:spLocks noChangeArrowheads="1"/>
              </p:cNvSpPr>
              <p:nvPr/>
            </p:nvSpPr>
            <p:spPr bwMode="auto">
              <a:xfrm>
                <a:off x="6996113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Oval 315"/>
              <p:cNvSpPr>
                <a:spLocks noChangeArrowheads="1"/>
              </p:cNvSpPr>
              <p:nvPr/>
            </p:nvSpPr>
            <p:spPr bwMode="auto">
              <a:xfrm>
                <a:off x="6345238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Oval 316"/>
              <p:cNvSpPr>
                <a:spLocks noChangeArrowheads="1"/>
              </p:cNvSpPr>
              <p:nvPr/>
            </p:nvSpPr>
            <p:spPr bwMode="auto">
              <a:xfrm>
                <a:off x="6607176" y="3673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Oval 317"/>
              <p:cNvSpPr>
                <a:spLocks noChangeArrowheads="1"/>
              </p:cNvSpPr>
              <p:nvPr/>
            </p:nvSpPr>
            <p:spPr bwMode="auto">
              <a:xfrm>
                <a:off x="6907213" y="4341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7" name="组合 806"/>
            <p:cNvGrpSpPr/>
            <p:nvPr/>
          </p:nvGrpSpPr>
          <p:grpSpPr>
            <a:xfrm>
              <a:off x="4446539" y="3673476"/>
              <a:ext cx="846138" cy="996950"/>
              <a:chOff x="4660901" y="3673476"/>
              <a:chExt cx="846138" cy="996950"/>
            </a:xfrm>
            <a:grpFill/>
          </p:grpSpPr>
          <p:sp>
            <p:nvSpPr>
              <p:cNvPr id="808" name="Freeform 318"/>
              <p:cNvSpPr/>
              <p:nvPr/>
            </p:nvSpPr>
            <p:spPr bwMode="auto">
              <a:xfrm>
                <a:off x="4867276" y="3690938"/>
                <a:ext cx="250825" cy="517525"/>
              </a:xfrm>
              <a:custGeom>
                <a:avLst/>
                <a:gdLst>
                  <a:gd name="T0" fmla="*/ 44 w 45"/>
                  <a:gd name="T1" fmla="*/ 93 h 93"/>
                  <a:gd name="T2" fmla="*/ 43 w 45"/>
                  <a:gd name="T3" fmla="*/ 93 h 93"/>
                  <a:gd name="T4" fmla="*/ 0 w 45"/>
                  <a:gd name="T5" fmla="*/ 1 h 93"/>
                  <a:gd name="T6" fmla="*/ 1 w 45"/>
                  <a:gd name="T7" fmla="*/ 0 h 93"/>
                  <a:gd name="T8" fmla="*/ 2 w 45"/>
                  <a:gd name="T9" fmla="*/ 0 h 93"/>
                  <a:gd name="T10" fmla="*/ 45 w 45"/>
                  <a:gd name="T11" fmla="*/ 92 h 93"/>
                  <a:gd name="T12" fmla="*/ 45 w 45"/>
                  <a:gd name="T13" fmla="*/ 93 h 93"/>
                  <a:gd name="T14" fmla="*/ 44 w 45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93">
                    <a:moveTo>
                      <a:pt x="44" y="93"/>
                    </a:moveTo>
                    <a:cubicBezTo>
                      <a:pt x="44" y="93"/>
                      <a:pt x="44" y="93"/>
                      <a:pt x="43" y="9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2"/>
                      <a:pt x="45" y="93"/>
                      <a:pt x="45" y="93"/>
                    </a:cubicBezTo>
                    <a:cubicBezTo>
                      <a:pt x="45" y="93"/>
                      <a:pt x="44" y="93"/>
                      <a:pt x="44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Freeform 319"/>
              <p:cNvSpPr/>
              <p:nvPr/>
            </p:nvSpPr>
            <p:spPr bwMode="auto">
              <a:xfrm>
                <a:off x="5022851" y="4197351"/>
                <a:ext cx="95250" cy="461963"/>
              </a:xfrm>
              <a:custGeom>
                <a:avLst/>
                <a:gdLst>
                  <a:gd name="T0" fmla="*/ 1 w 17"/>
                  <a:gd name="T1" fmla="*/ 83 h 83"/>
                  <a:gd name="T2" fmla="*/ 0 w 17"/>
                  <a:gd name="T3" fmla="*/ 83 h 83"/>
                  <a:gd name="T4" fmla="*/ 0 w 17"/>
                  <a:gd name="T5" fmla="*/ 81 h 83"/>
                  <a:gd name="T6" fmla="*/ 15 w 17"/>
                  <a:gd name="T7" fmla="*/ 1 h 83"/>
                  <a:gd name="T8" fmla="*/ 16 w 17"/>
                  <a:gd name="T9" fmla="*/ 0 h 83"/>
                  <a:gd name="T10" fmla="*/ 17 w 17"/>
                  <a:gd name="T11" fmla="*/ 1 h 83"/>
                  <a:gd name="T12" fmla="*/ 2 w 17"/>
                  <a:gd name="T13" fmla="*/ 82 h 83"/>
                  <a:gd name="T14" fmla="*/ 1 w 1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83">
                    <a:moveTo>
                      <a:pt x="1" y="83"/>
                    </a:moveTo>
                    <a:cubicBezTo>
                      <a:pt x="1" y="83"/>
                      <a:pt x="1" y="83"/>
                      <a:pt x="0" y="83"/>
                    </a:cubicBezTo>
                    <a:cubicBezTo>
                      <a:pt x="0" y="82"/>
                      <a:pt x="0" y="82"/>
                      <a:pt x="0" y="8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1" y="82"/>
                      <a:pt x="1" y="83"/>
                      <a:pt x="1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Freeform 320"/>
              <p:cNvSpPr/>
              <p:nvPr/>
            </p:nvSpPr>
            <p:spPr bwMode="auto">
              <a:xfrm>
                <a:off x="5133976" y="3690938"/>
                <a:ext cx="166688" cy="968375"/>
              </a:xfrm>
              <a:custGeom>
                <a:avLst/>
                <a:gdLst>
                  <a:gd name="T0" fmla="*/ 1 w 30"/>
                  <a:gd name="T1" fmla="*/ 174 h 174"/>
                  <a:gd name="T2" fmla="*/ 1 w 30"/>
                  <a:gd name="T3" fmla="*/ 174 h 174"/>
                  <a:gd name="T4" fmla="*/ 0 w 30"/>
                  <a:gd name="T5" fmla="*/ 172 h 174"/>
                  <a:gd name="T6" fmla="*/ 28 w 30"/>
                  <a:gd name="T7" fmla="*/ 1 h 174"/>
                  <a:gd name="T8" fmla="*/ 29 w 30"/>
                  <a:gd name="T9" fmla="*/ 0 h 174"/>
                  <a:gd name="T10" fmla="*/ 30 w 30"/>
                  <a:gd name="T11" fmla="*/ 1 h 174"/>
                  <a:gd name="T12" fmla="*/ 2 w 30"/>
                  <a:gd name="T13" fmla="*/ 173 h 174"/>
                  <a:gd name="T14" fmla="*/ 1 w 30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Freeform 321"/>
              <p:cNvSpPr/>
              <p:nvPr/>
            </p:nvSpPr>
            <p:spPr bwMode="auto">
              <a:xfrm>
                <a:off x="5106988" y="4197351"/>
                <a:ext cx="38100" cy="461963"/>
              </a:xfrm>
              <a:custGeom>
                <a:avLst/>
                <a:gdLst>
                  <a:gd name="T0" fmla="*/ 6 w 7"/>
                  <a:gd name="T1" fmla="*/ 83 h 83"/>
                  <a:gd name="T2" fmla="*/ 5 w 7"/>
                  <a:gd name="T3" fmla="*/ 82 h 83"/>
                  <a:gd name="T4" fmla="*/ 0 w 7"/>
                  <a:gd name="T5" fmla="*/ 1 h 83"/>
                  <a:gd name="T6" fmla="*/ 1 w 7"/>
                  <a:gd name="T7" fmla="*/ 0 h 83"/>
                  <a:gd name="T8" fmla="*/ 2 w 7"/>
                  <a:gd name="T9" fmla="*/ 1 h 83"/>
                  <a:gd name="T10" fmla="*/ 7 w 7"/>
                  <a:gd name="T11" fmla="*/ 82 h 83"/>
                  <a:gd name="T12" fmla="*/ 6 w 7"/>
                  <a:gd name="T13" fmla="*/ 83 h 83"/>
                  <a:gd name="T14" fmla="*/ 6 w 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3">
                    <a:moveTo>
                      <a:pt x="6" y="83"/>
                    </a:moveTo>
                    <a:cubicBezTo>
                      <a:pt x="5" y="83"/>
                      <a:pt x="5" y="82"/>
                      <a:pt x="5" y="8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7" y="82"/>
                      <a:pt x="6" y="82"/>
                      <a:pt x="6" y="83"/>
                    </a:cubicBezTo>
                    <a:cubicBezTo>
                      <a:pt x="6" y="83"/>
                      <a:pt x="6" y="83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Freeform 322"/>
              <p:cNvSpPr/>
              <p:nvPr/>
            </p:nvSpPr>
            <p:spPr bwMode="auto">
              <a:xfrm>
                <a:off x="5022851" y="3690938"/>
                <a:ext cx="466725" cy="968375"/>
              </a:xfrm>
              <a:custGeom>
                <a:avLst/>
                <a:gdLst>
                  <a:gd name="T0" fmla="*/ 1 w 84"/>
                  <a:gd name="T1" fmla="*/ 174 h 174"/>
                  <a:gd name="T2" fmla="*/ 0 w 84"/>
                  <a:gd name="T3" fmla="*/ 173 h 174"/>
                  <a:gd name="T4" fmla="*/ 0 w 84"/>
                  <a:gd name="T5" fmla="*/ 172 h 174"/>
                  <a:gd name="T6" fmla="*/ 82 w 84"/>
                  <a:gd name="T7" fmla="*/ 0 h 174"/>
                  <a:gd name="T8" fmla="*/ 83 w 84"/>
                  <a:gd name="T9" fmla="*/ 0 h 174"/>
                  <a:gd name="T10" fmla="*/ 84 w 84"/>
                  <a:gd name="T11" fmla="*/ 1 h 174"/>
                  <a:gd name="T12" fmla="*/ 1 w 84"/>
                  <a:gd name="T13" fmla="*/ 173 h 174"/>
                  <a:gd name="T14" fmla="*/ 1 w 8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74">
                    <a:moveTo>
                      <a:pt x="1" y="174"/>
                    </a:moveTo>
                    <a:cubicBezTo>
                      <a:pt x="1" y="174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3" y="0"/>
                      <a:pt x="83" y="0"/>
                    </a:cubicBezTo>
                    <a:cubicBezTo>
                      <a:pt x="84" y="0"/>
                      <a:pt x="84" y="1"/>
                      <a:pt x="8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Freeform 323"/>
              <p:cNvSpPr/>
              <p:nvPr/>
            </p:nvSpPr>
            <p:spPr bwMode="auto">
              <a:xfrm>
                <a:off x="4849813" y="3690938"/>
                <a:ext cx="450850" cy="495300"/>
              </a:xfrm>
              <a:custGeom>
                <a:avLst/>
                <a:gdLst>
                  <a:gd name="T0" fmla="*/ 1 w 81"/>
                  <a:gd name="T1" fmla="*/ 89 h 89"/>
                  <a:gd name="T2" fmla="*/ 1 w 81"/>
                  <a:gd name="T3" fmla="*/ 89 h 89"/>
                  <a:gd name="T4" fmla="*/ 1 w 81"/>
                  <a:gd name="T5" fmla="*/ 87 h 89"/>
                  <a:gd name="T6" fmla="*/ 79 w 81"/>
                  <a:gd name="T7" fmla="*/ 0 h 89"/>
                  <a:gd name="T8" fmla="*/ 81 w 81"/>
                  <a:gd name="T9" fmla="*/ 0 h 89"/>
                  <a:gd name="T10" fmla="*/ 81 w 81"/>
                  <a:gd name="T11" fmla="*/ 1 h 89"/>
                  <a:gd name="T12" fmla="*/ 2 w 81"/>
                  <a:gd name="T13" fmla="*/ 89 h 89"/>
                  <a:gd name="T14" fmla="*/ 1 w 81"/>
                  <a:gd name="T1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89">
                    <a:moveTo>
                      <a:pt x="1" y="8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8"/>
                      <a:pt x="1" y="87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1" y="0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89"/>
                      <a:pt x="1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Freeform 324"/>
              <p:cNvSpPr/>
              <p:nvPr/>
            </p:nvSpPr>
            <p:spPr bwMode="auto">
              <a:xfrm>
                <a:off x="4849813" y="4175126"/>
                <a:ext cx="268288" cy="33338"/>
              </a:xfrm>
              <a:custGeom>
                <a:avLst/>
                <a:gdLst>
                  <a:gd name="T0" fmla="*/ 47 w 48"/>
                  <a:gd name="T1" fmla="*/ 6 h 6"/>
                  <a:gd name="T2" fmla="*/ 47 w 48"/>
                  <a:gd name="T3" fmla="*/ 6 h 6"/>
                  <a:gd name="T4" fmla="*/ 1 w 48"/>
                  <a:gd name="T5" fmla="*/ 2 h 6"/>
                  <a:gd name="T6" fmla="*/ 0 w 48"/>
                  <a:gd name="T7" fmla="*/ 1 h 6"/>
                  <a:gd name="T8" fmla="*/ 1 w 48"/>
                  <a:gd name="T9" fmla="*/ 0 h 6"/>
                  <a:gd name="T10" fmla="*/ 47 w 48"/>
                  <a:gd name="T11" fmla="*/ 4 h 6"/>
                  <a:gd name="T12" fmla="*/ 48 w 48"/>
                  <a:gd name="T13" fmla="*/ 5 h 6"/>
                  <a:gd name="T14" fmla="*/ 47 w 48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">
                    <a:moveTo>
                      <a:pt x="47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8" y="4"/>
                      <a:pt x="48" y="5"/>
                      <a:pt x="48" y="5"/>
                    </a:cubicBezTo>
                    <a:cubicBezTo>
                      <a:pt x="48" y="6"/>
                      <a:pt x="48" y="6"/>
                      <a:pt x="4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Freeform 325"/>
              <p:cNvSpPr/>
              <p:nvPr/>
            </p:nvSpPr>
            <p:spPr bwMode="auto">
              <a:xfrm>
                <a:off x="4660901" y="3673476"/>
                <a:ext cx="846138" cy="996950"/>
              </a:xfrm>
              <a:custGeom>
                <a:avLst/>
                <a:gdLst>
                  <a:gd name="T0" fmla="*/ 86 w 152"/>
                  <a:gd name="T1" fmla="*/ 179 h 179"/>
                  <a:gd name="T2" fmla="*/ 66 w 152"/>
                  <a:gd name="T3" fmla="*/ 179 h 179"/>
                  <a:gd name="T4" fmla="*/ 62 w 152"/>
                  <a:gd name="T5" fmla="*/ 177 h 179"/>
                  <a:gd name="T6" fmla="*/ 1 w 152"/>
                  <a:gd name="T7" fmla="*/ 5 h 179"/>
                  <a:gd name="T8" fmla="*/ 1 w 152"/>
                  <a:gd name="T9" fmla="*/ 2 h 179"/>
                  <a:gd name="T10" fmla="*/ 4 w 152"/>
                  <a:gd name="T11" fmla="*/ 0 h 179"/>
                  <a:gd name="T12" fmla="*/ 38 w 152"/>
                  <a:gd name="T13" fmla="*/ 0 h 179"/>
                  <a:gd name="T14" fmla="*/ 42 w 152"/>
                  <a:gd name="T15" fmla="*/ 4 h 179"/>
                  <a:gd name="T16" fmla="*/ 38 w 152"/>
                  <a:gd name="T17" fmla="*/ 8 h 179"/>
                  <a:gd name="T18" fmla="*/ 9 w 152"/>
                  <a:gd name="T19" fmla="*/ 8 h 179"/>
                  <a:gd name="T20" fmla="*/ 68 w 152"/>
                  <a:gd name="T21" fmla="*/ 172 h 179"/>
                  <a:gd name="T22" fmla="*/ 83 w 152"/>
                  <a:gd name="T23" fmla="*/ 172 h 179"/>
                  <a:gd name="T24" fmla="*/ 143 w 152"/>
                  <a:gd name="T25" fmla="*/ 8 h 179"/>
                  <a:gd name="T26" fmla="*/ 117 w 152"/>
                  <a:gd name="T27" fmla="*/ 8 h 179"/>
                  <a:gd name="T28" fmla="*/ 85 w 152"/>
                  <a:gd name="T29" fmla="*/ 97 h 179"/>
                  <a:gd name="T30" fmla="*/ 80 w 152"/>
                  <a:gd name="T31" fmla="*/ 99 h 179"/>
                  <a:gd name="T32" fmla="*/ 78 w 152"/>
                  <a:gd name="T33" fmla="*/ 94 h 179"/>
                  <a:gd name="T34" fmla="*/ 111 w 152"/>
                  <a:gd name="T35" fmla="*/ 3 h 179"/>
                  <a:gd name="T36" fmla="*/ 114 w 152"/>
                  <a:gd name="T37" fmla="*/ 0 h 179"/>
                  <a:gd name="T38" fmla="*/ 148 w 152"/>
                  <a:gd name="T39" fmla="*/ 0 h 179"/>
                  <a:gd name="T40" fmla="*/ 151 w 152"/>
                  <a:gd name="T41" fmla="*/ 2 h 179"/>
                  <a:gd name="T42" fmla="*/ 151 w 152"/>
                  <a:gd name="T43" fmla="*/ 5 h 179"/>
                  <a:gd name="T44" fmla="*/ 89 w 152"/>
                  <a:gd name="T45" fmla="*/ 177 h 179"/>
                  <a:gd name="T46" fmla="*/ 86 w 152"/>
                  <a:gd name="T4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2" h="179">
                    <a:moveTo>
                      <a:pt x="86" y="179"/>
                    </a:moveTo>
                    <a:cubicBezTo>
                      <a:pt x="66" y="179"/>
                      <a:pt x="66" y="179"/>
                      <a:pt x="66" y="179"/>
                    </a:cubicBezTo>
                    <a:cubicBezTo>
                      <a:pt x="64" y="179"/>
                      <a:pt x="63" y="178"/>
                      <a:pt x="62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0" y="0"/>
                      <a:pt x="42" y="2"/>
                      <a:pt x="42" y="4"/>
                    </a:cubicBezTo>
                    <a:cubicBezTo>
                      <a:pt x="42" y="6"/>
                      <a:pt x="40" y="8"/>
                      <a:pt x="3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8" y="172"/>
                      <a:pt x="68" y="172"/>
                      <a:pt x="68" y="172"/>
                    </a:cubicBezTo>
                    <a:cubicBezTo>
                      <a:pt x="83" y="172"/>
                      <a:pt x="83" y="172"/>
                      <a:pt x="83" y="172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4" y="98"/>
                      <a:pt x="82" y="99"/>
                      <a:pt x="80" y="99"/>
                    </a:cubicBezTo>
                    <a:cubicBezTo>
                      <a:pt x="78" y="98"/>
                      <a:pt x="77" y="96"/>
                      <a:pt x="78" y="94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11" y="1"/>
                      <a:pt x="113" y="0"/>
                      <a:pt x="11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9" y="0"/>
                      <a:pt x="150" y="1"/>
                      <a:pt x="151" y="2"/>
                    </a:cubicBezTo>
                    <a:cubicBezTo>
                      <a:pt x="152" y="3"/>
                      <a:pt x="152" y="4"/>
                      <a:pt x="151" y="5"/>
                    </a:cubicBezTo>
                    <a:cubicBezTo>
                      <a:pt x="89" y="177"/>
                      <a:pt x="89" y="177"/>
                      <a:pt x="89" y="177"/>
                    </a:cubicBezTo>
                    <a:cubicBezTo>
                      <a:pt x="89" y="178"/>
                      <a:pt x="87" y="179"/>
                      <a:pt x="8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Oval 326"/>
              <p:cNvSpPr>
                <a:spLocks noChangeArrowheads="1"/>
              </p:cNvSpPr>
              <p:nvPr/>
            </p:nvSpPr>
            <p:spPr bwMode="auto">
              <a:xfrm>
                <a:off x="4989513" y="39751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Oval 327"/>
              <p:cNvSpPr>
                <a:spLocks noChangeArrowheads="1"/>
              </p:cNvSpPr>
              <p:nvPr/>
            </p:nvSpPr>
            <p:spPr bwMode="auto">
              <a:xfrm>
                <a:off x="5167313" y="4270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Oval 328"/>
              <p:cNvSpPr>
                <a:spLocks noChangeArrowheads="1"/>
              </p:cNvSpPr>
              <p:nvPr/>
            </p:nvSpPr>
            <p:spPr bwMode="auto">
              <a:xfrm>
                <a:off x="4956176" y="4164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19" name="组合 818"/>
            <p:cNvGrpSpPr/>
            <p:nvPr/>
          </p:nvGrpSpPr>
          <p:grpSpPr>
            <a:xfrm>
              <a:off x="3213051" y="3668713"/>
              <a:ext cx="755650" cy="1019176"/>
              <a:chOff x="3427413" y="3668713"/>
              <a:chExt cx="755650" cy="1019176"/>
            </a:xfrm>
            <a:grpFill/>
          </p:grpSpPr>
          <p:sp>
            <p:nvSpPr>
              <p:cNvPr id="820" name="Freeform 329"/>
              <p:cNvSpPr/>
              <p:nvPr/>
            </p:nvSpPr>
            <p:spPr bwMode="auto">
              <a:xfrm>
                <a:off x="3627438" y="3690938"/>
                <a:ext cx="539750" cy="539750"/>
              </a:xfrm>
              <a:custGeom>
                <a:avLst/>
                <a:gdLst>
                  <a:gd name="T0" fmla="*/ 96 w 97"/>
                  <a:gd name="T1" fmla="*/ 97 h 97"/>
                  <a:gd name="T2" fmla="*/ 95 w 97"/>
                  <a:gd name="T3" fmla="*/ 97 h 97"/>
                  <a:gd name="T4" fmla="*/ 0 w 97"/>
                  <a:gd name="T5" fmla="*/ 2 h 97"/>
                  <a:gd name="T6" fmla="*/ 0 w 97"/>
                  <a:gd name="T7" fmla="*/ 0 h 97"/>
                  <a:gd name="T8" fmla="*/ 1 w 97"/>
                  <a:gd name="T9" fmla="*/ 0 h 97"/>
                  <a:gd name="T10" fmla="*/ 96 w 97"/>
                  <a:gd name="T11" fmla="*/ 95 h 97"/>
                  <a:gd name="T12" fmla="*/ 96 w 97"/>
                  <a:gd name="T13" fmla="*/ 97 h 97"/>
                  <a:gd name="T14" fmla="*/ 96 w 97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7">
                    <a:moveTo>
                      <a:pt x="96" y="97"/>
                    </a:moveTo>
                    <a:cubicBezTo>
                      <a:pt x="95" y="97"/>
                      <a:pt x="95" y="97"/>
                      <a:pt x="95" y="9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6"/>
                      <a:pt x="97" y="96"/>
                      <a:pt x="96" y="97"/>
                    </a:cubicBezTo>
                    <a:cubicBezTo>
                      <a:pt x="96" y="97"/>
                      <a:pt x="96" y="97"/>
                      <a:pt x="9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Freeform 330"/>
              <p:cNvSpPr/>
              <p:nvPr/>
            </p:nvSpPr>
            <p:spPr bwMode="auto">
              <a:xfrm>
                <a:off x="3800476" y="3690938"/>
                <a:ext cx="188913" cy="979488"/>
              </a:xfrm>
              <a:custGeom>
                <a:avLst/>
                <a:gdLst>
                  <a:gd name="T0" fmla="*/ 1 w 34"/>
                  <a:gd name="T1" fmla="*/ 176 h 176"/>
                  <a:gd name="T2" fmla="*/ 1 w 34"/>
                  <a:gd name="T3" fmla="*/ 176 h 176"/>
                  <a:gd name="T4" fmla="*/ 0 w 34"/>
                  <a:gd name="T5" fmla="*/ 175 h 176"/>
                  <a:gd name="T6" fmla="*/ 32 w 34"/>
                  <a:gd name="T7" fmla="*/ 1 h 176"/>
                  <a:gd name="T8" fmla="*/ 33 w 34"/>
                  <a:gd name="T9" fmla="*/ 0 h 176"/>
                  <a:gd name="T10" fmla="*/ 34 w 34"/>
                  <a:gd name="T11" fmla="*/ 1 h 176"/>
                  <a:gd name="T12" fmla="*/ 2 w 34"/>
                  <a:gd name="T13" fmla="*/ 175 h 176"/>
                  <a:gd name="T14" fmla="*/ 1 w 34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6"/>
                      <a:pt x="0" y="17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Freeform 331"/>
              <p:cNvSpPr/>
              <p:nvPr/>
            </p:nvSpPr>
            <p:spPr bwMode="auto">
              <a:xfrm>
                <a:off x="3800476" y="3690938"/>
                <a:ext cx="366713" cy="979488"/>
              </a:xfrm>
              <a:custGeom>
                <a:avLst/>
                <a:gdLst>
                  <a:gd name="T0" fmla="*/ 1 w 66"/>
                  <a:gd name="T1" fmla="*/ 176 h 176"/>
                  <a:gd name="T2" fmla="*/ 1 w 66"/>
                  <a:gd name="T3" fmla="*/ 176 h 176"/>
                  <a:gd name="T4" fmla="*/ 0 w 66"/>
                  <a:gd name="T5" fmla="*/ 175 h 176"/>
                  <a:gd name="T6" fmla="*/ 64 w 66"/>
                  <a:gd name="T7" fmla="*/ 1 h 176"/>
                  <a:gd name="T8" fmla="*/ 66 w 66"/>
                  <a:gd name="T9" fmla="*/ 0 h 176"/>
                  <a:gd name="T10" fmla="*/ 66 w 66"/>
                  <a:gd name="T11" fmla="*/ 1 h 176"/>
                  <a:gd name="T12" fmla="*/ 2 w 66"/>
                  <a:gd name="T13" fmla="*/ 176 h 176"/>
                  <a:gd name="T14" fmla="*/ 1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0"/>
                      <a:pt x="65" y="0"/>
                      <a:pt x="66" y="0"/>
                    </a:cubicBezTo>
                    <a:cubicBezTo>
                      <a:pt x="66" y="0"/>
                      <a:pt x="66" y="1"/>
                      <a:pt x="66" y="1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1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Freeform 332"/>
              <p:cNvSpPr/>
              <p:nvPr/>
            </p:nvSpPr>
            <p:spPr bwMode="auto">
              <a:xfrm>
                <a:off x="3443288" y="3690938"/>
                <a:ext cx="701675" cy="517525"/>
              </a:xfrm>
              <a:custGeom>
                <a:avLst/>
                <a:gdLst>
                  <a:gd name="T0" fmla="*/ 125 w 126"/>
                  <a:gd name="T1" fmla="*/ 93 h 93"/>
                  <a:gd name="T2" fmla="*/ 125 w 126"/>
                  <a:gd name="T3" fmla="*/ 93 h 93"/>
                  <a:gd name="T4" fmla="*/ 0 w 126"/>
                  <a:gd name="T5" fmla="*/ 2 h 93"/>
                  <a:gd name="T6" fmla="*/ 0 w 126"/>
                  <a:gd name="T7" fmla="*/ 0 h 93"/>
                  <a:gd name="T8" fmla="*/ 2 w 126"/>
                  <a:gd name="T9" fmla="*/ 0 h 93"/>
                  <a:gd name="T10" fmla="*/ 126 w 126"/>
                  <a:gd name="T11" fmla="*/ 92 h 93"/>
                  <a:gd name="T12" fmla="*/ 126 w 126"/>
                  <a:gd name="T13" fmla="*/ 93 h 93"/>
                  <a:gd name="T14" fmla="*/ 125 w 126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93">
                    <a:moveTo>
                      <a:pt x="125" y="93"/>
                    </a:moveTo>
                    <a:cubicBezTo>
                      <a:pt x="125" y="93"/>
                      <a:pt x="125" y="93"/>
                      <a:pt x="125" y="9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6" y="92"/>
                      <a:pt x="126" y="92"/>
                      <a:pt x="126" y="92"/>
                    </a:cubicBezTo>
                    <a:cubicBezTo>
                      <a:pt x="126" y="92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5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Freeform 333"/>
              <p:cNvSpPr/>
              <p:nvPr/>
            </p:nvSpPr>
            <p:spPr bwMode="auto">
              <a:xfrm>
                <a:off x="3800476" y="4203701"/>
                <a:ext cx="344488" cy="466725"/>
              </a:xfrm>
              <a:custGeom>
                <a:avLst/>
                <a:gdLst>
                  <a:gd name="T0" fmla="*/ 1 w 62"/>
                  <a:gd name="T1" fmla="*/ 84 h 84"/>
                  <a:gd name="T2" fmla="*/ 1 w 62"/>
                  <a:gd name="T3" fmla="*/ 84 h 84"/>
                  <a:gd name="T4" fmla="*/ 0 w 62"/>
                  <a:gd name="T5" fmla="*/ 83 h 84"/>
                  <a:gd name="T6" fmla="*/ 61 w 62"/>
                  <a:gd name="T7" fmla="*/ 0 h 84"/>
                  <a:gd name="T8" fmla="*/ 62 w 62"/>
                  <a:gd name="T9" fmla="*/ 0 h 84"/>
                  <a:gd name="T10" fmla="*/ 62 w 62"/>
                  <a:gd name="T11" fmla="*/ 1 h 84"/>
                  <a:gd name="T12" fmla="*/ 2 w 62"/>
                  <a:gd name="T13" fmla="*/ 84 h 84"/>
                  <a:gd name="T14" fmla="*/ 1 w 62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1"/>
                      <a:pt x="6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4"/>
                      <a:pt x="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Freeform 334"/>
              <p:cNvSpPr/>
              <p:nvPr/>
            </p:nvSpPr>
            <p:spPr bwMode="auto">
              <a:xfrm>
                <a:off x="3443288" y="3690938"/>
                <a:ext cx="368300" cy="979488"/>
              </a:xfrm>
              <a:custGeom>
                <a:avLst/>
                <a:gdLst>
                  <a:gd name="T0" fmla="*/ 65 w 66"/>
                  <a:gd name="T1" fmla="*/ 176 h 176"/>
                  <a:gd name="T2" fmla="*/ 64 w 66"/>
                  <a:gd name="T3" fmla="*/ 176 h 176"/>
                  <a:gd name="T4" fmla="*/ 0 w 66"/>
                  <a:gd name="T5" fmla="*/ 1 h 176"/>
                  <a:gd name="T6" fmla="*/ 1 w 66"/>
                  <a:gd name="T7" fmla="*/ 0 h 176"/>
                  <a:gd name="T8" fmla="*/ 2 w 66"/>
                  <a:gd name="T9" fmla="*/ 1 h 176"/>
                  <a:gd name="T10" fmla="*/ 66 w 66"/>
                  <a:gd name="T11" fmla="*/ 175 h 176"/>
                  <a:gd name="T12" fmla="*/ 65 w 66"/>
                  <a:gd name="T13" fmla="*/ 176 h 176"/>
                  <a:gd name="T14" fmla="*/ 65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65" y="176"/>
                    </a:moveTo>
                    <a:cubicBezTo>
                      <a:pt x="65" y="176"/>
                      <a:pt x="64" y="176"/>
                      <a:pt x="64" y="17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66" y="175"/>
                      <a:pt x="66" y="176"/>
                      <a:pt x="65" y="176"/>
                    </a:cubicBezTo>
                    <a:cubicBezTo>
                      <a:pt x="65" y="176"/>
                      <a:pt x="65" y="176"/>
                      <a:pt x="65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Freeform 335"/>
              <p:cNvSpPr/>
              <p:nvPr/>
            </p:nvSpPr>
            <p:spPr bwMode="auto">
              <a:xfrm>
                <a:off x="3627438" y="3690938"/>
                <a:ext cx="361950" cy="11113"/>
              </a:xfrm>
              <a:custGeom>
                <a:avLst/>
                <a:gdLst>
                  <a:gd name="T0" fmla="*/ 64 w 65"/>
                  <a:gd name="T1" fmla="*/ 2 h 2"/>
                  <a:gd name="T2" fmla="*/ 1 w 65"/>
                  <a:gd name="T3" fmla="*/ 2 h 2"/>
                  <a:gd name="T4" fmla="*/ 0 w 65"/>
                  <a:gd name="T5" fmla="*/ 1 h 2"/>
                  <a:gd name="T6" fmla="*/ 1 w 65"/>
                  <a:gd name="T7" fmla="*/ 0 h 2"/>
                  <a:gd name="T8" fmla="*/ 64 w 65"/>
                  <a:gd name="T9" fmla="*/ 0 h 2"/>
                  <a:gd name="T10" fmla="*/ 65 w 65"/>
                  <a:gd name="T11" fmla="*/ 1 h 2"/>
                  <a:gd name="T12" fmla="*/ 64 w 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">
                    <a:moveTo>
                      <a:pt x="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5" y="0"/>
                      <a:pt x="65" y="1"/>
                    </a:cubicBezTo>
                    <a:cubicBezTo>
                      <a:pt x="65" y="1"/>
                      <a:pt x="64" y="2"/>
                      <a:pt x="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Freeform 336"/>
              <p:cNvSpPr/>
              <p:nvPr/>
            </p:nvSpPr>
            <p:spPr bwMode="auto">
              <a:xfrm>
                <a:off x="3427413" y="3673476"/>
                <a:ext cx="755650" cy="1014413"/>
              </a:xfrm>
              <a:custGeom>
                <a:avLst/>
                <a:gdLst>
                  <a:gd name="T0" fmla="*/ 68 w 136"/>
                  <a:gd name="T1" fmla="*/ 182 h 182"/>
                  <a:gd name="T2" fmla="*/ 46 w 136"/>
                  <a:gd name="T3" fmla="*/ 179 h 182"/>
                  <a:gd name="T4" fmla="*/ 26 w 136"/>
                  <a:gd name="T5" fmla="*/ 169 h 182"/>
                  <a:gd name="T6" fmla="*/ 10 w 136"/>
                  <a:gd name="T7" fmla="*/ 153 h 182"/>
                  <a:gd name="T8" fmla="*/ 2 w 136"/>
                  <a:gd name="T9" fmla="*/ 133 h 182"/>
                  <a:gd name="T10" fmla="*/ 1 w 136"/>
                  <a:gd name="T11" fmla="*/ 121 h 182"/>
                  <a:gd name="T12" fmla="*/ 0 w 136"/>
                  <a:gd name="T13" fmla="*/ 109 h 182"/>
                  <a:gd name="T14" fmla="*/ 0 w 136"/>
                  <a:gd name="T15" fmla="*/ 4 h 182"/>
                  <a:gd name="T16" fmla="*/ 4 w 136"/>
                  <a:gd name="T17" fmla="*/ 0 h 182"/>
                  <a:gd name="T18" fmla="*/ 37 w 136"/>
                  <a:gd name="T19" fmla="*/ 0 h 182"/>
                  <a:gd name="T20" fmla="*/ 40 w 136"/>
                  <a:gd name="T21" fmla="*/ 4 h 182"/>
                  <a:gd name="T22" fmla="*/ 37 w 136"/>
                  <a:gd name="T23" fmla="*/ 8 h 182"/>
                  <a:gd name="T24" fmla="*/ 8 w 136"/>
                  <a:gd name="T25" fmla="*/ 8 h 182"/>
                  <a:gd name="T26" fmla="*/ 8 w 136"/>
                  <a:gd name="T27" fmla="*/ 109 h 182"/>
                  <a:gd name="T28" fmla="*/ 8 w 136"/>
                  <a:gd name="T29" fmla="*/ 121 h 182"/>
                  <a:gd name="T30" fmla="*/ 9 w 136"/>
                  <a:gd name="T31" fmla="*/ 131 h 182"/>
                  <a:gd name="T32" fmla="*/ 16 w 136"/>
                  <a:gd name="T33" fmla="*/ 149 h 182"/>
                  <a:gd name="T34" fmla="*/ 30 w 136"/>
                  <a:gd name="T35" fmla="*/ 163 h 182"/>
                  <a:gd name="T36" fmla="*/ 48 w 136"/>
                  <a:gd name="T37" fmla="*/ 172 h 182"/>
                  <a:gd name="T38" fmla="*/ 92 w 136"/>
                  <a:gd name="T39" fmla="*/ 171 h 182"/>
                  <a:gd name="T40" fmla="*/ 110 w 136"/>
                  <a:gd name="T41" fmla="*/ 160 h 182"/>
                  <a:gd name="T42" fmla="*/ 123 w 136"/>
                  <a:gd name="T43" fmla="*/ 143 h 182"/>
                  <a:gd name="T44" fmla="*/ 128 w 136"/>
                  <a:gd name="T45" fmla="*/ 120 h 182"/>
                  <a:gd name="T46" fmla="*/ 128 w 136"/>
                  <a:gd name="T47" fmla="*/ 114 h 182"/>
                  <a:gd name="T48" fmla="*/ 128 w 136"/>
                  <a:gd name="T49" fmla="*/ 8 h 182"/>
                  <a:gd name="T50" fmla="*/ 100 w 136"/>
                  <a:gd name="T51" fmla="*/ 8 h 182"/>
                  <a:gd name="T52" fmla="*/ 96 w 136"/>
                  <a:gd name="T53" fmla="*/ 4 h 182"/>
                  <a:gd name="T54" fmla="*/ 100 w 136"/>
                  <a:gd name="T55" fmla="*/ 0 h 182"/>
                  <a:gd name="T56" fmla="*/ 132 w 136"/>
                  <a:gd name="T57" fmla="*/ 0 h 182"/>
                  <a:gd name="T58" fmla="*/ 136 w 136"/>
                  <a:gd name="T59" fmla="*/ 4 h 182"/>
                  <a:gd name="T60" fmla="*/ 136 w 136"/>
                  <a:gd name="T61" fmla="*/ 114 h 182"/>
                  <a:gd name="T62" fmla="*/ 136 w 136"/>
                  <a:gd name="T63" fmla="*/ 120 h 182"/>
                  <a:gd name="T64" fmla="*/ 130 w 136"/>
                  <a:gd name="T65" fmla="*/ 146 h 182"/>
                  <a:gd name="T66" fmla="*/ 115 w 136"/>
                  <a:gd name="T67" fmla="*/ 165 h 182"/>
                  <a:gd name="T68" fmla="*/ 94 w 136"/>
                  <a:gd name="T69" fmla="*/ 178 h 182"/>
                  <a:gd name="T70" fmla="*/ 68 w 136"/>
                  <a:gd name="T71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" h="182">
                    <a:moveTo>
                      <a:pt x="68" y="182"/>
                    </a:moveTo>
                    <a:cubicBezTo>
                      <a:pt x="61" y="182"/>
                      <a:pt x="53" y="181"/>
                      <a:pt x="46" y="179"/>
                    </a:cubicBezTo>
                    <a:cubicBezTo>
                      <a:pt x="39" y="177"/>
                      <a:pt x="32" y="173"/>
                      <a:pt x="26" y="169"/>
                    </a:cubicBezTo>
                    <a:cubicBezTo>
                      <a:pt x="20" y="165"/>
                      <a:pt x="15" y="160"/>
                      <a:pt x="10" y="153"/>
                    </a:cubicBezTo>
                    <a:cubicBezTo>
                      <a:pt x="6" y="147"/>
                      <a:pt x="3" y="140"/>
                      <a:pt x="2" y="133"/>
                    </a:cubicBezTo>
                    <a:cubicBezTo>
                      <a:pt x="1" y="129"/>
                      <a:pt x="1" y="125"/>
                      <a:pt x="1" y="121"/>
                    </a:cubicBezTo>
                    <a:cubicBezTo>
                      <a:pt x="0" y="117"/>
                      <a:pt x="0" y="113"/>
                      <a:pt x="0" y="10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8"/>
                      <a:pt x="3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8" y="113"/>
                      <a:pt x="8" y="117"/>
                      <a:pt x="8" y="121"/>
                    </a:cubicBezTo>
                    <a:cubicBezTo>
                      <a:pt x="8" y="124"/>
                      <a:pt x="8" y="128"/>
                      <a:pt x="9" y="131"/>
                    </a:cubicBezTo>
                    <a:cubicBezTo>
                      <a:pt x="10" y="138"/>
                      <a:pt x="13" y="144"/>
                      <a:pt x="16" y="149"/>
                    </a:cubicBezTo>
                    <a:cubicBezTo>
                      <a:pt x="20" y="155"/>
                      <a:pt x="25" y="159"/>
                      <a:pt x="30" y="163"/>
                    </a:cubicBezTo>
                    <a:cubicBezTo>
                      <a:pt x="35" y="167"/>
                      <a:pt x="42" y="170"/>
                      <a:pt x="48" y="172"/>
                    </a:cubicBezTo>
                    <a:cubicBezTo>
                      <a:pt x="63" y="176"/>
                      <a:pt x="79" y="175"/>
                      <a:pt x="92" y="171"/>
                    </a:cubicBezTo>
                    <a:cubicBezTo>
                      <a:pt x="99" y="168"/>
                      <a:pt x="105" y="164"/>
                      <a:pt x="110" y="160"/>
                    </a:cubicBezTo>
                    <a:cubicBezTo>
                      <a:pt x="115" y="155"/>
                      <a:pt x="120" y="149"/>
                      <a:pt x="123" y="143"/>
                    </a:cubicBezTo>
                    <a:cubicBezTo>
                      <a:pt x="126" y="136"/>
                      <a:pt x="128" y="128"/>
                      <a:pt x="128" y="120"/>
                    </a:cubicBezTo>
                    <a:cubicBezTo>
                      <a:pt x="128" y="118"/>
                      <a:pt x="128" y="116"/>
                      <a:pt x="128" y="114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8" y="8"/>
                      <a:pt x="96" y="6"/>
                      <a:pt x="96" y="4"/>
                    </a:cubicBezTo>
                    <a:cubicBezTo>
                      <a:pt x="96" y="2"/>
                      <a:pt x="98" y="0"/>
                      <a:pt x="10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0"/>
                      <a:pt x="136" y="2"/>
                      <a:pt x="136" y="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7"/>
                      <a:pt x="136" y="119"/>
                      <a:pt x="136" y="120"/>
                    </a:cubicBezTo>
                    <a:cubicBezTo>
                      <a:pt x="135" y="129"/>
                      <a:pt x="133" y="138"/>
                      <a:pt x="130" y="146"/>
                    </a:cubicBezTo>
                    <a:cubicBezTo>
                      <a:pt x="126" y="153"/>
                      <a:pt x="121" y="160"/>
                      <a:pt x="115" y="165"/>
                    </a:cubicBezTo>
                    <a:cubicBezTo>
                      <a:pt x="109" y="171"/>
                      <a:pt x="102" y="175"/>
                      <a:pt x="94" y="178"/>
                    </a:cubicBezTo>
                    <a:cubicBezTo>
                      <a:pt x="86" y="180"/>
                      <a:pt x="77" y="182"/>
                      <a:pt x="6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Oval 337"/>
              <p:cNvSpPr>
                <a:spLocks noChangeArrowheads="1"/>
              </p:cNvSpPr>
              <p:nvPr/>
            </p:nvSpPr>
            <p:spPr bwMode="auto">
              <a:xfrm>
                <a:off x="3894138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Oval 338"/>
              <p:cNvSpPr>
                <a:spLocks noChangeArrowheads="1"/>
              </p:cNvSpPr>
              <p:nvPr/>
            </p:nvSpPr>
            <p:spPr bwMode="auto">
              <a:xfrm>
                <a:off x="3605213" y="41640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Oval 339"/>
              <p:cNvSpPr>
                <a:spLocks noChangeArrowheads="1"/>
              </p:cNvSpPr>
              <p:nvPr/>
            </p:nvSpPr>
            <p:spPr bwMode="auto">
              <a:xfrm>
                <a:off x="3956051" y="4397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Oval 340"/>
              <p:cNvSpPr>
                <a:spLocks noChangeArrowheads="1"/>
              </p:cNvSpPr>
              <p:nvPr/>
            </p:nvSpPr>
            <p:spPr bwMode="auto">
              <a:xfrm>
                <a:off x="3778251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32" name="组合 831"/>
            <p:cNvGrpSpPr/>
            <p:nvPr/>
          </p:nvGrpSpPr>
          <p:grpSpPr>
            <a:xfrm>
              <a:off x="2062114" y="3673476"/>
              <a:ext cx="673100" cy="996950"/>
              <a:chOff x="2276476" y="3673476"/>
              <a:chExt cx="673100" cy="996950"/>
            </a:xfrm>
            <a:grpFill/>
          </p:grpSpPr>
          <p:sp>
            <p:nvSpPr>
              <p:cNvPr id="833" name="Freeform 341"/>
              <p:cNvSpPr/>
              <p:nvPr/>
            </p:nvSpPr>
            <p:spPr bwMode="auto">
              <a:xfrm>
                <a:off x="2516188" y="3690938"/>
                <a:ext cx="415925" cy="968375"/>
              </a:xfrm>
              <a:custGeom>
                <a:avLst/>
                <a:gdLst>
                  <a:gd name="T0" fmla="*/ 2 w 75"/>
                  <a:gd name="T1" fmla="*/ 174 h 174"/>
                  <a:gd name="T2" fmla="*/ 1 w 75"/>
                  <a:gd name="T3" fmla="*/ 173 h 174"/>
                  <a:gd name="T4" fmla="*/ 1 w 75"/>
                  <a:gd name="T5" fmla="*/ 172 h 174"/>
                  <a:gd name="T6" fmla="*/ 73 w 75"/>
                  <a:gd name="T7" fmla="*/ 1 h 174"/>
                  <a:gd name="T8" fmla="*/ 74 w 75"/>
                  <a:gd name="T9" fmla="*/ 0 h 174"/>
                  <a:gd name="T10" fmla="*/ 75 w 75"/>
                  <a:gd name="T11" fmla="*/ 1 h 174"/>
                  <a:gd name="T12" fmla="*/ 2 w 75"/>
                  <a:gd name="T13" fmla="*/ 173 h 174"/>
                  <a:gd name="T14" fmla="*/ 2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2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5" y="0"/>
                      <a:pt x="75" y="1"/>
                      <a:pt x="7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2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Freeform 342"/>
              <p:cNvSpPr/>
              <p:nvPr/>
            </p:nvSpPr>
            <p:spPr bwMode="auto">
              <a:xfrm>
                <a:off x="2293938" y="3690938"/>
                <a:ext cx="415925" cy="968375"/>
              </a:xfrm>
              <a:custGeom>
                <a:avLst/>
                <a:gdLst>
                  <a:gd name="T0" fmla="*/ 74 w 75"/>
                  <a:gd name="T1" fmla="*/ 174 h 174"/>
                  <a:gd name="T2" fmla="*/ 73 w 75"/>
                  <a:gd name="T3" fmla="*/ 173 h 174"/>
                  <a:gd name="T4" fmla="*/ 0 w 75"/>
                  <a:gd name="T5" fmla="*/ 1 h 174"/>
                  <a:gd name="T6" fmla="*/ 1 w 75"/>
                  <a:gd name="T7" fmla="*/ 0 h 174"/>
                  <a:gd name="T8" fmla="*/ 2 w 75"/>
                  <a:gd name="T9" fmla="*/ 1 h 174"/>
                  <a:gd name="T10" fmla="*/ 75 w 75"/>
                  <a:gd name="T11" fmla="*/ 172 h 174"/>
                  <a:gd name="T12" fmla="*/ 74 w 75"/>
                  <a:gd name="T13" fmla="*/ 173 h 174"/>
                  <a:gd name="T14" fmla="*/ 74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74" y="174"/>
                    </a:moveTo>
                    <a:cubicBezTo>
                      <a:pt x="73" y="174"/>
                      <a:pt x="73" y="173"/>
                      <a:pt x="7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72"/>
                      <a:pt x="75" y="172"/>
                      <a:pt x="75" y="172"/>
                    </a:cubicBezTo>
                    <a:cubicBezTo>
                      <a:pt x="75" y="173"/>
                      <a:pt x="75" y="173"/>
                      <a:pt x="74" y="173"/>
                    </a:cubicBezTo>
                    <a:cubicBezTo>
                      <a:pt x="74" y="174"/>
                      <a:pt x="74" y="174"/>
                      <a:pt x="74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Freeform 343"/>
              <p:cNvSpPr/>
              <p:nvPr/>
            </p:nvSpPr>
            <p:spPr bwMode="auto">
              <a:xfrm>
                <a:off x="2293938" y="3857626"/>
                <a:ext cx="415925" cy="801688"/>
              </a:xfrm>
              <a:custGeom>
                <a:avLst/>
                <a:gdLst>
                  <a:gd name="T0" fmla="*/ 74 w 75"/>
                  <a:gd name="T1" fmla="*/ 144 h 144"/>
                  <a:gd name="T2" fmla="*/ 73 w 75"/>
                  <a:gd name="T3" fmla="*/ 143 h 144"/>
                  <a:gd name="T4" fmla="*/ 0 w 75"/>
                  <a:gd name="T5" fmla="*/ 2 h 144"/>
                  <a:gd name="T6" fmla="*/ 1 w 75"/>
                  <a:gd name="T7" fmla="*/ 0 h 144"/>
                  <a:gd name="T8" fmla="*/ 2 w 75"/>
                  <a:gd name="T9" fmla="*/ 1 h 144"/>
                  <a:gd name="T10" fmla="*/ 75 w 75"/>
                  <a:gd name="T11" fmla="*/ 142 h 144"/>
                  <a:gd name="T12" fmla="*/ 74 w 75"/>
                  <a:gd name="T13" fmla="*/ 143 h 144"/>
                  <a:gd name="T14" fmla="*/ 74 w 75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44">
                    <a:moveTo>
                      <a:pt x="74" y="144"/>
                    </a:moveTo>
                    <a:cubicBezTo>
                      <a:pt x="73" y="144"/>
                      <a:pt x="73" y="143"/>
                      <a:pt x="73" y="1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3"/>
                      <a:pt x="75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Freeform 344"/>
              <p:cNvSpPr/>
              <p:nvPr/>
            </p:nvSpPr>
            <p:spPr bwMode="auto">
              <a:xfrm>
                <a:off x="2520951" y="3690938"/>
                <a:ext cx="100013" cy="968375"/>
              </a:xfrm>
              <a:custGeom>
                <a:avLst/>
                <a:gdLst>
                  <a:gd name="T0" fmla="*/ 1 w 18"/>
                  <a:gd name="T1" fmla="*/ 174 h 174"/>
                  <a:gd name="T2" fmla="*/ 0 w 18"/>
                  <a:gd name="T3" fmla="*/ 174 h 174"/>
                  <a:gd name="T4" fmla="*/ 0 w 18"/>
                  <a:gd name="T5" fmla="*/ 173 h 174"/>
                  <a:gd name="T6" fmla="*/ 16 w 18"/>
                  <a:gd name="T7" fmla="*/ 1 h 174"/>
                  <a:gd name="T8" fmla="*/ 17 w 18"/>
                  <a:gd name="T9" fmla="*/ 0 h 174"/>
                  <a:gd name="T10" fmla="*/ 18 w 18"/>
                  <a:gd name="T11" fmla="*/ 1 h 174"/>
                  <a:gd name="T12" fmla="*/ 1 w 18"/>
                  <a:gd name="T13" fmla="*/ 173 h 174"/>
                  <a:gd name="T14" fmla="*/ 1 w 18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Freeform 345"/>
              <p:cNvSpPr/>
              <p:nvPr/>
            </p:nvSpPr>
            <p:spPr bwMode="auto">
              <a:xfrm>
                <a:off x="2293938" y="3690938"/>
                <a:ext cx="638175" cy="177800"/>
              </a:xfrm>
              <a:custGeom>
                <a:avLst/>
                <a:gdLst>
                  <a:gd name="T0" fmla="*/ 114 w 115"/>
                  <a:gd name="T1" fmla="*/ 32 h 32"/>
                  <a:gd name="T2" fmla="*/ 114 w 115"/>
                  <a:gd name="T3" fmla="*/ 32 h 32"/>
                  <a:gd name="T4" fmla="*/ 1 w 115"/>
                  <a:gd name="T5" fmla="*/ 2 h 32"/>
                  <a:gd name="T6" fmla="*/ 0 w 115"/>
                  <a:gd name="T7" fmla="*/ 1 h 32"/>
                  <a:gd name="T8" fmla="*/ 1 w 115"/>
                  <a:gd name="T9" fmla="*/ 0 h 32"/>
                  <a:gd name="T10" fmla="*/ 114 w 115"/>
                  <a:gd name="T11" fmla="*/ 30 h 32"/>
                  <a:gd name="T12" fmla="*/ 115 w 115"/>
                  <a:gd name="T13" fmla="*/ 31 h 32"/>
                  <a:gd name="T14" fmla="*/ 114 w 11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32">
                    <a:moveTo>
                      <a:pt x="114" y="32"/>
                    </a:moveTo>
                    <a:cubicBezTo>
                      <a:pt x="114" y="32"/>
                      <a:pt x="114" y="32"/>
                      <a:pt x="114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0"/>
                      <a:pt x="115" y="31"/>
                      <a:pt x="115" y="31"/>
                    </a:cubicBezTo>
                    <a:cubicBezTo>
                      <a:pt x="115" y="32"/>
                      <a:pt x="114" y="32"/>
                      <a:pt x="11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Freeform 346"/>
              <p:cNvSpPr/>
              <p:nvPr/>
            </p:nvSpPr>
            <p:spPr bwMode="auto">
              <a:xfrm>
                <a:off x="2293938" y="3857626"/>
                <a:ext cx="638175" cy="11113"/>
              </a:xfrm>
              <a:custGeom>
                <a:avLst/>
                <a:gdLst>
                  <a:gd name="T0" fmla="*/ 114 w 115"/>
                  <a:gd name="T1" fmla="*/ 2 h 2"/>
                  <a:gd name="T2" fmla="*/ 1 w 115"/>
                  <a:gd name="T3" fmla="*/ 2 h 2"/>
                  <a:gd name="T4" fmla="*/ 0 w 115"/>
                  <a:gd name="T5" fmla="*/ 1 h 2"/>
                  <a:gd name="T6" fmla="*/ 1 w 115"/>
                  <a:gd name="T7" fmla="*/ 0 h 2"/>
                  <a:gd name="T8" fmla="*/ 114 w 115"/>
                  <a:gd name="T9" fmla="*/ 0 h 2"/>
                  <a:gd name="T10" fmla="*/ 115 w 115"/>
                  <a:gd name="T11" fmla="*/ 1 h 2"/>
                  <a:gd name="T12" fmla="*/ 114 w 11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">
                    <a:moveTo>
                      <a:pt x="11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5" y="0"/>
                      <a:pt x="115" y="1"/>
                      <a:pt x="115" y="1"/>
                    </a:cubicBezTo>
                    <a:cubicBezTo>
                      <a:pt x="115" y="2"/>
                      <a:pt x="115" y="2"/>
                      <a:pt x="1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Freeform 347"/>
              <p:cNvSpPr>
                <a:spLocks noEditPoints="1"/>
              </p:cNvSpPr>
              <p:nvPr/>
            </p:nvSpPr>
            <p:spPr bwMode="auto">
              <a:xfrm>
                <a:off x="2276476" y="3673476"/>
                <a:ext cx="673100" cy="996950"/>
              </a:xfrm>
              <a:custGeom>
                <a:avLst/>
                <a:gdLst>
                  <a:gd name="T0" fmla="*/ 77 w 121"/>
                  <a:gd name="T1" fmla="*/ 179 h 179"/>
                  <a:gd name="T2" fmla="*/ 45 w 121"/>
                  <a:gd name="T3" fmla="*/ 179 h 179"/>
                  <a:gd name="T4" fmla="*/ 41 w 121"/>
                  <a:gd name="T5" fmla="*/ 176 h 179"/>
                  <a:gd name="T6" fmla="*/ 45 w 121"/>
                  <a:gd name="T7" fmla="*/ 172 h 179"/>
                  <a:gd name="T8" fmla="*/ 77 w 121"/>
                  <a:gd name="T9" fmla="*/ 172 h 179"/>
                  <a:gd name="T10" fmla="*/ 80 w 121"/>
                  <a:gd name="T11" fmla="*/ 176 h 179"/>
                  <a:gd name="T12" fmla="*/ 77 w 121"/>
                  <a:gd name="T13" fmla="*/ 179 h 179"/>
                  <a:gd name="T14" fmla="*/ 117 w 121"/>
                  <a:gd name="T15" fmla="*/ 38 h 179"/>
                  <a:gd name="T16" fmla="*/ 113 w 121"/>
                  <a:gd name="T17" fmla="*/ 34 h 179"/>
                  <a:gd name="T18" fmla="*/ 113 w 121"/>
                  <a:gd name="T19" fmla="*/ 8 h 179"/>
                  <a:gd name="T20" fmla="*/ 8 w 121"/>
                  <a:gd name="T21" fmla="*/ 8 h 179"/>
                  <a:gd name="T22" fmla="*/ 8 w 121"/>
                  <a:gd name="T23" fmla="*/ 34 h 179"/>
                  <a:gd name="T24" fmla="*/ 4 w 121"/>
                  <a:gd name="T25" fmla="*/ 38 h 179"/>
                  <a:gd name="T26" fmla="*/ 0 w 121"/>
                  <a:gd name="T27" fmla="*/ 34 h 179"/>
                  <a:gd name="T28" fmla="*/ 0 w 121"/>
                  <a:gd name="T29" fmla="*/ 4 h 179"/>
                  <a:gd name="T30" fmla="*/ 4 w 121"/>
                  <a:gd name="T31" fmla="*/ 0 h 179"/>
                  <a:gd name="T32" fmla="*/ 117 w 121"/>
                  <a:gd name="T33" fmla="*/ 0 h 179"/>
                  <a:gd name="T34" fmla="*/ 121 w 121"/>
                  <a:gd name="T35" fmla="*/ 4 h 179"/>
                  <a:gd name="T36" fmla="*/ 121 w 121"/>
                  <a:gd name="T37" fmla="*/ 34 h 179"/>
                  <a:gd name="T38" fmla="*/ 117 w 121"/>
                  <a:gd name="T39" fmla="*/ 3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79">
                    <a:moveTo>
                      <a:pt x="77" y="179"/>
                    </a:moveTo>
                    <a:cubicBezTo>
                      <a:pt x="45" y="179"/>
                      <a:pt x="45" y="179"/>
                      <a:pt x="45" y="179"/>
                    </a:cubicBezTo>
                    <a:cubicBezTo>
                      <a:pt x="42" y="179"/>
                      <a:pt x="41" y="178"/>
                      <a:pt x="41" y="176"/>
                    </a:cubicBezTo>
                    <a:cubicBezTo>
                      <a:pt x="41" y="174"/>
                      <a:pt x="42" y="172"/>
                      <a:pt x="45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9" y="172"/>
                      <a:pt x="80" y="174"/>
                      <a:pt x="80" y="176"/>
                    </a:cubicBezTo>
                    <a:cubicBezTo>
                      <a:pt x="80" y="178"/>
                      <a:pt x="79" y="179"/>
                      <a:pt x="77" y="179"/>
                    </a:cubicBezTo>
                    <a:close/>
                    <a:moveTo>
                      <a:pt x="117" y="38"/>
                    </a:moveTo>
                    <a:cubicBezTo>
                      <a:pt x="115" y="38"/>
                      <a:pt x="113" y="36"/>
                      <a:pt x="113" y="34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6" y="38"/>
                      <a:pt x="4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9" y="0"/>
                      <a:pt x="121" y="2"/>
                      <a:pt x="121" y="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6"/>
                      <a:pt x="119" y="38"/>
                      <a:pt x="1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Oval 348"/>
              <p:cNvSpPr>
                <a:spLocks noChangeArrowheads="1"/>
              </p:cNvSpPr>
              <p:nvPr/>
            </p:nvSpPr>
            <p:spPr bwMode="auto">
              <a:xfrm>
                <a:off x="2571751" y="3835401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Oval 349"/>
              <p:cNvSpPr>
                <a:spLocks noChangeArrowheads="1"/>
              </p:cNvSpPr>
              <p:nvPr/>
            </p:nvSpPr>
            <p:spPr bwMode="auto">
              <a:xfrm>
                <a:off x="2576513" y="3751263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Oval 350"/>
              <p:cNvSpPr>
                <a:spLocks noChangeArrowheads="1"/>
              </p:cNvSpPr>
              <p:nvPr/>
            </p:nvSpPr>
            <p:spPr bwMode="auto">
              <a:xfrm>
                <a:off x="2527301" y="4330701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Oval 351"/>
              <p:cNvSpPr>
                <a:spLocks noChangeArrowheads="1"/>
              </p:cNvSpPr>
              <p:nvPr/>
            </p:nvSpPr>
            <p:spPr bwMode="auto">
              <a:xfrm>
                <a:off x="2716213" y="410210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Oval 352"/>
              <p:cNvSpPr>
                <a:spLocks noChangeArrowheads="1"/>
              </p:cNvSpPr>
              <p:nvPr/>
            </p:nvSpPr>
            <p:spPr bwMode="auto">
              <a:xfrm>
                <a:off x="2405063" y="3979863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45" name="组合 844"/>
            <p:cNvGrpSpPr/>
            <p:nvPr/>
          </p:nvGrpSpPr>
          <p:grpSpPr>
            <a:xfrm>
              <a:off x="939751" y="3662363"/>
              <a:ext cx="693738" cy="1025525"/>
              <a:chOff x="1154113" y="3662363"/>
              <a:chExt cx="693738" cy="1025525"/>
            </a:xfrm>
            <a:grpFill/>
          </p:grpSpPr>
          <p:sp>
            <p:nvSpPr>
              <p:cNvPr id="846" name="Freeform 353"/>
              <p:cNvSpPr/>
              <p:nvPr/>
            </p:nvSpPr>
            <p:spPr bwMode="auto">
              <a:xfrm>
                <a:off x="1169988" y="3863976"/>
                <a:ext cx="644525" cy="533400"/>
              </a:xfrm>
              <a:custGeom>
                <a:avLst/>
                <a:gdLst>
                  <a:gd name="T0" fmla="*/ 1 w 116"/>
                  <a:gd name="T1" fmla="*/ 96 h 96"/>
                  <a:gd name="T2" fmla="*/ 1 w 116"/>
                  <a:gd name="T3" fmla="*/ 96 h 96"/>
                  <a:gd name="T4" fmla="*/ 1 w 116"/>
                  <a:gd name="T5" fmla="*/ 94 h 96"/>
                  <a:gd name="T6" fmla="*/ 114 w 116"/>
                  <a:gd name="T7" fmla="*/ 1 h 96"/>
                  <a:gd name="T8" fmla="*/ 115 w 116"/>
                  <a:gd name="T9" fmla="*/ 1 h 96"/>
                  <a:gd name="T10" fmla="*/ 115 w 116"/>
                  <a:gd name="T11" fmla="*/ 2 h 96"/>
                  <a:gd name="T12" fmla="*/ 2 w 116"/>
                  <a:gd name="T13" fmla="*/ 96 h 96"/>
                  <a:gd name="T14" fmla="*/ 1 w 11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96">
                    <a:moveTo>
                      <a:pt x="1" y="96"/>
                    </a:moveTo>
                    <a:cubicBezTo>
                      <a:pt x="1" y="96"/>
                      <a:pt x="1" y="96"/>
                      <a:pt x="1" y="96"/>
                    </a:cubicBezTo>
                    <a:cubicBezTo>
                      <a:pt x="0" y="95"/>
                      <a:pt x="0" y="95"/>
                      <a:pt x="1" y="94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5" y="0"/>
                      <a:pt x="115" y="0"/>
                      <a:pt x="115" y="1"/>
                    </a:cubicBezTo>
                    <a:cubicBezTo>
                      <a:pt x="116" y="1"/>
                      <a:pt x="116" y="2"/>
                      <a:pt x="115" y="2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Freeform 354"/>
              <p:cNvSpPr/>
              <p:nvPr/>
            </p:nvSpPr>
            <p:spPr bwMode="auto">
              <a:xfrm>
                <a:off x="1425576" y="3863976"/>
                <a:ext cx="388938" cy="122238"/>
              </a:xfrm>
              <a:custGeom>
                <a:avLst/>
                <a:gdLst>
                  <a:gd name="T0" fmla="*/ 1 w 70"/>
                  <a:gd name="T1" fmla="*/ 22 h 22"/>
                  <a:gd name="T2" fmla="*/ 0 w 70"/>
                  <a:gd name="T3" fmla="*/ 21 h 22"/>
                  <a:gd name="T4" fmla="*/ 1 w 70"/>
                  <a:gd name="T5" fmla="*/ 20 h 22"/>
                  <a:gd name="T6" fmla="*/ 68 w 70"/>
                  <a:gd name="T7" fmla="*/ 1 h 22"/>
                  <a:gd name="T8" fmla="*/ 70 w 70"/>
                  <a:gd name="T9" fmla="*/ 1 h 22"/>
                  <a:gd name="T10" fmla="*/ 69 w 70"/>
                  <a:gd name="T11" fmla="*/ 2 h 22"/>
                  <a:gd name="T12" fmla="*/ 1 w 70"/>
                  <a:gd name="T13" fmla="*/ 22 h 22"/>
                  <a:gd name="T14" fmla="*/ 1 w 70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2">
                    <a:moveTo>
                      <a:pt x="1" y="22"/>
                    </a:moveTo>
                    <a:cubicBezTo>
                      <a:pt x="0" y="22"/>
                      <a:pt x="0" y="21"/>
                      <a:pt x="0" y="21"/>
                    </a:cubicBezTo>
                    <a:cubicBezTo>
                      <a:pt x="0" y="21"/>
                      <a:pt x="0" y="20"/>
                      <a:pt x="1" y="2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0"/>
                      <a:pt x="69" y="1"/>
                      <a:pt x="70" y="1"/>
                    </a:cubicBezTo>
                    <a:cubicBezTo>
                      <a:pt x="70" y="2"/>
                      <a:pt x="69" y="2"/>
                      <a:pt x="69" y="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Freeform 355"/>
              <p:cNvSpPr/>
              <p:nvPr/>
            </p:nvSpPr>
            <p:spPr bwMode="auto">
              <a:xfrm>
                <a:off x="1169988" y="4352926"/>
                <a:ext cx="484188" cy="44450"/>
              </a:xfrm>
              <a:custGeom>
                <a:avLst/>
                <a:gdLst>
                  <a:gd name="T0" fmla="*/ 1 w 87"/>
                  <a:gd name="T1" fmla="*/ 8 h 8"/>
                  <a:gd name="T2" fmla="*/ 0 w 87"/>
                  <a:gd name="T3" fmla="*/ 7 h 8"/>
                  <a:gd name="T4" fmla="*/ 1 w 87"/>
                  <a:gd name="T5" fmla="*/ 6 h 8"/>
                  <a:gd name="T6" fmla="*/ 86 w 87"/>
                  <a:gd name="T7" fmla="*/ 0 h 8"/>
                  <a:gd name="T8" fmla="*/ 87 w 87"/>
                  <a:gd name="T9" fmla="*/ 1 h 8"/>
                  <a:gd name="T10" fmla="*/ 86 w 87"/>
                  <a:gd name="T11" fmla="*/ 2 h 8"/>
                  <a:gd name="T12" fmla="*/ 1 w 87"/>
                  <a:gd name="T13" fmla="*/ 8 h 8"/>
                  <a:gd name="T14" fmla="*/ 1 w 87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8">
                    <a:moveTo>
                      <a:pt x="1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7" y="0"/>
                      <a:pt x="87" y="1"/>
                    </a:cubicBezTo>
                    <a:cubicBezTo>
                      <a:pt x="87" y="1"/>
                      <a:pt x="87" y="1"/>
                      <a:pt x="86" y="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Freeform 356"/>
              <p:cNvSpPr/>
              <p:nvPr/>
            </p:nvSpPr>
            <p:spPr bwMode="auto">
              <a:xfrm>
                <a:off x="1169988" y="3975101"/>
                <a:ext cx="266700" cy="422275"/>
              </a:xfrm>
              <a:custGeom>
                <a:avLst/>
                <a:gdLst>
                  <a:gd name="T0" fmla="*/ 1 w 48"/>
                  <a:gd name="T1" fmla="*/ 76 h 76"/>
                  <a:gd name="T2" fmla="*/ 1 w 48"/>
                  <a:gd name="T3" fmla="*/ 76 h 76"/>
                  <a:gd name="T4" fmla="*/ 0 w 48"/>
                  <a:gd name="T5" fmla="*/ 75 h 76"/>
                  <a:gd name="T6" fmla="*/ 46 w 48"/>
                  <a:gd name="T7" fmla="*/ 0 h 76"/>
                  <a:gd name="T8" fmla="*/ 47 w 48"/>
                  <a:gd name="T9" fmla="*/ 0 h 76"/>
                  <a:gd name="T10" fmla="*/ 48 w 48"/>
                  <a:gd name="T11" fmla="*/ 1 h 76"/>
                  <a:gd name="T12" fmla="*/ 2 w 48"/>
                  <a:gd name="T13" fmla="*/ 76 h 76"/>
                  <a:gd name="T14" fmla="*/ 1 w 48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6">
                    <a:moveTo>
                      <a:pt x="1" y="76"/>
                    </a:moveTo>
                    <a:cubicBezTo>
                      <a:pt x="1" y="76"/>
                      <a:pt x="1" y="76"/>
                      <a:pt x="1" y="76"/>
                    </a:cubicBezTo>
                    <a:cubicBezTo>
                      <a:pt x="0" y="76"/>
                      <a:pt x="0" y="75"/>
                      <a:pt x="0" y="7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7" y="0"/>
                      <a:pt x="47" y="0"/>
                    </a:cubicBezTo>
                    <a:cubicBezTo>
                      <a:pt x="48" y="0"/>
                      <a:pt x="48" y="1"/>
                      <a:pt x="48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Freeform 357"/>
              <p:cNvSpPr/>
              <p:nvPr/>
            </p:nvSpPr>
            <p:spPr bwMode="auto">
              <a:xfrm>
                <a:off x="1643063" y="3863976"/>
                <a:ext cx="171450" cy="500063"/>
              </a:xfrm>
              <a:custGeom>
                <a:avLst/>
                <a:gdLst>
                  <a:gd name="T0" fmla="*/ 1 w 31"/>
                  <a:gd name="T1" fmla="*/ 90 h 90"/>
                  <a:gd name="T2" fmla="*/ 1 w 31"/>
                  <a:gd name="T3" fmla="*/ 89 h 90"/>
                  <a:gd name="T4" fmla="*/ 1 w 31"/>
                  <a:gd name="T5" fmla="*/ 88 h 90"/>
                  <a:gd name="T6" fmla="*/ 29 w 31"/>
                  <a:gd name="T7" fmla="*/ 1 h 90"/>
                  <a:gd name="T8" fmla="*/ 30 w 31"/>
                  <a:gd name="T9" fmla="*/ 1 h 90"/>
                  <a:gd name="T10" fmla="*/ 31 w 31"/>
                  <a:gd name="T11" fmla="*/ 2 h 90"/>
                  <a:gd name="T12" fmla="*/ 2 w 31"/>
                  <a:gd name="T13" fmla="*/ 89 h 90"/>
                  <a:gd name="T14" fmla="*/ 1 w 3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90">
                    <a:moveTo>
                      <a:pt x="1" y="90"/>
                    </a:moveTo>
                    <a:cubicBezTo>
                      <a:pt x="1" y="90"/>
                      <a:pt x="1" y="89"/>
                      <a:pt x="1" y="89"/>
                    </a:cubicBezTo>
                    <a:cubicBezTo>
                      <a:pt x="1" y="89"/>
                      <a:pt x="0" y="89"/>
                      <a:pt x="1" y="88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30" y="0"/>
                      <a:pt x="30" y="1"/>
                    </a:cubicBezTo>
                    <a:cubicBezTo>
                      <a:pt x="30" y="1"/>
                      <a:pt x="31" y="1"/>
                      <a:pt x="31" y="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Freeform 358"/>
              <p:cNvSpPr/>
              <p:nvPr/>
            </p:nvSpPr>
            <p:spPr bwMode="auto">
              <a:xfrm>
                <a:off x="1498601" y="4352926"/>
                <a:ext cx="155575" cy="317500"/>
              </a:xfrm>
              <a:custGeom>
                <a:avLst/>
                <a:gdLst>
                  <a:gd name="T0" fmla="*/ 1 w 28"/>
                  <a:gd name="T1" fmla="*/ 57 h 57"/>
                  <a:gd name="T2" fmla="*/ 0 w 28"/>
                  <a:gd name="T3" fmla="*/ 57 h 57"/>
                  <a:gd name="T4" fmla="*/ 0 w 28"/>
                  <a:gd name="T5" fmla="*/ 56 h 57"/>
                  <a:gd name="T6" fmla="*/ 27 w 28"/>
                  <a:gd name="T7" fmla="*/ 0 h 57"/>
                  <a:gd name="T8" fmla="*/ 28 w 28"/>
                  <a:gd name="T9" fmla="*/ 0 h 57"/>
                  <a:gd name="T10" fmla="*/ 28 w 28"/>
                  <a:gd name="T11" fmla="*/ 1 h 57"/>
                  <a:gd name="T12" fmla="*/ 2 w 28"/>
                  <a:gd name="T13" fmla="*/ 57 h 57"/>
                  <a:gd name="T14" fmla="*/ 1 w 28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7">
                    <a:moveTo>
                      <a:pt x="1" y="57"/>
                    </a:moveTo>
                    <a:cubicBezTo>
                      <a:pt x="1" y="57"/>
                      <a:pt x="0" y="57"/>
                      <a:pt x="0" y="57"/>
                    </a:cubicBezTo>
                    <a:cubicBezTo>
                      <a:pt x="0" y="57"/>
                      <a:pt x="0" y="56"/>
                      <a:pt x="0" y="5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8" y="0"/>
                    </a:cubicBezTo>
                    <a:cubicBezTo>
                      <a:pt x="28" y="0"/>
                      <a:pt x="28" y="1"/>
                      <a:pt x="28" y="1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" y="57"/>
                      <a:pt x="1" y="57"/>
                      <a:pt x="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Freeform 359"/>
              <p:cNvSpPr/>
              <p:nvPr/>
            </p:nvSpPr>
            <p:spPr bwMode="auto">
              <a:xfrm>
                <a:off x="1425576" y="3673476"/>
                <a:ext cx="100013" cy="312738"/>
              </a:xfrm>
              <a:custGeom>
                <a:avLst/>
                <a:gdLst>
                  <a:gd name="T0" fmla="*/ 1 w 18"/>
                  <a:gd name="T1" fmla="*/ 56 h 56"/>
                  <a:gd name="T2" fmla="*/ 1 w 18"/>
                  <a:gd name="T3" fmla="*/ 56 h 56"/>
                  <a:gd name="T4" fmla="*/ 0 w 18"/>
                  <a:gd name="T5" fmla="*/ 54 h 56"/>
                  <a:gd name="T6" fmla="*/ 16 w 18"/>
                  <a:gd name="T7" fmla="*/ 1 h 56"/>
                  <a:gd name="T8" fmla="*/ 17 w 18"/>
                  <a:gd name="T9" fmla="*/ 0 h 56"/>
                  <a:gd name="T10" fmla="*/ 18 w 18"/>
                  <a:gd name="T11" fmla="*/ 2 h 56"/>
                  <a:gd name="T12" fmla="*/ 2 w 18"/>
                  <a:gd name="T13" fmla="*/ 55 h 56"/>
                  <a:gd name="T14" fmla="*/ 1 w 18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56">
                    <a:moveTo>
                      <a:pt x="1" y="56"/>
                    </a:moveTo>
                    <a:cubicBezTo>
                      <a:pt x="1" y="56"/>
                      <a:pt x="1" y="56"/>
                      <a:pt x="1" y="56"/>
                    </a:cubicBezTo>
                    <a:cubicBezTo>
                      <a:pt x="0" y="55"/>
                      <a:pt x="0" y="55"/>
                      <a:pt x="0" y="5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7" y="0"/>
                      <a:pt x="17" y="0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5"/>
                      <a:pt x="1" y="56"/>
                      <a:pt x="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Freeform 360"/>
              <p:cNvSpPr/>
              <p:nvPr/>
            </p:nvSpPr>
            <p:spPr bwMode="auto">
              <a:xfrm>
                <a:off x="1425576" y="3975101"/>
                <a:ext cx="228600" cy="388938"/>
              </a:xfrm>
              <a:custGeom>
                <a:avLst/>
                <a:gdLst>
                  <a:gd name="T0" fmla="*/ 40 w 41"/>
                  <a:gd name="T1" fmla="*/ 70 h 70"/>
                  <a:gd name="T2" fmla="*/ 40 w 41"/>
                  <a:gd name="T3" fmla="*/ 69 h 70"/>
                  <a:gd name="T4" fmla="*/ 0 w 41"/>
                  <a:gd name="T5" fmla="*/ 1 h 70"/>
                  <a:gd name="T6" fmla="*/ 0 w 41"/>
                  <a:gd name="T7" fmla="*/ 0 h 70"/>
                  <a:gd name="T8" fmla="*/ 2 w 41"/>
                  <a:gd name="T9" fmla="*/ 0 h 70"/>
                  <a:gd name="T10" fmla="*/ 41 w 41"/>
                  <a:gd name="T11" fmla="*/ 68 h 70"/>
                  <a:gd name="T12" fmla="*/ 41 w 41"/>
                  <a:gd name="T13" fmla="*/ 69 h 70"/>
                  <a:gd name="T14" fmla="*/ 40 w 41"/>
                  <a:gd name="T1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70">
                    <a:moveTo>
                      <a:pt x="40" y="70"/>
                    </a:moveTo>
                    <a:cubicBezTo>
                      <a:pt x="40" y="70"/>
                      <a:pt x="40" y="69"/>
                      <a:pt x="40" y="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70"/>
                      <a:pt x="40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Freeform 361"/>
              <p:cNvSpPr>
                <a:spLocks noEditPoints="1"/>
              </p:cNvSpPr>
              <p:nvPr/>
            </p:nvSpPr>
            <p:spPr bwMode="auto">
              <a:xfrm>
                <a:off x="1154113" y="3662363"/>
                <a:ext cx="693738" cy="1025525"/>
              </a:xfrm>
              <a:custGeom>
                <a:avLst/>
                <a:gdLst>
                  <a:gd name="T0" fmla="*/ 63 w 125"/>
                  <a:gd name="T1" fmla="*/ 184 h 184"/>
                  <a:gd name="T2" fmla="*/ 1 w 125"/>
                  <a:gd name="T3" fmla="*/ 132 h 184"/>
                  <a:gd name="T4" fmla="*/ 3 w 125"/>
                  <a:gd name="T5" fmla="*/ 128 h 184"/>
                  <a:gd name="T6" fmla="*/ 8 w 125"/>
                  <a:gd name="T7" fmla="*/ 130 h 184"/>
                  <a:gd name="T8" fmla="*/ 63 w 125"/>
                  <a:gd name="T9" fmla="*/ 177 h 184"/>
                  <a:gd name="T10" fmla="*/ 83 w 125"/>
                  <a:gd name="T11" fmla="*/ 173 h 184"/>
                  <a:gd name="T12" fmla="*/ 101 w 125"/>
                  <a:gd name="T13" fmla="*/ 162 h 184"/>
                  <a:gd name="T14" fmla="*/ 113 w 125"/>
                  <a:gd name="T15" fmla="*/ 146 h 184"/>
                  <a:gd name="T16" fmla="*/ 118 w 125"/>
                  <a:gd name="T17" fmla="*/ 126 h 184"/>
                  <a:gd name="T18" fmla="*/ 112 w 125"/>
                  <a:gd name="T19" fmla="*/ 104 h 184"/>
                  <a:gd name="T20" fmla="*/ 97 w 125"/>
                  <a:gd name="T21" fmla="*/ 89 h 184"/>
                  <a:gd name="T22" fmla="*/ 68 w 125"/>
                  <a:gd name="T23" fmla="*/ 74 h 184"/>
                  <a:gd name="T24" fmla="*/ 61 w 125"/>
                  <a:gd name="T25" fmla="*/ 71 h 184"/>
                  <a:gd name="T26" fmla="*/ 54 w 125"/>
                  <a:gd name="T27" fmla="*/ 67 h 184"/>
                  <a:gd name="T28" fmla="*/ 47 w 125"/>
                  <a:gd name="T29" fmla="*/ 61 h 184"/>
                  <a:gd name="T30" fmla="*/ 48 w 125"/>
                  <a:gd name="T31" fmla="*/ 56 h 184"/>
                  <a:gd name="T32" fmla="*/ 53 w 125"/>
                  <a:gd name="T33" fmla="*/ 56 h 184"/>
                  <a:gd name="T34" fmla="*/ 58 w 125"/>
                  <a:gd name="T35" fmla="*/ 61 h 184"/>
                  <a:gd name="T36" fmla="*/ 64 w 125"/>
                  <a:gd name="T37" fmla="*/ 64 h 184"/>
                  <a:gd name="T38" fmla="*/ 71 w 125"/>
                  <a:gd name="T39" fmla="*/ 67 h 184"/>
                  <a:gd name="T40" fmla="*/ 100 w 125"/>
                  <a:gd name="T41" fmla="*/ 83 h 184"/>
                  <a:gd name="T42" fmla="*/ 119 w 125"/>
                  <a:gd name="T43" fmla="*/ 100 h 184"/>
                  <a:gd name="T44" fmla="*/ 125 w 125"/>
                  <a:gd name="T45" fmla="*/ 126 h 184"/>
                  <a:gd name="T46" fmla="*/ 120 w 125"/>
                  <a:gd name="T47" fmla="*/ 149 h 184"/>
                  <a:gd name="T48" fmla="*/ 106 w 125"/>
                  <a:gd name="T49" fmla="*/ 167 h 184"/>
                  <a:gd name="T50" fmla="*/ 86 w 125"/>
                  <a:gd name="T51" fmla="*/ 180 h 184"/>
                  <a:gd name="T52" fmla="*/ 63 w 125"/>
                  <a:gd name="T53" fmla="*/ 184 h 184"/>
                  <a:gd name="T54" fmla="*/ 89 w 125"/>
                  <a:gd name="T55" fmla="*/ 128 h 184"/>
                  <a:gd name="T56" fmla="*/ 86 w 125"/>
                  <a:gd name="T57" fmla="*/ 125 h 184"/>
                  <a:gd name="T58" fmla="*/ 84 w 125"/>
                  <a:gd name="T59" fmla="*/ 120 h 184"/>
                  <a:gd name="T60" fmla="*/ 78 w 125"/>
                  <a:gd name="T61" fmla="*/ 115 h 184"/>
                  <a:gd name="T62" fmla="*/ 71 w 125"/>
                  <a:gd name="T63" fmla="*/ 110 h 184"/>
                  <a:gd name="T64" fmla="*/ 63 w 125"/>
                  <a:gd name="T65" fmla="*/ 107 h 184"/>
                  <a:gd name="T66" fmla="*/ 46 w 125"/>
                  <a:gd name="T67" fmla="*/ 98 h 184"/>
                  <a:gd name="T68" fmla="*/ 30 w 125"/>
                  <a:gd name="T69" fmla="*/ 88 h 184"/>
                  <a:gd name="T70" fmla="*/ 17 w 125"/>
                  <a:gd name="T71" fmla="*/ 74 h 184"/>
                  <a:gd name="T72" fmla="*/ 12 w 125"/>
                  <a:gd name="T73" fmla="*/ 53 h 184"/>
                  <a:gd name="T74" fmla="*/ 16 w 125"/>
                  <a:gd name="T75" fmla="*/ 32 h 184"/>
                  <a:gd name="T76" fmla="*/ 27 w 125"/>
                  <a:gd name="T77" fmla="*/ 15 h 184"/>
                  <a:gd name="T78" fmla="*/ 44 w 125"/>
                  <a:gd name="T79" fmla="*/ 4 h 184"/>
                  <a:gd name="T80" fmla="*/ 66 w 125"/>
                  <a:gd name="T81" fmla="*/ 0 h 184"/>
                  <a:gd name="T82" fmla="*/ 96 w 125"/>
                  <a:gd name="T83" fmla="*/ 8 h 184"/>
                  <a:gd name="T84" fmla="*/ 121 w 125"/>
                  <a:gd name="T85" fmla="*/ 35 h 184"/>
                  <a:gd name="T86" fmla="*/ 120 w 125"/>
                  <a:gd name="T87" fmla="*/ 41 h 184"/>
                  <a:gd name="T88" fmla="*/ 115 w 125"/>
                  <a:gd name="T89" fmla="*/ 39 h 184"/>
                  <a:gd name="T90" fmla="*/ 92 w 125"/>
                  <a:gd name="T91" fmla="*/ 15 h 184"/>
                  <a:gd name="T92" fmla="*/ 66 w 125"/>
                  <a:gd name="T93" fmla="*/ 7 h 184"/>
                  <a:gd name="T94" fmla="*/ 47 w 125"/>
                  <a:gd name="T95" fmla="*/ 10 h 184"/>
                  <a:gd name="T96" fmla="*/ 33 w 125"/>
                  <a:gd name="T97" fmla="*/ 20 h 184"/>
                  <a:gd name="T98" fmla="*/ 23 w 125"/>
                  <a:gd name="T99" fmla="*/ 34 h 184"/>
                  <a:gd name="T100" fmla="*/ 20 w 125"/>
                  <a:gd name="T101" fmla="*/ 53 h 184"/>
                  <a:gd name="T102" fmla="*/ 24 w 125"/>
                  <a:gd name="T103" fmla="*/ 70 h 184"/>
                  <a:gd name="T104" fmla="*/ 34 w 125"/>
                  <a:gd name="T105" fmla="*/ 82 h 184"/>
                  <a:gd name="T106" fmla="*/ 50 w 125"/>
                  <a:gd name="T107" fmla="*/ 92 h 184"/>
                  <a:gd name="T108" fmla="*/ 67 w 125"/>
                  <a:gd name="T109" fmla="*/ 100 h 184"/>
                  <a:gd name="T110" fmla="*/ 74 w 125"/>
                  <a:gd name="T111" fmla="*/ 104 h 184"/>
                  <a:gd name="T112" fmla="*/ 82 w 125"/>
                  <a:gd name="T113" fmla="*/ 109 h 184"/>
                  <a:gd name="T114" fmla="*/ 90 w 125"/>
                  <a:gd name="T115" fmla="*/ 115 h 184"/>
                  <a:gd name="T116" fmla="*/ 93 w 125"/>
                  <a:gd name="T117" fmla="*/ 125 h 184"/>
                  <a:gd name="T118" fmla="*/ 89 w 125"/>
                  <a:gd name="T119" fmla="*/ 12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" h="184">
                    <a:moveTo>
                      <a:pt x="63" y="184"/>
                    </a:moveTo>
                    <a:cubicBezTo>
                      <a:pt x="35" y="184"/>
                      <a:pt x="14" y="167"/>
                      <a:pt x="1" y="132"/>
                    </a:cubicBezTo>
                    <a:cubicBezTo>
                      <a:pt x="0" y="130"/>
                      <a:pt x="1" y="128"/>
                      <a:pt x="3" y="128"/>
                    </a:cubicBezTo>
                    <a:cubicBezTo>
                      <a:pt x="5" y="127"/>
                      <a:pt x="7" y="128"/>
                      <a:pt x="8" y="130"/>
                    </a:cubicBezTo>
                    <a:cubicBezTo>
                      <a:pt x="20" y="161"/>
                      <a:pt x="38" y="177"/>
                      <a:pt x="63" y="177"/>
                    </a:cubicBezTo>
                    <a:cubicBezTo>
                      <a:pt x="70" y="177"/>
                      <a:pt x="77" y="175"/>
                      <a:pt x="83" y="173"/>
                    </a:cubicBezTo>
                    <a:cubicBezTo>
                      <a:pt x="90" y="170"/>
                      <a:pt x="96" y="167"/>
                      <a:pt x="101" y="162"/>
                    </a:cubicBezTo>
                    <a:cubicBezTo>
                      <a:pt x="106" y="157"/>
                      <a:pt x="110" y="152"/>
                      <a:pt x="113" y="146"/>
                    </a:cubicBezTo>
                    <a:cubicBezTo>
                      <a:pt x="116" y="140"/>
                      <a:pt x="118" y="133"/>
                      <a:pt x="118" y="126"/>
                    </a:cubicBezTo>
                    <a:cubicBezTo>
                      <a:pt x="118" y="117"/>
                      <a:pt x="116" y="110"/>
                      <a:pt x="112" y="104"/>
                    </a:cubicBezTo>
                    <a:cubicBezTo>
                      <a:pt x="109" y="98"/>
                      <a:pt x="103" y="93"/>
                      <a:pt x="97" y="89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66" y="73"/>
                      <a:pt x="64" y="72"/>
                      <a:pt x="61" y="71"/>
                    </a:cubicBezTo>
                    <a:cubicBezTo>
                      <a:pt x="59" y="70"/>
                      <a:pt x="56" y="68"/>
                      <a:pt x="54" y="67"/>
                    </a:cubicBezTo>
                    <a:cubicBezTo>
                      <a:pt x="51" y="65"/>
                      <a:pt x="49" y="63"/>
                      <a:pt x="47" y="61"/>
                    </a:cubicBezTo>
                    <a:cubicBezTo>
                      <a:pt x="46" y="59"/>
                      <a:pt x="46" y="57"/>
                      <a:pt x="48" y="56"/>
                    </a:cubicBezTo>
                    <a:cubicBezTo>
                      <a:pt x="49" y="55"/>
                      <a:pt x="52" y="55"/>
                      <a:pt x="53" y="56"/>
                    </a:cubicBezTo>
                    <a:cubicBezTo>
                      <a:pt x="54" y="58"/>
                      <a:pt x="56" y="59"/>
                      <a:pt x="58" y="61"/>
                    </a:cubicBezTo>
                    <a:cubicBezTo>
                      <a:pt x="60" y="62"/>
                      <a:pt x="62" y="63"/>
                      <a:pt x="64" y="64"/>
                    </a:cubicBezTo>
                    <a:cubicBezTo>
                      <a:pt x="67" y="65"/>
                      <a:pt x="69" y="66"/>
                      <a:pt x="71" y="67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8" y="88"/>
                      <a:pt x="114" y="93"/>
                      <a:pt x="119" y="100"/>
                    </a:cubicBezTo>
                    <a:cubicBezTo>
                      <a:pt x="123" y="107"/>
                      <a:pt x="125" y="116"/>
                      <a:pt x="125" y="126"/>
                    </a:cubicBezTo>
                    <a:cubicBezTo>
                      <a:pt x="125" y="134"/>
                      <a:pt x="123" y="142"/>
                      <a:pt x="120" y="149"/>
                    </a:cubicBezTo>
                    <a:cubicBezTo>
                      <a:pt x="116" y="156"/>
                      <a:pt x="112" y="162"/>
                      <a:pt x="106" y="167"/>
                    </a:cubicBezTo>
                    <a:cubicBezTo>
                      <a:pt x="100" y="173"/>
                      <a:pt x="93" y="177"/>
                      <a:pt x="86" y="180"/>
                    </a:cubicBezTo>
                    <a:cubicBezTo>
                      <a:pt x="78" y="182"/>
                      <a:pt x="71" y="184"/>
                      <a:pt x="63" y="184"/>
                    </a:cubicBezTo>
                    <a:close/>
                    <a:moveTo>
                      <a:pt x="89" y="128"/>
                    </a:moveTo>
                    <a:cubicBezTo>
                      <a:pt x="87" y="128"/>
                      <a:pt x="86" y="127"/>
                      <a:pt x="86" y="125"/>
                    </a:cubicBezTo>
                    <a:cubicBezTo>
                      <a:pt x="86" y="123"/>
                      <a:pt x="85" y="121"/>
                      <a:pt x="84" y="120"/>
                    </a:cubicBezTo>
                    <a:cubicBezTo>
                      <a:pt x="82" y="118"/>
                      <a:pt x="81" y="116"/>
                      <a:pt x="78" y="115"/>
                    </a:cubicBezTo>
                    <a:cubicBezTo>
                      <a:pt x="76" y="113"/>
                      <a:pt x="73" y="112"/>
                      <a:pt x="71" y="110"/>
                    </a:cubicBezTo>
                    <a:cubicBezTo>
                      <a:pt x="68" y="109"/>
                      <a:pt x="65" y="108"/>
                      <a:pt x="63" y="107"/>
                    </a:cubicBezTo>
                    <a:cubicBezTo>
                      <a:pt x="58" y="104"/>
                      <a:pt x="52" y="101"/>
                      <a:pt x="46" y="98"/>
                    </a:cubicBezTo>
                    <a:cubicBezTo>
                      <a:pt x="40" y="95"/>
                      <a:pt x="35" y="92"/>
                      <a:pt x="30" y="88"/>
                    </a:cubicBezTo>
                    <a:cubicBezTo>
                      <a:pt x="25" y="84"/>
                      <a:pt x="21" y="79"/>
                      <a:pt x="17" y="74"/>
                    </a:cubicBezTo>
                    <a:cubicBezTo>
                      <a:pt x="14" y="68"/>
                      <a:pt x="12" y="61"/>
                      <a:pt x="12" y="53"/>
                    </a:cubicBezTo>
                    <a:cubicBezTo>
                      <a:pt x="12" y="45"/>
                      <a:pt x="14" y="38"/>
                      <a:pt x="16" y="32"/>
                    </a:cubicBezTo>
                    <a:cubicBezTo>
                      <a:pt x="19" y="25"/>
                      <a:pt x="23" y="20"/>
                      <a:pt x="27" y="15"/>
                    </a:cubicBezTo>
                    <a:cubicBezTo>
                      <a:pt x="32" y="10"/>
                      <a:pt x="38" y="6"/>
                      <a:pt x="44" y="4"/>
                    </a:cubicBezTo>
                    <a:cubicBezTo>
                      <a:pt x="51" y="1"/>
                      <a:pt x="58" y="0"/>
                      <a:pt x="66" y="0"/>
                    </a:cubicBezTo>
                    <a:cubicBezTo>
                      <a:pt x="76" y="0"/>
                      <a:pt x="86" y="3"/>
                      <a:pt x="96" y="8"/>
                    </a:cubicBezTo>
                    <a:cubicBezTo>
                      <a:pt x="105" y="14"/>
                      <a:pt x="113" y="23"/>
                      <a:pt x="121" y="35"/>
                    </a:cubicBezTo>
                    <a:cubicBezTo>
                      <a:pt x="122" y="37"/>
                      <a:pt x="121" y="39"/>
                      <a:pt x="120" y="41"/>
                    </a:cubicBezTo>
                    <a:cubicBezTo>
                      <a:pt x="118" y="42"/>
                      <a:pt x="116" y="41"/>
                      <a:pt x="115" y="39"/>
                    </a:cubicBezTo>
                    <a:cubicBezTo>
                      <a:pt x="108" y="28"/>
                      <a:pt x="100" y="20"/>
                      <a:pt x="92" y="15"/>
                    </a:cubicBezTo>
                    <a:cubicBezTo>
                      <a:pt x="84" y="10"/>
                      <a:pt x="75" y="7"/>
                      <a:pt x="66" y="7"/>
                    </a:cubicBezTo>
                    <a:cubicBezTo>
                      <a:pt x="59" y="7"/>
                      <a:pt x="53" y="8"/>
                      <a:pt x="47" y="10"/>
                    </a:cubicBezTo>
                    <a:cubicBezTo>
                      <a:pt x="42" y="13"/>
                      <a:pt x="37" y="16"/>
                      <a:pt x="33" y="20"/>
                    </a:cubicBezTo>
                    <a:cubicBezTo>
                      <a:pt x="29" y="24"/>
                      <a:pt x="25" y="29"/>
                      <a:pt x="23" y="34"/>
                    </a:cubicBezTo>
                    <a:cubicBezTo>
                      <a:pt x="21" y="40"/>
                      <a:pt x="20" y="46"/>
                      <a:pt x="20" y="53"/>
                    </a:cubicBezTo>
                    <a:cubicBezTo>
                      <a:pt x="20" y="60"/>
                      <a:pt x="21" y="65"/>
                      <a:pt x="24" y="70"/>
                    </a:cubicBezTo>
                    <a:cubicBezTo>
                      <a:pt x="26" y="75"/>
                      <a:pt x="30" y="79"/>
                      <a:pt x="34" y="82"/>
                    </a:cubicBezTo>
                    <a:cubicBezTo>
                      <a:pt x="39" y="86"/>
                      <a:pt x="44" y="89"/>
                      <a:pt x="50" y="92"/>
                    </a:cubicBezTo>
                    <a:cubicBezTo>
                      <a:pt x="55" y="94"/>
                      <a:pt x="61" y="97"/>
                      <a:pt x="67" y="100"/>
                    </a:cubicBezTo>
                    <a:cubicBezTo>
                      <a:pt x="69" y="101"/>
                      <a:pt x="71" y="102"/>
                      <a:pt x="74" y="104"/>
                    </a:cubicBezTo>
                    <a:cubicBezTo>
                      <a:pt x="77" y="105"/>
                      <a:pt x="80" y="107"/>
                      <a:pt x="82" y="109"/>
                    </a:cubicBezTo>
                    <a:cubicBezTo>
                      <a:pt x="85" y="110"/>
                      <a:pt x="88" y="113"/>
                      <a:pt x="90" y="115"/>
                    </a:cubicBezTo>
                    <a:cubicBezTo>
                      <a:pt x="92" y="118"/>
                      <a:pt x="93" y="121"/>
                      <a:pt x="93" y="125"/>
                    </a:cubicBezTo>
                    <a:cubicBezTo>
                      <a:pt x="93" y="127"/>
                      <a:pt x="91" y="128"/>
                      <a:pt x="89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Oval 362"/>
              <p:cNvSpPr>
                <a:spLocks noChangeArrowheads="1"/>
              </p:cNvSpPr>
              <p:nvPr/>
            </p:nvSpPr>
            <p:spPr bwMode="auto">
              <a:xfrm>
                <a:off x="1447801" y="3802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Oval 363"/>
              <p:cNvSpPr>
                <a:spLocks noChangeArrowheads="1"/>
              </p:cNvSpPr>
              <p:nvPr/>
            </p:nvSpPr>
            <p:spPr bwMode="auto">
              <a:xfrm>
                <a:off x="1387476" y="4348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Oval 364"/>
              <p:cNvSpPr>
                <a:spLocks noChangeArrowheads="1"/>
              </p:cNvSpPr>
              <p:nvPr/>
            </p:nvSpPr>
            <p:spPr bwMode="auto">
              <a:xfrm>
                <a:off x="1276351" y="4264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Oval 365"/>
              <p:cNvSpPr>
                <a:spLocks noChangeArrowheads="1"/>
              </p:cNvSpPr>
              <p:nvPr/>
            </p:nvSpPr>
            <p:spPr bwMode="auto">
              <a:xfrm>
                <a:off x="1487488" y="40862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9" name="组合 858"/>
            <p:cNvGrpSpPr/>
            <p:nvPr/>
          </p:nvGrpSpPr>
          <p:grpSpPr>
            <a:xfrm>
              <a:off x="5170439" y="2192338"/>
              <a:ext cx="944563" cy="996950"/>
              <a:chOff x="5384801" y="2192338"/>
              <a:chExt cx="944563" cy="996950"/>
            </a:xfrm>
            <a:grpFill/>
          </p:grpSpPr>
          <p:sp>
            <p:nvSpPr>
              <p:cNvPr id="860" name="Freeform 366"/>
              <p:cNvSpPr/>
              <p:nvPr/>
            </p:nvSpPr>
            <p:spPr bwMode="auto">
              <a:xfrm>
                <a:off x="5400676" y="3167063"/>
                <a:ext cx="795338" cy="6350"/>
              </a:xfrm>
              <a:custGeom>
                <a:avLst/>
                <a:gdLst>
                  <a:gd name="T0" fmla="*/ 142 w 143"/>
                  <a:gd name="T1" fmla="*/ 1 h 1"/>
                  <a:gd name="T2" fmla="*/ 1 w 143"/>
                  <a:gd name="T3" fmla="*/ 1 h 1"/>
                  <a:gd name="T4" fmla="*/ 0 w 143"/>
                  <a:gd name="T5" fmla="*/ 0 h 1"/>
                  <a:gd name="T6" fmla="*/ 1 w 143"/>
                  <a:gd name="T7" fmla="*/ 0 h 1"/>
                  <a:gd name="T8" fmla="*/ 142 w 143"/>
                  <a:gd name="T9" fmla="*/ 0 h 1"/>
                  <a:gd name="T10" fmla="*/ 143 w 143"/>
                  <a:gd name="T11" fmla="*/ 0 h 1"/>
                  <a:gd name="T12" fmla="*/ 142 w 14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">
                    <a:moveTo>
                      <a:pt x="14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1"/>
                      <a:pt x="143" y="1"/>
                      <a:pt x="1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Freeform 367"/>
              <p:cNvSpPr/>
              <p:nvPr/>
            </p:nvSpPr>
            <p:spPr bwMode="auto">
              <a:xfrm>
                <a:off x="5400676" y="2849563"/>
                <a:ext cx="733425" cy="323850"/>
              </a:xfrm>
              <a:custGeom>
                <a:avLst/>
                <a:gdLst>
                  <a:gd name="T0" fmla="*/ 1 w 132"/>
                  <a:gd name="T1" fmla="*/ 58 h 58"/>
                  <a:gd name="T2" fmla="*/ 0 w 132"/>
                  <a:gd name="T3" fmla="*/ 58 h 58"/>
                  <a:gd name="T4" fmla="*/ 1 w 132"/>
                  <a:gd name="T5" fmla="*/ 57 h 58"/>
                  <a:gd name="T6" fmla="*/ 131 w 132"/>
                  <a:gd name="T7" fmla="*/ 0 h 58"/>
                  <a:gd name="T8" fmla="*/ 132 w 132"/>
                  <a:gd name="T9" fmla="*/ 0 h 58"/>
                  <a:gd name="T10" fmla="*/ 132 w 132"/>
                  <a:gd name="T11" fmla="*/ 1 h 58"/>
                  <a:gd name="T12" fmla="*/ 1 w 132"/>
                  <a:gd name="T13" fmla="*/ 58 h 58"/>
                  <a:gd name="T14" fmla="*/ 1 w 13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58">
                    <a:moveTo>
                      <a:pt x="1" y="58"/>
                    </a:moveTo>
                    <a:cubicBezTo>
                      <a:pt x="1" y="58"/>
                      <a:pt x="0" y="58"/>
                      <a:pt x="0" y="58"/>
                    </a:cubicBezTo>
                    <a:cubicBezTo>
                      <a:pt x="0" y="57"/>
                      <a:pt x="0" y="57"/>
                      <a:pt x="1" y="57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2" y="0"/>
                      <a:pt x="132" y="0"/>
                    </a:cubicBezTo>
                    <a:cubicBezTo>
                      <a:pt x="132" y="1"/>
                      <a:pt x="132" y="1"/>
                      <a:pt x="132" y="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Freeform 368"/>
              <p:cNvSpPr/>
              <p:nvPr/>
            </p:nvSpPr>
            <p:spPr bwMode="auto">
              <a:xfrm>
                <a:off x="5400676" y="2209801"/>
                <a:ext cx="128588" cy="963613"/>
              </a:xfrm>
              <a:custGeom>
                <a:avLst/>
                <a:gdLst>
                  <a:gd name="T0" fmla="*/ 1 w 23"/>
                  <a:gd name="T1" fmla="*/ 173 h 173"/>
                  <a:gd name="T2" fmla="*/ 1 w 23"/>
                  <a:gd name="T3" fmla="*/ 173 h 173"/>
                  <a:gd name="T4" fmla="*/ 0 w 23"/>
                  <a:gd name="T5" fmla="*/ 172 h 173"/>
                  <a:gd name="T6" fmla="*/ 21 w 23"/>
                  <a:gd name="T7" fmla="*/ 1 h 173"/>
                  <a:gd name="T8" fmla="*/ 22 w 23"/>
                  <a:gd name="T9" fmla="*/ 0 h 173"/>
                  <a:gd name="T10" fmla="*/ 23 w 23"/>
                  <a:gd name="T11" fmla="*/ 1 h 173"/>
                  <a:gd name="T12" fmla="*/ 2 w 23"/>
                  <a:gd name="T13" fmla="*/ 173 h 173"/>
                  <a:gd name="T14" fmla="*/ 1 w 2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Freeform 369"/>
              <p:cNvSpPr/>
              <p:nvPr/>
            </p:nvSpPr>
            <p:spPr bwMode="auto">
              <a:xfrm>
                <a:off x="5400676" y="2498726"/>
                <a:ext cx="406400" cy="674688"/>
              </a:xfrm>
              <a:custGeom>
                <a:avLst/>
                <a:gdLst>
                  <a:gd name="T0" fmla="*/ 1 w 73"/>
                  <a:gd name="T1" fmla="*/ 121 h 121"/>
                  <a:gd name="T2" fmla="*/ 0 w 73"/>
                  <a:gd name="T3" fmla="*/ 121 h 121"/>
                  <a:gd name="T4" fmla="*/ 0 w 73"/>
                  <a:gd name="T5" fmla="*/ 120 h 121"/>
                  <a:gd name="T6" fmla="*/ 71 w 73"/>
                  <a:gd name="T7" fmla="*/ 0 h 121"/>
                  <a:gd name="T8" fmla="*/ 72 w 73"/>
                  <a:gd name="T9" fmla="*/ 0 h 121"/>
                  <a:gd name="T10" fmla="*/ 72 w 73"/>
                  <a:gd name="T11" fmla="*/ 1 h 121"/>
                  <a:gd name="T12" fmla="*/ 2 w 73"/>
                  <a:gd name="T13" fmla="*/ 121 h 121"/>
                  <a:gd name="T14" fmla="*/ 1 w 73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21">
                    <a:moveTo>
                      <a:pt x="1" y="121"/>
                    </a:moveTo>
                    <a:cubicBezTo>
                      <a:pt x="1" y="121"/>
                      <a:pt x="1" y="121"/>
                      <a:pt x="0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2" y="0"/>
                      <a:pt x="72" y="0"/>
                    </a:cubicBezTo>
                    <a:cubicBezTo>
                      <a:pt x="73" y="0"/>
                      <a:pt x="73" y="1"/>
                      <a:pt x="72" y="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Freeform 370"/>
              <p:cNvSpPr/>
              <p:nvPr/>
            </p:nvSpPr>
            <p:spPr bwMode="auto">
              <a:xfrm>
                <a:off x="6122988" y="2209801"/>
                <a:ext cx="195263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Freeform 371"/>
              <p:cNvSpPr/>
              <p:nvPr/>
            </p:nvSpPr>
            <p:spPr bwMode="auto">
              <a:xfrm>
                <a:off x="6122988" y="2849563"/>
                <a:ext cx="73025" cy="323850"/>
              </a:xfrm>
              <a:custGeom>
                <a:avLst/>
                <a:gdLst>
                  <a:gd name="T0" fmla="*/ 12 w 13"/>
                  <a:gd name="T1" fmla="*/ 58 h 58"/>
                  <a:gd name="T2" fmla="*/ 12 w 13"/>
                  <a:gd name="T3" fmla="*/ 58 h 58"/>
                  <a:gd name="T4" fmla="*/ 0 w 13"/>
                  <a:gd name="T5" fmla="*/ 1 h 58"/>
                  <a:gd name="T6" fmla="*/ 1 w 13"/>
                  <a:gd name="T7" fmla="*/ 0 h 58"/>
                  <a:gd name="T8" fmla="*/ 2 w 13"/>
                  <a:gd name="T9" fmla="*/ 0 h 58"/>
                  <a:gd name="T10" fmla="*/ 13 w 13"/>
                  <a:gd name="T11" fmla="*/ 57 h 58"/>
                  <a:gd name="T12" fmla="*/ 13 w 13"/>
                  <a:gd name="T13" fmla="*/ 58 h 58"/>
                  <a:gd name="T14" fmla="*/ 12 w 13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8">
                    <a:moveTo>
                      <a:pt x="12" y="58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2" y="5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Freeform 372"/>
              <p:cNvSpPr/>
              <p:nvPr/>
            </p:nvSpPr>
            <p:spPr bwMode="auto">
              <a:xfrm>
                <a:off x="6184901" y="2209801"/>
                <a:ext cx="133350" cy="963613"/>
              </a:xfrm>
              <a:custGeom>
                <a:avLst/>
                <a:gdLst>
                  <a:gd name="T0" fmla="*/ 1 w 24"/>
                  <a:gd name="T1" fmla="*/ 173 h 173"/>
                  <a:gd name="T2" fmla="*/ 1 w 24"/>
                  <a:gd name="T3" fmla="*/ 173 h 173"/>
                  <a:gd name="T4" fmla="*/ 1 w 24"/>
                  <a:gd name="T5" fmla="*/ 172 h 173"/>
                  <a:gd name="T6" fmla="*/ 22 w 24"/>
                  <a:gd name="T7" fmla="*/ 1 h 173"/>
                  <a:gd name="T8" fmla="*/ 23 w 24"/>
                  <a:gd name="T9" fmla="*/ 0 h 173"/>
                  <a:gd name="T10" fmla="*/ 23 w 24"/>
                  <a:gd name="T11" fmla="*/ 1 h 173"/>
                  <a:gd name="T12" fmla="*/ 2 w 24"/>
                  <a:gd name="T13" fmla="*/ 173 h 173"/>
                  <a:gd name="T14" fmla="*/ 1 w 2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3" y="0"/>
                      <a:pt x="24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Freeform 373"/>
              <p:cNvSpPr/>
              <p:nvPr/>
            </p:nvSpPr>
            <p:spPr bwMode="auto">
              <a:xfrm>
                <a:off x="5400676" y="2209801"/>
                <a:ext cx="406400" cy="963613"/>
              </a:xfrm>
              <a:custGeom>
                <a:avLst/>
                <a:gdLst>
                  <a:gd name="T0" fmla="*/ 72 w 73"/>
                  <a:gd name="T1" fmla="*/ 173 h 173"/>
                  <a:gd name="T2" fmla="*/ 71 w 73"/>
                  <a:gd name="T3" fmla="*/ 173 h 173"/>
                  <a:gd name="T4" fmla="*/ 0 w 73"/>
                  <a:gd name="T5" fmla="*/ 1 h 173"/>
                  <a:gd name="T6" fmla="*/ 1 w 73"/>
                  <a:gd name="T7" fmla="*/ 0 h 173"/>
                  <a:gd name="T8" fmla="*/ 2 w 73"/>
                  <a:gd name="T9" fmla="*/ 0 h 173"/>
                  <a:gd name="T10" fmla="*/ 73 w 73"/>
                  <a:gd name="T11" fmla="*/ 172 h 173"/>
                  <a:gd name="T12" fmla="*/ 72 w 73"/>
                  <a:gd name="T13" fmla="*/ 173 h 173"/>
                  <a:gd name="T14" fmla="*/ 72 w 7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3">
                    <a:moveTo>
                      <a:pt x="72" y="173"/>
                    </a:moveTo>
                    <a:cubicBezTo>
                      <a:pt x="71" y="173"/>
                      <a:pt x="71" y="173"/>
                      <a:pt x="71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3" y="172"/>
                      <a:pt x="73" y="172"/>
                      <a:pt x="73" y="172"/>
                    </a:cubicBezTo>
                    <a:cubicBezTo>
                      <a:pt x="73" y="173"/>
                      <a:pt x="73" y="173"/>
                      <a:pt x="72" y="173"/>
                    </a:cubicBezTo>
                    <a:cubicBezTo>
                      <a:pt x="72" y="173"/>
                      <a:pt x="72" y="173"/>
                      <a:pt x="72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Freeform 374"/>
              <p:cNvSpPr/>
              <p:nvPr/>
            </p:nvSpPr>
            <p:spPr bwMode="auto">
              <a:xfrm>
                <a:off x="5384801" y="2192338"/>
                <a:ext cx="944563" cy="996950"/>
              </a:xfrm>
              <a:custGeom>
                <a:avLst/>
                <a:gdLst>
                  <a:gd name="T0" fmla="*/ 167 w 170"/>
                  <a:gd name="T1" fmla="*/ 179 h 179"/>
                  <a:gd name="T2" fmla="*/ 145 w 170"/>
                  <a:gd name="T3" fmla="*/ 179 h 179"/>
                  <a:gd name="T4" fmla="*/ 142 w 170"/>
                  <a:gd name="T5" fmla="*/ 175 h 179"/>
                  <a:gd name="T6" fmla="*/ 145 w 170"/>
                  <a:gd name="T7" fmla="*/ 172 h 179"/>
                  <a:gd name="T8" fmla="*/ 163 w 170"/>
                  <a:gd name="T9" fmla="*/ 172 h 179"/>
                  <a:gd name="T10" fmla="*/ 163 w 170"/>
                  <a:gd name="T11" fmla="*/ 7 h 179"/>
                  <a:gd name="T12" fmla="*/ 138 w 170"/>
                  <a:gd name="T13" fmla="*/ 7 h 179"/>
                  <a:gd name="T14" fmla="*/ 138 w 170"/>
                  <a:gd name="T15" fmla="*/ 119 h 179"/>
                  <a:gd name="T16" fmla="*/ 136 w 170"/>
                  <a:gd name="T17" fmla="*/ 122 h 179"/>
                  <a:gd name="T18" fmla="*/ 132 w 170"/>
                  <a:gd name="T19" fmla="*/ 121 h 179"/>
                  <a:gd name="T20" fmla="*/ 23 w 170"/>
                  <a:gd name="T21" fmla="*/ 7 h 179"/>
                  <a:gd name="T22" fmla="*/ 8 w 170"/>
                  <a:gd name="T23" fmla="*/ 7 h 179"/>
                  <a:gd name="T24" fmla="*/ 8 w 170"/>
                  <a:gd name="T25" fmla="*/ 175 h 179"/>
                  <a:gd name="T26" fmla="*/ 4 w 170"/>
                  <a:gd name="T27" fmla="*/ 179 h 179"/>
                  <a:gd name="T28" fmla="*/ 0 w 170"/>
                  <a:gd name="T29" fmla="*/ 175 h 179"/>
                  <a:gd name="T30" fmla="*/ 0 w 170"/>
                  <a:gd name="T31" fmla="*/ 4 h 179"/>
                  <a:gd name="T32" fmla="*/ 4 w 170"/>
                  <a:gd name="T33" fmla="*/ 0 h 179"/>
                  <a:gd name="T34" fmla="*/ 25 w 170"/>
                  <a:gd name="T35" fmla="*/ 0 h 179"/>
                  <a:gd name="T36" fmla="*/ 28 w 170"/>
                  <a:gd name="T37" fmla="*/ 1 h 179"/>
                  <a:gd name="T38" fmla="*/ 131 w 170"/>
                  <a:gd name="T39" fmla="*/ 109 h 179"/>
                  <a:gd name="T40" fmla="*/ 131 w 170"/>
                  <a:gd name="T41" fmla="*/ 4 h 179"/>
                  <a:gd name="T42" fmla="*/ 134 w 170"/>
                  <a:gd name="T43" fmla="*/ 0 h 179"/>
                  <a:gd name="T44" fmla="*/ 167 w 170"/>
                  <a:gd name="T45" fmla="*/ 0 h 179"/>
                  <a:gd name="T46" fmla="*/ 170 w 170"/>
                  <a:gd name="T47" fmla="*/ 4 h 179"/>
                  <a:gd name="T48" fmla="*/ 170 w 170"/>
                  <a:gd name="T49" fmla="*/ 175 h 179"/>
                  <a:gd name="T50" fmla="*/ 167 w 170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79">
                    <a:moveTo>
                      <a:pt x="167" y="179"/>
                    </a:moveTo>
                    <a:cubicBezTo>
                      <a:pt x="145" y="179"/>
                      <a:pt x="145" y="179"/>
                      <a:pt x="145" y="179"/>
                    </a:cubicBezTo>
                    <a:cubicBezTo>
                      <a:pt x="143" y="179"/>
                      <a:pt x="142" y="178"/>
                      <a:pt x="142" y="175"/>
                    </a:cubicBezTo>
                    <a:cubicBezTo>
                      <a:pt x="142" y="173"/>
                      <a:pt x="143" y="172"/>
                      <a:pt x="14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138" y="120"/>
                      <a:pt x="137" y="121"/>
                      <a:pt x="136" y="122"/>
                    </a:cubicBezTo>
                    <a:cubicBezTo>
                      <a:pt x="134" y="123"/>
                      <a:pt x="133" y="122"/>
                      <a:pt x="132" y="121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0"/>
                      <a:pt x="28" y="1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32" y="0"/>
                      <a:pt x="134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9" y="0"/>
                      <a:pt x="170" y="2"/>
                      <a:pt x="170" y="4"/>
                    </a:cubicBezTo>
                    <a:cubicBezTo>
                      <a:pt x="170" y="175"/>
                      <a:pt x="170" y="175"/>
                      <a:pt x="170" y="175"/>
                    </a:cubicBezTo>
                    <a:cubicBezTo>
                      <a:pt x="170" y="178"/>
                      <a:pt x="169" y="179"/>
                      <a:pt x="16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Oval 375"/>
              <p:cNvSpPr>
                <a:spLocks noChangeArrowheads="1"/>
              </p:cNvSpPr>
              <p:nvPr/>
            </p:nvSpPr>
            <p:spPr bwMode="auto">
              <a:xfrm>
                <a:off x="5467351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Oval 376"/>
              <p:cNvSpPr>
                <a:spLocks noChangeArrowheads="1"/>
              </p:cNvSpPr>
              <p:nvPr/>
            </p:nvSpPr>
            <p:spPr bwMode="auto">
              <a:xfrm>
                <a:off x="5611813" y="27495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Oval 377"/>
              <p:cNvSpPr>
                <a:spLocks noChangeArrowheads="1"/>
              </p:cNvSpPr>
              <p:nvPr/>
            </p:nvSpPr>
            <p:spPr bwMode="auto">
              <a:xfrm>
                <a:off x="5711826" y="300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Oval 378"/>
              <p:cNvSpPr>
                <a:spLocks noChangeArrowheads="1"/>
              </p:cNvSpPr>
              <p:nvPr/>
            </p:nvSpPr>
            <p:spPr bwMode="auto">
              <a:xfrm>
                <a:off x="6211888" y="2767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73" name="组合 872"/>
            <p:cNvGrpSpPr/>
            <p:nvPr/>
          </p:nvGrpSpPr>
          <p:grpSpPr>
            <a:xfrm>
              <a:off x="8039051" y="2192338"/>
              <a:ext cx="582613" cy="1003300"/>
              <a:chOff x="8253413" y="2192338"/>
              <a:chExt cx="582613" cy="1003300"/>
            </a:xfrm>
            <a:grpFill/>
          </p:grpSpPr>
          <p:sp>
            <p:nvSpPr>
              <p:cNvPr id="874" name="Freeform 379"/>
              <p:cNvSpPr/>
              <p:nvPr/>
            </p:nvSpPr>
            <p:spPr bwMode="auto">
              <a:xfrm>
                <a:off x="8447088" y="2767013"/>
                <a:ext cx="11113" cy="406400"/>
              </a:xfrm>
              <a:custGeom>
                <a:avLst/>
                <a:gdLst>
                  <a:gd name="T0" fmla="*/ 1 w 2"/>
                  <a:gd name="T1" fmla="*/ 73 h 73"/>
                  <a:gd name="T2" fmla="*/ 0 w 2"/>
                  <a:gd name="T3" fmla="*/ 72 h 73"/>
                  <a:gd name="T4" fmla="*/ 0 w 2"/>
                  <a:gd name="T5" fmla="*/ 1 h 73"/>
                  <a:gd name="T6" fmla="*/ 1 w 2"/>
                  <a:gd name="T7" fmla="*/ 0 h 73"/>
                  <a:gd name="T8" fmla="*/ 2 w 2"/>
                  <a:gd name="T9" fmla="*/ 1 h 73"/>
                  <a:gd name="T10" fmla="*/ 2 w 2"/>
                  <a:gd name="T11" fmla="*/ 72 h 73"/>
                  <a:gd name="T12" fmla="*/ 1 w 2"/>
                  <a:gd name="T13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3">
                    <a:moveTo>
                      <a:pt x="1" y="73"/>
                    </a:moveTo>
                    <a:cubicBezTo>
                      <a:pt x="1" y="73"/>
                      <a:pt x="0" y="73"/>
                      <a:pt x="0" y="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Freeform 380"/>
              <p:cNvSpPr/>
              <p:nvPr/>
            </p:nvSpPr>
            <p:spPr bwMode="auto">
              <a:xfrm>
                <a:off x="8269288" y="2209801"/>
                <a:ext cx="188913" cy="963613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1 h 173"/>
                  <a:gd name="T10" fmla="*/ 34 w 34"/>
                  <a:gd name="T11" fmla="*/ 172 h 173"/>
                  <a:gd name="T12" fmla="*/ 33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2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3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Freeform 381"/>
              <p:cNvSpPr/>
              <p:nvPr/>
            </p:nvSpPr>
            <p:spPr bwMode="auto">
              <a:xfrm>
                <a:off x="8269288" y="2767013"/>
                <a:ext cx="188913" cy="406400"/>
              </a:xfrm>
              <a:custGeom>
                <a:avLst/>
                <a:gdLst>
                  <a:gd name="T0" fmla="*/ 1 w 34"/>
                  <a:gd name="T1" fmla="*/ 73 h 73"/>
                  <a:gd name="T2" fmla="*/ 1 w 34"/>
                  <a:gd name="T3" fmla="*/ 73 h 73"/>
                  <a:gd name="T4" fmla="*/ 0 w 34"/>
                  <a:gd name="T5" fmla="*/ 72 h 73"/>
                  <a:gd name="T6" fmla="*/ 32 w 34"/>
                  <a:gd name="T7" fmla="*/ 1 h 73"/>
                  <a:gd name="T8" fmla="*/ 34 w 34"/>
                  <a:gd name="T9" fmla="*/ 0 h 73"/>
                  <a:gd name="T10" fmla="*/ 34 w 34"/>
                  <a:gd name="T11" fmla="*/ 2 h 73"/>
                  <a:gd name="T12" fmla="*/ 2 w 34"/>
                  <a:gd name="T13" fmla="*/ 73 h 73"/>
                  <a:gd name="T14" fmla="*/ 1 w 34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73">
                    <a:moveTo>
                      <a:pt x="1" y="73"/>
                    </a:moveTo>
                    <a:cubicBezTo>
                      <a:pt x="1" y="73"/>
                      <a:pt x="1" y="73"/>
                      <a:pt x="1" y="73"/>
                    </a:cubicBezTo>
                    <a:cubicBezTo>
                      <a:pt x="0" y="73"/>
                      <a:pt x="0" y="73"/>
                      <a:pt x="0" y="72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1"/>
                      <a:pt x="34" y="1"/>
                      <a:pt x="34" y="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1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Freeform 382"/>
              <p:cNvSpPr/>
              <p:nvPr/>
            </p:nvSpPr>
            <p:spPr bwMode="auto">
              <a:xfrm>
                <a:off x="8447088" y="2209801"/>
                <a:ext cx="11113" cy="568325"/>
              </a:xfrm>
              <a:custGeom>
                <a:avLst/>
                <a:gdLst>
                  <a:gd name="T0" fmla="*/ 1 w 2"/>
                  <a:gd name="T1" fmla="*/ 102 h 102"/>
                  <a:gd name="T2" fmla="*/ 0 w 2"/>
                  <a:gd name="T3" fmla="*/ 101 h 102"/>
                  <a:gd name="T4" fmla="*/ 0 w 2"/>
                  <a:gd name="T5" fmla="*/ 1 h 102"/>
                  <a:gd name="T6" fmla="*/ 1 w 2"/>
                  <a:gd name="T7" fmla="*/ 0 h 102"/>
                  <a:gd name="T8" fmla="*/ 2 w 2"/>
                  <a:gd name="T9" fmla="*/ 1 h 102"/>
                  <a:gd name="T10" fmla="*/ 2 w 2"/>
                  <a:gd name="T11" fmla="*/ 101 h 102"/>
                  <a:gd name="T12" fmla="*/ 1 w 2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2">
                    <a:moveTo>
                      <a:pt x="1" y="102"/>
                    </a:moveTo>
                    <a:cubicBezTo>
                      <a:pt x="1" y="102"/>
                      <a:pt x="0" y="102"/>
                      <a:pt x="0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2" y="102"/>
                      <a:pt x="2" y="102"/>
                      <a:pt x="1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Freeform 383"/>
              <p:cNvSpPr/>
              <p:nvPr/>
            </p:nvSpPr>
            <p:spPr bwMode="auto">
              <a:xfrm>
                <a:off x="8269288" y="2209801"/>
                <a:ext cx="477838" cy="477838"/>
              </a:xfrm>
              <a:custGeom>
                <a:avLst/>
                <a:gdLst>
                  <a:gd name="T0" fmla="*/ 85 w 86"/>
                  <a:gd name="T1" fmla="*/ 86 h 86"/>
                  <a:gd name="T2" fmla="*/ 85 w 86"/>
                  <a:gd name="T3" fmla="*/ 86 h 86"/>
                  <a:gd name="T4" fmla="*/ 0 w 86"/>
                  <a:gd name="T5" fmla="*/ 1 h 86"/>
                  <a:gd name="T6" fmla="*/ 0 w 86"/>
                  <a:gd name="T7" fmla="*/ 0 h 86"/>
                  <a:gd name="T8" fmla="*/ 2 w 86"/>
                  <a:gd name="T9" fmla="*/ 0 h 86"/>
                  <a:gd name="T10" fmla="*/ 86 w 86"/>
                  <a:gd name="T11" fmla="*/ 85 h 86"/>
                  <a:gd name="T12" fmla="*/ 86 w 86"/>
                  <a:gd name="T13" fmla="*/ 86 h 86"/>
                  <a:gd name="T14" fmla="*/ 85 w 86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86">
                    <a:moveTo>
                      <a:pt x="85" y="86"/>
                    </a:moveTo>
                    <a:cubicBezTo>
                      <a:pt x="85" y="86"/>
                      <a:pt x="85" y="86"/>
                      <a:pt x="85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5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5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Freeform 384"/>
              <p:cNvSpPr/>
              <p:nvPr/>
            </p:nvSpPr>
            <p:spPr bwMode="auto">
              <a:xfrm>
                <a:off x="8447088" y="2209801"/>
                <a:ext cx="300038" cy="477838"/>
              </a:xfrm>
              <a:custGeom>
                <a:avLst/>
                <a:gdLst>
                  <a:gd name="T0" fmla="*/ 53 w 54"/>
                  <a:gd name="T1" fmla="*/ 86 h 86"/>
                  <a:gd name="T2" fmla="*/ 53 w 54"/>
                  <a:gd name="T3" fmla="*/ 86 h 86"/>
                  <a:gd name="T4" fmla="*/ 0 w 54"/>
                  <a:gd name="T5" fmla="*/ 1 h 86"/>
                  <a:gd name="T6" fmla="*/ 1 w 54"/>
                  <a:gd name="T7" fmla="*/ 0 h 86"/>
                  <a:gd name="T8" fmla="*/ 2 w 54"/>
                  <a:gd name="T9" fmla="*/ 0 h 86"/>
                  <a:gd name="T10" fmla="*/ 54 w 54"/>
                  <a:gd name="T11" fmla="*/ 85 h 86"/>
                  <a:gd name="T12" fmla="*/ 54 w 54"/>
                  <a:gd name="T13" fmla="*/ 86 h 86"/>
                  <a:gd name="T14" fmla="*/ 53 w 54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6">
                    <a:moveTo>
                      <a:pt x="53" y="86"/>
                    </a:moveTo>
                    <a:cubicBezTo>
                      <a:pt x="53" y="86"/>
                      <a:pt x="53" y="86"/>
                      <a:pt x="53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6"/>
                      <a:pt x="54" y="86"/>
                    </a:cubicBezTo>
                    <a:cubicBezTo>
                      <a:pt x="54" y="86"/>
                      <a:pt x="54" y="86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Freeform 385"/>
              <p:cNvSpPr/>
              <p:nvPr/>
            </p:nvSpPr>
            <p:spPr bwMode="auto">
              <a:xfrm>
                <a:off x="8253413" y="2192338"/>
                <a:ext cx="582613" cy="996950"/>
              </a:xfrm>
              <a:custGeom>
                <a:avLst/>
                <a:gdLst>
                  <a:gd name="T0" fmla="*/ 4 w 105"/>
                  <a:gd name="T1" fmla="*/ 179 h 179"/>
                  <a:gd name="T2" fmla="*/ 0 w 105"/>
                  <a:gd name="T3" fmla="*/ 175 h 179"/>
                  <a:gd name="T4" fmla="*/ 0 w 105"/>
                  <a:gd name="T5" fmla="*/ 4 h 179"/>
                  <a:gd name="T6" fmla="*/ 4 w 105"/>
                  <a:gd name="T7" fmla="*/ 0 h 179"/>
                  <a:gd name="T8" fmla="*/ 42 w 105"/>
                  <a:gd name="T9" fmla="*/ 0 h 179"/>
                  <a:gd name="T10" fmla="*/ 66 w 105"/>
                  <a:gd name="T11" fmla="*/ 3 h 179"/>
                  <a:gd name="T12" fmla="*/ 86 w 105"/>
                  <a:gd name="T13" fmla="*/ 13 h 179"/>
                  <a:gd name="T14" fmla="*/ 100 w 105"/>
                  <a:gd name="T15" fmla="*/ 30 h 179"/>
                  <a:gd name="T16" fmla="*/ 105 w 105"/>
                  <a:gd name="T17" fmla="*/ 54 h 179"/>
                  <a:gd name="T18" fmla="*/ 100 w 105"/>
                  <a:gd name="T19" fmla="*/ 79 h 179"/>
                  <a:gd name="T20" fmla="*/ 86 w 105"/>
                  <a:gd name="T21" fmla="*/ 95 h 179"/>
                  <a:gd name="T22" fmla="*/ 66 w 105"/>
                  <a:gd name="T23" fmla="*/ 105 h 179"/>
                  <a:gd name="T24" fmla="*/ 42 w 105"/>
                  <a:gd name="T25" fmla="*/ 108 h 179"/>
                  <a:gd name="T26" fmla="*/ 36 w 105"/>
                  <a:gd name="T27" fmla="*/ 108 h 179"/>
                  <a:gd name="T28" fmla="*/ 32 w 105"/>
                  <a:gd name="T29" fmla="*/ 104 h 179"/>
                  <a:gd name="T30" fmla="*/ 36 w 105"/>
                  <a:gd name="T31" fmla="*/ 101 h 179"/>
                  <a:gd name="T32" fmla="*/ 42 w 105"/>
                  <a:gd name="T33" fmla="*/ 101 h 179"/>
                  <a:gd name="T34" fmla="*/ 64 w 105"/>
                  <a:gd name="T35" fmla="*/ 98 h 179"/>
                  <a:gd name="T36" fmla="*/ 81 w 105"/>
                  <a:gd name="T37" fmla="*/ 90 h 179"/>
                  <a:gd name="T38" fmla="*/ 93 w 105"/>
                  <a:gd name="T39" fmla="*/ 75 h 179"/>
                  <a:gd name="T40" fmla="*/ 97 w 105"/>
                  <a:gd name="T41" fmla="*/ 54 h 179"/>
                  <a:gd name="T42" fmla="*/ 93 w 105"/>
                  <a:gd name="T43" fmla="*/ 33 h 179"/>
                  <a:gd name="T44" fmla="*/ 82 w 105"/>
                  <a:gd name="T45" fmla="*/ 19 h 179"/>
                  <a:gd name="T46" fmla="*/ 64 w 105"/>
                  <a:gd name="T47" fmla="*/ 10 h 179"/>
                  <a:gd name="T48" fmla="*/ 42 w 105"/>
                  <a:gd name="T49" fmla="*/ 7 h 179"/>
                  <a:gd name="T50" fmla="*/ 8 w 105"/>
                  <a:gd name="T51" fmla="*/ 7 h 179"/>
                  <a:gd name="T52" fmla="*/ 8 w 105"/>
                  <a:gd name="T53" fmla="*/ 175 h 179"/>
                  <a:gd name="T54" fmla="*/ 4 w 105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179">
                    <a:moveTo>
                      <a:pt x="4" y="179"/>
                    </a:move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1" y="0"/>
                      <a:pt x="59" y="1"/>
                      <a:pt x="66" y="3"/>
                    </a:cubicBezTo>
                    <a:cubicBezTo>
                      <a:pt x="74" y="5"/>
                      <a:pt x="80" y="8"/>
                      <a:pt x="86" y="13"/>
                    </a:cubicBezTo>
                    <a:cubicBezTo>
                      <a:pt x="92" y="17"/>
                      <a:pt x="97" y="23"/>
                      <a:pt x="100" y="30"/>
                    </a:cubicBezTo>
                    <a:cubicBezTo>
                      <a:pt x="103" y="37"/>
                      <a:pt x="105" y="45"/>
                      <a:pt x="105" y="54"/>
                    </a:cubicBezTo>
                    <a:cubicBezTo>
                      <a:pt x="105" y="64"/>
                      <a:pt x="103" y="72"/>
                      <a:pt x="100" y="79"/>
                    </a:cubicBezTo>
                    <a:cubicBezTo>
                      <a:pt x="96" y="85"/>
                      <a:pt x="92" y="91"/>
                      <a:pt x="86" y="95"/>
                    </a:cubicBezTo>
                    <a:cubicBezTo>
                      <a:pt x="80" y="100"/>
                      <a:pt x="73" y="103"/>
                      <a:pt x="66" y="105"/>
                    </a:cubicBezTo>
                    <a:cubicBezTo>
                      <a:pt x="58" y="107"/>
                      <a:pt x="50" y="108"/>
                      <a:pt x="42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4" y="108"/>
                      <a:pt x="32" y="106"/>
                      <a:pt x="32" y="104"/>
                    </a:cubicBezTo>
                    <a:cubicBezTo>
                      <a:pt x="32" y="102"/>
                      <a:pt x="34" y="101"/>
                      <a:pt x="36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50" y="101"/>
                      <a:pt x="57" y="100"/>
                      <a:pt x="64" y="98"/>
                    </a:cubicBezTo>
                    <a:cubicBezTo>
                      <a:pt x="70" y="96"/>
                      <a:pt x="76" y="93"/>
                      <a:pt x="81" y="90"/>
                    </a:cubicBezTo>
                    <a:cubicBezTo>
                      <a:pt x="86" y="86"/>
                      <a:pt x="90" y="81"/>
                      <a:pt x="93" y="75"/>
                    </a:cubicBezTo>
                    <a:cubicBezTo>
                      <a:pt x="96" y="70"/>
                      <a:pt x="97" y="62"/>
                      <a:pt x="97" y="54"/>
                    </a:cubicBezTo>
                    <a:cubicBezTo>
                      <a:pt x="97" y="46"/>
                      <a:pt x="96" y="39"/>
                      <a:pt x="93" y="33"/>
                    </a:cubicBezTo>
                    <a:cubicBezTo>
                      <a:pt x="91" y="27"/>
                      <a:pt x="87" y="22"/>
                      <a:pt x="82" y="19"/>
                    </a:cubicBezTo>
                    <a:cubicBezTo>
                      <a:pt x="77" y="15"/>
                      <a:pt x="71" y="12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Oval 386"/>
              <p:cNvSpPr>
                <a:spLocks noChangeArrowheads="1"/>
              </p:cNvSpPr>
              <p:nvPr/>
            </p:nvSpPr>
            <p:spPr bwMode="auto">
              <a:xfrm>
                <a:off x="8424863" y="31448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Oval 387"/>
              <p:cNvSpPr>
                <a:spLocks noChangeArrowheads="1"/>
              </p:cNvSpPr>
              <p:nvPr/>
            </p:nvSpPr>
            <p:spPr bwMode="auto">
              <a:xfrm>
                <a:off x="8369301" y="2855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Oval 388"/>
              <p:cNvSpPr>
                <a:spLocks noChangeArrowheads="1"/>
              </p:cNvSpPr>
              <p:nvPr/>
            </p:nvSpPr>
            <p:spPr bwMode="auto">
              <a:xfrm>
                <a:off x="8424863" y="2365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Oval 389"/>
              <p:cNvSpPr>
                <a:spLocks noChangeArrowheads="1"/>
              </p:cNvSpPr>
              <p:nvPr/>
            </p:nvSpPr>
            <p:spPr bwMode="auto">
              <a:xfrm>
                <a:off x="8620126" y="24939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5" name="组合 884"/>
            <p:cNvGrpSpPr/>
            <p:nvPr/>
          </p:nvGrpSpPr>
          <p:grpSpPr>
            <a:xfrm>
              <a:off x="10490151" y="2192338"/>
              <a:ext cx="684213" cy="996950"/>
              <a:chOff x="10704513" y="2192338"/>
              <a:chExt cx="684213" cy="996950"/>
            </a:xfrm>
            <a:grpFill/>
          </p:grpSpPr>
          <p:sp>
            <p:nvSpPr>
              <p:cNvPr id="886" name="Freeform 390"/>
              <p:cNvSpPr/>
              <p:nvPr/>
            </p:nvSpPr>
            <p:spPr bwMode="auto">
              <a:xfrm>
                <a:off x="10720388" y="3167063"/>
                <a:ext cx="650875" cy="6350"/>
              </a:xfrm>
              <a:custGeom>
                <a:avLst/>
                <a:gdLst>
                  <a:gd name="T0" fmla="*/ 116 w 117"/>
                  <a:gd name="T1" fmla="*/ 1 h 1"/>
                  <a:gd name="T2" fmla="*/ 1 w 117"/>
                  <a:gd name="T3" fmla="*/ 1 h 1"/>
                  <a:gd name="T4" fmla="*/ 0 w 117"/>
                  <a:gd name="T5" fmla="*/ 0 h 1"/>
                  <a:gd name="T6" fmla="*/ 1 w 117"/>
                  <a:gd name="T7" fmla="*/ 0 h 1"/>
                  <a:gd name="T8" fmla="*/ 116 w 117"/>
                  <a:gd name="T9" fmla="*/ 0 h 1"/>
                  <a:gd name="T10" fmla="*/ 117 w 117"/>
                  <a:gd name="T11" fmla="*/ 0 h 1"/>
                  <a:gd name="T12" fmla="*/ 116 w 117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1">
                    <a:moveTo>
                      <a:pt x="11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0"/>
                    </a:cubicBezTo>
                    <a:cubicBezTo>
                      <a:pt x="117" y="1"/>
                      <a:pt x="116" y="1"/>
                      <a:pt x="1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Freeform 391"/>
              <p:cNvSpPr/>
              <p:nvPr/>
            </p:nvSpPr>
            <p:spPr bwMode="auto">
              <a:xfrm>
                <a:off x="10720388" y="2755901"/>
                <a:ext cx="361950" cy="417513"/>
              </a:xfrm>
              <a:custGeom>
                <a:avLst/>
                <a:gdLst>
                  <a:gd name="T0" fmla="*/ 1 w 65"/>
                  <a:gd name="T1" fmla="*/ 75 h 75"/>
                  <a:gd name="T2" fmla="*/ 0 w 65"/>
                  <a:gd name="T3" fmla="*/ 75 h 75"/>
                  <a:gd name="T4" fmla="*/ 0 w 65"/>
                  <a:gd name="T5" fmla="*/ 74 h 75"/>
                  <a:gd name="T6" fmla="*/ 64 w 65"/>
                  <a:gd name="T7" fmla="*/ 0 h 75"/>
                  <a:gd name="T8" fmla="*/ 65 w 65"/>
                  <a:gd name="T9" fmla="*/ 0 h 75"/>
                  <a:gd name="T10" fmla="*/ 65 w 65"/>
                  <a:gd name="T11" fmla="*/ 1 h 75"/>
                  <a:gd name="T12" fmla="*/ 1 w 65"/>
                  <a:gd name="T13" fmla="*/ 75 h 75"/>
                  <a:gd name="T14" fmla="*/ 1 w 65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75">
                    <a:moveTo>
                      <a:pt x="1" y="75"/>
                    </a:move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Freeform 392"/>
              <p:cNvSpPr/>
              <p:nvPr/>
            </p:nvSpPr>
            <p:spPr bwMode="auto">
              <a:xfrm>
                <a:off x="10933113" y="2209801"/>
                <a:ext cx="149225" cy="557213"/>
              </a:xfrm>
              <a:custGeom>
                <a:avLst/>
                <a:gdLst>
                  <a:gd name="T0" fmla="*/ 26 w 27"/>
                  <a:gd name="T1" fmla="*/ 100 h 100"/>
                  <a:gd name="T2" fmla="*/ 25 w 27"/>
                  <a:gd name="T3" fmla="*/ 99 h 100"/>
                  <a:gd name="T4" fmla="*/ 0 w 27"/>
                  <a:gd name="T5" fmla="*/ 1 h 100"/>
                  <a:gd name="T6" fmla="*/ 0 w 27"/>
                  <a:gd name="T7" fmla="*/ 0 h 100"/>
                  <a:gd name="T8" fmla="*/ 1 w 27"/>
                  <a:gd name="T9" fmla="*/ 1 h 100"/>
                  <a:gd name="T10" fmla="*/ 27 w 27"/>
                  <a:gd name="T11" fmla="*/ 98 h 100"/>
                  <a:gd name="T12" fmla="*/ 26 w 27"/>
                  <a:gd name="T13" fmla="*/ 100 h 100"/>
                  <a:gd name="T14" fmla="*/ 26 w 27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00">
                    <a:moveTo>
                      <a:pt x="26" y="100"/>
                    </a:moveTo>
                    <a:cubicBezTo>
                      <a:pt x="26" y="100"/>
                      <a:pt x="25" y="99"/>
                      <a:pt x="25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6" y="100"/>
                    </a:cubicBezTo>
                    <a:cubicBezTo>
                      <a:pt x="26" y="100"/>
                      <a:pt x="26" y="100"/>
                      <a:pt x="26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Freeform 393"/>
              <p:cNvSpPr/>
              <p:nvPr/>
            </p:nvSpPr>
            <p:spPr bwMode="auto">
              <a:xfrm>
                <a:off x="10720388" y="2209801"/>
                <a:ext cx="361950" cy="557213"/>
              </a:xfrm>
              <a:custGeom>
                <a:avLst/>
                <a:gdLst>
                  <a:gd name="T0" fmla="*/ 64 w 65"/>
                  <a:gd name="T1" fmla="*/ 100 h 100"/>
                  <a:gd name="T2" fmla="*/ 63 w 65"/>
                  <a:gd name="T3" fmla="*/ 99 h 100"/>
                  <a:gd name="T4" fmla="*/ 0 w 65"/>
                  <a:gd name="T5" fmla="*/ 1 h 100"/>
                  <a:gd name="T6" fmla="*/ 0 w 65"/>
                  <a:gd name="T7" fmla="*/ 0 h 100"/>
                  <a:gd name="T8" fmla="*/ 2 w 65"/>
                  <a:gd name="T9" fmla="*/ 0 h 100"/>
                  <a:gd name="T10" fmla="*/ 65 w 65"/>
                  <a:gd name="T11" fmla="*/ 98 h 100"/>
                  <a:gd name="T12" fmla="*/ 65 w 65"/>
                  <a:gd name="T13" fmla="*/ 99 h 100"/>
                  <a:gd name="T14" fmla="*/ 64 w 65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100">
                    <a:moveTo>
                      <a:pt x="64" y="100"/>
                    </a:moveTo>
                    <a:cubicBezTo>
                      <a:pt x="64" y="100"/>
                      <a:pt x="64" y="99"/>
                      <a:pt x="63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100"/>
                      <a:pt x="64" y="100"/>
                      <a:pt x="64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Freeform 394"/>
              <p:cNvSpPr/>
              <p:nvPr/>
            </p:nvSpPr>
            <p:spPr bwMode="auto">
              <a:xfrm>
                <a:off x="10720388" y="2209801"/>
                <a:ext cx="223838" cy="963613"/>
              </a:xfrm>
              <a:custGeom>
                <a:avLst/>
                <a:gdLst>
                  <a:gd name="T0" fmla="*/ 1 w 40"/>
                  <a:gd name="T1" fmla="*/ 173 h 173"/>
                  <a:gd name="T2" fmla="*/ 1 w 40"/>
                  <a:gd name="T3" fmla="*/ 173 h 173"/>
                  <a:gd name="T4" fmla="*/ 0 w 40"/>
                  <a:gd name="T5" fmla="*/ 172 h 173"/>
                  <a:gd name="T6" fmla="*/ 38 w 40"/>
                  <a:gd name="T7" fmla="*/ 1 h 173"/>
                  <a:gd name="T8" fmla="*/ 39 w 40"/>
                  <a:gd name="T9" fmla="*/ 0 h 173"/>
                  <a:gd name="T10" fmla="*/ 39 w 40"/>
                  <a:gd name="T11" fmla="*/ 1 h 173"/>
                  <a:gd name="T12" fmla="*/ 2 w 40"/>
                  <a:gd name="T13" fmla="*/ 173 h 173"/>
                  <a:gd name="T14" fmla="*/ 1 w 4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Freeform 395"/>
              <p:cNvSpPr/>
              <p:nvPr/>
            </p:nvSpPr>
            <p:spPr bwMode="auto">
              <a:xfrm>
                <a:off x="10720388" y="2755901"/>
                <a:ext cx="650875" cy="417513"/>
              </a:xfrm>
              <a:custGeom>
                <a:avLst/>
                <a:gdLst>
                  <a:gd name="T0" fmla="*/ 116 w 117"/>
                  <a:gd name="T1" fmla="*/ 75 h 75"/>
                  <a:gd name="T2" fmla="*/ 115 w 117"/>
                  <a:gd name="T3" fmla="*/ 75 h 75"/>
                  <a:gd name="T4" fmla="*/ 1 w 117"/>
                  <a:gd name="T5" fmla="*/ 1 h 75"/>
                  <a:gd name="T6" fmla="*/ 0 w 117"/>
                  <a:gd name="T7" fmla="*/ 0 h 75"/>
                  <a:gd name="T8" fmla="*/ 2 w 117"/>
                  <a:gd name="T9" fmla="*/ 0 h 75"/>
                  <a:gd name="T10" fmla="*/ 116 w 117"/>
                  <a:gd name="T11" fmla="*/ 74 h 75"/>
                  <a:gd name="T12" fmla="*/ 117 w 117"/>
                  <a:gd name="T13" fmla="*/ 75 h 75"/>
                  <a:gd name="T14" fmla="*/ 116 w 117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75">
                    <a:moveTo>
                      <a:pt x="116" y="75"/>
                    </a:moveTo>
                    <a:cubicBezTo>
                      <a:pt x="116" y="75"/>
                      <a:pt x="116" y="75"/>
                      <a:pt x="115" y="7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7" y="74"/>
                      <a:pt x="117" y="75"/>
                      <a:pt x="117" y="75"/>
                    </a:cubicBezTo>
                    <a:cubicBezTo>
                      <a:pt x="117" y="75"/>
                      <a:pt x="116" y="75"/>
                      <a:pt x="11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Freeform 396"/>
              <p:cNvSpPr/>
              <p:nvPr/>
            </p:nvSpPr>
            <p:spPr bwMode="auto">
              <a:xfrm>
                <a:off x="10720388" y="2209801"/>
                <a:ext cx="223838" cy="557213"/>
              </a:xfrm>
              <a:custGeom>
                <a:avLst/>
                <a:gdLst>
                  <a:gd name="T0" fmla="*/ 1 w 40"/>
                  <a:gd name="T1" fmla="*/ 100 h 100"/>
                  <a:gd name="T2" fmla="*/ 1 w 40"/>
                  <a:gd name="T3" fmla="*/ 100 h 100"/>
                  <a:gd name="T4" fmla="*/ 0 w 40"/>
                  <a:gd name="T5" fmla="*/ 98 h 100"/>
                  <a:gd name="T6" fmla="*/ 38 w 40"/>
                  <a:gd name="T7" fmla="*/ 0 h 100"/>
                  <a:gd name="T8" fmla="*/ 39 w 40"/>
                  <a:gd name="T9" fmla="*/ 0 h 100"/>
                  <a:gd name="T10" fmla="*/ 39 w 40"/>
                  <a:gd name="T11" fmla="*/ 1 h 100"/>
                  <a:gd name="T12" fmla="*/ 2 w 40"/>
                  <a:gd name="T13" fmla="*/ 99 h 100"/>
                  <a:gd name="T14" fmla="*/ 1 w 40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00">
                    <a:moveTo>
                      <a:pt x="1" y="100"/>
                    </a:moveTo>
                    <a:cubicBezTo>
                      <a:pt x="1" y="100"/>
                      <a:pt x="1" y="100"/>
                      <a:pt x="1" y="100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1"/>
                      <a:pt x="39" y="1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Freeform 397"/>
              <p:cNvSpPr/>
              <p:nvPr/>
            </p:nvSpPr>
            <p:spPr bwMode="auto">
              <a:xfrm>
                <a:off x="10704513" y="2192338"/>
                <a:ext cx="684213" cy="996950"/>
              </a:xfrm>
              <a:custGeom>
                <a:avLst/>
                <a:gdLst>
                  <a:gd name="T0" fmla="*/ 119 w 123"/>
                  <a:gd name="T1" fmla="*/ 179 h 179"/>
                  <a:gd name="T2" fmla="*/ 116 w 123"/>
                  <a:gd name="T3" fmla="*/ 178 h 179"/>
                  <a:gd name="T4" fmla="*/ 64 w 123"/>
                  <a:gd name="T5" fmla="*/ 104 h 179"/>
                  <a:gd name="T6" fmla="*/ 64 w 123"/>
                  <a:gd name="T7" fmla="*/ 100 h 179"/>
                  <a:gd name="T8" fmla="*/ 66 w 123"/>
                  <a:gd name="T9" fmla="*/ 98 h 179"/>
                  <a:gd name="T10" fmla="*/ 90 w 123"/>
                  <a:gd name="T11" fmla="*/ 83 h 179"/>
                  <a:gd name="T12" fmla="*/ 99 w 123"/>
                  <a:gd name="T13" fmla="*/ 54 h 179"/>
                  <a:gd name="T14" fmla="*/ 94 w 123"/>
                  <a:gd name="T15" fmla="*/ 32 h 179"/>
                  <a:gd name="T16" fmla="*/ 82 w 123"/>
                  <a:gd name="T17" fmla="*/ 18 h 179"/>
                  <a:gd name="T18" fmla="*/ 64 w 123"/>
                  <a:gd name="T19" fmla="*/ 10 h 179"/>
                  <a:gd name="T20" fmla="*/ 42 w 123"/>
                  <a:gd name="T21" fmla="*/ 7 h 179"/>
                  <a:gd name="T22" fmla="*/ 7 w 123"/>
                  <a:gd name="T23" fmla="*/ 7 h 179"/>
                  <a:gd name="T24" fmla="*/ 7 w 123"/>
                  <a:gd name="T25" fmla="*/ 175 h 179"/>
                  <a:gd name="T26" fmla="*/ 4 w 123"/>
                  <a:gd name="T27" fmla="*/ 179 h 179"/>
                  <a:gd name="T28" fmla="*/ 0 w 123"/>
                  <a:gd name="T29" fmla="*/ 175 h 179"/>
                  <a:gd name="T30" fmla="*/ 0 w 123"/>
                  <a:gd name="T31" fmla="*/ 4 h 179"/>
                  <a:gd name="T32" fmla="*/ 4 w 123"/>
                  <a:gd name="T33" fmla="*/ 0 h 179"/>
                  <a:gd name="T34" fmla="*/ 42 w 123"/>
                  <a:gd name="T35" fmla="*/ 0 h 179"/>
                  <a:gd name="T36" fmla="*/ 66 w 123"/>
                  <a:gd name="T37" fmla="*/ 3 h 179"/>
                  <a:gd name="T38" fmla="*/ 87 w 123"/>
                  <a:gd name="T39" fmla="*/ 11 h 179"/>
                  <a:gd name="T40" fmla="*/ 101 w 123"/>
                  <a:gd name="T41" fmla="*/ 28 h 179"/>
                  <a:gd name="T42" fmla="*/ 106 w 123"/>
                  <a:gd name="T43" fmla="*/ 54 h 179"/>
                  <a:gd name="T44" fmla="*/ 96 w 123"/>
                  <a:gd name="T45" fmla="*/ 87 h 179"/>
                  <a:gd name="T46" fmla="*/ 73 w 123"/>
                  <a:gd name="T47" fmla="*/ 104 h 179"/>
                  <a:gd name="T48" fmla="*/ 122 w 123"/>
                  <a:gd name="T49" fmla="*/ 173 h 179"/>
                  <a:gd name="T50" fmla="*/ 121 w 123"/>
                  <a:gd name="T51" fmla="*/ 179 h 179"/>
                  <a:gd name="T52" fmla="*/ 119 w 123"/>
                  <a:gd name="T5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179">
                    <a:moveTo>
                      <a:pt x="119" y="179"/>
                    </a:moveTo>
                    <a:cubicBezTo>
                      <a:pt x="118" y="179"/>
                      <a:pt x="117" y="179"/>
                      <a:pt x="116" y="178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3" y="102"/>
                      <a:pt x="64" y="100"/>
                    </a:cubicBezTo>
                    <a:cubicBezTo>
                      <a:pt x="64" y="99"/>
                      <a:pt x="65" y="98"/>
                      <a:pt x="66" y="98"/>
                    </a:cubicBezTo>
                    <a:cubicBezTo>
                      <a:pt x="76" y="95"/>
                      <a:pt x="84" y="90"/>
                      <a:pt x="90" y="83"/>
                    </a:cubicBezTo>
                    <a:cubicBezTo>
                      <a:pt x="96" y="75"/>
                      <a:pt x="99" y="66"/>
                      <a:pt x="99" y="54"/>
                    </a:cubicBezTo>
                    <a:cubicBezTo>
                      <a:pt x="99" y="45"/>
                      <a:pt x="97" y="37"/>
                      <a:pt x="94" y="32"/>
                    </a:cubicBezTo>
                    <a:cubicBezTo>
                      <a:pt x="92" y="26"/>
                      <a:pt x="88" y="21"/>
                      <a:pt x="82" y="18"/>
                    </a:cubicBezTo>
                    <a:cubicBezTo>
                      <a:pt x="77" y="14"/>
                      <a:pt x="71" y="11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5"/>
                      <a:pt x="7" y="175"/>
                      <a:pt x="7" y="175"/>
                    </a:cubicBezTo>
                    <a:cubicBezTo>
                      <a:pt x="7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0"/>
                      <a:pt x="58" y="1"/>
                      <a:pt x="66" y="3"/>
                    </a:cubicBezTo>
                    <a:cubicBezTo>
                      <a:pt x="74" y="4"/>
                      <a:pt x="81" y="7"/>
                      <a:pt x="87" y="11"/>
                    </a:cubicBezTo>
                    <a:cubicBezTo>
                      <a:pt x="93" y="16"/>
                      <a:pt x="98" y="21"/>
                      <a:pt x="101" y="28"/>
                    </a:cubicBezTo>
                    <a:cubicBezTo>
                      <a:pt x="105" y="35"/>
                      <a:pt x="106" y="44"/>
                      <a:pt x="106" y="54"/>
                    </a:cubicBezTo>
                    <a:cubicBezTo>
                      <a:pt x="106" y="68"/>
                      <a:pt x="103" y="79"/>
                      <a:pt x="96" y="87"/>
                    </a:cubicBezTo>
                    <a:cubicBezTo>
                      <a:pt x="90" y="95"/>
                      <a:pt x="82" y="100"/>
                      <a:pt x="73" y="104"/>
                    </a:cubicBezTo>
                    <a:cubicBezTo>
                      <a:pt x="122" y="173"/>
                      <a:pt x="122" y="173"/>
                      <a:pt x="122" y="173"/>
                    </a:cubicBezTo>
                    <a:cubicBezTo>
                      <a:pt x="123" y="175"/>
                      <a:pt x="123" y="177"/>
                      <a:pt x="121" y="179"/>
                    </a:cubicBezTo>
                    <a:cubicBezTo>
                      <a:pt x="120" y="179"/>
                      <a:pt x="120" y="179"/>
                      <a:pt x="119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Oval 398"/>
              <p:cNvSpPr>
                <a:spLocks noChangeArrowheads="1"/>
              </p:cNvSpPr>
              <p:nvPr/>
            </p:nvSpPr>
            <p:spPr bwMode="auto">
              <a:xfrm>
                <a:off x="10926763" y="287813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Oval 399"/>
              <p:cNvSpPr>
                <a:spLocks noChangeArrowheads="1"/>
              </p:cNvSpPr>
              <p:nvPr/>
            </p:nvSpPr>
            <p:spPr bwMode="auto">
              <a:xfrm>
                <a:off x="10775951" y="27828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Oval 400"/>
              <p:cNvSpPr>
                <a:spLocks noChangeArrowheads="1"/>
              </p:cNvSpPr>
              <p:nvPr/>
            </p:nvSpPr>
            <p:spPr bwMode="auto">
              <a:xfrm>
                <a:off x="10826751" y="23876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Oval 401"/>
              <p:cNvSpPr>
                <a:spLocks noChangeArrowheads="1"/>
              </p:cNvSpPr>
              <p:nvPr/>
            </p:nvSpPr>
            <p:spPr bwMode="auto">
              <a:xfrm>
                <a:off x="10977563" y="244951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98" name="组合 897"/>
            <p:cNvGrpSpPr/>
            <p:nvPr/>
          </p:nvGrpSpPr>
          <p:grpSpPr>
            <a:xfrm>
              <a:off x="9005839" y="2176463"/>
              <a:ext cx="1106488" cy="1030288"/>
              <a:chOff x="9220201" y="2176463"/>
              <a:chExt cx="1106488" cy="1030288"/>
            </a:xfrm>
            <a:grpFill/>
          </p:grpSpPr>
          <p:sp>
            <p:nvSpPr>
              <p:cNvPr id="899" name="Freeform 402"/>
              <p:cNvSpPr/>
              <p:nvPr/>
            </p:nvSpPr>
            <p:spPr bwMode="auto">
              <a:xfrm>
                <a:off x="9737726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Freeform 403"/>
              <p:cNvSpPr/>
              <p:nvPr/>
            </p:nvSpPr>
            <p:spPr bwMode="auto">
              <a:xfrm>
                <a:off x="10053638" y="2982913"/>
                <a:ext cx="88900" cy="195263"/>
              </a:xfrm>
              <a:custGeom>
                <a:avLst/>
                <a:gdLst>
                  <a:gd name="T0" fmla="*/ 2 w 16"/>
                  <a:gd name="T1" fmla="*/ 35 h 35"/>
                  <a:gd name="T2" fmla="*/ 1 w 16"/>
                  <a:gd name="T3" fmla="*/ 35 h 35"/>
                  <a:gd name="T4" fmla="*/ 1 w 16"/>
                  <a:gd name="T5" fmla="*/ 33 h 35"/>
                  <a:gd name="T6" fmla="*/ 14 w 16"/>
                  <a:gd name="T7" fmla="*/ 1 h 35"/>
                  <a:gd name="T8" fmla="*/ 16 w 16"/>
                  <a:gd name="T9" fmla="*/ 0 h 35"/>
                  <a:gd name="T10" fmla="*/ 16 w 16"/>
                  <a:gd name="T11" fmla="*/ 2 h 35"/>
                  <a:gd name="T12" fmla="*/ 2 w 16"/>
                  <a:gd name="T13" fmla="*/ 34 h 35"/>
                  <a:gd name="T14" fmla="*/ 2 w 1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5">
                    <a:moveTo>
                      <a:pt x="2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4"/>
                      <a:pt x="0" y="34"/>
                      <a:pt x="1" y="3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Freeform 404"/>
              <p:cNvSpPr/>
              <p:nvPr/>
            </p:nvSpPr>
            <p:spPr bwMode="auto">
              <a:xfrm>
                <a:off x="10004426" y="3100388"/>
                <a:ext cx="304800" cy="77788"/>
              </a:xfrm>
              <a:custGeom>
                <a:avLst/>
                <a:gdLst>
                  <a:gd name="T0" fmla="*/ 54 w 55"/>
                  <a:gd name="T1" fmla="*/ 14 h 14"/>
                  <a:gd name="T2" fmla="*/ 54 w 55"/>
                  <a:gd name="T3" fmla="*/ 14 h 14"/>
                  <a:gd name="T4" fmla="*/ 1 w 55"/>
                  <a:gd name="T5" fmla="*/ 2 h 14"/>
                  <a:gd name="T6" fmla="*/ 0 w 55"/>
                  <a:gd name="T7" fmla="*/ 1 h 14"/>
                  <a:gd name="T8" fmla="*/ 1 w 55"/>
                  <a:gd name="T9" fmla="*/ 0 h 14"/>
                  <a:gd name="T10" fmla="*/ 54 w 55"/>
                  <a:gd name="T11" fmla="*/ 12 h 14"/>
                  <a:gd name="T12" fmla="*/ 55 w 55"/>
                  <a:gd name="T13" fmla="*/ 13 h 14"/>
                  <a:gd name="T14" fmla="*/ 54 w 5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4">
                    <a:moveTo>
                      <a:pt x="54" y="14"/>
                    </a:moveTo>
                    <a:cubicBezTo>
                      <a:pt x="54" y="14"/>
                      <a:pt x="54" y="14"/>
                      <a:pt x="54" y="1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2"/>
                      <a:pt x="55" y="13"/>
                      <a:pt x="55" y="13"/>
                    </a:cubicBezTo>
                    <a:cubicBezTo>
                      <a:pt x="55" y="13"/>
                      <a:pt x="54" y="14"/>
                      <a:pt x="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Freeform 405"/>
              <p:cNvSpPr/>
              <p:nvPr/>
            </p:nvSpPr>
            <p:spPr bwMode="auto">
              <a:xfrm>
                <a:off x="9737726" y="2192338"/>
                <a:ext cx="277813" cy="919163"/>
              </a:xfrm>
              <a:custGeom>
                <a:avLst/>
                <a:gdLst>
                  <a:gd name="T0" fmla="*/ 49 w 50"/>
                  <a:gd name="T1" fmla="*/ 165 h 165"/>
                  <a:gd name="T2" fmla="*/ 48 w 50"/>
                  <a:gd name="T3" fmla="*/ 164 h 165"/>
                  <a:gd name="T4" fmla="*/ 0 w 50"/>
                  <a:gd name="T5" fmla="*/ 1 h 165"/>
                  <a:gd name="T6" fmla="*/ 1 w 50"/>
                  <a:gd name="T7" fmla="*/ 0 h 165"/>
                  <a:gd name="T8" fmla="*/ 2 w 50"/>
                  <a:gd name="T9" fmla="*/ 1 h 165"/>
                  <a:gd name="T10" fmla="*/ 50 w 50"/>
                  <a:gd name="T11" fmla="*/ 164 h 165"/>
                  <a:gd name="T12" fmla="*/ 49 w 50"/>
                  <a:gd name="T13" fmla="*/ 165 h 165"/>
                  <a:gd name="T14" fmla="*/ 49 w 50"/>
                  <a:gd name="T1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5">
                    <a:moveTo>
                      <a:pt x="49" y="165"/>
                    </a:moveTo>
                    <a:cubicBezTo>
                      <a:pt x="48" y="165"/>
                      <a:pt x="48" y="164"/>
                      <a:pt x="48" y="16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0" y="164"/>
                      <a:pt x="50" y="164"/>
                      <a:pt x="50" y="164"/>
                    </a:cubicBezTo>
                    <a:cubicBezTo>
                      <a:pt x="50" y="164"/>
                      <a:pt x="50" y="165"/>
                      <a:pt x="49" y="165"/>
                    </a:cubicBezTo>
                    <a:cubicBezTo>
                      <a:pt x="49" y="165"/>
                      <a:pt x="49" y="165"/>
                      <a:pt x="49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Freeform 406"/>
              <p:cNvSpPr/>
              <p:nvPr/>
            </p:nvSpPr>
            <p:spPr bwMode="auto">
              <a:xfrm>
                <a:off x="9737726" y="2192338"/>
                <a:ext cx="404813" cy="801688"/>
              </a:xfrm>
              <a:custGeom>
                <a:avLst/>
                <a:gdLst>
                  <a:gd name="T0" fmla="*/ 72 w 73"/>
                  <a:gd name="T1" fmla="*/ 144 h 144"/>
                  <a:gd name="T2" fmla="*/ 71 w 73"/>
                  <a:gd name="T3" fmla="*/ 144 h 144"/>
                  <a:gd name="T4" fmla="*/ 0 w 73"/>
                  <a:gd name="T5" fmla="*/ 2 h 144"/>
                  <a:gd name="T6" fmla="*/ 1 w 73"/>
                  <a:gd name="T7" fmla="*/ 0 h 144"/>
                  <a:gd name="T8" fmla="*/ 2 w 73"/>
                  <a:gd name="T9" fmla="*/ 1 h 144"/>
                  <a:gd name="T10" fmla="*/ 73 w 73"/>
                  <a:gd name="T11" fmla="*/ 143 h 144"/>
                  <a:gd name="T12" fmla="*/ 73 w 73"/>
                  <a:gd name="T13" fmla="*/ 144 h 144"/>
                  <a:gd name="T14" fmla="*/ 72 w 7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44">
                    <a:moveTo>
                      <a:pt x="72" y="144"/>
                    </a:moveTo>
                    <a:cubicBezTo>
                      <a:pt x="72" y="144"/>
                      <a:pt x="72" y="144"/>
                      <a:pt x="71" y="14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4"/>
                      <a:pt x="73" y="144"/>
                    </a:cubicBezTo>
                    <a:cubicBezTo>
                      <a:pt x="72" y="144"/>
                      <a:pt x="72" y="144"/>
                      <a:pt x="72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Freeform 407"/>
              <p:cNvSpPr/>
              <p:nvPr/>
            </p:nvSpPr>
            <p:spPr bwMode="auto">
              <a:xfrm>
                <a:off x="9236076" y="2687638"/>
                <a:ext cx="512763" cy="501650"/>
              </a:xfrm>
              <a:custGeom>
                <a:avLst/>
                <a:gdLst>
                  <a:gd name="T0" fmla="*/ 91 w 92"/>
                  <a:gd name="T1" fmla="*/ 90 h 90"/>
                  <a:gd name="T2" fmla="*/ 90 w 92"/>
                  <a:gd name="T3" fmla="*/ 90 h 90"/>
                  <a:gd name="T4" fmla="*/ 0 w 92"/>
                  <a:gd name="T5" fmla="*/ 1 h 90"/>
                  <a:gd name="T6" fmla="*/ 0 w 92"/>
                  <a:gd name="T7" fmla="*/ 0 h 90"/>
                  <a:gd name="T8" fmla="*/ 2 w 92"/>
                  <a:gd name="T9" fmla="*/ 0 h 90"/>
                  <a:gd name="T10" fmla="*/ 92 w 92"/>
                  <a:gd name="T11" fmla="*/ 88 h 90"/>
                  <a:gd name="T12" fmla="*/ 92 w 92"/>
                  <a:gd name="T13" fmla="*/ 90 h 90"/>
                  <a:gd name="T14" fmla="*/ 91 w 9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0">
                    <a:moveTo>
                      <a:pt x="91" y="90"/>
                    </a:moveTo>
                    <a:cubicBezTo>
                      <a:pt x="91" y="90"/>
                      <a:pt x="90" y="90"/>
                      <a:pt x="90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9"/>
                      <a:pt x="92" y="89"/>
                      <a:pt x="92" y="90"/>
                    </a:cubicBezTo>
                    <a:cubicBezTo>
                      <a:pt x="91" y="90"/>
                      <a:pt x="91" y="90"/>
                      <a:pt x="9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Freeform 408"/>
              <p:cNvSpPr/>
              <p:nvPr/>
            </p:nvSpPr>
            <p:spPr bwMode="auto">
              <a:xfrm>
                <a:off x="9236076" y="2192338"/>
                <a:ext cx="512763" cy="506413"/>
              </a:xfrm>
              <a:custGeom>
                <a:avLst/>
                <a:gdLst>
                  <a:gd name="T0" fmla="*/ 1 w 92"/>
                  <a:gd name="T1" fmla="*/ 91 h 91"/>
                  <a:gd name="T2" fmla="*/ 0 w 92"/>
                  <a:gd name="T3" fmla="*/ 90 h 91"/>
                  <a:gd name="T4" fmla="*/ 0 w 92"/>
                  <a:gd name="T5" fmla="*/ 89 h 91"/>
                  <a:gd name="T6" fmla="*/ 90 w 92"/>
                  <a:gd name="T7" fmla="*/ 1 h 91"/>
                  <a:gd name="T8" fmla="*/ 92 w 92"/>
                  <a:gd name="T9" fmla="*/ 1 h 91"/>
                  <a:gd name="T10" fmla="*/ 92 w 92"/>
                  <a:gd name="T11" fmla="*/ 2 h 91"/>
                  <a:gd name="T12" fmla="*/ 2 w 92"/>
                  <a:gd name="T13" fmla="*/ 90 h 91"/>
                  <a:gd name="T14" fmla="*/ 1 w 92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1">
                    <a:moveTo>
                      <a:pt x="1" y="91"/>
                    </a:moveTo>
                    <a:cubicBezTo>
                      <a:pt x="1" y="91"/>
                      <a:pt x="0" y="90"/>
                      <a:pt x="0" y="90"/>
                    </a:cubicBezTo>
                    <a:cubicBezTo>
                      <a:pt x="0" y="90"/>
                      <a:pt x="0" y="89"/>
                      <a:pt x="0" y="89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1" y="0"/>
                      <a:pt x="92" y="1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0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Freeform 409"/>
              <p:cNvSpPr>
                <a:spLocks noEditPoints="1"/>
              </p:cNvSpPr>
              <p:nvPr/>
            </p:nvSpPr>
            <p:spPr bwMode="auto">
              <a:xfrm>
                <a:off x="9220201" y="2176463"/>
                <a:ext cx="1106488" cy="1030288"/>
              </a:xfrm>
              <a:custGeom>
                <a:avLst/>
                <a:gdLst>
                  <a:gd name="T0" fmla="*/ 94 w 199"/>
                  <a:gd name="T1" fmla="*/ 185 h 185"/>
                  <a:gd name="T2" fmla="*/ 57 w 199"/>
                  <a:gd name="T3" fmla="*/ 178 h 185"/>
                  <a:gd name="T4" fmla="*/ 27 w 199"/>
                  <a:gd name="T5" fmla="*/ 158 h 185"/>
                  <a:gd name="T6" fmla="*/ 7 w 199"/>
                  <a:gd name="T7" fmla="*/ 129 h 185"/>
                  <a:gd name="T8" fmla="*/ 0 w 199"/>
                  <a:gd name="T9" fmla="*/ 93 h 185"/>
                  <a:gd name="T10" fmla="*/ 8 w 199"/>
                  <a:gd name="T11" fmla="*/ 57 h 185"/>
                  <a:gd name="T12" fmla="*/ 28 w 199"/>
                  <a:gd name="T13" fmla="*/ 28 h 185"/>
                  <a:gd name="T14" fmla="*/ 58 w 199"/>
                  <a:gd name="T15" fmla="*/ 8 h 185"/>
                  <a:gd name="T16" fmla="*/ 94 w 199"/>
                  <a:gd name="T17" fmla="*/ 0 h 185"/>
                  <a:gd name="T18" fmla="*/ 130 w 199"/>
                  <a:gd name="T19" fmla="*/ 8 h 185"/>
                  <a:gd name="T20" fmla="*/ 160 w 199"/>
                  <a:gd name="T21" fmla="*/ 27 h 185"/>
                  <a:gd name="T22" fmla="*/ 180 w 199"/>
                  <a:gd name="T23" fmla="*/ 56 h 185"/>
                  <a:gd name="T24" fmla="*/ 187 w 199"/>
                  <a:gd name="T25" fmla="*/ 92 h 185"/>
                  <a:gd name="T26" fmla="*/ 170 w 199"/>
                  <a:gd name="T27" fmla="*/ 146 h 185"/>
                  <a:gd name="T28" fmla="*/ 197 w 199"/>
                  <a:gd name="T29" fmla="*/ 176 h 185"/>
                  <a:gd name="T30" fmla="*/ 199 w 199"/>
                  <a:gd name="T31" fmla="*/ 179 h 185"/>
                  <a:gd name="T32" fmla="*/ 195 w 199"/>
                  <a:gd name="T33" fmla="*/ 183 h 185"/>
                  <a:gd name="T34" fmla="*/ 195 w 199"/>
                  <a:gd name="T35" fmla="*/ 183 h 185"/>
                  <a:gd name="T36" fmla="*/ 152 w 199"/>
                  <a:gd name="T37" fmla="*/ 183 h 185"/>
                  <a:gd name="T38" fmla="*/ 149 w 199"/>
                  <a:gd name="T39" fmla="*/ 181 h 185"/>
                  <a:gd name="T40" fmla="*/ 141 w 199"/>
                  <a:gd name="T41" fmla="*/ 172 h 185"/>
                  <a:gd name="T42" fmla="*/ 119 w 199"/>
                  <a:gd name="T43" fmla="*/ 181 h 185"/>
                  <a:gd name="T44" fmla="*/ 94 w 199"/>
                  <a:gd name="T45" fmla="*/ 185 h 185"/>
                  <a:gd name="T46" fmla="*/ 94 w 199"/>
                  <a:gd name="T47" fmla="*/ 8 h 185"/>
                  <a:gd name="T48" fmla="*/ 60 w 199"/>
                  <a:gd name="T49" fmla="*/ 15 h 185"/>
                  <a:gd name="T50" fmla="*/ 33 w 199"/>
                  <a:gd name="T51" fmla="*/ 33 h 185"/>
                  <a:gd name="T52" fmla="*/ 14 w 199"/>
                  <a:gd name="T53" fmla="*/ 60 h 185"/>
                  <a:gd name="T54" fmla="*/ 8 w 199"/>
                  <a:gd name="T55" fmla="*/ 93 h 185"/>
                  <a:gd name="T56" fmla="*/ 14 w 199"/>
                  <a:gd name="T57" fmla="*/ 126 h 185"/>
                  <a:gd name="T58" fmla="*/ 33 w 199"/>
                  <a:gd name="T59" fmla="*/ 153 h 185"/>
                  <a:gd name="T60" fmla="*/ 60 w 199"/>
                  <a:gd name="T61" fmla="*/ 171 h 185"/>
                  <a:gd name="T62" fmla="*/ 94 w 199"/>
                  <a:gd name="T63" fmla="*/ 177 h 185"/>
                  <a:gd name="T64" fmla="*/ 117 w 199"/>
                  <a:gd name="T65" fmla="*/ 174 h 185"/>
                  <a:gd name="T66" fmla="*/ 140 w 199"/>
                  <a:gd name="T67" fmla="*/ 164 h 185"/>
                  <a:gd name="T68" fmla="*/ 145 w 199"/>
                  <a:gd name="T69" fmla="*/ 164 h 185"/>
                  <a:gd name="T70" fmla="*/ 153 w 199"/>
                  <a:gd name="T71" fmla="*/ 175 h 185"/>
                  <a:gd name="T72" fmla="*/ 186 w 199"/>
                  <a:gd name="T73" fmla="*/ 175 h 185"/>
                  <a:gd name="T74" fmla="*/ 162 w 199"/>
                  <a:gd name="T75" fmla="*/ 149 h 185"/>
                  <a:gd name="T76" fmla="*/ 162 w 199"/>
                  <a:gd name="T77" fmla="*/ 144 h 185"/>
                  <a:gd name="T78" fmla="*/ 180 w 199"/>
                  <a:gd name="T79" fmla="*/ 92 h 185"/>
                  <a:gd name="T80" fmla="*/ 173 w 199"/>
                  <a:gd name="T81" fmla="*/ 59 h 185"/>
                  <a:gd name="T82" fmla="*/ 154 w 199"/>
                  <a:gd name="T83" fmla="*/ 33 h 185"/>
                  <a:gd name="T84" fmla="*/ 127 w 199"/>
                  <a:gd name="T85" fmla="*/ 14 h 185"/>
                  <a:gd name="T86" fmla="*/ 94 w 199"/>
                  <a:gd name="T8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9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8"/>
                    </a:cubicBezTo>
                    <a:cubicBezTo>
                      <a:pt x="46" y="173"/>
                      <a:pt x="36" y="166"/>
                      <a:pt x="27" y="158"/>
                    </a:cubicBezTo>
                    <a:cubicBezTo>
                      <a:pt x="19" y="150"/>
                      <a:pt x="12" y="140"/>
                      <a:pt x="7" y="129"/>
                    </a:cubicBezTo>
                    <a:cubicBezTo>
                      <a:pt x="3" y="118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8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7" y="0"/>
                      <a:pt x="119" y="3"/>
                      <a:pt x="130" y="8"/>
                    </a:cubicBezTo>
                    <a:cubicBezTo>
                      <a:pt x="141" y="12"/>
                      <a:pt x="151" y="19"/>
                      <a:pt x="160" y="27"/>
                    </a:cubicBezTo>
                    <a:cubicBezTo>
                      <a:pt x="168" y="36"/>
                      <a:pt x="175" y="45"/>
                      <a:pt x="180" y="56"/>
                    </a:cubicBezTo>
                    <a:cubicBezTo>
                      <a:pt x="185" y="67"/>
                      <a:pt x="187" y="79"/>
                      <a:pt x="187" y="92"/>
                    </a:cubicBezTo>
                    <a:cubicBezTo>
                      <a:pt x="187" y="112"/>
                      <a:pt x="182" y="130"/>
                      <a:pt x="170" y="146"/>
                    </a:cubicBezTo>
                    <a:cubicBezTo>
                      <a:pt x="197" y="176"/>
                      <a:pt x="197" y="176"/>
                      <a:pt x="197" y="176"/>
                    </a:cubicBezTo>
                    <a:cubicBezTo>
                      <a:pt x="198" y="177"/>
                      <a:pt x="199" y="178"/>
                      <a:pt x="199" y="179"/>
                    </a:cubicBezTo>
                    <a:cubicBezTo>
                      <a:pt x="199" y="181"/>
                      <a:pt x="197" y="183"/>
                      <a:pt x="195" y="183"/>
                    </a:cubicBezTo>
                    <a:cubicBezTo>
                      <a:pt x="195" y="183"/>
                      <a:pt x="195" y="183"/>
                      <a:pt x="195" y="183"/>
                    </a:cubicBezTo>
                    <a:cubicBezTo>
                      <a:pt x="152" y="183"/>
                      <a:pt x="152" y="183"/>
                      <a:pt x="152" y="183"/>
                    </a:cubicBezTo>
                    <a:cubicBezTo>
                      <a:pt x="150" y="183"/>
                      <a:pt x="149" y="182"/>
                      <a:pt x="149" y="181"/>
                    </a:cubicBezTo>
                    <a:cubicBezTo>
                      <a:pt x="141" y="172"/>
                      <a:pt x="141" y="172"/>
                      <a:pt x="141" y="172"/>
                    </a:cubicBezTo>
                    <a:cubicBezTo>
                      <a:pt x="134" y="175"/>
                      <a:pt x="127" y="179"/>
                      <a:pt x="119" y="181"/>
                    </a:cubicBezTo>
                    <a:cubicBezTo>
                      <a:pt x="111" y="183"/>
                      <a:pt x="102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0"/>
                      <a:pt x="19" y="50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6"/>
                      <a:pt x="14" y="126"/>
                    </a:cubicBezTo>
                    <a:cubicBezTo>
                      <a:pt x="19" y="136"/>
                      <a:pt x="25" y="145"/>
                      <a:pt x="33" y="153"/>
                    </a:cubicBezTo>
                    <a:cubicBezTo>
                      <a:pt x="40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1" y="177"/>
                      <a:pt x="109" y="176"/>
                      <a:pt x="117" y="174"/>
                    </a:cubicBezTo>
                    <a:cubicBezTo>
                      <a:pt x="125" y="171"/>
                      <a:pt x="133" y="168"/>
                      <a:pt x="140" y="164"/>
                    </a:cubicBezTo>
                    <a:cubicBezTo>
                      <a:pt x="141" y="163"/>
                      <a:pt x="143" y="163"/>
                      <a:pt x="145" y="16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86" y="175"/>
                      <a:pt x="186" y="175"/>
                      <a:pt x="186" y="175"/>
                    </a:cubicBezTo>
                    <a:cubicBezTo>
                      <a:pt x="162" y="149"/>
                      <a:pt x="162" y="149"/>
                      <a:pt x="162" y="149"/>
                    </a:cubicBezTo>
                    <a:cubicBezTo>
                      <a:pt x="161" y="147"/>
                      <a:pt x="161" y="145"/>
                      <a:pt x="162" y="144"/>
                    </a:cubicBezTo>
                    <a:cubicBezTo>
                      <a:pt x="174" y="129"/>
                      <a:pt x="180" y="111"/>
                      <a:pt x="180" y="92"/>
                    </a:cubicBezTo>
                    <a:cubicBezTo>
                      <a:pt x="180" y="80"/>
                      <a:pt x="178" y="69"/>
                      <a:pt x="173" y="59"/>
                    </a:cubicBezTo>
                    <a:cubicBezTo>
                      <a:pt x="169" y="49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4"/>
                    </a:cubicBezTo>
                    <a:cubicBezTo>
                      <a:pt x="117" y="10"/>
                      <a:pt x="106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Oval 410"/>
              <p:cNvSpPr>
                <a:spLocks noChangeArrowheads="1"/>
              </p:cNvSpPr>
              <p:nvPr/>
            </p:nvSpPr>
            <p:spPr bwMode="auto">
              <a:xfrm>
                <a:off x="10020301" y="296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Oval 411"/>
              <p:cNvSpPr>
                <a:spLocks noChangeArrowheads="1"/>
              </p:cNvSpPr>
              <p:nvPr/>
            </p:nvSpPr>
            <p:spPr bwMode="auto">
              <a:xfrm>
                <a:off x="9715501" y="26654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Oval 412"/>
              <p:cNvSpPr>
                <a:spLocks noChangeArrowheads="1"/>
              </p:cNvSpPr>
              <p:nvPr/>
            </p:nvSpPr>
            <p:spPr bwMode="auto">
              <a:xfrm>
                <a:off x="9831388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Oval 413"/>
              <p:cNvSpPr>
                <a:spLocks noChangeArrowheads="1"/>
              </p:cNvSpPr>
              <p:nvPr/>
            </p:nvSpPr>
            <p:spPr bwMode="auto">
              <a:xfrm>
                <a:off x="9464676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Oval 414"/>
              <p:cNvSpPr>
                <a:spLocks noChangeArrowheads="1"/>
              </p:cNvSpPr>
              <p:nvPr/>
            </p:nvSpPr>
            <p:spPr bwMode="auto">
              <a:xfrm>
                <a:off x="9464676" y="24209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2" name="组合 911"/>
            <p:cNvGrpSpPr/>
            <p:nvPr/>
          </p:nvGrpSpPr>
          <p:grpSpPr>
            <a:xfrm>
              <a:off x="6559501" y="2176463"/>
              <a:ext cx="1039813" cy="1030288"/>
              <a:chOff x="6773863" y="2176463"/>
              <a:chExt cx="1039813" cy="1030288"/>
            </a:xfrm>
            <a:grpFill/>
          </p:grpSpPr>
          <p:sp>
            <p:nvSpPr>
              <p:cNvPr id="913" name="Freeform 415"/>
              <p:cNvSpPr/>
              <p:nvPr/>
            </p:nvSpPr>
            <p:spPr bwMode="auto">
              <a:xfrm>
                <a:off x="7291388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Freeform 416"/>
              <p:cNvSpPr/>
              <p:nvPr/>
            </p:nvSpPr>
            <p:spPr bwMode="auto">
              <a:xfrm>
                <a:off x="7291388" y="2192338"/>
                <a:ext cx="504825" cy="506413"/>
              </a:xfrm>
              <a:custGeom>
                <a:avLst/>
                <a:gdLst>
                  <a:gd name="T0" fmla="*/ 90 w 91"/>
                  <a:gd name="T1" fmla="*/ 91 h 91"/>
                  <a:gd name="T2" fmla="*/ 89 w 91"/>
                  <a:gd name="T3" fmla="*/ 91 h 91"/>
                  <a:gd name="T4" fmla="*/ 0 w 91"/>
                  <a:gd name="T5" fmla="*/ 2 h 91"/>
                  <a:gd name="T6" fmla="*/ 0 w 91"/>
                  <a:gd name="T7" fmla="*/ 1 h 91"/>
                  <a:gd name="T8" fmla="*/ 1 w 91"/>
                  <a:gd name="T9" fmla="*/ 1 h 91"/>
                  <a:gd name="T10" fmla="*/ 90 w 91"/>
                  <a:gd name="T11" fmla="*/ 90 h 91"/>
                  <a:gd name="T12" fmla="*/ 90 w 91"/>
                  <a:gd name="T13" fmla="*/ 91 h 91"/>
                  <a:gd name="T14" fmla="*/ 90 w 91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1">
                    <a:moveTo>
                      <a:pt x="90" y="91"/>
                    </a:moveTo>
                    <a:cubicBezTo>
                      <a:pt x="90" y="91"/>
                      <a:pt x="89" y="91"/>
                      <a:pt x="89" y="9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1" y="90"/>
                      <a:pt x="91" y="91"/>
                      <a:pt x="90" y="91"/>
                    </a:cubicBezTo>
                    <a:cubicBezTo>
                      <a:pt x="90" y="91"/>
                      <a:pt x="90" y="91"/>
                      <a:pt x="90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Freeform 417"/>
              <p:cNvSpPr/>
              <p:nvPr/>
            </p:nvSpPr>
            <p:spPr bwMode="auto">
              <a:xfrm>
                <a:off x="7291388" y="2687638"/>
                <a:ext cx="504825" cy="501650"/>
              </a:xfrm>
              <a:custGeom>
                <a:avLst/>
                <a:gdLst>
                  <a:gd name="T0" fmla="*/ 1 w 91"/>
                  <a:gd name="T1" fmla="*/ 90 h 90"/>
                  <a:gd name="T2" fmla="*/ 0 w 91"/>
                  <a:gd name="T3" fmla="*/ 90 h 90"/>
                  <a:gd name="T4" fmla="*/ 0 w 91"/>
                  <a:gd name="T5" fmla="*/ 88 h 90"/>
                  <a:gd name="T6" fmla="*/ 89 w 91"/>
                  <a:gd name="T7" fmla="*/ 1 h 90"/>
                  <a:gd name="T8" fmla="*/ 91 w 91"/>
                  <a:gd name="T9" fmla="*/ 1 h 90"/>
                  <a:gd name="T10" fmla="*/ 90 w 91"/>
                  <a:gd name="T11" fmla="*/ 2 h 90"/>
                  <a:gd name="T12" fmla="*/ 1 w 91"/>
                  <a:gd name="T13" fmla="*/ 90 h 90"/>
                  <a:gd name="T14" fmla="*/ 1 w 9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0">
                    <a:moveTo>
                      <a:pt x="1" y="90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89"/>
                      <a:pt x="0" y="89"/>
                      <a:pt x="0" y="8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0"/>
                      <a:pt x="90" y="0"/>
                      <a:pt x="91" y="1"/>
                    </a:cubicBezTo>
                    <a:cubicBezTo>
                      <a:pt x="91" y="1"/>
                      <a:pt x="91" y="2"/>
                      <a:pt x="90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Freeform 418"/>
              <p:cNvSpPr/>
              <p:nvPr/>
            </p:nvSpPr>
            <p:spPr bwMode="auto">
              <a:xfrm>
                <a:off x="6913563" y="2687638"/>
                <a:ext cx="882650" cy="328613"/>
              </a:xfrm>
              <a:custGeom>
                <a:avLst/>
                <a:gdLst>
                  <a:gd name="T0" fmla="*/ 1 w 159"/>
                  <a:gd name="T1" fmla="*/ 59 h 59"/>
                  <a:gd name="T2" fmla="*/ 0 w 159"/>
                  <a:gd name="T3" fmla="*/ 58 h 59"/>
                  <a:gd name="T4" fmla="*/ 0 w 159"/>
                  <a:gd name="T5" fmla="*/ 57 h 59"/>
                  <a:gd name="T6" fmla="*/ 158 w 159"/>
                  <a:gd name="T7" fmla="*/ 0 h 59"/>
                  <a:gd name="T8" fmla="*/ 159 w 159"/>
                  <a:gd name="T9" fmla="*/ 1 h 59"/>
                  <a:gd name="T10" fmla="*/ 158 w 159"/>
                  <a:gd name="T11" fmla="*/ 2 h 59"/>
                  <a:gd name="T12" fmla="*/ 1 w 159"/>
                  <a:gd name="T13" fmla="*/ 59 h 59"/>
                  <a:gd name="T14" fmla="*/ 1 w 159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59">
                    <a:moveTo>
                      <a:pt x="1" y="59"/>
                    </a:moveTo>
                    <a:cubicBezTo>
                      <a:pt x="0" y="59"/>
                      <a:pt x="0" y="59"/>
                      <a:pt x="0" y="58"/>
                    </a:cubicBezTo>
                    <a:cubicBezTo>
                      <a:pt x="0" y="58"/>
                      <a:pt x="0" y="57"/>
                      <a:pt x="0" y="57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0"/>
                      <a:pt x="159" y="0"/>
                      <a:pt x="159" y="1"/>
                    </a:cubicBezTo>
                    <a:cubicBezTo>
                      <a:pt x="159" y="1"/>
                      <a:pt x="159" y="2"/>
                      <a:pt x="158" y="2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Freeform 419"/>
              <p:cNvSpPr>
                <a:spLocks noEditPoints="1"/>
              </p:cNvSpPr>
              <p:nvPr/>
            </p:nvSpPr>
            <p:spPr bwMode="auto">
              <a:xfrm>
                <a:off x="6773863" y="2176463"/>
                <a:ext cx="1039813" cy="1030288"/>
              </a:xfrm>
              <a:custGeom>
                <a:avLst/>
                <a:gdLst>
                  <a:gd name="T0" fmla="*/ 94 w 187"/>
                  <a:gd name="T1" fmla="*/ 185 h 185"/>
                  <a:gd name="T2" fmla="*/ 57 w 187"/>
                  <a:gd name="T3" fmla="*/ 177 h 185"/>
                  <a:gd name="T4" fmla="*/ 28 w 187"/>
                  <a:gd name="T5" fmla="*/ 158 h 185"/>
                  <a:gd name="T6" fmla="*/ 7 w 187"/>
                  <a:gd name="T7" fmla="*/ 128 h 185"/>
                  <a:gd name="T8" fmla="*/ 0 w 187"/>
                  <a:gd name="T9" fmla="*/ 93 h 185"/>
                  <a:gd name="T10" fmla="*/ 7 w 187"/>
                  <a:gd name="T11" fmla="*/ 57 h 185"/>
                  <a:gd name="T12" fmla="*/ 28 w 187"/>
                  <a:gd name="T13" fmla="*/ 28 h 185"/>
                  <a:gd name="T14" fmla="*/ 57 w 187"/>
                  <a:gd name="T15" fmla="*/ 8 h 185"/>
                  <a:gd name="T16" fmla="*/ 94 w 187"/>
                  <a:gd name="T17" fmla="*/ 0 h 185"/>
                  <a:gd name="T18" fmla="*/ 130 w 187"/>
                  <a:gd name="T19" fmla="*/ 8 h 185"/>
                  <a:gd name="T20" fmla="*/ 160 w 187"/>
                  <a:gd name="T21" fmla="*/ 28 h 185"/>
                  <a:gd name="T22" fmla="*/ 180 w 187"/>
                  <a:gd name="T23" fmla="*/ 57 h 185"/>
                  <a:gd name="T24" fmla="*/ 187 w 187"/>
                  <a:gd name="T25" fmla="*/ 93 h 185"/>
                  <a:gd name="T26" fmla="*/ 180 w 187"/>
                  <a:gd name="T27" fmla="*/ 128 h 185"/>
                  <a:gd name="T28" fmla="*/ 160 w 187"/>
                  <a:gd name="T29" fmla="*/ 158 h 185"/>
                  <a:gd name="T30" fmla="*/ 130 w 187"/>
                  <a:gd name="T31" fmla="*/ 178 h 185"/>
                  <a:gd name="T32" fmla="*/ 94 w 187"/>
                  <a:gd name="T33" fmla="*/ 185 h 185"/>
                  <a:gd name="T34" fmla="*/ 94 w 187"/>
                  <a:gd name="T35" fmla="*/ 8 h 185"/>
                  <a:gd name="T36" fmla="*/ 60 w 187"/>
                  <a:gd name="T37" fmla="*/ 15 h 185"/>
                  <a:gd name="T38" fmla="*/ 33 w 187"/>
                  <a:gd name="T39" fmla="*/ 33 h 185"/>
                  <a:gd name="T40" fmla="*/ 14 w 187"/>
                  <a:gd name="T41" fmla="*/ 60 h 185"/>
                  <a:gd name="T42" fmla="*/ 7 w 187"/>
                  <a:gd name="T43" fmla="*/ 93 h 185"/>
                  <a:gd name="T44" fmla="*/ 14 w 187"/>
                  <a:gd name="T45" fmla="*/ 125 h 185"/>
                  <a:gd name="T46" fmla="*/ 33 w 187"/>
                  <a:gd name="T47" fmla="*/ 152 h 185"/>
                  <a:gd name="T48" fmla="*/ 60 w 187"/>
                  <a:gd name="T49" fmla="*/ 171 h 185"/>
                  <a:gd name="T50" fmla="*/ 94 w 187"/>
                  <a:gd name="T51" fmla="*/ 177 h 185"/>
                  <a:gd name="T52" fmla="*/ 127 w 187"/>
                  <a:gd name="T53" fmla="*/ 171 h 185"/>
                  <a:gd name="T54" fmla="*/ 154 w 187"/>
                  <a:gd name="T55" fmla="*/ 152 h 185"/>
                  <a:gd name="T56" fmla="*/ 173 w 187"/>
                  <a:gd name="T57" fmla="*/ 125 h 185"/>
                  <a:gd name="T58" fmla="*/ 180 w 187"/>
                  <a:gd name="T59" fmla="*/ 93 h 185"/>
                  <a:gd name="T60" fmla="*/ 173 w 187"/>
                  <a:gd name="T61" fmla="*/ 60 h 185"/>
                  <a:gd name="T62" fmla="*/ 154 w 187"/>
                  <a:gd name="T63" fmla="*/ 33 h 185"/>
                  <a:gd name="T64" fmla="*/ 127 w 187"/>
                  <a:gd name="T65" fmla="*/ 15 h 185"/>
                  <a:gd name="T66" fmla="*/ 94 w 187"/>
                  <a:gd name="T6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7"/>
                    </a:cubicBezTo>
                    <a:cubicBezTo>
                      <a:pt x="46" y="173"/>
                      <a:pt x="36" y="166"/>
                      <a:pt x="28" y="158"/>
                    </a:cubicBezTo>
                    <a:cubicBezTo>
                      <a:pt x="19" y="149"/>
                      <a:pt x="12" y="140"/>
                      <a:pt x="7" y="128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80"/>
                      <a:pt x="2" y="68"/>
                      <a:pt x="7" y="57"/>
                    </a:cubicBezTo>
                    <a:cubicBezTo>
                      <a:pt x="12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7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6" y="0"/>
                      <a:pt x="118" y="3"/>
                      <a:pt x="130" y="8"/>
                    </a:cubicBezTo>
                    <a:cubicBezTo>
                      <a:pt x="141" y="13"/>
                      <a:pt x="151" y="19"/>
                      <a:pt x="160" y="28"/>
                    </a:cubicBezTo>
                    <a:cubicBezTo>
                      <a:pt x="168" y="36"/>
                      <a:pt x="175" y="46"/>
                      <a:pt x="180" y="57"/>
                    </a:cubicBezTo>
                    <a:cubicBezTo>
                      <a:pt x="185" y="68"/>
                      <a:pt x="187" y="80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5" y="140"/>
                      <a:pt x="168" y="149"/>
                      <a:pt x="160" y="158"/>
                    </a:cubicBezTo>
                    <a:cubicBezTo>
                      <a:pt x="151" y="166"/>
                      <a:pt x="141" y="173"/>
                      <a:pt x="130" y="178"/>
                    </a:cubicBezTo>
                    <a:cubicBezTo>
                      <a:pt x="118" y="182"/>
                      <a:pt x="106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1"/>
                      <a:pt x="19" y="50"/>
                      <a:pt x="14" y="60"/>
                    </a:cubicBezTo>
                    <a:cubicBezTo>
                      <a:pt x="10" y="70"/>
                      <a:pt x="7" y="81"/>
                      <a:pt x="7" y="93"/>
                    </a:cubicBezTo>
                    <a:cubicBezTo>
                      <a:pt x="7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5" y="177"/>
                      <a:pt x="116" y="175"/>
                      <a:pt x="127" y="171"/>
                    </a:cubicBezTo>
                    <a:cubicBezTo>
                      <a:pt x="137" y="166"/>
                      <a:pt x="147" y="160"/>
                      <a:pt x="154" y="152"/>
                    </a:cubicBezTo>
                    <a:cubicBezTo>
                      <a:pt x="162" y="145"/>
                      <a:pt x="168" y="136"/>
                      <a:pt x="173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1"/>
                      <a:pt x="178" y="70"/>
                      <a:pt x="173" y="60"/>
                    </a:cubicBezTo>
                    <a:cubicBezTo>
                      <a:pt x="168" y="50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5"/>
                    </a:cubicBezTo>
                    <a:cubicBezTo>
                      <a:pt x="116" y="10"/>
                      <a:pt x="105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Oval 420"/>
              <p:cNvSpPr>
                <a:spLocks noChangeArrowheads="1"/>
              </p:cNvSpPr>
              <p:nvPr/>
            </p:nvSpPr>
            <p:spPr bwMode="auto">
              <a:xfrm>
                <a:off x="7269163" y="28448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Oval 421"/>
              <p:cNvSpPr>
                <a:spLocks noChangeArrowheads="1"/>
              </p:cNvSpPr>
              <p:nvPr/>
            </p:nvSpPr>
            <p:spPr bwMode="auto">
              <a:xfrm>
                <a:off x="7513638" y="24209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Oval 422"/>
              <p:cNvSpPr>
                <a:spLocks noChangeArrowheads="1"/>
              </p:cNvSpPr>
              <p:nvPr/>
            </p:nvSpPr>
            <p:spPr bwMode="auto">
              <a:xfrm>
                <a:off x="7513638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Oval 424"/>
              <p:cNvSpPr>
                <a:spLocks noChangeArrowheads="1"/>
              </p:cNvSpPr>
              <p:nvPr/>
            </p:nvSpPr>
            <p:spPr bwMode="auto">
              <a:xfrm>
                <a:off x="699135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" name="组合 921"/>
            <p:cNvGrpSpPr/>
            <p:nvPr/>
          </p:nvGrpSpPr>
          <p:grpSpPr>
            <a:xfrm>
              <a:off x="3552776" y="2192338"/>
              <a:ext cx="1200150" cy="996950"/>
              <a:chOff x="3767138" y="2192338"/>
              <a:chExt cx="1200150" cy="996950"/>
            </a:xfrm>
            <a:grpFill/>
          </p:grpSpPr>
          <p:sp>
            <p:nvSpPr>
              <p:cNvPr id="923" name="Freeform 425"/>
              <p:cNvSpPr/>
              <p:nvPr/>
            </p:nvSpPr>
            <p:spPr bwMode="auto">
              <a:xfrm>
                <a:off x="3967163" y="2838450"/>
                <a:ext cx="404813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1 h 60"/>
                  <a:gd name="T8" fmla="*/ 73 w 73"/>
                  <a:gd name="T9" fmla="*/ 1 h 60"/>
                  <a:gd name="T10" fmla="*/ 73 w 73"/>
                  <a:gd name="T11" fmla="*/ 2 h 60"/>
                  <a:gd name="T12" fmla="*/ 1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3" y="2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Freeform 426"/>
              <p:cNvSpPr/>
              <p:nvPr/>
            </p:nvSpPr>
            <p:spPr bwMode="auto">
              <a:xfrm>
                <a:off x="4627563" y="2209800"/>
                <a:ext cx="139700" cy="963613"/>
              </a:xfrm>
              <a:custGeom>
                <a:avLst/>
                <a:gdLst>
                  <a:gd name="T0" fmla="*/ 24 w 25"/>
                  <a:gd name="T1" fmla="*/ 173 h 173"/>
                  <a:gd name="T2" fmla="*/ 23 w 25"/>
                  <a:gd name="T3" fmla="*/ 173 h 173"/>
                  <a:gd name="T4" fmla="*/ 0 w 25"/>
                  <a:gd name="T5" fmla="*/ 1 h 173"/>
                  <a:gd name="T6" fmla="*/ 0 w 25"/>
                  <a:gd name="T7" fmla="*/ 0 h 173"/>
                  <a:gd name="T8" fmla="*/ 1 w 25"/>
                  <a:gd name="T9" fmla="*/ 1 h 173"/>
                  <a:gd name="T10" fmla="*/ 25 w 25"/>
                  <a:gd name="T11" fmla="*/ 172 h 173"/>
                  <a:gd name="T12" fmla="*/ 24 w 25"/>
                  <a:gd name="T13" fmla="*/ 173 h 173"/>
                  <a:gd name="T14" fmla="*/ 24 w 2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3">
                    <a:moveTo>
                      <a:pt x="24" y="173"/>
                    </a:moveTo>
                    <a:cubicBezTo>
                      <a:pt x="23" y="173"/>
                      <a:pt x="23" y="173"/>
                      <a:pt x="2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5" y="173"/>
                      <a:pt x="25" y="173"/>
                      <a:pt x="24" y="173"/>
                    </a:cubicBezTo>
                    <a:cubicBezTo>
                      <a:pt x="24" y="173"/>
                      <a:pt x="24" y="173"/>
                      <a:pt x="2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Freeform 427"/>
              <p:cNvSpPr/>
              <p:nvPr/>
            </p:nvSpPr>
            <p:spPr bwMode="auto">
              <a:xfrm>
                <a:off x="4738688" y="2209800"/>
                <a:ext cx="28575" cy="963613"/>
              </a:xfrm>
              <a:custGeom>
                <a:avLst/>
                <a:gdLst>
                  <a:gd name="T0" fmla="*/ 4 w 5"/>
                  <a:gd name="T1" fmla="*/ 173 h 173"/>
                  <a:gd name="T2" fmla="*/ 3 w 5"/>
                  <a:gd name="T3" fmla="*/ 173 h 173"/>
                  <a:gd name="T4" fmla="*/ 0 w 5"/>
                  <a:gd name="T5" fmla="*/ 1 h 173"/>
                  <a:gd name="T6" fmla="*/ 1 w 5"/>
                  <a:gd name="T7" fmla="*/ 0 h 173"/>
                  <a:gd name="T8" fmla="*/ 1 w 5"/>
                  <a:gd name="T9" fmla="*/ 0 h 173"/>
                  <a:gd name="T10" fmla="*/ 2 w 5"/>
                  <a:gd name="T11" fmla="*/ 1 h 173"/>
                  <a:gd name="T12" fmla="*/ 5 w 5"/>
                  <a:gd name="T13" fmla="*/ 172 h 173"/>
                  <a:gd name="T14" fmla="*/ 4 w 5"/>
                  <a:gd name="T15" fmla="*/ 173 h 173"/>
                  <a:gd name="T16" fmla="*/ 4 w 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3">
                    <a:moveTo>
                      <a:pt x="4" y="173"/>
                    </a:moveTo>
                    <a:cubicBezTo>
                      <a:pt x="3" y="173"/>
                      <a:pt x="3" y="173"/>
                      <a:pt x="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3"/>
                      <a:pt x="4" y="173"/>
                      <a:pt x="4" y="173"/>
                    </a:cubicBezTo>
                    <a:cubicBezTo>
                      <a:pt x="4" y="173"/>
                      <a:pt x="4" y="173"/>
                      <a:pt x="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Freeform 428"/>
              <p:cNvSpPr/>
              <p:nvPr/>
            </p:nvSpPr>
            <p:spPr bwMode="auto">
              <a:xfrm>
                <a:off x="3967163" y="2209800"/>
                <a:ext cx="33338" cy="963613"/>
              </a:xfrm>
              <a:custGeom>
                <a:avLst/>
                <a:gdLst>
                  <a:gd name="T0" fmla="*/ 1 w 6"/>
                  <a:gd name="T1" fmla="*/ 173 h 173"/>
                  <a:gd name="T2" fmla="*/ 1 w 6"/>
                  <a:gd name="T3" fmla="*/ 173 h 173"/>
                  <a:gd name="T4" fmla="*/ 0 w 6"/>
                  <a:gd name="T5" fmla="*/ 172 h 173"/>
                  <a:gd name="T6" fmla="*/ 4 w 6"/>
                  <a:gd name="T7" fmla="*/ 1 h 173"/>
                  <a:gd name="T8" fmla="*/ 5 w 6"/>
                  <a:gd name="T9" fmla="*/ 0 h 173"/>
                  <a:gd name="T10" fmla="*/ 5 w 6"/>
                  <a:gd name="T11" fmla="*/ 0 h 173"/>
                  <a:gd name="T12" fmla="*/ 6 w 6"/>
                  <a:gd name="T13" fmla="*/ 1 h 173"/>
                  <a:gd name="T14" fmla="*/ 2 w 6"/>
                  <a:gd name="T15" fmla="*/ 173 h 173"/>
                  <a:gd name="T16" fmla="*/ 1 w 6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Freeform 429"/>
              <p:cNvSpPr/>
              <p:nvPr/>
            </p:nvSpPr>
            <p:spPr bwMode="auto">
              <a:xfrm>
                <a:off x="3889375" y="2671763"/>
                <a:ext cx="482600" cy="177800"/>
              </a:xfrm>
              <a:custGeom>
                <a:avLst/>
                <a:gdLst>
                  <a:gd name="T0" fmla="*/ 86 w 87"/>
                  <a:gd name="T1" fmla="*/ 32 h 32"/>
                  <a:gd name="T2" fmla="*/ 86 w 87"/>
                  <a:gd name="T3" fmla="*/ 32 h 32"/>
                  <a:gd name="T4" fmla="*/ 1 w 87"/>
                  <a:gd name="T5" fmla="*/ 2 h 32"/>
                  <a:gd name="T6" fmla="*/ 0 w 87"/>
                  <a:gd name="T7" fmla="*/ 0 h 32"/>
                  <a:gd name="T8" fmla="*/ 1 w 87"/>
                  <a:gd name="T9" fmla="*/ 0 h 32"/>
                  <a:gd name="T10" fmla="*/ 86 w 87"/>
                  <a:gd name="T11" fmla="*/ 30 h 32"/>
                  <a:gd name="T12" fmla="*/ 87 w 87"/>
                  <a:gd name="T13" fmla="*/ 32 h 32"/>
                  <a:gd name="T14" fmla="*/ 86 w 87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2">
                    <a:moveTo>
                      <a:pt x="86" y="32"/>
                    </a:moveTo>
                    <a:cubicBezTo>
                      <a:pt x="86" y="32"/>
                      <a:pt x="86" y="32"/>
                      <a:pt x="86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6" y="30"/>
                      <a:pt x="86" y="30"/>
                      <a:pt x="86" y="30"/>
                    </a:cubicBezTo>
                    <a:cubicBezTo>
                      <a:pt x="87" y="31"/>
                      <a:pt x="87" y="31"/>
                      <a:pt x="87" y="32"/>
                    </a:cubicBezTo>
                    <a:cubicBezTo>
                      <a:pt x="87" y="32"/>
                      <a:pt x="86" y="32"/>
                      <a:pt x="8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Freeform 430"/>
              <p:cNvSpPr/>
              <p:nvPr/>
            </p:nvSpPr>
            <p:spPr bwMode="auto">
              <a:xfrm>
                <a:off x="3889375" y="2209800"/>
                <a:ext cx="222250" cy="473075"/>
              </a:xfrm>
              <a:custGeom>
                <a:avLst/>
                <a:gdLst>
                  <a:gd name="T0" fmla="*/ 1 w 40"/>
                  <a:gd name="T1" fmla="*/ 85 h 85"/>
                  <a:gd name="T2" fmla="*/ 1 w 40"/>
                  <a:gd name="T3" fmla="*/ 85 h 85"/>
                  <a:gd name="T4" fmla="*/ 0 w 40"/>
                  <a:gd name="T5" fmla="*/ 83 h 85"/>
                  <a:gd name="T6" fmla="*/ 38 w 40"/>
                  <a:gd name="T7" fmla="*/ 0 h 85"/>
                  <a:gd name="T8" fmla="*/ 39 w 40"/>
                  <a:gd name="T9" fmla="*/ 0 h 85"/>
                  <a:gd name="T10" fmla="*/ 40 w 40"/>
                  <a:gd name="T11" fmla="*/ 1 h 85"/>
                  <a:gd name="T12" fmla="*/ 2 w 40"/>
                  <a:gd name="T13" fmla="*/ 84 h 85"/>
                  <a:gd name="T14" fmla="*/ 1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4"/>
                      <a:pt x="0" y="84"/>
                      <a:pt x="0" y="8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0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Freeform 431"/>
              <p:cNvSpPr/>
              <p:nvPr/>
            </p:nvSpPr>
            <p:spPr bwMode="auto">
              <a:xfrm>
                <a:off x="4489450" y="2532063"/>
                <a:ext cx="460375" cy="641350"/>
              </a:xfrm>
              <a:custGeom>
                <a:avLst/>
                <a:gdLst>
                  <a:gd name="T0" fmla="*/ 82 w 83"/>
                  <a:gd name="T1" fmla="*/ 115 h 115"/>
                  <a:gd name="T2" fmla="*/ 81 w 83"/>
                  <a:gd name="T3" fmla="*/ 115 h 115"/>
                  <a:gd name="T4" fmla="*/ 1 w 83"/>
                  <a:gd name="T5" fmla="*/ 1 h 115"/>
                  <a:gd name="T6" fmla="*/ 1 w 83"/>
                  <a:gd name="T7" fmla="*/ 0 h 115"/>
                  <a:gd name="T8" fmla="*/ 2 w 83"/>
                  <a:gd name="T9" fmla="*/ 0 h 115"/>
                  <a:gd name="T10" fmla="*/ 83 w 83"/>
                  <a:gd name="T11" fmla="*/ 114 h 115"/>
                  <a:gd name="T12" fmla="*/ 82 w 83"/>
                  <a:gd name="T13" fmla="*/ 115 h 115"/>
                  <a:gd name="T14" fmla="*/ 82 w 83"/>
                  <a:gd name="T1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5">
                    <a:moveTo>
                      <a:pt x="82" y="115"/>
                    </a:moveTo>
                    <a:cubicBezTo>
                      <a:pt x="81" y="115"/>
                      <a:pt x="81" y="115"/>
                      <a:pt x="81" y="11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3" y="114"/>
                      <a:pt x="83" y="115"/>
                      <a:pt x="82" y="115"/>
                    </a:cubicBezTo>
                    <a:cubicBezTo>
                      <a:pt x="82" y="115"/>
                      <a:pt x="82" y="115"/>
                      <a:pt x="82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Freeform 432"/>
              <p:cNvSpPr/>
              <p:nvPr/>
            </p:nvSpPr>
            <p:spPr bwMode="auto">
              <a:xfrm>
                <a:off x="3967163" y="3167063"/>
                <a:ext cx="800100" cy="6350"/>
              </a:xfrm>
              <a:custGeom>
                <a:avLst/>
                <a:gdLst>
                  <a:gd name="T0" fmla="*/ 143 w 144"/>
                  <a:gd name="T1" fmla="*/ 1 h 1"/>
                  <a:gd name="T2" fmla="*/ 1 w 144"/>
                  <a:gd name="T3" fmla="*/ 1 h 1"/>
                  <a:gd name="T4" fmla="*/ 0 w 144"/>
                  <a:gd name="T5" fmla="*/ 0 h 1"/>
                  <a:gd name="T6" fmla="*/ 1 w 144"/>
                  <a:gd name="T7" fmla="*/ 0 h 1"/>
                  <a:gd name="T8" fmla="*/ 143 w 144"/>
                  <a:gd name="T9" fmla="*/ 0 h 1"/>
                  <a:gd name="T10" fmla="*/ 144 w 144"/>
                  <a:gd name="T11" fmla="*/ 0 h 1"/>
                  <a:gd name="T12" fmla="*/ 143 w 14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">
                    <a:moveTo>
                      <a:pt x="14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0"/>
                      <a:pt x="144" y="0"/>
                    </a:cubicBezTo>
                    <a:cubicBezTo>
                      <a:pt x="144" y="1"/>
                      <a:pt x="143" y="1"/>
                      <a:pt x="14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Freeform 433"/>
              <p:cNvSpPr/>
              <p:nvPr/>
            </p:nvSpPr>
            <p:spPr bwMode="auto">
              <a:xfrm>
                <a:off x="4360863" y="2838450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2 w 73"/>
                  <a:gd name="T9" fmla="*/ 1 h 60"/>
                  <a:gd name="T10" fmla="*/ 72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1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Freeform 434"/>
              <p:cNvSpPr/>
              <p:nvPr/>
            </p:nvSpPr>
            <p:spPr bwMode="auto">
              <a:xfrm>
                <a:off x="3767138" y="2192338"/>
                <a:ext cx="1200150" cy="996950"/>
              </a:xfrm>
              <a:custGeom>
                <a:avLst/>
                <a:gdLst>
                  <a:gd name="T0" fmla="*/ 212 w 216"/>
                  <a:gd name="T1" fmla="*/ 179 h 179"/>
                  <a:gd name="T2" fmla="*/ 179 w 216"/>
                  <a:gd name="T3" fmla="*/ 179 h 179"/>
                  <a:gd name="T4" fmla="*/ 175 w 216"/>
                  <a:gd name="T5" fmla="*/ 175 h 179"/>
                  <a:gd name="T6" fmla="*/ 179 w 216"/>
                  <a:gd name="T7" fmla="*/ 172 h 179"/>
                  <a:gd name="T8" fmla="*/ 207 w 216"/>
                  <a:gd name="T9" fmla="*/ 172 h 179"/>
                  <a:gd name="T10" fmla="*/ 173 w 216"/>
                  <a:gd name="T11" fmla="*/ 7 h 179"/>
                  <a:gd name="T12" fmla="*/ 158 w 216"/>
                  <a:gd name="T13" fmla="*/ 7 h 179"/>
                  <a:gd name="T14" fmla="*/ 111 w 216"/>
                  <a:gd name="T15" fmla="*/ 119 h 179"/>
                  <a:gd name="T16" fmla="*/ 108 w 216"/>
                  <a:gd name="T17" fmla="*/ 121 h 179"/>
                  <a:gd name="T18" fmla="*/ 105 w 216"/>
                  <a:gd name="T19" fmla="*/ 119 h 179"/>
                  <a:gd name="T20" fmla="*/ 58 w 216"/>
                  <a:gd name="T21" fmla="*/ 7 h 179"/>
                  <a:gd name="T22" fmla="*/ 44 w 216"/>
                  <a:gd name="T23" fmla="*/ 7 h 179"/>
                  <a:gd name="T24" fmla="*/ 9 w 216"/>
                  <a:gd name="T25" fmla="*/ 172 h 179"/>
                  <a:gd name="T26" fmla="*/ 37 w 216"/>
                  <a:gd name="T27" fmla="*/ 172 h 179"/>
                  <a:gd name="T28" fmla="*/ 40 w 216"/>
                  <a:gd name="T29" fmla="*/ 175 h 179"/>
                  <a:gd name="T30" fmla="*/ 37 w 216"/>
                  <a:gd name="T31" fmla="*/ 179 h 179"/>
                  <a:gd name="T32" fmla="*/ 4 w 216"/>
                  <a:gd name="T33" fmla="*/ 179 h 179"/>
                  <a:gd name="T34" fmla="*/ 1 w 216"/>
                  <a:gd name="T35" fmla="*/ 178 h 179"/>
                  <a:gd name="T36" fmla="*/ 1 w 216"/>
                  <a:gd name="T37" fmla="*/ 175 h 179"/>
                  <a:gd name="T38" fmla="*/ 37 w 216"/>
                  <a:gd name="T39" fmla="*/ 3 h 179"/>
                  <a:gd name="T40" fmla="*/ 41 w 216"/>
                  <a:gd name="T41" fmla="*/ 0 h 179"/>
                  <a:gd name="T42" fmla="*/ 61 w 216"/>
                  <a:gd name="T43" fmla="*/ 0 h 179"/>
                  <a:gd name="T44" fmla="*/ 64 w 216"/>
                  <a:gd name="T45" fmla="*/ 2 h 179"/>
                  <a:gd name="T46" fmla="*/ 108 w 216"/>
                  <a:gd name="T47" fmla="*/ 108 h 179"/>
                  <a:gd name="T48" fmla="*/ 152 w 216"/>
                  <a:gd name="T49" fmla="*/ 2 h 179"/>
                  <a:gd name="T50" fmla="*/ 155 w 216"/>
                  <a:gd name="T51" fmla="*/ 0 h 179"/>
                  <a:gd name="T52" fmla="*/ 176 w 216"/>
                  <a:gd name="T53" fmla="*/ 0 h 179"/>
                  <a:gd name="T54" fmla="*/ 179 w 216"/>
                  <a:gd name="T55" fmla="*/ 3 h 179"/>
                  <a:gd name="T56" fmla="*/ 215 w 216"/>
                  <a:gd name="T57" fmla="*/ 175 h 179"/>
                  <a:gd name="T58" fmla="*/ 215 w 216"/>
                  <a:gd name="T59" fmla="*/ 178 h 179"/>
                  <a:gd name="T60" fmla="*/ 212 w 216"/>
                  <a:gd name="T6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6" h="179">
                    <a:moveTo>
                      <a:pt x="212" y="179"/>
                    </a:moveTo>
                    <a:cubicBezTo>
                      <a:pt x="179" y="179"/>
                      <a:pt x="179" y="179"/>
                      <a:pt x="179" y="179"/>
                    </a:cubicBezTo>
                    <a:cubicBezTo>
                      <a:pt x="177" y="179"/>
                      <a:pt x="175" y="178"/>
                      <a:pt x="175" y="175"/>
                    </a:cubicBezTo>
                    <a:cubicBezTo>
                      <a:pt x="175" y="173"/>
                      <a:pt x="177" y="172"/>
                      <a:pt x="179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173" y="7"/>
                      <a:pt x="173" y="7"/>
                      <a:pt x="173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11" y="119"/>
                      <a:pt x="111" y="119"/>
                      <a:pt x="111" y="119"/>
                    </a:cubicBezTo>
                    <a:cubicBezTo>
                      <a:pt x="111" y="120"/>
                      <a:pt x="109" y="121"/>
                      <a:pt x="108" y="121"/>
                    </a:cubicBezTo>
                    <a:cubicBezTo>
                      <a:pt x="107" y="121"/>
                      <a:pt x="105" y="120"/>
                      <a:pt x="105" y="11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9" y="172"/>
                      <a:pt x="9" y="172"/>
                      <a:pt x="9" y="172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8"/>
                      <a:pt x="39" y="179"/>
                      <a:pt x="37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9"/>
                      <a:pt x="1" y="178"/>
                    </a:cubicBezTo>
                    <a:cubicBezTo>
                      <a:pt x="1" y="177"/>
                      <a:pt x="0" y="176"/>
                      <a:pt x="1" y="175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"/>
                      <a:pt x="39" y="0"/>
                      <a:pt x="4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2" y="0"/>
                      <a:pt x="64" y="1"/>
                      <a:pt x="64" y="2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3" y="1"/>
                      <a:pt x="154" y="0"/>
                      <a:pt x="155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77" y="0"/>
                      <a:pt x="179" y="1"/>
                      <a:pt x="179" y="3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6"/>
                      <a:pt x="215" y="177"/>
                      <a:pt x="215" y="178"/>
                    </a:cubicBezTo>
                    <a:cubicBezTo>
                      <a:pt x="214" y="179"/>
                      <a:pt x="213" y="179"/>
                      <a:pt x="21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Oval 435"/>
              <p:cNvSpPr>
                <a:spLocks noChangeArrowheads="1"/>
              </p:cNvSpPr>
              <p:nvPr/>
            </p:nvSpPr>
            <p:spPr bwMode="auto">
              <a:xfrm>
                <a:off x="3956050" y="268287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Oval 436"/>
              <p:cNvSpPr>
                <a:spLocks noChangeArrowheads="1"/>
              </p:cNvSpPr>
              <p:nvPr/>
            </p:nvSpPr>
            <p:spPr bwMode="auto">
              <a:xfrm>
                <a:off x="3960813" y="24431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Oval 437"/>
              <p:cNvSpPr>
                <a:spLocks noChangeArrowheads="1"/>
              </p:cNvSpPr>
              <p:nvPr/>
            </p:nvSpPr>
            <p:spPr bwMode="auto">
              <a:xfrm>
                <a:off x="4689475" y="281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Oval 438"/>
              <p:cNvSpPr>
                <a:spLocks noChangeArrowheads="1"/>
              </p:cNvSpPr>
              <p:nvPr/>
            </p:nvSpPr>
            <p:spPr bwMode="auto">
              <a:xfrm>
                <a:off x="4522788" y="2967038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Oval 439"/>
              <p:cNvSpPr>
                <a:spLocks noChangeArrowheads="1"/>
              </p:cNvSpPr>
              <p:nvPr/>
            </p:nvSpPr>
            <p:spPr bwMode="auto">
              <a:xfrm>
                <a:off x="4638675" y="2454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Oval 440"/>
              <p:cNvSpPr>
                <a:spLocks noChangeArrowheads="1"/>
              </p:cNvSpPr>
              <p:nvPr/>
            </p:nvSpPr>
            <p:spPr bwMode="auto">
              <a:xfrm>
                <a:off x="4811713" y="29940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39" name="组合 938"/>
            <p:cNvGrpSpPr/>
            <p:nvPr/>
          </p:nvGrpSpPr>
          <p:grpSpPr>
            <a:xfrm>
              <a:off x="2739976" y="2187575"/>
              <a:ext cx="439738" cy="1001713"/>
              <a:chOff x="2954338" y="2187575"/>
              <a:chExt cx="439738" cy="1001713"/>
            </a:xfrm>
            <a:grpFill/>
          </p:grpSpPr>
          <p:sp>
            <p:nvSpPr>
              <p:cNvPr id="940" name="Freeform 441"/>
              <p:cNvSpPr/>
              <p:nvPr/>
            </p:nvSpPr>
            <p:spPr bwMode="auto">
              <a:xfrm>
                <a:off x="2971800" y="2209800"/>
                <a:ext cx="411163" cy="795338"/>
              </a:xfrm>
              <a:custGeom>
                <a:avLst/>
                <a:gdLst>
                  <a:gd name="T0" fmla="*/ 73 w 74"/>
                  <a:gd name="T1" fmla="*/ 143 h 143"/>
                  <a:gd name="T2" fmla="*/ 72 w 74"/>
                  <a:gd name="T3" fmla="*/ 143 h 143"/>
                  <a:gd name="T4" fmla="*/ 0 w 74"/>
                  <a:gd name="T5" fmla="*/ 1 h 143"/>
                  <a:gd name="T6" fmla="*/ 0 w 74"/>
                  <a:gd name="T7" fmla="*/ 0 h 143"/>
                  <a:gd name="T8" fmla="*/ 1 w 74"/>
                  <a:gd name="T9" fmla="*/ 0 h 143"/>
                  <a:gd name="T10" fmla="*/ 73 w 74"/>
                  <a:gd name="T11" fmla="*/ 142 h 143"/>
                  <a:gd name="T12" fmla="*/ 73 w 74"/>
                  <a:gd name="T13" fmla="*/ 143 h 143"/>
                  <a:gd name="T14" fmla="*/ 73 w 7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43">
                    <a:moveTo>
                      <a:pt x="73" y="143"/>
                    </a:moveTo>
                    <a:cubicBezTo>
                      <a:pt x="72" y="143"/>
                      <a:pt x="72" y="143"/>
                      <a:pt x="72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4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Freeform 442"/>
              <p:cNvSpPr/>
              <p:nvPr/>
            </p:nvSpPr>
            <p:spPr bwMode="auto">
              <a:xfrm>
                <a:off x="2971800" y="3000375"/>
                <a:ext cx="411163" cy="173038"/>
              </a:xfrm>
              <a:custGeom>
                <a:avLst/>
                <a:gdLst>
                  <a:gd name="T0" fmla="*/ 1 w 74"/>
                  <a:gd name="T1" fmla="*/ 31 h 31"/>
                  <a:gd name="T2" fmla="*/ 0 w 74"/>
                  <a:gd name="T3" fmla="*/ 31 h 31"/>
                  <a:gd name="T4" fmla="*/ 0 w 74"/>
                  <a:gd name="T5" fmla="*/ 30 h 31"/>
                  <a:gd name="T6" fmla="*/ 72 w 74"/>
                  <a:gd name="T7" fmla="*/ 0 h 31"/>
                  <a:gd name="T8" fmla="*/ 73 w 74"/>
                  <a:gd name="T9" fmla="*/ 0 h 31"/>
                  <a:gd name="T10" fmla="*/ 73 w 74"/>
                  <a:gd name="T11" fmla="*/ 1 h 31"/>
                  <a:gd name="T12" fmla="*/ 1 w 74"/>
                  <a:gd name="T13" fmla="*/ 31 h 31"/>
                  <a:gd name="T14" fmla="*/ 1 w 7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31">
                    <a:moveTo>
                      <a:pt x="1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1"/>
                      <a:pt x="73" y="1"/>
                      <a:pt x="7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Freeform 443"/>
              <p:cNvSpPr/>
              <p:nvPr/>
            </p:nvSpPr>
            <p:spPr bwMode="auto">
              <a:xfrm>
                <a:off x="2971800" y="2209800"/>
                <a:ext cx="400050" cy="963613"/>
              </a:xfrm>
              <a:custGeom>
                <a:avLst/>
                <a:gdLst>
                  <a:gd name="T0" fmla="*/ 70 w 72"/>
                  <a:gd name="T1" fmla="*/ 173 h 173"/>
                  <a:gd name="T2" fmla="*/ 70 w 72"/>
                  <a:gd name="T3" fmla="*/ 173 h 173"/>
                  <a:gd name="T4" fmla="*/ 0 w 72"/>
                  <a:gd name="T5" fmla="*/ 1 h 173"/>
                  <a:gd name="T6" fmla="*/ 0 w 72"/>
                  <a:gd name="T7" fmla="*/ 0 h 173"/>
                  <a:gd name="T8" fmla="*/ 2 w 72"/>
                  <a:gd name="T9" fmla="*/ 0 h 173"/>
                  <a:gd name="T10" fmla="*/ 71 w 72"/>
                  <a:gd name="T11" fmla="*/ 172 h 173"/>
                  <a:gd name="T12" fmla="*/ 71 w 72"/>
                  <a:gd name="T13" fmla="*/ 173 h 173"/>
                  <a:gd name="T14" fmla="*/ 70 w 72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73">
                    <a:moveTo>
                      <a:pt x="70" y="173"/>
                    </a:moveTo>
                    <a:cubicBezTo>
                      <a:pt x="70" y="173"/>
                      <a:pt x="70" y="173"/>
                      <a:pt x="7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1" y="172"/>
                      <a:pt x="71" y="172"/>
                      <a:pt x="71" y="172"/>
                    </a:cubicBezTo>
                    <a:cubicBezTo>
                      <a:pt x="72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Freeform 444"/>
              <p:cNvSpPr/>
              <p:nvPr/>
            </p:nvSpPr>
            <p:spPr bwMode="auto">
              <a:xfrm>
                <a:off x="3132138" y="2209800"/>
                <a:ext cx="11113" cy="963613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Freeform 445"/>
              <p:cNvSpPr/>
              <p:nvPr/>
            </p:nvSpPr>
            <p:spPr bwMode="auto">
              <a:xfrm>
                <a:off x="2971800" y="2671763"/>
                <a:ext cx="411163" cy="333375"/>
              </a:xfrm>
              <a:custGeom>
                <a:avLst/>
                <a:gdLst>
                  <a:gd name="T0" fmla="*/ 73 w 74"/>
                  <a:gd name="T1" fmla="*/ 60 h 60"/>
                  <a:gd name="T2" fmla="*/ 72 w 74"/>
                  <a:gd name="T3" fmla="*/ 60 h 60"/>
                  <a:gd name="T4" fmla="*/ 0 w 74"/>
                  <a:gd name="T5" fmla="*/ 1 h 60"/>
                  <a:gd name="T6" fmla="*/ 0 w 74"/>
                  <a:gd name="T7" fmla="*/ 0 h 60"/>
                  <a:gd name="T8" fmla="*/ 1 w 74"/>
                  <a:gd name="T9" fmla="*/ 0 h 60"/>
                  <a:gd name="T10" fmla="*/ 73 w 74"/>
                  <a:gd name="T11" fmla="*/ 59 h 60"/>
                  <a:gd name="T12" fmla="*/ 73 w 74"/>
                  <a:gd name="T13" fmla="*/ 60 h 60"/>
                  <a:gd name="T14" fmla="*/ 73 w 7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0">
                    <a:moveTo>
                      <a:pt x="73" y="60"/>
                    </a:moveTo>
                    <a:cubicBezTo>
                      <a:pt x="72" y="60"/>
                      <a:pt x="72" y="60"/>
                      <a:pt x="72" y="6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4" y="59"/>
                      <a:pt x="74" y="60"/>
                      <a:pt x="73" y="60"/>
                    </a:cubicBezTo>
                    <a:cubicBezTo>
                      <a:pt x="73" y="60"/>
                      <a:pt x="73" y="60"/>
                      <a:pt x="7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Freeform 446"/>
              <p:cNvSpPr/>
              <p:nvPr/>
            </p:nvSpPr>
            <p:spPr bwMode="auto">
              <a:xfrm>
                <a:off x="3132138" y="2209800"/>
                <a:ext cx="250825" cy="795338"/>
              </a:xfrm>
              <a:custGeom>
                <a:avLst/>
                <a:gdLst>
                  <a:gd name="T0" fmla="*/ 44 w 45"/>
                  <a:gd name="T1" fmla="*/ 143 h 143"/>
                  <a:gd name="T2" fmla="*/ 43 w 45"/>
                  <a:gd name="T3" fmla="*/ 143 h 143"/>
                  <a:gd name="T4" fmla="*/ 0 w 45"/>
                  <a:gd name="T5" fmla="*/ 1 h 143"/>
                  <a:gd name="T6" fmla="*/ 1 w 45"/>
                  <a:gd name="T7" fmla="*/ 0 h 143"/>
                  <a:gd name="T8" fmla="*/ 2 w 45"/>
                  <a:gd name="T9" fmla="*/ 1 h 143"/>
                  <a:gd name="T10" fmla="*/ 44 w 45"/>
                  <a:gd name="T11" fmla="*/ 142 h 143"/>
                  <a:gd name="T12" fmla="*/ 44 w 45"/>
                  <a:gd name="T13" fmla="*/ 143 h 143"/>
                  <a:gd name="T14" fmla="*/ 44 w 45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43">
                    <a:moveTo>
                      <a:pt x="44" y="143"/>
                    </a:moveTo>
                    <a:cubicBezTo>
                      <a:pt x="43" y="143"/>
                      <a:pt x="43" y="143"/>
                      <a:pt x="43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5" y="143"/>
                      <a:pt x="44" y="143"/>
                      <a:pt x="44" y="143"/>
                    </a:cubicBezTo>
                    <a:cubicBezTo>
                      <a:pt x="44" y="143"/>
                      <a:pt x="44" y="143"/>
                      <a:pt x="44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Freeform 447"/>
              <p:cNvSpPr/>
              <p:nvPr/>
            </p:nvSpPr>
            <p:spPr bwMode="auto">
              <a:xfrm>
                <a:off x="2971800" y="2209800"/>
                <a:ext cx="171450" cy="963613"/>
              </a:xfrm>
              <a:custGeom>
                <a:avLst/>
                <a:gdLst>
                  <a:gd name="T0" fmla="*/ 1 w 31"/>
                  <a:gd name="T1" fmla="*/ 173 h 173"/>
                  <a:gd name="T2" fmla="*/ 1 w 31"/>
                  <a:gd name="T3" fmla="*/ 173 h 173"/>
                  <a:gd name="T4" fmla="*/ 0 w 31"/>
                  <a:gd name="T5" fmla="*/ 172 h 173"/>
                  <a:gd name="T6" fmla="*/ 29 w 31"/>
                  <a:gd name="T7" fmla="*/ 1 h 173"/>
                  <a:gd name="T8" fmla="*/ 30 w 31"/>
                  <a:gd name="T9" fmla="*/ 0 h 173"/>
                  <a:gd name="T10" fmla="*/ 31 w 31"/>
                  <a:gd name="T11" fmla="*/ 1 h 173"/>
                  <a:gd name="T12" fmla="*/ 2 w 31"/>
                  <a:gd name="T13" fmla="*/ 173 h 173"/>
                  <a:gd name="T14" fmla="*/ 1 w 31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0"/>
                      <a:pt x="31" y="0"/>
                      <a:pt x="31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1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Freeform 448"/>
              <p:cNvSpPr/>
              <p:nvPr/>
            </p:nvSpPr>
            <p:spPr bwMode="auto">
              <a:xfrm>
                <a:off x="2954338" y="2192338"/>
                <a:ext cx="439738" cy="996950"/>
              </a:xfrm>
              <a:custGeom>
                <a:avLst/>
                <a:gdLst>
                  <a:gd name="T0" fmla="*/ 76 w 79"/>
                  <a:gd name="T1" fmla="*/ 179 h 179"/>
                  <a:gd name="T2" fmla="*/ 4 w 79"/>
                  <a:gd name="T3" fmla="*/ 179 h 179"/>
                  <a:gd name="T4" fmla="*/ 0 w 79"/>
                  <a:gd name="T5" fmla="*/ 175 h 179"/>
                  <a:gd name="T6" fmla="*/ 0 w 79"/>
                  <a:gd name="T7" fmla="*/ 4 h 179"/>
                  <a:gd name="T8" fmla="*/ 4 w 79"/>
                  <a:gd name="T9" fmla="*/ 0 h 179"/>
                  <a:gd name="T10" fmla="*/ 7 w 79"/>
                  <a:gd name="T11" fmla="*/ 4 h 179"/>
                  <a:gd name="T12" fmla="*/ 7 w 79"/>
                  <a:gd name="T13" fmla="*/ 172 h 179"/>
                  <a:gd name="T14" fmla="*/ 72 w 79"/>
                  <a:gd name="T15" fmla="*/ 172 h 179"/>
                  <a:gd name="T16" fmla="*/ 72 w 79"/>
                  <a:gd name="T17" fmla="*/ 146 h 179"/>
                  <a:gd name="T18" fmla="*/ 76 w 79"/>
                  <a:gd name="T19" fmla="*/ 142 h 179"/>
                  <a:gd name="T20" fmla="*/ 79 w 79"/>
                  <a:gd name="T21" fmla="*/ 146 h 179"/>
                  <a:gd name="T22" fmla="*/ 79 w 79"/>
                  <a:gd name="T23" fmla="*/ 175 h 179"/>
                  <a:gd name="T24" fmla="*/ 76 w 79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79">
                    <a:moveTo>
                      <a:pt x="7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2" y="146"/>
                      <a:pt x="72" y="146"/>
                      <a:pt x="72" y="146"/>
                    </a:cubicBezTo>
                    <a:cubicBezTo>
                      <a:pt x="72" y="144"/>
                      <a:pt x="73" y="142"/>
                      <a:pt x="76" y="142"/>
                    </a:cubicBezTo>
                    <a:cubicBezTo>
                      <a:pt x="78" y="142"/>
                      <a:pt x="79" y="144"/>
                      <a:pt x="79" y="146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79" y="178"/>
                      <a:pt x="78" y="179"/>
                      <a:pt x="7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Oval 449"/>
              <p:cNvSpPr>
                <a:spLocks noChangeArrowheads="1"/>
              </p:cNvSpPr>
              <p:nvPr/>
            </p:nvSpPr>
            <p:spPr bwMode="auto">
              <a:xfrm>
                <a:off x="3109913" y="21875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Oval 450"/>
              <p:cNvSpPr>
                <a:spLocks noChangeArrowheads="1"/>
              </p:cNvSpPr>
              <p:nvPr/>
            </p:nvSpPr>
            <p:spPr bwMode="auto">
              <a:xfrm>
                <a:off x="3109913" y="2782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Oval 451"/>
              <p:cNvSpPr>
                <a:spLocks noChangeArrowheads="1"/>
              </p:cNvSpPr>
              <p:nvPr/>
            </p:nvSpPr>
            <p:spPr bwMode="auto">
              <a:xfrm>
                <a:off x="3109913" y="3078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Oval 452"/>
              <p:cNvSpPr>
                <a:spLocks noChangeArrowheads="1"/>
              </p:cNvSpPr>
              <p:nvPr/>
            </p:nvSpPr>
            <p:spPr bwMode="auto">
              <a:xfrm>
                <a:off x="3043238" y="25828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Oval 453"/>
              <p:cNvSpPr>
                <a:spLocks noChangeArrowheads="1"/>
              </p:cNvSpPr>
              <p:nvPr/>
            </p:nvSpPr>
            <p:spPr bwMode="auto">
              <a:xfrm>
                <a:off x="3276600" y="30051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53" name="组合 952"/>
            <p:cNvGrpSpPr/>
            <p:nvPr/>
          </p:nvGrpSpPr>
          <p:grpSpPr>
            <a:xfrm>
              <a:off x="1528713" y="2192338"/>
              <a:ext cx="817563" cy="996950"/>
              <a:chOff x="1743075" y="2192338"/>
              <a:chExt cx="817563" cy="996950"/>
            </a:xfrm>
            <a:grpFill/>
          </p:grpSpPr>
          <p:sp>
            <p:nvSpPr>
              <p:cNvPr id="954" name="Freeform 454"/>
              <p:cNvSpPr/>
              <p:nvPr/>
            </p:nvSpPr>
            <p:spPr bwMode="auto">
              <a:xfrm>
                <a:off x="1936750" y="2209800"/>
                <a:ext cx="100013" cy="473075"/>
              </a:xfrm>
              <a:custGeom>
                <a:avLst/>
                <a:gdLst>
                  <a:gd name="T0" fmla="*/ 17 w 18"/>
                  <a:gd name="T1" fmla="*/ 85 h 85"/>
                  <a:gd name="T2" fmla="*/ 16 w 18"/>
                  <a:gd name="T3" fmla="*/ 84 h 85"/>
                  <a:gd name="T4" fmla="*/ 0 w 18"/>
                  <a:gd name="T5" fmla="*/ 1 h 85"/>
                  <a:gd name="T6" fmla="*/ 1 w 18"/>
                  <a:gd name="T7" fmla="*/ 0 h 85"/>
                  <a:gd name="T8" fmla="*/ 2 w 18"/>
                  <a:gd name="T9" fmla="*/ 1 h 85"/>
                  <a:gd name="T10" fmla="*/ 18 w 18"/>
                  <a:gd name="T11" fmla="*/ 84 h 85"/>
                  <a:gd name="T12" fmla="*/ 17 w 18"/>
                  <a:gd name="T13" fmla="*/ 85 h 85"/>
                  <a:gd name="T14" fmla="*/ 17 w 18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5">
                    <a:moveTo>
                      <a:pt x="17" y="85"/>
                    </a:moveTo>
                    <a:cubicBezTo>
                      <a:pt x="16" y="85"/>
                      <a:pt x="16" y="84"/>
                      <a:pt x="16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Freeform 455"/>
              <p:cNvSpPr/>
              <p:nvPr/>
            </p:nvSpPr>
            <p:spPr bwMode="auto">
              <a:xfrm>
                <a:off x="1936750" y="2671763"/>
                <a:ext cx="100013" cy="501650"/>
              </a:xfrm>
              <a:custGeom>
                <a:avLst/>
                <a:gdLst>
                  <a:gd name="T0" fmla="*/ 1 w 18"/>
                  <a:gd name="T1" fmla="*/ 90 h 90"/>
                  <a:gd name="T2" fmla="*/ 1 w 18"/>
                  <a:gd name="T3" fmla="*/ 90 h 90"/>
                  <a:gd name="T4" fmla="*/ 0 w 18"/>
                  <a:gd name="T5" fmla="*/ 89 h 90"/>
                  <a:gd name="T6" fmla="*/ 16 w 18"/>
                  <a:gd name="T7" fmla="*/ 1 h 90"/>
                  <a:gd name="T8" fmla="*/ 17 w 18"/>
                  <a:gd name="T9" fmla="*/ 0 h 90"/>
                  <a:gd name="T10" fmla="*/ 18 w 18"/>
                  <a:gd name="T11" fmla="*/ 1 h 90"/>
                  <a:gd name="T12" fmla="*/ 2 w 18"/>
                  <a:gd name="T13" fmla="*/ 90 h 90"/>
                  <a:gd name="T14" fmla="*/ 1 w 1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Freeform 456"/>
              <p:cNvSpPr/>
              <p:nvPr/>
            </p:nvSpPr>
            <p:spPr bwMode="auto">
              <a:xfrm>
                <a:off x="2025650" y="2671763"/>
                <a:ext cx="268288" cy="501650"/>
              </a:xfrm>
              <a:custGeom>
                <a:avLst/>
                <a:gdLst>
                  <a:gd name="T0" fmla="*/ 47 w 48"/>
                  <a:gd name="T1" fmla="*/ 90 h 90"/>
                  <a:gd name="T2" fmla="*/ 46 w 48"/>
                  <a:gd name="T3" fmla="*/ 90 h 90"/>
                  <a:gd name="T4" fmla="*/ 0 w 48"/>
                  <a:gd name="T5" fmla="*/ 1 h 90"/>
                  <a:gd name="T6" fmla="*/ 0 w 48"/>
                  <a:gd name="T7" fmla="*/ 0 h 90"/>
                  <a:gd name="T8" fmla="*/ 1 w 48"/>
                  <a:gd name="T9" fmla="*/ 0 h 90"/>
                  <a:gd name="T10" fmla="*/ 48 w 48"/>
                  <a:gd name="T11" fmla="*/ 89 h 90"/>
                  <a:gd name="T12" fmla="*/ 48 w 48"/>
                  <a:gd name="T13" fmla="*/ 90 h 90"/>
                  <a:gd name="T14" fmla="*/ 47 w 4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90">
                    <a:moveTo>
                      <a:pt x="47" y="90"/>
                    </a:moveTo>
                    <a:cubicBezTo>
                      <a:pt x="47" y="90"/>
                      <a:pt x="46" y="90"/>
                      <a:pt x="46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90"/>
                      <a:pt x="47" y="90"/>
                      <a:pt x="47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Freeform 457"/>
              <p:cNvSpPr/>
              <p:nvPr/>
            </p:nvSpPr>
            <p:spPr bwMode="auto">
              <a:xfrm>
                <a:off x="1754188" y="2209800"/>
                <a:ext cx="511175" cy="473075"/>
              </a:xfrm>
              <a:custGeom>
                <a:avLst/>
                <a:gdLst>
                  <a:gd name="T0" fmla="*/ 1 w 92"/>
                  <a:gd name="T1" fmla="*/ 85 h 85"/>
                  <a:gd name="T2" fmla="*/ 1 w 92"/>
                  <a:gd name="T3" fmla="*/ 84 h 85"/>
                  <a:gd name="T4" fmla="*/ 1 w 92"/>
                  <a:gd name="T5" fmla="*/ 83 h 85"/>
                  <a:gd name="T6" fmla="*/ 91 w 92"/>
                  <a:gd name="T7" fmla="*/ 0 h 85"/>
                  <a:gd name="T8" fmla="*/ 92 w 92"/>
                  <a:gd name="T9" fmla="*/ 0 h 85"/>
                  <a:gd name="T10" fmla="*/ 92 w 92"/>
                  <a:gd name="T11" fmla="*/ 1 h 85"/>
                  <a:gd name="T12" fmla="*/ 2 w 92"/>
                  <a:gd name="T13" fmla="*/ 84 h 85"/>
                  <a:gd name="T14" fmla="*/ 1 w 92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5">
                    <a:moveTo>
                      <a:pt x="1" y="85"/>
                    </a:moveTo>
                    <a:cubicBezTo>
                      <a:pt x="1" y="85"/>
                      <a:pt x="1" y="85"/>
                      <a:pt x="1" y="84"/>
                    </a:cubicBezTo>
                    <a:cubicBezTo>
                      <a:pt x="0" y="84"/>
                      <a:pt x="0" y="83"/>
                      <a:pt x="1" y="83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Freeform 458"/>
              <p:cNvSpPr/>
              <p:nvPr/>
            </p:nvSpPr>
            <p:spPr bwMode="auto">
              <a:xfrm>
                <a:off x="1754188" y="2209800"/>
                <a:ext cx="193675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1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5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72"/>
                      <a:pt x="35" y="172"/>
                      <a:pt x="35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Freeform 459"/>
              <p:cNvSpPr/>
              <p:nvPr/>
            </p:nvSpPr>
            <p:spPr bwMode="auto">
              <a:xfrm>
                <a:off x="1936750" y="3167063"/>
                <a:ext cx="357188" cy="6350"/>
              </a:xfrm>
              <a:custGeom>
                <a:avLst/>
                <a:gdLst>
                  <a:gd name="T0" fmla="*/ 63 w 64"/>
                  <a:gd name="T1" fmla="*/ 1 h 1"/>
                  <a:gd name="T2" fmla="*/ 1 w 64"/>
                  <a:gd name="T3" fmla="*/ 1 h 1"/>
                  <a:gd name="T4" fmla="*/ 0 w 64"/>
                  <a:gd name="T5" fmla="*/ 0 h 1"/>
                  <a:gd name="T6" fmla="*/ 1 w 64"/>
                  <a:gd name="T7" fmla="*/ 0 h 1"/>
                  <a:gd name="T8" fmla="*/ 63 w 64"/>
                  <a:gd name="T9" fmla="*/ 0 h 1"/>
                  <a:gd name="T10" fmla="*/ 64 w 64"/>
                  <a:gd name="T11" fmla="*/ 0 h 1"/>
                  <a:gd name="T12" fmla="*/ 63 w 6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">
                    <a:moveTo>
                      <a:pt x="6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"/>
                      <a:pt x="64" y="1"/>
                      <a:pt x="6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Freeform 460"/>
              <p:cNvSpPr/>
              <p:nvPr/>
            </p:nvSpPr>
            <p:spPr bwMode="auto">
              <a:xfrm>
                <a:off x="1936750" y="2905125"/>
                <a:ext cx="339725" cy="268288"/>
              </a:xfrm>
              <a:custGeom>
                <a:avLst/>
                <a:gdLst>
                  <a:gd name="T0" fmla="*/ 1 w 61"/>
                  <a:gd name="T1" fmla="*/ 48 h 48"/>
                  <a:gd name="T2" fmla="*/ 0 w 61"/>
                  <a:gd name="T3" fmla="*/ 48 h 48"/>
                  <a:gd name="T4" fmla="*/ 0 w 61"/>
                  <a:gd name="T5" fmla="*/ 47 h 48"/>
                  <a:gd name="T6" fmla="*/ 60 w 61"/>
                  <a:gd name="T7" fmla="*/ 0 h 48"/>
                  <a:gd name="T8" fmla="*/ 61 w 61"/>
                  <a:gd name="T9" fmla="*/ 0 h 48"/>
                  <a:gd name="T10" fmla="*/ 61 w 61"/>
                  <a:gd name="T11" fmla="*/ 2 h 48"/>
                  <a:gd name="T12" fmla="*/ 1 w 61"/>
                  <a:gd name="T13" fmla="*/ 48 h 48"/>
                  <a:gd name="T14" fmla="*/ 1 w 61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8">
                    <a:moveTo>
                      <a:pt x="1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1" y="0"/>
                    </a:cubicBezTo>
                    <a:cubicBezTo>
                      <a:pt x="61" y="1"/>
                      <a:pt x="61" y="1"/>
                      <a:pt x="61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Freeform 461"/>
              <p:cNvSpPr/>
              <p:nvPr/>
            </p:nvSpPr>
            <p:spPr bwMode="auto">
              <a:xfrm>
                <a:off x="1754188" y="2671763"/>
                <a:ext cx="282575" cy="501650"/>
              </a:xfrm>
              <a:custGeom>
                <a:avLst/>
                <a:gdLst>
                  <a:gd name="T0" fmla="*/ 1 w 51"/>
                  <a:gd name="T1" fmla="*/ 90 h 90"/>
                  <a:gd name="T2" fmla="*/ 1 w 51"/>
                  <a:gd name="T3" fmla="*/ 90 h 90"/>
                  <a:gd name="T4" fmla="*/ 1 w 51"/>
                  <a:gd name="T5" fmla="*/ 89 h 90"/>
                  <a:gd name="T6" fmla="*/ 49 w 51"/>
                  <a:gd name="T7" fmla="*/ 0 h 90"/>
                  <a:gd name="T8" fmla="*/ 50 w 51"/>
                  <a:gd name="T9" fmla="*/ 0 h 90"/>
                  <a:gd name="T10" fmla="*/ 50 w 51"/>
                  <a:gd name="T11" fmla="*/ 1 h 90"/>
                  <a:gd name="T12" fmla="*/ 2 w 51"/>
                  <a:gd name="T13" fmla="*/ 90 h 90"/>
                  <a:gd name="T14" fmla="*/ 1 w 5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0" y="90"/>
                      <a:pt x="1" y="8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1" y="1"/>
                      <a:pt x="50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Freeform 462"/>
              <p:cNvSpPr>
                <a:spLocks noEditPoints="1"/>
              </p:cNvSpPr>
              <p:nvPr/>
            </p:nvSpPr>
            <p:spPr bwMode="auto">
              <a:xfrm>
                <a:off x="1743075" y="2192338"/>
                <a:ext cx="817563" cy="996950"/>
              </a:xfrm>
              <a:custGeom>
                <a:avLst/>
                <a:gdLst>
                  <a:gd name="T0" fmla="*/ 143 w 147"/>
                  <a:gd name="T1" fmla="*/ 179 h 179"/>
                  <a:gd name="T2" fmla="*/ 98 w 147"/>
                  <a:gd name="T3" fmla="*/ 179 h 179"/>
                  <a:gd name="T4" fmla="*/ 94 w 147"/>
                  <a:gd name="T5" fmla="*/ 175 h 179"/>
                  <a:gd name="T6" fmla="*/ 98 w 147"/>
                  <a:gd name="T7" fmla="*/ 172 h 179"/>
                  <a:gd name="T8" fmla="*/ 134 w 147"/>
                  <a:gd name="T9" fmla="*/ 172 h 179"/>
                  <a:gd name="T10" fmla="*/ 49 w 147"/>
                  <a:gd name="T11" fmla="*/ 89 h 179"/>
                  <a:gd name="T12" fmla="*/ 48 w 147"/>
                  <a:gd name="T13" fmla="*/ 87 h 179"/>
                  <a:gd name="T14" fmla="*/ 49 w 147"/>
                  <a:gd name="T15" fmla="*/ 84 h 179"/>
                  <a:gd name="T16" fmla="*/ 129 w 147"/>
                  <a:gd name="T17" fmla="*/ 7 h 179"/>
                  <a:gd name="T18" fmla="*/ 93 w 147"/>
                  <a:gd name="T19" fmla="*/ 7 h 179"/>
                  <a:gd name="T20" fmla="*/ 90 w 147"/>
                  <a:gd name="T21" fmla="*/ 4 h 179"/>
                  <a:gd name="T22" fmla="*/ 93 w 147"/>
                  <a:gd name="T23" fmla="*/ 0 h 179"/>
                  <a:gd name="T24" fmla="*/ 138 w 147"/>
                  <a:gd name="T25" fmla="*/ 0 h 179"/>
                  <a:gd name="T26" fmla="*/ 142 w 147"/>
                  <a:gd name="T27" fmla="*/ 2 h 179"/>
                  <a:gd name="T28" fmla="*/ 141 w 147"/>
                  <a:gd name="T29" fmla="*/ 6 h 179"/>
                  <a:gd name="T30" fmla="*/ 57 w 147"/>
                  <a:gd name="T31" fmla="*/ 87 h 179"/>
                  <a:gd name="T32" fmla="*/ 146 w 147"/>
                  <a:gd name="T33" fmla="*/ 173 h 179"/>
                  <a:gd name="T34" fmla="*/ 147 w 147"/>
                  <a:gd name="T35" fmla="*/ 177 h 179"/>
                  <a:gd name="T36" fmla="*/ 143 w 147"/>
                  <a:gd name="T37" fmla="*/ 179 h 179"/>
                  <a:gd name="T38" fmla="*/ 36 w 147"/>
                  <a:gd name="T39" fmla="*/ 179 h 179"/>
                  <a:gd name="T40" fmla="*/ 3 w 147"/>
                  <a:gd name="T41" fmla="*/ 179 h 179"/>
                  <a:gd name="T42" fmla="*/ 0 w 147"/>
                  <a:gd name="T43" fmla="*/ 175 h 179"/>
                  <a:gd name="T44" fmla="*/ 0 w 147"/>
                  <a:gd name="T45" fmla="*/ 4 h 179"/>
                  <a:gd name="T46" fmla="*/ 3 w 147"/>
                  <a:gd name="T47" fmla="*/ 0 h 179"/>
                  <a:gd name="T48" fmla="*/ 36 w 147"/>
                  <a:gd name="T49" fmla="*/ 0 h 179"/>
                  <a:gd name="T50" fmla="*/ 39 w 147"/>
                  <a:gd name="T51" fmla="*/ 4 h 179"/>
                  <a:gd name="T52" fmla="*/ 36 w 147"/>
                  <a:gd name="T53" fmla="*/ 7 h 179"/>
                  <a:gd name="T54" fmla="*/ 7 w 147"/>
                  <a:gd name="T55" fmla="*/ 7 h 179"/>
                  <a:gd name="T56" fmla="*/ 7 w 147"/>
                  <a:gd name="T57" fmla="*/ 172 h 179"/>
                  <a:gd name="T58" fmla="*/ 36 w 147"/>
                  <a:gd name="T59" fmla="*/ 172 h 179"/>
                  <a:gd name="T60" fmla="*/ 39 w 147"/>
                  <a:gd name="T61" fmla="*/ 175 h 179"/>
                  <a:gd name="T62" fmla="*/ 36 w 147"/>
                  <a:gd name="T6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79">
                    <a:moveTo>
                      <a:pt x="143" y="179"/>
                    </a:moveTo>
                    <a:cubicBezTo>
                      <a:pt x="98" y="179"/>
                      <a:pt x="98" y="179"/>
                      <a:pt x="98" y="179"/>
                    </a:cubicBezTo>
                    <a:cubicBezTo>
                      <a:pt x="96" y="179"/>
                      <a:pt x="94" y="178"/>
                      <a:pt x="94" y="175"/>
                    </a:cubicBezTo>
                    <a:cubicBezTo>
                      <a:pt x="94" y="173"/>
                      <a:pt x="96" y="172"/>
                      <a:pt x="98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8" y="89"/>
                      <a:pt x="48" y="88"/>
                      <a:pt x="48" y="87"/>
                    </a:cubicBezTo>
                    <a:cubicBezTo>
                      <a:pt x="48" y="86"/>
                      <a:pt x="48" y="85"/>
                      <a:pt x="49" y="84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1" y="7"/>
                      <a:pt x="90" y="6"/>
                      <a:pt x="90" y="4"/>
                    </a:cubicBezTo>
                    <a:cubicBezTo>
                      <a:pt x="90" y="2"/>
                      <a:pt x="91" y="0"/>
                      <a:pt x="93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0" y="0"/>
                      <a:pt x="141" y="1"/>
                      <a:pt x="142" y="2"/>
                    </a:cubicBezTo>
                    <a:cubicBezTo>
                      <a:pt x="142" y="4"/>
                      <a:pt x="142" y="5"/>
                      <a:pt x="141" y="6"/>
                    </a:cubicBezTo>
                    <a:cubicBezTo>
                      <a:pt x="57" y="87"/>
                      <a:pt x="57" y="87"/>
                      <a:pt x="57" y="87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7" y="174"/>
                      <a:pt x="147" y="175"/>
                      <a:pt x="147" y="177"/>
                    </a:cubicBezTo>
                    <a:cubicBezTo>
                      <a:pt x="146" y="178"/>
                      <a:pt x="145" y="179"/>
                      <a:pt x="143" y="179"/>
                    </a:cubicBezTo>
                    <a:close/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39" y="2"/>
                      <a:pt x="39" y="4"/>
                    </a:cubicBezTo>
                    <a:cubicBezTo>
                      <a:pt x="39" y="6"/>
                      <a:pt x="38" y="7"/>
                      <a:pt x="3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39" y="173"/>
                      <a:pt x="39" y="175"/>
                    </a:cubicBezTo>
                    <a:cubicBezTo>
                      <a:pt x="39" y="178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Oval 463"/>
              <p:cNvSpPr>
                <a:spLocks noChangeArrowheads="1"/>
              </p:cNvSpPr>
              <p:nvPr/>
            </p:nvSpPr>
            <p:spPr bwMode="auto">
              <a:xfrm>
                <a:off x="1958975" y="2443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Oval 464"/>
              <p:cNvSpPr>
                <a:spLocks noChangeArrowheads="1"/>
              </p:cNvSpPr>
              <p:nvPr/>
            </p:nvSpPr>
            <p:spPr bwMode="auto">
              <a:xfrm>
                <a:off x="1870075" y="29003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Oval 465"/>
              <p:cNvSpPr>
                <a:spLocks noChangeArrowheads="1"/>
              </p:cNvSpPr>
              <p:nvPr/>
            </p:nvSpPr>
            <p:spPr bwMode="auto">
              <a:xfrm>
                <a:off x="2159000" y="2949575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Oval 466"/>
              <p:cNvSpPr>
                <a:spLocks noChangeArrowheads="1"/>
              </p:cNvSpPr>
              <p:nvPr/>
            </p:nvSpPr>
            <p:spPr bwMode="auto">
              <a:xfrm>
                <a:off x="180340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7" name="组合 966"/>
            <p:cNvGrpSpPr/>
            <p:nvPr/>
          </p:nvGrpSpPr>
          <p:grpSpPr>
            <a:xfrm>
              <a:off x="588913" y="2192338"/>
              <a:ext cx="444500" cy="1254125"/>
              <a:chOff x="803275" y="2192338"/>
              <a:chExt cx="444500" cy="1254125"/>
            </a:xfrm>
            <a:grpFill/>
          </p:grpSpPr>
          <p:sp>
            <p:nvSpPr>
              <p:cNvPr id="968" name="Freeform 467"/>
              <p:cNvSpPr/>
              <p:nvPr/>
            </p:nvSpPr>
            <p:spPr bwMode="auto">
              <a:xfrm>
                <a:off x="1036638" y="2209800"/>
                <a:ext cx="195263" cy="1012825"/>
              </a:xfrm>
              <a:custGeom>
                <a:avLst/>
                <a:gdLst>
                  <a:gd name="T0" fmla="*/ 34 w 35"/>
                  <a:gd name="T1" fmla="*/ 182 h 182"/>
                  <a:gd name="T2" fmla="*/ 33 w 35"/>
                  <a:gd name="T3" fmla="*/ 181 h 182"/>
                  <a:gd name="T4" fmla="*/ 1 w 35"/>
                  <a:gd name="T5" fmla="*/ 1 h 182"/>
                  <a:gd name="T6" fmla="*/ 1 w 35"/>
                  <a:gd name="T7" fmla="*/ 0 h 182"/>
                  <a:gd name="T8" fmla="*/ 2 w 35"/>
                  <a:gd name="T9" fmla="*/ 1 h 182"/>
                  <a:gd name="T10" fmla="*/ 35 w 35"/>
                  <a:gd name="T11" fmla="*/ 181 h 182"/>
                  <a:gd name="T12" fmla="*/ 34 w 35"/>
                  <a:gd name="T13" fmla="*/ 182 h 182"/>
                  <a:gd name="T14" fmla="*/ 34 w 35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82">
                    <a:moveTo>
                      <a:pt x="34" y="182"/>
                    </a:moveTo>
                    <a:cubicBezTo>
                      <a:pt x="34" y="182"/>
                      <a:pt x="33" y="182"/>
                      <a:pt x="33" y="18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81"/>
                      <a:pt x="35" y="181"/>
                      <a:pt x="35" y="181"/>
                    </a:cubicBezTo>
                    <a:cubicBezTo>
                      <a:pt x="35" y="181"/>
                      <a:pt x="35" y="182"/>
                      <a:pt x="34" y="182"/>
                    </a:cubicBezTo>
                    <a:cubicBezTo>
                      <a:pt x="34" y="182"/>
                      <a:pt x="34" y="182"/>
                      <a:pt x="34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Freeform 468"/>
              <p:cNvSpPr/>
              <p:nvPr/>
            </p:nvSpPr>
            <p:spPr bwMode="auto">
              <a:xfrm>
                <a:off x="942975" y="2209800"/>
                <a:ext cx="288925" cy="1012825"/>
              </a:xfrm>
              <a:custGeom>
                <a:avLst/>
                <a:gdLst>
                  <a:gd name="T0" fmla="*/ 1 w 52"/>
                  <a:gd name="T1" fmla="*/ 182 h 182"/>
                  <a:gd name="T2" fmla="*/ 1 w 52"/>
                  <a:gd name="T3" fmla="*/ 182 h 182"/>
                  <a:gd name="T4" fmla="*/ 0 w 52"/>
                  <a:gd name="T5" fmla="*/ 181 h 182"/>
                  <a:gd name="T6" fmla="*/ 50 w 52"/>
                  <a:gd name="T7" fmla="*/ 1 h 182"/>
                  <a:gd name="T8" fmla="*/ 51 w 52"/>
                  <a:gd name="T9" fmla="*/ 0 h 182"/>
                  <a:gd name="T10" fmla="*/ 52 w 52"/>
                  <a:gd name="T11" fmla="*/ 1 h 182"/>
                  <a:gd name="T12" fmla="*/ 2 w 52"/>
                  <a:gd name="T13" fmla="*/ 181 h 182"/>
                  <a:gd name="T14" fmla="*/ 1 w 52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182">
                    <a:moveTo>
                      <a:pt x="1" y="182"/>
                    </a:moveTo>
                    <a:cubicBezTo>
                      <a:pt x="1" y="182"/>
                      <a:pt x="1" y="182"/>
                      <a:pt x="1" y="182"/>
                    </a:cubicBezTo>
                    <a:cubicBezTo>
                      <a:pt x="0" y="182"/>
                      <a:pt x="0" y="181"/>
                      <a:pt x="0" y="18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0"/>
                      <a:pt x="51" y="0"/>
                      <a:pt x="51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1" y="182"/>
                      <a:pt x="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Freeform 469"/>
              <p:cNvSpPr/>
              <p:nvPr/>
            </p:nvSpPr>
            <p:spPr bwMode="auto">
              <a:xfrm>
                <a:off x="942975" y="3211513"/>
                <a:ext cx="66675" cy="217488"/>
              </a:xfrm>
              <a:custGeom>
                <a:avLst/>
                <a:gdLst>
                  <a:gd name="T0" fmla="*/ 11 w 12"/>
                  <a:gd name="T1" fmla="*/ 39 h 39"/>
                  <a:gd name="T2" fmla="*/ 10 w 12"/>
                  <a:gd name="T3" fmla="*/ 38 h 39"/>
                  <a:gd name="T4" fmla="*/ 0 w 12"/>
                  <a:gd name="T5" fmla="*/ 1 h 39"/>
                  <a:gd name="T6" fmla="*/ 1 w 12"/>
                  <a:gd name="T7" fmla="*/ 0 h 39"/>
                  <a:gd name="T8" fmla="*/ 2 w 12"/>
                  <a:gd name="T9" fmla="*/ 1 h 39"/>
                  <a:gd name="T10" fmla="*/ 12 w 12"/>
                  <a:gd name="T11" fmla="*/ 38 h 39"/>
                  <a:gd name="T12" fmla="*/ 11 w 12"/>
                  <a:gd name="T13" fmla="*/ 39 h 39"/>
                  <a:gd name="T14" fmla="*/ 11 w 12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9">
                    <a:moveTo>
                      <a:pt x="11" y="39"/>
                    </a:moveTo>
                    <a:cubicBezTo>
                      <a:pt x="10" y="39"/>
                      <a:pt x="10" y="39"/>
                      <a:pt x="10" y="3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Freeform 470"/>
              <p:cNvSpPr/>
              <p:nvPr/>
            </p:nvSpPr>
            <p:spPr bwMode="auto">
              <a:xfrm>
                <a:off x="1042988" y="2209800"/>
                <a:ext cx="4763" cy="1219200"/>
              </a:xfrm>
              <a:custGeom>
                <a:avLst/>
                <a:gdLst>
                  <a:gd name="T0" fmla="*/ 0 w 1"/>
                  <a:gd name="T1" fmla="*/ 219 h 219"/>
                  <a:gd name="T2" fmla="*/ 0 w 1"/>
                  <a:gd name="T3" fmla="*/ 218 h 219"/>
                  <a:gd name="T4" fmla="*/ 0 w 1"/>
                  <a:gd name="T5" fmla="*/ 1 h 219"/>
                  <a:gd name="T6" fmla="*/ 0 w 1"/>
                  <a:gd name="T7" fmla="*/ 0 h 219"/>
                  <a:gd name="T8" fmla="*/ 1 w 1"/>
                  <a:gd name="T9" fmla="*/ 1 h 219"/>
                  <a:gd name="T10" fmla="*/ 1 w 1"/>
                  <a:gd name="T11" fmla="*/ 218 h 219"/>
                  <a:gd name="T12" fmla="*/ 0 w 1"/>
                  <a:gd name="T13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19">
                    <a:moveTo>
                      <a:pt x="0" y="219"/>
                    </a:moveTo>
                    <a:cubicBezTo>
                      <a:pt x="0" y="219"/>
                      <a:pt x="0" y="219"/>
                      <a:pt x="0" y="2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1" y="219"/>
                      <a:pt x="1" y="219"/>
                      <a:pt x="0" y="2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Freeform 471"/>
              <p:cNvSpPr/>
              <p:nvPr/>
            </p:nvSpPr>
            <p:spPr bwMode="auto">
              <a:xfrm>
                <a:off x="803275" y="2192338"/>
                <a:ext cx="444500" cy="1254125"/>
              </a:xfrm>
              <a:custGeom>
                <a:avLst/>
                <a:gdLst>
                  <a:gd name="T0" fmla="*/ 36 w 80"/>
                  <a:gd name="T1" fmla="*/ 225 h 225"/>
                  <a:gd name="T2" fmla="*/ 18 w 80"/>
                  <a:gd name="T3" fmla="*/ 221 h 225"/>
                  <a:gd name="T4" fmla="*/ 1 w 80"/>
                  <a:gd name="T5" fmla="*/ 209 h 225"/>
                  <a:gd name="T6" fmla="*/ 0 w 80"/>
                  <a:gd name="T7" fmla="*/ 206 h 225"/>
                  <a:gd name="T8" fmla="*/ 1 w 80"/>
                  <a:gd name="T9" fmla="*/ 203 h 225"/>
                  <a:gd name="T10" fmla="*/ 23 w 80"/>
                  <a:gd name="T11" fmla="*/ 181 h 225"/>
                  <a:gd name="T12" fmla="*/ 29 w 80"/>
                  <a:gd name="T13" fmla="*/ 181 h 225"/>
                  <a:gd name="T14" fmla="*/ 29 w 80"/>
                  <a:gd name="T15" fmla="*/ 187 h 225"/>
                  <a:gd name="T16" fmla="*/ 9 w 80"/>
                  <a:gd name="T17" fmla="*/ 206 h 225"/>
                  <a:gd name="T18" fmla="*/ 21 w 80"/>
                  <a:gd name="T19" fmla="*/ 214 h 225"/>
                  <a:gd name="T20" fmla="*/ 50 w 80"/>
                  <a:gd name="T21" fmla="*/ 215 h 225"/>
                  <a:gd name="T22" fmla="*/ 62 w 80"/>
                  <a:gd name="T23" fmla="*/ 207 h 225"/>
                  <a:gd name="T24" fmla="*/ 70 w 80"/>
                  <a:gd name="T25" fmla="*/ 196 h 225"/>
                  <a:gd name="T26" fmla="*/ 72 w 80"/>
                  <a:gd name="T27" fmla="*/ 182 h 225"/>
                  <a:gd name="T28" fmla="*/ 72 w 80"/>
                  <a:gd name="T29" fmla="*/ 7 h 225"/>
                  <a:gd name="T30" fmla="*/ 43 w 80"/>
                  <a:gd name="T31" fmla="*/ 7 h 225"/>
                  <a:gd name="T32" fmla="*/ 40 w 80"/>
                  <a:gd name="T33" fmla="*/ 4 h 225"/>
                  <a:gd name="T34" fmla="*/ 43 w 80"/>
                  <a:gd name="T35" fmla="*/ 0 h 225"/>
                  <a:gd name="T36" fmla="*/ 76 w 80"/>
                  <a:gd name="T37" fmla="*/ 0 h 225"/>
                  <a:gd name="T38" fmla="*/ 80 w 80"/>
                  <a:gd name="T39" fmla="*/ 4 h 225"/>
                  <a:gd name="T40" fmla="*/ 80 w 80"/>
                  <a:gd name="T41" fmla="*/ 182 h 225"/>
                  <a:gd name="T42" fmla="*/ 76 w 80"/>
                  <a:gd name="T43" fmla="*/ 199 h 225"/>
                  <a:gd name="T44" fmla="*/ 67 w 80"/>
                  <a:gd name="T45" fmla="*/ 212 h 225"/>
                  <a:gd name="T46" fmla="*/ 53 w 80"/>
                  <a:gd name="T47" fmla="*/ 221 h 225"/>
                  <a:gd name="T48" fmla="*/ 36 w 80"/>
                  <a:gd name="T4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0" h="225">
                    <a:moveTo>
                      <a:pt x="36" y="225"/>
                    </a:moveTo>
                    <a:cubicBezTo>
                      <a:pt x="30" y="225"/>
                      <a:pt x="24" y="223"/>
                      <a:pt x="18" y="221"/>
                    </a:cubicBezTo>
                    <a:cubicBezTo>
                      <a:pt x="13" y="219"/>
                      <a:pt x="7" y="214"/>
                      <a:pt x="1" y="209"/>
                    </a:cubicBezTo>
                    <a:cubicBezTo>
                      <a:pt x="0" y="208"/>
                      <a:pt x="0" y="207"/>
                      <a:pt x="0" y="206"/>
                    </a:cubicBezTo>
                    <a:cubicBezTo>
                      <a:pt x="0" y="205"/>
                      <a:pt x="0" y="204"/>
                      <a:pt x="1" y="203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25" y="180"/>
                      <a:pt x="27" y="180"/>
                      <a:pt x="29" y="181"/>
                    </a:cubicBezTo>
                    <a:cubicBezTo>
                      <a:pt x="30" y="183"/>
                      <a:pt x="30" y="185"/>
                      <a:pt x="29" y="187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13" y="210"/>
                      <a:pt x="17" y="213"/>
                      <a:pt x="21" y="214"/>
                    </a:cubicBezTo>
                    <a:cubicBezTo>
                      <a:pt x="30" y="218"/>
                      <a:pt x="41" y="218"/>
                      <a:pt x="50" y="215"/>
                    </a:cubicBezTo>
                    <a:cubicBezTo>
                      <a:pt x="54" y="213"/>
                      <a:pt x="58" y="210"/>
                      <a:pt x="62" y="207"/>
                    </a:cubicBezTo>
                    <a:cubicBezTo>
                      <a:pt x="65" y="204"/>
                      <a:pt x="68" y="200"/>
                      <a:pt x="70" y="196"/>
                    </a:cubicBezTo>
                    <a:cubicBezTo>
                      <a:pt x="71" y="192"/>
                      <a:pt x="72" y="187"/>
                      <a:pt x="72" y="182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1" y="7"/>
                      <a:pt x="40" y="6"/>
                      <a:pt x="40" y="4"/>
                    </a:cubicBezTo>
                    <a:cubicBezTo>
                      <a:pt x="40" y="2"/>
                      <a:pt x="41" y="0"/>
                      <a:pt x="4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8" y="0"/>
                      <a:pt x="80" y="2"/>
                      <a:pt x="80" y="4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8"/>
                      <a:pt x="79" y="194"/>
                      <a:pt x="76" y="199"/>
                    </a:cubicBezTo>
                    <a:cubicBezTo>
                      <a:pt x="74" y="204"/>
                      <a:pt x="71" y="209"/>
                      <a:pt x="67" y="212"/>
                    </a:cubicBezTo>
                    <a:cubicBezTo>
                      <a:pt x="63" y="216"/>
                      <a:pt x="58" y="219"/>
                      <a:pt x="53" y="221"/>
                    </a:cubicBezTo>
                    <a:cubicBezTo>
                      <a:pt x="48" y="224"/>
                      <a:pt x="42" y="225"/>
                      <a:pt x="36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Oval 472"/>
              <p:cNvSpPr>
                <a:spLocks noChangeArrowheads="1"/>
              </p:cNvSpPr>
              <p:nvPr/>
            </p:nvSpPr>
            <p:spPr bwMode="auto">
              <a:xfrm>
                <a:off x="1087438" y="25828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Oval 473"/>
              <p:cNvSpPr>
                <a:spLocks noChangeArrowheads="1"/>
              </p:cNvSpPr>
              <p:nvPr/>
            </p:nvSpPr>
            <p:spPr bwMode="auto">
              <a:xfrm>
                <a:off x="1020763" y="28384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Oval 474"/>
              <p:cNvSpPr>
                <a:spLocks noChangeArrowheads="1"/>
              </p:cNvSpPr>
              <p:nvPr/>
            </p:nvSpPr>
            <p:spPr bwMode="auto">
              <a:xfrm>
                <a:off x="947738" y="32956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6" name="组合 975"/>
          <p:cNvGrpSpPr/>
          <p:nvPr/>
        </p:nvGrpSpPr>
        <p:grpSpPr>
          <a:xfrm>
            <a:off x="360437" y="1906761"/>
            <a:ext cx="10770730" cy="5149924"/>
            <a:chOff x="144413" y="682625"/>
            <a:chExt cx="11474450" cy="5486401"/>
          </a:xfrm>
          <a:solidFill>
            <a:schemeClr val="tx1"/>
          </a:solidFill>
        </p:grpSpPr>
        <p:grpSp>
          <p:nvGrpSpPr>
            <p:cNvPr id="489" name="组合 488"/>
            <p:cNvGrpSpPr/>
            <p:nvPr/>
          </p:nvGrpSpPr>
          <p:grpSpPr>
            <a:xfrm>
              <a:off x="684163" y="711200"/>
              <a:ext cx="949325" cy="1001713"/>
              <a:chOff x="898525" y="711200"/>
              <a:chExt cx="949325" cy="1001713"/>
            </a:xfrm>
            <a:grpFill/>
          </p:grpSpPr>
          <p:sp>
            <p:nvSpPr>
              <p:cNvPr id="490" name="Freeform 22"/>
              <p:cNvSpPr/>
              <p:nvPr/>
            </p:nvSpPr>
            <p:spPr bwMode="auto">
              <a:xfrm>
                <a:off x="1109663" y="1079500"/>
                <a:ext cx="477838" cy="611188"/>
              </a:xfrm>
              <a:custGeom>
                <a:avLst/>
                <a:gdLst>
                  <a:gd name="T0" fmla="*/ 1 w 86"/>
                  <a:gd name="T1" fmla="*/ 110 h 110"/>
                  <a:gd name="T2" fmla="*/ 1 w 86"/>
                  <a:gd name="T3" fmla="*/ 110 h 110"/>
                  <a:gd name="T4" fmla="*/ 0 w 86"/>
                  <a:gd name="T5" fmla="*/ 109 h 110"/>
                  <a:gd name="T6" fmla="*/ 84 w 86"/>
                  <a:gd name="T7" fmla="*/ 1 h 110"/>
                  <a:gd name="T8" fmla="*/ 85 w 86"/>
                  <a:gd name="T9" fmla="*/ 0 h 110"/>
                  <a:gd name="T10" fmla="*/ 86 w 86"/>
                  <a:gd name="T11" fmla="*/ 2 h 110"/>
                  <a:gd name="T12" fmla="*/ 2 w 86"/>
                  <a:gd name="T13" fmla="*/ 110 h 110"/>
                  <a:gd name="T14" fmla="*/ 1 w 86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0" y="109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4" y="0"/>
                      <a:pt x="85" y="0"/>
                      <a:pt x="85" y="0"/>
                    </a:cubicBezTo>
                    <a:cubicBezTo>
                      <a:pt x="86" y="1"/>
                      <a:pt x="86" y="1"/>
                      <a:pt x="86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1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Freeform 23"/>
              <p:cNvSpPr/>
              <p:nvPr/>
            </p:nvSpPr>
            <p:spPr bwMode="auto">
              <a:xfrm>
                <a:off x="1109663" y="728663"/>
                <a:ext cx="222250" cy="979488"/>
              </a:xfrm>
              <a:custGeom>
                <a:avLst/>
                <a:gdLst>
                  <a:gd name="T0" fmla="*/ 1 w 40"/>
                  <a:gd name="T1" fmla="*/ 176 h 176"/>
                  <a:gd name="T2" fmla="*/ 1 w 40"/>
                  <a:gd name="T3" fmla="*/ 176 h 176"/>
                  <a:gd name="T4" fmla="*/ 0 w 40"/>
                  <a:gd name="T5" fmla="*/ 175 h 176"/>
                  <a:gd name="T6" fmla="*/ 38 w 40"/>
                  <a:gd name="T7" fmla="*/ 0 h 176"/>
                  <a:gd name="T8" fmla="*/ 39 w 40"/>
                  <a:gd name="T9" fmla="*/ 0 h 176"/>
                  <a:gd name="T10" fmla="*/ 39 w 40"/>
                  <a:gd name="T11" fmla="*/ 1 h 176"/>
                  <a:gd name="T12" fmla="*/ 2 w 40"/>
                  <a:gd name="T13" fmla="*/ 175 h 176"/>
                  <a:gd name="T14" fmla="*/ 1 w 40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Freeform 24"/>
              <p:cNvSpPr/>
              <p:nvPr/>
            </p:nvSpPr>
            <p:spPr bwMode="auto">
              <a:xfrm>
                <a:off x="1109663" y="1201738"/>
                <a:ext cx="727075" cy="488950"/>
              </a:xfrm>
              <a:custGeom>
                <a:avLst/>
                <a:gdLst>
                  <a:gd name="T0" fmla="*/ 130 w 131"/>
                  <a:gd name="T1" fmla="*/ 88 h 88"/>
                  <a:gd name="T2" fmla="*/ 129 w 131"/>
                  <a:gd name="T3" fmla="*/ 88 h 88"/>
                  <a:gd name="T4" fmla="*/ 1 w 131"/>
                  <a:gd name="T5" fmla="*/ 2 h 88"/>
                  <a:gd name="T6" fmla="*/ 0 w 131"/>
                  <a:gd name="T7" fmla="*/ 1 h 88"/>
                  <a:gd name="T8" fmla="*/ 2 w 131"/>
                  <a:gd name="T9" fmla="*/ 1 h 88"/>
                  <a:gd name="T10" fmla="*/ 130 w 131"/>
                  <a:gd name="T11" fmla="*/ 87 h 88"/>
                  <a:gd name="T12" fmla="*/ 130 w 131"/>
                  <a:gd name="T13" fmla="*/ 88 h 88"/>
                  <a:gd name="T14" fmla="*/ 130 w 131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88">
                    <a:moveTo>
                      <a:pt x="130" y="88"/>
                    </a:moveTo>
                    <a:cubicBezTo>
                      <a:pt x="129" y="88"/>
                      <a:pt x="129" y="88"/>
                      <a:pt x="129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130" y="87"/>
                      <a:pt x="130" y="87"/>
                      <a:pt x="130" y="87"/>
                    </a:cubicBezTo>
                    <a:cubicBezTo>
                      <a:pt x="131" y="87"/>
                      <a:pt x="131" y="87"/>
                      <a:pt x="130" y="88"/>
                    </a:cubicBezTo>
                    <a:cubicBezTo>
                      <a:pt x="130" y="88"/>
                      <a:pt x="130" y="88"/>
                      <a:pt x="1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Oval 25"/>
              <p:cNvSpPr>
                <a:spLocks noChangeArrowheads="1"/>
              </p:cNvSpPr>
              <p:nvPr/>
            </p:nvSpPr>
            <p:spPr bwMode="auto">
              <a:xfrm>
                <a:off x="1087438" y="16573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Freeform 26"/>
              <p:cNvSpPr/>
              <p:nvPr/>
            </p:nvSpPr>
            <p:spPr bwMode="auto">
              <a:xfrm>
                <a:off x="1109663" y="1201738"/>
                <a:ext cx="533400" cy="488950"/>
              </a:xfrm>
              <a:custGeom>
                <a:avLst/>
                <a:gdLst>
                  <a:gd name="T0" fmla="*/ 95 w 96"/>
                  <a:gd name="T1" fmla="*/ 88 h 88"/>
                  <a:gd name="T2" fmla="*/ 95 w 96"/>
                  <a:gd name="T3" fmla="*/ 88 h 88"/>
                  <a:gd name="T4" fmla="*/ 1 w 96"/>
                  <a:gd name="T5" fmla="*/ 2 h 88"/>
                  <a:gd name="T6" fmla="*/ 0 w 96"/>
                  <a:gd name="T7" fmla="*/ 1 h 88"/>
                  <a:gd name="T8" fmla="*/ 2 w 96"/>
                  <a:gd name="T9" fmla="*/ 1 h 88"/>
                  <a:gd name="T10" fmla="*/ 96 w 96"/>
                  <a:gd name="T11" fmla="*/ 87 h 88"/>
                  <a:gd name="T12" fmla="*/ 96 w 96"/>
                  <a:gd name="T13" fmla="*/ 88 h 88"/>
                  <a:gd name="T14" fmla="*/ 95 w 96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88">
                    <a:moveTo>
                      <a:pt x="95" y="88"/>
                    </a:moveTo>
                    <a:cubicBezTo>
                      <a:pt x="95" y="88"/>
                      <a:pt x="95" y="88"/>
                      <a:pt x="95" y="8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6" y="87"/>
                      <a:pt x="96" y="88"/>
                      <a:pt x="96" y="88"/>
                    </a:cubicBezTo>
                    <a:cubicBezTo>
                      <a:pt x="96" y="88"/>
                      <a:pt x="96" y="88"/>
                      <a:pt x="95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Freeform 27"/>
              <p:cNvSpPr/>
              <p:nvPr/>
            </p:nvSpPr>
            <p:spPr bwMode="auto">
              <a:xfrm>
                <a:off x="1354138" y="728663"/>
                <a:ext cx="88900" cy="650875"/>
              </a:xfrm>
              <a:custGeom>
                <a:avLst/>
                <a:gdLst>
                  <a:gd name="T0" fmla="*/ 1 w 16"/>
                  <a:gd name="T1" fmla="*/ 117 h 117"/>
                  <a:gd name="T2" fmla="*/ 1 w 16"/>
                  <a:gd name="T3" fmla="*/ 117 h 117"/>
                  <a:gd name="T4" fmla="*/ 0 w 16"/>
                  <a:gd name="T5" fmla="*/ 116 h 117"/>
                  <a:gd name="T6" fmla="*/ 14 w 16"/>
                  <a:gd name="T7" fmla="*/ 1 h 117"/>
                  <a:gd name="T8" fmla="*/ 15 w 16"/>
                  <a:gd name="T9" fmla="*/ 0 h 117"/>
                  <a:gd name="T10" fmla="*/ 16 w 16"/>
                  <a:gd name="T11" fmla="*/ 1 h 117"/>
                  <a:gd name="T12" fmla="*/ 2 w 16"/>
                  <a:gd name="T13" fmla="*/ 116 h 117"/>
                  <a:gd name="T14" fmla="*/ 1 w 16"/>
                  <a:gd name="T1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17">
                    <a:moveTo>
                      <a:pt x="1" y="117"/>
                    </a:moveTo>
                    <a:cubicBezTo>
                      <a:pt x="1" y="117"/>
                      <a:pt x="1" y="117"/>
                      <a:pt x="1" y="117"/>
                    </a:cubicBezTo>
                    <a:cubicBezTo>
                      <a:pt x="0" y="117"/>
                      <a:pt x="0" y="116"/>
                      <a:pt x="0" y="116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6" y="0"/>
                      <a:pt x="16" y="1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1" y="117"/>
                      <a:pt x="1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Freeform 28"/>
              <p:cNvSpPr/>
              <p:nvPr/>
            </p:nvSpPr>
            <p:spPr bwMode="auto">
              <a:xfrm>
                <a:off x="1314450" y="728663"/>
                <a:ext cx="273050" cy="361950"/>
              </a:xfrm>
              <a:custGeom>
                <a:avLst/>
                <a:gdLst>
                  <a:gd name="T0" fmla="*/ 48 w 49"/>
                  <a:gd name="T1" fmla="*/ 65 h 65"/>
                  <a:gd name="T2" fmla="*/ 47 w 49"/>
                  <a:gd name="T3" fmla="*/ 65 h 65"/>
                  <a:gd name="T4" fmla="*/ 1 w 49"/>
                  <a:gd name="T5" fmla="*/ 1 h 65"/>
                  <a:gd name="T6" fmla="*/ 1 w 49"/>
                  <a:gd name="T7" fmla="*/ 0 h 65"/>
                  <a:gd name="T8" fmla="*/ 2 w 49"/>
                  <a:gd name="T9" fmla="*/ 0 h 65"/>
                  <a:gd name="T10" fmla="*/ 49 w 49"/>
                  <a:gd name="T11" fmla="*/ 64 h 65"/>
                  <a:gd name="T12" fmla="*/ 48 w 49"/>
                  <a:gd name="T13" fmla="*/ 65 h 65"/>
                  <a:gd name="T14" fmla="*/ 48 w 4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5">
                    <a:moveTo>
                      <a:pt x="48" y="65"/>
                    </a:moveTo>
                    <a:cubicBezTo>
                      <a:pt x="48" y="65"/>
                      <a:pt x="47" y="65"/>
                      <a:pt x="47" y="6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64"/>
                      <a:pt x="49" y="65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Freeform 29"/>
              <p:cNvSpPr/>
              <p:nvPr/>
            </p:nvSpPr>
            <p:spPr bwMode="auto">
              <a:xfrm>
                <a:off x="1576388" y="1079500"/>
                <a:ext cx="66675" cy="611188"/>
              </a:xfrm>
              <a:custGeom>
                <a:avLst/>
                <a:gdLst>
                  <a:gd name="T0" fmla="*/ 11 w 12"/>
                  <a:gd name="T1" fmla="*/ 110 h 110"/>
                  <a:gd name="T2" fmla="*/ 11 w 12"/>
                  <a:gd name="T3" fmla="*/ 109 h 110"/>
                  <a:gd name="T4" fmla="*/ 0 w 12"/>
                  <a:gd name="T5" fmla="*/ 1 h 110"/>
                  <a:gd name="T6" fmla="*/ 1 w 12"/>
                  <a:gd name="T7" fmla="*/ 0 h 110"/>
                  <a:gd name="T8" fmla="*/ 2 w 12"/>
                  <a:gd name="T9" fmla="*/ 1 h 110"/>
                  <a:gd name="T10" fmla="*/ 12 w 12"/>
                  <a:gd name="T11" fmla="*/ 109 h 110"/>
                  <a:gd name="T12" fmla="*/ 12 w 12"/>
                  <a:gd name="T13" fmla="*/ 110 h 110"/>
                  <a:gd name="T14" fmla="*/ 11 w 12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10">
                    <a:moveTo>
                      <a:pt x="11" y="110"/>
                    </a:moveTo>
                    <a:cubicBezTo>
                      <a:pt x="11" y="110"/>
                      <a:pt x="11" y="110"/>
                      <a:pt x="11" y="10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110"/>
                      <a:pt x="11" y="110"/>
                      <a:pt x="1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Oval 30"/>
              <p:cNvSpPr>
                <a:spLocks noChangeArrowheads="1"/>
              </p:cNvSpPr>
              <p:nvPr/>
            </p:nvSpPr>
            <p:spPr bwMode="auto">
              <a:xfrm>
                <a:off x="1331913" y="13462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Oval 31"/>
              <p:cNvSpPr>
                <a:spLocks noChangeArrowheads="1"/>
              </p:cNvSpPr>
              <p:nvPr/>
            </p:nvSpPr>
            <p:spPr bwMode="auto">
              <a:xfrm>
                <a:off x="1598613" y="15240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Oval 32"/>
              <p:cNvSpPr>
                <a:spLocks noChangeArrowheads="1"/>
              </p:cNvSpPr>
              <p:nvPr/>
            </p:nvSpPr>
            <p:spPr bwMode="auto">
              <a:xfrm>
                <a:off x="1487488" y="13017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Oval 33"/>
              <p:cNvSpPr>
                <a:spLocks noChangeArrowheads="1"/>
              </p:cNvSpPr>
              <p:nvPr/>
            </p:nvSpPr>
            <p:spPr bwMode="auto">
              <a:xfrm>
                <a:off x="1387475" y="8397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Oval 34"/>
              <p:cNvSpPr>
                <a:spLocks noChangeArrowheads="1"/>
              </p:cNvSpPr>
              <p:nvPr/>
            </p:nvSpPr>
            <p:spPr bwMode="auto">
              <a:xfrm>
                <a:off x="1143000" y="1435100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Freeform 35"/>
              <p:cNvSpPr/>
              <p:nvPr/>
            </p:nvSpPr>
            <p:spPr bwMode="auto">
              <a:xfrm>
                <a:off x="898525" y="711200"/>
                <a:ext cx="949325" cy="996950"/>
              </a:xfrm>
              <a:custGeom>
                <a:avLst/>
                <a:gdLst>
                  <a:gd name="T0" fmla="*/ 168 w 171"/>
                  <a:gd name="T1" fmla="*/ 179 h 179"/>
                  <a:gd name="T2" fmla="*/ 133 w 171"/>
                  <a:gd name="T3" fmla="*/ 179 h 179"/>
                  <a:gd name="T4" fmla="*/ 130 w 171"/>
                  <a:gd name="T5" fmla="*/ 175 h 179"/>
                  <a:gd name="T6" fmla="*/ 133 w 171"/>
                  <a:gd name="T7" fmla="*/ 172 h 179"/>
                  <a:gd name="T8" fmla="*/ 162 w 171"/>
                  <a:gd name="T9" fmla="*/ 172 h 179"/>
                  <a:gd name="T10" fmla="*/ 94 w 171"/>
                  <a:gd name="T11" fmla="*/ 7 h 179"/>
                  <a:gd name="T12" fmla="*/ 79 w 171"/>
                  <a:gd name="T13" fmla="*/ 7 h 179"/>
                  <a:gd name="T14" fmla="*/ 10 w 171"/>
                  <a:gd name="T15" fmla="*/ 172 h 179"/>
                  <a:gd name="T16" fmla="*/ 39 w 171"/>
                  <a:gd name="T17" fmla="*/ 172 h 179"/>
                  <a:gd name="T18" fmla="*/ 43 w 171"/>
                  <a:gd name="T19" fmla="*/ 175 h 179"/>
                  <a:gd name="T20" fmla="*/ 39 w 171"/>
                  <a:gd name="T21" fmla="*/ 179 h 179"/>
                  <a:gd name="T22" fmla="*/ 4 w 171"/>
                  <a:gd name="T23" fmla="*/ 179 h 179"/>
                  <a:gd name="T24" fmla="*/ 1 w 171"/>
                  <a:gd name="T25" fmla="*/ 177 h 179"/>
                  <a:gd name="T26" fmla="*/ 1 w 171"/>
                  <a:gd name="T27" fmla="*/ 174 h 179"/>
                  <a:gd name="T28" fmla="*/ 73 w 171"/>
                  <a:gd name="T29" fmla="*/ 2 h 179"/>
                  <a:gd name="T30" fmla="*/ 77 w 171"/>
                  <a:gd name="T31" fmla="*/ 0 h 179"/>
                  <a:gd name="T32" fmla="*/ 97 w 171"/>
                  <a:gd name="T33" fmla="*/ 0 h 179"/>
                  <a:gd name="T34" fmla="*/ 100 w 171"/>
                  <a:gd name="T35" fmla="*/ 2 h 179"/>
                  <a:gd name="T36" fmla="*/ 171 w 171"/>
                  <a:gd name="T37" fmla="*/ 174 h 179"/>
                  <a:gd name="T38" fmla="*/ 171 w 171"/>
                  <a:gd name="T39" fmla="*/ 177 h 179"/>
                  <a:gd name="T40" fmla="*/ 168 w 171"/>
                  <a:gd name="T4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1" h="179">
                    <a:moveTo>
                      <a:pt x="168" y="179"/>
                    </a:moveTo>
                    <a:cubicBezTo>
                      <a:pt x="133" y="179"/>
                      <a:pt x="133" y="179"/>
                      <a:pt x="133" y="179"/>
                    </a:cubicBezTo>
                    <a:cubicBezTo>
                      <a:pt x="131" y="179"/>
                      <a:pt x="130" y="177"/>
                      <a:pt x="130" y="175"/>
                    </a:cubicBezTo>
                    <a:cubicBezTo>
                      <a:pt x="130" y="173"/>
                      <a:pt x="131" y="172"/>
                      <a:pt x="133" y="172"/>
                    </a:cubicBezTo>
                    <a:cubicBezTo>
                      <a:pt x="162" y="172"/>
                      <a:pt x="162" y="172"/>
                      <a:pt x="162" y="172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10" y="172"/>
                      <a:pt x="10" y="172"/>
                      <a:pt x="10" y="172"/>
                    </a:cubicBezTo>
                    <a:cubicBezTo>
                      <a:pt x="39" y="172"/>
                      <a:pt x="39" y="172"/>
                      <a:pt x="39" y="172"/>
                    </a:cubicBezTo>
                    <a:cubicBezTo>
                      <a:pt x="41" y="172"/>
                      <a:pt x="43" y="173"/>
                      <a:pt x="43" y="175"/>
                    </a:cubicBezTo>
                    <a:cubicBezTo>
                      <a:pt x="43" y="177"/>
                      <a:pt x="41" y="179"/>
                      <a:pt x="39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8"/>
                      <a:pt x="1" y="177"/>
                    </a:cubicBezTo>
                    <a:cubicBezTo>
                      <a:pt x="1" y="176"/>
                      <a:pt x="0" y="175"/>
                      <a:pt x="1" y="174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4" y="1"/>
                      <a:pt x="75" y="0"/>
                      <a:pt x="7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8" y="0"/>
                      <a:pt x="100" y="1"/>
                      <a:pt x="100" y="2"/>
                    </a:cubicBezTo>
                    <a:cubicBezTo>
                      <a:pt x="171" y="174"/>
                      <a:pt x="171" y="174"/>
                      <a:pt x="171" y="174"/>
                    </a:cubicBezTo>
                    <a:cubicBezTo>
                      <a:pt x="171" y="175"/>
                      <a:pt x="171" y="176"/>
                      <a:pt x="171" y="177"/>
                    </a:cubicBezTo>
                    <a:cubicBezTo>
                      <a:pt x="170" y="178"/>
                      <a:pt x="169" y="179"/>
                      <a:pt x="168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4" name="组合 503"/>
            <p:cNvGrpSpPr/>
            <p:nvPr/>
          </p:nvGrpSpPr>
          <p:grpSpPr>
            <a:xfrm>
              <a:off x="2106563" y="711200"/>
              <a:ext cx="684213" cy="996950"/>
              <a:chOff x="2320925" y="711200"/>
              <a:chExt cx="684213" cy="996950"/>
            </a:xfrm>
            <a:grpFill/>
          </p:grpSpPr>
          <p:sp>
            <p:nvSpPr>
              <p:cNvPr id="505" name="Freeform 36"/>
              <p:cNvSpPr/>
              <p:nvPr/>
            </p:nvSpPr>
            <p:spPr bwMode="auto">
              <a:xfrm>
                <a:off x="2343150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Freeform 37"/>
              <p:cNvSpPr/>
              <p:nvPr/>
            </p:nvSpPr>
            <p:spPr bwMode="auto">
              <a:xfrm>
                <a:off x="2338388" y="1162050"/>
                <a:ext cx="522288" cy="528638"/>
              </a:xfrm>
              <a:custGeom>
                <a:avLst/>
                <a:gdLst>
                  <a:gd name="T0" fmla="*/ 1 w 94"/>
                  <a:gd name="T1" fmla="*/ 95 h 95"/>
                  <a:gd name="T2" fmla="*/ 1 w 94"/>
                  <a:gd name="T3" fmla="*/ 95 h 95"/>
                  <a:gd name="T4" fmla="*/ 1 w 94"/>
                  <a:gd name="T5" fmla="*/ 94 h 95"/>
                  <a:gd name="T6" fmla="*/ 93 w 94"/>
                  <a:gd name="T7" fmla="*/ 0 h 95"/>
                  <a:gd name="T8" fmla="*/ 94 w 94"/>
                  <a:gd name="T9" fmla="*/ 0 h 95"/>
                  <a:gd name="T10" fmla="*/ 94 w 94"/>
                  <a:gd name="T11" fmla="*/ 1 h 95"/>
                  <a:gd name="T12" fmla="*/ 2 w 94"/>
                  <a:gd name="T13" fmla="*/ 95 h 95"/>
                  <a:gd name="T14" fmla="*/ 1 w 9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95">
                    <a:moveTo>
                      <a:pt x="1" y="95"/>
                    </a:moveTo>
                    <a:cubicBezTo>
                      <a:pt x="1" y="95"/>
                      <a:pt x="1" y="95"/>
                      <a:pt x="1" y="95"/>
                    </a:cubicBezTo>
                    <a:cubicBezTo>
                      <a:pt x="0" y="95"/>
                      <a:pt x="0" y="94"/>
                      <a:pt x="1" y="94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93" y="0"/>
                      <a:pt x="94" y="0"/>
                    </a:cubicBezTo>
                    <a:cubicBezTo>
                      <a:pt x="94" y="0"/>
                      <a:pt x="94" y="1"/>
                      <a:pt x="94" y="1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Freeform 38"/>
              <p:cNvSpPr/>
              <p:nvPr/>
            </p:nvSpPr>
            <p:spPr bwMode="auto">
              <a:xfrm>
                <a:off x="2338388" y="733425"/>
                <a:ext cx="333375" cy="957263"/>
              </a:xfrm>
              <a:custGeom>
                <a:avLst/>
                <a:gdLst>
                  <a:gd name="T0" fmla="*/ 1 w 60"/>
                  <a:gd name="T1" fmla="*/ 172 h 172"/>
                  <a:gd name="T2" fmla="*/ 1 w 60"/>
                  <a:gd name="T3" fmla="*/ 172 h 172"/>
                  <a:gd name="T4" fmla="*/ 1 w 60"/>
                  <a:gd name="T5" fmla="*/ 171 h 172"/>
                  <a:gd name="T6" fmla="*/ 58 w 60"/>
                  <a:gd name="T7" fmla="*/ 0 h 172"/>
                  <a:gd name="T8" fmla="*/ 59 w 60"/>
                  <a:gd name="T9" fmla="*/ 0 h 172"/>
                  <a:gd name="T10" fmla="*/ 60 w 60"/>
                  <a:gd name="T11" fmla="*/ 1 h 172"/>
                  <a:gd name="T12" fmla="*/ 2 w 60"/>
                  <a:gd name="T13" fmla="*/ 172 h 172"/>
                  <a:gd name="T14" fmla="*/ 1 w 60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72">
                    <a:moveTo>
                      <a:pt x="1" y="172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2"/>
                      <a:pt x="0" y="172"/>
                      <a:pt x="1" y="17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60" y="0"/>
                      <a:pt x="60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2"/>
                      <a:pt x="2" y="172"/>
                      <a:pt x="1" y="1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Freeform 39"/>
              <p:cNvSpPr/>
              <p:nvPr/>
            </p:nvSpPr>
            <p:spPr bwMode="auto">
              <a:xfrm>
                <a:off x="2338388" y="728663"/>
                <a:ext cx="238125" cy="735013"/>
              </a:xfrm>
              <a:custGeom>
                <a:avLst/>
                <a:gdLst>
                  <a:gd name="T0" fmla="*/ 42 w 43"/>
                  <a:gd name="T1" fmla="*/ 132 h 132"/>
                  <a:gd name="T2" fmla="*/ 41 w 43"/>
                  <a:gd name="T3" fmla="*/ 132 h 132"/>
                  <a:gd name="T4" fmla="*/ 1 w 43"/>
                  <a:gd name="T5" fmla="*/ 1 h 132"/>
                  <a:gd name="T6" fmla="*/ 1 w 43"/>
                  <a:gd name="T7" fmla="*/ 0 h 132"/>
                  <a:gd name="T8" fmla="*/ 2 w 43"/>
                  <a:gd name="T9" fmla="*/ 0 h 132"/>
                  <a:gd name="T10" fmla="*/ 42 w 43"/>
                  <a:gd name="T11" fmla="*/ 131 h 132"/>
                  <a:gd name="T12" fmla="*/ 42 w 43"/>
                  <a:gd name="T13" fmla="*/ 132 h 132"/>
                  <a:gd name="T14" fmla="*/ 42 w 43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32">
                    <a:moveTo>
                      <a:pt x="42" y="132"/>
                    </a:moveTo>
                    <a:cubicBezTo>
                      <a:pt x="41" y="132"/>
                      <a:pt x="41" y="132"/>
                      <a:pt x="41" y="13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2" y="131"/>
                      <a:pt x="42" y="131"/>
                      <a:pt x="42" y="131"/>
                    </a:cubicBezTo>
                    <a:cubicBezTo>
                      <a:pt x="43" y="132"/>
                      <a:pt x="42" y="132"/>
                      <a:pt x="42" y="132"/>
                    </a:cubicBezTo>
                    <a:cubicBezTo>
                      <a:pt x="42" y="132"/>
                      <a:pt x="42" y="132"/>
                      <a:pt x="42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Freeform 40"/>
              <p:cNvSpPr/>
              <p:nvPr/>
            </p:nvSpPr>
            <p:spPr bwMode="auto">
              <a:xfrm>
                <a:off x="2849563" y="1162050"/>
                <a:ext cx="11113" cy="473075"/>
              </a:xfrm>
              <a:custGeom>
                <a:avLst/>
                <a:gdLst>
                  <a:gd name="T0" fmla="*/ 1 w 2"/>
                  <a:gd name="T1" fmla="*/ 85 h 85"/>
                  <a:gd name="T2" fmla="*/ 0 w 2"/>
                  <a:gd name="T3" fmla="*/ 84 h 85"/>
                  <a:gd name="T4" fmla="*/ 0 w 2"/>
                  <a:gd name="T5" fmla="*/ 1 h 85"/>
                  <a:gd name="T6" fmla="*/ 1 w 2"/>
                  <a:gd name="T7" fmla="*/ 0 h 85"/>
                  <a:gd name="T8" fmla="*/ 2 w 2"/>
                  <a:gd name="T9" fmla="*/ 1 h 85"/>
                  <a:gd name="T10" fmla="*/ 2 w 2"/>
                  <a:gd name="T11" fmla="*/ 84 h 85"/>
                  <a:gd name="T12" fmla="*/ 1 w 2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5">
                    <a:moveTo>
                      <a:pt x="1" y="85"/>
                    </a:moveTo>
                    <a:cubicBezTo>
                      <a:pt x="1" y="85"/>
                      <a:pt x="0" y="85"/>
                      <a:pt x="0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Freeform 41"/>
              <p:cNvSpPr/>
              <p:nvPr/>
            </p:nvSpPr>
            <p:spPr bwMode="auto">
              <a:xfrm>
                <a:off x="2560638" y="1452563"/>
                <a:ext cx="300038" cy="182563"/>
              </a:xfrm>
              <a:custGeom>
                <a:avLst/>
                <a:gdLst>
                  <a:gd name="T0" fmla="*/ 53 w 54"/>
                  <a:gd name="T1" fmla="*/ 33 h 33"/>
                  <a:gd name="T2" fmla="*/ 53 w 54"/>
                  <a:gd name="T3" fmla="*/ 33 h 33"/>
                  <a:gd name="T4" fmla="*/ 1 w 54"/>
                  <a:gd name="T5" fmla="*/ 2 h 33"/>
                  <a:gd name="T6" fmla="*/ 1 w 54"/>
                  <a:gd name="T7" fmla="*/ 1 h 33"/>
                  <a:gd name="T8" fmla="*/ 2 w 54"/>
                  <a:gd name="T9" fmla="*/ 1 h 33"/>
                  <a:gd name="T10" fmla="*/ 54 w 54"/>
                  <a:gd name="T11" fmla="*/ 31 h 33"/>
                  <a:gd name="T12" fmla="*/ 54 w 54"/>
                  <a:gd name="T13" fmla="*/ 33 h 33"/>
                  <a:gd name="T14" fmla="*/ 53 w 54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2"/>
                      <a:pt x="54" y="32"/>
                      <a:pt x="54" y="33"/>
                    </a:cubicBezTo>
                    <a:cubicBezTo>
                      <a:pt x="54" y="33"/>
                      <a:pt x="54" y="33"/>
                      <a:pt x="5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Oval 42"/>
              <p:cNvSpPr>
                <a:spLocks noChangeArrowheads="1"/>
              </p:cNvSpPr>
              <p:nvPr/>
            </p:nvSpPr>
            <p:spPr bwMode="auto">
              <a:xfrm>
                <a:off x="2543175" y="143510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Oval 43"/>
              <p:cNvSpPr>
                <a:spLocks noChangeArrowheads="1"/>
              </p:cNvSpPr>
              <p:nvPr/>
            </p:nvSpPr>
            <p:spPr bwMode="auto">
              <a:xfrm>
                <a:off x="2320925" y="10398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Oval 44"/>
              <p:cNvSpPr>
                <a:spLocks noChangeArrowheads="1"/>
              </p:cNvSpPr>
              <p:nvPr/>
            </p:nvSpPr>
            <p:spPr bwMode="auto">
              <a:xfrm>
                <a:off x="2471738" y="12065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Oval 45"/>
              <p:cNvSpPr>
                <a:spLocks noChangeArrowheads="1"/>
              </p:cNvSpPr>
              <p:nvPr/>
            </p:nvSpPr>
            <p:spPr bwMode="auto">
              <a:xfrm>
                <a:off x="2827338" y="1362075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Freeform 46"/>
              <p:cNvSpPr/>
              <p:nvPr/>
            </p:nvSpPr>
            <p:spPr bwMode="auto">
              <a:xfrm>
                <a:off x="2327275" y="711200"/>
                <a:ext cx="677863" cy="996950"/>
              </a:xfrm>
              <a:custGeom>
                <a:avLst/>
                <a:gdLst>
                  <a:gd name="T0" fmla="*/ 56 w 122"/>
                  <a:gd name="T1" fmla="*/ 179 h 179"/>
                  <a:gd name="T2" fmla="*/ 3 w 122"/>
                  <a:gd name="T3" fmla="*/ 179 h 179"/>
                  <a:gd name="T4" fmla="*/ 0 w 122"/>
                  <a:gd name="T5" fmla="*/ 175 h 179"/>
                  <a:gd name="T6" fmla="*/ 3 w 122"/>
                  <a:gd name="T7" fmla="*/ 172 h 179"/>
                  <a:gd name="T8" fmla="*/ 56 w 122"/>
                  <a:gd name="T9" fmla="*/ 172 h 179"/>
                  <a:gd name="T10" fmla="*/ 78 w 122"/>
                  <a:gd name="T11" fmla="*/ 169 h 179"/>
                  <a:gd name="T12" fmla="*/ 97 w 122"/>
                  <a:gd name="T13" fmla="*/ 160 h 179"/>
                  <a:gd name="T14" fmla="*/ 109 w 122"/>
                  <a:gd name="T15" fmla="*/ 145 h 179"/>
                  <a:gd name="T16" fmla="*/ 114 w 122"/>
                  <a:gd name="T17" fmla="*/ 123 h 179"/>
                  <a:gd name="T18" fmla="*/ 109 w 122"/>
                  <a:gd name="T19" fmla="*/ 101 h 179"/>
                  <a:gd name="T20" fmla="*/ 93 w 122"/>
                  <a:gd name="T21" fmla="*/ 85 h 179"/>
                  <a:gd name="T22" fmla="*/ 92 w 122"/>
                  <a:gd name="T23" fmla="*/ 82 h 179"/>
                  <a:gd name="T24" fmla="*/ 92 w 122"/>
                  <a:gd name="T25" fmla="*/ 79 h 179"/>
                  <a:gd name="T26" fmla="*/ 100 w 122"/>
                  <a:gd name="T27" fmla="*/ 54 h 179"/>
                  <a:gd name="T28" fmla="*/ 96 w 122"/>
                  <a:gd name="T29" fmla="*/ 33 h 179"/>
                  <a:gd name="T30" fmla="*/ 86 w 122"/>
                  <a:gd name="T31" fmla="*/ 18 h 179"/>
                  <a:gd name="T32" fmla="*/ 69 w 122"/>
                  <a:gd name="T33" fmla="*/ 10 h 179"/>
                  <a:gd name="T34" fmla="*/ 47 w 122"/>
                  <a:gd name="T35" fmla="*/ 7 h 179"/>
                  <a:gd name="T36" fmla="*/ 3 w 122"/>
                  <a:gd name="T37" fmla="*/ 7 h 179"/>
                  <a:gd name="T38" fmla="*/ 0 w 122"/>
                  <a:gd name="T39" fmla="*/ 4 h 179"/>
                  <a:gd name="T40" fmla="*/ 3 w 122"/>
                  <a:gd name="T41" fmla="*/ 0 h 179"/>
                  <a:gd name="T42" fmla="*/ 47 w 122"/>
                  <a:gd name="T43" fmla="*/ 0 h 179"/>
                  <a:gd name="T44" fmla="*/ 71 w 122"/>
                  <a:gd name="T45" fmla="*/ 3 h 179"/>
                  <a:gd name="T46" fmla="*/ 90 w 122"/>
                  <a:gd name="T47" fmla="*/ 13 h 179"/>
                  <a:gd name="T48" fmla="*/ 103 w 122"/>
                  <a:gd name="T49" fmla="*/ 30 h 179"/>
                  <a:gd name="T50" fmla="*/ 108 w 122"/>
                  <a:gd name="T51" fmla="*/ 54 h 179"/>
                  <a:gd name="T52" fmla="*/ 100 w 122"/>
                  <a:gd name="T53" fmla="*/ 81 h 179"/>
                  <a:gd name="T54" fmla="*/ 115 w 122"/>
                  <a:gd name="T55" fmla="*/ 97 h 179"/>
                  <a:gd name="T56" fmla="*/ 122 w 122"/>
                  <a:gd name="T57" fmla="*/ 123 h 179"/>
                  <a:gd name="T58" fmla="*/ 116 w 122"/>
                  <a:gd name="T59" fmla="*/ 148 h 179"/>
                  <a:gd name="T60" fmla="*/ 101 w 122"/>
                  <a:gd name="T61" fmla="*/ 166 h 179"/>
                  <a:gd name="T62" fmla="*/ 80 w 122"/>
                  <a:gd name="T63" fmla="*/ 176 h 179"/>
                  <a:gd name="T64" fmla="*/ 56 w 122"/>
                  <a:gd name="T6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2" h="179">
                    <a:moveTo>
                      <a:pt x="5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56" y="172"/>
                      <a:pt x="56" y="172"/>
                      <a:pt x="56" y="172"/>
                    </a:cubicBezTo>
                    <a:cubicBezTo>
                      <a:pt x="64" y="172"/>
                      <a:pt x="71" y="171"/>
                      <a:pt x="78" y="169"/>
                    </a:cubicBezTo>
                    <a:cubicBezTo>
                      <a:pt x="85" y="167"/>
                      <a:pt x="91" y="164"/>
                      <a:pt x="97" y="160"/>
                    </a:cubicBezTo>
                    <a:cubicBezTo>
                      <a:pt x="102" y="156"/>
                      <a:pt x="106" y="151"/>
                      <a:pt x="109" y="145"/>
                    </a:cubicBezTo>
                    <a:cubicBezTo>
                      <a:pt x="113" y="139"/>
                      <a:pt x="114" y="131"/>
                      <a:pt x="114" y="123"/>
                    </a:cubicBezTo>
                    <a:cubicBezTo>
                      <a:pt x="114" y="115"/>
                      <a:pt x="112" y="108"/>
                      <a:pt x="109" y="101"/>
                    </a:cubicBezTo>
                    <a:cubicBezTo>
                      <a:pt x="105" y="95"/>
                      <a:pt x="100" y="89"/>
                      <a:pt x="93" y="85"/>
                    </a:cubicBezTo>
                    <a:cubicBezTo>
                      <a:pt x="92" y="84"/>
                      <a:pt x="92" y="83"/>
                      <a:pt x="92" y="82"/>
                    </a:cubicBezTo>
                    <a:cubicBezTo>
                      <a:pt x="91" y="81"/>
                      <a:pt x="92" y="80"/>
                      <a:pt x="92" y="79"/>
                    </a:cubicBezTo>
                    <a:cubicBezTo>
                      <a:pt x="98" y="73"/>
                      <a:pt x="100" y="64"/>
                      <a:pt x="100" y="54"/>
                    </a:cubicBezTo>
                    <a:cubicBezTo>
                      <a:pt x="100" y="46"/>
                      <a:pt x="99" y="39"/>
                      <a:pt x="96" y="33"/>
                    </a:cubicBezTo>
                    <a:cubicBezTo>
                      <a:pt x="94" y="27"/>
                      <a:pt x="90" y="22"/>
                      <a:pt x="86" y="18"/>
                    </a:cubicBezTo>
                    <a:cubicBezTo>
                      <a:pt x="81" y="15"/>
                      <a:pt x="75" y="12"/>
                      <a:pt x="69" y="10"/>
                    </a:cubicBezTo>
                    <a:cubicBezTo>
                      <a:pt x="62" y="8"/>
                      <a:pt x="55" y="7"/>
                      <a:pt x="47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6" y="0"/>
                      <a:pt x="64" y="1"/>
                      <a:pt x="71" y="3"/>
                    </a:cubicBezTo>
                    <a:cubicBezTo>
                      <a:pt x="78" y="5"/>
                      <a:pt x="85" y="8"/>
                      <a:pt x="90" y="13"/>
                    </a:cubicBezTo>
                    <a:cubicBezTo>
                      <a:pt x="96" y="17"/>
                      <a:pt x="100" y="23"/>
                      <a:pt x="103" y="30"/>
                    </a:cubicBezTo>
                    <a:cubicBezTo>
                      <a:pt x="106" y="37"/>
                      <a:pt x="108" y="45"/>
                      <a:pt x="108" y="54"/>
                    </a:cubicBezTo>
                    <a:cubicBezTo>
                      <a:pt x="108" y="64"/>
                      <a:pt x="105" y="73"/>
                      <a:pt x="100" y="81"/>
                    </a:cubicBezTo>
                    <a:cubicBezTo>
                      <a:pt x="107" y="85"/>
                      <a:pt x="111" y="91"/>
                      <a:pt x="115" y="97"/>
                    </a:cubicBezTo>
                    <a:cubicBezTo>
                      <a:pt x="119" y="105"/>
                      <a:pt x="122" y="114"/>
                      <a:pt x="122" y="123"/>
                    </a:cubicBezTo>
                    <a:cubicBezTo>
                      <a:pt x="122" y="133"/>
                      <a:pt x="120" y="141"/>
                      <a:pt x="116" y="148"/>
                    </a:cubicBezTo>
                    <a:cubicBezTo>
                      <a:pt x="112" y="155"/>
                      <a:pt x="107" y="161"/>
                      <a:pt x="101" y="166"/>
                    </a:cubicBezTo>
                    <a:cubicBezTo>
                      <a:pt x="95" y="170"/>
                      <a:pt x="88" y="174"/>
                      <a:pt x="80" y="176"/>
                    </a:cubicBezTo>
                    <a:cubicBezTo>
                      <a:pt x="72" y="178"/>
                      <a:pt x="64" y="179"/>
                      <a:pt x="5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6" name="组合 515"/>
            <p:cNvGrpSpPr/>
            <p:nvPr/>
          </p:nvGrpSpPr>
          <p:grpSpPr>
            <a:xfrm>
              <a:off x="3235276" y="682625"/>
              <a:ext cx="877888" cy="1042988"/>
              <a:chOff x="3449638" y="682625"/>
              <a:chExt cx="877888" cy="1042988"/>
            </a:xfrm>
            <a:grpFill/>
          </p:grpSpPr>
          <p:sp>
            <p:nvSpPr>
              <p:cNvPr id="517" name="Freeform 47"/>
              <p:cNvSpPr/>
              <p:nvPr/>
            </p:nvSpPr>
            <p:spPr bwMode="auto">
              <a:xfrm>
                <a:off x="3938588" y="711200"/>
                <a:ext cx="277813" cy="273050"/>
              </a:xfrm>
              <a:custGeom>
                <a:avLst/>
                <a:gdLst>
                  <a:gd name="T0" fmla="*/ 49 w 50"/>
                  <a:gd name="T1" fmla="*/ 49 h 49"/>
                  <a:gd name="T2" fmla="*/ 48 w 50"/>
                  <a:gd name="T3" fmla="*/ 49 h 49"/>
                  <a:gd name="T4" fmla="*/ 1 w 50"/>
                  <a:gd name="T5" fmla="*/ 2 h 49"/>
                  <a:gd name="T6" fmla="*/ 1 w 50"/>
                  <a:gd name="T7" fmla="*/ 0 h 49"/>
                  <a:gd name="T8" fmla="*/ 2 w 50"/>
                  <a:gd name="T9" fmla="*/ 0 h 49"/>
                  <a:gd name="T10" fmla="*/ 49 w 50"/>
                  <a:gd name="T11" fmla="*/ 48 h 49"/>
                  <a:gd name="T12" fmla="*/ 49 w 50"/>
                  <a:gd name="T13" fmla="*/ 49 h 49"/>
                  <a:gd name="T14" fmla="*/ 49 w 50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49">
                    <a:moveTo>
                      <a:pt x="49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0" y="48"/>
                      <a:pt x="50" y="49"/>
                      <a:pt x="49" y="49"/>
                    </a:cubicBezTo>
                    <a:cubicBezTo>
                      <a:pt x="49" y="49"/>
                      <a:pt x="49" y="49"/>
                      <a:pt x="49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8" name="Freeform 48"/>
              <p:cNvSpPr/>
              <p:nvPr/>
            </p:nvSpPr>
            <p:spPr bwMode="auto">
              <a:xfrm>
                <a:off x="3465513" y="711200"/>
                <a:ext cx="490538" cy="506413"/>
              </a:xfrm>
              <a:custGeom>
                <a:avLst/>
                <a:gdLst>
                  <a:gd name="T0" fmla="*/ 1 w 88"/>
                  <a:gd name="T1" fmla="*/ 91 h 91"/>
                  <a:gd name="T2" fmla="*/ 0 w 88"/>
                  <a:gd name="T3" fmla="*/ 91 h 91"/>
                  <a:gd name="T4" fmla="*/ 0 w 88"/>
                  <a:gd name="T5" fmla="*/ 89 h 91"/>
                  <a:gd name="T6" fmla="*/ 86 w 88"/>
                  <a:gd name="T7" fmla="*/ 0 h 91"/>
                  <a:gd name="T8" fmla="*/ 87 w 88"/>
                  <a:gd name="T9" fmla="*/ 0 h 91"/>
                  <a:gd name="T10" fmla="*/ 87 w 88"/>
                  <a:gd name="T11" fmla="*/ 2 h 91"/>
                  <a:gd name="T12" fmla="*/ 1 w 88"/>
                  <a:gd name="T13" fmla="*/ 90 h 91"/>
                  <a:gd name="T14" fmla="*/ 1 w 88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1">
                    <a:moveTo>
                      <a:pt x="1" y="91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7" y="0"/>
                      <a:pt x="87" y="0"/>
                    </a:cubicBezTo>
                    <a:cubicBezTo>
                      <a:pt x="88" y="1"/>
                      <a:pt x="88" y="1"/>
                      <a:pt x="87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9" name="Freeform 49"/>
              <p:cNvSpPr/>
              <p:nvPr/>
            </p:nvSpPr>
            <p:spPr bwMode="auto">
              <a:xfrm>
                <a:off x="3944938" y="711200"/>
                <a:ext cx="4763" cy="996950"/>
              </a:xfrm>
              <a:custGeom>
                <a:avLst/>
                <a:gdLst>
                  <a:gd name="T0" fmla="*/ 1 w 1"/>
                  <a:gd name="T1" fmla="*/ 179 h 179"/>
                  <a:gd name="T2" fmla="*/ 0 w 1"/>
                  <a:gd name="T3" fmla="*/ 178 h 179"/>
                  <a:gd name="T4" fmla="*/ 0 w 1"/>
                  <a:gd name="T5" fmla="*/ 1 h 179"/>
                  <a:gd name="T6" fmla="*/ 1 w 1"/>
                  <a:gd name="T7" fmla="*/ 0 h 179"/>
                  <a:gd name="T8" fmla="*/ 1 w 1"/>
                  <a:gd name="T9" fmla="*/ 1 h 179"/>
                  <a:gd name="T10" fmla="*/ 1 w 1"/>
                  <a:gd name="T11" fmla="*/ 178 h 179"/>
                  <a:gd name="T12" fmla="*/ 1 w 1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9">
                    <a:moveTo>
                      <a:pt x="1" y="179"/>
                    </a:moveTo>
                    <a:cubicBezTo>
                      <a:pt x="0" y="179"/>
                      <a:pt x="0" y="178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1" y="178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0" name="Freeform 50"/>
              <p:cNvSpPr/>
              <p:nvPr/>
            </p:nvSpPr>
            <p:spPr bwMode="auto">
              <a:xfrm>
                <a:off x="3527425" y="1435100"/>
                <a:ext cx="688975" cy="11113"/>
              </a:xfrm>
              <a:custGeom>
                <a:avLst/>
                <a:gdLst>
                  <a:gd name="T0" fmla="*/ 123 w 124"/>
                  <a:gd name="T1" fmla="*/ 2 h 2"/>
                  <a:gd name="T2" fmla="*/ 1 w 124"/>
                  <a:gd name="T3" fmla="*/ 2 h 2"/>
                  <a:gd name="T4" fmla="*/ 0 w 124"/>
                  <a:gd name="T5" fmla="*/ 1 h 2"/>
                  <a:gd name="T6" fmla="*/ 1 w 124"/>
                  <a:gd name="T7" fmla="*/ 0 h 2"/>
                  <a:gd name="T8" fmla="*/ 123 w 124"/>
                  <a:gd name="T9" fmla="*/ 0 h 2"/>
                  <a:gd name="T10" fmla="*/ 124 w 124"/>
                  <a:gd name="T11" fmla="*/ 1 h 2"/>
                  <a:gd name="T12" fmla="*/ 123 w 12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">
                    <a:moveTo>
                      <a:pt x="12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1"/>
                    </a:cubicBezTo>
                    <a:cubicBezTo>
                      <a:pt x="124" y="1"/>
                      <a:pt x="123" y="2"/>
                      <a:pt x="1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1" name="Freeform 51"/>
              <p:cNvSpPr/>
              <p:nvPr/>
            </p:nvSpPr>
            <p:spPr bwMode="auto">
              <a:xfrm>
                <a:off x="3465513" y="1206500"/>
                <a:ext cx="490538" cy="239713"/>
              </a:xfrm>
              <a:custGeom>
                <a:avLst/>
                <a:gdLst>
                  <a:gd name="T0" fmla="*/ 87 w 88"/>
                  <a:gd name="T1" fmla="*/ 43 h 43"/>
                  <a:gd name="T2" fmla="*/ 86 w 88"/>
                  <a:gd name="T3" fmla="*/ 43 h 43"/>
                  <a:gd name="T4" fmla="*/ 0 w 88"/>
                  <a:gd name="T5" fmla="*/ 2 h 43"/>
                  <a:gd name="T6" fmla="*/ 0 w 88"/>
                  <a:gd name="T7" fmla="*/ 0 h 43"/>
                  <a:gd name="T8" fmla="*/ 1 w 88"/>
                  <a:gd name="T9" fmla="*/ 0 h 43"/>
                  <a:gd name="T10" fmla="*/ 87 w 88"/>
                  <a:gd name="T11" fmla="*/ 41 h 43"/>
                  <a:gd name="T12" fmla="*/ 87 w 88"/>
                  <a:gd name="T13" fmla="*/ 42 h 43"/>
                  <a:gd name="T14" fmla="*/ 87 w 88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3">
                    <a:moveTo>
                      <a:pt x="87" y="43"/>
                    </a:moveTo>
                    <a:cubicBezTo>
                      <a:pt x="86" y="43"/>
                      <a:pt x="86" y="43"/>
                      <a:pt x="86" y="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1"/>
                      <a:pt x="88" y="42"/>
                      <a:pt x="87" y="42"/>
                    </a:cubicBezTo>
                    <a:cubicBezTo>
                      <a:pt x="87" y="43"/>
                      <a:pt x="87" y="43"/>
                      <a:pt x="8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2" name="Freeform 52"/>
              <p:cNvSpPr/>
              <p:nvPr/>
            </p:nvSpPr>
            <p:spPr bwMode="auto">
              <a:xfrm>
                <a:off x="3527425" y="711200"/>
                <a:ext cx="428625" cy="735013"/>
              </a:xfrm>
              <a:custGeom>
                <a:avLst/>
                <a:gdLst>
                  <a:gd name="T0" fmla="*/ 1 w 77"/>
                  <a:gd name="T1" fmla="*/ 132 h 132"/>
                  <a:gd name="T2" fmla="*/ 1 w 77"/>
                  <a:gd name="T3" fmla="*/ 132 h 132"/>
                  <a:gd name="T4" fmla="*/ 0 w 77"/>
                  <a:gd name="T5" fmla="*/ 130 h 132"/>
                  <a:gd name="T6" fmla="*/ 75 w 77"/>
                  <a:gd name="T7" fmla="*/ 1 h 132"/>
                  <a:gd name="T8" fmla="*/ 76 w 77"/>
                  <a:gd name="T9" fmla="*/ 0 h 132"/>
                  <a:gd name="T10" fmla="*/ 76 w 77"/>
                  <a:gd name="T11" fmla="*/ 2 h 132"/>
                  <a:gd name="T12" fmla="*/ 2 w 77"/>
                  <a:gd name="T13" fmla="*/ 131 h 132"/>
                  <a:gd name="T14" fmla="*/ 1 w 77"/>
                  <a:gd name="T1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132">
                    <a:moveTo>
                      <a:pt x="1" y="132"/>
                    </a:moveTo>
                    <a:cubicBezTo>
                      <a:pt x="1" y="132"/>
                      <a:pt x="1" y="132"/>
                      <a:pt x="1" y="132"/>
                    </a:cubicBezTo>
                    <a:cubicBezTo>
                      <a:pt x="0" y="131"/>
                      <a:pt x="0" y="131"/>
                      <a:pt x="0" y="130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6" y="0"/>
                      <a:pt x="76" y="0"/>
                    </a:cubicBezTo>
                    <a:cubicBezTo>
                      <a:pt x="76" y="1"/>
                      <a:pt x="77" y="1"/>
                      <a:pt x="76" y="2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2"/>
                      <a:pt x="2" y="132"/>
                      <a:pt x="1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3" name="Oval 53"/>
              <p:cNvSpPr>
                <a:spLocks noChangeArrowheads="1"/>
              </p:cNvSpPr>
              <p:nvPr/>
            </p:nvSpPr>
            <p:spPr bwMode="auto">
              <a:xfrm>
                <a:off x="3922713" y="14128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4" name="Oval 54"/>
              <p:cNvSpPr>
                <a:spLocks noChangeArrowheads="1"/>
              </p:cNvSpPr>
              <p:nvPr/>
            </p:nvSpPr>
            <p:spPr bwMode="auto">
              <a:xfrm>
                <a:off x="3594100" y="12573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5" name="Oval 55"/>
              <p:cNvSpPr>
                <a:spLocks noChangeArrowheads="1"/>
              </p:cNvSpPr>
              <p:nvPr/>
            </p:nvSpPr>
            <p:spPr bwMode="auto">
              <a:xfrm>
                <a:off x="3711575" y="911225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6" name="Oval 56"/>
              <p:cNvSpPr>
                <a:spLocks noChangeArrowheads="1"/>
              </p:cNvSpPr>
              <p:nvPr/>
            </p:nvSpPr>
            <p:spPr bwMode="auto">
              <a:xfrm>
                <a:off x="4005263" y="773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7" name="Oval 57"/>
              <p:cNvSpPr>
                <a:spLocks noChangeArrowheads="1"/>
              </p:cNvSpPr>
              <p:nvPr/>
            </p:nvSpPr>
            <p:spPr bwMode="auto">
              <a:xfrm>
                <a:off x="4183063" y="11620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8" name="Freeform 58"/>
              <p:cNvSpPr/>
              <p:nvPr/>
            </p:nvSpPr>
            <p:spPr bwMode="auto">
              <a:xfrm>
                <a:off x="3449638" y="682625"/>
                <a:ext cx="877888" cy="1042988"/>
              </a:xfrm>
              <a:custGeom>
                <a:avLst/>
                <a:gdLst>
                  <a:gd name="T0" fmla="*/ 94 w 158"/>
                  <a:gd name="T1" fmla="*/ 187 h 187"/>
                  <a:gd name="T2" fmla="*/ 58 w 158"/>
                  <a:gd name="T3" fmla="*/ 179 h 187"/>
                  <a:gd name="T4" fmla="*/ 28 w 158"/>
                  <a:gd name="T5" fmla="*/ 160 h 187"/>
                  <a:gd name="T6" fmla="*/ 8 w 158"/>
                  <a:gd name="T7" fmla="*/ 131 h 187"/>
                  <a:gd name="T8" fmla="*/ 0 w 158"/>
                  <a:gd name="T9" fmla="*/ 95 h 187"/>
                  <a:gd name="T10" fmla="*/ 7 w 158"/>
                  <a:gd name="T11" fmla="*/ 59 h 187"/>
                  <a:gd name="T12" fmla="*/ 28 w 158"/>
                  <a:gd name="T13" fmla="*/ 29 h 187"/>
                  <a:gd name="T14" fmla="*/ 58 w 158"/>
                  <a:gd name="T15" fmla="*/ 10 h 187"/>
                  <a:gd name="T16" fmla="*/ 123 w 158"/>
                  <a:gd name="T17" fmla="*/ 7 h 187"/>
                  <a:gd name="T18" fmla="*/ 156 w 158"/>
                  <a:gd name="T19" fmla="*/ 25 h 187"/>
                  <a:gd name="T20" fmla="*/ 157 w 158"/>
                  <a:gd name="T21" fmla="*/ 30 h 187"/>
                  <a:gd name="T22" fmla="*/ 140 w 158"/>
                  <a:gd name="T23" fmla="*/ 55 h 187"/>
                  <a:gd name="T24" fmla="*/ 135 w 158"/>
                  <a:gd name="T25" fmla="*/ 56 h 187"/>
                  <a:gd name="T26" fmla="*/ 134 w 158"/>
                  <a:gd name="T27" fmla="*/ 51 h 187"/>
                  <a:gd name="T28" fmla="*/ 149 w 158"/>
                  <a:gd name="T29" fmla="*/ 29 h 187"/>
                  <a:gd name="T30" fmla="*/ 121 w 158"/>
                  <a:gd name="T31" fmla="*/ 14 h 187"/>
                  <a:gd name="T32" fmla="*/ 61 w 158"/>
                  <a:gd name="T33" fmla="*/ 16 h 187"/>
                  <a:gd name="T34" fmla="*/ 33 w 158"/>
                  <a:gd name="T35" fmla="*/ 35 h 187"/>
                  <a:gd name="T36" fmla="*/ 14 w 158"/>
                  <a:gd name="T37" fmla="*/ 62 h 187"/>
                  <a:gd name="T38" fmla="*/ 7 w 158"/>
                  <a:gd name="T39" fmla="*/ 95 h 187"/>
                  <a:gd name="T40" fmla="*/ 14 w 158"/>
                  <a:gd name="T41" fmla="*/ 128 h 187"/>
                  <a:gd name="T42" fmla="*/ 33 w 158"/>
                  <a:gd name="T43" fmla="*/ 154 h 187"/>
                  <a:gd name="T44" fmla="*/ 61 w 158"/>
                  <a:gd name="T45" fmla="*/ 173 h 187"/>
                  <a:gd name="T46" fmla="*/ 94 w 158"/>
                  <a:gd name="T47" fmla="*/ 179 h 187"/>
                  <a:gd name="T48" fmla="*/ 122 w 158"/>
                  <a:gd name="T49" fmla="*/ 175 h 187"/>
                  <a:gd name="T50" fmla="*/ 149 w 158"/>
                  <a:gd name="T51" fmla="*/ 160 h 187"/>
                  <a:gd name="T52" fmla="*/ 134 w 158"/>
                  <a:gd name="T53" fmla="*/ 138 h 187"/>
                  <a:gd name="T54" fmla="*/ 135 w 158"/>
                  <a:gd name="T55" fmla="*/ 133 h 187"/>
                  <a:gd name="T56" fmla="*/ 140 w 158"/>
                  <a:gd name="T57" fmla="*/ 134 h 187"/>
                  <a:gd name="T58" fmla="*/ 157 w 158"/>
                  <a:gd name="T59" fmla="*/ 159 h 187"/>
                  <a:gd name="T60" fmla="*/ 156 w 158"/>
                  <a:gd name="T61" fmla="*/ 164 h 187"/>
                  <a:gd name="T62" fmla="*/ 124 w 158"/>
                  <a:gd name="T63" fmla="*/ 182 h 187"/>
                  <a:gd name="T64" fmla="*/ 94 w 158"/>
                  <a:gd name="T6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8" h="187">
                    <a:moveTo>
                      <a:pt x="94" y="187"/>
                    </a:moveTo>
                    <a:cubicBezTo>
                      <a:pt x="81" y="187"/>
                      <a:pt x="69" y="184"/>
                      <a:pt x="58" y="179"/>
                    </a:cubicBezTo>
                    <a:cubicBezTo>
                      <a:pt x="47" y="175"/>
                      <a:pt x="37" y="168"/>
                      <a:pt x="28" y="160"/>
                    </a:cubicBezTo>
                    <a:cubicBezTo>
                      <a:pt x="20" y="152"/>
                      <a:pt x="13" y="142"/>
                      <a:pt x="8" y="131"/>
                    </a:cubicBezTo>
                    <a:cubicBezTo>
                      <a:pt x="2" y="120"/>
                      <a:pt x="0" y="107"/>
                      <a:pt x="0" y="95"/>
                    </a:cubicBezTo>
                    <a:cubicBezTo>
                      <a:pt x="0" y="82"/>
                      <a:pt x="2" y="70"/>
                      <a:pt x="7" y="59"/>
                    </a:cubicBezTo>
                    <a:cubicBezTo>
                      <a:pt x="12" y="48"/>
                      <a:pt x="19" y="38"/>
                      <a:pt x="28" y="29"/>
                    </a:cubicBezTo>
                    <a:cubicBezTo>
                      <a:pt x="37" y="21"/>
                      <a:pt x="47" y="14"/>
                      <a:pt x="58" y="10"/>
                    </a:cubicBezTo>
                    <a:cubicBezTo>
                      <a:pt x="78" y="1"/>
                      <a:pt x="100" y="0"/>
                      <a:pt x="123" y="7"/>
                    </a:cubicBezTo>
                    <a:cubicBezTo>
                      <a:pt x="133" y="10"/>
                      <a:pt x="144" y="16"/>
                      <a:pt x="156" y="25"/>
                    </a:cubicBezTo>
                    <a:cubicBezTo>
                      <a:pt x="157" y="26"/>
                      <a:pt x="158" y="29"/>
                      <a:pt x="157" y="30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7"/>
                      <a:pt x="136" y="57"/>
                      <a:pt x="135" y="56"/>
                    </a:cubicBezTo>
                    <a:cubicBezTo>
                      <a:pt x="133" y="55"/>
                      <a:pt x="132" y="53"/>
                      <a:pt x="134" y="51"/>
                    </a:cubicBezTo>
                    <a:cubicBezTo>
                      <a:pt x="149" y="29"/>
                      <a:pt x="149" y="29"/>
                      <a:pt x="149" y="29"/>
                    </a:cubicBezTo>
                    <a:cubicBezTo>
                      <a:pt x="139" y="22"/>
                      <a:pt x="129" y="17"/>
                      <a:pt x="121" y="14"/>
                    </a:cubicBezTo>
                    <a:cubicBezTo>
                      <a:pt x="100" y="7"/>
                      <a:pt x="79" y="9"/>
                      <a:pt x="61" y="16"/>
                    </a:cubicBezTo>
                    <a:cubicBezTo>
                      <a:pt x="50" y="21"/>
                      <a:pt x="41" y="27"/>
                      <a:pt x="33" y="35"/>
                    </a:cubicBezTo>
                    <a:cubicBezTo>
                      <a:pt x="25" y="42"/>
                      <a:pt x="19" y="51"/>
                      <a:pt x="14" y="62"/>
                    </a:cubicBezTo>
                    <a:cubicBezTo>
                      <a:pt x="10" y="72"/>
                      <a:pt x="7" y="83"/>
                      <a:pt x="7" y="95"/>
                    </a:cubicBezTo>
                    <a:cubicBezTo>
                      <a:pt x="7" y="106"/>
                      <a:pt x="10" y="117"/>
                      <a:pt x="14" y="128"/>
                    </a:cubicBezTo>
                    <a:cubicBezTo>
                      <a:pt x="19" y="138"/>
                      <a:pt x="25" y="147"/>
                      <a:pt x="33" y="154"/>
                    </a:cubicBezTo>
                    <a:cubicBezTo>
                      <a:pt x="41" y="162"/>
                      <a:pt x="50" y="168"/>
                      <a:pt x="61" y="173"/>
                    </a:cubicBezTo>
                    <a:cubicBezTo>
                      <a:pt x="71" y="177"/>
                      <a:pt x="82" y="179"/>
                      <a:pt x="94" y="179"/>
                    </a:cubicBezTo>
                    <a:cubicBezTo>
                      <a:pt x="104" y="179"/>
                      <a:pt x="113" y="178"/>
                      <a:pt x="122" y="175"/>
                    </a:cubicBezTo>
                    <a:cubicBezTo>
                      <a:pt x="130" y="172"/>
                      <a:pt x="139" y="167"/>
                      <a:pt x="149" y="160"/>
                    </a:cubicBezTo>
                    <a:cubicBezTo>
                      <a:pt x="134" y="138"/>
                      <a:pt x="134" y="138"/>
                      <a:pt x="134" y="138"/>
                    </a:cubicBezTo>
                    <a:cubicBezTo>
                      <a:pt x="132" y="136"/>
                      <a:pt x="133" y="134"/>
                      <a:pt x="135" y="133"/>
                    </a:cubicBezTo>
                    <a:cubicBezTo>
                      <a:pt x="136" y="132"/>
                      <a:pt x="139" y="132"/>
                      <a:pt x="140" y="134"/>
                    </a:cubicBezTo>
                    <a:cubicBezTo>
                      <a:pt x="157" y="159"/>
                      <a:pt x="157" y="159"/>
                      <a:pt x="157" y="159"/>
                    </a:cubicBezTo>
                    <a:cubicBezTo>
                      <a:pt x="158" y="161"/>
                      <a:pt x="158" y="163"/>
                      <a:pt x="156" y="164"/>
                    </a:cubicBezTo>
                    <a:cubicBezTo>
                      <a:pt x="144" y="173"/>
                      <a:pt x="133" y="179"/>
                      <a:pt x="124" y="182"/>
                    </a:cubicBezTo>
                    <a:cubicBezTo>
                      <a:pt x="114" y="185"/>
                      <a:pt x="104" y="187"/>
                      <a:pt x="94" y="1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9" name="组合 528"/>
            <p:cNvGrpSpPr/>
            <p:nvPr/>
          </p:nvGrpSpPr>
          <p:grpSpPr>
            <a:xfrm>
              <a:off x="4597351" y="711200"/>
              <a:ext cx="788987" cy="996950"/>
              <a:chOff x="4811713" y="711200"/>
              <a:chExt cx="788987" cy="996950"/>
            </a:xfrm>
            <a:grpFill/>
          </p:grpSpPr>
          <p:sp>
            <p:nvSpPr>
              <p:cNvPr id="530" name="Freeform 59"/>
              <p:cNvSpPr/>
              <p:nvPr/>
            </p:nvSpPr>
            <p:spPr bwMode="auto">
              <a:xfrm>
                <a:off x="4833938" y="728663"/>
                <a:ext cx="11113" cy="962025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1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1" name="Freeform 60"/>
              <p:cNvSpPr/>
              <p:nvPr/>
            </p:nvSpPr>
            <p:spPr bwMode="auto">
              <a:xfrm>
                <a:off x="4833938" y="728663"/>
                <a:ext cx="706438" cy="701675"/>
              </a:xfrm>
              <a:custGeom>
                <a:avLst/>
                <a:gdLst>
                  <a:gd name="T0" fmla="*/ 126 w 127"/>
                  <a:gd name="T1" fmla="*/ 126 h 126"/>
                  <a:gd name="T2" fmla="*/ 125 w 127"/>
                  <a:gd name="T3" fmla="*/ 126 h 126"/>
                  <a:gd name="T4" fmla="*/ 1 w 127"/>
                  <a:gd name="T5" fmla="*/ 1 h 126"/>
                  <a:gd name="T6" fmla="*/ 1 w 127"/>
                  <a:gd name="T7" fmla="*/ 0 h 126"/>
                  <a:gd name="T8" fmla="*/ 2 w 127"/>
                  <a:gd name="T9" fmla="*/ 0 h 126"/>
                  <a:gd name="T10" fmla="*/ 126 w 127"/>
                  <a:gd name="T11" fmla="*/ 124 h 126"/>
                  <a:gd name="T12" fmla="*/ 126 w 127"/>
                  <a:gd name="T13" fmla="*/ 126 h 126"/>
                  <a:gd name="T14" fmla="*/ 126 w 127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126">
                    <a:moveTo>
                      <a:pt x="126" y="126"/>
                    </a:moveTo>
                    <a:cubicBezTo>
                      <a:pt x="126" y="126"/>
                      <a:pt x="125" y="126"/>
                      <a:pt x="125" y="126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26" y="124"/>
                      <a:pt x="126" y="124"/>
                      <a:pt x="126" y="124"/>
                    </a:cubicBezTo>
                    <a:cubicBezTo>
                      <a:pt x="127" y="125"/>
                      <a:pt x="127" y="125"/>
                      <a:pt x="126" y="126"/>
                    </a:cubicBezTo>
                    <a:cubicBezTo>
                      <a:pt x="126" y="126"/>
                      <a:pt x="126" y="126"/>
                      <a:pt x="126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2" name="Freeform 61"/>
              <p:cNvSpPr/>
              <p:nvPr/>
            </p:nvSpPr>
            <p:spPr bwMode="auto">
              <a:xfrm>
                <a:off x="4833938" y="1419225"/>
                <a:ext cx="706438" cy="271463"/>
              </a:xfrm>
              <a:custGeom>
                <a:avLst/>
                <a:gdLst>
                  <a:gd name="T0" fmla="*/ 1 w 127"/>
                  <a:gd name="T1" fmla="*/ 49 h 49"/>
                  <a:gd name="T2" fmla="*/ 0 w 127"/>
                  <a:gd name="T3" fmla="*/ 49 h 49"/>
                  <a:gd name="T4" fmla="*/ 1 w 127"/>
                  <a:gd name="T5" fmla="*/ 48 h 49"/>
                  <a:gd name="T6" fmla="*/ 125 w 127"/>
                  <a:gd name="T7" fmla="*/ 0 h 49"/>
                  <a:gd name="T8" fmla="*/ 127 w 127"/>
                  <a:gd name="T9" fmla="*/ 1 h 49"/>
                  <a:gd name="T10" fmla="*/ 126 w 127"/>
                  <a:gd name="T11" fmla="*/ 2 h 49"/>
                  <a:gd name="T12" fmla="*/ 2 w 127"/>
                  <a:gd name="T13" fmla="*/ 49 h 49"/>
                  <a:gd name="T14" fmla="*/ 1 w 12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49">
                    <a:moveTo>
                      <a:pt x="1" y="49"/>
                    </a:moveTo>
                    <a:cubicBezTo>
                      <a:pt x="1" y="49"/>
                      <a:pt x="1" y="49"/>
                      <a:pt x="0" y="49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7" y="1"/>
                    </a:cubicBezTo>
                    <a:cubicBezTo>
                      <a:pt x="127" y="1"/>
                      <a:pt x="127" y="2"/>
                      <a:pt x="126" y="2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1" y="49"/>
                      <a:pt x="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3" name="Freeform 62"/>
              <p:cNvSpPr/>
              <p:nvPr/>
            </p:nvSpPr>
            <p:spPr bwMode="auto">
              <a:xfrm>
                <a:off x="4833938" y="728663"/>
                <a:ext cx="400050" cy="939800"/>
              </a:xfrm>
              <a:custGeom>
                <a:avLst/>
                <a:gdLst>
                  <a:gd name="T0" fmla="*/ 71 w 72"/>
                  <a:gd name="T1" fmla="*/ 169 h 169"/>
                  <a:gd name="T2" fmla="*/ 70 w 72"/>
                  <a:gd name="T3" fmla="*/ 169 h 169"/>
                  <a:gd name="T4" fmla="*/ 0 w 72"/>
                  <a:gd name="T5" fmla="*/ 1 h 169"/>
                  <a:gd name="T6" fmla="*/ 1 w 72"/>
                  <a:gd name="T7" fmla="*/ 0 h 169"/>
                  <a:gd name="T8" fmla="*/ 2 w 72"/>
                  <a:gd name="T9" fmla="*/ 0 h 169"/>
                  <a:gd name="T10" fmla="*/ 72 w 72"/>
                  <a:gd name="T11" fmla="*/ 168 h 169"/>
                  <a:gd name="T12" fmla="*/ 71 w 72"/>
                  <a:gd name="T13" fmla="*/ 169 h 169"/>
                  <a:gd name="T14" fmla="*/ 71 w 72"/>
                  <a:gd name="T1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9">
                    <a:moveTo>
                      <a:pt x="71" y="169"/>
                    </a:moveTo>
                    <a:cubicBezTo>
                      <a:pt x="70" y="169"/>
                      <a:pt x="70" y="169"/>
                      <a:pt x="70" y="1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68"/>
                      <a:pt x="72" y="169"/>
                      <a:pt x="71" y="169"/>
                    </a:cubicBezTo>
                    <a:cubicBezTo>
                      <a:pt x="71" y="169"/>
                      <a:pt x="71" y="169"/>
                      <a:pt x="71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4" name="Freeform 63"/>
              <p:cNvSpPr/>
              <p:nvPr/>
            </p:nvSpPr>
            <p:spPr bwMode="auto">
              <a:xfrm>
                <a:off x="4833938" y="728663"/>
                <a:ext cx="277813" cy="962025"/>
              </a:xfrm>
              <a:custGeom>
                <a:avLst/>
                <a:gdLst>
                  <a:gd name="T0" fmla="*/ 1 w 50"/>
                  <a:gd name="T1" fmla="*/ 173 h 173"/>
                  <a:gd name="T2" fmla="*/ 1 w 50"/>
                  <a:gd name="T3" fmla="*/ 173 h 173"/>
                  <a:gd name="T4" fmla="*/ 0 w 50"/>
                  <a:gd name="T5" fmla="*/ 172 h 173"/>
                  <a:gd name="T6" fmla="*/ 48 w 50"/>
                  <a:gd name="T7" fmla="*/ 0 h 173"/>
                  <a:gd name="T8" fmla="*/ 49 w 50"/>
                  <a:gd name="T9" fmla="*/ 0 h 173"/>
                  <a:gd name="T10" fmla="*/ 49 w 50"/>
                  <a:gd name="T11" fmla="*/ 1 h 173"/>
                  <a:gd name="T12" fmla="*/ 2 w 50"/>
                  <a:gd name="T13" fmla="*/ 173 h 173"/>
                  <a:gd name="T14" fmla="*/ 1 w 5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0" y="17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4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5" name="Freeform 64"/>
              <p:cNvSpPr/>
              <p:nvPr/>
            </p:nvSpPr>
            <p:spPr bwMode="auto">
              <a:xfrm>
                <a:off x="4994275" y="1106488"/>
                <a:ext cx="546100" cy="323850"/>
              </a:xfrm>
              <a:custGeom>
                <a:avLst/>
                <a:gdLst>
                  <a:gd name="T0" fmla="*/ 97 w 98"/>
                  <a:gd name="T1" fmla="*/ 58 h 58"/>
                  <a:gd name="T2" fmla="*/ 96 w 98"/>
                  <a:gd name="T3" fmla="*/ 58 h 58"/>
                  <a:gd name="T4" fmla="*/ 0 w 98"/>
                  <a:gd name="T5" fmla="*/ 2 h 58"/>
                  <a:gd name="T6" fmla="*/ 0 w 98"/>
                  <a:gd name="T7" fmla="*/ 1 h 58"/>
                  <a:gd name="T8" fmla="*/ 1 w 98"/>
                  <a:gd name="T9" fmla="*/ 0 h 58"/>
                  <a:gd name="T10" fmla="*/ 97 w 98"/>
                  <a:gd name="T11" fmla="*/ 56 h 58"/>
                  <a:gd name="T12" fmla="*/ 98 w 98"/>
                  <a:gd name="T13" fmla="*/ 58 h 58"/>
                  <a:gd name="T14" fmla="*/ 97 w 98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58">
                    <a:moveTo>
                      <a:pt x="97" y="58"/>
                    </a:moveTo>
                    <a:cubicBezTo>
                      <a:pt x="97" y="58"/>
                      <a:pt x="96" y="58"/>
                      <a:pt x="96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7" y="56"/>
                      <a:pt x="97" y="56"/>
                      <a:pt x="97" y="56"/>
                    </a:cubicBezTo>
                    <a:cubicBezTo>
                      <a:pt x="98" y="57"/>
                      <a:pt x="98" y="57"/>
                      <a:pt x="98" y="58"/>
                    </a:cubicBezTo>
                    <a:cubicBezTo>
                      <a:pt x="97" y="58"/>
                      <a:pt x="97" y="58"/>
                      <a:pt x="9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6" name="Freeform 65"/>
              <p:cNvSpPr/>
              <p:nvPr/>
            </p:nvSpPr>
            <p:spPr bwMode="auto">
              <a:xfrm>
                <a:off x="4833938" y="1190625"/>
                <a:ext cx="400050" cy="477838"/>
              </a:xfrm>
              <a:custGeom>
                <a:avLst/>
                <a:gdLst>
                  <a:gd name="T0" fmla="*/ 71 w 72"/>
                  <a:gd name="T1" fmla="*/ 86 h 86"/>
                  <a:gd name="T2" fmla="*/ 70 w 72"/>
                  <a:gd name="T3" fmla="*/ 86 h 86"/>
                  <a:gd name="T4" fmla="*/ 1 w 72"/>
                  <a:gd name="T5" fmla="*/ 2 h 86"/>
                  <a:gd name="T6" fmla="*/ 1 w 72"/>
                  <a:gd name="T7" fmla="*/ 1 h 86"/>
                  <a:gd name="T8" fmla="*/ 2 w 72"/>
                  <a:gd name="T9" fmla="*/ 1 h 86"/>
                  <a:gd name="T10" fmla="*/ 71 w 72"/>
                  <a:gd name="T11" fmla="*/ 85 h 86"/>
                  <a:gd name="T12" fmla="*/ 71 w 72"/>
                  <a:gd name="T13" fmla="*/ 86 h 86"/>
                  <a:gd name="T14" fmla="*/ 71 w 72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86">
                    <a:moveTo>
                      <a:pt x="71" y="86"/>
                    </a:moveTo>
                    <a:cubicBezTo>
                      <a:pt x="70" y="86"/>
                      <a:pt x="70" y="86"/>
                      <a:pt x="70" y="8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71" y="85"/>
                      <a:pt x="71" y="85"/>
                      <a:pt x="71" y="85"/>
                    </a:cubicBezTo>
                    <a:cubicBezTo>
                      <a:pt x="72" y="85"/>
                      <a:pt x="72" y="86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7" name="Freeform 66"/>
              <p:cNvSpPr/>
              <p:nvPr/>
            </p:nvSpPr>
            <p:spPr bwMode="auto">
              <a:xfrm>
                <a:off x="4833938" y="822325"/>
                <a:ext cx="566738" cy="868363"/>
              </a:xfrm>
              <a:custGeom>
                <a:avLst/>
                <a:gdLst>
                  <a:gd name="T0" fmla="*/ 1 w 102"/>
                  <a:gd name="T1" fmla="*/ 156 h 156"/>
                  <a:gd name="T2" fmla="*/ 1 w 102"/>
                  <a:gd name="T3" fmla="*/ 156 h 156"/>
                  <a:gd name="T4" fmla="*/ 1 w 102"/>
                  <a:gd name="T5" fmla="*/ 155 h 156"/>
                  <a:gd name="T6" fmla="*/ 100 w 102"/>
                  <a:gd name="T7" fmla="*/ 1 h 156"/>
                  <a:gd name="T8" fmla="*/ 101 w 102"/>
                  <a:gd name="T9" fmla="*/ 0 h 156"/>
                  <a:gd name="T10" fmla="*/ 101 w 102"/>
                  <a:gd name="T11" fmla="*/ 2 h 156"/>
                  <a:gd name="T12" fmla="*/ 2 w 102"/>
                  <a:gd name="T13" fmla="*/ 156 h 156"/>
                  <a:gd name="T14" fmla="*/ 1 w 102"/>
                  <a:gd name="T1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56">
                    <a:moveTo>
                      <a:pt x="1" y="156"/>
                    </a:moveTo>
                    <a:cubicBezTo>
                      <a:pt x="1" y="156"/>
                      <a:pt x="1" y="156"/>
                      <a:pt x="1" y="156"/>
                    </a:cubicBezTo>
                    <a:cubicBezTo>
                      <a:pt x="0" y="156"/>
                      <a:pt x="0" y="155"/>
                      <a:pt x="1" y="155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0"/>
                      <a:pt x="101" y="0"/>
                      <a:pt x="101" y="0"/>
                    </a:cubicBezTo>
                    <a:cubicBezTo>
                      <a:pt x="102" y="1"/>
                      <a:pt x="102" y="1"/>
                      <a:pt x="101" y="2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2" y="156"/>
                      <a:pt x="2" y="156"/>
                      <a:pt x="1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8" name="Oval 67"/>
              <p:cNvSpPr>
                <a:spLocks noChangeArrowheads="1"/>
              </p:cNvSpPr>
              <p:nvPr/>
            </p:nvSpPr>
            <p:spPr bwMode="auto">
              <a:xfrm>
                <a:off x="4972050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9" name="Oval 68"/>
              <p:cNvSpPr>
                <a:spLocks noChangeArrowheads="1"/>
              </p:cNvSpPr>
              <p:nvPr/>
            </p:nvSpPr>
            <p:spPr bwMode="auto">
              <a:xfrm>
                <a:off x="5162550" y="15303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0" name="Oval 69"/>
              <p:cNvSpPr>
                <a:spLocks noChangeArrowheads="1"/>
              </p:cNvSpPr>
              <p:nvPr/>
            </p:nvSpPr>
            <p:spPr bwMode="auto">
              <a:xfrm>
                <a:off x="5016500" y="911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1" name="Oval 70"/>
              <p:cNvSpPr>
                <a:spLocks noChangeArrowheads="1"/>
              </p:cNvSpPr>
              <p:nvPr/>
            </p:nvSpPr>
            <p:spPr bwMode="auto">
              <a:xfrm>
                <a:off x="4811713" y="1173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2" name="Oval 71"/>
              <p:cNvSpPr>
                <a:spLocks noChangeArrowheads="1"/>
              </p:cNvSpPr>
              <p:nvPr/>
            </p:nvSpPr>
            <p:spPr bwMode="auto">
              <a:xfrm>
                <a:off x="5129213" y="1173163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3" name="Freeform 72"/>
              <p:cNvSpPr/>
              <p:nvPr/>
            </p:nvSpPr>
            <p:spPr bwMode="auto">
              <a:xfrm>
                <a:off x="4822825" y="711200"/>
                <a:ext cx="777875" cy="996950"/>
              </a:xfrm>
              <a:custGeom>
                <a:avLst/>
                <a:gdLst>
                  <a:gd name="T0" fmla="*/ 42 w 140"/>
                  <a:gd name="T1" fmla="*/ 179 h 179"/>
                  <a:gd name="T2" fmla="*/ 3 w 140"/>
                  <a:gd name="T3" fmla="*/ 179 h 179"/>
                  <a:gd name="T4" fmla="*/ 0 w 140"/>
                  <a:gd name="T5" fmla="*/ 175 h 179"/>
                  <a:gd name="T6" fmla="*/ 3 w 140"/>
                  <a:gd name="T7" fmla="*/ 172 h 179"/>
                  <a:gd name="T8" fmla="*/ 42 w 140"/>
                  <a:gd name="T9" fmla="*/ 172 h 179"/>
                  <a:gd name="T10" fmla="*/ 78 w 140"/>
                  <a:gd name="T11" fmla="*/ 166 h 179"/>
                  <a:gd name="T12" fmla="*/ 107 w 140"/>
                  <a:gd name="T13" fmla="*/ 150 h 179"/>
                  <a:gd name="T14" fmla="*/ 125 w 140"/>
                  <a:gd name="T15" fmla="*/ 124 h 179"/>
                  <a:gd name="T16" fmla="*/ 132 w 140"/>
                  <a:gd name="T17" fmla="*/ 90 h 179"/>
                  <a:gd name="T18" fmla="*/ 126 w 140"/>
                  <a:gd name="T19" fmla="*/ 55 h 179"/>
                  <a:gd name="T20" fmla="*/ 107 w 140"/>
                  <a:gd name="T21" fmla="*/ 29 h 179"/>
                  <a:gd name="T22" fmla="*/ 79 w 140"/>
                  <a:gd name="T23" fmla="*/ 13 h 179"/>
                  <a:gd name="T24" fmla="*/ 42 w 140"/>
                  <a:gd name="T25" fmla="*/ 7 h 179"/>
                  <a:gd name="T26" fmla="*/ 3 w 140"/>
                  <a:gd name="T27" fmla="*/ 7 h 179"/>
                  <a:gd name="T28" fmla="*/ 0 w 140"/>
                  <a:gd name="T29" fmla="*/ 4 h 179"/>
                  <a:gd name="T30" fmla="*/ 3 w 140"/>
                  <a:gd name="T31" fmla="*/ 0 h 179"/>
                  <a:gd name="T32" fmla="*/ 42 w 140"/>
                  <a:gd name="T33" fmla="*/ 0 h 179"/>
                  <a:gd name="T34" fmla="*/ 81 w 140"/>
                  <a:gd name="T35" fmla="*/ 6 h 179"/>
                  <a:gd name="T36" fmla="*/ 112 w 140"/>
                  <a:gd name="T37" fmla="*/ 24 h 179"/>
                  <a:gd name="T38" fmla="*/ 132 w 140"/>
                  <a:gd name="T39" fmla="*/ 52 h 179"/>
                  <a:gd name="T40" fmla="*/ 140 w 140"/>
                  <a:gd name="T41" fmla="*/ 90 h 179"/>
                  <a:gd name="T42" fmla="*/ 132 w 140"/>
                  <a:gd name="T43" fmla="*/ 127 h 179"/>
                  <a:gd name="T44" fmla="*/ 111 w 140"/>
                  <a:gd name="T45" fmla="*/ 155 h 179"/>
                  <a:gd name="T46" fmla="*/ 80 w 140"/>
                  <a:gd name="T47" fmla="*/ 173 h 179"/>
                  <a:gd name="T48" fmla="*/ 42 w 140"/>
                  <a:gd name="T4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0" h="179">
                    <a:moveTo>
                      <a:pt x="42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173"/>
                      <a:pt x="1" y="172"/>
                      <a:pt x="3" y="172"/>
                    </a:cubicBezTo>
                    <a:cubicBezTo>
                      <a:pt x="42" y="172"/>
                      <a:pt x="42" y="172"/>
                      <a:pt x="42" y="172"/>
                    </a:cubicBezTo>
                    <a:cubicBezTo>
                      <a:pt x="55" y="172"/>
                      <a:pt x="67" y="170"/>
                      <a:pt x="78" y="166"/>
                    </a:cubicBezTo>
                    <a:cubicBezTo>
                      <a:pt x="89" y="162"/>
                      <a:pt x="99" y="157"/>
                      <a:pt x="107" y="150"/>
                    </a:cubicBezTo>
                    <a:cubicBezTo>
                      <a:pt x="115" y="143"/>
                      <a:pt x="121" y="134"/>
                      <a:pt x="125" y="124"/>
                    </a:cubicBezTo>
                    <a:cubicBezTo>
                      <a:pt x="130" y="114"/>
                      <a:pt x="132" y="102"/>
                      <a:pt x="132" y="90"/>
                    </a:cubicBezTo>
                    <a:cubicBezTo>
                      <a:pt x="132" y="77"/>
                      <a:pt x="130" y="65"/>
                      <a:pt x="126" y="55"/>
                    </a:cubicBezTo>
                    <a:cubicBezTo>
                      <a:pt x="121" y="45"/>
                      <a:pt x="115" y="36"/>
                      <a:pt x="107" y="29"/>
                    </a:cubicBezTo>
                    <a:cubicBezTo>
                      <a:pt x="99" y="22"/>
                      <a:pt x="90" y="17"/>
                      <a:pt x="79" y="13"/>
                    </a:cubicBezTo>
                    <a:cubicBezTo>
                      <a:pt x="67" y="9"/>
                      <a:pt x="55" y="7"/>
                      <a:pt x="4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6" y="0"/>
                      <a:pt x="69" y="2"/>
                      <a:pt x="81" y="6"/>
                    </a:cubicBezTo>
                    <a:cubicBezTo>
                      <a:pt x="93" y="10"/>
                      <a:pt x="103" y="16"/>
                      <a:pt x="112" y="24"/>
                    </a:cubicBezTo>
                    <a:cubicBezTo>
                      <a:pt x="121" y="32"/>
                      <a:pt x="128" y="41"/>
                      <a:pt x="132" y="52"/>
                    </a:cubicBezTo>
                    <a:cubicBezTo>
                      <a:pt x="137" y="63"/>
                      <a:pt x="140" y="76"/>
                      <a:pt x="140" y="90"/>
                    </a:cubicBezTo>
                    <a:cubicBezTo>
                      <a:pt x="140" y="104"/>
                      <a:pt x="137" y="116"/>
                      <a:pt x="132" y="127"/>
                    </a:cubicBezTo>
                    <a:cubicBezTo>
                      <a:pt x="127" y="138"/>
                      <a:pt x="120" y="147"/>
                      <a:pt x="111" y="155"/>
                    </a:cubicBezTo>
                    <a:cubicBezTo>
                      <a:pt x="103" y="163"/>
                      <a:pt x="92" y="169"/>
                      <a:pt x="80" y="173"/>
                    </a:cubicBezTo>
                    <a:cubicBezTo>
                      <a:pt x="69" y="177"/>
                      <a:pt x="56" y="179"/>
                      <a:pt x="4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4" name="组合 543"/>
            <p:cNvGrpSpPr/>
            <p:nvPr/>
          </p:nvGrpSpPr>
          <p:grpSpPr>
            <a:xfrm>
              <a:off x="5875288" y="711200"/>
              <a:ext cx="579438" cy="996950"/>
              <a:chOff x="6089650" y="711200"/>
              <a:chExt cx="579438" cy="996950"/>
            </a:xfrm>
            <a:grpFill/>
          </p:grpSpPr>
          <p:sp>
            <p:nvSpPr>
              <p:cNvPr id="545" name="Freeform 73"/>
              <p:cNvSpPr/>
              <p:nvPr/>
            </p:nvSpPr>
            <p:spPr bwMode="auto">
              <a:xfrm>
                <a:off x="6100763" y="728663"/>
                <a:ext cx="550863" cy="795338"/>
              </a:xfrm>
              <a:custGeom>
                <a:avLst/>
                <a:gdLst>
                  <a:gd name="T0" fmla="*/ 98 w 99"/>
                  <a:gd name="T1" fmla="*/ 143 h 143"/>
                  <a:gd name="T2" fmla="*/ 98 w 99"/>
                  <a:gd name="T3" fmla="*/ 143 h 143"/>
                  <a:gd name="T4" fmla="*/ 1 w 99"/>
                  <a:gd name="T5" fmla="*/ 1 h 143"/>
                  <a:gd name="T6" fmla="*/ 1 w 99"/>
                  <a:gd name="T7" fmla="*/ 0 h 143"/>
                  <a:gd name="T8" fmla="*/ 2 w 99"/>
                  <a:gd name="T9" fmla="*/ 0 h 143"/>
                  <a:gd name="T10" fmla="*/ 99 w 99"/>
                  <a:gd name="T11" fmla="*/ 142 h 143"/>
                  <a:gd name="T12" fmla="*/ 99 w 99"/>
                  <a:gd name="T13" fmla="*/ 143 h 143"/>
                  <a:gd name="T14" fmla="*/ 98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98" y="143"/>
                    </a:moveTo>
                    <a:cubicBezTo>
                      <a:pt x="98" y="143"/>
                      <a:pt x="98" y="143"/>
                      <a:pt x="98" y="14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9" y="142"/>
                      <a:pt x="99" y="142"/>
                      <a:pt x="99" y="142"/>
                    </a:cubicBezTo>
                    <a:cubicBezTo>
                      <a:pt x="99" y="142"/>
                      <a:pt x="99" y="143"/>
                      <a:pt x="99" y="143"/>
                    </a:cubicBezTo>
                    <a:cubicBezTo>
                      <a:pt x="99" y="143"/>
                      <a:pt x="99" y="143"/>
                      <a:pt x="9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6" name="Freeform 74"/>
              <p:cNvSpPr/>
              <p:nvPr/>
            </p:nvSpPr>
            <p:spPr bwMode="auto">
              <a:xfrm>
                <a:off x="6100763" y="895350"/>
                <a:ext cx="550863" cy="795338"/>
              </a:xfrm>
              <a:custGeom>
                <a:avLst/>
                <a:gdLst>
                  <a:gd name="T0" fmla="*/ 1 w 99"/>
                  <a:gd name="T1" fmla="*/ 143 h 143"/>
                  <a:gd name="T2" fmla="*/ 1 w 99"/>
                  <a:gd name="T3" fmla="*/ 143 h 143"/>
                  <a:gd name="T4" fmla="*/ 1 w 99"/>
                  <a:gd name="T5" fmla="*/ 142 h 143"/>
                  <a:gd name="T6" fmla="*/ 98 w 99"/>
                  <a:gd name="T7" fmla="*/ 1 h 143"/>
                  <a:gd name="T8" fmla="*/ 99 w 99"/>
                  <a:gd name="T9" fmla="*/ 0 h 143"/>
                  <a:gd name="T10" fmla="*/ 99 w 99"/>
                  <a:gd name="T11" fmla="*/ 2 h 143"/>
                  <a:gd name="T12" fmla="*/ 2 w 99"/>
                  <a:gd name="T13" fmla="*/ 143 h 143"/>
                  <a:gd name="T14" fmla="*/ 1 w 9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3">
                    <a:moveTo>
                      <a:pt x="1" y="143"/>
                    </a:moveTo>
                    <a:cubicBezTo>
                      <a:pt x="1" y="143"/>
                      <a:pt x="1" y="143"/>
                      <a:pt x="1" y="143"/>
                    </a:cubicBezTo>
                    <a:cubicBezTo>
                      <a:pt x="1" y="143"/>
                      <a:pt x="0" y="142"/>
                      <a:pt x="1" y="142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98" y="0"/>
                      <a:pt x="98" y="0"/>
                      <a:pt x="99" y="0"/>
                    </a:cubicBezTo>
                    <a:cubicBezTo>
                      <a:pt x="99" y="1"/>
                      <a:pt x="99" y="1"/>
                      <a:pt x="99" y="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2" y="143"/>
                      <a:pt x="2" y="143"/>
                      <a:pt x="1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7" name="Freeform 75"/>
              <p:cNvSpPr/>
              <p:nvPr/>
            </p:nvSpPr>
            <p:spPr bwMode="auto">
              <a:xfrm>
                <a:off x="6100763" y="728663"/>
                <a:ext cx="539750" cy="533400"/>
              </a:xfrm>
              <a:custGeom>
                <a:avLst/>
                <a:gdLst>
                  <a:gd name="T0" fmla="*/ 96 w 97"/>
                  <a:gd name="T1" fmla="*/ 96 h 96"/>
                  <a:gd name="T2" fmla="*/ 96 w 97"/>
                  <a:gd name="T3" fmla="*/ 95 h 96"/>
                  <a:gd name="T4" fmla="*/ 1 w 97"/>
                  <a:gd name="T5" fmla="*/ 1 h 96"/>
                  <a:gd name="T6" fmla="*/ 1 w 97"/>
                  <a:gd name="T7" fmla="*/ 0 h 96"/>
                  <a:gd name="T8" fmla="*/ 2 w 97"/>
                  <a:gd name="T9" fmla="*/ 0 h 96"/>
                  <a:gd name="T10" fmla="*/ 97 w 97"/>
                  <a:gd name="T11" fmla="*/ 94 h 96"/>
                  <a:gd name="T12" fmla="*/ 97 w 97"/>
                  <a:gd name="T13" fmla="*/ 95 h 96"/>
                  <a:gd name="T14" fmla="*/ 96 w 97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6">
                    <a:moveTo>
                      <a:pt x="96" y="96"/>
                    </a:moveTo>
                    <a:cubicBezTo>
                      <a:pt x="96" y="96"/>
                      <a:pt x="96" y="95"/>
                      <a:pt x="96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5"/>
                      <a:pt x="97" y="95"/>
                    </a:cubicBezTo>
                    <a:cubicBezTo>
                      <a:pt x="97" y="95"/>
                      <a:pt x="97" y="96"/>
                      <a:pt x="9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8" name="Freeform 76"/>
              <p:cNvSpPr/>
              <p:nvPr/>
            </p:nvSpPr>
            <p:spPr bwMode="auto">
              <a:xfrm>
                <a:off x="6100763" y="1079500"/>
                <a:ext cx="539750" cy="611188"/>
              </a:xfrm>
              <a:custGeom>
                <a:avLst/>
                <a:gdLst>
                  <a:gd name="T0" fmla="*/ 1 w 97"/>
                  <a:gd name="T1" fmla="*/ 110 h 110"/>
                  <a:gd name="T2" fmla="*/ 1 w 97"/>
                  <a:gd name="T3" fmla="*/ 110 h 110"/>
                  <a:gd name="T4" fmla="*/ 1 w 97"/>
                  <a:gd name="T5" fmla="*/ 109 h 110"/>
                  <a:gd name="T6" fmla="*/ 96 w 97"/>
                  <a:gd name="T7" fmla="*/ 1 h 110"/>
                  <a:gd name="T8" fmla="*/ 97 w 97"/>
                  <a:gd name="T9" fmla="*/ 1 h 110"/>
                  <a:gd name="T10" fmla="*/ 97 w 97"/>
                  <a:gd name="T11" fmla="*/ 2 h 110"/>
                  <a:gd name="T12" fmla="*/ 2 w 97"/>
                  <a:gd name="T13" fmla="*/ 110 h 110"/>
                  <a:gd name="T14" fmla="*/ 1 w 97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10">
                    <a:moveTo>
                      <a:pt x="1" y="110"/>
                    </a:moveTo>
                    <a:cubicBezTo>
                      <a:pt x="1" y="110"/>
                      <a:pt x="1" y="110"/>
                      <a:pt x="1" y="110"/>
                    </a:cubicBezTo>
                    <a:cubicBezTo>
                      <a:pt x="0" y="110"/>
                      <a:pt x="0" y="109"/>
                      <a:pt x="1" y="109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0"/>
                      <a:pt x="97" y="0"/>
                      <a:pt x="97" y="1"/>
                    </a:cubicBezTo>
                    <a:cubicBezTo>
                      <a:pt x="97" y="1"/>
                      <a:pt x="97" y="2"/>
                      <a:pt x="97" y="2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9" name="Freeform 77"/>
              <p:cNvSpPr/>
              <p:nvPr/>
            </p:nvSpPr>
            <p:spPr bwMode="auto">
              <a:xfrm>
                <a:off x="6100763" y="1117600"/>
                <a:ext cx="539750" cy="144463"/>
              </a:xfrm>
              <a:custGeom>
                <a:avLst/>
                <a:gdLst>
                  <a:gd name="T0" fmla="*/ 96 w 97"/>
                  <a:gd name="T1" fmla="*/ 26 h 26"/>
                  <a:gd name="T2" fmla="*/ 96 w 97"/>
                  <a:gd name="T3" fmla="*/ 26 h 26"/>
                  <a:gd name="T4" fmla="*/ 1 w 97"/>
                  <a:gd name="T5" fmla="*/ 2 h 26"/>
                  <a:gd name="T6" fmla="*/ 1 w 97"/>
                  <a:gd name="T7" fmla="*/ 1 h 26"/>
                  <a:gd name="T8" fmla="*/ 2 w 97"/>
                  <a:gd name="T9" fmla="*/ 1 h 26"/>
                  <a:gd name="T10" fmla="*/ 97 w 97"/>
                  <a:gd name="T11" fmla="*/ 24 h 26"/>
                  <a:gd name="T12" fmla="*/ 97 w 97"/>
                  <a:gd name="T13" fmla="*/ 25 h 26"/>
                  <a:gd name="T14" fmla="*/ 96 w 97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26">
                    <a:moveTo>
                      <a:pt x="96" y="26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7" y="24"/>
                      <a:pt x="97" y="24"/>
                      <a:pt x="97" y="25"/>
                    </a:cubicBezTo>
                    <a:cubicBezTo>
                      <a:pt x="97" y="25"/>
                      <a:pt x="97" y="26"/>
                      <a:pt x="9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0" name="Freeform 78"/>
              <p:cNvSpPr/>
              <p:nvPr/>
            </p:nvSpPr>
            <p:spPr bwMode="auto">
              <a:xfrm>
                <a:off x="6100763" y="1117600"/>
                <a:ext cx="550863" cy="573088"/>
              </a:xfrm>
              <a:custGeom>
                <a:avLst/>
                <a:gdLst>
                  <a:gd name="T0" fmla="*/ 98 w 99"/>
                  <a:gd name="T1" fmla="*/ 103 h 103"/>
                  <a:gd name="T2" fmla="*/ 98 w 99"/>
                  <a:gd name="T3" fmla="*/ 103 h 103"/>
                  <a:gd name="T4" fmla="*/ 1 w 99"/>
                  <a:gd name="T5" fmla="*/ 2 h 103"/>
                  <a:gd name="T6" fmla="*/ 1 w 99"/>
                  <a:gd name="T7" fmla="*/ 1 h 103"/>
                  <a:gd name="T8" fmla="*/ 2 w 99"/>
                  <a:gd name="T9" fmla="*/ 1 h 103"/>
                  <a:gd name="T10" fmla="*/ 99 w 99"/>
                  <a:gd name="T11" fmla="*/ 102 h 103"/>
                  <a:gd name="T12" fmla="*/ 99 w 99"/>
                  <a:gd name="T13" fmla="*/ 103 h 103"/>
                  <a:gd name="T14" fmla="*/ 98 w 99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03">
                    <a:moveTo>
                      <a:pt x="98" y="103"/>
                    </a:moveTo>
                    <a:cubicBezTo>
                      <a:pt x="98" y="103"/>
                      <a:pt x="98" y="103"/>
                      <a:pt x="98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99" y="102"/>
                      <a:pt x="99" y="102"/>
                      <a:pt x="99" y="102"/>
                    </a:cubicBezTo>
                    <a:cubicBezTo>
                      <a:pt x="99" y="102"/>
                      <a:pt x="99" y="103"/>
                      <a:pt x="99" y="103"/>
                    </a:cubicBezTo>
                    <a:cubicBezTo>
                      <a:pt x="99" y="103"/>
                      <a:pt x="99" y="103"/>
                      <a:pt x="98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1" name="Freeform 79"/>
              <p:cNvSpPr/>
              <p:nvPr/>
            </p:nvSpPr>
            <p:spPr bwMode="auto">
              <a:xfrm>
                <a:off x="6100763" y="728663"/>
                <a:ext cx="550863" cy="400050"/>
              </a:xfrm>
              <a:custGeom>
                <a:avLst/>
                <a:gdLst>
                  <a:gd name="T0" fmla="*/ 1 w 99"/>
                  <a:gd name="T1" fmla="*/ 72 h 72"/>
                  <a:gd name="T2" fmla="*/ 1 w 99"/>
                  <a:gd name="T3" fmla="*/ 72 h 72"/>
                  <a:gd name="T4" fmla="*/ 1 w 99"/>
                  <a:gd name="T5" fmla="*/ 71 h 72"/>
                  <a:gd name="T6" fmla="*/ 98 w 99"/>
                  <a:gd name="T7" fmla="*/ 0 h 72"/>
                  <a:gd name="T8" fmla="*/ 99 w 99"/>
                  <a:gd name="T9" fmla="*/ 0 h 72"/>
                  <a:gd name="T10" fmla="*/ 99 w 99"/>
                  <a:gd name="T11" fmla="*/ 1 h 72"/>
                  <a:gd name="T12" fmla="*/ 2 w 99"/>
                  <a:gd name="T13" fmla="*/ 72 h 72"/>
                  <a:gd name="T14" fmla="*/ 1 w 99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72">
                    <a:moveTo>
                      <a:pt x="1" y="72"/>
                    </a:moveTo>
                    <a:cubicBezTo>
                      <a:pt x="1" y="72"/>
                      <a:pt x="1" y="72"/>
                      <a:pt x="1" y="72"/>
                    </a:cubicBezTo>
                    <a:cubicBezTo>
                      <a:pt x="0" y="72"/>
                      <a:pt x="0" y="71"/>
                      <a:pt x="1" y="71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2" name="Freeform 80"/>
              <p:cNvSpPr/>
              <p:nvPr/>
            </p:nvSpPr>
            <p:spPr bwMode="auto">
              <a:xfrm>
                <a:off x="6100763" y="1079500"/>
                <a:ext cx="539750" cy="49213"/>
              </a:xfrm>
              <a:custGeom>
                <a:avLst/>
                <a:gdLst>
                  <a:gd name="T0" fmla="*/ 1 w 97"/>
                  <a:gd name="T1" fmla="*/ 9 h 9"/>
                  <a:gd name="T2" fmla="*/ 1 w 97"/>
                  <a:gd name="T3" fmla="*/ 8 h 9"/>
                  <a:gd name="T4" fmla="*/ 1 w 97"/>
                  <a:gd name="T5" fmla="*/ 7 h 9"/>
                  <a:gd name="T6" fmla="*/ 96 w 97"/>
                  <a:gd name="T7" fmla="*/ 0 h 9"/>
                  <a:gd name="T8" fmla="*/ 97 w 97"/>
                  <a:gd name="T9" fmla="*/ 1 h 9"/>
                  <a:gd name="T10" fmla="*/ 96 w 97"/>
                  <a:gd name="T11" fmla="*/ 2 h 9"/>
                  <a:gd name="T12" fmla="*/ 2 w 97"/>
                  <a:gd name="T13" fmla="*/ 9 h 9"/>
                  <a:gd name="T14" fmla="*/ 1 w 97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">
                    <a:moveTo>
                      <a:pt x="1" y="9"/>
                    </a:moveTo>
                    <a:cubicBezTo>
                      <a:pt x="1" y="9"/>
                      <a:pt x="1" y="9"/>
                      <a:pt x="1" y="8"/>
                    </a:cubicBezTo>
                    <a:cubicBezTo>
                      <a:pt x="0" y="8"/>
                      <a:pt x="1" y="8"/>
                      <a:pt x="1" y="7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97" y="2"/>
                      <a:pt x="97" y="2"/>
                      <a:pt x="96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3" name="Oval 81"/>
              <p:cNvSpPr>
                <a:spLocks noChangeArrowheads="1"/>
              </p:cNvSpPr>
              <p:nvPr/>
            </p:nvSpPr>
            <p:spPr bwMode="auto">
              <a:xfrm>
                <a:off x="6340475" y="136842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4" name="Oval 82"/>
              <p:cNvSpPr>
                <a:spLocks noChangeArrowheads="1"/>
              </p:cNvSpPr>
              <p:nvPr/>
            </p:nvSpPr>
            <p:spPr bwMode="auto">
              <a:xfrm>
                <a:off x="6311900" y="92868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5" name="Oval 83"/>
              <p:cNvSpPr>
                <a:spLocks noChangeArrowheads="1"/>
              </p:cNvSpPr>
              <p:nvPr/>
            </p:nvSpPr>
            <p:spPr bwMode="auto">
              <a:xfrm>
                <a:off x="6451600" y="12398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6" name="Oval 84"/>
              <p:cNvSpPr>
                <a:spLocks noChangeArrowheads="1"/>
              </p:cNvSpPr>
              <p:nvPr/>
            </p:nvSpPr>
            <p:spPr bwMode="auto">
              <a:xfrm>
                <a:off x="6518275" y="15573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7" name="Oval 85"/>
              <p:cNvSpPr>
                <a:spLocks noChangeArrowheads="1"/>
              </p:cNvSpPr>
              <p:nvPr/>
            </p:nvSpPr>
            <p:spPr bwMode="auto">
              <a:xfrm>
                <a:off x="6256338" y="10842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8" name="Freeform 86"/>
              <p:cNvSpPr>
                <a:spLocks noEditPoints="1"/>
              </p:cNvSpPr>
              <p:nvPr/>
            </p:nvSpPr>
            <p:spPr bwMode="auto">
              <a:xfrm>
                <a:off x="6089650" y="711200"/>
                <a:ext cx="579438" cy="996950"/>
              </a:xfrm>
              <a:custGeom>
                <a:avLst/>
                <a:gdLst>
                  <a:gd name="T0" fmla="*/ 100 w 104"/>
                  <a:gd name="T1" fmla="*/ 179 h 179"/>
                  <a:gd name="T2" fmla="*/ 3 w 104"/>
                  <a:gd name="T3" fmla="*/ 179 h 179"/>
                  <a:gd name="T4" fmla="*/ 0 w 104"/>
                  <a:gd name="T5" fmla="*/ 175 h 179"/>
                  <a:gd name="T6" fmla="*/ 0 w 104"/>
                  <a:gd name="T7" fmla="*/ 4 h 179"/>
                  <a:gd name="T8" fmla="*/ 3 w 104"/>
                  <a:gd name="T9" fmla="*/ 0 h 179"/>
                  <a:gd name="T10" fmla="*/ 100 w 104"/>
                  <a:gd name="T11" fmla="*/ 0 h 179"/>
                  <a:gd name="T12" fmla="*/ 104 w 104"/>
                  <a:gd name="T13" fmla="*/ 4 h 179"/>
                  <a:gd name="T14" fmla="*/ 104 w 104"/>
                  <a:gd name="T15" fmla="*/ 34 h 179"/>
                  <a:gd name="T16" fmla="*/ 100 w 104"/>
                  <a:gd name="T17" fmla="*/ 38 h 179"/>
                  <a:gd name="T18" fmla="*/ 97 w 104"/>
                  <a:gd name="T19" fmla="*/ 34 h 179"/>
                  <a:gd name="T20" fmla="*/ 97 w 104"/>
                  <a:gd name="T21" fmla="*/ 7 h 179"/>
                  <a:gd name="T22" fmla="*/ 7 w 104"/>
                  <a:gd name="T23" fmla="*/ 7 h 179"/>
                  <a:gd name="T24" fmla="*/ 7 w 104"/>
                  <a:gd name="T25" fmla="*/ 172 h 179"/>
                  <a:gd name="T26" fmla="*/ 97 w 104"/>
                  <a:gd name="T27" fmla="*/ 172 h 179"/>
                  <a:gd name="T28" fmla="*/ 97 w 104"/>
                  <a:gd name="T29" fmla="*/ 145 h 179"/>
                  <a:gd name="T30" fmla="*/ 100 w 104"/>
                  <a:gd name="T31" fmla="*/ 141 h 179"/>
                  <a:gd name="T32" fmla="*/ 104 w 104"/>
                  <a:gd name="T33" fmla="*/ 145 h 179"/>
                  <a:gd name="T34" fmla="*/ 104 w 104"/>
                  <a:gd name="T35" fmla="*/ 175 h 179"/>
                  <a:gd name="T36" fmla="*/ 100 w 104"/>
                  <a:gd name="T37" fmla="*/ 179 h 179"/>
                  <a:gd name="T38" fmla="*/ 98 w 104"/>
                  <a:gd name="T39" fmla="*/ 101 h 179"/>
                  <a:gd name="T40" fmla="*/ 95 w 104"/>
                  <a:gd name="T41" fmla="*/ 98 h 179"/>
                  <a:gd name="T42" fmla="*/ 95 w 104"/>
                  <a:gd name="T43" fmla="*/ 67 h 179"/>
                  <a:gd name="T44" fmla="*/ 98 w 104"/>
                  <a:gd name="T45" fmla="*/ 64 h 179"/>
                  <a:gd name="T46" fmla="*/ 102 w 104"/>
                  <a:gd name="T47" fmla="*/ 67 h 179"/>
                  <a:gd name="T48" fmla="*/ 102 w 104"/>
                  <a:gd name="T49" fmla="*/ 98 h 179"/>
                  <a:gd name="T50" fmla="*/ 98 w 104"/>
                  <a:gd name="T51" fmla="*/ 10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4" h="179">
                    <a:moveTo>
                      <a:pt x="100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4" y="2"/>
                      <a:pt x="104" y="4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4" y="36"/>
                      <a:pt x="102" y="38"/>
                      <a:pt x="100" y="38"/>
                    </a:cubicBezTo>
                    <a:cubicBezTo>
                      <a:pt x="98" y="38"/>
                      <a:pt x="97" y="36"/>
                      <a:pt x="97" y="34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97" y="172"/>
                      <a:pt x="97" y="172"/>
                      <a:pt x="97" y="172"/>
                    </a:cubicBezTo>
                    <a:cubicBezTo>
                      <a:pt x="97" y="145"/>
                      <a:pt x="97" y="145"/>
                      <a:pt x="97" y="145"/>
                    </a:cubicBezTo>
                    <a:cubicBezTo>
                      <a:pt x="97" y="143"/>
                      <a:pt x="98" y="141"/>
                      <a:pt x="100" y="141"/>
                    </a:cubicBezTo>
                    <a:cubicBezTo>
                      <a:pt x="102" y="141"/>
                      <a:pt x="104" y="143"/>
                      <a:pt x="104" y="145"/>
                    </a:cubicBezTo>
                    <a:cubicBezTo>
                      <a:pt x="104" y="175"/>
                      <a:pt x="104" y="175"/>
                      <a:pt x="104" y="175"/>
                    </a:cubicBezTo>
                    <a:cubicBezTo>
                      <a:pt x="104" y="177"/>
                      <a:pt x="102" y="179"/>
                      <a:pt x="100" y="179"/>
                    </a:cubicBezTo>
                    <a:close/>
                    <a:moveTo>
                      <a:pt x="98" y="101"/>
                    </a:moveTo>
                    <a:cubicBezTo>
                      <a:pt x="96" y="101"/>
                      <a:pt x="95" y="100"/>
                      <a:pt x="95" y="98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5" y="65"/>
                      <a:pt x="96" y="64"/>
                      <a:pt x="98" y="64"/>
                    </a:cubicBezTo>
                    <a:cubicBezTo>
                      <a:pt x="100" y="64"/>
                      <a:pt x="102" y="65"/>
                      <a:pt x="102" y="67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100"/>
                      <a:pt x="100" y="101"/>
                      <a:pt x="9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9" name="组合 558"/>
            <p:cNvGrpSpPr/>
            <p:nvPr/>
          </p:nvGrpSpPr>
          <p:grpSpPr>
            <a:xfrm>
              <a:off x="6970663" y="711200"/>
              <a:ext cx="528638" cy="996950"/>
              <a:chOff x="7185025" y="711200"/>
              <a:chExt cx="528638" cy="996950"/>
            </a:xfrm>
            <a:grpFill/>
          </p:grpSpPr>
          <p:sp>
            <p:nvSpPr>
              <p:cNvPr id="560" name="Freeform 87"/>
              <p:cNvSpPr/>
              <p:nvPr/>
            </p:nvSpPr>
            <p:spPr bwMode="auto">
              <a:xfrm>
                <a:off x="7680325" y="895350"/>
                <a:ext cx="11113" cy="366713"/>
              </a:xfrm>
              <a:custGeom>
                <a:avLst/>
                <a:gdLst>
                  <a:gd name="T0" fmla="*/ 1 w 2"/>
                  <a:gd name="T1" fmla="*/ 66 h 66"/>
                  <a:gd name="T2" fmla="*/ 0 w 2"/>
                  <a:gd name="T3" fmla="*/ 65 h 66"/>
                  <a:gd name="T4" fmla="*/ 0 w 2"/>
                  <a:gd name="T5" fmla="*/ 1 h 66"/>
                  <a:gd name="T6" fmla="*/ 1 w 2"/>
                  <a:gd name="T7" fmla="*/ 0 h 66"/>
                  <a:gd name="T8" fmla="*/ 2 w 2"/>
                  <a:gd name="T9" fmla="*/ 1 h 66"/>
                  <a:gd name="T10" fmla="*/ 2 w 2"/>
                  <a:gd name="T11" fmla="*/ 65 h 66"/>
                  <a:gd name="T12" fmla="*/ 1 w 2"/>
                  <a:gd name="T1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6">
                    <a:moveTo>
                      <a:pt x="1" y="66"/>
                    </a:moveTo>
                    <a:cubicBezTo>
                      <a:pt x="0" y="66"/>
                      <a:pt x="0" y="65"/>
                      <a:pt x="0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1" name="Freeform 88"/>
              <p:cNvSpPr/>
              <p:nvPr/>
            </p:nvSpPr>
            <p:spPr bwMode="auto">
              <a:xfrm>
                <a:off x="7196138" y="728663"/>
                <a:ext cx="495300" cy="177800"/>
              </a:xfrm>
              <a:custGeom>
                <a:avLst/>
                <a:gdLst>
                  <a:gd name="T0" fmla="*/ 88 w 89"/>
                  <a:gd name="T1" fmla="*/ 32 h 32"/>
                  <a:gd name="T2" fmla="*/ 88 w 89"/>
                  <a:gd name="T3" fmla="*/ 32 h 32"/>
                  <a:gd name="T4" fmla="*/ 1 w 89"/>
                  <a:gd name="T5" fmla="*/ 2 h 32"/>
                  <a:gd name="T6" fmla="*/ 1 w 89"/>
                  <a:gd name="T7" fmla="*/ 0 h 32"/>
                  <a:gd name="T8" fmla="*/ 2 w 89"/>
                  <a:gd name="T9" fmla="*/ 0 h 32"/>
                  <a:gd name="T10" fmla="*/ 88 w 89"/>
                  <a:gd name="T11" fmla="*/ 30 h 32"/>
                  <a:gd name="T12" fmla="*/ 89 w 89"/>
                  <a:gd name="T13" fmla="*/ 31 h 32"/>
                  <a:gd name="T14" fmla="*/ 88 w 8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32">
                    <a:moveTo>
                      <a:pt x="88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9" y="30"/>
                      <a:pt x="89" y="31"/>
                      <a:pt x="89" y="31"/>
                    </a:cubicBezTo>
                    <a:cubicBezTo>
                      <a:pt x="89" y="32"/>
                      <a:pt x="88" y="32"/>
                      <a:pt x="8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2" name="Freeform 89"/>
              <p:cNvSpPr/>
              <p:nvPr/>
            </p:nvSpPr>
            <p:spPr bwMode="auto">
              <a:xfrm>
                <a:off x="7196138" y="728663"/>
                <a:ext cx="195263" cy="533400"/>
              </a:xfrm>
              <a:custGeom>
                <a:avLst/>
                <a:gdLst>
                  <a:gd name="T0" fmla="*/ 34 w 35"/>
                  <a:gd name="T1" fmla="*/ 96 h 96"/>
                  <a:gd name="T2" fmla="*/ 33 w 35"/>
                  <a:gd name="T3" fmla="*/ 95 h 96"/>
                  <a:gd name="T4" fmla="*/ 1 w 35"/>
                  <a:gd name="T5" fmla="*/ 1 h 96"/>
                  <a:gd name="T6" fmla="*/ 1 w 35"/>
                  <a:gd name="T7" fmla="*/ 0 h 96"/>
                  <a:gd name="T8" fmla="*/ 2 w 35"/>
                  <a:gd name="T9" fmla="*/ 0 h 96"/>
                  <a:gd name="T10" fmla="*/ 34 w 35"/>
                  <a:gd name="T11" fmla="*/ 94 h 96"/>
                  <a:gd name="T12" fmla="*/ 34 w 35"/>
                  <a:gd name="T13" fmla="*/ 96 h 96"/>
                  <a:gd name="T14" fmla="*/ 34 w 35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6">
                    <a:moveTo>
                      <a:pt x="34" y="96"/>
                    </a:moveTo>
                    <a:cubicBezTo>
                      <a:pt x="33" y="96"/>
                      <a:pt x="33" y="95"/>
                      <a:pt x="33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5" y="95"/>
                      <a:pt x="34" y="95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3" name="Freeform 90"/>
              <p:cNvSpPr/>
              <p:nvPr/>
            </p:nvSpPr>
            <p:spPr bwMode="auto">
              <a:xfrm>
                <a:off x="7380288" y="895350"/>
                <a:ext cx="311150" cy="366713"/>
              </a:xfrm>
              <a:custGeom>
                <a:avLst/>
                <a:gdLst>
                  <a:gd name="T0" fmla="*/ 1 w 56"/>
                  <a:gd name="T1" fmla="*/ 66 h 66"/>
                  <a:gd name="T2" fmla="*/ 0 w 56"/>
                  <a:gd name="T3" fmla="*/ 65 h 66"/>
                  <a:gd name="T4" fmla="*/ 0 w 56"/>
                  <a:gd name="T5" fmla="*/ 64 h 66"/>
                  <a:gd name="T6" fmla="*/ 54 w 56"/>
                  <a:gd name="T7" fmla="*/ 0 h 66"/>
                  <a:gd name="T8" fmla="*/ 55 w 56"/>
                  <a:gd name="T9" fmla="*/ 0 h 66"/>
                  <a:gd name="T10" fmla="*/ 56 w 56"/>
                  <a:gd name="T11" fmla="*/ 2 h 66"/>
                  <a:gd name="T12" fmla="*/ 1 w 56"/>
                  <a:gd name="T13" fmla="*/ 65 h 66"/>
                  <a:gd name="T14" fmla="*/ 1 w 56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6">
                    <a:moveTo>
                      <a:pt x="1" y="66"/>
                    </a:moveTo>
                    <a:cubicBezTo>
                      <a:pt x="0" y="66"/>
                      <a:pt x="0" y="66"/>
                      <a:pt x="0" y="65"/>
                    </a:cubicBezTo>
                    <a:cubicBezTo>
                      <a:pt x="0" y="65"/>
                      <a:pt x="0" y="64"/>
                      <a:pt x="0" y="6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6"/>
                      <a:pt x="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4" name="Freeform 91"/>
              <p:cNvSpPr/>
              <p:nvPr/>
            </p:nvSpPr>
            <p:spPr bwMode="auto">
              <a:xfrm>
                <a:off x="7380288" y="728663"/>
                <a:ext cx="311150" cy="533400"/>
              </a:xfrm>
              <a:custGeom>
                <a:avLst/>
                <a:gdLst>
                  <a:gd name="T0" fmla="*/ 1 w 56"/>
                  <a:gd name="T1" fmla="*/ 96 h 96"/>
                  <a:gd name="T2" fmla="*/ 0 w 56"/>
                  <a:gd name="T3" fmla="*/ 95 h 96"/>
                  <a:gd name="T4" fmla="*/ 0 w 56"/>
                  <a:gd name="T5" fmla="*/ 94 h 96"/>
                  <a:gd name="T6" fmla="*/ 54 w 56"/>
                  <a:gd name="T7" fmla="*/ 0 h 96"/>
                  <a:gd name="T8" fmla="*/ 55 w 56"/>
                  <a:gd name="T9" fmla="*/ 0 h 96"/>
                  <a:gd name="T10" fmla="*/ 56 w 56"/>
                  <a:gd name="T11" fmla="*/ 1 h 96"/>
                  <a:gd name="T12" fmla="*/ 1 w 56"/>
                  <a:gd name="T13" fmla="*/ 95 h 96"/>
                  <a:gd name="T14" fmla="*/ 1 w 5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" y="96"/>
                    </a:moveTo>
                    <a:cubicBezTo>
                      <a:pt x="0" y="96"/>
                      <a:pt x="0" y="96"/>
                      <a:pt x="0" y="95"/>
                    </a:cubicBezTo>
                    <a:cubicBezTo>
                      <a:pt x="0" y="95"/>
                      <a:pt x="0" y="95"/>
                      <a:pt x="0" y="9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5" y="0"/>
                      <a:pt x="55" y="0"/>
                    </a:cubicBezTo>
                    <a:cubicBezTo>
                      <a:pt x="56" y="0"/>
                      <a:pt x="56" y="1"/>
                      <a:pt x="56" y="1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5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5" name="Freeform 92"/>
              <p:cNvSpPr/>
              <p:nvPr/>
            </p:nvSpPr>
            <p:spPr bwMode="auto">
              <a:xfrm>
                <a:off x="7196138" y="728663"/>
                <a:ext cx="495300" cy="533400"/>
              </a:xfrm>
              <a:custGeom>
                <a:avLst/>
                <a:gdLst>
                  <a:gd name="T0" fmla="*/ 88 w 89"/>
                  <a:gd name="T1" fmla="*/ 96 h 96"/>
                  <a:gd name="T2" fmla="*/ 87 w 89"/>
                  <a:gd name="T3" fmla="*/ 95 h 96"/>
                  <a:gd name="T4" fmla="*/ 1 w 89"/>
                  <a:gd name="T5" fmla="*/ 1 h 96"/>
                  <a:gd name="T6" fmla="*/ 1 w 89"/>
                  <a:gd name="T7" fmla="*/ 0 h 96"/>
                  <a:gd name="T8" fmla="*/ 2 w 89"/>
                  <a:gd name="T9" fmla="*/ 0 h 96"/>
                  <a:gd name="T10" fmla="*/ 89 w 89"/>
                  <a:gd name="T11" fmla="*/ 94 h 96"/>
                  <a:gd name="T12" fmla="*/ 89 w 89"/>
                  <a:gd name="T13" fmla="*/ 95 h 96"/>
                  <a:gd name="T14" fmla="*/ 88 w 89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96">
                    <a:moveTo>
                      <a:pt x="88" y="96"/>
                    </a:moveTo>
                    <a:cubicBezTo>
                      <a:pt x="88" y="96"/>
                      <a:pt x="87" y="95"/>
                      <a:pt x="87" y="9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5"/>
                      <a:pt x="89" y="95"/>
                    </a:cubicBezTo>
                    <a:cubicBezTo>
                      <a:pt x="88" y="96"/>
                      <a:pt x="88" y="96"/>
                      <a:pt x="8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6" name="Freeform 93"/>
              <p:cNvSpPr/>
              <p:nvPr/>
            </p:nvSpPr>
            <p:spPr bwMode="auto">
              <a:xfrm>
                <a:off x="7196138" y="728663"/>
                <a:ext cx="195263" cy="962025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0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7" name="Oval 94"/>
              <p:cNvSpPr>
                <a:spLocks noChangeArrowheads="1"/>
              </p:cNvSpPr>
              <p:nvPr/>
            </p:nvSpPr>
            <p:spPr bwMode="auto">
              <a:xfrm>
                <a:off x="7573963" y="844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8" name="Oval 95"/>
              <p:cNvSpPr>
                <a:spLocks noChangeArrowheads="1"/>
              </p:cNvSpPr>
              <p:nvPr/>
            </p:nvSpPr>
            <p:spPr bwMode="auto">
              <a:xfrm>
                <a:off x="7658100" y="1057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9" name="Oval 96"/>
              <p:cNvSpPr>
                <a:spLocks noChangeArrowheads="1"/>
              </p:cNvSpPr>
              <p:nvPr/>
            </p:nvSpPr>
            <p:spPr bwMode="auto">
              <a:xfrm>
                <a:off x="7273925" y="1228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0" name="Oval 97"/>
              <p:cNvSpPr>
                <a:spLocks noChangeArrowheads="1"/>
              </p:cNvSpPr>
              <p:nvPr/>
            </p:nvSpPr>
            <p:spPr bwMode="auto">
              <a:xfrm>
                <a:off x="7280275" y="8175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1" name="Oval 98"/>
              <p:cNvSpPr>
                <a:spLocks noChangeArrowheads="1"/>
              </p:cNvSpPr>
              <p:nvPr/>
            </p:nvSpPr>
            <p:spPr bwMode="auto">
              <a:xfrm>
                <a:off x="7502525" y="1057275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2" name="Freeform 99"/>
              <p:cNvSpPr/>
              <p:nvPr/>
            </p:nvSpPr>
            <p:spPr bwMode="auto">
              <a:xfrm>
                <a:off x="7185025" y="711200"/>
                <a:ext cx="522288" cy="996950"/>
              </a:xfrm>
              <a:custGeom>
                <a:avLst/>
                <a:gdLst>
                  <a:gd name="T0" fmla="*/ 36 w 94"/>
                  <a:gd name="T1" fmla="*/ 179 h 179"/>
                  <a:gd name="T2" fmla="*/ 3 w 94"/>
                  <a:gd name="T3" fmla="*/ 179 h 179"/>
                  <a:gd name="T4" fmla="*/ 0 w 94"/>
                  <a:gd name="T5" fmla="*/ 175 h 179"/>
                  <a:gd name="T6" fmla="*/ 0 w 94"/>
                  <a:gd name="T7" fmla="*/ 4 h 179"/>
                  <a:gd name="T8" fmla="*/ 3 w 94"/>
                  <a:gd name="T9" fmla="*/ 0 h 179"/>
                  <a:gd name="T10" fmla="*/ 90 w 94"/>
                  <a:gd name="T11" fmla="*/ 0 h 179"/>
                  <a:gd name="T12" fmla="*/ 94 w 94"/>
                  <a:gd name="T13" fmla="*/ 4 h 179"/>
                  <a:gd name="T14" fmla="*/ 94 w 94"/>
                  <a:gd name="T15" fmla="*/ 34 h 179"/>
                  <a:gd name="T16" fmla="*/ 90 w 94"/>
                  <a:gd name="T17" fmla="*/ 38 h 179"/>
                  <a:gd name="T18" fmla="*/ 86 w 94"/>
                  <a:gd name="T19" fmla="*/ 34 h 179"/>
                  <a:gd name="T20" fmla="*/ 86 w 94"/>
                  <a:gd name="T21" fmla="*/ 7 h 179"/>
                  <a:gd name="T22" fmla="*/ 7 w 94"/>
                  <a:gd name="T23" fmla="*/ 7 h 179"/>
                  <a:gd name="T24" fmla="*/ 7 w 94"/>
                  <a:gd name="T25" fmla="*/ 172 h 179"/>
                  <a:gd name="T26" fmla="*/ 32 w 94"/>
                  <a:gd name="T27" fmla="*/ 172 h 179"/>
                  <a:gd name="T28" fmla="*/ 32 w 94"/>
                  <a:gd name="T29" fmla="*/ 98 h 179"/>
                  <a:gd name="T30" fmla="*/ 36 w 94"/>
                  <a:gd name="T31" fmla="*/ 94 h 179"/>
                  <a:gd name="T32" fmla="*/ 89 w 94"/>
                  <a:gd name="T33" fmla="*/ 94 h 179"/>
                  <a:gd name="T34" fmla="*/ 92 w 94"/>
                  <a:gd name="T35" fmla="*/ 98 h 179"/>
                  <a:gd name="T36" fmla="*/ 89 w 94"/>
                  <a:gd name="T37" fmla="*/ 101 h 179"/>
                  <a:gd name="T38" fmla="*/ 39 w 94"/>
                  <a:gd name="T39" fmla="*/ 101 h 179"/>
                  <a:gd name="T40" fmla="*/ 39 w 94"/>
                  <a:gd name="T41" fmla="*/ 175 h 179"/>
                  <a:gd name="T42" fmla="*/ 36 w 94"/>
                  <a:gd name="T4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179"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2" y="0"/>
                      <a:pt x="94" y="2"/>
                      <a:pt x="94" y="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4" y="36"/>
                      <a:pt x="92" y="38"/>
                      <a:pt x="90" y="38"/>
                    </a:cubicBezTo>
                    <a:cubicBezTo>
                      <a:pt x="88" y="38"/>
                      <a:pt x="86" y="36"/>
                      <a:pt x="86" y="34"/>
                    </a:cubicBezTo>
                    <a:cubicBezTo>
                      <a:pt x="86" y="7"/>
                      <a:pt x="86" y="7"/>
                      <a:pt x="8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2" y="172"/>
                      <a:pt x="32" y="172"/>
                      <a:pt x="32" y="172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32" y="96"/>
                      <a:pt x="34" y="94"/>
                      <a:pt x="36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91" y="94"/>
                      <a:pt x="92" y="96"/>
                      <a:pt x="92" y="98"/>
                    </a:cubicBezTo>
                    <a:cubicBezTo>
                      <a:pt x="92" y="100"/>
                      <a:pt x="91" y="101"/>
                      <a:pt x="8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39" y="175"/>
                      <a:pt x="39" y="175"/>
                      <a:pt x="39" y="175"/>
                    </a:cubicBezTo>
                    <a:cubicBezTo>
                      <a:pt x="39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3" name="组合 572"/>
            <p:cNvGrpSpPr/>
            <p:nvPr/>
          </p:nvGrpSpPr>
          <p:grpSpPr>
            <a:xfrm>
              <a:off x="7939038" y="695325"/>
              <a:ext cx="1038225" cy="1030288"/>
              <a:chOff x="8153400" y="695325"/>
              <a:chExt cx="1038225" cy="1030288"/>
            </a:xfrm>
            <a:grpFill/>
          </p:grpSpPr>
          <p:sp>
            <p:nvSpPr>
              <p:cNvPr id="574" name="Freeform 100"/>
              <p:cNvSpPr/>
              <p:nvPr/>
            </p:nvSpPr>
            <p:spPr bwMode="auto">
              <a:xfrm>
                <a:off x="8175625" y="1117600"/>
                <a:ext cx="449263" cy="11113"/>
              </a:xfrm>
              <a:custGeom>
                <a:avLst/>
                <a:gdLst>
                  <a:gd name="T0" fmla="*/ 80 w 81"/>
                  <a:gd name="T1" fmla="*/ 2 h 2"/>
                  <a:gd name="T2" fmla="*/ 1 w 81"/>
                  <a:gd name="T3" fmla="*/ 2 h 2"/>
                  <a:gd name="T4" fmla="*/ 0 w 81"/>
                  <a:gd name="T5" fmla="*/ 1 h 2"/>
                  <a:gd name="T6" fmla="*/ 1 w 81"/>
                  <a:gd name="T7" fmla="*/ 0 h 2"/>
                  <a:gd name="T8" fmla="*/ 80 w 81"/>
                  <a:gd name="T9" fmla="*/ 0 h 2"/>
                  <a:gd name="T10" fmla="*/ 81 w 81"/>
                  <a:gd name="T11" fmla="*/ 1 h 2"/>
                  <a:gd name="T12" fmla="*/ 80 w 8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2">
                    <a:moveTo>
                      <a:pt x="8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1" y="0"/>
                      <a:pt x="81" y="1"/>
                    </a:cubicBezTo>
                    <a:cubicBezTo>
                      <a:pt x="81" y="1"/>
                      <a:pt x="80" y="2"/>
                      <a:pt x="8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5" name="Freeform 101"/>
              <p:cNvSpPr/>
              <p:nvPr/>
            </p:nvSpPr>
            <p:spPr bwMode="auto">
              <a:xfrm>
                <a:off x="8675688" y="1117600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6" name="Freeform 102"/>
              <p:cNvSpPr/>
              <p:nvPr/>
            </p:nvSpPr>
            <p:spPr bwMode="auto">
              <a:xfrm>
                <a:off x="8675688" y="1117600"/>
                <a:ext cx="500063" cy="590550"/>
              </a:xfrm>
              <a:custGeom>
                <a:avLst/>
                <a:gdLst>
                  <a:gd name="T0" fmla="*/ 1 w 90"/>
                  <a:gd name="T1" fmla="*/ 106 h 106"/>
                  <a:gd name="T2" fmla="*/ 1 w 90"/>
                  <a:gd name="T3" fmla="*/ 106 h 106"/>
                  <a:gd name="T4" fmla="*/ 1 w 90"/>
                  <a:gd name="T5" fmla="*/ 104 h 106"/>
                  <a:gd name="T6" fmla="*/ 88 w 90"/>
                  <a:gd name="T7" fmla="*/ 0 h 106"/>
                  <a:gd name="T8" fmla="*/ 90 w 90"/>
                  <a:gd name="T9" fmla="*/ 0 h 106"/>
                  <a:gd name="T10" fmla="*/ 90 w 90"/>
                  <a:gd name="T11" fmla="*/ 2 h 106"/>
                  <a:gd name="T12" fmla="*/ 2 w 90"/>
                  <a:gd name="T13" fmla="*/ 106 h 106"/>
                  <a:gd name="T14" fmla="*/ 1 w 90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06">
                    <a:moveTo>
                      <a:pt x="1" y="106"/>
                    </a:moveTo>
                    <a:cubicBezTo>
                      <a:pt x="1" y="106"/>
                      <a:pt x="1" y="106"/>
                      <a:pt x="1" y="106"/>
                    </a:cubicBezTo>
                    <a:cubicBezTo>
                      <a:pt x="0" y="105"/>
                      <a:pt x="0" y="105"/>
                      <a:pt x="1" y="10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90" y="0"/>
                    </a:cubicBezTo>
                    <a:cubicBezTo>
                      <a:pt x="90" y="1"/>
                      <a:pt x="90" y="1"/>
                      <a:pt x="90" y="2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2" y="106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7" name="Freeform 103"/>
              <p:cNvSpPr/>
              <p:nvPr/>
            </p:nvSpPr>
            <p:spPr bwMode="auto">
              <a:xfrm>
                <a:off x="8175625" y="1117600"/>
                <a:ext cx="511175" cy="590550"/>
              </a:xfrm>
              <a:custGeom>
                <a:avLst/>
                <a:gdLst>
                  <a:gd name="T0" fmla="*/ 91 w 92"/>
                  <a:gd name="T1" fmla="*/ 106 h 106"/>
                  <a:gd name="T2" fmla="*/ 91 w 92"/>
                  <a:gd name="T3" fmla="*/ 106 h 106"/>
                  <a:gd name="T4" fmla="*/ 0 w 92"/>
                  <a:gd name="T5" fmla="*/ 2 h 106"/>
                  <a:gd name="T6" fmla="*/ 0 w 92"/>
                  <a:gd name="T7" fmla="*/ 0 h 106"/>
                  <a:gd name="T8" fmla="*/ 2 w 92"/>
                  <a:gd name="T9" fmla="*/ 0 h 106"/>
                  <a:gd name="T10" fmla="*/ 92 w 92"/>
                  <a:gd name="T11" fmla="*/ 104 h 106"/>
                  <a:gd name="T12" fmla="*/ 92 w 92"/>
                  <a:gd name="T13" fmla="*/ 106 h 106"/>
                  <a:gd name="T14" fmla="*/ 91 w 92"/>
                  <a:gd name="T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06">
                    <a:moveTo>
                      <a:pt x="91" y="106"/>
                    </a:moveTo>
                    <a:cubicBezTo>
                      <a:pt x="91" y="106"/>
                      <a:pt x="91" y="106"/>
                      <a:pt x="91" y="10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104"/>
                      <a:pt x="92" y="104"/>
                      <a:pt x="92" y="104"/>
                    </a:cubicBezTo>
                    <a:cubicBezTo>
                      <a:pt x="92" y="105"/>
                      <a:pt x="92" y="105"/>
                      <a:pt x="92" y="106"/>
                    </a:cubicBezTo>
                    <a:cubicBezTo>
                      <a:pt x="92" y="106"/>
                      <a:pt x="91" y="106"/>
                      <a:pt x="9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8" name="Freeform 104"/>
              <p:cNvSpPr/>
              <p:nvPr/>
            </p:nvSpPr>
            <p:spPr bwMode="auto">
              <a:xfrm>
                <a:off x="8224838" y="973138"/>
                <a:ext cx="917575" cy="11113"/>
              </a:xfrm>
              <a:custGeom>
                <a:avLst/>
                <a:gdLst>
                  <a:gd name="T0" fmla="*/ 164 w 165"/>
                  <a:gd name="T1" fmla="*/ 2 h 2"/>
                  <a:gd name="T2" fmla="*/ 1 w 165"/>
                  <a:gd name="T3" fmla="*/ 2 h 2"/>
                  <a:gd name="T4" fmla="*/ 0 w 165"/>
                  <a:gd name="T5" fmla="*/ 1 h 2"/>
                  <a:gd name="T6" fmla="*/ 1 w 165"/>
                  <a:gd name="T7" fmla="*/ 0 h 2"/>
                  <a:gd name="T8" fmla="*/ 164 w 165"/>
                  <a:gd name="T9" fmla="*/ 0 h 2"/>
                  <a:gd name="T10" fmla="*/ 165 w 165"/>
                  <a:gd name="T11" fmla="*/ 1 h 2"/>
                  <a:gd name="T12" fmla="*/ 164 w 1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2">
                    <a:moveTo>
                      <a:pt x="1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65" y="1"/>
                      <a:pt x="165" y="1"/>
                    </a:cubicBezTo>
                    <a:cubicBezTo>
                      <a:pt x="165" y="2"/>
                      <a:pt x="164" y="2"/>
                      <a:pt x="1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9" name="Freeform 105"/>
              <p:cNvSpPr/>
              <p:nvPr/>
            </p:nvSpPr>
            <p:spPr bwMode="auto">
              <a:xfrm>
                <a:off x="8224838" y="973138"/>
                <a:ext cx="400050" cy="155575"/>
              </a:xfrm>
              <a:custGeom>
                <a:avLst/>
                <a:gdLst>
                  <a:gd name="T0" fmla="*/ 71 w 72"/>
                  <a:gd name="T1" fmla="*/ 28 h 28"/>
                  <a:gd name="T2" fmla="*/ 71 w 72"/>
                  <a:gd name="T3" fmla="*/ 28 h 28"/>
                  <a:gd name="T4" fmla="*/ 1 w 72"/>
                  <a:gd name="T5" fmla="*/ 2 h 28"/>
                  <a:gd name="T6" fmla="*/ 0 w 72"/>
                  <a:gd name="T7" fmla="*/ 1 h 28"/>
                  <a:gd name="T8" fmla="*/ 1 w 72"/>
                  <a:gd name="T9" fmla="*/ 0 h 28"/>
                  <a:gd name="T10" fmla="*/ 71 w 72"/>
                  <a:gd name="T11" fmla="*/ 26 h 28"/>
                  <a:gd name="T12" fmla="*/ 72 w 72"/>
                  <a:gd name="T13" fmla="*/ 27 h 28"/>
                  <a:gd name="T14" fmla="*/ 71 w 72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8">
                    <a:moveTo>
                      <a:pt x="71" y="28"/>
                    </a:moveTo>
                    <a:cubicBezTo>
                      <a:pt x="71" y="28"/>
                      <a:pt x="71" y="28"/>
                      <a:pt x="71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2" y="26"/>
                      <a:pt x="72" y="27"/>
                      <a:pt x="72" y="27"/>
                    </a:cubicBezTo>
                    <a:cubicBezTo>
                      <a:pt x="72" y="28"/>
                      <a:pt x="71" y="28"/>
                      <a:pt x="7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0" name="Freeform 106"/>
              <p:cNvSpPr/>
              <p:nvPr/>
            </p:nvSpPr>
            <p:spPr bwMode="auto">
              <a:xfrm>
                <a:off x="8613775" y="711200"/>
                <a:ext cx="73025" cy="417513"/>
              </a:xfrm>
              <a:custGeom>
                <a:avLst/>
                <a:gdLst>
                  <a:gd name="T0" fmla="*/ 1 w 13"/>
                  <a:gd name="T1" fmla="*/ 75 h 75"/>
                  <a:gd name="T2" fmla="*/ 1 w 13"/>
                  <a:gd name="T3" fmla="*/ 75 h 75"/>
                  <a:gd name="T4" fmla="*/ 0 w 13"/>
                  <a:gd name="T5" fmla="*/ 74 h 75"/>
                  <a:gd name="T6" fmla="*/ 11 w 13"/>
                  <a:gd name="T7" fmla="*/ 1 h 75"/>
                  <a:gd name="T8" fmla="*/ 12 w 13"/>
                  <a:gd name="T9" fmla="*/ 0 h 75"/>
                  <a:gd name="T10" fmla="*/ 13 w 13"/>
                  <a:gd name="T11" fmla="*/ 1 h 75"/>
                  <a:gd name="T12" fmla="*/ 2 w 13"/>
                  <a:gd name="T13" fmla="*/ 74 h 75"/>
                  <a:gd name="T14" fmla="*/ 1 w 13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5">
                    <a:moveTo>
                      <a:pt x="1" y="75"/>
                    </a:moveTo>
                    <a:cubicBezTo>
                      <a:pt x="1" y="75"/>
                      <a:pt x="1" y="75"/>
                      <a:pt x="1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3" y="1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1" name="Freeform 107"/>
              <p:cNvSpPr/>
              <p:nvPr/>
            </p:nvSpPr>
            <p:spPr bwMode="auto">
              <a:xfrm>
                <a:off x="8613775" y="1117600"/>
                <a:ext cx="433388" cy="434975"/>
              </a:xfrm>
              <a:custGeom>
                <a:avLst/>
                <a:gdLst>
                  <a:gd name="T0" fmla="*/ 77 w 78"/>
                  <a:gd name="T1" fmla="*/ 78 h 78"/>
                  <a:gd name="T2" fmla="*/ 77 w 78"/>
                  <a:gd name="T3" fmla="*/ 78 h 78"/>
                  <a:gd name="T4" fmla="*/ 0 w 78"/>
                  <a:gd name="T5" fmla="*/ 2 h 78"/>
                  <a:gd name="T6" fmla="*/ 0 w 78"/>
                  <a:gd name="T7" fmla="*/ 0 h 78"/>
                  <a:gd name="T8" fmla="*/ 2 w 78"/>
                  <a:gd name="T9" fmla="*/ 0 h 78"/>
                  <a:gd name="T10" fmla="*/ 78 w 78"/>
                  <a:gd name="T11" fmla="*/ 77 h 78"/>
                  <a:gd name="T12" fmla="*/ 78 w 78"/>
                  <a:gd name="T13" fmla="*/ 78 h 78"/>
                  <a:gd name="T14" fmla="*/ 77 w 78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8">
                    <a:moveTo>
                      <a:pt x="77" y="78"/>
                    </a:moveTo>
                    <a:cubicBezTo>
                      <a:pt x="77" y="78"/>
                      <a:pt x="77" y="78"/>
                      <a:pt x="77" y="7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7"/>
                      <a:pt x="78" y="78"/>
                      <a:pt x="78" y="78"/>
                    </a:cubicBezTo>
                    <a:cubicBezTo>
                      <a:pt x="78" y="78"/>
                      <a:pt x="78" y="78"/>
                      <a:pt x="77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2" name="Freeform 108"/>
              <p:cNvSpPr/>
              <p:nvPr/>
            </p:nvSpPr>
            <p:spPr bwMode="auto">
              <a:xfrm>
                <a:off x="8613775" y="973138"/>
                <a:ext cx="528638" cy="155575"/>
              </a:xfrm>
              <a:custGeom>
                <a:avLst/>
                <a:gdLst>
                  <a:gd name="T0" fmla="*/ 1 w 95"/>
                  <a:gd name="T1" fmla="*/ 28 h 28"/>
                  <a:gd name="T2" fmla="*/ 0 w 95"/>
                  <a:gd name="T3" fmla="*/ 27 h 28"/>
                  <a:gd name="T4" fmla="*/ 1 w 95"/>
                  <a:gd name="T5" fmla="*/ 26 h 28"/>
                  <a:gd name="T6" fmla="*/ 94 w 95"/>
                  <a:gd name="T7" fmla="*/ 0 h 28"/>
                  <a:gd name="T8" fmla="*/ 95 w 95"/>
                  <a:gd name="T9" fmla="*/ 1 h 28"/>
                  <a:gd name="T10" fmla="*/ 94 w 95"/>
                  <a:gd name="T11" fmla="*/ 2 h 28"/>
                  <a:gd name="T12" fmla="*/ 1 w 95"/>
                  <a:gd name="T13" fmla="*/ 28 h 28"/>
                  <a:gd name="T14" fmla="*/ 1 w 9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28">
                    <a:moveTo>
                      <a:pt x="1" y="28"/>
                    </a:moveTo>
                    <a:cubicBezTo>
                      <a:pt x="0" y="28"/>
                      <a:pt x="0" y="28"/>
                      <a:pt x="0" y="27"/>
                    </a:cubicBezTo>
                    <a:cubicBezTo>
                      <a:pt x="0" y="27"/>
                      <a:pt x="0" y="26"/>
                      <a:pt x="1" y="26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5" y="0"/>
                      <a:pt x="95" y="1"/>
                    </a:cubicBezTo>
                    <a:cubicBezTo>
                      <a:pt x="95" y="1"/>
                      <a:pt x="95" y="2"/>
                      <a:pt x="94" y="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3" name="Oval 109"/>
              <p:cNvSpPr>
                <a:spLocks noChangeArrowheads="1"/>
              </p:cNvSpPr>
              <p:nvPr/>
            </p:nvSpPr>
            <p:spPr bwMode="auto">
              <a:xfrm>
                <a:off x="8891588" y="13970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4" name="Oval 110"/>
              <p:cNvSpPr>
                <a:spLocks noChangeArrowheads="1"/>
              </p:cNvSpPr>
              <p:nvPr/>
            </p:nvSpPr>
            <p:spPr bwMode="auto">
              <a:xfrm>
                <a:off x="8620125" y="950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5" name="Oval 111"/>
              <p:cNvSpPr>
                <a:spLocks noChangeArrowheads="1"/>
              </p:cNvSpPr>
              <p:nvPr/>
            </p:nvSpPr>
            <p:spPr bwMode="auto">
              <a:xfrm>
                <a:off x="8386763" y="1368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6" name="Oval 112"/>
              <p:cNvSpPr>
                <a:spLocks noChangeArrowheads="1"/>
              </p:cNvSpPr>
              <p:nvPr/>
            </p:nvSpPr>
            <p:spPr bwMode="auto">
              <a:xfrm>
                <a:off x="8653463" y="1157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7" name="Oval 113"/>
              <p:cNvSpPr>
                <a:spLocks noChangeArrowheads="1"/>
              </p:cNvSpPr>
              <p:nvPr/>
            </p:nvSpPr>
            <p:spPr bwMode="auto">
              <a:xfrm>
                <a:off x="8402638" y="1022350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8" name="Freeform 114"/>
              <p:cNvSpPr/>
              <p:nvPr/>
            </p:nvSpPr>
            <p:spPr bwMode="auto">
              <a:xfrm>
                <a:off x="8153400" y="695325"/>
                <a:ext cx="1038225" cy="1030288"/>
              </a:xfrm>
              <a:custGeom>
                <a:avLst/>
                <a:gdLst>
                  <a:gd name="T0" fmla="*/ 95 w 187"/>
                  <a:gd name="T1" fmla="*/ 185 h 185"/>
                  <a:gd name="T2" fmla="*/ 58 w 187"/>
                  <a:gd name="T3" fmla="*/ 177 h 185"/>
                  <a:gd name="T4" fmla="*/ 28 w 187"/>
                  <a:gd name="T5" fmla="*/ 158 h 185"/>
                  <a:gd name="T6" fmla="*/ 8 w 187"/>
                  <a:gd name="T7" fmla="*/ 128 h 185"/>
                  <a:gd name="T8" fmla="*/ 0 w 187"/>
                  <a:gd name="T9" fmla="*/ 93 h 185"/>
                  <a:gd name="T10" fmla="*/ 8 w 187"/>
                  <a:gd name="T11" fmla="*/ 57 h 185"/>
                  <a:gd name="T12" fmla="*/ 28 w 187"/>
                  <a:gd name="T13" fmla="*/ 27 h 185"/>
                  <a:gd name="T14" fmla="*/ 58 w 187"/>
                  <a:gd name="T15" fmla="*/ 8 h 185"/>
                  <a:gd name="T16" fmla="*/ 95 w 187"/>
                  <a:gd name="T17" fmla="*/ 0 h 185"/>
                  <a:gd name="T18" fmla="*/ 141 w 187"/>
                  <a:gd name="T19" fmla="*/ 13 h 185"/>
                  <a:gd name="T20" fmla="*/ 180 w 187"/>
                  <a:gd name="T21" fmla="*/ 49 h 185"/>
                  <a:gd name="T22" fmla="*/ 179 w 187"/>
                  <a:gd name="T23" fmla="*/ 54 h 185"/>
                  <a:gd name="T24" fmla="*/ 174 w 187"/>
                  <a:gd name="T25" fmla="*/ 53 h 185"/>
                  <a:gd name="T26" fmla="*/ 138 w 187"/>
                  <a:gd name="T27" fmla="*/ 19 h 185"/>
                  <a:gd name="T28" fmla="*/ 95 w 187"/>
                  <a:gd name="T29" fmla="*/ 8 h 185"/>
                  <a:gd name="T30" fmla="*/ 61 w 187"/>
                  <a:gd name="T31" fmla="*/ 14 h 185"/>
                  <a:gd name="T32" fmla="*/ 33 w 187"/>
                  <a:gd name="T33" fmla="*/ 33 h 185"/>
                  <a:gd name="T34" fmla="*/ 14 w 187"/>
                  <a:gd name="T35" fmla="*/ 60 h 185"/>
                  <a:gd name="T36" fmla="*/ 8 w 187"/>
                  <a:gd name="T37" fmla="*/ 93 h 185"/>
                  <a:gd name="T38" fmla="*/ 14 w 187"/>
                  <a:gd name="T39" fmla="*/ 125 h 185"/>
                  <a:gd name="T40" fmla="*/ 33 w 187"/>
                  <a:gd name="T41" fmla="*/ 152 h 185"/>
                  <a:gd name="T42" fmla="*/ 61 w 187"/>
                  <a:gd name="T43" fmla="*/ 171 h 185"/>
                  <a:gd name="T44" fmla="*/ 95 w 187"/>
                  <a:gd name="T45" fmla="*/ 177 h 185"/>
                  <a:gd name="T46" fmla="*/ 129 w 187"/>
                  <a:gd name="T47" fmla="*/ 171 h 185"/>
                  <a:gd name="T48" fmla="*/ 156 w 187"/>
                  <a:gd name="T49" fmla="*/ 152 h 185"/>
                  <a:gd name="T50" fmla="*/ 174 w 187"/>
                  <a:gd name="T51" fmla="*/ 125 h 185"/>
                  <a:gd name="T52" fmla="*/ 180 w 187"/>
                  <a:gd name="T53" fmla="*/ 93 h 185"/>
                  <a:gd name="T54" fmla="*/ 180 w 187"/>
                  <a:gd name="T55" fmla="*/ 89 h 185"/>
                  <a:gd name="T56" fmla="*/ 180 w 187"/>
                  <a:gd name="T57" fmla="*/ 81 h 185"/>
                  <a:gd name="T58" fmla="*/ 84 w 187"/>
                  <a:gd name="T59" fmla="*/ 81 h 185"/>
                  <a:gd name="T60" fmla="*/ 80 w 187"/>
                  <a:gd name="T61" fmla="*/ 77 h 185"/>
                  <a:gd name="T62" fmla="*/ 84 w 187"/>
                  <a:gd name="T63" fmla="*/ 73 h 185"/>
                  <a:gd name="T64" fmla="*/ 183 w 187"/>
                  <a:gd name="T65" fmla="*/ 73 h 185"/>
                  <a:gd name="T66" fmla="*/ 187 w 187"/>
                  <a:gd name="T67" fmla="*/ 77 h 185"/>
                  <a:gd name="T68" fmla="*/ 187 w 187"/>
                  <a:gd name="T69" fmla="*/ 89 h 185"/>
                  <a:gd name="T70" fmla="*/ 187 w 187"/>
                  <a:gd name="T71" fmla="*/ 93 h 185"/>
                  <a:gd name="T72" fmla="*/ 180 w 187"/>
                  <a:gd name="T73" fmla="*/ 128 h 185"/>
                  <a:gd name="T74" fmla="*/ 161 w 187"/>
                  <a:gd name="T75" fmla="*/ 158 h 185"/>
                  <a:gd name="T76" fmla="*/ 132 w 187"/>
                  <a:gd name="T77" fmla="*/ 177 h 185"/>
                  <a:gd name="T78" fmla="*/ 95 w 187"/>
                  <a:gd name="T7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7" h="185">
                    <a:moveTo>
                      <a:pt x="95" y="185"/>
                    </a:moveTo>
                    <a:cubicBezTo>
                      <a:pt x="82" y="185"/>
                      <a:pt x="70" y="182"/>
                      <a:pt x="58" y="177"/>
                    </a:cubicBezTo>
                    <a:cubicBezTo>
                      <a:pt x="47" y="173"/>
                      <a:pt x="37" y="166"/>
                      <a:pt x="28" y="158"/>
                    </a:cubicBezTo>
                    <a:cubicBezTo>
                      <a:pt x="19" y="149"/>
                      <a:pt x="13" y="139"/>
                      <a:pt x="8" y="128"/>
                    </a:cubicBezTo>
                    <a:cubicBezTo>
                      <a:pt x="3" y="117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7"/>
                    </a:cubicBezTo>
                    <a:cubicBezTo>
                      <a:pt x="37" y="19"/>
                      <a:pt x="47" y="12"/>
                      <a:pt x="58" y="8"/>
                    </a:cubicBezTo>
                    <a:cubicBezTo>
                      <a:pt x="70" y="3"/>
                      <a:pt x="82" y="0"/>
                      <a:pt x="95" y="0"/>
                    </a:cubicBezTo>
                    <a:cubicBezTo>
                      <a:pt x="112" y="0"/>
                      <a:pt x="127" y="4"/>
                      <a:pt x="141" y="13"/>
                    </a:cubicBezTo>
                    <a:cubicBezTo>
                      <a:pt x="156" y="21"/>
                      <a:pt x="169" y="33"/>
                      <a:pt x="180" y="49"/>
                    </a:cubicBezTo>
                    <a:cubicBezTo>
                      <a:pt x="181" y="51"/>
                      <a:pt x="181" y="53"/>
                      <a:pt x="179" y="54"/>
                    </a:cubicBezTo>
                    <a:cubicBezTo>
                      <a:pt x="177" y="55"/>
                      <a:pt x="175" y="55"/>
                      <a:pt x="174" y="53"/>
                    </a:cubicBezTo>
                    <a:cubicBezTo>
                      <a:pt x="163" y="38"/>
                      <a:pt x="151" y="26"/>
                      <a:pt x="138" y="19"/>
                    </a:cubicBezTo>
                    <a:cubicBezTo>
                      <a:pt x="125" y="12"/>
                      <a:pt x="110" y="8"/>
                      <a:pt x="95" y="8"/>
                    </a:cubicBezTo>
                    <a:cubicBezTo>
                      <a:pt x="83" y="8"/>
                      <a:pt x="72" y="10"/>
                      <a:pt x="61" y="14"/>
                    </a:cubicBezTo>
                    <a:cubicBezTo>
                      <a:pt x="51" y="19"/>
                      <a:pt x="41" y="25"/>
                      <a:pt x="33" y="33"/>
                    </a:cubicBezTo>
                    <a:cubicBezTo>
                      <a:pt x="25" y="40"/>
                      <a:pt x="19" y="49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1" y="166"/>
                      <a:pt x="61" y="171"/>
                    </a:cubicBezTo>
                    <a:cubicBezTo>
                      <a:pt x="72" y="175"/>
                      <a:pt x="83" y="177"/>
                      <a:pt x="95" y="177"/>
                    </a:cubicBezTo>
                    <a:cubicBezTo>
                      <a:pt x="108" y="177"/>
                      <a:pt x="119" y="175"/>
                      <a:pt x="129" y="171"/>
                    </a:cubicBezTo>
                    <a:cubicBezTo>
                      <a:pt x="140" y="166"/>
                      <a:pt x="149" y="160"/>
                      <a:pt x="156" y="152"/>
                    </a:cubicBezTo>
                    <a:cubicBezTo>
                      <a:pt x="163" y="145"/>
                      <a:pt x="169" y="136"/>
                      <a:pt x="174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9"/>
                      <a:pt x="180" y="89"/>
                      <a:pt x="180" y="89"/>
                    </a:cubicBezTo>
                    <a:cubicBezTo>
                      <a:pt x="180" y="87"/>
                      <a:pt x="180" y="85"/>
                      <a:pt x="180" y="81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82" y="81"/>
                      <a:pt x="80" y="79"/>
                      <a:pt x="80" y="77"/>
                    </a:cubicBezTo>
                    <a:cubicBezTo>
                      <a:pt x="80" y="75"/>
                      <a:pt x="82" y="73"/>
                      <a:pt x="84" y="73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5" y="73"/>
                      <a:pt x="187" y="75"/>
                      <a:pt x="187" y="77"/>
                    </a:cubicBezTo>
                    <a:cubicBezTo>
                      <a:pt x="187" y="83"/>
                      <a:pt x="187" y="87"/>
                      <a:pt x="187" y="89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6" y="139"/>
                      <a:pt x="169" y="149"/>
                      <a:pt x="161" y="158"/>
                    </a:cubicBezTo>
                    <a:cubicBezTo>
                      <a:pt x="153" y="166"/>
                      <a:pt x="143" y="173"/>
                      <a:pt x="132" y="177"/>
                    </a:cubicBezTo>
                    <a:cubicBezTo>
                      <a:pt x="121" y="182"/>
                      <a:pt x="109" y="185"/>
                      <a:pt x="95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9" name="组合 588"/>
            <p:cNvGrpSpPr/>
            <p:nvPr/>
          </p:nvGrpSpPr>
          <p:grpSpPr>
            <a:xfrm>
              <a:off x="9472563" y="711200"/>
              <a:ext cx="800100" cy="996950"/>
              <a:chOff x="9686925" y="711200"/>
              <a:chExt cx="800100" cy="996950"/>
            </a:xfrm>
            <a:grpFill/>
          </p:grpSpPr>
          <p:sp>
            <p:nvSpPr>
              <p:cNvPr id="590" name="Freeform 115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73 w 74"/>
                  <a:gd name="T1" fmla="*/ 173 h 173"/>
                  <a:gd name="T2" fmla="*/ 72 w 74"/>
                  <a:gd name="T3" fmla="*/ 173 h 173"/>
                  <a:gd name="T4" fmla="*/ 1 w 74"/>
                  <a:gd name="T5" fmla="*/ 1 h 173"/>
                  <a:gd name="T6" fmla="*/ 1 w 74"/>
                  <a:gd name="T7" fmla="*/ 0 h 173"/>
                  <a:gd name="T8" fmla="*/ 2 w 74"/>
                  <a:gd name="T9" fmla="*/ 0 h 173"/>
                  <a:gd name="T10" fmla="*/ 74 w 74"/>
                  <a:gd name="T11" fmla="*/ 172 h 173"/>
                  <a:gd name="T12" fmla="*/ 74 w 74"/>
                  <a:gd name="T13" fmla="*/ 173 h 173"/>
                  <a:gd name="T14" fmla="*/ 73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73" y="173"/>
                    </a:moveTo>
                    <a:cubicBezTo>
                      <a:pt x="73" y="173"/>
                      <a:pt x="73" y="173"/>
                      <a:pt x="72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4" y="172"/>
                      <a:pt x="74" y="172"/>
                      <a:pt x="74" y="172"/>
                    </a:cubicBezTo>
                    <a:cubicBezTo>
                      <a:pt x="74" y="173"/>
                      <a:pt x="74" y="173"/>
                      <a:pt x="74" y="173"/>
                    </a:cubicBezTo>
                    <a:cubicBezTo>
                      <a:pt x="73" y="173"/>
                      <a:pt x="73" y="173"/>
                      <a:pt x="7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1" name="Freeform 116"/>
              <p:cNvSpPr/>
              <p:nvPr/>
            </p:nvSpPr>
            <p:spPr bwMode="auto">
              <a:xfrm>
                <a:off x="9882188" y="728663"/>
                <a:ext cx="411163" cy="962025"/>
              </a:xfrm>
              <a:custGeom>
                <a:avLst/>
                <a:gdLst>
                  <a:gd name="T0" fmla="*/ 1 w 74"/>
                  <a:gd name="T1" fmla="*/ 173 h 173"/>
                  <a:gd name="T2" fmla="*/ 1 w 74"/>
                  <a:gd name="T3" fmla="*/ 173 h 173"/>
                  <a:gd name="T4" fmla="*/ 1 w 74"/>
                  <a:gd name="T5" fmla="*/ 172 h 173"/>
                  <a:gd name="T6" fmla="*/ 72 w 74"/>
                  <a:gd name="T7" fmla="*/ 0 h 173"/>
                  <a:gd name="T8" fmla="*/ 74 w 74"/>
                  <a:gd name="T9" fmla="*/ 0 h 173"/>
                  <a:gd name="T10" fmla="*/ 74 w 74"/>
                  <a:gd name="T11" fmla="*/ 1 h 173"/>
                  <a:gd name="T12" fmla="*/ 2 w 74"/>
                  <a:gd name="T13" fmla="*/ 173 h 173"/>
                  <a:gd name="T14" fmla="*/ 1 w 7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4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2" name="Freeform 117"/>
              <p:cNvSpPr/>
              <p:nvPr/>
            </p:nvSpPr>
            <p:spPr bwMode="auto">
              <a:xfrm>
                <a:off x="10282238" y="728663"/>
                <a:ext cx="193675" cy="973138"/>
              </a:xfrm>
              <a:custGeom>
                <a:avLst/>
                <a:gdLst>
                  <a:gd name="T0" fmla="*/ 1 w 35"/>
                  <a:gd name="T1" fmla="*/ 175 h 175"/>
                  <a:gd name="T2" fmla="*/ 1 w 35"/>
                  <a:gd name="T3" fmla="*/ 175 h 175"/>
                  <a:gd name="T4" fmla="*/ 0 w 35"/>
                  <a:gd name="T5" fmla="*/ 173 h 175"/>
                  <a:gd name="T6" fmla="*/ 33 w 35"/>
                  <a:gd name="T7" fmla="*/ 0 h 175"/>
                  <a:gd name="T8" fmla="*/ 34 w 35"/>
                  <a:gd name="T9" fmla="*/ 0 h 175"/>
                  <a:gd name="T10" fmla="*/ 35 w 35"/>
                  <a:gd name="T11" fmla="*/ 1 h 175"/>
                  <a:gd name="T12" fmla="*/ 2 w 35"/>
                  <a:gd name="T13" fmla="*/ 174 h 175"/>
                  <a:gd name="T14" fmla="*/ 1 w 35"/>
                  <a:gd name="T1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5">
                    <a:moveTo>
                      <a:pt x="1" y="175"/>
                    </a:moveTo>
                    <a:cubicBezTo>
                      <a:pt x="1" y="175"/>
                      <a:pt x="1" y="175"/>
                      <a:pt x="1" y="175"/>
                    </a:cubicBezTo>
                    <a:cubicBezTo>
                      <a:pt x="1" y="174"/>
                      <a:pt x="0" y="174"/>
                      <a:pt x="0" y="17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1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4"/>
                      <a:pt x="2" y="175"/>
                      <a:pt x="1" y="1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3" name="Freeform 118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1 w 34"/>
                  <a:gd name="T1" fmla="*/ 173 h 173"/>
                  <a:gd name="T2" fmla="*/ 1 w 34"/>
                  <a:gd name="T3" fmla="*/ 173 h 173"/>
                  <a:gd name="T4" fmla="*/ 0 w 34"/>
                  <a:gd name="T5" fmla="*/ 172 h 173"/>
                  <a:gd name="T6" fmla="*/ 32 w 34"/>
                  <a:gd name="T7" fmla="*/ 0 h 173"/>
                  <a:gd name="T8" fmla="*/ 34 w 34"/>
                  <a:gd name="T9" fmla="*/ 0 h 173"/>
                  <a:gd name="T10" fmla="*/ 34 w 34"/>
                  <a:gd name="T11" fmla="*/ 1 h 173"/>
                  <a:gd name="T12" fmla="*/ 2 w 34"/>
                  <a:gd name="T13" fmla="*/ 173 h 173"/>
                  <a:gd name="T14" fmla="*/ 1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4" name="Freeform 119"/>
              <p:cNvSpPr/>
              <p:nvPr/>
            </p:nvSpPr>
            <p:spPr bwMode="auto">
              <a:xfrm>
                <a:off x="9704388" y="1206500"/>
                <a:ext cx="771525" cy="6350"/>
              </a:xfrm>
              <a:custGeom>
                <a:avLst/>
                <a:gdLst>
                  <a:gd name="T0" fmla="*/ 138 w 139"/>
                  <a:gd name="T1" fmla="*/ 1 h 1"/>
                  <a:gd name="T2" fmla="*/ 1 w 139"/>
                  <a:gd name="T3" fmla="*/ 1 h 1"/>
                  <a:gd name="T4" fmla="*/ 0 w 139"/>
                  <a:gd name="T5" fmla="*/ 1 h 1"/>
                  <a:gd name="T6" fmla="*/ 1 w 139"/>
                  <a:gd name="T7" fmla="*/ 0 h 1"/>
                  <a:gd name="T8" fmla="*/ 138 w 139"/>
                  <a:gd name="T9" fmla="*/ 0 h 1"/>
                  <a:gd name="T10" fmla="*/ 139 w 139"/>
                  <a:gd name="T11" fmla="*/ 1 h 1"/>
                  <a:gd name="T12" fmla="*/ 138 w 139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">
                    <a:moveTo>
                      <a:pt x="138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38" y="0"/>
                      <a:pt x="139" y="0"/>
                      <a:pt x="139" y="1"/>
                    </a:cubicBezTo>
                    <a:cubicBezTo>
                      <a:pt x="139" y="1"/>
                      <a:pt x="138" y="1"/>
                      <a:pt x="1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5" name="Freeform 120"/>
              <p:cNvSpPr/>
              <p:nvPr/>
            </p:nvSpPr>
            <p:spPr bwMode="auto">
              <a:xfrm>
                <a:off x="9704388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6" name="Freeform 121"/>
              <p:cNvSpPr/>
              <p:nvPr/>
            </p:nvSpPr>
            <p:spPr bwMode="auto">
              <a:xfrm>
                <a:off x="9704388" y="728663"/>
                <a:ext cx="771525" cy="962025"/>
              </a:xfrm>
              <a:custGeom>
                <a:avLst/>
                <a:gdLst>
                  <a:gd name="T0" fmla="*/ 1 w 139"/>
                  <a:gd name="T1" fmla="*/ 173 h 173"/>
                  <a:gd name="T2" fmla="*/ 1 w 139"/>
                  <a:gd name="T3" fmla="*/ 173 h 173"/>
                  <a:gd name="T4" fmla="*/ 0 w 139"/>
                  <a:gd name="T5" fmla="*/ 172 h 173"/>
                  <a:gd name="T6" fmla="*/ 137 w 139"/>
                  <a:gd name="T7" fmla="*/ 0 h 173"/>
                  <a:gd name="T8" fmla="*/ 138 w 139"/>
                  <a:gd name="T9" fmla="*/ 0 h 173"/>
                  <a:gd name="T10" fmla="*/ 138 w 139"/>
                  <a:gd name="T11" fmla="*/ 1 h 173"/>
                  <a:gd name="T12" fmla="*/ 2 w 139"/>
                  <a:gd name="T13" fmla="*/ 173 h 173"/>
                  <a:gd name="T14" fmla="*/ 1 w 139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9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0"/>
                      <a:pt x="138" y="0"/>
                      <a:pt x="138" y="0"/>
                    </a:cubicBezTo>
                    <a:cubicBezTo>
                      <a:pt x="139" y="0"/>
                      <a:pt x="139" y="1"/>
                      <a:pt x="138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7" name="Freeform 122"/>
              <p:cNvSpPr/>
              <p:nvPr/>
            </p:nvSpPr>
            <p:spPr bwMode="auto">
              <a:xfrm>
                <a:off x="9882188" y="1679575"/>
                <a:ext cx="411163" cy="11113"/>
              </a:xfrm>
              <a:custGeom>
                <a:avLst/>
                <a:gdLst>
                  <a:gd name="T0" fmla="*/ 73 w 74"/>
                  <a:gd name="T1" fmla="*/ 2 h 2"/>
                  <a:gd name="T2" fmla="*/ 1 w 74"/>
                  <a:gd name="T3" fmla="*/ 2 h 2"/>
                  <a:gd name="T4" fmla="*/ 0 w 74"/>
                  <a:gd name="T5" fmla="*/ 1 h 2"/>
                  <a:gd name="T6" fmla="*/ 1 w 74"/>
                  <a:gd name="T7" fmla="*/ 0 h 2"/>
                  <a:gd name="T8" fmla="*/ 73 w 74"/>
                  <a:gd name="T9" fmla="*/ 0 h 2"/>
                  <a:gd name="T10" fmla="*/ 74 w 74"/>
                  <a:gd name="T11" fmla="*/ 1 h 2"/>
                  <a:gd name="T12" fmla="*/ 73 w 7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2">
                    <a:moveTo>
                      <a:pt x="7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4" y="1"/>
                      <a:pt x="74" y="1"/>
                    </a:cubicBezTo>
                    <a:cubicBezTo>
                      <a:pt x="74" y="2"/>
                      <a:pt x="74" y="2"/>
                      <a:pt x="7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8" name="Oval 123"/>
              <p:cNvSpPr>
                <a:spLocks noChangeArrowheads="1"/>
              </p:cNvSpPr>
              <p:nvPr/>
            </p:nvSpPr>
            <p:spPr bwMode="auto">
              <a:xfrm>
                <a:off x="10059988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9" name="Oval 124"/>
              <p:cNvSpPr>
                <a:spLocks noChangeArrowheads="1"/>
              </p:cNvSpPr>
              <p:nvPr/>
            </p:nvSpPr>
            <p:spPr bwMode="auto">
              <a:xfrm>
                <a:off x="10353675" y="1184275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0" name="Oval 125"/>
              <p:cNvSpPr>
                <a:spLocks noChangeArrowheads="1"/>
              </p:cNvSpPr>
              <p:nvPr/>
            </p:nvSpPr>
            <p:spPr bwMode="auto">
              <a:xfrm>
                <a:off x="9826625" y="14795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1" name="Oval 126"/>
              <p:cNvSpPr>
                <a:spLocks noChangeArrowheads="1"/>
              </p:cNvSpPr>
              <p:nvPr/>
            </p:nvSpPr>
            <p:spPr bwMode="auto">
              <a:xfrm>
                <a:off x="9959975" y="939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Oval 127"/>
              <p:cNvSpPr>
                <a:spLocks noChangeArrowheads="1"/>
              </p:cNvSpPr>
              <p:nvPr/>
            </p:nvSpPr>
            <p:spPr bwMode="auto">
              <a:xfrm>
                <a:off x="9771063" y="11842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Freeform 128"/>
              <p:cNvSpPr>
                <a:spLocks noEditPoints="1"/>
              </p:cNvSpPr>
              <p:nvPr/>
            </p:nvSpPr>
            <p:spPr bwMode="auto">
              <a:xfrm>
                <a:off x="9686925" y="711200"/>
                <a:ext cx="800100" cy="996950"/>
              </a:xfrm>
              <a:custGeom>
                <a:avLst/>
                <a:gdLst>
                  <a:gd name="T0" fmla="*/ 141 w 144"/>
                  <a:gd name="T1" fmla="*/ 179 h 179"/>
                  <a:gd name="T2" fmla="*/ 108 w 144"/>
                  <a:gd name="T3" fmla="*/ 179 h 179"/>
                  <a:gd name="T4" fmla="*/ 105 w 144"/>
                  <a:gd name="T5" fmla="*/ 175 h 179"/>
                  <a:gd name="T6" fmla="*/ 108 w 144"/>
                  <a:gd name="T7" fmla="*/ 172 h 179"/>
                  <a:gd name="T8" fmla="*/ 137 w 144"/>
                  <a:gd name="T9" fmla="*/ 172 h 179"/>
                  <a:gd name="T10" fmla="*/ 137 w 144"/>
                  <a:gd name="T11" fmla="*/ 7 h 179"/>
                  <a:gd name="T12" fmla="*/ 108 w 144"/>
                  <a:gd name="T13" fmla="*/ 7 h 179"/>
                  <a:gd name="T14" fmla="*/ 105 w 144"/>
                  <a:gd name="T15" fmla="*/ 4 h 179"/>
                  <a:gd name="T16" fmla="*/ 108 w 144"/>
                  <a:gd name="T17" fmla="*/ 0 h 179"/>
                  <a:gd name="T18" fmla="*/ 141 w 144"/>
                  <a:gd name="T19" fmla="*/ 0 h 179"/>
                  <a:gd name="T20" fmla="*/ 144 w 144"/>
                  <a:gd name="T21" fmla="*/ 4 h 179"/>
                  <a:gd name="T22" fmla="*/ 144 w 144"/>
                  <a:gd name="T23" fmla="*/ 175 h 179"/>
                  <a:gd name="T24" fmla="*/ 141 w 144"/>
                  <a:gd name="T25" fmla="*/ 179 h 179"/>
                  <a:gd name="T26" fmla="*/ 36 w 144"/>
                  <a:gd name="T27" fmla="*/ 179 h 179"/>
                  <a:gd name="T28" fmla="*/ 4 w 144"/>
                  <a:gd name="T29" fmla="*/ 179 h 179"/>
                  <a:gd name="T30" fmla="*/ 0 w 144"/>
                  <a:gd name="T31" fmla="*/ 175 h 179"/>
                  <a:gd name="T32" fmla="*/ 0 w 144"/>
                  <a:gd name="T33" fmla="*/ 4 h 179"/>
                  <a:gd name="T34" fmla="*/ 4 w 144"/>
                  <a:gd name="T35" fmla="*/ 0 h 179"/>
                  <a:gd name="T36" fmla="*/ 36 w 144"/>
                  <a:gd name="T37" fmla="*/ 0 h 179"/>
                  <a:gd name="T38" fmla="*/ 40 w 144"/>
                  <a:gd name="T39" fmla="*/ 4 h 179"/>
                  <a:gd name="T40" fmla="*/ 36 w 144"/>
                  <a:gd name="T41" fmla="*/ 7 h 179"/>
                  <a:gd name="T42" fmla="*/ 8 w 144"/>
                  <a:gd name="T43" fmla="*/ 7 h 179"/>
                  <a:gd name="T44" fmla="*/ 8 w 144"/>
                  <a:gd name="T45" fmla="*/ 172 h 179"/>
                  <a:gd name="T46" fmla="*/ 36 w 144"/>
                  <a:gd name="T47" fmla="*/ 172 h 179"/>
                  <a:gd name="T48" fmla="*/ 40 w 144"/>
                  <a:gd name="T49" fmla="*/ 175 h 179"/>
                  <a:gd name="T50" fmla="*/ 36 w 144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79">
                    <a:moveTo>
                      <a:pt x="141" y="179"/>
                    </a:move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06" y="179"/>
                      <a:pt x="105" y="177"/>
                      <a:pt x="105" y="175"/>
                    </a:cubicBezTo>
                    <a:cubicBezTo>
                      <a:pt x="105" y="173"/>
                      <a:pt x="106" y="172"/>
                      <a:pt x="108" y="172"/>
                    </a:cubicBezTo>
                    <a:cubicBezTo>
                      <a:pt x="137" y="172"/>
                      <a:pt x="137" y="172"/>
                      <a:pt x="137" y="172"/>
                    </a:cubicBezTo>
                    <a:cubicBezTo>
                      <a:pt x="137" y="7"/>
                      <a:pt x="137" y="7"/>
                      <a:pt x="137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6" y="7"/>
                      <a:pt x="105" y="6"/>
                      <a:pt x="105" y="4"/>
                    </a:cubicBezTo>
                    <a:cubicBezTo>
                      <a:pt x="105" y="2"/>
                      <a:pt x="106" y="0"/>
                      <a:pt x="10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3" y="0"/>
                      <a:pt x="144" y="2"/>
                      <a:pt x="144" y="4"/>
                    </a:cubicBezTo>
                    <a:cubicBezTo>
                      <a:pt x="144" y="175"/>
                      <a:pt x="144" y="175"/>
                      <a:pt x="144" y="175"/>
                    </a:cubicBezTo>
                    <a:cubicBezTo>
                      <a:pt x="144" y="177"/>
                      <a:pt x="143" y="179"/>
                      <a:pt x="141" y="179"/>
                    </a:cubicBezTo>
                    <a:close/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40" y="2"/>
                      <a:pt x="40" y="4"/>
                    </a:cubicBezTo>
                    <a:cubicBezTo>
                      <a:pt x="40" y="6"/>
                      <a:pt x="38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40" y="173"/>
                      <a:pt x="40" y="175"/>
                    </a:cubicBezTo>
                    <a:cubicBezTo>
                      <a:pt x="40" y="177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4" name="组合 603"/>
            <p:cNvGrpSpPr/>
            <p:nvPr/>
          </p:nvGrpSpPr>
          <p:grpSpPr>
            <a:xfrm>
              <a:off x="10823526" y="711200"/>
              <a:ext cx="228600" cy="996950"/>
              <a:chOff x="11037888" y="711200"/>
              <a:chExt cx="228600" cy="996950"/>
            </a:xfrm>
            <a:grpFill/>
          </p:grpSpPr>
          <p:sp>
            <p:nvSpPr>
              <p:cNvPr id="605" name="Freeform 129"/>
              <p:cNvSpPr/>
              <p:nvPr/>
            </p:nvSpPr>
            <p:spPr bwMode="auto">
              <a:xfrm>
                <a:off x="11237913" y="728663"/>
                <a:ext cx="6350" cy="962025"/>
              </a:xfrm>
              <a:custGeom>
                <a:avLst/>
                <a:gdLst>
                  <a:gd name="T0" fmla="*/ 0 w 1"/>
                  <a:gd name="T1" fmla="*/ 173 h 173"/>
                  <a:gd name="T2" fmla="*/ 0 w 1"/>
                  <a:gd name="T3" fmla="*/ 172 h 173"/>
                  <a:gd name="T4" fmla="*/ 0 w 1"/>
                  <a:gd name="T5" fmla="*/ 1 h 173"/>
                  <a:gd name="T6" fmla="*/ 0 w 1"/>
                  <a:gd name="T7" fmla="*/ 0 h 173"/>
                  <a:gd name="T8" fmla="*/ 1 w 1"/>
                  <a:gd name="T9" fmla="*/ 1 h 173"/>
                  <a:gd name="T10" fmla="*/ 1 w 1"/>
                  <a:gd name="T11" fmla="*/ 172 h 173"/>
                  <a:gd name="T12" fmla="*/ 0 w 1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73">
                    <a:moveTo>
                      <a:pt x="0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72"/>
                      <a:pt x="1" y="172"/>
                      <a:pt x="1" y="172"/>
                    </a:cubicBezTo>
                    <a:cubicBezTo>
                      <a:pt x="1" y="173"/>
                      <a:pt x="1" y="173"/>
                      <a:pt x="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Freeform 130"/>
              <p:cNvSpPr/>
              <p:nvPr/>
            </p:nvSpPr>
            <p:spPr bwMode="auto">
              <a:xfrm>
                <a:off x="11055350" y="728663"/>
                <a:ext cx="188913" cy="962025"/>
              </a:xfrm>
              <a:custGeom>
                <a:avLst/>
                <a:gdLst>
                  <a:gd name="T0" fmla="*/ 33 w 34"/>
                  <a:gd name="T1" fmla="*/ 173 h 173"/>
                  <a:gd name="T2" fmla="*/ 33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0 h 173"/>
                  <a:gd name="T10" fmla="*/ 34 w 34"/>
                  <a:gd name="T11" fmla="*/ 172 h 173"/>
                  <a:gd name="T12" fmla="*/ 34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Oval 131"/>
              <p:cNvSpPr>
                <a:spLocks noChangeArrowheads="1"/>
              </p:cNvSpPr>
              <p:nvPr/>
            </p:nvSpPr>
            <p:spPr bwMode="auto">
              <a:xfrm>
                <a:off x="11166475" y="14081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Oval 132"/>
              <p:cNvSpPr>
                <a:spLocks noChangeArrowheads="1"/>
              </p:cNvSpPr>
              <p:nvPr/>
            </p:nvSpPr>
            <p:spPr bwMode="auto">
              <a:xfrm>
                <a:off x="11215688" y="955675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Freeform 133"/>
              <p:cNvSpPr/>
              <p:nvPr/>
            </p:nvSpPr>
            <p:spPr bwMode="auto">
              <a:xfrm>
                <a:off x="11037888" y="711200"/>
                <a:ext cx="222250" cy="996950"/>
              </a:xfrm>
              <a:custGeom>
                <a:avLst/>
                <a:gdLst>
                  <a:gd name="T0" fmla="*/ 36 w 40"/>
                  <a:gd name="T1" fmla="*/ 179 h 179"/>
                  <a:gd name="T2" fmla="*/ 4 w 40"/>
                  <a:gd name="T3" fmla="*/ 179 h 179"/>
                  <a:gd name="T4" fmla="*/ 0 w 40"/>
                  <a:gd name="T5" fmla="*/ 175 h 179"/>
                  <a:gd name="T6" fmla="*/ 0 w 40"/>
                  <a:gd name="T7" fmla="*/ 4 h 179"/>
                  <a:gd name="T8" fmla="*/ 4 w 40"/>
                  <a:gd name="T9" fmla="*/ 0 h 179"/>
                  <a:gd name="T10" fmla="*/ 36 w 40"/>
                  <a:gd name="T11" fmla="*/ 0 h 179"/>
                  <a:gd name="T12" fmla="*/ 40 w 40"/>
                  <a:gd name="T13" fmla="*/ 4 h 179"/>
                  <a:gd name="T14" fmla="*/ 36 w 40"/>
                  <a:gd name="T15" fmla="*/ 7 h 179"/>
                  <a:gd name="T16" fmla="*/ 8 w 40"/>
                  <a:gd name="T17" fmla="*/ 7 h 179"/>
                  <a:gd name="T18" fmla="*/ 8 w 40"/>
                  <a:gd name="T19" fmla="*/ 172 h 179"/>
                  <a:gd name="T20" fmla="*/ 36 w 40"/>
                  <a:gd name="T21" fmla="*/ 172 h 179"/>
                  <a:gd name="T22" fmla="*/ 40 w 40"/>
                  <a:gd name="T23" fmla="*/ 175 h 179"/>
                  <a:gd name="T24" fmla="*/ 36 w 40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179">
                    <a:moveTo>
                      <a:pt x="3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7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7"/>
                      <a:pt x="3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7"/>
                      <a:pt x="39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0" name="组合 609"/>
            <p:cNvGrpSpPr/>
            <p:nvPr/>
          </p:nvGrpSpPr>
          <p:grpSpPr>
            <a:xfrm>
              <a:off x="144413" y="5145088"/>
              <a:ext cx="744538" cy="1023938"/>
              <a:chOff x="358775" y="5145088"/>
              <a:chExt cx="744538" cy="1023938"/>
            </a:xfrm>
            <a:grpFill/>
          </p:grpSpPr>
          <p:sp>
            <p:nvSpPr>
              <p:cNvPr id="611" name="Freeform 134"/>
              <p:cNvSpPr/>
              <p:nvPr/>
            </p:nvSpPr>
            <p:spPr bwMode="auto">
              <a:xfrm>
                <a:off x="725488" y="5156200"/>
                <a:ext cx="11113" cy="995363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Freeform 135"/>
              <p:cNvSpPr/>
              <p:nvPr/>
            </p:nvSpPr>
            <p:spPr bwMode="auto">
              <a:xfrm>
                <a:off x="481013" y="5278438"/>
                <a:ext cx="577850" cy="579438"/>
              </a:xfrm>
              <a:custGeom>
                <a:avLst/>
                <a:gdLst>
                  <a:gd name="T0" fmla="*/ 103 w 104"/>
                  <a:gd name="T1" fmla="*/ 104 h 104"/>
                  <a:gd name="T2" fmla="*/ 102 w 104"/>
                  <a:gd name="T3" fmla="*/ 103 h 104"/>
                  <a:gd name="T4" fmla="*/ 1 w 104"/>
                  <a:gd name="T5" fmla="*/ 2 h 104"/>
                  <a:gd name="T6" fmla="*/ 1 w 104"/>
                  <a:gd name="T7" fmla="*/ 1 h 104"/>
                  <a:gd name="T8" fmla="*/ 2 w 104"/>
                  <a:gd name="T9" fmla="*/ 1 h 104"/>
                  <a:gd name="T10" fmla="*/ 104 w 104"/>
                  <a:gd name="T11" fmla="*/ 102 h 104"/>
                  <a:gd name="T12" fmla="*/ 104 w 104"/>
                  <a:gd name="T13" fmla="*/ 103 h 104"/>
                  <a:gd name="T14" fmla="*/ 103 w 104"/>
                  <a:gd name="T1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4">
                    <a:moveTo>
                      <a:pt x="103" y="104"/>
                    </a:moveTo>
                    <a:cubicBezTo>
                      <a:pt x="103" y="104"/>
                      <a:pt x="102" y="104"/>
                      <a:pt x="102" y="10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2"/>
                      <a:pt x="104" y="103"/>
                      <a:pt x="104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Freeform 136"/>
              <p:cNvSpPr/>
              <p:nvPr/>
            </p:nvSpPr>
            <p:spPr bwMode="auto">
              <a:xfrm>
                <a:off x="725488" y="5846763"/>
                <a:ext cx="333375" cy="304800"/>
              </a:xfrm>
              <a:custGeom>
                <a:avLst/>
                <a:gdLst>
                  <a:gd name="T0" fmla="*/ 1 w 60"/>
                  <a:gd name="T1" fmla="*/ 55 h 55"/>
                  <a:gd name="T2" fmla="*/ 0 w 60"/>
                  <a:gd name="T3" fmla="*/ 55 h 55"/>
                  <a:gd name="T4" fmla="*/ 0 w 60"/>
                  <a:gd name="T5" fmla="*/ 54 h 55"/>
                  <a:gd name="T6" fmla="*/ 58 w 60"/>
                  <a:gd name="T7" fmla="*/ 0 h 55"/>
                  <a:gd name="T8" fmla="*/ 60 w 60"/>
                  <a:gd name="T9" fmla="*/ 0 h 55"/>
                  <a:gd name="T10" fmla="*/ 60 w 60"/>
                  <a:gd name="T11" fmla="*/ 1 h 55"/>
                  <a:gd name="T12" fmla="*/ 1 w 60"/>
                  <a:gd name="T13" fmla="*/ 55 h 55"/>
                  <a:gd name="T14" fmla="*/ 1 w 60"/>
                  <a:gd name="T1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5">
                    <a:moveTo>
                      <a:pt x="1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4"/>
                      <a:pt x="0" y="5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59" y="0"/>
                      <a:pt x="60" y="0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Freeform 137"/>
              <p:cNvSpPr/>
              <p:nvPr/>
            </p:nvSpPr>
            <p:spPr bwMode="auto">
              <a:xfrm>
                <a:off x="725488" y="5156200"/>
                <a:ext cx="333375" cy="701675"/>
              </a:xfrm>
              <a:custGeom>
                <a:avLst/>
                <a:gdLst>
                  <a:gd name="T0" fmla="*/ 59 w 60"/>
                  <a:gd name="T1" fmla="*/ 126 h 126"/>
                  <a:gd name="T2" fmla="*/ 58 w 60"/>
                  <a:gd name="T3" fmla="*/ 125 h 126"/>
                  <a:gd name="T4" fmla="*/ 0 w 60"/>
                  <a:gd name="T5" fmla="*/ 2 h 126"/>
                  <a:gd name="T6" fmla="*/ 0 w 60"/>
                  <a:gd name="T7" fmla="*/ 1 h 126"/>
                  <a:gd name="T8" fmla="*/ 1 w 60"/>
                  <a:gd name="T9" fmla="*/ 1 h 126"/>
                  <a:gd name="T10" fmla="*/ 60 w 60"/>
                  <a:gd name="T11" fmla="*/ 124 h 126"/>
                  <a:gd name="T12" fmla="*/ 59 w 60"/>
                  <a:gd name="T13" fmla="*/ 126 h 126"/>
                  <a:gd name="T14" fmla="*/ 59 w 60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26">
                    <a:moveTo>
                      <a:pt x="59" y="126"/>
                    </a:moveTo>
                    <a:cubicBezTo>
                      <a:pt x="59" y="126"/>
                      <a:pt x="58" y="126"/>
                      <a:pt x="58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60" y="125"/>
                      <a:pt x="60" y="125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Freeform 138"/>
              <p:cNvSpPr/>
              <p:nvPr/>
            </p:nvSpPr>
            <p:spPr bwMode="auto">
              <a:xfrm>
                <a:off x="725488" y="5278438"/>
                <a:ext cx="250825" cy="873125"/>
              </a:xfrm>
              <a:custGeom>
                <a:avLst/>
                <a:gdLst>
                  <a:gd name="T0" fmla="*/ 1 w 45"/>
                  <a:gd name="T1" fmla="*/ 157 h 157"/>
                  <a:gd name="T2" fmla="*/ 0 w 45"/>
                  <a:gd name="T3" fmla="*/ 157 h 157"/>
                  <a:gd name="T4" fmla="*/ 0 w 45"/>
                  <a:gd name="T5" fmla="*/ 156 h 157"/>
                  <a:gd name="T6" fmla="*/ 43 w 45"/>
                  <a:gd name="T7" fmla="*/ 1 h 157"/>
                  <a:gd name="T8" fmla="*/ 44 w 45"/>
                  <a:gd name="T9" fmla="*/ 0 h 157"/>
                  <a:gd name="T10" fmla="*/ 45 w 45"/>
                  <a:gd name="T11" fmla="*/ 1 h 157"/>
                  <a:gd name="T12" fmla="*/ 2 w 45"/>
                  <a:gd name="T13" fmla="*/ 157 h 157"/>
                  <a:gd name="T14" fmla="*/ 1 w 45"/>
                  <a:gd name="T1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7">
                    <a:moveTo>
                      <a:pt x="1" y="157"/>
                    </a:moveTo>
                    <a:cubicBezTo>
                      <a:pt x="1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6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4" y="0"/>
                      <a:pt x="44" y="0"/>
                    </a:cubicBezTo>
                    <a:cubicBezTo>
                      <a:pt x="45" y="0"/>
                      <a:pt x="45" y="1"/>
                      <a:pt x="45" y="1"/>
                    </a:cubicBezTo>
                    <a:cubicBezTo>
                      <a:pt x="2" y="157"/>
                      <a:pt x="2" y="157"/>
                      <a:pt x="2" y="157"/>
                    </a:cubicBezTo>
                    <a:cubicBezTo>
                      <a:pt x="1" y="157"/>
                      <a:pt x="1" y="157"/>
                      <a:pt x="1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Freeform 139"/>
              <p:cNvSpPr>
                <a:spLocks noEditPoints="1"/>
              </p:cNvSpPr>
              <p:nvPr/>
            </p:nvSpPr>
            <p:spPr bwMode="auto">
              <a:xfrm>
                <a:off x="358775" y="5145088"/>
                <a:ext cx="744538" cy="1023938"/>
              </a:xfrm>
              <a:custGeom>
                <a:avLst/>
                <a:gdLst>
                  <a:gd name="T0" fmla="*/ 67 w 134"/>
                  <a:gd name="T1" fmla="*/ 184 h 184"/>
                  <a:gd name="T2" fmla="*/ 36 w 134"/>
                  <a:gd name="T3" fmla="*/ 175 h 184"/>
                  <a:gd name="T4" fmla="*/ 16 w 134"/>
                  <a:gd name="T5" fmla="*/ 153 h 184"/>
                  <a:gd name="T6" fmla="*/ 4 w 134"/>
                  <a:gd name="T7" fmla="*/ 124 h 184"/>
                  <a:gd name="T8" fmla="*/ 0 w 134"/>
                  <a:gd name="T9" fmla="*/ 91 h 184"/>
                  <a:gd name="T10" fmla="*/ 4 w 134"/>
                  <a:gd name="T11" fmla="*/ 58 h 184"/>
                  <a:gd name="T12" fmla="*/ 16 w 134"/>
                  <a:gd name="T13" fmla="*/ 29 h 184"/>
                  <a:gd name="T14" fmla="*/ 37 w 134"/>
                  <a:gd name="T15" fmla="*/ 8 h 184"/>
                  <a:gd name="T16" fmla="*/ 67 w 134"/>
                  <a:gd name="T17" fmla="*/ 0 h 184"/>
                  <a:gd name="T18" fmla="*/ 96 w 134"/>
                  <a:gd name="T19" fmla="*/ 8 h 184"/>
                  <a:gd name="T20" fmla="*/ 117 w 134"/>
                  <a:gd name="T21" fmla="*/ 29 h 184"/>
                  <a:gd name="T22" fmla="*/ 130 w 134"/>
                  <a:gd name="T23" fmla="*/ 58 h 184"/>
                  <a:gd name="T24" fmla="*/ 134 w 134"/>
                  <a:gd name="T25" fmla="*/ 91 h 184"/>
                  <a:gd name="T26" fmla="*/ 130 w 134"/>
                  <a:gd name="T27" fmla="*/ 124 h 184"/>
                  <a:gd name="T28" fmla="*/ 118 w 134"/>
                  <a:gd name="T29" fmla="*/ 153 h 184"/>
                  <a:gd name="T30" fmla="*/ 97 w 134"/>
                  <a:gd name="T31" fmla="*/ 175 h 184"/>
                  <a:gd name="T32" fmla="*/ 67 w 134"/>
                  <a:gd name="T33" fmla="*/ 184 h 184"/>
                  <a:gd name="T34" fmla="*/ 67 w 134"/>
                  <a:gd name="T35" fmla="*/ 7 h 184"/>
                  <a:gd name="T36" fmla="*/ 41 w 134"/>
                  <a:gd name="T37" fmla="*/ 14 h 184"/>
                  <a:gd name="T38" fmla="*/ 22 w 134"/>
                  <a:gd name="T39" fmla="*/ 33 h 184"/>
                  <a:gd name="T40" fmla="*/ 11 w 134"/>
                  <a:gd name="T41" fmla="*/ 60 h 184"/>
                  <a:gd name="T42" fmla="*/ 7 w 134"/>
                  <a:gd name="T43" fmla="*/ 91 h 184"/>
                  <a:gd name="T44" fmla="*/ 11 w 134"/>
                  <a:gd name="T45" fmla="*/ 122 h 184"/>
                  <a:gd name="T46" fmla="*/ 22 w 134"/>
                  <a:gd name="T47" fmla="*/ 150 h 184"/>
                  <a:gd name="T48" fmla="*/ 41 w 134"/>
                  <a:gd name="T49" fmla="*/ 169 h 184"/>
                  <a:gd name="T50" fmla="*/ 67 w 134"/>
                  <a:gd name="T51" fmla="*/ 177 h 184"/>
                  <a:gd name="T52" fmla="*/ 93 w 134"/>
                  <a:gd name="T53" fmla="*/ 169 h 184"/>
                  <a:gd name="T54" fmla="*/ 111 w 134"/>
                  <a:gd name="T55" fmla="*/ 150 h 184"/>
                  <a:gd name="T56" fmla="*/ 123 w 134"/>
                  <a:gd name="T57" fmla="*/ 122 h 184"/>
                  <a:gd name="T58" fmla="*/ 126 w 134"/>
                  <a:gd name="T59" fmla="*/ 91 h 184"/>
                  <a:gd name="T60" fmla="*/ 123 w 134"/>
                  <a:gd name="T61" fmla="*/ 60 h 184"/>
                  <a:gd name="T62" fmla="*/ 111 w 134"/>
                  <a:gd name="T63" fmla="*/ 33 h 184"/>
                  <a:gd name="T64" fmla="*/ 92 w 134"/>
                  <a:gd name="T65" fmla="*/ 14 h 184"/>
                  <a:gd name="T66" fmla="*/ 67 w 134"/>
                  <a:gd name="T67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84">
                    <a:moveTo>
                      <a:pt x="67" y="184"/>
                    </a:moveTo>
                    <a:cubicBezTo>
                      <a:pt x="55" y="184"/>
                      <a:pt x="45" y="181"/>
                      <a:pt x="36" y="175"/>
                    </a:cubicBezTo>
                    <a:cubicBezTo>
                      <a:pt x="28" y="170"/>
                      <a:pt x="21" y="162"/>
                      <a:pt x="16" y="153"/>
                    </a:cubicBezTo>
                    <a:cubicBezTo>
                      <a:pt x="10" y="145"/>
                      <a:pt x="6" y="135"/>
                      <a:pt x="4" y="124"/>
                    </a:cubicBezTo>
                    <a:cubicBezTo>
                      <a:pt x="1" y="113"/>
                      <a:pt x="0" y="102"/>
                      <a:pt x="0" y="91"/>
                    </a:cubicBezTo>
                    <a:cubicBezTo>
                      <a:pt x="0" y="80"/>
                      <a:pt x="1" y="69"/>
                      <a:pt x="4" y="58"/>
                    </a:cubicBezTo>
                    <a:cubicBezTo>
                      <a:pt x="6" y="48"/>
                      <a:pt x="10" y="38"/>
                      <a:pt x="16" y="29"/>
                    </a:cubicBezTo>
                    <a:cubicBezTo>
                      <a:pt x="21" y="20"/>
                      <a:pt x="29" y="13"/>
                      <a:pt x="37" y="8"/>
                    </a:cubicBezTo>
                    <a:cubicBezTo>
                      <a:pt x="45" y="2"/>
                      <a:pt x="55" y="0"/>
                      <a:pt x="67" y="0"/>
                    </a:cubicBezTo>
                    <a:cubicBezTo>
                      <a:pt x="78" y="0"/>
                      <a:pt x="88" y="2"/>
                      <a:pt x="96" y="8"/>
                    </a:cubicBezTo>
                    <a:cubicBezTo>
                      <a:pt x="105" y="13"/>
                      <a:pt x="112" y="20"/>
                      <a:pt x="117" y="29"/>
                    </a:cubicBezTo>
                    <a:cubicBezTo>
                      <a:pt x="123" y="38"/>
                      <a:pt x="127" y="48"/>
                      <a:pt x="130" y="58"/>
                    </a:cubicBezTo>
                    <a:cubicBezTo>
                      <a:pt x="132" y="69"/>
                      <a:pt x="134" y="80"/>
                      <a:pt x="134" y="91"/>
                    </a:cubicBezTo>
                    <a:cubicBezTo>
                      <a:pt x="134" y="102"/>
                      <a:pt x="132" y="113"/>
                      <a:pt x="130" y="124"/>
                    </a:cubicBezTo>
                    <a:cubicBezTo>
                      <a:pt x="127" y="135"/>
                      <a:pt x="123" y="145"/>
                      <a:pt x="118" y="153"/>
                    </a:cubicBezTo>
                    <a:cubicBezTo>
                      <a:pt x="112" y="162"/>
                      <a:pt x="105" y="170"/>
                      <a:pt x="97" y="175"/>
                    </a:cubicBezTo>
                    <a:cubicBezTo>
                      <a:pt x="88" y="181"/>
                      <a:pt x="78" y="184"/>
                      <a:pt x="67" y="184"/>
                    </a:cubicBezTo>
                    <a:close/>
                    <a:moveTo>
                      <a:pt x="67" y="7"/>
                    </a:moveTo>
                    <a:cubicBezTo>
                      <a:pt x="57" y="7"/>
                      <a:pt x="48" y="9"/>
                      <a:pt x="41" y="14"/>
                    </a:cubicBezTo>
                    <a:cubicBezTo>
                      <a:pt x="33" y="19"/>
                      <a:pt x="27" y="25"/>
                      <a:pt x="22" y="33"/>
                    </a:cubicBezTo>
                    <a:cubicBezTo>
                      <a:pt x="17" y="41"/>
                      <a:pt x="13" y="50"/>
                      <a:pt x="11" y="60"/>
                    </a:cubicBezTo>
                    <a:cubicBezTo>
                      <a:pt x="8" y="70"/>
                      <a:pt x="7" y="81"/>
                      <a:pt x="7" y="91"/>
                    </a:cubicBezTo>
                    <a:cubicBezTo>
                      <a:pt x="7" y="101"/>
                      <a:pt x="8" y="112"/>
                      <a:pt x="11" y="122"/>
                    </a:cubicBezTo>
                    <a:cubicBezTo>
                      <a:pt x="13" y="132"/>
                      <a:pt x="17" y="141"/>
                      <a:pt x="22" y="150"/>
                    </a:cubicBezTo>
                    <a:cubicBezTo>
                      <a:pt x="27" y="158"/>
                      <a:pt x="33" y="164"/>
                      <a:pt x="41" y="169"/>
                    </a:cubicBezTo>
                    <a:cubicBezTo>
                      <a:pt x="48" y="174"/>
                      <a:pt x="57" y="177"/>
                      <a:pt x="67" y="177"/>
                    </a:cubicBezTo>
                    <a:cubicBezTo>
                      <a:pt x="76" y="177"/>
                      <a:pt x="85" y="174"/>
                      <a:pt x="93" y="169"/>
                    </a:cubicBezTo>
                    <a:cubicBezTo>
                      <a:pt x="100" y="164"/>
                      <a:pt x="106" y="158"/>
                      <a:pt x="111" y="150"/>
                    </a:cubicBezTo>
                    <a:cubicBezTo>
                      <a:pt x="116" y="141"/>
                      <a:pt x="120" y="132"/>
                      <a:pt x="123" y="122"/>
                    </a:cubicBezTo>
                    <a:cubicBezTo>
                      <a:pt x="125" y="112"/>
                      <a:pt x="126" y="101"/>
                      <a:pt x="126" y="91"/>
                    </a:cubicBezTo>
                    <a:cubicBezTo>
                      <a:pt x="126" y="81"/>
                      <a:pt x="125" y="70"/>
                      <a:pt x="123" y="60"/>
                    </a:cubicBezTo>
                    <a:cubicBezTo>
                      <a:pt x="120" y="50"/>
                      <a:pt x="116" y="41"/>
                      <a:pt x="111" y="33"/>
                    </a:cubicBezTo>
                    <a:cubicBezTo>
                      <a:pt x="106" y="25"/>
                      <a:pt x="100" y="19"/>
                      <a:pt x="92" y="14"/>
                    </a:cubicBezTo>
                    <a:cubicBezTo>
                      <a:pt x="85" y="9"/>
                      <a:pt x="77" y="7"/>
                      <a:pt x="6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Oval 140"/>
              <p:cNvSpPr>
                <a:spLocks noChangeArrowheads="1"/>
              </p:cNvSpPr>
              <p:nvPr/>
            </p:nvSpPr>
            <p:spPr bwMode="auto">
              <a:xfrm>
                <a:off x="703263" y="55006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Oval 141"/>
              <p:cNvSpPr>
                <a:spLocks noChangeArrowheads="1"/>
              </p:cNvSpPr>
              <p:nvPr/>
            </p:nvSpPr>
            <p:spPr bwMode="auto">
              <a:xfrm>
                <a:off x="876300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Oval 142"/>
              <p:cNvSpPr>
                <a:spLocks noChangeArrowheads="1"/>
              </p:cNvSpPr>
              <p:nvPr/>
            </p:nvSpPr>
            <p:spPr bwMode="auto">
              <a:xfrm>
                <a:off x="836613" y="56340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Oval 143"/>
              <p:cNvSpPr>
                <a:spLocks noChangeArrowheads="1"/>
              </p:cNvSpPr>
              <p:nvPr/>
            </p:nvSpPr>
            <p:spPr bwMode="auto">
              <a:xfrm>
                <a:off x="574675" y="5891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Oval 144"/>
              <p:cNvSpPr>
                <a:spLocks noChangeArrowheads="1"/>
              </p:cNvSpPr>
              <p:nvPr/>
            </p:nvSpPr>
            <p:spPr bwMode="auto">
              <a:xfrm>
                <a:off x="865188" y="59737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Oval 145"/>
              <p:cNvSpPr>
                <a:spLocks noChangeArrowheads="1"/>
              </p:cNvSpPr>
              <p:nvPr/>
            </p:nvSpPr>
            <p:spPr bwMode="auto">
              <a:xfrm>
                <a:off x="547688" y="53498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23" name="组合 622"/>
            <p:cNvGrpSpPr/>
            <p:nvPr/>
          </p:nvGrpSpPr>
          <p:grpSpPr>
            <a:xfrm>
              <a:off x="1466801" y="5156200"/>
              <a:ext cx="395288" cy="1001713"/>
              <a:chOff x="1681163" y="5156200"/>
              <a:chExt cx="395288" cy="1001713"/>
            </a:xfrm>
            <a:grpFill/>
          </p:grpSpPr>
          <p:sp>
            <p:nvSpPr>
              <p:cNvPr id="624" name="Freeform 146"/>
              <p:cNvSpPr/>
              <p:nvPr/>
            </p:nvSpPr>
            <p:spPr bwMode="auto">
              <a:xfrm>
                <a:off x="2043113" y="5172075"/>
                <a:ext cx="11113" cy="968375"/>
              </a:xfrm>
              <a:custGeom>
                <a:avLst/>
                <a:gdLst>
                  <a:gd name="T0" fmla="*/ 1 w 2"/>
                  <a:gd name="T1" fmla="*/ 174 h 174"/>
                  <a:gd name="T2" fmla="*/ 0 w 2"/>
                  <a:gd name="T3" fmla="*/ 173 h 174"/>
                  <a:gd name="T4" fmla="*/ 0 w 2"/>
                  <a:gd name="T5" fmla="*/ 1 h 174"/>
                  <a:gd name="T6" fmla="*/ 1 w 2"/>
                  <a:gd name="T7" fmla="*/ 0 h 174"/>
                  <a:gd name="T8" fmla="*/ 2 w 2"/>
                  <a:gd name="T9" fmla="*/ 1 h 174"/>
                  <a:gd name="T10" fmla="*/ 2 w 2"/>
                  <a:gd name="T11" fmla="*/ 173 h 174"/>
                  <a:gd name="T12" fmla="*/ 1 w 2"/>
                  <a:gd name="T13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Freeform 147"/>
              <p:cNvSpPr/>
              <p:nvPr/>
            </p:nvSpPr>
            <p:spPr bwMode="auto">
              <a:xfrm>
                <a:off x="1865313" y="5172075"/>
                <a:ext cx="188913" cy="177800"/>
              </a:xfrm>
              <a:custGeom>
                <a:avLst/>
                <a:gdLst>
                  <a:gd name="T0" fmla="*/ 1 w 34"/>
                  <a:gd name="T1" fmla="*/ 32 h 32"/>
                  <a:gd name="T2" fmla="*/ 0 w 34"/>
                  <a:gd name="T3" fmla="*/ 32 h 32"/>
                  <a:gd name="T4" fmla="*/ 0 w 34"/>
                  <a:gd name="T5" fmla="*/ 31 h 32"/>
                  <a:gd name="T6" fmla="*/ 32 w 34"/>
                  <a:gd name="T7" fmla="*/ 0 h 32"/>
                  <a:gd name="T8" fmla="*/ 33 w 34"/>
                  <a:gd name="T9" fmla="*/ 0 h 32"/>
                  <a:gd name="T10" fmla="*/ 33 w 34"/>
                  <a:gd name="T11" fmla="*/ 2 h 32"/>
                  <a:gd name="T12" fmla="*/ 1 w 34"/>
                  <a:gd name="T13" fmla="*/ 32 h 32"/>
                  <a:gd name="T14" fmla="*/ 1 w 3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2">
                    <a:moveTo>
                      <a:pt x="1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1"/>
                      <a:pt x="0" y="3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3" y="0"/>
                      <a:pt x="33" y="0"/>
                    </a:cubicBezTo>
                    <a:cubicBezTo>
                      <a:pt x="34" y="1"/>
                      <a:pt x="34" y="1"/>
                      <a:pt x="33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Freeform 148"/>
              <p:cNvSpPr/>
              <p:nvPr/>
            </p:nvSpPr>
            <p:spPr bwMode="auto">
              <a:xfrm>
                <a:off x="1692275" y="5172075"/>
                <a:ext cx="184150" cy="177800"/>
              </a:xfrm>
              <a:custGeom>
                <a:avLst/>
                <a:gdLst>
                  <a:gd name="T0" fmla="*/ 32 w 33"/>
                  <a:gd name="T1" fmla="*/ 32 h 32"/>
                  <a:gd name="T2" fmla="*/ 31 w 33"/>
                  <a:gd name="T3" fmla="*/ 32 h 32"/>
                  <a:gd name="T4" fmla="*/ 1 w 33"/>
                  <a:gd name="T5" fmla="*/ 2 h 32"/>
                  <a:gd name="T6" fmla="*/ 1 w 33"/>
                  <a:gd name="T7" fmla="*/ 0 h 32"/>
                  <a:gd name="T8" fmla="*/ 2 w 33"/>
                  <a:gd name="T9" fmla="*/ 0 h 32"/>
                  <a:gd name="T10" fmla="*/ 32 w 33"/>
                  <a:gd name="T11" fmla="*/ 31 h 32"/>
                  <a:gd name="T12" fmla="*/ 32 w 33"/>
                  <a:gd name="T13" fmla="*/ 32 h 32"/>
                  <a:gd name="T14" fmla="*/ 32 w 33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32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Freeform 149"/>
              <p:cNvSpPr/>
              <p:nvPr/>
            </p:nvSpPr>
            <p:spPr bwMode="auto">
              <a:xfrm>
                <a:off x="1865313" y="5172075"/>
                <a:ext cx="188913" cy="968375"/>
              </a:xfrm>
              <a:custGeom>
                <a:avLst/>
                <a:gdLst>
                  <a:gd name="T0" fmla="*/ 1 w 34"/>
                  <a:gd name="T1" fmla="*/ 174 h 174"/>
                  <a:gd name="T2" fmla="*/ 0 w 34"/>
                  <a:gd name="T3" fmla="*/ 174 h 174"/>
                  <a:gd name="T4" fmla="*/ 0 w 34"/>
                  <a:gd name="T5" fmla="*/ 173 h 174"/>
                  <a:gd name="T6" fmla="*/ 32 w 34"/>
                  <a:gd name="T7" fmla="*/ 1 h 174"/>
                  <a:gd name="T8" fmla="*/ 33 w 34"/>
                  <a:gd name="T9" fmla="*/ 0 h 174"/>
                  <a:gd name="T10" fmla="*/ 34 w 34"/>
                  <a:gd name="T11" fmla="*/ 1 h 174"/>
                  <a:gd name="T12" fmla="*/ 1 w 34"/>
                  <a:gd name="T13" fmla="*/ 173 h 174"/>
                  <a:gd name="T14" fmla="*/ 1 w 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4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Freeform 150"/>
              <p:cNvSpPr/>
              <p:nvPr/>
            </p:nvSpPr>
            <p:spPr bwMode="auto">
              <a:xfrm>
                <a:off x="1865313" y="5345113"/>
                <a:ext cx="188913" cy="795338"/>
              </a:xfrm>
              <a:custGeom>
                <a:avLst/>
                <a:gdLst>
                  <a:gd name="T0" fmla="*/ 33 w 34"/>
                  <a:gd name="T1" fmla="*/ 143 h 143"/>
                  <a:gd name="T2" fmla="*/ 32 w 34"/>
                  <a:gd name="T3" fmla="*/ 142 h 143"/>
                  <a:gd name="T4" fmla="*/ 0 w 34"/>
                  <a:gd name="T5" fmla="*/ 1 h 143"/>
                  <a:gd name="T6" fmla="*/ 0 w 34"/>
                  <a:gd name="T7" fmla="*/ 0 h 143"/>
                  <a:gd name="T8" fmla="*/ 1 w 34"/>
                  <a:gd name="T9" fmla="*/ 0 h 143"/>
                  <a:gd name="T10" fmla="*/ 34 w 34"/>
                  <a:gd name="T11" fmla="*/ 142 h 143"/>
                  <a:gd name="T12" fmla="*/ 33 w 34"/>
                  <a:gd name="T13" fmla="*/ 143 h 143"/>
                  <a:gd name="T14" fmla="*/ 33 w 3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43">
                    <a:moveTo>
                      <a:pt x="33" y="143"/>
                    </a:moveTo>
                    <a:cubicBezTo>
                      <a:pt x="32" y="143"/>
                      <a:pt x="32" y="143"/>
                      <a:pt x="32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4" y="142"/>
                      <a:pt x="33" y="143"/>
                      <a:pt x="33" y="143"/>
                    </a:cubicBezTo>
                    <a:cubicBezTo>
                      <a:pt x="33" y="143"/>
                      <a:pt x="33" y="143"/>
                      <a:pt x="3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Freeform 151"/>
              <p:cNvSpPr/>
              <p:nvPr/>
            </p:nvSpPr>
            <p:spPr bwMode="auto">
              <a:xfrm>
                <a:off x="1681163" y="5156200"/>
                <a:ext cx="384175" cy="1001713"/>
              </a:xfrm>
              <a:custGeom>
                <a:avLst/>
                <a:gdLst>
                  <a:gd name="T0" fmla="*/ 66 w 69"/>
                  <a:gd name="T1" fmla="*/ 180 h 180"/>
                  <a:gd name="T2" fmla="*/ 34 w 69"/>
                  <a:gd name="T3" fmla="*/ 180 h 180"/>
                  <a:gd name="T4" fmla="*/ 30 w 69"/>
                  <a:gd name="T5" fmla="*/ 176 h 180"/>
                  <a:gd name="T6" fmla="*/ 30 w 69"/>
                  <a:gd name="T7" fmla="*/ 38 h 180"/>
                  <a:gd name="T8" fmla="*/ 3 w 69"/>
                  <a:gd name="T9" fmla="*/ 38 h 180"/>
                  <a:gd name="T10" fmla="*/ 0 w 69"/>
                  <a:gd name="T11" fmla="*/ 35 h 180"/>
                  <a:gd name="T12" fmla="*/ 0 w 69"/>
                  <a:gd name="T13" fmla="*/ 4 h 180"/>
                  <a:gd name="T14" fmla="*/ 3 w 69"/>
                  <a:gd name="T15" fmla="*/ 0 h 180"/>
                  <a:gd name="T16" fmla="*/ 66 w 69"/>
                  <a:gd name="T17" fmla="*/ 0 h 180"/>
                  <a:gd name="T18" fmla="*/ 69 w 69"/>
                  <a:gd name="T19" fmla="*/ 4 h 180"/>
                  <a:gd name="T20" fmla="*/ 66 w 69"/>
                  <a:gd name="T21" fmla="*/ 8 h 180"/>
                  <a:gd name="T22" fmla="*/ 7 w 69"/>
                  <a:gd name="T23" fmla="*/ 8 h 180"/>
                  <a:gd name="T24" fmla="*/ 7 w 69"/>
                  <a:gd name="T25" fmla="*/ 31 h 180"/>
                  <a:gd name="T26" fmla="*/ 34 w 69"/>
                  <a:gd name="T27" fmla="*/ 31 h 180"/>
                  <a:gd name="T28" fmla="*/ 37 w 69"/>
                  <a:gd name="T29" fmla="*/ 35 h 180"/>
                  <a:gd name="T30" fmla="*/ 37 w 69"/>
                  <a:gd name="T31" fmla="*/ 172 h 180"/>
                  <a:gd name="T32" fmla="*/ 66 w 69"/>
                  <a:gd name="T33" fmla="*/ 172 h 180"/>
                  <a:gd name="T34" fmla="*/ 69 w 69"/>
                  <a:gd name="T35" fmla="*/ 176 h 180"/>
                  <a:gd name="T36" fmla="*/ 66 w 69"/>
                  <a:gd name="T37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" h="180">
                    <a:moveTo>
                      <a:pt x="66" y="180"/>
                    </a:moveTo>
                    <a:cubicBezTo>
                      <a:pt x="34" y="180"/>
                      <a:pt x="34" y="180"/>
                      <a:pt x="34" y="180"/>
                    </a:cubicBezTo>
                    <a:cubicBezTo>
                      <a:pt x="32" y="180"/>
                      <a:pt x="30" y="178"/>
                      <a:pt x="30" y="176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8" y="0"/>
                      <a:pt x="69" y="2"/>
                      <a:pt x="69" y="4"/>
                    </a:cubicBezTo>
                    <a:cubicBezTo>
                      <a:pt x="69" y="6"/>
                      <a:pt x="68" y="8"/>
                      <a:pt x="6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7" y="33"/>
                      <a:pt x="37" y="35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66" y="172"/>
                      <a:pt x="66" y="172"/>
                      <a:pt x="66" y="172"/>
                    </a:cubicBezTo>
                    <a:cubicBezTo>
                      <a:pt x="68" y="172"/>
                      <a:pt x="69" y="174"/>
                      <a:pt x="69" y="176"/>
                    </a:cubicBezTo>
                    <a:cubicBezTo>
                      <a:pt x="69" y="178"/>
                      <a:pt x="68" y="180"/>
                      <a:pt x="66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Oval 152"/>
              <p:cNvSpPr>
                <a:spLocks noChangeArrowheads="1"/>
              </p:cNvSpPr>
              <p:nvPr/>
            </p:nvSpPr>
            <p:spPr bwMode="auto">
              <a:xfrm>
                <a:off x="1920875" y="56737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Oval 153"/>
              <p:cNvSpPr>
                <a:spLocks noChangeArrowheads="1"/>
              </p:cNvSpPr>
              <p:nvPr/>
            </p:nvSpPr>
            <p:spPr bwMode="auto">
              <a:xfrm>
                <a:off x="1920875" y="52451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Oval 154"/>
              <p:cNvSpPr>
                <a:spLocks noChangeArrowheads="1"/>
              </p:cNvSpPr>
              <p:nvPr/>
            </p:nvSpPr>
            <p:spPr bwMode="auto">
              <a:xfrm>
                <a:off x="2020888" y="58626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33" name="组合 632"/>
            <p:cNvGrpSpPr/>
            <p:nvPr/>
          </p:nvGrpSpPr>
          <p:grpSpPr>
            <a:xfrm>
              <a:off x="2584401" y="5132388"/>
              <a:ext cx="684213" cy="1019175"/>
              <a:chOff x="2798763" y="5132388"/>
              <a:chExt cx="684213" cy="1019175"/>
            </a:xfrm>
            <a:grpFill/>
          </p:grpSpPr>
          <p:sp>
            <p:nvSpPr>
              <p:cNvPr id="634" name="Freeform 155"/>
              <p:cNvSpPr/>
              <p:nvPr/>
            </p:nvSpPr>
            <p:spPr bwMode="auto">
              <a:xfrm>
                <a:off x="2809875" y="5522913"/>
                <a:ext cx="650875" cy="11113"/>
              </a:xfrm>
              <a:custGeom>
                <a:avLst/>
                <a:gdLst>
                  <a:gd name="T0" fmla="*/ 116 w 117"/>
                  <a:gd name="T1" fmla="*/ 2 h 2"/>
                  <a:gd name="T2" fmla="*/ 1 w 117"/>
                  <a:gd name="T3" fmla="*/ 2 h 2"/>
                  <a:gd name="T4" fmla="*/ 0 w 117"/>
                  <a:gd name="T5" fmla="*/ 1 h 2"/>
                  <a:gd name="T6" fmla="*/ 1 w 117"/>
                  <a:gd name="T7" fmla="*/ 0 h 2"/>
                  <a:gd name="T8" fmla="*/ 116 w 117"/>
                  <a:gd name="T9" fmla="*/ 0 h 2"/>
                  <a:gd name="T10" fmla="*/ 117 w 117"/>
                  <a:gd name="T11" fmla="*/ 1 h 2"/>
                  <a:gd name="T12" fmla="*/ 116 w 11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2">
                    <a:moveTo>
                      <a:pt x="116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1"/>
                      <a:pt x="117" y="1"/>
                    </a:cubicBezTo>
                    <a:cubicBezTo>
                      <a:pt x="117" y="2"/>
                      <a:pt x="116" y="2"/>
                      <a:pt x="1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Freeform 156"/>
              <p:cNvSpPr/>
              <p:nvPr/>
            </p:nvSpPr>
            <p:spPr bwMode="auto">
              <a:xfrm>
                <a:off x="3098800" y="5160963"/>
                <a:ext cx="11113" cy="812800"/>
              </a:xfrm>
              <a:custGeom>
                <a:avLst/>
                <a:gdLst>
                  <a:gd name="T0" fmla="*/ 1 w 2"/>
                  <a:gd name="T1" fmla="*/ 146 h 146"/>
                  <a:gd name="T2" fmla="*/ 0 w 2"/>
                  <a:gd name="T3" fmla="*/ 145 h 146"/>
                  <a:gd name="T4" fmla="*/ 0 w 2"/>
                  <a:gd name="T5" fmla="*/ 1 h 146"/>
                  <a:gd name="T6" fmla="*/ 1 w 2"/>
                  <a:gd name="T7" fmla="*/ 0 h 146"/>
                  <a:gd name="T8" fmla="*/ 2 w 2"/>
                  <a:gd name="T9" fmla="*/ 1 h 146"/>
                  <a:gd name="T10" fmla="*/ 2 w 2"/>
                  <a:gd name="T11" fmla="*/ 145 h 146"/>
                  <a:gd name="T12" fmla="*/ 1 w 2"/>
                  <a:gd name="T1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6">
                    <a:moveTo>
                      <a:pt x="1" y="146"/>
                    </a:moveTo>
                    <a:cubicBezTo>
                      <a:pt x="1" y="146"/>
                      <a:pt x="0" y="145"/>
                      <a:pt x="0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2" y="145"/>
                      <a:pt x="2" y="146"/>
                      <a:pt x="1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Freeform 157"/>
              <p:cNvSpPr/>
              <p:nvPr/>
            </p:nvSpPr>
            <p:spPr bwMode="auto">
              <a:xfrm>
                <a:off x="2816225" y="5378450"/>
                <a:ext cx="633413" cy="635000"/>
              </a:xfrm>
              <a:custGeom>
                <a:avLst/>
                <a:gdLst>
                  <a:gd name="T0" fmla="*/ 1 w 114"/>
                  <a:gd name="T1" fmla="*/ 114 h 114"/>
                  <a:gd name="T2" fmla="*/ 0 w 114"/>
                  <a:gd name="T3" fmla="*/ 114 h 114"/>
                  <a:gd name="T4" fmla="*/ 0 w 114"/>
                  <a:gd name="T5" fmla="*/ 113 h 114"/>
                  <a:gd name="T6" fmla="*/ 112 w 114"/>
                  <a:gd name="T7" fmla="*/ 0 h 114"/>
                  <a:gd name="T8" fmla="*/ 114 w 114"/>
                  <a:gd name="T9" fmla="*/ 0 h 114"/>
                  <a:gd name="T10" fmla="*/ 114 w 114"/>
                  <a:gd name="T11" fmla="*/ 1 h 114"/>
                  <a:gd name="T12" fmla="*/ 1 w 114"/>
                  <a:gd name="T13" fmla="*/ 114 h 114"/>
                  <a:gd name="T14" fmla="*/ 1 w 114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1" y="114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0" y="113"/>
                      <a:pt x="0" y="11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4" y="0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1" y="114"/>
                      <a:pt x="1" y="114"/>
                      <a:pt x="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Freeform 158"/>
              <p:cNvSpPr/>
              <p:nvPr/>
            </p:nvSpPr>
            <p:spPr bwMode="auto">
              <a:xfrm>
                <a:off x="2809875" y="5378450"/>
                <a:ext cx="639763" cy="155575"/>
              </a:xfrm>
              <a:custGeom>
                <a:avLst/>
                <a:gdLst>
                  <a:gd name="T0" fmla="*/ 1 w 115"/>
                  <a:gd name="T1" fmla="*/ 28 h 28"/>
                  <a:gd name="T2" fmla="*/ 0 w 115"/>
                  <a:gd name="T3" fmla="*/ 28 h 28"/>
                  <a:gd name="T4" fmla="*/ 1 w 115"/>
                  <a:gd name="T5" fmla="*/ 27 h 28"/>
                  <a:gd name="T6" fmla="*/ 114 w 115"/>
                  <a:gd name="T7" fmla="*/ 0 h 28"/>
                  <a:gd name="T8" fmla="*/ 115 w 115"/>
                  <a:gd name="T9" fmla="*/ 1 h 28"/>
                  <a:gd name="T10" fmla="*/ 114 w 115"/>
                  <a:gd name="T11" fmla="*/ 2 h 28"/>
                  <a:gd name="T12" fmla="*/ 2 w 115"/>
                  <a:gd name="T13" fmla="*/ 28 h 28"/>
                  <a:gd name="T14" fmla="*/ 1 w 115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28">
                    <a:moveTo>
                      <a:pt x="1" y="28"/>
                    </a:moveTo>
                    <a:cubicBezTo>
                      <a:pt x="1" y="28"/>
                      <a:pt x="1" y="28"/>
                      <a:pt x="0" y="28"/>
                    </a:cubicBezTo>
                    <a:cubicBezTo>
                      <a:pt x="0" y="27"/>
                      <a:pt x="1" y="27"/>
                      <a:pt x="1" y="27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4" y="0"/>
                      <a:pt x="115" y="0"/>
                      <a:pt x="115" y="1"/>
                    </a:cubicBezTo>
                    <a:cubicBezTo>
                      <a:pt x="115" y="1"/>
                      <a:pt x="115" y="2"/>
                      <a:pt x="114" y="2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1" y="28"/>
                      <a:pt x="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Freeform 159"/>
              <p:cNvSpPr/>
              <p:nvPr/>
            </p:nvSpPr>
            <p:spPr bwMode="auto">
              <a:xfrm>
                <a:off x="3098800" y="5160963"/>
                <a:ext cx="361950" cy="373063"/>
              </a:xfrm>
              <a:custGeom>
                <a:avLst/>
                <a:gdLst>
                  <a:gd name="T0" fmla="*/ 64 w 65"/>
                  <a:gd name="T1" fmla="*/ 67 h 67"/>
                  <a:gd name="T2" fmla="*/ 63 w 65"/>
                  <a:gd name="T3" fmla="*/ 67 h 67"/>
                  <a:gd name="T4" fmla="*/ 1 w 65"/>
                  <a:gd name="T5" fmla="*/ 2 h 67"/>
                  <a:gd name="T6" fmla="*/ 1 w 65"/>
                  <a:gd name="T7" fmla="*/ 0 h 67"/>
                  <a:gd name="T8" fmla="*/ 2 w 65"/>
                  <a:gd name="T9" fmla="*/ 0 h 67"/>
                  <a:gd name="T10" fmla="*/ 65 w 65"/>
                  <a:gd name="T11" fmla="*/ 66 h 67"/>
                  <a:gd name="T12" fmla="*/ 64 w 65"/>
                  <a:gd name="T13" fmla="*/ 67 h 67"/>
                  <a:gd name="T14" fmla="*/ 64 w 65"/>
                  <a:gd name="T1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7">
                    <a:moveTo>
                      <a:pt x="64" y="67"/>
                    </a:moveTo>
                    <a:cubicBezTo>
                      <a:pt x="64" y="67"/>
                      <a:pt x="63" y="67"/>
                      <a:pt x="63" y="6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Freeform 160"/>
              <p:cNvSpPr/>
              <p:nvPr/>
            </p:nvSpPr>
            <p:spPr bwMode="auto">
              <a:xfrm>
                <a:off x="2816225" y="6002338"/>
                <a:ext cx="644525" cy="138113"/>
              </a:xfrm>
              <a:custGeom>
                <a:avLst/>
                <a:gdLst>
                  <a:gd name="T0" fmla="*/ 115 w 116"/>
                  <a:gd name="T1" fmla="*/ 25 h 25"/>
                  <a:gd name="T2" fmla="*/ 115 w 116"/>
                  <a:gd name="T3" fmla="*/ 25 h 25"/>
                  <a:gd name="T4" fmla="*/ 0 w 116"/>
                  <a:gd name="T5" fmla="*/ 2 h 25"/>
                  <a:gd name="T6" fmla="*/ 0 w 116"/>
                  <a:gd name="T7" fmla="*/ 1 h 25"/>
                  <a:gd name="T8" fmla="*/ 1 w 116"/>
                  <a:gd name="T9" fmla="*/ 0 h 25"/>
                  <a:gd name="T10" fmla="*/ 116 w 116"/>
                  <a:gd name="T11" fmla="*/ 23 h 25"/>
                  <a:gd name="T12" fmla="*/ 116 w 116"/>
                  <a:gd name="T13" fmla="*/ 24 h 25"/>
                  <a:gd name="T14" fmla="*/ 115 w 116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5">
                    <a:moveTo>
                      <a:pt x="115" y="25"/>
                    </a:moveTo>
                    <a:cubicBezTo>
                      <a:pt x="115" y="25"/>
                      <a:pt x="115" y="25"/>
                      <a:pt x="115" y="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6" y="23"/>
                      <a:pt x="116" y="23"/>
                      <a:pt x="116" y="24"/>
                    </a:cubicBezTo>
                    <a:cubicBezTo>
                      <a:pt x="116" y="24"/>
                      <a:pt x="116" y="25"/>
                      <a:pt x="1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Freeform 161"/>
              <p:cNvSpPr/>
              <p:nvPr/>
            </p:nvSpPr>
            <p:spPr bwMode="auto">
              <a:xfrm>
                <a:off x="2816225" y="5711825"/>
                <a:ext cx="293688" cy="428625"/>
              </a:xfrm>
              <a:custGeom>
                <a:avLst/>
                <a:gdLst>
                  <a:gd name="T0" fmla="*/ 1 w 53"/>
                  <a:gd name="T1" fmla="*/ 77 h 77"/>
                  <a:gd name="T2" fmla="*/ 0 w 53"/>
                  <a:gd name="T3" fmla="*/ 76 h 77"/>
                  <a:gd name="T4" fmla="*/ 0 w 53"/>
                  <a:gd name="T5" fmla="*/ 75 h 77"/>
                  <a:gd name="T6" fmla="*/ 52 w 53"/>
                  <a:gd name="T7" fmla="*/ 1 h 77"/>
                  <a:gd name="T8" fmla="*/ 53 w 53"/>
                  <a:gd name="T9" fmla="*/ 1 h 77"/>
                  <a:gd name="T10" fmla="*/ 53 w 53"/>
                  <a:gd name="T11" fmla="*/ 2 h 77"/>
                  <a:gd name="T12" fmla="*/ 1 w 53"/>
                  <a:gd name="T13" fmla="*/ 76 h 77"/>
                  <a:gd name="T14" fmla="*/ 1 w 53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77">
                    <a:moveTo>
                      <a:pt x="1" y="77"/>
                    </a:moveTo>
                    <a:cubicBezTo>
                      <a:pt x="0" y="77"/>
                      <a:pt x="0" y="77"/>
                      <a:pt x="0" y="76"/>
                    </a:cubicBezTo>
                    <a:cubicBezTo>
                      <a:pt x="0" y="76"/>
                      <a:pt x="0" y="76"/>
                      <a:pt x="0" y="75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0"/>
                      <a:pt x="53" y="1"/>
                    </a:cubicBezTo>
                    <a:cubicBezTo>
                      <a:pt x="53" y="1"/>
                      <a:pt x="53" y="2"/>
                      <a:pt x="53" y="2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1" y="76"/>
                      <a:pt x="1" y="77"/>
                      <a:pt x="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Freeform 162"/>
              <p:cNvSpPr/>
              <p:nvPr/>
            </p:nvSpPr>
            <p:spPr bwMode="auto">
              <a:xfrm>
                <a:off x="2809875" y="5522913"/>
                <a:ext cx="300038" cy="200025"/>
              </a:xfrm>
              <a:custGeom>
                <a:avLst/>
                <a:gdLst>
                  <a:gd name="T0" fmla="*/ 53 w 54"/>
                  <a:gd name="T1" fmla="*/ 36 h 36"/>
                  <a:gd name="T2" fmla="*/ 53 w 54"/>
                  <a:gd name="T3" fmla="*/ 36 h 36"/>
                  <a:gd name="T4" fmla="*/ 1 w 54"/>
                  <a:gd name="T5" fmla="*/ 2 h 36"/>
                  <a:gd name="T6" fmla="*/ 1 w 54"/>
                  <a:gd name="T7" fmla="*/ 1 h 36"/>
                  <a:gd name="T8" fmla="*/ 2 w 54"/>
                  <a:gd name="T9" fmla="*/ 1 h 36"/>
                  <a:gd name="T10" fmla="*/ 54 w 54"/>
                  <a:gd name="T11" fmla="*/ 35 h 36"/>
                  <a:gd name="T12" fmla="*/ 54 w 54"/>
                  <a:gd name="T13" fmla="*/ 36 h 36"/>
                  <a:gd name="T14" fmla="*/ 53 w 54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36">
                    <a:moveTo>
                      <a:pt x="53" y="36"/>
                    </a:moveTo>
                    <a:cubicBezTo>
                      <a:pt x="53" y="36"/>
                      <a:pt x="53" y="36"/>
                      <a:pt x="53" y="3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54" y="36"/>
                      <a:pt x="54" y="36"/>
                      <a:pt x="53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Freeform 163"/>
              <p:cNvSpPr/>
              <p:nvPr/>
            </p:nvSpPr>
            <p:spPr bwMode="auto">
              <a:xfrm>
                <a:off x="2798763" y="5132388"/>
                <a:ext cx="684213" cy="1019175"/>
              </a:xfrm>
              <a:custGeom>
                <a:avLst/>
                <a:gdLst>
                  <a:gd name="T0" fmla="*/ 118 w 123"/>
                  <a:gd name="T1" fmla="*/ 183 h 183"/>
                  <a:gd name="T2" fmla="*/ 4 w 123"/>
                  <a:gd name="T3" fmla="*/ 183 h 183"/>
                  <a:gd name="T4" fmla="*/ 0 w 123"/>
                  <a:gd name="T5" fmla="*/ 180 h 183"/>
                  <a:gd name="T6" fmla="*/ 0 w 123"/>
                  <a:gd name="T7" fmla="*/ 157 h 183"/>
                  <a:gd name="T8" fmla="*/ 4 w 123"/>
                  <a:gd name="T9" fmla="*/ 154 h 183"/>
                  <a:gd name="T10" fmla="*/ 7 w 123"/>
                  <a:gd name="T11" fmla="*/ 157 h 183"/>
                  <a:gd name="T12" fmla="*/ 7 w 123"/>
                  <a:gd name="T13" fmla="*/ 176 h 183"/>
                  <a:gd name="T14" fmla="*/ 115 w 123"/>
                  <a:gd name="T15" fmla="*/ 176 h 183"/>
                  <a:gd name="T16" fmla="*/ 115 w 123"/>
                  <a:gd name="T17" fmla="*/ 153 h 183"/>
                  <a:gd name="T18" fmla="*/ 55 w 123"/>
                  <a:gd name="T19" fmla="*/ 153 h 183"/>
                  <a:gd name="T20" fmla="*/ 52 w 123"/>
                  <a:gd name="T21" fmla="*/ 151 h 183"/>
                  <a:gd name="T22" fmla="*/ 53 w 123"/>
                  <a:gd name="T23" fmla="*/ 147 h 183"/>
                  <a:gd name="T24" fmla="*/ 84 w 123"/>
                  <a:gd name="T25" fmla="*/ 116 h 183"/>
                  <a:gd name="T26" fmla="*/ 95 w 123"/>
                  <a:gd name="T27" fmla="*/ 105 h 183"/>
                  <a:gd name="T28" fmla="*/ 105 w 123"/>
                  <a:gd name="T29" fmla="*/ 92 h 183"/>
                  <a:gd name="T30" fmla="*/ 113 w 123"/>
                  <a:gd name="T31" fmla="*/ 77 h 183"/>
                  <a:gd name="T32" fmla="*/ 115 w 123"/>
                  <a:gd name="T33" fmla="*/ 61 h 183"/>
                  <a:gd name="T34" fmla="*/ 111 w 123"/>
                  <a:gd name="T35" fmla="*/ 40 h 183"/>
                  <a:gd name="T36" fmla="*/ 100 w 123"/>
                  <a:gd name="T37" fmla="*/ 24 h 183"/>
                  <a:gd name="T38" fmla="*/ 82 w 123"/>
                  <a:gd name="T39" fmla="*/ 13 h 183"/>
                  <a:gd name="T40" fmla="*/ 41 w 123"/>
                  <a:gd name="T41" fmla="*/ 13 h 183"/>
                  <a:gd name="T42" fmla="*/ 24 w 123"/>
                  <a:gd name="T43" fmla="*/ 24 h 183"/>
                  <a:gd name="T44" fmla="*/ 12 w 123"/>
                  <a:gd name="T45" fmla="*/ 43 h 183"/>
                  <a:gd name="T46" fmla="*/ 7 w 123"/>
                  <a:gd name="T47" fmla="*/ 71 h 183"/>
                  <a:gd name="T48" fmla="*/ 3 w 123"/>
                  <a:gd name="T49" fmla="*/ 75 h 183"/>
                  <a:gd name="T50" fmla="*/ 0 w 123"/>
                  <a:gd name="T51" fmla="*/ 71 h 183"/>
                  <a:gd name="T52" fmla="*/ 5 w 123"/>
                  <a:gd name="T53" fmla="*/ 41 h 183"/>
                  <a:gd name="T54" fmla="*/ 19 w 123"/>
                  <a:gd name="T55" fmla="*/ 19 h 183"/>
                  <a:gd name="T56" fmla="*/ 39 w 123"/>
                  <a:gd name="T57" fmla="*/ 6 h 183"/>
                  <a:gd name="T58" fmla="*/ 85 w 123"/>
                  <a:gd name="T59" fmla="*/ 6 h 183"/>
                  <a:gd name="T60" fmla="*/ 105 w 123"/>
                  <a:gd name="T61" fmla="*/ 19 h 183"/>
                  <a:gd name="T62" fmla="*/ 118 w 123"/>
                  <a:gd name="T63" fmla="*/ 37 h 183"/>
                  <a:gd name="T64" fmla="*/ 123 w 123"/>
                  <a:gd name="T65" fmla="*/ 61 h 183"/>
                  <a:gd name="T66" fmla="*/ 119 w 123"/>
                  <a:gd name="T67" fmla="*/ 79 h 183"/>
                  <a:gd name="T68" fmla="*/ 111 w 123"/>
                  <a:gd name="T69" fmla="*/ 96 h 183"/>
                  <a:gd name="T70" fmla="*/ 100 w 123"/>
                  <a:gd name="T71" fmla="*/ 110 h 183"/>
                  <a:gd name="T72" fmla="*/ 89 w 123"/>
                  <a:gd name="T73" fmla="*/ 122 h 183"/>
                  <a:gd name="T74" fmla="*/ 64 w 123"/>
                  <a:gd name="T75" fmla="*/ 146 h 183"/>
                  <a:gd name="T76" fmla="*/ 118 w 123"/>
                  <a:gd name="T77" fmla="*/ 146 h 183"/>
                  <a:gd name="T78" fmla="*/ 122 w 123"/>
                  <a:gd name="T79" fmla="*/ 150 h 183"/>
                  <a:gd name="T80" fmla="*/ 122 w 123"/>
                  <a:gd name="T81" fmla="*/ 180 h 183"/>
                  <a:gd name="T82" fmla="*/ 118 w 123"/>
                  <a:gd name="T8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3" h="183">
                    <a:moveTo>
                      <a:pt x="118" y="183"/>
                    </a:moveTo>
                    <a:cubicBezTo>
                      <a:pt x="4" y="183"/>
                      <a:pt x="4" y="183"/>
                      <a:pt x="4" y="183"/>
                    </a:cubicBezTo>
                    <a:cubicBezTo>
                      <a:pt x="2" y="183"/>
                      <a:pt x="0" y="182"/>
                      <a:pt x="0" y="18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5"/>
                      <a:pt x="2" y="154"/>
                      <a:pt x="4" y="154"/>
                    </a:cubicBezTo>
                    <a:cubicBezTo>
                      <a:pt x="6" y="154"/>
                      <a:pt x="7" y="155"/>
                      <a:pt x="7" y="157"/>
                    </a:cubicBezTo>
                    <a:cubicBezTo>
                      <a:pt x="7" y="176"/>
                      <a:pt x="7" y="176"/>
                      <a:pt x="7" y="176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5" y="153"/>
                      <a:pt x="115" y="153"/>
                      <a:pt x="115" y="153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4" y="153"/>
                      <a:pt x="52" y="153"/>
                      <a:pt x="52" y="151"/>
                    </a:cubicBezTo>
                    <a:cubicBezTo>
                      <a:pt x="51" y="150"/>
                      <a:pt x="52" y="148"/>
                      <a:pt x="53" y="147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7" y="113"/>
                      <a:pt x="91" y="109"/>
                      <a:pt x="95" y="105"/>
                    </a:cubicBezTo>
                    <a:cubicBezTo>
                      <a:pt x="98" y="101"/>
                      <a:pt x="102" y="97"/>
                      <a:pt x="105" y="92"/>
                    </a:cubicBezTo>
                    <a:cubicBezTo>
                      <a:pt x="108" y="87"/>
                      <a:pt x="111" y="82"/>
                      <a:pt x="113" y="77"/>
                    </a:cubicBezTo>
                    <a:cubicBezTo>
                      <a:pt x="114" y="72"/>
                      <a:pt x="115" y="66"/>
                      <a:pt x="115" y="61"/>
                    </a:cubicBezTo>
                    <a:cubicBezTo>
                      <a:pt x="115" y="53"/>
                      <a:pt x="114" y="47"/>
                      <a:pt x="111" y="40"/>
                    </a:cubicBezTo>
                    <a:cubicBezTo>
                      <a:pt x="108" y="34"/>
                      <a:pt x="104" y="29"/>
                      <a:pt x="100" y="24"/>
                    </a:cubicBezTo>
                    <a:cubicBezTo>
                      <a:pt x="95" y="20"/>
                      <a:pt x="89" y="16"/>
                      <a:pt x="82" y="13"/>
                    </a:cubicBezTo>
                    <a:cubicBezTo>
                      <a:pt x="70" y="8"/>
                      <a:pt x="55" y="8"/>
                      <a:pt x="41" y="13"/>
                    </a:cubicBezTo>
                    <a:cubicBezTo>
                      <a:pt x="35" y="15"/>
                      <a:pt x="29" y="19"/>
                      <a:pt x="24" y="24"/>
                    </a:cubicBezTo>
                    <a:cubicBezTo>
                      <a:pt x="19" y="29"/>
                      <a:pt x="15" y="36"/>
                      <a:pt x="12" y="43"/>
                    </a:cubicBezTo>
                    <a:cubicBezTo>
                      <a:pt x="9" y="51"/>
                      <a:pt x="7" y="61"/>
                      <a:pt x="7" y="71"/>
                    </a:cubicBezTo>
                    <a:cubicBezTo>
                      <a:pt x="7" y="74"/>
                      <a:pt x="5" y="75"/>
                      <a:pt x="3" y="75"/>
                    </a:cubicBezTo>
                    <a:cubicBezTo>
                      <a:pt x="1" y="75"/>
                      <a:pt x="0" y="73"/>
                      <a:pt x="0" y="71"/>
                    </a:cubicBezTo>
                    <a:cubicBezTo>
                      <a:pt x="0" y="60"/>
                      <a:pt x="2" y="49"/>
                      <a:pt x="5" y="41"/>
                    </a:cubicBezTo>
                    <a:cubicBezTo>
                      <a:pt x="9" y="32"/>
                      <a:pt x="13" y="25"/>
                      <a:pt x="19" y="19"/>
                    </a:cubicBezTo>
                    <a:cubicBezTo>
                      <a:pt x="25" y="13"/>
                      <a:pt x="31" y="9"/>
                      <a:pt x="39" y="6"/>
                    </a:cubicBezTo>
                    <a:cubicBezTo>
                      <a:pt x="54" y="0"/>
                      <a:pt x="71" y="1"/>
                      <a:pt x="85" y="6"/>
                    </a:cubicBezTo>
                    <a:cubicBezTo>
                      <a:pt x="93" y="9"/>
                      <a:pt x="99" y="14"/>
                      <a:pt x="105" y="19"/>
                    </a:cubicBezTo>
                    <a:cubicBezTo>
                      <a:pt x="110" y="24"/>
                      <a:pt x="115" y="30"/>
                      <a:pt x="118" y="37"/>
                    </a:cubicBezTo>
                    <a:cubicBezTo>
                      <a:pt x="121" y="45"/>
                      <a:pt x="123" y="52"/>
                      <a:pt x="123" y="61"/>
                    </a:cubicBezTo>
                    <a:cubicBezTo>
                      <a:pt x="123" y="67"/>
                      <a:pt x="122" y="73"/>
                      <a:pt x="119" y="79"/>
                    </a:cubicBezTo>
                    <a:cubicBezTo>
                      <a:pt x="117" y="85"/>
                      <a:pt x="115" y="91"/>
                      <a:pt x="111" y="96"/>
                    </a:cubicBezTo>
                    <a:cubicBezTo>
                      <a:pt x="108" y="101"/>
                      <a:pt x="104" y="106"/>
                      <a:pt x="100" y="110"/>
                    </a:cubicBezTo>
                    <a:cubicBezTo>
                      <a:pt x="96" y="114"/>
                      <a:pt x="93" y="118"/>
                      <a:pt x="89" y="122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118" y="146"/>
                      <a:pt x="118" y="146"/>
                      <a:pt x="118" y="146"/>
                    </a:cubicBezTo>
                    <a:cubicBezTo>
                      <a:pt x="120" y="146"/>
                      <a:pt x="122" y="148"/>
                      <a:pt x="122" y="150"/>
                    </a:cubicBezTo>
                    <a:cubicBezTo>
                      <a:pt x="122" y="180"/>
                      <a:pt x="122" y="180"/>
                      <a:pt x="122" y="180"/>
                    </a:cubicBezTo>
                    <a:cubicBezTo>
                      <a:pt x="122" y="182"/>
                      <a:pt x="120" y="183"/>
                      <a:pt x="118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Oval 164"/>
              <p:cNvSpPr>
                <a:spLocks noChangeArrowheads="1"/>
              </p:cNvSpPr>
              <p:nvPr/>
            </p:nvSpPr>
            <p:spPr bwMode="auto">
              <a:xfrm>
                <a:off x="3076575" y="56959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Oval 165"/>
              <p:cNvSpPr>
                <a:spLocks noChangeArrowheads="1"/>
              </p:cNvSpPr>
              <p:nvPr/>
            </p:nvSpPr>
            <p:spPr bwMode="auto">
              <a:xfrm>
                <a:off x="2865438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Oval 166"/>
              <p:cNvSpPr>
                <a:spLocks noChangeArrowheads="1"/>
              </p:cNvSpPr>
              <p:nvPr/>
            </p:nvSpPr>
            <p:spPr bwMode="auto">
              <a:xfrm>
                <a:off x="3309938" y="53832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Oval 167"/>
              <p:cNvSpPr>
                <a:spLocks noChangeArrowheads="1"/>
              </p:cNvSpPr>
              <p:nvPr/>
            </p:nvSpPr>
            <p:spPr bwMode="auto">
              <a:xfrm>
                <a:off x="3076575" y="5438775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Oval 168"/>
              <p:cNvSpPr>
                <a:spLocks noChangeArrowheads="1"/>
              </p:cNvSpPr>
              <p:nvPr/>
            </p:nvSpPr>
            <p:spPr bwMode="auto">
              <a:xfrm>
                <a:off x="3271838" y="550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8" name="组合 647"/>
            <p:cNvGrpSpPr/>
            <p:nvPr/>
          </p:nvGrpSpPr>
          <p:grpSpPr>
            <a:xfrm>
              <a:off x="6137226" y="5156200"/>
              <a:ext cx="762000" cy="1012825"/>
              <a:chOff x="6351588" y="5156200"/>
              <a:chExt cx="762000" cy="1012825"/>
            </a:xfrm>
            <a:grpFill/>
          </p:grpSpPr>
          <p:sp>
            <p:nvSpPr>
              <p:cNvPr id="649" name="Freeform 169"/>
              <p:cNvSpPr/>
              <p:nvPr/>
            </p:nvSpPr>
            <p:spPr bwMode="auto">
              <a:xfrm>
                <a:off x="6367463" y="5449888"/>
                <a:ext cx="295275" cy="474663"/>
              </a:xfrm>
              <a:custGeom>
                <a:avLst/>
                <a:gdLst>
                  <a:gd name="T0" fmla="*/ 1 w 53"/>
                  <a:gd name="T1" fmla="*/ 85 h 85"/>
                  <a:gd name="T2" fmla="*/ 1 w 53"/>
                  <a:gd name="T3" fmla="*/ 85 h 85"/>
                  <a:gd name="T4" fmla="*/ 1 w 53"/>
                  <a:gd name="T5" fmla="*/ 84 h 85"/>
                  <a:gd name="T6" fmla="*/ 51 w 53"/>
                  <a:gd name="T7" fmla="*/ 0 h 85"/>
                  <a:gd name="T8" fmla="*/ 52 w 53"/>
                  <a:gd name="T9" fmla="*/ 0 h 85"/>
                  <a:gd name="T10" fmla="*/ 53 w 53"/>
                  <a:gd name="T11" fmla="*/ 1 h 85"/>
                  <a:gd name="T12" fmla="*/ 2 w 53"/>
                  <a:gd name="T13" fmla="*/ 85 h 85"/>
                  <a:gd name="T14" fmla="*/ 1 w 53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5"/>
                      <a:pt x="0" y="84"/>
                      <a:pt x="1" y="8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3" y="0"/>
                      <a:pt x="53" y="1"/>
                      <a:pt x="53" y="1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Freeform 170"/>
              <p:cNvSpPr/>
              <p:nvPr/>
            </p:nvSpPr>
            <p:spPr bwMode="auto">
              <a:xfrm>
                <a:off x="6467475" y="5172075"/>
                <a:ext cx="195263" cy="288925"/>
              </a:xfrm>
              <a:custGeom>
                <a:avLst/>
                <a:gdLst>
                  <a:gd name="T0" fmla="*/ 34 w 35"/>
                  <a:gd name="T1" fmla="*/ 52 h 52"/>
                  <a:gd name="T2" fmla="*/ 33 w 35"/>
                  <a:gd name="T3" fmla="*/ 51 h 52"/>
                  <a:gd name="T4" fmla="*/ 0 w 35"/>
                  <a:gd name="T5" fmla="*/ 1 h 52"/>
                  <a:gd name="T6" fmla="*/ 1 w 35"/>
                  <a:gd name="T7" fmla="*/ 0 h 52"/>
                  <a:gd name="T8" fmla="*/ 2 w 35"/>
                  <a:gd name="T9" fmla="*/ 0 h 52"/>
                  <a:gd name="T10" fmla="*/ 35 w 35"/>
                  <a:gd name="T11" fmla="*/ 50 h 52"/>
                  <a:gd name="T12" fmla="*/ 34 w 35"/>
                  <a:gd name="T13" fmla="*/ 52 h 52"/>
                  <a:gd name="T14" fmla="*/ 34 w 35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34" y="52"/>
                    </a:moveTo>
                    <a:cubicBezTo>
                      <a:pt x="33" y="52"/>
                      <a:pt x="33" y="52"/>
                      <a:pt x="33" y="5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5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Freeform 171"/>
              <p:cNvSpPr/>
              <p:nvPr/>
            </p:nvSpPr>
            <p:spPr bwMode="auto">
              <a:xfrm>
                <a:off x="6467475" y="5172075"/>
                <a:ext cx="11113" cy="590550"/>
              </a:xfrm>
              <a:custGeom>
                <a:avLst/>
                <a:gdLst>
                  <a:gd name="T0" fmla="*/ 1 w 2"/>
                  <a:gd name="T1" fmla="*/ 106 h 106"/>
                  <a:gd name="T2" fmla="*/ 0 w 2"/>
                  <a:gd name="T3" fmla="*/ 105 h 106"/>
                  <a:gd name="T4" fmla="*/ 0 w 2"/>
                  <a:gd name="T5" fmla="*/ 1 h 106"/>
                  <a:gd name="T6" fmla="*/ 1 w 2"/>
                  <a:gd name="T7" fmla="*/ 0 h 106"/>
                  <a:gd name="T8" fmla="*/ 2 w 2"/>
                  <a:gd name="T9" fmla="*/ 1 h 106"/>
                  <a:gd name="T10" fmla="*/ 2 w 2"/>
                  <a:gd name="T11" fmla="*/ 105 h 106"/>
                  <a:gd name="T12" fmla="*/ 1 w 2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6">
                    <a:moveTo>
                      <a:pt x="1" y="106"/>
                    </a:moveTo>
                    <a:cubicBezTo>
                      <a:pt x="1" y="106"/>
                      <a:pt x="0" y="105"/>
                      <a:pt x="0" y="10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6"/>
                      <a:pt x="1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Freeform 172"/>
              <p:cNvSpPr/>
              <p:nvPr/>
            </p:nvSpPr>
            <p:spPr bwMode="auto">
              <a:xfrm>
                <a:off x="6467475" y="5172075"/>
                <a:ext cx="550863" cy="177800"/>
              </a:xfrm>
              <a:custGeom>
                <a:avLst/>
                <a:gdLst>
                  <a:gd name="T0" fmla="*/ 98 w 99"/>
                  <a:gd name="T1" fmla="*/ 32 h 32"/>
                  <a:gd name="T2" fmla="*/ 97 w 99"/>
                  <a:gd name="T3" fmla="*/ 32 h 32"/>
                  <a:gd name="T4" fmla="*/ 1 w 99"/>
                  <a:gd name="T5" fmla="*/ 2 h 32"/>
                  <a:gd name="T6" fmla="*/ 0 w 99"/>
                  <a:gd name="T7" fmla="*/ 1 h 32"/>
                  <a:gd name="T8" fmla="*/ 2 w 99"/>
                  <a:gd name="T9" fmla="*/ 0 h 32"/>
                  <a:gd name="T10" fmla="*/ 98 w 99"/>
                  <a:gd name="T11" fmla="*/ 30 h 32"/>
                  <a:gd name="T12" fmla="*/ 98 w 99"/>
                  <a:gd name="T13" fmla="*/ 32 h 32"/>
                  <a:gd name="T14" fmla="*/ 98 w 99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32">
                    <a:moveTo>
                      <a:pt x="98" y="32"/>
                    </a:moveTo>
                    <a:cubicBezTo>
                      <a:pt x="97" y="32"/>
                      <a:pt x="97" y="32"/>
                      <a:pt x="97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8" y="30"/>
                      <a:pt x="99" y="31"/>
                      <a:pt x="98" y="32"/>
                    </a:cubicBezTo>
                    <a:cubicBezTo>
                      <a:pt x="98" y="32"/>
                      <a:pt x="98" y="32"/>
                      <a:pt x="9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Freeform 173"/>
              <p:cNvSpPr/>
              <p:nvPr/>
            </p:nvSpPr>
            <p:spPr bwMode="auto">
              <a:xfrm>
                <a:off x="6651625" y="5449888"/>
                <a:ext cx="366713" cy="574675"/>
              </a:xfrm>
              <a:custGeom>
                <a:avLst/>
                <a:gdLst>
                  <a:gd name="T0" fmla="*/ 65 w 66"/>
                  <a:gd name="T1" fmla="*/ 103 h 103"/>
                  <a:gd name="T2" fmla="*/ 64 w 66"/>
                  <a:gd name="T3" fmla="*/ 102 h 103"/>
                  <a:gd name="T4" fmla="*/ 0 w 66"/>
                  <a:gd name="T5" fmla="*/ 1 h 103"/>
                  <a:gd name="T6" fmla="*/ 0 w 66"/>
                  <a:gd name="T7" fmla="*/ 0 h 103"/>
                  <a:gd name="T8" fmla="*/ 2 w 66"/>
                  <a:gd name="T9" fmla="*/ 0 h 103"/>
                  <a:gd name="T10" fmla="*/ 65 w 66"/>
                  <a:gd name="T11" fmla="*/ 101 h 103"/>
                  <a:gd name="T12" fmla="*/ 65 w 66"/>
                  <a:gd name="T13" fmla="*/ 102 h 103"/>
                  <a:gd name="T14" fmla="*/ 65 w 66"/>
                  <a:gd name="T1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03">
                    <a:moveTo>
                      <a:pt x="65" y="103"/>
                    </a:moveTo>
                    <a:cubicBezTo>
                      <a:pt x="64" y="103"/>
                      <a:pt x="64" y="102"/>
                      <a:pt x="64" y="10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6" y="102"/>
                      <a:pt x="65" y="102"/>
                      <a:pt x="65" y="102"/>
                    </a:cubicBezTo>
                    <a:cubicBezTo>
                      <a:pt x="65" y="103"/>
                      <a:pt x="65" y="103"/>
                      <a:pt x="6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Freeform 174"/>
              <p:cNvSpPr/>
              <p:nvPr/>
            </p:nvSpPr>
            <p:spPr bwMode="auto">
              <a:xfrm>
                <a:off x="6467475" y="5751513"/>
                <a:ext cx="550863" cy="273050"/>
              </a:xfrm>
              <a:custGeom>
                <a:avLst/>
                <a:gdLst>
                  <a:gd name="T0" fmla="*/ 98 w 99"/>
                  <a:gd name="T1" fmla="*/ 49 h 49"/>
                  <a:gd name="T2" fmla="*/ 97 w 99"/>
                  <a:gd name="T3" fmla="*/ 48 h 49"/>
                  <a:gd name="T4" fmla="*/ 1 w 99"/>
                  <a:gd name="T5" fmla="*/ 1 h 49"/>
                  <a:gd name="T6" fmla="*/ 0 w 99"/>
                  <a:gd name="T7" fmla="*/ 0 h 49"/>
                  <a:gd name="T8" fmla="*/ 2 w 99"/>
                  <a:gd name="T9" fmla="*/ 0 h 49"/>
                  <a:gd name="T10" fmla="*/ 98 w 99"/>
                  <a:gd name="T11" fmla="*/ 47 h 49"/>
                  <a:gd name="T12" fmla="*/ 98 w 99"/>
                  <a:gd name="T13" fmla="*/ 48 h 49"/>
                  <a:gd name="T14" fmla="*/ 98 w 9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49">
                    <a:moveTo>
                      <a:pt x="98" y="49"/>
                    </a:moveTo>
                    <a:cubicBezTo>
                      <a:pt x="97" y="49"/>
                      <a:pt x="97" y="49"/>
                      <a:pt x="97" y="48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9" y="48"/>
                      <a:pt x="98" y="48"/>
                    </a:cubicBezTo>
                    <a:cubicBezTo>
                      <a:pt x="98" y="48"/>
                      <a:pt x="98" y="49"/>
                      <a:pt x="9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Freeform 175"/>
              <p:cNvSpPr/>
              <p:nvPr/>
            </p:nvSpPr>
            <p:spPr bwMode="auto">
              <a:xfrm>
                <a:off x="6367463" y="5913438"/>
                <a:ext cx="650875" cy="111125"/>
              </a:xfrm>
              <a:custGeom>
                <a:avLst/>
                <a:gdLst>
                  <a:gd name="T0" fmla="*/ 116 w 117"/>
                  <a:gd name="T1" fmla="*/ 20 h 20"/>
                  <a:gd name="T2" fmla="*/ 115 w 117"/>
                  <a:gd name="T3" fmla="*/ 20 h 20"/>
                  <a:gd name="T4" fmla="*/ 1 w 117"/>
                  <a:gd name="T5" fmla="*/ 2 h 20"/>
                  <a:gd name="T6" fmla="*/ 0 w 117"/>
                  <a:gd name="T7" fmla="*/ 1 h 20"/>
                  <a:gd name="T8" fmla="*/ 2 w 117"/>
                  <a:gd name="T9" fmla="*/ 0 h 20"/>
                  <a:gd name="T10" fmla="*/ 116 w 117"/>
                  <a:gd name="T11" fmla="*/ 18 h 20"/>
                  <a:gd name="T12" fmla="*/ 116 w 117"/>
                  <a:gd name="T13" fmla="*/ 19 h 20"/>
                  <a:gd name="T14" fmla="*/ 116 w 117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20">
                    <a:moveTo>
                      <a:pt x="116" y="20"/>
                    </a:moveTo>
                    <a:cubicBezTo>
                      <a:pt x="115" y="20"/>
                      <a:pt x="115" y="20"/>
                      <a:pt x="115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16" y="18"/>
                      <a:pt x="116" y="18"/>
                      <a:pt x="116" y="18"/>
                    </a:cubicBezTo>
                    <a:cubicBezTo>
                      <a:pt x="116" y="18"/>
                      <a:pt x="117" y="18"/>
                      <a:pt x="116" y="19"/>
                    </a:cubicBezTo>
                    <a:cubicBezTo>
                      <a:pt x="116" y="19"/>
                      <a:pt x="116" y="20"/>
                      <a:pt x="11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Freeform 176"/>
              <p:cNvSpPr/>
              <p:nvPr/>
            </p:nvSpPr>
            <p:spPr bwMode="auto">
              <a:xfrm>
                <a:off x="6367463" y="5172075"/>
                <a:ext cx="111125" cy="752475"/>
              </a:xfrm>
              <a:custGeom>
                <a:avLst/>
                <a:gdLst>
                  <a:gd name="T0" fmla="*/ 1 w 20"/>
                  <a:gd name="T1" fmla="*/ 135 h 135"/>
                  <a:gd name="T2" fmla="*/ 1 w 20"/>
                  <a:gd name="T3" fmla="*/ 135 h 135"/>
                  <a:gd name="T4" fmla="*/ 0 w 20"/>
                  <a:gd name="T5" fmla="*/ 134 h 135"/>
                  <a:gd name="T6" fmla="*/ 18 w 20"/>
                  <a:gd name="T7" fmla="*/ 1 h 135"/>
                  <a:gd name="T8" fmla="*/ 19 w 20"/>
                  <a:gd name="T9" fmla="*/ 0 h 135"/>
                  <a:gd name="T10" fmla="*/ 20 w 20"/>
                  <a:gd name="T11" fmla="*/ 1 h 135"/>
                  <a:gd name="T12" fmla="*/ 2 w 20"/>
                  <a:gd name="T13" fmla="*/ 134 h 135"/>
                  <a:gd name="T14" fmla="*/ 1 w 20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35">
                    <a:moveTo>
                      <a:pt x="1" y="135"/>
                    </a:move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5"/>
                      <a:pt x="0" y="135"/>
                      <a:pt x="0" y="13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0" y="1"/>
                      <a:pt x="20" y="1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2" y="135"/>
                      <a:pt x="2" y="135"/>
                      <a:pt x="1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Freeform 177"/>
              <p:cNvSpPr/>
              <p:nvPr/>
            </p:nvSpPr>
            <p:spPr bwMode="auto">
              <a:xfrm>
                <a:off x="6351588" y="5156200"/>
                <a:ext cx="762000" cy="1012825"/>
              </a:xfrm>
              <a:custGeom>
                <a:avLst/>
                <a:gdLst>
                  <a:gd name="T0" fmla="*/ 66 w 137"/>
                  <a:gd name="T1" fmla="*/ 182 h 182"/>
                  <a:gd name="T2" fmla="*/ 31 w 137"/>
                  <a:gd name="T3" fmla="*/ 172 h 182"/>
                  <a:gd name="T4" fmla="*/ 1 w 137"/>
                  <a:gd name="T5" fmla="*/ 139 h 182"/>
                  <a:gd name="T6" fmla="*/ 3 w 137"/>
                  <a:gd name="T7" fmla="*/ 134 h 182"/>
                  <a:gd name="T8" fmla="*/ 8 w 137"/>
                  <a:gd name="T9" fmla="*/ 135 h 182"/>
                  <a:gd name="T10" fmla="*/ 35 w 137"/>
                  <a:gd name="T11" fmla="*/ 166 h 182"/>
                  <a:gd name="T12" fmla="*/ 66 w 137"/>
                  <a:gd name="T13" fmla="*/ 175 h 182"/>
                  <a:gd name="T14" fmla="*/ 91 w 137"/>
                  <a:gd name="T15" fmla="*/ 170 h 182"/>
                  <a:gd name="T16" fmla="*/ 111 w 137"/>
                  <a:gd name="T17" fmla="*/ 158 h 182"/>
                  <a:gd name="T18" fmla="*/ 124 w 137"/>
                  <a:gd name="T19" fmla="*/ 138 h 182"/>
                  <a:gd name="T20" fmla="*/ 129 w 137"/>
                  <a:gd name="T21" fmla="*/ 114 h 182"/>
                  <a:gd name="T22" fmla="*/ 125 w 137"/>
                  <a:gd name="T23" fmla="*/ 92 h 182"/>
                  <a:gd name="T24" fmla="*/ 112 w 137"/>
                  <a:gd name="T25" fmla="*/ 73 h 182"/>
                  <a:gd name="T26" fmla="*/ 93 w 137"/>
                  <a:gd name="T27" fmla="*/ 60 h 182"/>
                  <a:gd name="T28" fmla="*/ 69 w 137"/>
                  <a:gd name="T29" fmla="*/ 56 h 182"/>
                  <a:gd name="T30" fmla="*/ 56 w 137"/>
                  <a:gd name="T31" fmla="*/ 57 h 182"/>
                  <a:gd name="T32" fmla="*/ 52 w 137"/>
                  <a:gd name="T33" fmla="*/ 57 h 182"/>
                  <a:gd name="T34" fmla="*/ 51 w 137"/>
                  <a:gd name="T35" fmla="*/ 54 h 182"/>
                  <a:gd name="T36" fmla="*/ 51 w 137"/>
                  <a:gd name="T37" fmla="*/ 34 h 182"/>
                  <a:gd name="T38" fmla="*/ 55 w 137"/>
                  <a:gd name="T39" fmla="*/ 31 h 182"/>
                  <a:gd name="T40" fmla="*/ 115 w 137"/>
                  <a:gd name="T41" fmla="*/ 31 h 182"/>
                  <a:gd name="T42" fmla="*/ 115 w 137"/>
                  <a:gd name="T43" fmla="*/ 8 h 182"/>
                  <a:gd name="T44" fmla="*/ 22 w 137"/>
                  <a:gd name="T45" fmla="*/ 8 h 182"/>
                  <a:gd name="T46" fmla="*/ 19 w 137"/>
                  <a:gd name="T47" fmla="*/ 4 h 182"/>
                  <a:gd name="T48" fmla="*/ 22 w 137"/>
                  <a:gd name="T49" fmla="*/ 0 h 182"/>
                  <a:gd name="T50" fmla="*/ 119 w 137"/>
                  <a:gd name="T51" fmla="*/ 0 h 182"/>
                  <a:gd name="T52" fmla="*/ 122 w 137"/>
                  <a:gd name="T53" fmla="*/ 4 h 182"/>
                  <a:gd name="T54" fmla="*/ 122 w 137"/>
                  <a:gd name="T55" fmla="*/ 34 h 182"/>
                  <a:gd name="T56" fmla="*/ 119 w 137"/>
                  <a:gd name="T57" fmla="*/ 38 h 182"/>
                  <a:gd name="T58" fmla="*/ 58 w 137"/>
                  <a:gd name="T59" fmla="*/ 38 h 182"/>
                  <a:gd name="T60" fmla="*/ 58 w 137"/>
                  <a:gd name="T61" fmla="*/ 49 h 182"/>
                  <a:gd name="T62" fmla="*/ 69 w 137"/>
                  <a:gd name="T63" fmla="*/ 48 h 182"/>
                  <a:gd name="T64" fmla="*/ 96 w 137"/>
                  <a:gd name="T65" fmla="*/ 54 h 182"/>
                  <a:gd name="T66" fmla="*/ 117 w 137"/>
                  <a:gd name="T67" fmla="*/ 68 h 182"/>
                  <a:gd name="T68" fmla="*/ 132 w 137"/>
                  <a:gd name="T69" fmla="*/ 89 h 182"/>
                  <a:gd name="T70" fmla="*/ 137 w 137"/>
                  <a:gd name="T71" fmla="*/ 114 h 182"/>
                  <a:gd name="T72" fmla="*/ 131 w 137"/>
                  <a:gd name="T73" fmla="*/ 141 h 182"/>
                  <a:gd name="T74" fmla="*/ 116 w 137"/>
                  <a:gd name="T75" fmla="*/ 163 h 182"/>
                  <a:gd name="T76" fmla="*/ 93 w 137"/>
                  <a:gd name="T77" fmla="*/ 177 h 182"/>
                  <a:gd name="T78" fmla="*/ 66 w 137"/>
                  <a:gd name="T79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7" h="182">
                    <a:moveTo>
                      <a:pt x="66" y="182"/>
                    </a:moveTo>
                    <a:cubicBezTo>
                      <a:pt x="54" y="182"/>
                      <a:pt x="43" y="179"/>
                      <a:pt x="31" y="172"/>
                    </a:cubicBezTo>
                    <a:cubicBezTo>
                      <a:pt x="20" y="166"/>
                      <a:pt x="10" y="155"/>
                      <a:pt x="1" y="139"/>
                    </a:cubicBezTo>
                    <a:cubicBezTo>
                      <a:pt x="0" y="137"/>
                      <a:pt x="1" y="135"/>
                      <a:pt x="3" y="134"/>
                    </a:cubicBezTo>
                    <a:cubicBezTo>
                      <a:pt x="4" y="133"/>
                      <a:pt x="7" y="134"/>
                      <a:pt x="8" y="135"/>
                    </a:cubicBezTo>
                    <a:cubicBezTo>
                      <a:pt x="16" y="150"/>
                      <a:pt x="25" y="160"/>
                      <a:pt x="35" y="166"/>
                    </a:cubicBezTo>
                    <a:cubicBezTo>
                      <a:pt x="45" y="172"/>
                      <a:pt x="56" y="175"/>
                      <a:pt x="66" y="175"/>
                    </a:cubicBezTo>
                    <a:cubicBezTo>
                      <a:pt x="75" y="175"/>
                      <a:pt x="83" y="173"/>
                      <a:pt x="91" y="170"/>
                    </a:cubicBezTo>
                    <a:cubicBezTo>
                      <a:pt x="98" y="167"/>
                      <a:pt x="105" y="163"/>
                      <a:pt x="111" y="158"/>
                    </a:cubicBezTo>
                    <a:cubicBezTo>
                      <a:pt x="116" y="152"/>
                      <a:pt x="121" y="146"/>
                      <a:pt x="124" y="138"/>
                    </a:cubicBezTo>
                    <a:cubicBezTo>
                      <a:pt x="128" y="131"/>
                      <a:pt x="129" y="123"/>
                      <a:pt x="129" y="114"/>
                    </a:cubicBezTo>
                    <a:cubicBezTo>
                      <a:pt x="129" y="106"/>
                      <a:pt x="128" y="99"/>
                      <a:pt x="125" y="92"/>
                    </a:cubicBezTo>
                    <a:cubicBezTo>
                      <a:pt x="122" y="85"/>
                      <a:pt x="118" y="78"/>
                      <a:pt x="112" y="73"/>
                    </a:cubicBezTo>
                    <a:cubicBezTo>
                      <a:pt x="107" y="68"/>
                      <a:pt x="100" y="63"/>
                      <a:pt x="93" y="60"/>
                    </a:cubicBezTo>
                    <a:cubicBezTo>
                      <a:pt x="86" y="57"/>
                      <a:pt x="78" y="56"/>
                      <a:pt x="69" y="56"/>
                    </a:cubicBezTo>
                    <a:cubicBezTo>
                      <a:pt x="65" y="56"/>
                      <a:pt x="61" y="56"/>
                      <a:pt x="56" y="57"/>
                    </a:cubicBezTo>
                    <a:cubicBezTo>
                      <a:pt x="54" y="58"/>
                      <a:pt x="53" y="57"/>
                      <a:pt x="52" y="57"/>
                    </a:cubicBezTo>
                    <a:cubicBezTo>
                      <a:pt x="52" y="56"/>
                      <a:pt x="51" y="55"/>
                      <a:pt x="51" y="5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2"/>
                      <a:pt x="53" y="31"/>
                      <a:pt x="55" y="31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8"/>
                      <a:pt x="19" y="6"/>
                      <a:pt x="19" y="4"/>
                    </a:cubicBezTo>
                    <a:cubicBezTo>
                      <a:pt x="19" y="2"/>
                      <a:pt x="20" y="0"/>
                      <a:pt x="22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1" y="0"/>
                      <a:pt x="122" y="2"/>
                      <a:pt x="122" y="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6"/>
                      <a:pt x="121" y="38"/>
                      <a:pt x="119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62" y="49"/>
                      <a:pt x="66" y="48"/>
                      <a:pt x="69" y="48"/>
                    </a:cubicBezTo>
                    <a:cubicBezTo>
                      <a:pt x="79" y="48"/>
                      <a:pt x="88" y="50"/>
                      <a:pt x="96" y="54"/>
                    </a:cubicBezTo>
                    <a:cubicBezTo>
                      <a:pt x="104" y="57"/>
                      <a:pt x="111" y="62"/>
                      <a:pt x="117" y="68"/>
                    </a:cubicBezTo>
                    <a:cubicBezTo>
                      <a:pt x="123" y="74"/>
                      <a:pt x="128" y="81"/>
                      <a:pt x="132" y="89"/>
                    </a:cubicBezTo>
                    <a:cubicBezTo>
                      <a:pt x="135" y="97"/>
                      <a:pt x="137" y="105"/>
                      <a:pt x="137" y="114"/>
                    </a:cubicBezTo>
                    <a:cubicBezTo>
                      <a:pt x="137" y="124"/>
                      <a:pt x="135" y="133"/>
                      <a:pt x="131" y="141"/>
                    </a:cubicBezTo>
                    <a:cubicBezTo>
                      <a:pt x="127" y="150"/>
                      <a:pt x="122" y="157"/>
                      <a:pt x="116" y="163"/>
                    </a:cubicBezTo>
                    <a:cubicBezTo>
                      <a:pt x="109" y="169"/>
                      <a:pt x="102" y="174"/>
                      <a:pt x="93" y="177"/>
                    </a:cubicBezTo>
                    <a:cubicBezTo>
                      <a:pt x="85" y="180"/>
                      <a:pt x="76" y="182"/>
                      <a:pt x="66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Oval 178"/>
              <p:cNvSpPr>
                <a:spLocks noChangeArrowheads="1"/>
              </p:cNvSpPr>
              <p:nvPr/>
            </p:nvSpPr>
            <p:spPr bwMode="auto">
              <a:xfrm>
                <a:off x="6445250" y="57292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Oval 179"/>
              <p:cNvSpPr>
                <a:spLocks noChangeArrowheads="1"/>
              </p:cNvSpPr>
              <p:nvPr/>
            </p:nvSpPr>
            <p:spPr bwMode="auto">
              <a:xfrm>
                <a:off x="6718300" y="5951538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Oval 180"/>
              <p:cNvSpPr>
                <a:spLocks noChangeArrowheads="1"/>
              </p:cNvSpPr>
              <p:nvPr/>
            </p:nvSpPr>
            <p:spPr bwMode="auto">
              <a:xfrm>
                <a:off x="6640513" y="52054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Oval 181"/>
              <p:cNvSpPr>
                <a:spLocks noChangeArrowheads="1"/>
              </p:cNvSpPr>
              <p:nvPr/>
            </p:nvSpPr>
            <p:spPr bwMode="auto">
              <a:xfrm>
                <a:off x="6740525" y="56181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2" name="组合 661"/>
            <p:cNvGrpSpPr/>
            <p:nvPr/>
          </p:nvGrpSpPr>
          <p:grpSpPr>
            <a:xfrm>
              <a:off x="10885438" y="5138738"/>
              <a:ext cx="733425" cy="1023938"/>
              <a:chOff x="11099800" y="5138738"/>
              <a:chExt cx="733425" cy="1023938"/>
            </a:xfrm>
            <a:grpFill/>
          </p:grpSpPr>
          <p:sp>
            <p:nvSpPr>
              <p:cNvPr id="663" name="Freeform 182"/>
              <p:cNvSpPr/>
              <p:nvPr/>
            </p:nvSpPr>
            <p:spPr bwMode="auto">
              <a:xfrm>
                <a:off x="11437938" y="5356225"/>
                <a:ext cx="344488" cy="528638"/>
              </a:xfrm>
              <a:custGeom>
                <a:avLst/>
                <a:gdLst>
                  <a:gd name="T0" fmla="*/ 1 w 62"/>
                  <a:gd name="T1" fmla="*/ 95 h 95"/>
                  <a:gd name="T2" fmla="*/ 0 w 62"/>
                  <a:gd name="T3" fmla="*/ 94 h 95"/>
                  <a:gd name="T4" fmla="*/ 0 w 62"/>
                  <a:gd name="T5" fmla="*/ 93 h 95"/>
                  <a:gd name="T6" fmla="*/ 60 w 62"/>
                  <a:gd name="T7" fmla="*/ 1 h 95"/>
                  <a:gd name="T8" fmla="*/ 61 w 62"/>
                  <a:gd name="T9" fmla="*/ 1 h 95"/>
                  <a:gd name="T10" fmla="*/ 62 w 62"/>
                  <a:gd name="T11" fmla="*/ 2 h 95"/>
                  <a:gd name="T12" fmla="*/ 2 w 62"/>
                  <a:gd name="T13" fmla="*/ 94 h 95"/>
                  <a:gd name="T14" fmla="*/ 1 w 62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95">
                    <a:moveTo>
                      <a:pt x="1" y="95"/>
                    </a:moveTo>
                    <a:cubicBezTo>
                      <a:pt x="1" y="95"/>
                      <a:pt x="0" y="95"/>
                      <a:pt x="0" y="94"/>
                    </a:cubicBezTo>
                    <a:cubicBezTo>
                      <a:pt x="0" y="94"/>
                      <a:pt x="0" y="94"/>
                      <a:pt x="0" y="93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1" y="0"/>
                      <a:pt x="61" y="1"/>
                    </a:cubicBezTo>
                    <a:cubicBezTo>
                      <a:pt x="62" y="1"/>
                      <a:pt x="62" y="1"/>
                      <a:pt x="62" y="2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1" y="94"/>
                      <a:pt x="1" y="95"/>
                      <a:pt x="1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Freeform 183"/>
              <p:cNvSpPr/>
              <p:nvPr/>
            </p:nvSpPr>
            <p:spPr bwMode="auto">
              <a:xfrm>
                <a:off x="11149013" y="5356225"/>
                <a:ext cx="300038" cy="528638"/>
              </a:xfrm>
              <a:custGeom>
                <a:avLst/>
                <a:gdLst>
                  <a:gd name="T0" fmla="*/ 53 w 54"/>
                  <a:gd name="T1" fmla="*/ 95 h 95"/>
                  <a:gd name="T2" fmla="*/ 52 w 54"/>
                  <a:gd name="T3" fmla="*/ 94 h 95"/>
                  <a:gd name="T4" fmla="*/ 1 w 54"/>
                  <a:gd name="T5" fmla="*/ 2 h 95"/>
                  <a:gd name="T6" fmla="*/ 1 w 54"/>
                  <a:gd name="T7" fmla="*/ 1 h 95"/>
                  <a:gd name="T8" fmla="*/ 2 w 54"/>
                  <a:gd name="T9" fmla="*/ 1 h 95"/>
                  <a:gd name="T10" fmla="*/ 54 w 54"/>
                  <a:gd name="T11" fmla="*/ 93 h 95"/>
                  <a:gd name="T12" fmla="*/ 53 w 54"/>
                  <a:gd name="T13" fmla="*/ 94 h 95"/>
                  <a:gd name="T14" fmla="*/ 53 w 54"/>
                  <a:gd name="T1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5">
                    <a:moveTo>
                      <a:pt x="53" y="95"/>
                    </a:moveTo>
                    <a:cubicBezTo>
                      <a:pt x="52" y="95"/>
                      <a:pt x="52" y="94"/>
                      <a:pt x="52" y="9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4" y="94"/>
                      <a:pt x="53" y="94"/>
                    </a:cubicBezTo>
                    <a:cubicBezTo>
                      <a:pt x="53" y="95"/>
                      <a:pt x="53" y="95"/>
                      <a:pt x="53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Freeform 184"/>
              <p:cNvSpPr/>
              <p:nvPr/>
            </p:nvSpPr>
            <p:spPr bwMode="auto">
              <a:xfrm>
                <a:off x="11437938" y="51673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8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8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Freeform 185"/>
              <p:cNvSpPr/>
              <p:nvPr/>
            </p:nvSpPr>
            <p:spPr bwMode="auto">
              <a:xfrm>
                <a:off x="11471275" y="5356225"/>
                <a:ext cx="311150" cy="790575"/>
              </a:xfrm>
              <a:custGeom>
                <a:avLst/>
                <a:gdLst>
                  <a:gd name="T0" fmla="*/ 1 w 56"/>
                  <a:gd name="T1" fmla="*/ 142 h 142"/>
                  <a:gd name="T2" fmla="*/ 1 w 56"/>
                  <a:gd name="T3" fmla="*/ 142 h 142"/>
                  <a:gd name="T4" fmla="*/ 0 w 56"/>
                  <a:gd name="T5" fmla="*/ 141 h 142"/>
                  <a:gd name="T6" fmla="*/ 54 w 56"/>
                  <a:gd name="T7" fmla="*/ 1 h 142"/>
                  <a:gd name="T8" fmla="*/ 55 w 56"/>
                  <a:gd name="T9" fmla="*/ 1 h 142"/>
                  <a:gd name="T10" fmla="*/ 56 w 56"/>
                  <a:gd name="T11" fmla="*/ 2 h 142"/>
                  <a:gd name="T12" fmla="*/ 2 w 56"/>
                  <a:gd name="T13" fmla="*/ 141 h 142"/>
                  <a:gd name="T14" fmla="*/ 1 w 56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42">
                    <a:moveTo>
                      <a:pt x="1" y="142"/>
                    </a:moveTo>
                    <a:cubicBezTo>
                      <a:pt x="1" y="142"/>
                      <a:pt x="1" y="142"/>
                      <a:pt x="1" y="142"/>
                    </a:cubicBezTo>
                    <a:cubicBezTo>
                      <a:pt x="0" y="142"/>
                      <a:pt x="0" y="141"/>
                      <a:pt x="0" y="14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6" y="1"/>
                      <a:pt x="56" y="2"/>
                    </a:cubicBezTo>
                    <a:cubicBezTo>
                      <a:pt x="2" y="141"/>
                      <a:pt x="2" y="141"/>
                      <a:pt x="2" y="141"/>
                    </a:cubicBezTo>
                    <a:cubicBezTo>
                      <a:pt x="2" y="142"/>
                      <a:pt x="1" y="142"/>
                      <a:pt x="1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Freeform 186"/>
              <p:cNvSpPr/>
              <p:nvPr/>
            </p:nvSpPr>
            <p:spPr bwMode="auto">
              <a:xfrm>
                <a:off x="11437938" y="5167313"/>
                <a:ext cx="344488" cy="200025"/>
              </a:xfrm>
              <a:custGeom>
                <a:avLst/>
                <a:gdLst>
                  <a:gd name="T0" fmla="*/ 61 w 62"/>
                  <a:gd name="T1" fmla="*/ 36 h 36"/>
                  <a:gd name="T2" fmla="*/ 60 w 62"/>
                  <a:gd name="T3" fmla="*/ 36 h 36"/>
                  <a:gd name="T4" fmla="*/ 0 w 62"/>
                  <a:gd name="T5" fmla="*/ 2 h 36"/>
                  <a:gd name="T6" fmla="*/ 0 w 62"/>
                  <a:gd name="T7" fmla="*/ 0 h 36"/>
                  <a:gd name="T8" fmla="*/ 1 w 62"/>
                  <a:gd name="T9" fmla="*/ 0 h 36"/>
                  <a:gd name="T10" fmla="*/ 61 w 62"/>
                  <a:gd name="T11" fmla="*/ 35 h 36"/>
                  <a:gd name="T12" fmla="*/ 62 w 62"/>
                  <a:gd name="T13" fmla="*/ 36 h 36"/>
                  <a:gd name="T14" fmla="*/ 61 w 6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36">
                    <a:moveTo>
                      <a:pt x="61" y="36"/>
                    </a:moveTo>
                    <a:cubicBezTo>
                      <a:pt x="61" y="36"/>
                      <a:pt x="60" y="36"/>
                      <a:pt x="6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2" y="35"/>
                      <a:pt x="62" y="35"/>
                      <a:pt x="62" y="36"/>
                    </a:cubicBezTo>
                    <a:cubicBezTo>
                      <a:pt x="61" y="36"/>
                      <a:pt x="61" y="36"/>
                      <a:pt x="6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Freeform 187"/>
              <p:cNvSpPr/>
              <p:nvPr/>
            </p:nvSpPr>
            <p:spPr bwMode="auto">
              <a:xfrm>
                <a:off x="11149013" y="5356225"/>
                <a:ext cx="633413" cy="333375"/>
              </a:xfrm>
              <a:custGeom>
                <a:avLst/>
                <a:gdLst>
                  <a:gd name="T0" fmla="*/ 2 w 114"/>
                  <a:gd name="T1" fmla="*/ 60 h 60"/>
                  <a:gd name="T2" fmla="*/ 1 w 114"/>
                  <a:gd name="T3" fmla="*/ 60 h 60"/>
                  <a:gd name="T4" fmla="*/ 1 w 114"/>
                  <a:gd name="T5" fmla="*/ 58 h 60"/>
                  <a:gd name="T6" fmla="*/ 112 w 114"/>
                  <a:gd name="T7" fmla="*/ 1 h 60"/>
                  <a:gd name="T8" fmla="*/ 114 w 114"/>
                  <a:gd name="T9" fmla="*/ 1 h 60"/>
                  <a:gd name="T10" fmla="*/ 113 w 114"/>
                  <a:gd name="T11" fmla="*/ 2 h 60"/>
                  <a:gd name="T12" fmla="*/ 2 w 114"/>
                  <a:gd name="T13" fmla="*/ 60 h 60"/>
                  <a:gd name="T14" fmla="*/ 2 w 11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60">
                    <a:moveTo>
                      <a:pt x="2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0" y="59"/>
                      <a:pt x="1" y="59"/>
                      <a:pt x="1" y="58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13" y="0"/>
                      <a:pt x="113" y="1"/>
                      <a:pt x="114" y="1"/>
                    </a:cubicBezTo>
                    <a:cubicBezTo>
                      <a:pt x="114" y="1"/>
                      <a:pt x="114" y="2"/>
                      <a:pt x="113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Freeform 188"/>
              <p:cNvSpPr>
                <a:spLocks noEditPoints="1"/>
              </p:cNvSpPr>
              <p:nvPr/>
            </p:nvSpPr>
            <p:spPr bwMode="auto">
              <a:xfrm>
                <a:off x="11099800" y="5138738"/>
                <a:ext cx="733425" cy="1023938"/>
              </a:xfrm>
              <a:custGeom>
                <a:avLst/>
                <a:gdLst>
                  <a:gd name="T0" fmla="*/ 68 w 132"/>
                  <a:gd name="T1" fmla="*/ 184 h 184"/>
                  <a:gd name="T2" fmla="*/ 30 w 132"/>
                  <a:gd name="T3" fmla="*/ 184 h 184"/>
                  <a:gd name="T4" fmla="*/ 26 w 132"/>
                  <a:gd name="T5" fmla="*/ 182 h 184"/>
                  <a:gd name="T6" fmla="*/ 27 w 132"/>
                  <a:gd name="T7" fmla="*/ 178 h 184"/>
                  <a:gd name="T8" fmla="*/ 55 w 132"/>
                  <a:gd name="T9" fmla="*/ 136 h 184"/>
                  <a:gd name="T10" fmla="*/ 37 w 132"/>
                  <a:gd name="T11" fmla="*/ 130 h 184"/>
                  <a:gd name="T12" fmla="*/ 18 w 132"/>
                  <a:gd name="T13" fmla="*/ 115 h 184"/>
                  <a:gd name="T14" fmla="*/ 5 w 132"/>
                  <a:gd name="T15" fmla="*/ 94 h 184"/>
                  <a:gd name="T16" fmla="*/ 0 w 132"/>
                  <a:gd name="T17" fmla="*/ 69 h 184"/>
                  <a:gd name="T18" fmla="*/ 5 w 132"/>
                  <a:gd name="T19" fmla="*/ 43 h 184"/>
                  <a:gd name="T20" fmla="*/ 20 w 132"/>
                  <a:gd name="T21" fmla="*/ 22 h 184"/>
                  <a:gd name="T22" fmla="*/ 41 w 132"/>
                  <a:gd name="T23" fmla="*/ 7 h 184"/>
                  <a:gd name="T24" fmla="*/ 92 w 132"/>
                  <a:gd name="T25" fmla="*/ 8 h 184"/>
                  <a:gd name="T26" fmla="*/ 113 w 132"/>
                  <a:gd name="T27" fmla="*/ 22 h 184"/>
                  <a:gd name="T28" fmla="*/ 127 w 132"/>
                  <a:gd name="T29" fmla="*/ 43 h 184"/>
                  <a:gd name="T30" fmla="*/ 132 w 132"/>
                  <a:gd name="T31" fmla="*/ 70 h 184"/>
                  <a:gd name="T32" fmla="*/ 128 w 132"/>
                  <a:gd name="T33" fmla="*/ 92 h 184"/>
                  <a:gd name="T34" fmla="*/ 119 w 132"/>
                  <a:gd name="T35" fmla="*/ 110 h 184"/>
                  <a:gd name="T36" fmla="*/ 71 w 132"/>
                  <a:gd name="T37" fmla="*/ 182 h 184"/>
                  <a:gd name="T38" fmla="*/ 68 w 132"/>
                  <a:gd name="T39" fmla="*/ 184 h 184"/>
                  <a:gd name="T40" fmla="*/ 37 w 132"/>
                  <a:gd name="T41" fmla="*/ 176 h 184"/>
                  <a:gd name="T42" fmla="*/ 66 w 132"/>
                  <a:gd name="T43" fmla="*/ 176 h 184"/>
                  <a:gd name="T44" fmla="*/ 113 w 132"/>
                  <a:gd name="T45" fmla="*/ 106 h 184"/>
                  <a:gd name="T46" fmla="*/ 121 w 132"/>
                  <a:gd name="T47" fmla="*/ 90 h 184"/>
                  <a:gd name="T48" fmla="*/ 125 w 132"/>
                  <a:gd name="T49" fmla="*/ 70 h 184"/>
                  <a:gd name="T50" fmla="*/ 120 w 132"/>
                  <a:gd name="T51" fmla="*/ 46 h 184"/>
                  <a:gd name="T52" fmla="*/ 108 w 132"/>
                  <a:gd name="T53" fmla="*/ 27 h 184"/>
                  <a:gd name="T54" fmla="*/ 89 w 132"/>
                  <a:gd name="T55" fmla="*/ 14 h 184"/>
                  <a:gd name="T56" fmla="*/ 44 w 132"/>
                  <a:gd name="T57" fmla="*/ 14 h 184"/>
                  <a:gd name="T58" fmla="*/ 25 w 132"/>
                  <a:gd name="T59" fmla="*/ 27 h 184"/>
                  <a:gd name="T60" fmla="*/ 12 w 132"/>
                  <a:gd name="T61" fmla="*/ 46 h 184"/>
                  <a:gd name="T62" fmla="*/ 7 w 132"/>
                  <a:gd name="T63" fmla="*/ 69 h 184"/>
                  <a:gd name="T64" fmla="*/ 12 w 132"/>
                  <a:gd name="T65" fmla="*/ 91 h 184"/>
                  <a:gd name="T66" fmla="*/ 23 w 132"/>
                  <a:gd name="T67" fmla="*/ 110 h 184"/>
                  <a:gd name="T68" fmla="*/ 41 w 132"/>
                  <a:gd name="T69" fmla="*/ 123 h 184"/>
                  <a:gd name="T70" fmla="*/ 62 w 132"/>
                  <a:gd name="T71" fmla="*/ 129 h 184"/>
                  <a:gd name="T72" fmla="*/ 65 w 132"/>
                  <a:gd name="T73" fmla="*/ 131 h 184"/>
                  <a:gd name="T74" fmla="*/ 65 w 132"/>
                  <a:gd name="T75" fmla="*/ 135 h 184"/>
                  <a:gd name="T76" fmla="*/ 37 w 132"/>
                  <a:gd name="T7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84">
                    <a:moveTo>
                      <a:pt x="68" y="184"/>
                    </a:moveTo>
                    <a:cubicBezTo>
                      <a:pt x="30" y="184"/>
                      <a:pt x="30" y="184"/>
                      <a:pt x="30" y="184"/>
                    </a:cubicBezTo>
                    <a:cubicBezTo>
                      <a:pt x="28" y="184"/>
                      <a:pt x="27" y="183"/>
                      <a:pt x="26" y="182"/>
                    </a:cubicBezTo>
                    <a:cubicBezTo>
                      <a:pt x="26" y="180"/>
                      <a:pt x="26" y="179"/>
                      <a:pt x="27" y="178"/>
                    </a:cubicBezTo>
                    <a:cubicBezTo>
                      <a:pt x="55" y="136"/>
                      <a:pt x="55" y="136"/>
                      <a:pt x="55" y="136"/>
                    </a:cubicBezTo>
                    <a:cubicBezTo>
                      <a:pt x="49" y="135"/>
                      <a:pt x="43" y="133"/>
                      <a:pt x="37" y="130"/>
                    </a:cubicBezTo>
                    <a:cubicBezTo>
                      <a:pt x="30" y="126"/>
                      <a:pt x="23" y="121"/>
                      <a:pt x="18" y="115"/>
                    </a:cubicBezTo>
                    <a:cubicBezTo>
                      <a:pt x="12" y="109"/>
                      <a:pt x="8" y="102"/>
                      <a:pt x="5" y="94"/>
                    </a:cubicBezTo>
                    <a:cubicBezTo>
                      <a:pt x="2" y="86"/>
                      <a:pt x="0" y="78"/>
                      <a:pt x="0" y="69"/>
                    </a:cubicBezTo>
                    <a:cubicBezTo>
                      <a:pt x="0" y="60"/>
                      <a:pt x="2" y="51"/>
                      <a:pt x="5" y="43"/>
                    </a:cubicBezTo>
                    <a:cubicBezTo>
                      <a:pt x="9" y="35"/>
                      <a:pt x="14" y="28"/>
                      <a:pt x="20" y="22"/>
                    </a:cubicBezTo>
                    <a:cubicBezTo>
                      <a:pt x="25" y="16"/>
                      <a:pt x="33" y="11"/>
                      <a:pt x="41" y="7"/>
                    </a:cubicBezTo>
                    <a:cubicBezTo>
                      <a:pt x="57" y="0"/>
                      <a:pt x="76" y="0"/>
                      <a:pt x="92" y="8"/>
                    </a:cubicBezTo>
                    <a:cubicBezTo>
                      <a:pt x="100" y="11"/>
                      <a:pt x="107" y="16"/>
                      <a:pt x="113" y="22"/>
                    </a:cubicBezTo>
                    <a:cubicBezTo>
                      <a:pt x="119" y="28"/>
                      <a:pt x="124" y="35"/>
                      <a:pt x="127" y="43"/>
                    </a:cubicBezTo>
                    <a:cubicBezTo>
                      <a:pt x="131" y="52"/>
                      <a:pt x="132" y="61"/>
                      <a:pt x="132" y="70"/>
                    </a:cubicBezTo>
                    <a:cubicBezTo>
                      <a:pt x="132" y="78"/>
                      <a:pt x="131" y="86"/>
                      <a:pt x="128" y="92"/>
                    </a:cubicBezTo>
                    <a:cubicBezTo>
                      <a:pt x="126" y="99"/>
                      <a:pt x="123" y="105"/>
                      <a:pt x="119" y="110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70" y="183"/>
                      <a:pt x="69" y="184"/>
                      <a:pt x="68" y="184"/>
                    </a:cubicBezTo>
                    <a:close/>
                    <a:moveTo>
                      <a:pt x="37" y="176"/>
                    </a:moveTo>
                    <a:cubicBezTo>
                      <a:pt x="66" y="176"/>
                      <a:pt x="66" y="176"/>
                      <a:pt x="66" y="176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16" y="101"/>
                      <a:pt x="119" y="95"/>
                      <a:pt x="121" y="90"/>
                    </a:cubicBezTo>
                    <a:cubicBezTo>
                      <a:pt x="124" y="84"/>
                      <a:pt x="125" y="77"/>
                      <a:pt x="125" y="70"/>
                    </a:cubicBezTo>
                    <a:cubicBezTo>
                      <a:pt x="125" y="62"/>
                      <a:pt x="123" y="54"/>
                      <a:pt x="120" y="46"/>
                    </a:cubicBezTo>
                    <a:cubicBezTo>
                      <a:pt x="117" y="39"/>
                      <a:pt x="113" y="33"/>
                      <a:pt x="108" y="27"/>
                    </a:cubicBezTo>
                    <a:cubicBezTo>
                      <a:pt x="103" y="22"/>
                      <a:pt x="96" y="17"/>
                      <a:pt x="89" y="14"/>
                    </a:cubicBezTo>
                    <a:cubicBezTo>
                      <a:pt x="75" y="8"/>
                      <a:pt x="58" y="8"/>
                      <a:pt x="44" y="14"/>
                    </a:cubicBezTo>
                    <a:cubicBezTo>
                      <a:pt x="36" y="17"/>
                      <a:pt x="30" y="21"/>
                      <a:pt x="25" y="27"/>
                    </a:cubicBezTo>
                    <a:cubicBezTo>
                      <a:pt x="19" y="32"/>
                      <a:pt x="15" y="39"/>
                      <a:pt x="12" y="46"/>
                    </a:cubicBezTo>
                    <a:cubicBezTo>
                      <a:pt x="9" y="53"/>
                      <a:pt x="7" y="61"/>
                      <a:pt x="7" y="69"/>
                    </a:cubicBezTo>
                    <a:cubicBezTo>
                      <a:pt x="7" y="77"/>
                      <a:pt x="9" y="84"/>
                      <a:pt x="12" y="91"/>
                    </a:cubicBezTo>
                    <a:cubicBezTo>
                      <a:pt x="14" y="98"/>
                      <a:pt x="18" y="105"/>
                      <a:pt x="23" y="110"/>
                    </a:cubicBezTo>
                    <a:cubicBezTo>
                      <a:pt x="28" y="116"/>
                      <a:pt x="34" y="120"/>
                      <a:pt x="41" y="123"/>
                    </a:cubicBezTo>
                    <a:cubicBezTo>
                      <a:pt x="47" y="127"/>
                      <a:pt x="54" y="129"/>
                      <a:pt x="62" y="129"/>
                    </a:cubicBezTo>
                    <a:cubicBezTo>
                      <a:pt x="63" y="129"/>
                      <a:pt x="65" y="130"/>
                      <a:pt x="65" y="131"/>
                    </a:cubicBezTo>
                    <a:cubicBezTo>
                      <a:pt x="66" y="132"/>
                      <a:pt x="66" y="134"/>
                      <a:pt x="65" y="135"/>
                    </a:cubicBezTo>
                    <a:lnTo>
                      <a:pt x="37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Oval 189"/>
              <p:cNvSpPr>
                <a:spLocks noChangeArrowheads="1"/>
              </p:cNvSpPr>
              <p:nvPr/>
            </p:nvSpPr>
            <p:spPr bwMode="auto">
              <a:xfrm>
                <a:off x="11266488" y="55848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Oval 190"/>
              <p:cNvSpPr>
                <a:spLocks noChangeArrowheads="1"/>
              </p:cNvSpPr>
              <p:nvPr/>
            </p:nvSpPr>
            <p:spPr bwMode="auto">
              <a:xfrm>
                <a:off x="11415713" y="551180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Oval 191"/>
              <p:cNvSpPr>
                <a:spLocks noChangeArrowheads="1"/>
              </p:cNvSpPr>
              <p:nvPr/>
            </p:nvSpPr>
            <p:spPr bwMode="auto">
              <a:xfrm>
                <a:off x="11626850" y="565150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Oval 192"/>
              <p:cNvSpPr>
                <a:spLocks noChangeArrowheads="1"/>
              </p:cNvSpPr>
              <p:nvPr/>
            </p:nvSpPr>
            <p:spPr bwMode="auto">
              <a:xfrm>
                <a:off x="11582400" y="5238750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Oval 193"/>
              <p:cNvSpPr>
                <a:spLocks noChangeArrowheads="1"/>
              </p:cNvSpPr>
              <p:nvPr/>
            </p:nvSpPr>
            <p:spPr bwMode="auto">
              <a:xfrm>
                <a:off x="11415713" y="59959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5" name="组合 674"/>
            <p:cNvGrpSpPr/>
            <p:nvPr/>
          </p:nvGrpSpPr>
          <p:grpSpPr>
            <a:xfrm>
              <a:off x="9801176" y="5145088"/>
              <a:ext cx="666750" cy="1023938"/>
              <a:chOff x="10015538" y="5145088"/>
              <a:chExt cx="666750" cy="1023938"/>
            </a:xfrm>
            <a:grpFill/>
          </p:grpSpPr>
          <p:sp>
            <p:nvSpPr>
              <p:cNvPr id="676" name="Freeform 194"/>
              <p:cNvSpPr/>
              <p:nvPr/>
            </p:nvSpPr>
            <p:spPr bwMode="auto">
              <a:xfrm>
                <a:off x="10131425" y="5629275"/>
                <a:ext cx="439738" cy="11113"/>
              </a:xfrm>
              <a:custGeom>
                <a:avLst/>
                <a:gdLst>
                  <a:gd name="T0" fmla="*/ 78 w 79"/>
                  <a:gd name="T1" fmla="*/ 2 h 2"/>
                  <a:gd name="T2" fmla="*/ 1 w 79"/>
                  <a:gd name="T3" fmla="*/ 2 h 2"/>
                  <a:gd name="T4" fmla="*/ 0 w 79"/>
                  <a:gd name="T5" fmla="*/ 1 h 2"/>
                  <a:gd name="T6" fmla="*/ 1 w 79"/>
                  <a:gd name="T7" fmla="*/ 0 h 2"/>
                  <a:gd name="T8" fmla="*/ 78 w 79"/>
                  <a:gd name="T9" fmla="*/ 0 h 2"/>
                  <a:gd name="T10" fmla="*/ 79 w 79"/>
                  <a:gd name="T11" fmla="*/ 1 h 2"/>
                  <a:gd name="T12" fmla="*/ 78 w 79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">
                    <a:moveTo>
                      <a:pt x="78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0"/>
                      <a:pt x="79" y="0"/>
                      <a:pt x="79" y="1"/>
                    </a:cubicBezTo>
                    <a:cubicBezTo>
                      <a:pt x="79" y="1"/>
                      <a:pt x="78" y="2"/>
                      <a:pt x="7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Freeform 195"/>
              <p:cNvSpPr/>
              <p:nvPr/>
            </p:nvSpPr>
            <p:spPr bwMode="auto">
              <a:xfrm>
                <a:off x="10342563" y="5156200"/>
                <a:ext cx="228600" cy="484188"/>
              </a:xfrm>
              <a:custGeom>
                <a:avLst/>
                <a:gdLst>
                  <a:gd name="T0" fmla="*/ 40 w 41"/>
                  <a:gd name="T1" fmla="*/ 87 h 87"/>
                  <a:gd name="T2" fmla="*/ 39 w 41"/>
                  <a:gd name="T3" fmla="*/ 86 h 87"/>
                  <a:gd name="T4" fmla="*/ 0 w 41"/>
                  <a:gd name="T5" fmla="*/ 2 h 87"/>
                  <a:gd name="T6" fmla="*/ 1 w 41"/>
                  <a:gd name="T7" fmla="*/ 1 h 87"/>
                  <a:gd name="T8" fmla="*/ 2 w 41"/>
                  <a:gd name="T9" fmla="*/ 1 h 87"/>
                  <a:gd name="T10" fmla="*/ 41 w 41"/>
                  <a:gd name="T11" fmla="*/ 86 h 87"/>
                  <a:gd name="T12" fmla="*/ 40 w 41"/>
                  <a:gd name="T13" fmla="*/ 87 h 87"/>
                  <a:gd name="T14" fmla="*/ 40 w 41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87">
                    <a:moveTo>
                      <a:pt x="40" y="87"/>
                    </a:moveTo>
                    <a:cubicBezTo>
                      <a:pt x="40" y="87"/>
                      <a:pt x="39" y="87"/>
                      <a:pt x="39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1" y="86"/>
                      <a:pt x="41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Freeform 196"/>
              <p:cNvSpPr/>
              <p:nvPr/>
            </p:nvSpPr>
            <p:spPr bwMode="auto">
              <a:xfrm>
                <a:off x="10342563" y="5156200"/>
                <a:ext cx="11113" cy="484188"/>
              </a:xfrm>
              <a:custGeom>
                <a:avLst/>
                <a:gdLst>
                  <a:gd name="T0" fmla="*/ 1 w 2"/>
                  <a:gd name="T1" fmla="*/ 87 h 87"/>
                  <a:gd name="T2" fmla="*/ 0 w 2"/>
                  <a:gd name="T3" fmla="*/ 86 h 87"/>
                  <a:gd name="T4" fmla="*/ 0 w 2"/>
                  <a:gd name="T5" fmla="*/ 1 h 87"/>
                  <a:gd name="T6" fmla="*/ 1 w 2"/>
                  <a:gd name="T7" fmla="*/ 0 h 87"/>
                  <a:gd name="T8" fmla="*/ 2 w 2"/>
                  <a:gd name="T9" fmla="*/ 1 h 87"/>
                  <a:gd name="T10" fmla="*/ 2 w 2"/>
                  <a:gd name="T11" fmla="*/ 86 h 87"/>
                  <a:gd name="T12" fmla="*/ 1 w 2"/>
                  <a:gd name="T1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7">
                    <a:moveTo>
                      <a:pt x="1" y="87"/>
                    </a:moveTo>
                    <a:cubicBezTo>
                      <a:pt x="1" y="87"/>
                      <a:pt x="0" y="86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6"/>
                      <a:pt x="2" y="87"/>
                      <a:pt x="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Freeform 197"/>
              <p:cNvSpPr/>
              <p:nvPr/>
            </p:nvSpPr>
            <p:spPr bwMode="auto">
              <a:xfrm>
                <a:off x="10342563" y="5345113"/>
                <a:ext cx="295275" cy="295275"/>
              </a:xfrm>
              <a:custGeom>
                <a:avLst/>
                <a:gdLst>
                  <a:gd name="T0" fmla="*/ 1 w 53"/>
                  <a:gd name="T1" fmla="*/ 53 h 53"/>
                  <a:gd name="T2" fmla="*/ 1 w 53"/>
                  <a:gd name="T3" fmla="*/ 53 h 53"/>
                  <a:gd name="T4" fmla="*/ 1 w 53"/>
                  <a:gd name="T5" fmla="*/ 51 h 53"/>
                  <a:gd name="T6" fmla="*/ 52 w 53"/>
                  <a:gd name="T7" fmla="*/ 0 h 53"/>
                  <a:gd name="T8" fmla="*/ 53 w 53"/>
                  <a:gd name="T9" fmla="*/ 0 h 53"/>
                  <a:gd name="T10" fmla="*/ 53 w 53"/>
                  <a:gd name="T11" fmla="*/ 1 h 53"/>
                  <a:gd name="T12" fmla="*/ 2 w 53"/>
                  <a:gd name="T13" fmla="*/ 53 h 53"/>
                  <a:gd name="T14" fmla="*/ 1 w 53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53">
                    <a:moveTo>
                      <a:pt x="1" y="53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0" y="52"/>
                      <a:pt x="0" y="52"/>
                      <a:pt x="1" y="5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1" y="53"/>
                      <a:pt x="1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Freeform 198"/>
              <p:cNvSpPr/>
              <p:nvPr/>
            </p:nvSpPr>
            <p:spPr bwMode="auto">
              <a:xfrm>
                <a:off x="10342563" y="5629275"/>
                <a:ext cx="233363" cy="439738"/>
              </a:xfrm>
              <a:custGeom>
                <a:avLst/>
                <a:gdLst>
                  <a:gd name="T0" fmla="*/ 41 w 42"/>
                  <a:gd name="T1" fmla="*/ 79 h 79"/>
                  <a:gd name="T2" fmla="*/ 40 w 42"/>
                  <a:gd name="T3" fmla="*/ 79 h 79"/>
                  <a:gd name="T4" fmla="*/ 0 w 42"/>
                  <a:gd name="T5" fmla="*/ 1 h 79"/>
                  <a:gd name="T6" fmla="*/ 1 w 42"/>
                  <a:gd name="T7" fmla="*/ 0 h 79"/>
                  <a:gd name="T8" fmla="*/ 2 w 42"/>
                  <a:gd name="T9" fmla="*/ 1 h 79"/>
                  <a:gd name="T10" fmla="*/ 41 w 42"/>
                  <a:gd name="T11" fmla="*/ 78 h 79"/>
                  <a:gd name="T12" fmla="*/ 41 w 42"/>
                  <a:gd name="T13" fmla="*/ 79 h 79"/>
                  <a:gd name="T14" fmla="*/ 41 w 42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79">
                    <a:moveTo>
                      <a:pt x="41" y="79"/>
                    </a:moveTo>
                    <a:cubicBezTo>
                      <a:pt x="40" y="79"/>
                      <a:pt x="40" y="79"/>
                      <a:pt x="4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2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Freeform 199"/>
              <p:cNvSpPr/>
              <p:nvPr/>
            </p:nvSpPr>
            <p:spPr bwMode="auto">
              <a:xfrm>
                <a:off x="10131425" y="5629275"/>
                <a:ext cx="444500" cy="439738"/>
              </a:xfrm>
              <a:custGeom>
                <a:avLst/>
                <a:gdLst>
                  <a:gd name="T0" fmla="*/ 79 w 80"/>
                  <a:gd name="T1" fmla="*/ 79 h 79"/>
                  <a:gd name="T2" fmla="*/ 78 w 80"/>
                  <a:gd name="T3" fmla="*/ 79 h 79"/>
                  <a:gd name="T4" fmla="*/ 0 w 80"/>
                  <a:gd name="T5" fmla="*/ 2 h 79"/>
                  <a:gd name="T6" fmla="*/ 0 w 80"/>
                  <a:gd name="T7" fmla="*/ 0 h 79"/>
                  <a:gd name="T8" fmla="*/ 1 w 80"/>
                  <a:gd name="T9" fmla="*/ 0 h 79"/>
                  <a:gd name="T10" fmla="*/ 79 w 80"/>
                  <a:gd name="T11" fmla="*/ 78 h 79"/>
                  <a:gd name="T12" fmla="*/ 79 w 80"/>
                  <a:gd name="T13" fmla="*/ 79 h 79"/>
                  <a:gd name="T14" fmla="*/ 79 w 80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79">
                    <a:moveTo>
                      <a:pt x="79" y="79"/>
                    </a:moveTo>
                    <a:cubicBezTo>
                      <a:pt x="78" y="79"/>
                      <a:pt x="78" y="79"/>
                      <a:pt x="78" y="7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9" y="78"/>
                      <a:pt x="79" y="78"/>
                      <a:pt x="79" y="78"/>
                    </a:cubicBezTo>
                    <a:cubicBezTo>
                      <a:pt x="80" y="78"/>
                      <a:pt x="80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Freeform 200"/>
              <p:cNvSpPr/>
              <p:nvPr/>
            </p:nvSpPr>
            <p:spPr bwMode="auto">
              <a:xfrm>
                <a:off x="10131425" y="5629275"/>
                <a:ext cx="6350" cy="439738"/>
              </a:xfrm>
              <a:custGeom>
                <a:avLst/>
                <a:gdLst>
                  <a:gd name="T0" fmla="*/ 1 w 1"/>
                  <a:gd name="T1" fmla="*/ 79 h 79"/>
                  <a:gd name="T2" fmla="*/ 0 w 1"/>
                  <a:gd name="T3" fmla="*/ 79 h 79"/>
                  <a:gd name="T4" fmla="*/ 0 w 1"/>
                  <a:gd name="T5" fmla="*/ 1 h 79"/>
                  <a:gd name="T6" fmla="*/ 1 w 1"/>
                  <a:gd name="T7" fmla="*/ 0 h 79"/>
                  <a:gd name="T8" fmla="*/ 1 w 1"/>
                  <a:gd name="T9" fmla="*/ 1 h 79"/>
                  <a:gd name="T10" fmla="*/ 1 w 1"/>
                  <a:gd name="T11" fmla="*/ 79 h 79"/>
                  <a:gd name="T12" fmla="*/ 1 w 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79">
                    <a:moveTo>
                      <a:pt x="1" y="79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Freeform 201"/>
              <p:cNvSpPr/>
              <p:nvPr/>
            </p:nvSpPr>
            <p:spPr bwMode="auto">
              <a:xfrm>
                <a:off x="10126663" y="5345113"/>
                <a:ext cx="511175" cy="295275"/>
              </a:xfrm>
              <a:custGeom>
                <a:avLst/>
                <a:gdLst>
                  <a:gd name="T0" fmla="*/ 2 w 92"/>
                  <a:gd name="T1" fmla="*/ 53 h 53"/>
                  <a:gd name="T2" fmla="*/ 1 w 92"/>
                  <a:gd name="T3" fmla="*/ 52 h 53"/>
                  <a:gd name="T4" fmla="*/ 1 w 92"/>
                  <a:gd name="T5" fmla="*/ 51 h 53"/>
                  <a:gd name="T6" fmla="*/ 91 w 92"/>
                  <a:gd name="T7" fmla="*/ 0 h 53"/>
                  <a:gd name="T8" fmla="*/ 92 w 92"/>
                  <a:gd name="T9" fmla="*/ 0 h 53"/>
                  <a:gd name="T10" fmla="*/ 92 w 92"/>
                  <a:gd name="T11" fmla="*/ 2 h 53"/>
                  <a:gd name="T12" fmla="*/ 2 w 92"/>
                  <a:gd name="T13" fmla="*/ 53 h 53"/>
                  <a:gd name="T14" fmla="*/ 2 w 9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3">
                    <a:moveTo>
                      <a:pt x="2" y="53"/>
                    </a:moveTo>
                    <a:cubicBezTo>
                      <a:pt x="1" y="53"/>
                      <a:pt x="1" y="53"/>
                      <a:pt x="1" y="52"/>
                    </a:cubicBezTo>
                    <a:cubicBezTo>
                      <a:pt x="0" y="52"/>
                      <a:pt x="1" y="51"/>
                      <a:pt x="1" y="51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Freeform 202"/>
              <p:cNvSpPr>
                <a:spLocks noEditPoints="1"/>
              </p:cNvSpPr>
              <p:nvPr/>
            </p:nvSpPr>
            <p:spPr bwMode="auto">
              <a:xfrm>
                <a:off x="10015538" y="5145088"/>
                <a:ext cx="666750" cy="1023938"/>
              </a:xfrm>
              <a:custGeom>
                <a:avLst/>
                <a:gdLst>
                  <a:gd name="T0" fmla="*/ 60 w 120"/>
                  <a:gd name="T1" fmla="*/ 184 h 184"/>
                  <a:gd name="T2" fmla="*/ 37 w 120"/>
                  <a:gd name="T3" fmla="*/ 180 h 184"/>
                  <a:gd name="T4" fmla="*/ 18 w 120"/>
                  <a:gd name="T5" fmla="*/ 168 h 184"/>
                  <a:gd name="T6" fmla="*/ 5 w 120"/>
                  <a:gd name="T7" fmla="*/ 151 h 184"/>
                  <a:gd name="T8" fmla="*/ 0 w 120"/>
                  <a:gd name="T9" fmla="*/ 128 h 184"/>
                  <a:gd name="T10" fmla="*/ 16 w 120"/>
                  <a:gd name="T11" fmla="*/ 88 h 184"/>
                  <a:gd name="T12" fmla="*/ 4 w 120"/>
                  <a:gd name="T13" fmla="*/ 54 h 184"/>
                  <a:gd name="T14" fmla="*/ 8 w 120"/>
                  <a:gd name="T15" fmla="*/ 33 h 184"/>
                  <a:gd name="T16" fmla="*/ 20 w 120"/>
                  <a:gd name="T17" fmla="*/ 15 h 184"/>
                  <a:gd name="T18" fmla="*/ 38 w 120"/>
                  <a:gd name="T19" fmla="*/ 4 h 184"/>
                  <a:gd name="T20" fmla="*/ 60 w 120"/>
                  <a:gd name="T21" fmla="*/ 0 h 184"/>
                  <a:gd name="T22" fmla="*/ 82 w 120"/>
                  <a:gd name="T23" fmla="*/ 4 h 184"/>
                  <a:gd name="T24" fmla="*/ 100 w 120"/>
                  <a:gd name="T25" fmla="*/ 15 h 184"/>
                  <a:gd name="T26" fmla="*/ 112 w 120"/>
                  <a:gd name="T27" fmla="*/ 33 h 184"/>
                  <a:gd name="T28" fmla="*/ 117 w 120"/>
                  <a:gd name="T29" fmla="*/ 54 h 184"/>
                  <a:gd name="T30" fmla="*/ 104 w 120"/>
                  <a:gd name="T31" fmla="*/ 88 h 184"/>
                  <a:gd name="T32" fmla="*/ 120 w 120"/>
                  <a:gd name="T33" fmla="*/ 128 h 184"/>
                  <a:gd name="T34" fmla="*/ 115 w 120"/>
                  <a:gd name="T35" fmla="*/ 151 h 184"/>
                  <a:gd name="T36" fmla="*/ 102 w 120"/>
                  <a:gd name="T37" fmla="*/ 168 h 184"/>
                  <a:gd name="T38" fmla="*/ 83 w 120"/>
                  <a:gd name="T39" fmla="*/ 180 h 184"/>
                  <a:gd name="T40" fmla="*/ 60 w 120"/>
                  <a:gd name="T41" fmla="*/ 184 h 184"/>
                  <a:gd name="T42" fmla="*/ 60 w 120"/>
                  <a:gd name="T43" fmla="*/ 7 h 184"/>
                  <a:gd name="T44" fmla="*/ 41 w 120"/>
                  <a:gd name="T45" fmla="*/ 11 h 184"/>
                  <a:gd name="T46" fmla="*/ 25 w 120"/>
                  <a:gd name="T47" fmla="*/ 21 h 184"/>
                  <a:gd name="T48" fmla="*/ 15 w 120"/>
                  <a:gd name="T49" fmla="*/ 36 h 184"/>
                  <a:gd name="T50" fmla="*/ 11 w 120"/>
                  <a:gd name="T51" fmla="*/ 54 h 184"/>
                  <a:gd name="T52" fmla="*/ 24 w 120"/>
                  <a:gd name="T53" fmla="*/ 85 h 184"/>
                  <a:gd name="T54" fmla="*/ 25 w 120"/>
                  <a:gd name="T55" fmla="*/ 88 h 184"/>
                  <a:gd name="T56" fmla="*/ 24 w 120"/>
                  <a:gd name="T57" fmla="*/ 91 h 184"/>
                  <a:gd name="T58" fmla="*/ 8 w 120"/>
                  <a:gd name="T59" fmla="*/ 128 h 184"/>
                  <a:gd name="T60" fmla="*/ 12 w 120"/>
                  <a:gd name="T61" fmla="*/ 147 h 184"/>
                  <a:gd name="T62" fmla="*/ 23 w 120"/>
                  <a:gd name="T63" fmla="*/ 163 h 184"/>
                  <a:gd name="T64" fmla="*/ 40 w 120"/>
                  <a:gd name="T65" fmla="*/ 173 h 184"/>
                  <a:gd name="T66" fmla="*/ 80 w 120"/>
                  <a:gd name="T67" fmla="*/ 173 h 184"/>
                  <a:gd name="T68" fmla="*/ 97 w 120"/>
                  <a:gd name="T69" fmla="*/ 163 h 184"/>
                  <a:gd name="T70" fmla="*/ 109 w 120"/>
                  <a:gd name="T71" fmla="*/ 147 h 184"/>
                  <a:gd name="T72" fmla="*/ 113 w 120"/>
                  <a:gd name="T73" fmla="*/ 128 h 184"/>
                  <a:gd name="T74" fmla="*/ 97 w 120"/>
                  <a:gd name="T75" fmla="*/ 91 h 184"/>
                  <a:gd name="T76" fmla="*/ 95 w 120"/>
                  <a:gd name="T77" fmla="*/ 88 h 184"/>
                  <a:gd name="T78" fmla="*/ 96 w 120"/>
                  <a:gd name="T79" fmla="*/ 85 h 184"/>
                  <a:gd name="T80" fmla="*/ 109 w 120"/>
                  <a:gd name="T81" fmla="*/ 54 h 184"/>
                  <a:gd name="T82" fmla="*/ 105 w 120"/>
                  <a:gd name="T83" fmla="*/ 36 h 184"/>
                  <a:gd name="T84" fmla="*/ 95 w 120"/>
                  <a:gd name="T85" fmla="*/ 21 h 184"/>
                  <a:gd name="T86" fmla="*/ 80 w 120"/>
                  <a:gd name="T87" fmla="*/ 11 h 184"/>
                  <a:gd name="T88" fmla="*/ 60 w 120"/>
                  <a:gd name="T89" fmla="*/ 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184">
                    <a:moveTo>
                      <a:pt x="60" y="184"/>
                    </a:moveTo>
                    <a:cubicBezTo>
                      <a:pt x="52" y="184"/>
                      <a:pt x="45" y="183"/>
                      <a:pt x="37" y="180"/>
                    </a:cubicBezTo>
                    <a:cubicBezTo>
                      <a:pt x="30" y="177"/>
                      <a:pt x="24" y="173"/>
                      <a:pt x="18" y="168"/>
                    </a:cubicBezTo>
                    <a:cubicBezTo>
                      <a:pt x="13" y="163"/>
                      <a:pt x="8" y="157"/>
                      <a:pt x="5" y="151"/>
                    </a:cubicBezTo>
                    <a:cubicBezTo>
                      <a:pt x="2" y="144"/>
                      <a:pt x="0" y="136"/>
                      <a:pt x="0" y="128"/>
                    </a:cubicBezTo>
                    <a:cubicBezTo>
                      <a:pt x="0" y="112"/>
                      <a:pt x="6" y="98"/>
                      <a:pt x="16" y="88"/>
                    </a:cubicBezTo>
                    <a:cubicBezTo>
                      <a:pt x="8" y="78"/>
                      <a:pt x="4" y="67"/>
                      <a:pt x="4" y="54"/>
                    </a:cubicBezTo>
                    <a:cubicBezTo>
                      <a:pt x="4" y="47"/>
                      <a:pt x="5" y="40"/>
                      <a:pt x="8" y="33"/>
                    </a:cubicBezTo>
                    <a:cubicBezTo>
                      <a:pt x="11" y="26"/>
                      <a:pt x="15" y="20"/>
                      <a:pt x="20" y="15"/>
                    </a:cubicBezTo>
                    <a:cubicBezTo>
                      <a:pt x="25" y="11"/>
                      <a:pt x="31" y="7"/>
                      <a:pt x="38" y="4"/>
                    </a:cubicBezTo>
                    <a:cubicBezTo>
                      <a:pt x="45" y="1"/>
                      <a:pt x="52" y="0"/>
                      <a:pt x="60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7"/>
                      <a:pt x="95" y="10"/>
                      <a:pt x="100" y="15"/>
                    </a:cubicBezTo>
                    <a:cubicBezTo>
                      <a:pt x="105" y="20"/>
                      <a:pt x="109" y="26"/>
                      <a:pt x="112" y="33"/>
                    </a:cubicBezTo>
                    <a:cubicBezTo>
                      <a:pt x="115" y="40"/>
                      <a:pt x="117" y="47"/>
                      <a:pt x="117" y="54"/>
                    </a:cubicBezTo>
                    <a:cubicBezTo>
                      <a:pt x="117" y="67"/>
                      <a:pt x="112" y="78"/>
                      <a:pt x="104" y="88"/>
                    </a:cubicBezTo>
                    <a:cubicBezTo>
                      <a:pt x="115" y="98"/>
                      <a:pt x="120" y="112"/>
                      <a:pt x="120" y="128"/>
                    </a:cubicBezTo>
                    <a:cubicBezTo>
                      <a:pt x="120" y="136"/>
                      <a:pt x="119" y="144"/>
                      <a:pt x="115" y="151"/>
                    </a:cubicBezTo>
                    <a:cubicBezTo>
                      <a:pt x="112" y="157"/>
                      <a:pt x="108" y="163"/>
                      <a:pt x="102" y="168"/>
                    </a:cubicBezTo>
                    <a:cubicBezTo>
                      <a:pt x="97" y="173"/>
                      <a:pt x="90" y="177"/>
                      <a:pt x="83" y="180"/>
                    </a:cubicBezTo>
                    <a:cubicBezTo>
                      <a:pt x="76" y="183"/>
                      <a:pt x="68" y="184"/>
                      <a:pt x="60" y="184"/>
                    </a:cubicBezTo>
                    <a:close/>
                    <a:moveTo>
                      <a:pt x="60" y="7"/>
                    </a:moveTo>
                    <a:cubicBezTo>
                      <a:pt x="53" y="7"/>
                      <a:pt x="47" y="8"/>
                      <a:pt x="41" y="11"/>
                    </a:cubicBezTo>
                    <a:cubicBezTo>
                      <a:pt x="35" y="13"/>
                      <a:pt x="30" y="16"/>
                      <a:pt x="25" y="21"/>
                    </a:cubicBezTo>
                    <a:cubicBezTo>
                      <a:pt x="21" y="25"/>
                      <a:pt x="18" y="30"/>
                      <a:pt x="15" y="36"/>
                    </a:cubicBezTo>
                    <a:cubicBezTo>
                      <a:pt x="13" y="42"/>
                      <a:pt x="11" y="48"/>
                      <a:pt x="11" y="54"/>
                    </a:cubicBezTo>
                    <a:cubicBezTo>
                      <a:pt x="11" y="66"/>
                      <a:pt x="15" y="76"/>
                      <a:pt x="24" y="85"/>
                    </a:cubicBezTo>
                    <a:cubicBezTo>
                      <a:pt x="25" y="86"/>
                      <a:pt x="25" y="87"/>
                      <a:pt x="25" y="88"/>
                    </a:cubicBezTo>
                    <a:cubicBezTo>
                      <a:pt x="25" y="89"/>
                      <a:pt x="25" y="90"/>
                      <a:pt x="24" y="91"/>
                    </a:cubicBezTo>
                    <a:cubicBezTo>
                      <a:pt x="13" y="100"/>
                      <a:pt x="8" y="112"/>
                      <a:pt x="8" y="128"/>
                    </a:cubicBezTo>
                    <a:cubicBezTo>
                      <a:pt x="8" y="135"/>
                      <a:pt x="9" y="141"/>
                      <a:pt x="12" y="147"/>
                    </a:cubicBezTo>
                    <a:cubicBezTo>
                      <a:pt x="15" y="153"/>
                      <a:pt x="19" y="158"/>
                      <a:pt x="23" y="163"/>
                    </a:cubicBezTo>
                    <a:cubicBezTo>
                      <a:pt x="28" y="167"/>
                      <a:pt x="34" y="171"/>
                      <a:pt x="40" y="173"/>
                    </a:cubicBezTo>
                    <a:cubicBezTo>
                      <a:pt x="52" y="178"/>
                      <a:pt x="67" y="178"/>
                      <a:pt x="80" y="173"/>
                    </a:cubicBezTo>
                    <a:cubicBezTo>
                      <a:pt x="87" y="171"/>
                      <a:pt x="92" y="167"/>
                      <a:pt x="97" y="163"/>
                    </a:cubicBezTo>
                    <a:cubicBezTo>
                      <a:pt x="102" y="158"/>
                      <a:pt x="106" y="153"/>
                      <a:pt x="109" y="147"/>
                    </a:cubicBezTo>
                    <a:cubicBezTo>
                      <a:pt x="111" y="141"/>
                      <a:pt x="113" y="135"/>
                      <a:pt x="113" y="128"/>
                    </a:cubicBezTo>
                    <a:cubicBezTo>
                      <a:pt x="113" y="112"/>
                      <a:pt x="107" y="100"/>
                      <a:pt x="97" y="91"/>
                    </a:cubicBezTo>
                    <a:cubicBezTo>
                      <a:pt x="96" y="90"/>
                      <a:pt x="95" y="89"/>
                      <a:pt x="95" y="88"/>
                    </a:cubicBezTo>
                    <a:cubicBezTo>
                      <a:pt x="95" y="87"/>
                      <a:pt x="96" y="86"/>
                      <a:pt x="96" y="85"/>
                    </a:cubicBezTo>
                    <a:cubicBezTo>
                      <a:pt x="105" y="76"/>
                      <a:pt x="109" y="66"/>
                      <a:pt x="109" y="54"/>
                    </a:cubicBezTo>
                    <a:cubicBezTo>
                      <a:pt x="109" y="48"/>
                      <a:pt x="108" y="42"/>
                      <a:pt x="105" y="36"/>
                    </a:cubicBezTo>
                    <a:cubicBezTo>
                      <a:pt x="103" y="30"/>
                      <a:pt x="100" y="25"/>
                      <a:pt x="95" y="21"/>
                    </a:cubicBezTo>
                    <a:cubicBezTo>
                      <a:pt x="91" y="16"/>
                      <a:pt x="86" y="13"/>
                      <a:pt x="80" y="11"/>
                    </a:cubicBezTo>
                    <a:cubicBezTo>
                      <a:pt x="74" y="8"/>
                      <a:pt x="67" y="7"/>
                      <a:pt x="6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Oval 203"/>
              <p:cNvSpPr>
                <a:spLocks noChangeArrowheads="1"/>
              </p:cNvSpPr>
              <p:nvPr/>
            </p:nvSpPr>
            <p:spPr bwMode="auto">
              <a:xfrm>
                <a:off x="10326688" y="56070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Oval 204"/>
              <p:cNvSpPr>
                <a:spLocks noChangeArrowheads="1"/>
              </p:cNvSpPr>
              <p:nvPr/>
            </p:nvSpPr>
            <p:spPr bwMode="auto">
              <a:xfrm>
                <a:off x="10109200" y="5822950"/>
                <a:ext cx="5080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Oval 205"/>
              <p:cNvSpPr>
                <a:spLocks noChangeArrowheads="1"/>
              </p:cNvSpPr>
              <p:nvPr/>
            </p:nvSpPr>
            <p:spPr bwMode="auto">
              <a:xfrm>
                <a:off x="10404475" y="59023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Oval 206"/>
              <p:cNvSpPr>
                <a:spLocks noChangeArrowheads="1"/>
              </p:cNvSpPr>
              <p:nvPr/>
            </p:nvSpPr>
            <p:spPr bwMode="auto">
              <a:xfrm>
                <a:off x="10193338" y="535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Oval 207"/>
              <p:cNvSpPr>
                <a:spLocks noChangeArrowheads="1"/>
              </p:cNvSpPr>
              <p:nvPr/>
            </p:nvSpPr>
            <p:spPr bwMode="auto">
              <a:xfrm>
                <a:off x="10471150" y="54562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Oval 208"/>
              <p:cNvSpPr>
                <a:spLocks noChangeArrowheads="1"/>
              </p:cNvSpPr>
              <p:nvPr/>
            </p:nvSpPr>
            <p:spPr bwMode="auto">
              <a:xfrm>
                <a:off x="10320338" y="5484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>
              <a:off x="8577214" y="5156200"/>
              <a:ext cx="712787" cy="1001714"/>
              <a:chOff x="8791576" y="5156200"/>
              <a:chExt cx="712787" cy="1001714"/>
            </a:xfrm>
            <a:grpFill/>
          </p:grpSpPr>
          <p:sp>
            <p:nvSpPr>
              <p:cNvPr id="692" name="Freeform 209"/>
              <p:cNvSpPr/>
              <p:nvPr/>
            </p:nvSpPr>
            <p:spPr bwMode="auto">
              <a:xfrm>
                <a:off x="8809038" y="5345113"/>
                <a:ext cx="215900" cy="795338"/>
              </a:xfrm>
              <a:custGeom>
                <a:avLst/>
                <a:gdLst>
                  <a:gd name="T0" fmla="*/ 38 w 39"/>
                  <a:gd name="T1" fmla="*/ 143 h 143"/>
                  <a:gd name="T2" fmla="*/ 37 w 39"/>
                  <a:gd name="T3" fmla="*/ 142 h 143"/>
                  <a:gd name="T4" fmla="*/ 1 w 39"/>
                  <a:gd name="T5" fmla="*/ 1 h 143"/>
                  <a:gd name="T6" fmla="*/ 1 w 39"/>
                  <a:gd name="T7" fmla="*/ 0 h 143"/>
                  <a:gd name="T8" fmla="*/ 2 w 39"/>
                  <a:gd name="T9" fmla="*/ 0 h 143"/>
                  <a:gd name="T10" fmla="*/ 39 w 39"/>
                  <a:gd name="T11" fmla="*/ 141 h 143"/>
                  <a:gd name="T12" fmla="*/ 38 w 39"/>
                  <a:gd name="T13" fmla="*/ 143 h 143"/>
                  <a:gd name="T14" fmla="*/ 38 w 39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43">
                    <a:moveTo>
                      <a:pt x="38" y="143"/>
                    </a:moveTo>
                    <a:cubicBezTo>
                      <a:pt x="38" y="143"/>
                      <a:pt x="37" y="142"/>
                      <a:pt x="37" y="14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9" y="141"/>
                      <a:pt x="39" y="141"/>
                      <a:pt x="39" y="141"/>
                    </a:cubicBezTo>
                    <a:cubicBezTo>
                      <a:pt x="39" y="142"/>
                      <a:pt x="39" y="142"/>
                      <a:pt x="38" y="143"/>
                    </a:cubicBezTo>
                    <a:cubicBezTo>
                      <a:pt x="38" y="143"/>
                      <a:pt x="38" y="143"/>
                      <a:pt x="38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Freeform 210"/>
              <p:cNvSpPr/>
              <p:nvPr/>
            </p:nvSpPr>
            <p:spPr bwMode="auto">
              <a:xfrm>
                <a:off x="8809038" y="5172075"/>
                <a:ext cx="684213" cy="968375"/>
              </a:xfrm>
              <a:custGeom>
                <a:avLst/>
                <a:gdLst>
                  <a:gd name="T0" fmla="*/ 1 w 123"/>
                  <a:gd name="T1" fmla="*/ 174 h 174"/>
                  <a:gd name="T2" fmla="*/ 1 w 123"/>
                  <a:gd name="T3" fmla="*/ 173 h 174"/>
                  <a:gd name="T4" fmla="*/ 1 w 123"/>
                  <a:gd name="T5" fmla="*/ 172 h 174"/>
                  <a:gd name="T6" fmla="*/ 121 w 123"/>
                  <a:gd name="T7" fmla="*/ 0 h 174"/>
                  <a:gd name="T8" fmla="*/ 122 w 123"/>
                  <a:gd name="T9" fmla="*/ 0 h 174"/>
                  <a:gd name="T10" fmla="*/ 123 w 123"/>
                  <a:gd name="T11" fmla="*/ 2 h 174"/>
                  <a:gd name="T12" fmla="*/ 2 w 123"/>
                  <a:gd name="T13" fmla="*/ 173 h 174"/>
                  <a:gd name="T14" fmla="*/ 1 w 123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0"/>
                    </a:cubicBezTo>
                    <a:cubicBezTo>
                      <a:pt x="123" y="1"/>
                      <a:pt x="123" y="1"/>
                      <a:pt x="123" y="2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Freeform 211"/>
              <p:cNvSpPr/>
              <p:nvPr/>
            </p:nvSpPr>
            <p:spPr bwMode="auto">
              <a:xfrm>
                <a:off x="8813800" y="6129338"/>
                <a:ext cx="211138" cy="11113"/>
              </a:xfrm>
              <a:custGeom>
                <a:avLst/>
                <a:gdLst>
                  <a:gd name="T0" fmla="*/ 37 w 38"/>
                  <a:gd name="T1" fmla="*/ 2 h 2"/>
                  <a:gd name="T2" fmla="*/ 0 w 38"/>
                  <a:gd name="T3" fmla="*/ 2 h 2"/>
                  <a:gd name="T4" fmla="*/ 0 w 38"/>
                  <a:gd name="T5" fmla="*/ 1 h 2"/>
                  <a:gd name="T6" fmla="*/ 0 w 38"/>
                  <a:gd name="T7" fmla="*/ 0 h 2"/>
                  <a:gd name="T8" fmla="*/ 37 w 38"/>
                  <a:gd name="T9" fmla="*/ 0 h 2"/>
                  <a:gd name="T10" fmla="*/ 38 w 38"/>
                  <a:gd name="T11" fmla="*/ 1 h 2"/>
                  <a:gd name="T12" fmla="*/ 37 w 38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">
                    <a:moveTo>
                      <a:pt x="37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8" y="1"/>
                    </a:cubicBezTo>
                    <a:cubicBezTo>
                      <a:pt x="38" y="1"/>
                      <a:pt x="38" y="2"/>
                      <a:pt x="3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Freeform 212"/>
              <p:cNvSpPr/>
              <p:nvPr/>
            </p:nvSpPr>
            <p:spPr bwMode="auto">
              <a:xfrm>
                <a:off x="8809038" y="5172075"/>
                <a:ext cx="684213" cy="155575"/>
              </a:xfrm>
              <a:custGeom>
                <a:avLst/>
                <a:gdLst>
                  <a:gd name="T0" fmla="*/ 122 w 123"/>
                  <a:gd name="T1" fmla="*/ 28 h 28"/>
                  <a:gd name="T2" fmla="*/ 122 w 123"/>
                  <a:gd name="T3" fmla="*/ 28 h 28"/>
                  <a:gd name="T4" fmla="*/ 1 w 123"/>
                  <a:gd name="T5" fmla="*/ 2 h 28"/>
                  <a:gd name="T6" fmla="*/ 1 w 123"/>
                  <a:gd name="T7" fmla="*/ 1 h 28"/>
                  <a:gd name="T8" fmla="*/ 2 w 123"/>
                  <a:gd name="T9" fmla="*/ 0 h 28"/>
                  <a:gd name="T10" fmla="*/ 122 w 123"/>
                  <a:gd name="T11" fmla="*/ 26 h 28"/>
                  <a:gd name="T12" fmla="*/ 123 w 123"/>
                  <a:gd name="T13" fmla="*/ 27 h 28"/>
                  <a:gd name="T14" fmla="*/ 122 w 123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8"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2" y="26"/>
                      <a:pt x="123" y="27"/>
                      <a:pt x="123" y="27"/>
                    </a:cubicBezTo>
                    <a:cubicBezTo>
                      <a:pt x="123" y="28"/>
                      <a:pt x="122" y="28"/>
                      <a:pt x="12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Freeform 213"/>
              <p:cNvSpPr/>
              <p:nvPr/>
            </p:nvSpPr>
            <p:spPr bwMode="auto">
              <a:xfrm>
                <a:off x="8809038" y="5172075"/>
                <a:ext cx="460375" cy="539750"/>
              </a:xfrm>
              <a:custGeom>
                <a:avLst/>
                <a:gdLst>
                  <a:gd name="T0" fmla="*/ 82 w 83"/>
                  <a:gd name="T1" fmla="*/ 97 h 97"/>
                  <a:gd name="T2" fmla="*/ 82 w 83"/>
                  <a:gd name="T3" fmla="*/ 96 h 97"/>
                  <a:gd name="T4" fmla="*/ 1 w 83"/>
                  <a:gd name="T5" fmla="*/ 2 h 97"/>
                  <a:gd name="T6" fmla="*/ 1 w 83"/>
                  <a:gd name="T7" fmla="*/ 0 h 97"/>
                  <a:gd name="T8" fmla="*/ 2 w 83"/>
                  <a:gd name="T9" fmla="*/ 0 h 97"/>
                  <a:gd name="T10" fmla="*/ 83 w 83"/>
                  <a:gd name="T11" fmla="*/ 95 h 97"/>
                  <a:gd name="T12" fmla="*/ 83 w 83"/>
                  <a:gd name="T13" fmla="*/ 97 h 97"/>
                  <a:gd name="T14" fmla="*/ 82 w 83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7">
                    <a:moveTo>
                      <a:pt x="82" y="97"/>
                    </a:moveTo>
                    <a:cubicBezTo>
                      <a:pt x="82" y="97"/>
                      <a:pt x="82" y="97"/>
                      <a:pt x="82" y="9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6"/>
                      <a:pt x="83" y="96"/>
                      <a:pt x="83" y="97"/>
                    </a:cubicBezTo>
                    <a:cubicBezTo>
                      <a:pt x="83" y="97"/>
                      <a:pt x="83" y="97"/>
                      <a:pt x="82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Freeform 214"/>
              <p:cNvSpPr/>
              <p:nvPr/>
            </p:nvSpPr>
            <p:spPr bwMode="auto">
              <a:xfrm>
                <a:off x="8813800" y="5316538"/>
                <a:ext cx="679450" cy="33338"/>
              </a:xfrm>
              <a:custGeom>
                <a:avLst/>
                <a:gdLst>
                  <a:gd name="T0" fmla="*/ 0 w 122"/>
                  <a:gd name="T1" fmla="*/ 6 h 6"/>
                  <a:gd name="T2" fmla="*/ 0 w 122"/>
                  <a:gd name="T3" fmla="*/ 6 h 6"/>
                  <a:gd name="T4" fmla="*/ 0 w 122"/>
                  <a:gd name="T5" fmla="*/ 5 h 6"/>
                  <a:gd name="T6" fmla="*/ 121 w 122"/>
                  <a:gd name="T7" fmla="*/ 0 h 6"/>
                  <a:gd name="T8" fmla="*/ 122 w 122"/>
                  <a:gd name="T9" fmla="*/ 1 h 6"/>
                  <a:gd name="T10" fmla="*/ 121 w 122"/>
                  <a:gd name="T11" fmla="*/ 2 h 6"/>
                  <a:gd name="T12" fmla="*/ 0 w 122"/>
                  <a:gd name="T13" fmla="*/ 6 h 6"/>
                  <a:gd name="T14" fmla="*/ 0 w 122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2" y="0"/>
                      <a:pt x="122" y="1"/>
                    </a:cubicBezTo>
                    <a:cubicBezTo>
                      <a:pt x="122" y="1"/>
                      <a:pt x="121" y="2"/>
                      <a:pt x="121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Freeform 215"/>
              <p:cNvSpPr/>
              <p:nvPr/>
            </p:nvSpPr>
            <p:spPr bwMode="auto">
              <a:xfrm>
                <a:off x="8813800" y="5345113"/>
                <a:ext cx="6350" cy="795338"/>
              </a:xfrm>
              <a:custGeom>
                <a:avLst/>
                <a:gdLst>
                  <a:gd name="T0" fmla="*/ 0 w 1"/>
                  <a:gd name="T1" fmla="*/ 143 h 143"/>
                  <a:gd name="T2" fmla="*/ 0 w 1"/>
                  <a:gd name="T3" fmla="*/ 142 h 143"/>
                  <a:gd name="T4" fmla="*/ 0 w 1"/>
                  <a:gd name="T5" fmla="*/ 1 h 143"/>
                  <a:gd name="T6" fmla="*/ 0 w 1"/>
                  <a:gd name="T7" fmla="*/ 0 h 143"/>
                  <a:gd name="T8" fmla="*/ 1 w 1"/>
                  <a:gd name="T9" fmla="*/ 1 h 143"/>
                  <a:gd name="T10" fmla="*/ 1 w 1"/>
                  <a:gd name="T11" fmla="*/ 142 h 143"/>
                  <a:gd name="T12" fmla="*/ 0 w 1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43">
                    <a:moveTo>
                      <a:pt x="0" y="143"/>
                    </a:moveTo>
                    <a:cubicBezTo>
                      <a:pt x="0" y="143"/>
                      <a:pt x="0" y="142"/>
                      <a:pt x="0" y="14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2"/>
                      <a:pt x="1" y="143"/>
                      <a:pt x="0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Freeform 216"/>
              <p:cNvSpPr/>
              <p:nvPr/>
            </p:nvSpPr>
            <p:spPr bwMode="auto">
              <a:xfrm>
                <a:off x="9147175" y="5172075"/>
                <a:ext cx="122238" cy="539750"/>
              </a:xfrm>
              <a:custGeom>
                <a:avLst/>
                <a:gdLst>
                  <a:gd name="T0" fmla="*/ 21 w 22"/>
                  <a:gd name="T1" fmla="*/ 97 h 97"/>
                  <a:gd name="T2" fmla="*/ 20 w 22"/>
                  <a:gd name="T3" fmla="*/ 96 h 97"/>
                  <a:gd name="T4" fmla="*/ 0 w 22"/>
                  <a:gd name="T5" fmla="*/ 1 h 97"/>
                  <a:gd name="T6" fmla="*/ 0 w 22"/>
                  <a:gd name="T7" fmla="*/ 0 h 97"/>
                  <a:gd name="T8" fmla="*/ 2 w 22"/>
                  <a:gd name="T9" fmla="*/ 0 h 97"/>
                  <a:gd name="T10" fmla="*/ 22 w 22"/>
                  <a:gd name="T11" fmla="*/ 96 h 97"/>
                  <a:gd name="T12" fmla="*/ 22 w 22"/>
                  <a:gd name="T13" fmla="*/ 97 h 97"/>
                  <a:gd name="T14" fmla="*/ 21 w 22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97">
                    <a:moveTo>
                      <a:pt x="21" y="97"/>
                    </a:moveTo>
                    <a:cubicBezTo>
                      <a:pt x="21" y="97"/>
                      <a:pt x="21" y="96"/>
                      <a:pt x="20" y="9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2" y="96"/>
                      <a:pt x="22" y="97"/>
                      <a:pt x="22" y="97"/>
                    </a:cubicBezTo>
                    <a:cubicBezTo>
                      <a:pt x="21" y="97"/>
                      <a:pt x="21" y="97"/>
                      <a:pt x="21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Freeform 217"/>
              <p:cNvSpPr/>
              <p:nvPr/>
            </p:nvSpPr>
            <p:spPr bwMode="auto">
              <a:xfrm>
                <a:off x="8797925" y="5156200"/>
                <a:ext cx="706438" cy="995363"/>
              </a:xfrm>
              <a:custGeom>
                <a:avLst/>
                <a:gdLst>
                  <a:gd name="T0" fmla="*/ 40 w 127"/>
                  <a:gd name="T1" fmla="*/ 179 h 179"/>
                  <a:gd name="T2" fmla="*/ 38 w 127"/>
                  <a:gd name="T3" fmla="*/ 179 h 179"/>
                  <a:gd name="T4" fmla="*/ 37 w 127"/>
                  <a:gd name="T5" fmla="*/ 174 h 179"/>
                  <a:gd name="T6" fmla="*/ 120 w 127"/>
                  <a:gd name="T7" fmla="*/ 29 h 179"/>
                  <a:gd name="T8" fmla="*/ 120 w 127"/>
                  <a:gd name="T9" fmla="*/ 8 h 179"/>
                  <a:gd name="T10" fmla="*/ 7 w 127"/>
                  <a:gd name="T11" fmla="*/ 8 h 179"/>
                  <a:gd name="T12" fmla="*/ 7 w 127"/>
                  <a:gd name="T13" fmla="*/ 35 h 179"/>
                  <a:gd name="T14" fmla="*/ 3 w 127"/>
                  <a:gd name="T15" fmla="*/ 38 h 179"/>
                  <a:gd name="T16" fmla="*/ 0 w 127"/>
                  <a:gd name="T17" fmla="*/ 35 h 179"/>
                  <a:gd name="T18" fmla="*/ 0 w 127"/>
                  <a:gd name="T19" fmla="*/ 4 h 179"/>
                  <a:gd name="T20" fmla="*/ 3 w 127"/>
                  <a:gd name="T21" fmla="*/ 0 h 179"/>
                  <a:gd name="T22" fmla="*/ 124 w 127"/>
                  <a:gd name="T23" fmla="*/ 0 h 179"/>
                  <a:gd name="T24" fmla="*/ 127 w 127"/>
                  <a:gd name="T25" fmla="*/ 4 h 179"/>
                  <a:gd name="T26" fmla="*/ 127 w 127"/>
                  <a:gd name="T27" fmla="*/ 30 h 179"/>
                  <a:gd name="T28" fmla="*/ 127 w 127"/>
                  <a:gd name="T29" fmla="*/ 32 h 179"/>
                  <a:gd name="T30" fmla="*/ 43 w 127"/>
                  <a:gd name="T31" fmla="*/ 178 h 179"/>
                  <a:gd name="T32" fmla="*/ 40 w 127"/>
                  <a:gd name="T3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179">
                    <a:moveTo>
                      <a:pt x="40" y="179"/>
                    </a:moveTo>
                    <a:cubicBezTo>
                      <a:pt x="40" y="179"/>
                      <a:pt x="39" y="179"/>
                      <a:pt x="38" y="179"/>
                    </a:cubicBezTo>
                    <a:cubicBezTo>
                      <a:pt x="37" y="178"/>
                      <a:pt x="36" y="176"/>
                      <a:pt x="37" y="174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7"/>
                      <a:pt x="5" y="38"/>
                      <a:pt x="3" y="38"/>
                    </a:cubicBezTo>
                    <a:cubicBezTo>
                      <a:pt x="1" y="38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6" y="0"/>
                      <a:pt x="127" y="2"/>
                      <a:pt x="127" y="4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1"/>
                      <a:pt x="127" y="31"/>
                      <a:pt x="127" y="32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3" y="179"/>
                      <a:pt x="41" y="179"/>
                      <a:pt x="40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Oval 218"/>
              <p:cNvSpPr>
                <a:spLocks noChangeArrowheads="1"/>
              </p:cNvSpPr>
              <p:nvPr/>
            </p:nvSpPr>
            <p:spPr bwMode="auto">
              <a:xfrm>
                <a:off x="8936038" y="58959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Oval 219"/>
              <p:cNvSpPr>
                <a:spLocks noChangeArrowheads="1"/>
              </p:cNvSpPr>
              <p:nvPr/>
            </p:nvSpPr>
            <p:spPr bwMode="auto">
              <a:xfrm>
                <a:off x="9158288" y="53054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Oval 220"/>
              <p:cNvSpPr>
                <a:spLocks noChangeArrowheads="1"/>
              </p:cNvSpPr>
              <p:nvPr/>
            </p:nvSpPr>
            <p:spPr bwMode="auto">
              <a:xfrm>
                <a:off x="9158288" y="558482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Oval 221"/>
              <p:cNvSpPr>
                <a:spLocks noChangeArrowheads="1"/>
              </p:cNvSpPr>
              <p:nvPr/>
            </p:nvSpPr>
            <p:spPr bwMode="auto">
              <a:xfrm>
                <a:off x="9369425" y="52720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Oval 223"/>
              <p:cNvSpPr>
                <a:spLocks noChangeArrowheads="1"/>
              </p:cNvSpPr>
              <p:nvPr/>
            </p:nvSpPr>
            <p:spPr bwMode="auto">
              <a:xfrm>
                <a:off x="8931276" y="5311776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Oval 224"/>
              <p:cNvSpPr>
                <a:spLocks noChangeArrowheads="1"/>
              </p:cNvSpPr>
              <p:nvPr/>
            </p:nvSpPr>
            <p:spPr bwMode="auto">
              <a:xfrm>
                <a:off x="8791576" y="61023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07" name="组合 706"/>
            <p:cNvGrpSpPr/>
            <p:nvPr/>
          </p:nvGrpSpPr>
          <p:grpSpPr>
            <a:xfrm>
              <a:off x="7365951" y="5156201"/>
              <a:ext cx="733425" cy="1012825"/>
              <a:chOff x="7580313" y="5156201"/>
              <a:chExt cx="733425" cy="1012825"/>
            </a:xfrm>
            <a:grpFill/>
          </p:grpSpPr>
          <p:sp>
            <p:nvSpPr>
              <p:cNvPr id="708" name="Freeform 225"/>
              <p:cNvSpPr/>
              <p:nvPr/>
            </p:nvSpPr>
            <p:spPr bwMode="auto">
              <a:xfrm>
                <a:off x="7618413" y="5434013"/>
                <a:ext cx="361950" cy="501650"/>
              </a:xfrm>
              <a:custGeom>
                <a:avLst/>
                <a:gdLst>
                  <a:gd name="T0" fmla="*/ 1 w 65"/>
                  <a:gd name="T1" fmla="*/ 90 h 90"/>
                  <a:gd name="T2" fmla="*/ 1 w 65"/>
                  <a:gd name="T3" fmla="*/ 90 h 90"/>
                  <a:gd name="T4" fmla="*/ 1 w 65"/>
                  <a:gd name="T5" fmla="*/ 89 h 90"/>
                  <a:gd name="T6" fmla="*/ 63 w 65"/>
                  <a:gd name="T7" fmla="*/ 0 h 90"/>
                  <a:gd name="T8" fmla="*/ 64 w 65"/>
                  <a:gd name="T9" fmla="*/ 0 h 90"/>
                  <a:gd name="T10" fmla="*/ 65 w 65"/>
                  <a:gd name="T11" fmla="*/ 1 h 90"/>
                  <a:gd name="T12" fmla="*/ 2 w 65"/>
                  <a:gd name="T13" fmla="*/ 90 h 90"/>
                  <a:gd name="T14" fmla="*/ 1 w 65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89"/>
                      <a:pt x="1" y="8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64" y="0"/>
                      <a:pt x="64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Freeform 226"/>
              <p:cNvSpPr/>
              <p:nvPr/>
            </p:nvSpPr>
            <p:spPr bwMode="auto">
              <a:xfrm>
                <a:off x="7969251" y="5434013"/>
                <a:ext cx="11113" cy="717550"/>
              </a:xfrm>
              <a:custGeom>
                <a:avLst/>
                <a:gdLst>
                  <a:gd name="T0" fmla="*/ 1 w 2"/>
                  <a:gd name="T1" fmla="*/ 129 h 129"/>
                  <a:gd name="T2" fmla="*/ 0 w 2"/>
                  <a:gd name="T3" fmla="*/ 128 h 129"/>
                  <a:gd name="T4" fmla="*/ 0 w 2"/>
                  <a:gd name="T5" fmla="*/ 1 h 129"/>
                  <a:gd name="T6" fmla="*/ 1 w 2"/>
                  <a:gd name="T7" fmla="*/ 0 h 129"/>
                  <a:gd name="T8" fmla="*/ 2 w 2"/>
                  <a:gd name="T9" fmla="*/ 1 h 129"/>
                  <a:gd name="T10" fmla="*/ 2 w 2"/>
                  <a:gd name="T11" fmla="*/ 128 h 129"/>
                  <a:gd name="T12" fmla="*/ 1 w 2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29">
                    <a:moveTo>
                      <a:pt x="1" y="129"/>
                    </a:moveTo>
                    <a:cubicBezTo>
                      <a:pt x="0" y="129"/>
                      <a:pt x="0" y="129"/>
                      <a:pt x="0" y="12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2" y="129"/>
                      <a:pt x="1" y="129"/>
                      <a:pt x="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Freeform 227"/>
              <p:cNvSpPr/>
              <p:nvPr/>
            </p:nvSpPr>
            <p:spPr bwMode="auto">
              <a:xfrm>
                <a:off x="7618413" y="5924551"/>
                <a:ext cx="361950" cy="227013"/>
              </a:xfrm>
              <a:custGeom>
                <a:avLst/>
                <a:gdLst>
                  <a:gd name="T0" fmla="*/ 64 w 65"/>
                  <a:gd name="T1" fmla="*/ 41 h 41"/>
                  <a:gd name="T2" fmla="*/ 63 w 65"/>
                  <a:gd name="T3" fmla="*/ 41 h 41"/>
                  <a:gd name="T4" fmla="*/ 1 w 65"/>
                  <a:gd name="T5" fmla="*/ 2 h 41"/>
                  <a:gd name="T6" fmla="*/ 1 w 65"/>
                  <a:gd name="T7" fmla="*/ 1 h 41"/>
                  <a:gd name="T8" fmla="*/ 2 w 65"/>
                  <a:gd name="T9" fmla="*/ 1 h 41"/>
                  <a:gd name="T10" fmla="*/ 64 w 65"/>
                  <a:gd name="T11" fmla="*/ 40 h 41"/>
                  <a:gd name="T12" fmla="*/ 65 w 65"/>
                  <a:gd name="T13" fmla="*/ 41 h 41"/>
                  <a:gd name="T14" fmla="*/ 64 w 65"/>
                  <a:gd name="T1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41">
                    <a:moveTo>
                      <a:pt x="64" y="41"/>
                    </a:moveTo>
                    <a:cubicBezTo>
                      <a:pt x="64" y="41"/>
                      <a:pt x="64" y="41"/>
                      <a:pt x="63" y="4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5" y="40"/>
                      <a:pt x="65" y="40"/>
                      <a:pt x="65" y="41"/>
                    </a:cubicBezTo>
                    <a:cubicBezTo>
                      <a:pt x="65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Freeform 228"/>
              <p:cNvSpPr/>
              <p:nvPr/>
            </p:nvSpPr>
            <p:spPr bwMode="auto">
              <a:xfrm>
                <a:off x="7969251" y="5434013"/>
                <a:ext cx="328613" cy="361950"/>
              </a:xfrm>
              <a:custGeom>
                <a:avLst/>
                <a:gdLst>
                  <a:gd name="T0" fmla="*/ 58 w 59"/>
                  <a:gd name="T1" fmla="*/ 65 h 65"/>
                  <a:gd name="T2" fmla="*/ 58 w 59"/>
                  <a:gd name="T3" fmla="*/ 65 h 65"/>
                  <a:gd name="T4" fmla="*/ 0 w 59"/>
                  <a:gd name="T5" fmla="*/ 1 h 65"/>
                  <a:gd name="T6" fmla="*/ 0 w 59"/>
                  <a:gd name="T7" fmla="*/ 0 h 65"/>
                  <a:gd name="T8" fmla="*/ 2 w 59"/>
                  <a:gd name="T9" fmla="*/ 0 h 65"/>
                  <a:gd name="T10" fmla="*/ 59 w 59"/>
                  <a:gd name="T11" fmla="*/ 64 h 65"/>
                  <a:gd name="T12" fmla="*/ 59 w 59"/>
                  <a:gd name="T13" fmla="*/ 65 h 65"/>
                  <a:gd name="T14" fmla="*/ 58 w 59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5">
                    <a:moveTo>
                      <a:pt x="58" y="65"/>
                    </a:moveTo>
                    <a:cubicBezTo>
                      <a:pt x="58" y="65"/>
                      <a:pt x="58" y="65"/>
                      <a:pt x="58" y="6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59" y="64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8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Freeform 229"/>
              <p:cNvSpPr/>
              <p:nvPr/>
            </p:nvSpPr>
            <p:spPr bwMode="auto">
              <a:xfrm>
                <a:off x="7618413" y="5789613"/>
                <a:ext cx="679450" cy="146050"/>
              </a:xfrm>
              <a:custGeom>
                <a:avLst/>
                <a:gdLst>
                  <a:gd name="T0" fmla="*/ 1 w 122"/>
                  <a:gd name="T1" fmla="*/ 26 h 26"/>
                  <a:gd name="T2" fmla="*/ 1 w 122"/>
                  <a:gd name="T3" fmla="*/ 26 h 26"/>
                  <a:gd name="T4" fmla="*/ 1 w 122"/>
                  <a:gd name="T5" fmla="*/ 25 h 26"/>
                  <a:gd name="T6" fmla="*/ 121 w 122"/>
                  <a:gd name="T7" fmla="*/ 0 h 26"/>
                  <a:gd name="T8" fmla="*/ 122 w 122"/>
                  <a:gd name="T9" fmla="*/ 0 h 26"/>
                  <a:gd name="T10" fmla="*/ 122 w 122"/>
                  <a:gd name="T11" fmla="*/ 1 h 26"/>
                  <a:gd name="T12" fmla="*/ 2 w 122"/>
                  <a:gd name="T13" fmla="*/ 26 h 26"/>
                  <a:gd name="T14" fmla="*/ 1 w 12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6">
                    <a:moveTo>
                      <a:pt x="1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Freeform 230"/>
              <p:cNvSpPr/>
              <p:nvPr/>
            </p:nvSpPr>
            <p:spPr bwMode="auto">
              <a:xfrm>
                <a:off x="7929563" y="5172076"/>
                <a:ext cx="50800" cy="273050"/>
              </a:xfrm>
              <a:custGeom>
                <a:avLst/>
                <a:gdLst>
                  <a:gd name="T0" fmla="*/ 8 w 9"/>
                  <a:gd name="T1" fmla="*/ 49 h 49"/>
                  <a:gd name="T2" fmla="*/ 7 w 9"/>
                  <a:gd name="T3" fmla="*/ 48 h 49"/>
                  <a:gd name="T4" fmla="*/ 0 w 9"/>
                  <a:gd name="T5" fmla="*/ 1 h 49"/>
                  <a:gd name="T6" fmla="*/ 1 w 9"/>
                  <a:gd name="T7" fmla="*/ 0 h 49"/>
                  <a:gd name="T8" fmla="*/ 2 w 9"/>
                  <a:gd name="T9" fmla="*/ 1 h 49"/>
                  <a:gd name="T10" fmla="*/ 9 w 9"/>
                  <a:gd name="T11" fmla="*/ 48 h 49"/>
                  <a:gd name="T12" fmla="*/ 8 w 9"/>
                  <a:gd name="T13" fmla="*/ 49 h 49"/>
                  <a:gd name="T14" fmla="*/ 8 w 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49">
                    <a:moveTo>
                      <a:pt x="8" y="49"/>
                    </a:moveTo>
                    <a:cubicBezTo>
                      <a:pt x="7" y="49"/>
                      <a:pt x="7" y="48"/>
                      <a:pt x="7" y="4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8"/>
                      <a:pt x="9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Freeform 231"/>
              <p:cNvSpPr/>
              <p:nvPr/>
            </p:nvSpPr>
            <p:spPr bwMode="auto">
              <a:xfrm>
                <a:off x="7618413" y="5156201"/>
                <a:ext cx="322263" cy="779463"/>
              </a:xfrm>
              <a:custGeom>
                <a:avLst/>
                <a:gdLst>
                  <a:gd name="T0" fmla="*/ 1 w 58"/>
                  <a:gd name="T1" fmla="*/ 140 h 140"/>
                  <a:gd name="T2" fmla="*/ 1 w 58"/>
                  <a:gd name="T3" fmla="*/ 140 h 140"/>
                  <a:gd name="T4" fmla="*/ 1 w 58"/>
                  <a:gd name="T5" fmla="*/ 139 h 140"/>
                  <a:gd name="T6" fmla="*/ 57 w 58"/>
                  <a:gd name="T7" fmla="*/ 1 h 140"/>
                  <a:gd name="T8" fmla="*/ 58 w 58"/>
                  <a:gd name="T9" fmla="*/ 1 h 140"/>
                  <a:gd name="T10" fmla="*/ 58 w 58"/>
                  <a:gd name="T11" fmla="*/ 2 h 140"/>
                  <a:gd name="T12" fmla="*/ 2 w 58"/>
                  <a:gd name="T13" fmla="*/ 140 h 140"/>
                  <a:gd name="T14" fmla="*/ 1 w 58"/>
                  <a:gd name="T1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0">
                    <a:moveTo>
                      <a:pt x="1" y="140"/>
                    </a:moveTo>
                    <a:cubicBezTo>
                      <a:pt x="1" y="140"/>
                      <a:pt x="1" y="140"/>
                      <a:pt x="1" y="140"/>
                    </a:cubicBezTo>
                    <a:cubicBezTo>
                      <a:pt x="1" y="140"/>
                      <a:pt x="0" y="140"/>
                      <a:pt x="1" y="139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40"/>
                      <a:pt x="2" y="140"/>
                      <a:pt x="2" y="140"/>
                    </a:cubicBezTo>
                    <a:cubicBezTo>
                      <a:pt x="2" y="140"/>
                      <a:pt x="2" y="140"/>
                      <a:pt x="1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Freeform 232"/>
              <p:cNvSpPr/>
              <p:nvPr/>
            </p:nvSpPr>
            <p:spPr bwMode="auto">
              <a:xfrm>
                <a:off x="7596188" y="5789613"/>
                <a:ext cx="701675" cy="6350"/>
              </a:xfrm>
              <a:custGeom>
                <a:avLst/>
                <a:gdLst>
                  <a:gd name="T0" fmla="*/ 125 w 126"/>
                  <a:gd name="T1" fmla="*/ 1 h 1"/>
                  <a:gd name="T2" fmla="*/ 1 w 126"/>
                  <a:gd name="T3" fmla="*/ 1 h 1"/>
                  <a:gd name="T4" fmla="*/ 0 w 126"/>
                  <a:gd name="T5" fmla="*/ 1 h 1"/>
                  <a:gd name="T6" fmla="*/ 1 w 126"/>
                  <a:gd name="T7" fmla="*/ 0 h 1"/>
                  <a:gd name="T8" fmla="*/ 125 w 126"/>
                  <a:gd name="T9" fmla="*/ 0 h 1"/>
                  <a:gd name="T10" fmla="*/ 126 w 126"/>
                  <a:gd name="T11" fmla="*/ 1 h 1"/>
                  <a:gd name="T12" fmla="*/ 125 w 126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">
                    <a:moveTo>
                      <a:pt x="125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6" y="0"/>
                      <a:pt x="126" y="0"/>
                      <a:pt x="126" y="1"/>
                    </a:cubicBezTo>
                    <a:cubicBezTo>
                      <a:pt x="126" y="1"/>
                      <a:pt x="126" y="1"/>
                      <a:pt x="12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Freeform 233"/>
              <p:cNvSpPr>
                <a:spLocks noEditPoints="1"/>
              </p:cNvSpPr>
              <p:nvPr/>
            </p:nvSpPr>
            <p:spPr bwMode="auto">
              <a:xfrm>
                <a:off x="7580313" y="5156201"/>
                <a:ext cx="733425" cy="1012825"/>
              </a:xfrm>
              <a:custGeom>
                <a:avLst/>
                <a:gdLst>
                  <a:gd name="T0" fmla="*/ 66 w 132"/>
                  <a:gd name="T1" fmla="*/ 182 h 182"/>
                  <a:gd name="T2" fmla="*/ 40 w 132"/>
                  <a:gd name="T3" fmla="*/ 177 h 182"/>
                  <a:gd name="T4" fmla="*/ 19 w 132"/>
                  <a:gd name="T5" fmla="*/ 162 h 182"/>
                  <a:gd name="T6" fmla="*/ 5 w 132"/>
                  <a:gd name="T7" fmla="*/ 141 h 182"/>
                  <a:gd name="T8" fmla="*/ 0 w 132"/>
                  <a:gd name="T9" fmla="*/ 115 h 182"/>
                  <a:gd name="T10" fmla="*/ 3 w 132"/>
                  <a:gd name="T11" fmla="*/ 93 h 182"/>
                  <a:gd name="T12" fmla="*/ 13 w 132"/>
                  <a:gd name="T13" fmla="*/ 73 h 182"/>
                  <a:gd name="T14" fmla="*/ 61 w 132"/>
                  <a:gd name="T15" fmla="*/ 2 h 182"/>
                  <a:gd name="T16" fmla="*/ 64 w 132"/>
                  <a:gd name="T17" fmla="*/ 0 h 182"/>
                  <a:gd name="T18" fmla="*/ 103 w 132"/>
                  <a:gd name="T19" fmla="*/ 0 h 182"/>
                  <a:gd name="T20" fmla="*/ 106 w 132"/>
                  <a:gd name="T21" fmla="*/ 2 h 182"/>
                  <a:gd name="T22" fmla="*/ 106 w 132"/>
                  <a:gd name="T23" fmla="*/ 6 h 182"/>
                  <a:gd name="T24" fmla="*/ 77 w 132"/>
                  <a:gd name="T25" fmla="*/ 48 h 182"/>
                  <a:gd name="T26" fmla="*/ 96 w 132"/>
                  <a:gd name="T27" fmla="*/ 54 h 182"/>
                  <a:gd name="T28" fmla="*/ 115 w 132"/>
                  <a:gd name="T29" fmla="*/ 69 h 182"/>
                  <a:gd name="T30" fmla="*/ 128 w 132"/>
                  <a:gd name="T31" fmla="*/ 90 h 182"/>
                  <a:gd name="T32" fmla="*/ 132 w 132"/>
                  <a:gd name="T33" fmla="*/ 115 h 182"/>
                  <a:gd name="T34" fmla="*/ 127 w 132"/>
                  <a:gd name="T35" fmla="*/ 140 h 182"/>
                  <a:gd name="T36" fmla="*/ 113 w 132"/>
                  <a:gd name="T37" fmla="*/ 162 h 182"/>
                  <a:gd name="T38" fmla="*/ 92 w 132"/>
                  <a:gd name="T39" fmla="*/ 176 h 182"/>
                  <a:gd name="T40" fmla="*/ 66 w 132"/>
                  <a:gd name="T41" fmla="*/ 182 h 182"/>
                  <a:gd name="T42" fmla="*/ 66 w 132"/>
                  <a:gd name="T43" fmla="*/ 7 h 182"/>
                  <a:gd name="T44" fmla="*/ 19 w 132"/>
                  <a:gd name="T45" fmla="*/ 78 h 182"/>
                  <a:gd name="T46" fmla="*/ 10 w 132"/>
                  <a:gd name="T47" fmla="*/ 95 h 182"/>
                  <a:gd name="T48" fmla="*/ 7 w 132"/>
                  <a:gd name="T49" fmla="*/ 115 h 182"/>
                  <a:gd name="T50" fmla="*/ 12 w 132"/>
                  <a:gd name="T51" fmla="*/ 138 h 182"/>
                  <a:gd name="T52" fmla="*/ 24 w 132"/>
                  <a:gd name="T53" fmla="*/ 157 h 182"/>
                  <a:gd name="T54" fmla="*/ 43 w 132"/>
                  <a:gd name="T55" fmla="*/ 170 h 182"/>
                  <a:gd name="T56" fmla="*/ 66 w 132"/>
                  <a:gd name="T57" fmla="*/ 175 h 182"/>
                  <a:gd name="T58" fmla="*/ 89 w 132"/>
                  <a:gd name="T59" fmla="*/ 170 h 182"/>
                  <a:gd name="T60" fmla="*/ 108 w 132"/>
                  <a:gd name="T61" fmla="*/ 157 h 182"/>
                  <a:gd name="T62" fmla="*/ 120 w 132"/>
                  <a:gd name="T63" fmla="*/ 137 h 182"/>
                  <a:gd name="T64" fmla="*/ 125 w 132"/>
                  <a:gd name="T65" fmla="*/ 115 h 182"/>
                  <a:gd name="T66" fmla="*/ 121 w 132"/>
                  <a:gd name="T67" fmla="*/ 93 h 182"/>
                  <a:gd name="T68" fmla="*/ 109 w 132"/>
                  <a:gd name="T69" fmla="*/ 74 h 182"/>
                  <a:gd name="T70" fmla="*/ 92 w 132"/>
                  <a:gd name="T71" fmla="*/ 61 h 182"/>
                  <a:gd name="T72" fmla="*/ 71 w 132"/>
                  <a:gd name="T73" fmla="*/ 54 h 182"/>
                  <a:gd name="T74" fmla="*/ 68 w 132"/>
                  <a:gd name="T75" fmla="*/ 52 h 182"/>
                  <a:gd name="T76" fmla="*/ 68 w 132"/>
                  <a:gd name="T77" fmla="*/ 49 h 182"/>
                  <a:gd name="T78" fmla="*/ 96 w 132"/>
                  <a:gd name="T79" fmla="*/ 7 h 182"/>
                  <a:gd name="T80" fmla="*/ 66 w 132"/>
                  <a:gd name="T81" fmla="*/ 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2" h="182">
                    <a:moveTo>
                      <a:pt x="66" y="182"/>
                    </a:moveTo>
                    <a:cubicBezTo>
                      <a:pt x="57" y="182"/>
                      <a:pt x="48" y="180"/>
                      <a:pt x="40" y="177"/>
                    </a:cubicBezTo>
                    <a:cubicBezTo>
                      <a:pt x="32" y="173"/>
                      <a:pt x="25" y="168"/>
                      <a:pt x="19" y="162"/>
                    </a:cubicBezTo>
                    <a:cubicBezTo>
                      <a:pt x="13" y="156"/>
                      <a:pt x="8" y="149"/>
                      <a:pt x="5" y="141"/>
                    </a:cubicBezTo>
                    <a:cubicBezTo>
                      <a:pt x="2" y="133"/>
                      <a:pt x="0" y="124"/>
                      <a:pt x="0" y="115"/>
                    </a:cubicBezTo>
                    <a:cubicBezTo>
                      <a:pt x="0" y="107"/>
                      <a:pt x="1" y="99"/>
                      <a:pt x="3" y="93"/>
                    </a:cubicBezTo>
                    <a:cubicBezTo>
                      <a:pt x="6" y="86"/>
                      <a:pt x="9" y="80"/>
                      <a:pt x="13" y="73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1"/>
                      <a:pt x="63" y="0"/>
                      <a:pt x="6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4" y="0"/>
                      <a:pt x="106" y="1"/>
                      <a:pt x="106" y="2"/>
                    </a:cubicBezTo>
                    <a:cubicBezTo>
                      <a:pt x="107" y="3"/>
                      <a:pt x="107" y="5"/>
                      <a:pt x="106" y="6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4" y="49"/>
                      <a:pt x="90" y="51"/>
                      <a:pt x="96" y="54"/>
                    </a:cubicBezTo>
                    <a:cubicBezTo>
                      <a:pt x="103" y="58"/>
                      <a:pt x="109" y="63"/>
                      <a:pt x="115" y="69"/>
                    </a:cubicBezTo>
                    <a:cubicBezTo>
                      <a:pt x="120" y="75"/>
                      <a:pt x="124" y="82"/>
                      <a:pt x="128" y="90"/>
                    </a:cubicBezTo>
                    <a:cubicBezTo>
                      <a:pt x="131" y="98"/>
                      <a:pt x="132" y="106"/>
                      <a:pt x="132" y="115"/>
                    </a:cubicBezTo>
                    <a:cubicBezTo>
                      <a:pt x="132" y="123"/>
                      <a:pt x="130" y="132"/>
                      <a:pt x="127" y="140"/>
                    </a:cubicBezTo>
                    <a:cubicBezTo>
                      <a:pt x="124" y="148"/>
                      <a:pt x="119" y="156"/>
                      <a:pt x="113" y="162"/>
                    </a:cubicBezTo>
                    <a:cubicBezTo>
                      <a:pt x="107" y="168"/>
                      <a:pt x="100" y="173"/>
                      <a:pt x="92" y="176"/>
                    </a:cubicBezTo>
                    <a:cubicBezTo>
                      <a:pt x="84" y="180"/>
                      <a:pt x="75" y="182"/>
                      <a:pt x="66" y="182"/>
                    </a:cubicBezTo>
                    <a:close/>
                    <a:moveTo>
                      <a:pt x="66" y="7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5" y="83"/>
                      <a:pt x="12" y="89"/>
                      <a:pt x="10" y="95"/>
                    </a:cubicBezTo>
                    <a:cubicBezTo>
                      <a:pt x="8" y="101"/>
                      <a:pt x="7" y="107"/>
                      <a:pt x="7" y="115"/>
                    </a:cubicBezTo>
                    <a:cubicBezTo>
                      <a:pt x="7" y="123"/>
                      <a:pt x="9" y="131"/>
                      <a:pt x="12" y="138"/>
                    </a:cubicBezTo>
                    <a:cubicBezTo>
                      <a:pt x="15" y="145"/>
                      <a:pt x="19" y="152"/>
                      <a:pt x="24" y="157"/>
                    </a:cubicBezTo>
                    <a:cubicBezTo>
                      <a:pt x="30" y="162"/>
                      <a:pt x="36" y="167"/>
                      <a:pt x="43" y="170"/>
                    </a:cubicBezTo>
                    <a:cubicBezTo>
                      <a:pt x="50" y="173"/>
                      <a:pt x="58" y="175"/>
                      <a:pt x="66" y="175"/>
                    </a:cubicBezTo>
                    <a:cubicBezTo>
                      <a:pt x="74" y="175"/>
                      <a:pt x="82" y="173"/>
                      <a:pt x="89" y="170"/>
                    </a:cubicBezTo>
                    <a:cubicBezTo>
                      <a:pt x="96" y="166"/>
                      <a:pt x="102" y="162"/>
                      <a:pt x="108" y="157"/>
                    </a:cubicBezTo>
                    <a:cubicBezTo>
                      <a:pt x="113" y="151"/>
                      <a:pt x="117" y="145"/>
                      <a:pt x="120" y="137"/>
                    </a:cubicBezTo>
                    <a:cubicBezTo>
                      <a:pt x="123" y="130"/>
                      <a:pt x="125" y="122"/>
                      <a:pt x="125" y="115"/>
                    </a:cubicBezTo>
                    <a:cubicBezTo>
                      <a:pt x="125" y="107"/>
                      <a:pt x="123" y="99"/>
                      <a:pt x="121" y="93"/>
                    </a:cubicBezTo>
                    <a:cubicBezTo>
                      <a:pt x="118" y="86"/>
                      <a:pt x="114" y="79"/>
                      <a:pt x="109" y="74"/>
                    </a:cubicBezTo>
                    <a:cubicBezTo>
                      <a:pt x="104" y="69"/>
                      <a:pt x="99" y="64"/>
                      <a:pt x="92" y="61"/>
                    </a:cubicBezTo>
                    <a:cubicBezTo>
                      <a:pt x="86" y="57"/>
                      <a:pt x="78" y="55"/>
                      <a:pt x="71" y="54"/>
                    </a:cubicBezTo>
                    <a:cubicBezTo>
                      <a:pt x="69" y="54"/>
                      <a:pt x="68" y="54"/>
                      <a:pt x="68" y="52"/>
                    </a:cubicBezTo>
                    <a:cubicBezTo>
                      <a:pt x="67" y="51"/>
                      <a:pt x="67" y="50"/>
                      <a:pt x="68" y="49"/>
                    </a:cubicBezTo>
                    <a:cubicBezTo>
                      <a:pt x="96" y="7"/>
                      <a:pt x="96" y="7"/>
                      <a:pt x="96" y="7"/>
                    </a:cubicBezTo>
                    <a:lnTo>
                      <a:pt x="6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Oval 234"/>
              <p:cNvSpPr>
                <a:spLocks noChangeArrowheads="1"/>
              </p:cNvSpPr>
              <p:nvPr/>
            </p:nvSpPr>
            <p:spPr bwMode="auto">
              <a:xfrm>
                <a:off x="7947026" y="58356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Oval 235"/>
              <p:cNvSpPr>
                <a:spLocks noChangeArrowheads="1"/>
              </p:cNvSpPr>
              <p:nvPr/>
            </p:nvSpPr>
            <p:spPr bwMode="auto">
              <a:xfrm>
                <a:off x="8108951" y="55895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Oval 236"/>
              <p:cNvSpPr>
                <a:spLocks noChangeArrowheads="1"/>
              </p:cNvSpPr>
              <p:nvPr/>
            </p:nvSpPr>
            <p:spPr bwMode="auto">
              <a:xfrm>
                <a:off x="7840663" y="5957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Oval 237"/>
              <p:cNvSpPr>
                <a:spLocks noChangeArrowheads="1"/>
              </p:cNvSpPr>
              <p:nvPr/>
            </p:nvSpPr>
            <p:spPr bwMode="auto">
              <a:xfrm>
                <a:off x="7696201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Oval 238"/>
              <p:cNvSpPr>
                <a:spLocks noChangeArrowheads="1"/>
              </p:cNvSpPr>
              <p:nvPr/>
            </p:nvSpPr>
            <p:spPr bwMode="auto">
              <a:xfrm>
                <a:off x="7947026" y="576738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Oval 239"/>
              <p:cNvSpPr>
                <a:spLocks noChangeArrowheads="1"/>
              </p:cNvSpPr>
              <p:nvPr/>
            </p:nvSpPr>
            <p:spPr bwMode="auto">
              <a:xfrm>
                <a:off x="7929563" y="527843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3" name="组合 722"/>
            <p:cNvGrpSpPr/>
            <p:nvPr/>
          </p:nvGrpSpPr>
          <p:grpSpPr>
            <a:xfrm>
              <a:off x="4941839" y="5156201"/>
              <a:ext cx="755650" cy="995363"/>
              <a:chOff x="5156201" y="5156201"/>
              <a:chExt cx="755650" cy="995363"/>
            </a:xfrm>
            <a:grpFill/>
          </p:grpSpPr>
          <p:sp>
            <p:nvSpPr>
              <p:cNvPr id="724" name="Freeform 240"/>
              <p:cNvSpPr/>
              <p:nvPr/>
            </p:nvSpPr>
            <p:spPr bwMode="auto">
              <a:xfrm>
                <a:off x="5167313" y="5172076"/>
                <a:ext cx="484188" cy="679450"/>
              </a:xfrm>
              <a:custGeom>
                <a:avLst/>
                <a:gdLst>
                  <a:gd name="T0" fmla="*/ 1 w 87"/>
                  <a:gd name="T1" fmla="*/ 122 h 122"/>
                  <a:gd name="T2" fmla="*/ 1 w 87"/>
                  <a:gd name="T3" fmla="*/ 121 h 122"/>
                  <a:gd name="T4" fmla="*/ 1 w 87"/>
                  <a:gd name="T5" fmla="*/ 120 h 122"/>
                  <a:gd name="T6" fmla="*/ 86 w 87"/>
                  <a:gd name="T7" fmla="*/ 0 h 122"/>
                  <a:gd name="T8" fmla="*/ 87 w 87"/>
                  <a:gd name="T9" fmla="*/ 0 h 122"/>
                  <a:gd name="T10" fmla="*/ 87 w 87"/>
                  <a:gd name="T11" fmla="*/ 2 h 122"/>
                  <a:gd name="T12" fmla="*/ 2 w 87"/>
                  <a:gd name="T13" fmla="*/ 121 h 122"/>
                  <a:gd name="T14" fmla="*/ 1 w 87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1"/>
                      <a:pt x="1" y="12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7" y="1"/>
                      <a:pt x="87" y="1"/>
                      <a:pt x="87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Freeform 241"/>
              <p:cNvSpPr/>
              <p:nvPr/>
            </p:nvSpPr>
            <p:spPr bwMode="auto">
              <a:xfrm>
                <a:off x="5167313" y="5172076"/>
                <a:ext cx="628650" cy="679450"/>
              </a:xfrm>
              <a:custGeom>
                <a:avLst/>
                <a:gdLst>
                  <a:gd name="T0" fmla="*/ 1 w 113"/>
                  <a:gd name="T1" fmla="*/ 122 h 122"/>
                  <a:gd name="T2" fmla="*/ 1 w 113"/>
                  <a:gd name="T3" fmla="*/ 121 h 122"/>
                  <a:gd name="T4" fmla="*/ 1 w 113"/>
                  <a:gd name="T5" fmla="*/ 120 h 122"/>
                  <a:gd name="T6" fmla="*/ 111 w 113"/>
                  <a:gd name="T7" fmla="*/ 0 h 122"/>
                  <a:gd name="T8" fmla="*/ 112 w 113"/>
                  <a:gd name="T9" fmla="*/ 0 h 122"/>
                  <a:gd name="T10" fmla="*/ 112 w 113"/>
                  <a:gd name="T11" fmla="*/ 2 h 122"/>
                  <a:gd name="T12" fmla="*/ 2 w 113"/>
                  <a:gd name="T13" fmla="*/ 121 h 122"/>
                  <a:gd name="T14" fmla="*/ 1 w 113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22">
                    <a:moveTo>
                      <a:pt x="1" y="122"/>
                    </a:moveTo>
                    <a:cubicBezTo>
                      <a:pt x="1" y="122"/>
                      <a:pt x="1" y="122"/>
                      <a:pt x="1" y="121"/>
                    </a:cubicBezTo>
                    <a:cubicBezTo>
                      <a:pt x="0" y="121"/>
                      <a:pt x="0" y="120"/>
                      <a:pt x="1" y="12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112" y="0"/>
                      <a:pt x="112" y="0"/>
                    </a:cubicBezTo>
                    <a:cubicBezTo>
                      <a:pt x="113" y="1"/>
                      <a:pt x="113" y="1"/>
                      <a:pt x="112" y="2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2" y="122"/>
                      <a:pt x="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Freeform 242"/>
              <p:cNvSpPr/>
              <p:nvPr/>
            </p:nvSpPr>
            <p:spPr bwMode="auto">
              <a:xfrm>
                <a:off x="5167313" y="5840413"/>
                <a:ext cx="733425" cy="139700"/>
              </a:xfrm>
              <a:custGeom>
                <a:avLst/>
                <a:gdLst>
                  <a:gd name="T0" fmla="*/ 131 w 132"/>
                  <a:gd name="T1" fmla="*/ 25 h 25"/>
                  <a:gd name="T2" fmla="*/ 130 w 132"/>
                  <a:gd name="T3" fmla="*/ 25 h 25"/>
                  <a:gd name="T4" fmla="*/ 1 w 132"/>
                  <a:gd name="T5" fmla="*/ 2 h 25"/>
                  <a:gd name="T6" fmla="*/ 1 w 132"/>
                  <a:gd name="T7" fmla="*/ 0 h 25"/>
                  <a:gd name="T8" fmla="*/ 2 w 132"/>
                  <a:gd name="T9" fmla="*/ 0 h 25"/>
                  <a:gd name="T10" fmla="*/ 131 w 132"/>
                  <a:gd name="T11" fmla="*/ 23 h 25"/>
                  <a:gd name="T12" fmla="*/ 131 w 132"/>
                  <a:gd name="T13" fmla="*/ 25 h 25"/>
                  <a:gd name="T14" fmla="*/ 131 w 132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25">
                    <a:moveTo>
                      <a:pt x="131" y="25"/>
                    </a:moveTo>
                    <a:cubicBezTo>
                      <a:pt x="130" y="25"/>
                      <a:pt x="130" y="25"/>
                      <a:pt x="130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2" y="24"/>
                      <a:pt x="131" y="25"/>
                    </a:cubicBezTo>
                    <a:cubicBezTo>
                      <a:pt x="131" y="25"/>
                      <a:pt x="131" y="25"/>
                      <a:pt x="1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Freeform 243"/>
              <p:cNvSpPr/>
              <p:nvPr/>
            </p:nvSpPr>
            <p:spPr bwMode="auto">
              <a:xfrm>
                <a:off x="5600701" y="5795963"/>
                <a:ext cx="195263" cy="344488"/>
              </a:xfrm>
              <a:custGeom>
                <a:avLst/>
                <a:gdLst>
                  <a:gd name="T0" fmla="*/ 1 w 35"/>
                  <a:gd name="T1" fmla="*/ 62 h 62"/>
                  <a:gd name="T2" fmla="*/ 1 w 35"/>
                  <a:gd name="T3" fmla="*/ 62 h 62"/>
                  <a:gd name="T4" fmla="*/ 0 w 35"/>
                  <a:gd name="T5" fmla="*/ 60 h 62"/>
                  <a:gd name="T6" fmla="*/ 33 w 35"/>
                  <a:gd name="T7" fmla="*/ 1 h 62"/>
                  <a:gd name="T8" fmla="*/ 34 w 35"/>
                  <a:gd name="T9" fmla="*/ 1 h 62"/>
                  <a:gd name="T10" fmla="*/ 34 w 35"/>
                  <a:gd name="T11" fmla="*/ 2 h 62"/>
                  <a:gd name="T12" fmla="*/ 2 w 35"/>
                  <a:gd name="T13" fmla="*/ 61 h 62"/>
                  <a:gd name="T14" fmla="*/ 1 w 35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1"/>
                      <a:pt x="0" y="61"/>
                      <a:pt x="0" y="6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4" y="0"/>
                      <a:pt x="34" y="1"/>
                    </a:cubicBezTo>
                    <a:cubicBezTo>
                      <a:pt x="35" y="1"/>
                      <a:pt x="35" y="2"/>
                      <a:pt x="34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Freeform 244"/>
              <p:cNvSpPr/>
              <p:nvPr/>
            </p:nvSpPr>
            <p:spPr bwMode="auto">
              <a:xfrm>
                <a:off x="5367338" y="5556251"/>
                <a:ext cx="428625" cy="423863"/>
              </a:xfrm>
              <a:custGeom>
                <a:avLst/>
                <a:gdLst>
                  <a:gd name="T0" fmla="*/ 76 w 77"/>
                  <a:gd name="T1" fmla="*/ 76 h 76"/>
                  <a:gd name="T2" fmla="*/ 75 w 77"/>
                  <a:gd name="T3" fmla="*/ 76 h 76"/>
                  <a:gd name="T4" fmla="*/ 1 w 77"/>
                  <a:gd name="T5" fmla="*/ 2 h 76"/>
                  <a:gd name="T6" fmla="*/ 1 w 77"/>
                  <a:gd name="T7" fmla="*/ 0 h 76"/>
                  <a:gd name="T8" fmla="*/ 2 w 77"/>
                  <a:gd name="T9" fmla="*/ 0 h 76"/>
                  <a:gd name="T10" fmla="*/ 76 w 77"/>
                  <a:gd name="T11" fmla="*/ 75 h 76"/>
                  <a:gd name="T12" fmla="*/ 76 w 77"/>
                  <a:gd name="T13" fmla="*/ 76 h 76"/>
                  <a:gd name="T14" fmla="*/ 76 w 77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6">
                    <a:moveTo>
                      <a:pt x="76" y="76"/>
                    </a:moveTo>
                    <a:cubicBezTo>
                      <a:pt x="75" y="76"/>
                      <a:pt x="75" y="76"/>
                      <a:pt x="75" y="7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7" y="75"/>
                      <a:pt x="77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Freeform 245"/>
              <p:cNvSpPr/>
              <p:nvPr/>
            </p:nvSpPr>
            <p:spPr bwMode="auto">
              <a:xfrm>
                <a:off x="5640388" y="5172076"/>
                <a:ext cx="155575" cy="808038"/>
              </a:xfrm>
              <a:custGeom>
                <a:avLst/>
                <a:gdLst>
                  <a:gd name="T0" fmla="*/ 27 w 28"/>
                  <a:gd name="T1" fmla="*/ 145 h 145"/>
                  <a:gd name="T2" fmla="*/ 26 w 28"/>
                  <a:gd name="T3" fmla="*/ 145 h 145"/>
                  <a:gd name="T4" fmla="*/ 0 w 28"/>
                  <a:gd name="T5" fmla="*/ 1 h 145"/>
                  <a:gd name="T6" fmla="*/ 1 w 28"/>
                  <a:gd name="T7" fmla="*/ 0 h 145"/>
                  <a:gd name="T8" fmla="*/ 2 w 28"/>
                  <a:gd name="T9" fmla="*/ 1 h 145"/>
                  <a:gd name="T10" fmla="*/ 28 w 28"/>
                  <a:gd name="T11" fmla="*/ 144 h 145"/>
                  <a:gd name="T12" fmla="*/ 27 w 28"/>
                  <a:gd name="T13" fmla="*/ 145 h 145"/>
                  <a:gd name="T14" fmla="*/ 27 w 28"/>
                  <a:gd name="T1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5">
                    <a:moveTo>
                      <a:pt x="27" y="145"/>
                    </a:moveTo>
                    <a:cubicBezTo>
                      <a:pt x="26" y="145"/>
                      <a:pt x="26" y="145"/>
                      <a:pt x="26" y="1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45"/>
                      <a:pt x="27" y="145"/>
                      <a:pt x="27" y="145"/>
                    </a:cubicBezTo>
                    <a:cubicBezTo>
                      <a:pt x="27" y="145"/>
                      <a:pt x="27" y="145"/>
                      <a:pt x="27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Freeform 246"/>
              <p:cNvSpPr/>
              <p:nvPr/>
            </p:nvSpPr>
            <p:spPr bwMode="auto">
              <a:xfrm>
                <a:off x="5529263" y="5300663"/>
                <a:ext cx="144463" cy="673100"/>
              </a:xfrm>
              <a:custGeom>
                <a:avLst/>
                <a:gdLst>
                  <a:gd name="T0" fmla="*/ 1 w 26"/>
                  <a:gd name="T1" fmla="*/ 121 h 121"/>
                  <a:gd name="T2" fmla="*/ 1 w 26"/>
                  <a:gd name="T3" fmla="*/ 121 h 121"/>
                  <a:gd name="T4" fmla="*/ 0 w 26"/>
                  <a:gd name="T5" fmla="*/ 120 h 121"/>
                  <a:gd name="T6" fmla="*/ 24 w 26"/>
                  <a:gd name="T7" fmla="*/ 1 h 121"/>
                  <a:gd name="T8" fmla="*/ 26 w 26"/>
                  <a:gd name="T9" fmla="*/ 0 h 121"/>
                  <a:gd name="T10" fmla="*/ 26 w 26"/>
                  <a:gd name="T11" fmla="*/ 1 h 121"/>
                  <a:gd name="T12" fmla="*/ 2 w 26"/>
                  <a:gd name="T13" fmla="*/ 120 h 121"/>
                  <a:gd name="T14" fmla="*/ 1 w 26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21">
                    <a:moveTo>
                      <a:pt x="1" y="121"/>
                    </a:move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0"/>
                      <a:pt x="25" y="0"/>
                      <a:pt x="26" y="0"/>
                    </a:cubicBezTo>
                    <a:cubicBezTo>
                      <a:pt x="26" y="0"/>
                      <a:pt x="26" y="1"/>
                      <a:pt x="26" y="1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Freeform 247"/>
              <p:cNvSpPr/>
              <p:nvPr/>
            </p:nvSpPr>
            <p:spPr bwMode="auto">
              <a:xfrm>
                <a:off x="5156201" y="5156201"/>
                <a:ext cx="755650" cy="995363"/>
              </a:xfrm>
              <a:custGeom>
                <a:avLst/>
                <a:gdLst>
                  <a:gd name="T0" fmla="*/ 114 w 136"/>
                  <a:gd name="T1" fmla="*/ 179 h 179"/>
                  <a:gd name="T2" fmla="*/ 81 w 136"/>
                  <a:gd name="T3" fmla="*/ 179 h 179"/>
                  <a:gd name="T4" fmla="*/ 77 w 136"/>
                  <a:gd name="T5" fmla="*/ 176 h 179"/>
                  <a:gd name="T6" fmla="*/ 77 w 136"/>
                  <a:gd name="T7" fmla="*/ 151 h 179"/>
                  <a:gd name="T8" fmla="*/ 3 w 136"/>
                  <a:gd name="T9" fmla="*/ 151 h 179"/>
                  <a:gd name="T10" fmla="*/ 0 w 136"/>
                  <a:gd name="T11" fmla="*/ 147 h 179"/>
                  <a:gd name="T12" fmla="*/ 0 w 136"/>
                  <a:gd name="T13" fmla="*/ 124 h 179"/>
                  <a:gd name="T14" fmla="*/ 3 w 136"/>
                  <a:gd name="T15" fmla="*/ 120 h 179"/>
                  <a:gd name="T16" fmla="*/ 7 w 136"/>
                  <a:gd name="T17" fmla="*/ 124 h 179"/>
                  <a:gd name="T18" fmla="*/ 7 w 136"/>
                  <a:gd name="T19" fmla="*/ 144 h 179"/>
                  <a:gd name="T20" fmla="*/ 81 w 136"/>
                  <a:gd name="T21" fmla="*/ 144 h 179"/>
                  <a:gd name="T22" fmla="*/ 85 w 136"/>
                  <a:gd name="T23" fmla="*/ 147 h 179"/>
                  <a:gd name="T24" fmla="*/ 85 w 136"/>
                  <a:gd name="T25" fmla="*/ 172 h 179"/>
                  <a:gd name="T26" fmla="*/ 110 w 136"/>
                  <a:gd name="T27" fmla="*/ 172 h 179"/>
                  <a:gd name="T28" fmla="*/ 110 w 136"/>
                  <a:gd name="T29" fmla="*/ 147 h 179"/>
                  <a:gd name="T30" fmla="*/ 114 w 136"/>
                  <a:gd name="T31" fmla="*/ 144 h 179"/>
                  <a:gd name="T32" fmla="*/ 129 w 136"/>
                  <a:gd name="T33" fmla="*/ 144 h 179"/>
                  <a:gd name="T34" fmla="*/ 129 w 136"/>
                  <a:gd name="T35" fmla="*/ 120 h 179"/>
                  <a:gd name="T36" fmla="*/ 114 w 136"/>
                  <a:gd name="T37" fmla="*/ 120 h 179"/>
                  <a:gd name="T38" fmla="*/ 110 w 136"/>
                  <a:gd name="T39" fmla="*/ 117 h 179"/>
                  <a:gd name="T40" fmla="*/ 110 w 136"/>
                  <a:gd name="T41" fmla="*/ 8 h 179"/>
                  <a:gd name="T42" fmla="*/ 88 w 136"/>
                  <a:gd name="T43" fmla="*/ 8 h 179"/>
                  <a:gd name="T44" fmla="*/ 85 w 136"/>
                  <a:gd name="T45" fmla="*/ 4 h 179"/>
                  <a:gd name="T46" fmla="*/ 88 w 136"/>
                  <a:gd name="T47" fmla="*/ 0 h 179"/>
                  <a:gd name="T48" fmla="*/ 114 w 136"/>
                  <a:gd name="T49" fmla="*/ 0 h 179"/>
                  <a:gd name="T50" fmla="*/ 117 w 136"/>
                  <a:gd name="T51" fmla="*/ 4 h 179"/>
                  <a:gd name="T52" fmla="*/ 117 w 136"/>
                  <a:gd name="T53" fmla="*/ 113 h 179"/>
                  <a:gd name="T54" fmla="*/ 133 w 136"/>
                  <a:gd name="T55" fmla="*/ 113 h 179"/>
                  <a:gd name="T56" fmla="*/ 136 w 136"/>
                  <a:gd name="T57" fmla="*/ 117 h 179"/>
                  <a:gd name="T58" fmla="*/ 136 w 136"/>
                  <a:gd name="T59" fmla="*/ 147 h 179"/>
                  <a:gd name="T60" fmla="*/ 133 w 136"/>
                  <a:gd name="T61" fmla="*/ 151 h 179"/>
                  <a:gd name="T62" fmla="*/ 117 w 136"/>
                  <a:gd name="T63" fmla="*/ 151 h 179"/>
                  <a:gd name="T64" fmla="*/ 117 w 136"/>
                  <a:gd name="T65" fmla="*/ 176 h 179"/>
                  <a:gd name="T66" fmla="*/ 114 w 136"/>
                  <a:gd name="T6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" h="179">
                    <a:moveTo>
                      <a:pt x="114" y="179"/>
                    </a:moveTo>
                    <a:cubicBezTo>
                      <a:pt x="81" y="179"/>
                      <a:pt x="81" y="179"/>
                      <a:pt x="81" y="179"/>
                    </a:cubicBezTo>
                    <a:cubicBezTo>
                      <a:pt x="79" y="179"/>
                      <a:pt x="77" y="178"/>
                      <a:pt x="77" y="176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1" y="151"/>
                      <a:pt x="0" y="149"/>
                      <a:pt x="0" y="147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2"/>
                      <a:pt x="1" y="120"/>
                      <a:pt x="3" y="120"/>
                    </a:cubicBezTo>
                    <a:cubicBezTo>
                      <a:pt x="5" y="120"/>
                      <a:pt x="7" y="122"/>
                      <a:pt x="7" y="124"/>
                    </a:cubicBezTo>
                    <a:cubicBezTo>
                      <a:pt x="7" y="144"/>
                      <a:pt x="7" y="144"/>
                      <a:pt x="7" y="144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83" y="144"/>
                      <a:pt x="85" y="145"/>
                      <a:pt x="85" y="147"/>
                    </a:cubicBezTo>
                    <a:cubicBezTo>
                      <a:pt x="85" y="172"/>
                      <a:pt x="85" y="172"/>
                      <a:pt x="85" y="172"/>
                    </a:cubicBezTo>
                    <a:cubicBezTo>
                      <a:pt x="110" y="172"/>
                      <a:pt x="110" y="172"/>
                      <a:pt x="110" y="172"/>
                    </a:cubicBezTo>
                    <a:cubicBezTo>
                      <a:pt x="110" y="147"/>
                      <a:pt x="110" y="147"/>
                      <a:pt x="110" y="147"/>
                    </a:cubicBezTo>
                    <a:cubicBezTo>
                      <a:pt x="110" y="145"/>
                      <a:pt x="112" y="144"/>
                      <a:pt x="114" y="144"/>
                    </a:cubicBezTo>
                    <a:cubicBezTo>
                      <a:pt x="129" y="144"/>
                      <a:pt x="129" y="144"/>
                      <a:pt x="129" y="144"/>
                    </a:cubicBezTo>
                    <a:cubicBezTo>
                      <a:pt x="129" y="120"/>
                      <a:pt x="129" y="120"/>
                      <a:pt x="129" y="120"/>
                    </a:cubicBezTo>
                    <a:cubicBezTo>
                      <a:pt x="114" y="120"/>
                      <a:pt x="114" y="120"/>
                      <a:pt x="114" y="120"/>
                    </a:cubicBezTo>
                    <a:cubicBezTo>
                      <a:pt x="112" y="120"/>
                      <a:pt x="110" y="119"/>
                      <a:pt x="110" y="11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8"/>
                      <a:pt x="85" y="6"/>
                      <a:pt x="85" y="4"/>
                    </a:cubicBezTo>
                    <a:cubicBezTo>
                      <a:pt x="85" y="2"/>
                      <a:pt x="86" y="0"/>
                      <a:pt x="8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6" y="0"/>
                      <a:pt x="117" y="2"/>
                      <a:pt x="117" y="4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33" y="113"/>
                      <a:pt x="133" y="113"/>
                      <a:pt x="133" y="113"/>
                    </a:cubicBezTo>
                    <a:cubicBezTo>
                      <a:pt x="135" y="113"/>
                      <a:pt x="136" y="114"/>
                      <a:pt x="136" y="117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49"/>
                      <a:pt x="135" y="151"/>
                      <a:pt x="133" y="151"/>
                    </a:cubicBezTo>
                    <a:cubicBezTo>
                      <a:pt x="117" y="151"/>
                      <a:pt x="117" y="151"/>
                      <a:pt x="117" y="151"/>
                    </a:cubicBezTo>
                    <a:cubicBezTo>
                      <a:pt x="117" y="176"/>
                      <a:pt x="117" y="176"/>
                      <a:pt x="117" y="176"/>
                    </a:cubicBezTo>
                    <a:cubicBezTo>
                      <a:pt x="117" y="178"/>
                      <a:pt x="116" y="179"/>
                      <a:pt x="11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Oval 248"/>
              <p:cNvSpPr>
                <a:spLocks noChangeArrowheads="1"/>
              </p:cNvSpPr>
              <p:nvPr/>
            </p:nvSpPr>
            <p:spPr bwMode="auto">
              <a:xfrm>
                <a:off x="5545138" y="57340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Oval 249"/>
              <p:cNvSpPr>
                <a:spLocks noChangeArrowheads="1"/>
              </p:cNvSpPr>
              <p:nvPr/>
            </p:nvSpPr>
            <p:spPr bwMode="auto">
              <a:xfrm>
                <a:off x="5684838" y="5913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Oval 250"/>
              <p:cNvSpPr>
                <a:spLocks noChangeArrowheads="1"/>
              </p:cNvSpPr>
              <p:nvPr/>
            </p:nvSpPr>
            <p:spPr bwMode="auto">
              <a:xfrm>
                <a:off x="5640388" y="52784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Oval 251"/>
              <p:cNvSpPr>
                <a:spLocks noChangeArrowheads="1"/>
              </p:cNvSpPr>
              <p:nvPr/>
            </p:nvSpPr>
            <p:spPr bwMode="auto">
              <a:xfrm>
                <a:off x="5345113" y="554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Oval 252"/>
              <p:cNvSpPr>
                <a:spLocks noChangeArrowheads="1"/>
              </p:cNvSpPr>
              <p:nvPr/>
            </p:nvSpPr>
            <p:spPr bwMode="auto">
              <a:xfrm>
                <a:off x="5518151" y="5884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37" name="组合 736"/>
            <p:cNvGrpSpPr/>
            <p:nvPr/>
          </p:nvGrpSpPr>
          <p:grpSpPr>
            <a:xfrm>
              <a:off x="3790901" y="5145088"/>
              <a:ext cx="661988" cy="1023938"/>
              <a:chOff x="4005263" y="5145088"/>
              <a:chExt cx="661988" cy="1023938"/>
            </a:xfrm>
            <a:grpFill/>
          </p:grpSpPr>
          <p:sp>
            <p:nvSpPr>
              <p:cNvPr id="738" name="Freeform 253"/>
              <p:cNvSpPr/>
              <p:nvPr/>
            </p:nvSpPr>
            <p:spPr bwMode="auto">
              <a:xfrm>
                <a:off x="4227513" y="5489576"/>
                <a:ext cx="328613" cy="150813"/>
              </a:xfrm>
              <a:custGeom>
                <a:avLst/>
                <a:gdLst>
                  <a:gd name="T0" fmla="*/ 58 w 59"/>
                  <a:gd name="T1" fmla="*/ 27 h 27"/>
                  <a:gd name="T2" fmla="*/ 57 w 59"/>
                  <a:gd name="T3" fmla="*/ 27 h 27"/>
                  <a:gd name="T4" fmla="*/ 1 w 59"/>
                  <a:gd name="T5" fmla="*/ 2 h 27"/>
                  <a:gd name="T6" fmla="*/ 0 w 59"/>
                  <a:gd name="T7" fmla="*/ 1 h 27"/>
                  <a:gd name="T8" fmla="*/ 1 w 59"/>
                  <a:gd name="T9" fmla="*/ 0 h 27"/>
                  <a:gd name="T10" fmla="*/ 58 w 59"/>
                  <a:gd name="T11" fmla="*/ 25 h 27"/>
                  <a:gd name="T12" fmla="*/ 58 w 59"/>
                  <a:gd name="T13" fmla="*/ 26 h 27"/>
                  <a:gd name="T14" fmla="*/ 58 w 5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27">
                    <a:moveTo>
                      <a:pt x="58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25"/>
                      <a:pt x="59" y="26"/>
                      <a:pt x="58" y="26"/>
                    </a:cubicBezTo>
                    <a:cubicBezTo>
                      <a:pt x="58" y="27"/>
                      <a:pt x="58" y="27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Freeform 254"/>
              <p:cNvSpPr/>
              <p:nvPr/>
            </p:nvSpPr>
            <p:spPr bwMode="auto">
              <a:xfrm>
                <a:off x="4194176" y="5629276"/>
                <a:ext cx="361950" cy="182563"/>
              </a:xfrm>
              <a:custGeom>
                <a:avLst/>
                <a:gdLst>
                  <a:gd name="T0" fmla="*/ 1 w 65"/>
                  <a:gd name="T1" fmla="*/ 33 h 33"/>
                  <a:gd name="T2" fmla="*/ 0 w 65"/>
                  <a:gd name="T3" fmla="*/ 33 h 33"/>
                  <a:gd name="T4" fmla="*/ 1 w 65"/>
                  <a:gd name="T5" fmla="*/ 32 h 33"/>
                  <a:gd name="T6" fmla="*/ 63 w 65"/>
                  <a:gd name="T7" fmla="*/ 0 h 33"/>
                  <a:gd name="T8" fmla="*/ 64 w 65"/>
                  <a:gd name="T9" fmla="*/ 1 h 33"/>
                  <a:gd name="T10" fmla="*/ 64 w 65"/>
                  <a:gd name="T11" fmla="*/ 2 h 33"/>
                  <a:gd name="T12" fmla="*/ 2 w 65"/>
                  <a:gd name="T13" fmla="*/ 33 h 33"/>
                  <a:gd name="T14" fmla="*/ 1 w 65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3">
                    <a:moveTo>
                      <a:pt x="1" y="33"/>
                    </a:moveTo>
                    <a:cubicBezTo>
                      <a:pt x="1" y="33"/>
                      <a:pt x="0" y="33"/>
                      <a:pt x="0" y="33"/>
                    </a:cubicBezTo>
                    <a:cubicBezTo>
                      <a:pt x="0" y="32"/>
                      <a:pt x="0" y="32"/>
                      <a:pt x="1" y="3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5" y="1"/>
                      <a:pt x="64" y="2"/>
                      <a:pt x="64" y="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Freeform 255"/>
              <p:cNvSpPr/>
              <p:nvPr/>
            </p:nvSpPr>
            <p:spPr bwMode="auto">
              <a:xfrm>
                <a:off x="4227513" y="5211763"/>
                <a:ext cx="288925" cy="288925"/>
              </a:xfrm>
              <a:custGeom>
                <a:avLst/>
                <a:gdLst>
                  <a:gd name="T0" fmla="*/ 1 w 52"/>
                  <a:gd name="T1" fmla="*/ 52 h 52"/>
                  <a:gd name="T2" fmla="*/ 0 w 52"/>
                  <a:gd name="T3" fmla="*/ 52 h 52"/>
                  <a:gd name="T4" fmla="*/ 0 w 52"/>
                  <a:gd name="T5" fmla="*/ 50 h 52"/>
                  <a:gd name="T6" fmla="*/ 51 w 52"/>
                  <a:gd name="T7" fmla="*/ 0 h 52"/>
                  <a:gd name="T8" fmla="*/ 52 w 52"/>
                  <a:gd name="T9" fmla="*/ 0 h 52"/>
                  <a:gd name="T10" fmla="*/ 52 w 52"/>
                  <a:gd name="T11" fmla="*/ 1 h 52"/>
                  <a:gd name="T12" fmla="*/ 2 w 52"/>
                  <a:gd name="T13" fmla="*/ 52 h 52"/>
                  <a:gd name="T14" fmla="*/ 1 w 5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52">
                    <a:moveTo>
                      <a:pt x="1" y="52"/>
                    </a:moveTo>
                    <a:cubicBezTo>
                      <a:pt x="1" y="52"/>
                      <a:pt x="0" y="52"/>
                      <a:pt x="0" y="52"/>
                    </a:cubicBezTo>
                    <a:cubicBezTo>
                      <a:pt x="0" y="51"/>
                      <a:pt x="0" y="51"/>
                      <a:pt x="0" y="5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2" y="0"/>
                      <a:pt x="52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1" y="52"/>
                      <a:pt x="1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Freeform 256"/>
              <p:cNvSpPr/>
              <p:nvPr/>
            </p:nvSpPr>
            <p:spPr bwMode="auto">
              <a:xfrm>
                <a:off x="4194176" y="5205413"/>
                <a:ext cx="322263" cy="606425"/>
              </a:xfrm>
              <a:custGeom>
                <a:avLst/>
                <a:gdLst>
                  <a:gd name="T0" fmla="*/ 1 w 58"/>
                  <a:gd name="T1" fmla="*/ 109 h 109"/>
                  <a:gd name="T2" fmla="*/ 1 w 58"/>
                  <a:gd name="T3" fmla="*/ 109 h 109"/>
                  <a:gd name="T4" fmla="*/ 0 w 58"/>
                  <a:gd name="T5" fmla="*/ 108 h 109"/>
                  <a:gd name="T6" fmla="*/ 57 w 58"/>
                  <a:gd name="T7" fmla="*/ 1 h 109"/>
                  <a:gd name="T8" fmla="*/ 58 w 58"/>
                  <a:gd name="T9" fmla="*/ 1 h 109"/>
                  <a:gd name="T10" fmla="*/ 58 w 58"/>
                  <a:gd name="T11" fmla="*/ 2 h 109"/>
                  <a:gd name="T12" fmla="*/ 2 w 58"/>
                  <a:gd name="T13" fmla="*/ 109 h 109"/>
                  <a:gd name="T14" fmla="*/ 1 w 58"/>
                  <a:gd name="T1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09">
                    <a:moveTo>
                      <a:pt x="1" y="109"/>
                    </a:moveTo>
                    <a:cubicBezTo>
                      <a:pt x="1" y="109"/>
                      <a:pt x="1" y="109"/>
                      <a:pt x="1" y="109"/>
                    </a:cubicBezTo>
                    <a:cubicBezTo>
                      <a:pt x="0" y="109"/>
                      <a:pt x="0" y="109"/>
                      <a:pt x="0" y="108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7" y="0"/>
                      <a:pt x="58" y="1"/>
                    </a:cubicBezTo>
                    <a:cubicBezTo>
                      <a:pt x="58" y="1"/>
                      <a:pt x="58" y="1"/>
                      <a:pt x="58" y="2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2" y="109"/>
                      <a:pt x="1" y="109"/>
                      <a:pt x="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Freeform 257"/>
              <p:cNvSpPr/>
              <p:nvPr/>
            </p:nvSpPr>
            <p:spPr bwMode="auto">
              <a:xfrm>
                <a:off x="4227513" y="5156201"/>
                <a:ext cx="122238" cy="344488"/>
              </a:xfrm>
              <a:custGeom>
                <a:avLst/>
                <a:gdLst>
                  <a:gd name="T0" fmla="*/ 1 w 22"/>
                  <a:gd name="T1" fmla="*/ 62 h 62"/>
                  <a:gd name="T2" fmla="*/ 1 w 22"/>
                  <a:gd name="T3" fmla="*/ 62 h 62"/>
                  <a:gd name="T4" fmla="*/ 0 w 22"/>
                  <a:gd name="T5" fmla="*/ 61 h 62"/>
                  <a:gd name="T6" fmla="*/ 20 w 22"/>
                  <a:gd name="T7" fmla="*/ 1 h 62"/>
                  <a:gd name="T8" fmla="*/ 21 w 22"/>
                  <a:gd name="T9" fmla="*/ 1 h 62"/>
                  <a:gd name="T10" fmla="*/ 22 w 22"/>
                  <a:gd name="T11" fmla="*/ 2 h 62"/>
                  <a:gd name="T12" fmla="*/ 2 w 22"/>
                  <a:gd name="T13" fmla="*/ 61 h 62"/>
                  <a:gd name="T14" fmla="*/ 1 w 22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62"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0" y="62"/>
                      <a:pt x="0" y="61"/>
                      <a:pt x="0" y="6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1" y="0"/>
                      <a:pt x="21" y="1"/>
                    </a:cubicBezTo>
                    <a:cubicBezTo>
                      <a:pt x="22" y="1"/>
                      <a:pt x="22" y="1"/>
                      <a:pt x="22" y="2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Freeform 258"/>
              <p:cNvSpPr/>
              <p:nvPr/>
            </p:nvSpPr>
            <p:spPr bwMode="auto">
              <a:xfrm>
                <a:off x="4194176" y="5807076"/>
                <a:ext cx="455613" cy="4763"/>
              </a:xfrm>
              <a:custGeom>
                <a:avLst/>
                <a:gdLst>
                  <a:gd name="T0" fmla="*/ 81 w 82"/>
                  <a:gd name="T1" fmla="*/ 1 h 1"/>
                  <a:gd name="T2" fmla="*/ 1 w 82"/>
                  <a:gd name="T3" fmla="*/ 1 h 1"/>
                  <a:gd name="T4" fmla="*/ 0 w 82"/>
                  <a:gd name="T5" fmla="*/ 0 h 1"/>
                  <a:gd name="T6" fmla="*/ 1 w 82"/>
                  <a:gd name="T7" fmla="*/ 0 h 1"/>
                  <a:gd name="T8" fmla="*/ 81 w 82"/>
                  <a:gd name="T9" fmla="*/ 0 h 1"/>
                  <a:gd name="T10" fmla="*/ 82 w 82"/>
                  <a:gd name="T11" fmla="*/ 0 h 1"/>
                  <a:gd name="T12" fmla="*/ 81 w 8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">
                    <a:moveTo>
                      <a:pt x="8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1"/>
                      <a:pt x="82" y="1"/>
                      <a:pt x="8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Freeform 259"/>
              <p:cNvSpPr/>
              <p:nvPr/>
            </p:nvSpPr>
            <p:spPr bwMode="auto">
              <a:xfrm>
                <a:off x="4338638" y="5156201"/>
                <a:ext cx="217488" cy="484188"/>
              </a:xfrm>
              <a:custGeom>
                <a:avLst/>
                <a:gdLst>
                  <a:gd name="T0" fmla="*/ 38 w 39"/>
                  <a:gd name="T1" fmla="*/ 87 h 87"/>
                  <a:gd name="T2" fmla="*/ 37 w 39"/>
                  <a:gd name="T3" fmla="*/ 86 h 87"/>
                  <a:gd name="T4" fmla="*/ 0 w 39"/>
                  <a:gd name="T5" fmla="*/ 2 h 87"/>
                  <a:gd name="T6" fmla="*/ 0 w 39"/>
                  <a:gd name="T7" fmla="*/ 1 h 87"/>
                  <a:gd name="T8" fmla="*/ 2 w 39"/>
                  <a:gd name="T9" fmla="*/ 1 h 87"/>
                  <a:gd name="T10" fmla="*/ 38 w 39"/>
                  <a:gd name="T11" fmla="*/ 86 h 87"/>
                  <a:gd name="T12" fmla="*/ 38 w 39"/>
                  <a:gd name="T13" fmla="*/ 87 h 87"/>
                  <a:gd name="T14" fmla="*/ 38 w 39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87">
                    <a:moveTo>
                      <a:pt x="38" y="87"/>
                    </a:moveTo>
                    <a:cubicBezTo>
                      <a:pt x="37" y="87"/>
                      <a:pt x="37" y="87"/>
                      <a:pt x="37" y="8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9" y="86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Freeform 260"/>
              <p:cNvSpPr/>
              <p:nvPr/>
            </p:nvSpPr>
            <p:spPr bwMode="auto">
              <a:xfrm>
                <a:off x="4327526" y="5629276"/>
                <a:ext cx="228600" cy="522288"/>
              </a:xfrm>
              <a:custGeom>
                <a:avLst/>
                <a:gdLst>
                  <a:gd name="T0" fmla="*/ 1 w 41"/>
                  <a:gd name="T1" fmla="*/ 94 h 94"/>
                  <a:gd name="T2" fmla="*/ 0 w 41"/>
                  <a:gd name="T3" fmla="*/ 94 h 94"/>
                  <a:gd name="T4" fmla="*/ 0 w 41"/>
                  <a:gd name="T5" fmla="*/ 93 h 94"/>
                  <a:gd name="T6" fmla="*/ 39 w 41"/>
                  <a:gd name="T7" fmla="*/ 1 h 94"/>
                  <a:gd name="T8" fmla="*/ 40 w 41"/>
                  <a:gd name="T9" fmla="*/ 0 h 94"/>
                  <a:gd name="T10" fmla="*/ 40 w 41"/>
                  <a:gd name="T11" fmla="*/ 1 h 94"/>
                  <a:gd name="T12" fmla="*/ 2 w 41"/>
                  <a:gd name="T13" fmla="*/ 94 h 94"/>
                  <a:gd name="T14" fmla="*/ 1 w 41"/>
                  <a:gd name="T15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4">
                    <a:moveTo>
                      <a:pt x="1" y="94"/>
                    </a:moveTo>
                    <a:cubicBezTo>
                      <a:pt x="1" y="94"/>
                      <a:pt x="1" y="94"/>
                      <a:pt x="0" y="94"/>
                    </a:cubicBezTo>
                    <a:cubicBezTo>
                      <a:pt x="0" y="94"/>
                      <a:pt x="0" y="93"/>
                      <a:pt x="0" y="9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0"/>
                      <a:pt x="39" y="0"/>
                      <a:pt x="40" y="0"/>
                    </a:cubicBezTo>
                    <a:cubicBezTo>
                      <a:pt x="40" y="0"/>
                      <a:pt x="41" y="1"/>
                      <a:pt x="40" y="1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1" y="94"/>
                      <a:pt x="1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Freeform 261"/>
              <p:cNvSpPr/>
              <p:nvPr/>
            </p:nvSpPr>
            <p:spPr bwMode="auto">
              <a:xfrm>
                <a:off x="4327526" y="5800726"/>
                <a:ext cx="322263" cy="350838"/>
              </a:xfrm>
              <a:custGeom>
                <a:avLst/>
                <a:gdLst>
                  <a:gd name="T0" fmla="*/ 1 w 58"/>
                  <a:gd name="T1" fmla="*/ 63 h 63"/>
                  <a:gd name="T2" fmla="*/ 0 w 58"/>
                  <a:gd name="T3" fmla="*/ 63 h 63"/>
                  <a:gd name="T4" fmla="*/ 0 w 58"/>
                  <a:gd name="T5" fmla="*/ 62 h 63"/>
                  <a:gd name="T6" fmla="*/ 56 w 58"/>
                  <a:gd name="T7" fmla="*/ 1 h 63"/>
                  <a:gd name="T8" fmla="*/ 58 w 58"/>
                  <a:gd name="T9" fmla="*/ 1 h 63"/>
                  <a:gd name="T10" fmla="*/ 58 w 58"/>
                  <a:gd name="T11" fmla="*/ 2 h 63"/>
                  <a:gd name="T12" fmla="*/ 2 w 58"/>
                  <a:gd name="T13" fmla="*/ 63 h 63"/>
                  <a:gd name="T14" fmla="*/ 1 w 58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3">
                    <a:moveTo>
                      <a:pt x="1" y="63"/>
                    </a:moveTo>
                    <a:cubicBezTo>
                      <a:pt x="1" y="63"/>
                      <a:pt x="0" y="63"/>
                      <a:pt x="0" y="63"/>
                    </a:cubicBezTo>
                    <a:cubicBezTo>
                      <a:pt x="0" y="63"/>
                      <a:pt x="0" y="62"/>
                      <a:pt x="0" y="6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7" y="0"/>
                      <a:pt x="58" y="1"/>
                    </a:cubicBezTo>
                    <a:cubicBezTo>
                      <a:pt x="58" y="1"/>
                      <a:pt x="58" y="2"/>
                      <a:pt x="58" y="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1" y="63"/>
                      <a:pt x="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Freeform 262"/>
              <p:cNvSpPr/>
              <p:nvPr/>
            </p:nvSpPr>
            <p:spPr bwMode="auto">
              <a:xfrm>
                <a:off x="4005263" y="5145088"/>
                <a:ext cx="661988" cy="1023938"/>
              </a:xfrm>
              <a:custGeom>
                <a:avLst/>
                <a:gdLst>
                  <a:gd name="T0" fmla="*/ 59 w 119"/>
                  <a:gd name="T1" fmla="*/ 184 h 184"/>
                  <a:gd name="T2" fmla="*/ 37 w 119"/>
                  <a:gd name="T3" fmla="*/ 180 h 184"/>
                  <a:gd name="T4" fmla="*/ 18 w 119"/>
                  <a:gd name="T5" fmla="*/ 168 h 184"/>
                  <a:gd name="T6" fmla="*/ 5 w 119"/>
                  <a:gd name="T7" fmla="*/ 148 h 184"/>
                  <a:gd name="T8" fmla="*/ 0 w 119"/>
                  <a:gd name="T9" fmla="*/ 120 h 184"/>
                  <a:gd name="T10" fmla="*/ 1 w 119"/>
                  <a:gd name="T11" fmla="*/ 117 h 184"/>
                  <a:gd name="T12" fmla="*/ 4 w 119"/>
                  <a:gd name="T13" fmla="*/ 116 h 184"/>
                  <a:gd name="T14" fmla="*/ 35 w 119"/>
                  <a:gd name="T15" fmla="*/ 116 h 184"/>
                  <a:gd name="T16" fmla="*/ 39 w 119"/>
                  <a:gd name="T17" fmla="*/ 119 h 184"/>
                  <a:gd name="T18" fmla="*/ 35 w 119"/>
                  <a:gd name="T19" fmla="*/ 123 h 184"/>
                  <a:gd name="T20" fmla="*/ 7 w 119"/>
                  <a:gd name="T21" fmla="*/ 123 h 184"/>
                  <a:gd name="T22" fmla="*/ 12 w 119"/>
                  <a:gd name="T23" fmla="*/ 145 h 184"/>
                  <a:gd name="T24" fmla="*/ 23 w 119"/>
                  <a:gd name="T25" fmla="*/ 163 h 184"/>
                  <a:gd name="T26" fmla="*/ 40 w 119"/>
                  <a:gd name="T27" fmla="*/ 173 h 184"/>
                  <a:gd name="T28" fmla="*/ 59 w 119"/>
                  <a:gd name="T29" fmla="*/ 177 h 184"/>
                  <a:gd name="T30" fmla="*/ 81 w 119"/>
                  <a:gd name="T31" fmla="*/ 173 h 184"/>
                  <a:gd name="T32" fmla="*/ 97 w 119"/>
                  <a:gd name="T33" fmla="*/ 161 h 184"/>
                  <a:gd name="T34" fmla="*/ 108 w 119"/>
                  <a:gd name="T35" fmla="*/ 145 h 184"/>
                  <a:gd name="T36" fmla="*/ 111 w 119"/>
                  <a:gd name="T37" fmla="*/ 125 h 184"/>
                  <a:gd name="T38" fmla="*/ 95 w 119"/>
                  <a:gd name="T39" fmla="*/ 91 h 184"/>
                  <a:gd name="T40" fmla="*/ 94 w 119"/>
                  <a:gd name="T41" fmla="*/ 88 h 184"/>
                  <a:gd name="T42" fmla="*/ 95 w 119"/>
                  <a:gd name="T43" fmla="*/ 85 h 184"/>
                  <a:gd name="T44" fmla="*/ 109 w 119"/>
                  <a:gd name="T45" fmla="*/ 53 h 184"/>
                  <a:gd name="T46" fmla="*/ 105 w 119"/>
                  <a:gd name="T47" fmla="*/ 34 h 184"/>
                  <a:gd name="T48" fmla="*/ 95 w 119"/>
                  <a:gd name="T49" fmla="*/ 20 h 184"/>
                  <a:gd name="T50" fmla="*/ 79 w 119"/>
                  <a:gd name="T51" fmla="*/ 11 h 184"/>
                  <a:gd name="T52" fmla="*/ 61 w 119"/>
                  <a:gd name="T53" fmla="*/ 7 h 184"/>
                  <a:gd name="T54" fmla="*/ 26 w 119"/>
                  <a:gd name="T55" fmla="*/ 21 h 184"/>
                  <a:gd name="T56" fmla="*/ 13 w 119"/>
                  <a:gd name="T57" fmla="*/ 59 h 184"/>
                  <a:gd name="T58" fmla="*/ 41 w 119"/>
                  <a:gd name="T59" fmla="*/ 59 h 184"/>
                  <a:gd name="T60" fmla="*/ 45 w 119"/>
                  <a:gd name="T61" fmla="*/ 63 h 184"/>
                  <a:gd name="T62" fmla="*/ 41 w 119"/>
                  <a:gd name="T63" fmla="*/ 67 h 184"/>
                  <a:gd name="T64" fmla="*/ 9 w 119"/>
                  <a:gd name="T65" fmla="*/ 67 h 184"/>
                  <a:gd name="T66" fmla="*/ 5 w 119"/>
                  <a:gd name="T67" fmla="*/ 63 h 184"/>
                  <a:gd name="T68" fmla="*/ 21 w 119"/>
                  <a:gd name="T69" fmla="*/ 16 h 184"/>
                  <a:gd name="T70" fmla="*/ 61 w 119"/>
                  <a:gd name="T71" fmla="*/ 0 h 184"/>
                  <a:gd name="T72" fmla="*/ 82 w 119"/>
                  <a:gd name="T73" fmla="*/ 4 h 184"/>
                  <a:gd name="T74" fmla="*/ 100 w 119"/>
                  <a:gd name="T75" fmla="*/ 15 h 184"/>
                  <a:gd name="T76" fmla="*/ 112 w 119"/>
                  <a:gd name="T77" fmla="*/ 31 h 184"/>
                  <a:gd name="T78" fmla="*/ 116 w 119"/>
                  <a:gd name="T79" fmla="*/ 53 h 184"/>
                  <a:gd name="T80" fmla="*/ 103 w 119"/>
                  <a:gd name="T81" fmla="*/ 88 h 184"/>
                  <a:gd name="T82" fmla="*/ 119 w 119"/>
                  <a:gd name="T83" fmla="*/ 125 h 184"/>
                  <a:gd name="T84" fmla="*/ 115 w 119"/>
                  <a:gd name="T85" fmla="*/ 148 h 184"/>
                  <a:gd name="T86" fmla="*/ 103 w 119"/>
                  <a:gd name="T87" fmla="*/ 167 h 184"/>
                  <a:gd name="T88" fmla="*/ 84 w 119"/>
                  <a:gd name="T89" fmla="*/ 179 h 184"/>
                  <a:gd name="T90" fmla="*/ 59 w 119"/>
                  <a:gd name="T9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" h="184">
                    <a:moveTo>
                      <a:pt x="59" y="184"/>
                    </a:moveTo>
                    <a:cubicBezTo>
                      <a:pt x="51" y="184"/>
                      <a:pt x="44" y="183"/>
                      <a:pt x="37" y="180"/>
                    </a:cubicBezTo>
                    <a:cubicBezTo>
                      <a:pt x="30" y="177"/>
                      <a:pt x="23" y="173"/>
                      <a:pt x="18" y="168"/>
                    </a:cubicBezTo>
                    <a:cubicBezTo>
                      <a:pt x="13" y="163"/>
                      <a:pt x="8" y="156"/>
                      <a:pt x="5" y="148"/>
                    </a:cubicBezTo>
                    <a:cubicBezTo>
                      <a:pt x="2" y="140"/>
                      <a:pt x="0" y="130"/>
                      <a:pt x="0" y="120"/>
                    </a:cubicBezTo>
                    <a:cubicBezTo>
                      <a:pt x="0" y="119"/>
                      <a:pt x="0" y="118"/>
                      <a:pt x="1" y="117"/>
                    </a:cubicBezTo>
                    <a:cubicBezTo>
                      <a:pt x="2" y="116"/>
                      <a:pt x="3" y="116"/>
                      <a:pt x="4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7" y="116"/>
                      <a:pt x="39" y="117"/>
                      <a:pt x="39" y="119"/>
                    </a:cubicBezTo>
                    <a:cubicBezTo>
                      <a:pt x="39" y="122"/>
                      <a:pt x="37" y="123"/>
                      <a:pt x="35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8" y="132"/>
                      <a:pt x="9" y="139"/>
                      <a:pt x="12" y="145"/>
                    </a:cubicBezTo>
                    <a:cubicBezTo>
                      <a:pt x="15" y="152"/>
                      <a:pt x="19" y="158"/>
                      <a:pt x="23" y="163"/>
                    </a:cubicBezTo>
                    <a:cubicBezTo>
                      <a:pt x="28" y="167"/>
                      <a:pt x="33" y="171"/>
                      <a:pt x="40" y="173"/>
                    </a:cubicBezTo>
                    <a:cubicBezTo>
                      <a:pt x="46" y="175"/>
                      <a:pt x="52" y="177"/>
                      <a:pt x="59" y="177"/>
                    </a:cubicBezTo>
                    <a:cubicBezTo>
                      <a:pt x="67" y="177"/>
                      <a:pt x="74" y="175"/>
                      <a:pt x="81" y="173"/>
                    </a:cubicBezTo>
                    <a:cubicBezTo>
                      <a:pt x="88" y="170"/>
                      <a:pt x="93" y="166"/>
                      <a:pt x="97" y="161"/>
                    </a:cubicBezTo>
                    <a:cubicBezTo>
                      <a:pt x="102" y="157"/>
                      <a:pt x="105" y="151"/>
                      <a:pt x="108" y="145"/>
                    </a:cubicBezTo>
                    <a:cubicBezTo>
                      <a:pt x="110" y="139"/>
                      <a:pt x="111" y="132"/>
                      <a:pt x="111" y="125"/>
                    </a:cubicBezTo>
                    <a:cubicBezTo>
                      <a:pt x="111" y="112"/>
                      <a:pt x="106" y="100"/>
                      <a:pt x="95" y="91"/>
                    </a:cubicBezTo>
                    <a:cubicBezTo>
                      <a:pt x="94" y="90"/>
                      <a:pt x="94" y="89"/>
                      <a:pt x="94" y="88"/>
                    </a:cubicBezTo>
                    <a:cubicBezTo>
                      <a:pt x="94" y="87"/>
                      <a:pt x="94" y="86"/>
                      <a:pt x="95" y="85"/>
                    </a:cubicBezTo>
                    <a:cubicBezTo>
                      <a:pt x="104" y="77"/>
                      <a:pt x="109" y="66"/>
                      <a:pt x="109" y="53"/>
                    </a:cubicBezTo>
                    <a:cubicBezTo>
                      <a:pt x="109" y="46"/>
                      <a:pt x="108" y="40"/>
                      <a:pt x="105" y="34"/>
                    </a:cubicBezTo>
                    <a:cubicBezTo>
                      <a:pt x="103" y="29"/>
                      <a:pt x="99" y="24"/>
                      <a:pt x="95" y="20"/>
                    </a:cubicBezTo>
                    <a:cubicBezTo>
                      <a:pt x="90" y="16"/>
                      <a:pt x="85" y="13"/>
                      <a:pt x="79" y="11"/>
                    </a:cubicBezTo>
                    <a:cubicBezTo>
                      <a:pt x="74" y="8"/>
                      <a:pt x="67" y="7"/>
                      <a:pt x="61" y="7"/>
                    </a:cubicBezTo>
                    <a:cubicBezTo>
                      <a:pt x="47" y="7"/>
                      <a:pt x="35" y="12"/>
                      <a:pt x="26" y="21"/>
                    </a:cubicBezTo>
                    <a:cubicBezTo>
                      <a:pt x="18" y="29"/>
                      <a:pt x="13" y="42"/>
                      <a:pt x="13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3" y="59"/>
                      <a:pt x="45" y="61"/>
                      <a:pt x="45" y="63"/>
                    </a:cubicBezTo>
                    <a:cubicBezTo>
                      <a:pt x="45" y="65"/>
                      <a:pt x="43" y="67"/>
                      <a:pt x="41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7" y="67"/>
                      <a:pt x="5" y="65"/>
                      <a:pt x="5" y="63"/>
                    </a:cubicBezTo>
                    <a:cubicBezTo>
                      <a:pt x="5" y="42"/>
                      <a:pt x="10" y="26"/>
                      <a:pt x="21" y="16"/>
                    </a:cubicBezTo>
                    <a:cubicBezTo>
                      <a:pt x="31" y="5"/>
                      <a:pt x="45" y="0"/>
                      <a:pt x="61" y="0"/>
                    </a:cubicBezTo>
                    <a:cubicBezTo>
                      <a:pt x="68" y="0"/>
                      <a:pt x="76" y="1"/>
                      <a:pt x="82" y="4"/>
                    </a:cubicBezTo>
                    <a:cubicBezTo>
                      <a:pt x="89" y="6"/>
                      <a:pt x="95" y="10"/>
                      <a:pt x="100" y="15"/>
                    </a:cubicBezTo>
                    <a:cubicBezTo>
                      <a:pt x="105" y="19"/>
                      <a:pt x="109" y="25"/>
                      <a:pt x="112" y="31"/>
                    </a:cubicBezTo>
                    <a:cubicBezTo>
                      <a:pt x="115" y="38"/>
                      <a:pt x="116" y="45"/>
                      <a:pt x="116" y="53"/>
                    </a:cubicBezTo>
                    <a:cubicBezTo>
                      <a:pt x="116" y="67"/>
                      <a:pt x="112" y="78"/>
                      <a:pt x="103" y="88"/>
                    </a:cubicBezTo>
                    <a:cubicBezTo>
                      <a:pt x="113" y="98"/>
                      <a:pt x="119" y="111"/>
                      <a:pt x="119" y="125"/>
                    </a:cubicBezTo>
                    <a:cubicBezTo>
                      <a:pt x="119" y="133"/>
                      <a:pt x="117" y="141"/>
                      <a:pt x="115" y="148"/>
                    </a:cubicBezTo>
                    <a:cubicBezTo>
                      <a:pt x="112" y="155"/>
                      <a:pt x="108" y="161"/>
                      <a:pt x="103" y="167"/>
                    </a:cubicBezTo>
                    <a:cubicBezTo>
                      <a:pt x="98" y="172"/>
                      <a:pt x="91" y="176"/>
                      <a:pt x="84" y="179"/>
                    </a:cubicBezTo>
                    <a:cubicBezTo>
                      <a:pt x="76" y="182"/>
                      <a:pt x="68" y="184"/>
                      <a:pt x="59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Oval 263"/>
              <p:cNvSpPr>
                <a:spLocks noChangeArrowheads="1"/>
              </p:cNvSpPr>
              <p:nvPr/>
            </p:nvSpPr>
            <p:spPr bwMode="auto">
              <a:xfrm>
                <a:off x="4311651" y="55181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Oval 264"/>
              <p:cNvSpPr>
                <a:spLocks noChangeArrowheads="1"/>
              </p:cNvSpPr>
              <p:nvPr/>
            </p:nvSpPr>
            <p:spPr bwMode="auto">
              <a:xfrm>
                <a:off x="4405313" y="5338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Oval 265"/>
              <p:cNvSpPr>
                <a:spLocks noChangeArrowheads="1"/>
              </p:cNvSpPr>
              <p:nvPr/>
            </p:nvSpPr>
            <p:spPr bwMode="auto">
              <a:xfrm>
                <a:off x="4445001" y="5784851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Oval 266"/>
              <p:cNvSpPr>
                <a:spLocks noChangeArrowheads="1"/>
              </p:cNvSpPr>
              <p:nvPr/>
            </p:nvSpPr>
            <p:spPr bwMode="auto">
              <a:xfrm>
                <a:off x="4260851" y="53006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52" name="组合 751"/>
            <p:cNvGrpSpPr/>
            <p:nvPr/>
          </p:nvGrpSpPr>
          <p:grpSpPr>
            <a:xfrm>
              <a:off x="10094864" y="3673476"/>
              <a:ext cx="723900" cy="996950"/>
              <a:chOff x="10309226" y="3673476"/>
              <a:chExt cx="723900" cy="996950"/>
            </a:xfrm>
            <a:grpFill/>
          </p:grpSpPr>
          <p:sp>
            <p:nvSpPr>
              <p:cNvPr id="753" name="Freeform 267"/>
              <p:cNvSpPr/>
              <p:nvPr/>
            </p:nvSpPr>
            <p:spPr bwMode="auto">
              <a:xfrm>
                <a:off x="10337801" y="3857626"/>
                <a:ext cx="233363" cy="635000"/>
              </a:xfrm>
              <a:custGeom>
                <a:avLst/>
                <a:gdLst>
                  <a:gd name="T0" fmla="*/ 41 w 42"/>
                  <a:gd name="T1" fmla="*/ 114 h 114"/>
                  <a:gd name="T2" fmla="*/ 40 w 42"/>
                  <a:gd name="T3" fmla="*/ 113 h 114"/>
                  <a:gd name="T4" fmla="*/ 0 w 42"/>
                  <a:gd name="T5" fmla="*/ 1 h 114"/>
                  <a:gd name="T6" fmla="*/ 1 w 42"/>
                  <a:gd name="T7" fmla="*/ 0 h 114"/>
                  <a:gd name="T8" fmla="*/ 2 w 42"/>
                  <a:gd name="T9" fmla="*/ 1 h 114"/>
                  <a:gd name="T10" fmla="*/ 41 w 42"/>
                  <a:gd name="T11" fmla="*/ 112 h 114"/>
                  <a:gd name="T12" fmla="*/ 41 w 42"/>
                  <a:gd name="T13" fmla="*/ 114 h 114"/>
                  <a:gd name="T14" fmla="*/ 41 w 42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14">
                    <a:moveTo>
                      <a:pt x="41" y="114"/>
                    </a:moveTo>
                    <a:cubicBezTo>
                      <a:pt x="40" y="114"/>
                      <a:pt x="40" y="113"/>
                      <a:pt x="40" y="11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2" y="113"/>
                      <a:pt x="41" y="113"/>
                      <a:pt x="41" y="114"/>
                    </a:cubicBezTo>
                    <a:cubicBezTo>
                      <a:pt x="41" y="114"/>
                      <a:pt x="41" y="114"/>
                      <a:pt x="41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Freeform 268"/>
              <p:cNvSpPr/>
              <p:nvPr/>
            </p:nvSpPr>
            <p:spPr bwMode="auto">
              <a:xfrm>
                <a:off x="10326688" y="3819526"/>
                <a:ext cx="695325" cy="706438"/>
              </a:xfrm>
              <a:custGeom>
                <a:avLst/>
                <a:gdLst>
                  <a:gd name="T0" fmla="*/ 1 w 125"/>
                  <a:gd name="T1" fmla="*/ 127 h 127"/>
                  <a:gd name="T2" fmla="*/ 0 w 125"/>
                  <a:gd name="T3" fmla="*/ 127 h 127"/>
                  <a:gd name="T4" fmla="*/ 0 w 125"/>
                  <a:gd name="T5" fmla="*/ 126 h 127"/>
                  <a:gd name="T6" fmla="*/ 123 w 125"/>
                  <a:gd name="T7" fmla="*/ 0 h 127"/>
                  <a:gd name="T8" fmla="*/ 124 w 125"/>
                  <a:gd name="T9" fmla="*/ 0 h 127"/>
                  <a:gd name="T10" fmla="*/ 124 w 125"/>
                  <a:gd name="T11" fmla="*/ 1 h 127"/>
                  <a:gd name="T12" fmla="*/ 1 w 125"/>
                  <a:gd name="T13" fmla="*/ 127 h 127"/>
                  <a:gd name="T14" fmla="*/ 1 w 125"/>
                  <a:gd name="T1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7">
                    <a:moveTo>
                      <a:pt x="1" y="127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3" y="0"/>
                      <a:pt x="124" y="0"/>
                      <a:pt x="124" y="0"/>
                    </a:cubicBezTo>
                    <a:cubicBezTo>
                      <a:pt x="125" y="0"/>
                      <a:pt x="125" y="1"/>
                      <a:pt x="124" y="1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" y="127"/>
                      <a:pt x="1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Freeform 269"/>
              <p:cNvSpPr/>
              <p:nvPr/>
            </p:nvSpPr>
            <p:spPr bwMode="auto">
              <a:xfrm>
                <a:off x="10337801" y="3690938"/>
                <a:ext cx="684213" cy="139700"/>
              </a:xfrm>
              <a:custGeom>
                <a:avLst/>
                <a:gdLst>
                  <a:gd name="T0" fmla="*/ 122 w 123"/>
                  <a:gd name="T1" fmla="*/ 25 h 25"/>
                  <a:gd name="T2" fmla="*/ 121 w 123"/>
                  <a:gd name="T3" fmla="*/ 25 h 25"/>
                  <a:gd name="T4" fmla="*/ 1 w 123"/>
                  <a:gd name="T5" fmla="*/ 2 h 25"/>
                  <a:gd name="T6" fmla="*/ 0 w 123"/>
                  <a:gd name="T7" fmla="*/ 1 h 25"/>
                  <a:gd name="T8" fmla="*/ 1 w 123"/>
                  <a:gd name="T9" fmla="*/ 0 h 25"/>
                  <a:gd name="T10" fmla="*/ 122 w 123"/>
                  <a:gd name="T11" fmla="*/ 23 h 25"/>
                  <a:gd name="T12" fmla="*/ 122 w 123"/>
                  <a:gd name="T13" fmla="*/ 24 h 25"/>
                  <a:gd name="T14" fmla="*/ 122 w 123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25">
                    <a:moveTo>
                      <a:pt x="122" y="25"/>
                    </a:moveTo>
                    <a:cubicBezTo>
                      <a:pt x="121" y="25"/>
                      <a:pt x="121" y="25"/>
                      <a:pt x="121" y="2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2" y="23"/>
                      <a:pt x="123" y="23"/>
                      <a:pt x="122" y="24"/>
                    </a:cubicBezTo>
                    <a:cubicBezTo>
                      <a:pt x="122" y="24"/>
                      <a:pt x="122" y="25"/>
                      <a:pt x="12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Freeform 270"/>
              <p:cNvSpPr/>
              <p:nvPr/>
            </p:nvSpPr>
            <p:spPr bwMode="auto">
              <a:xfrm>
                <a:off x="10326688" y="4481513"/>
                <a:ext cx="695325" cy="177800"/>
              </a:xfrm>
              <a:custGeom>
                <a:avLst/>
                <a:gdLst>
                  <a:gd name="T0" fmla="*/ 1 w 125"/>
                  <a:gd name="T1" fmla="*/ 32 h 32"/>
                  <a:gd name="T2" fmla="*/ 0 w 125"/>
                  <a:gd name="T3" fmla="*/ 31 h 32"/>
                  <a:gd name="T4" fmla="*/ 0 w 125"/>
                  <a:gd name="T5" fmla="*/ 30 h 32"/>
                  <a:gd name="T6" fmla="*/ 123 w 125"/>
                  <a:gd name="T7" fmla="*/ 0 h 32"/>
                  <a:gd name="T8" fmla="*/ 124 w 125"/>
                  <a:gd name="T9" fmla="*/ 0 h 32"/>
                  <a:gd name="T10" fmla="*/ 124 w 125"/>
                  <a:gd name="T11" fmla="*/ 2 h 32"/>
                  <a:gd name="T12" fmla="*/ 1 w 125"/>
                  <a:gd name="T13" fmla="*/ 32 h 32"/>
                  <a:gd name="T14" fmla="*/ 1 w 12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1"/>
                      <a:pt x="124" y="1"/>
                      <a:pt x="124" y="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Freeform 271"/>
              <p:cNvSpPr/>
              <p:nvPr/>
            </p:nvSpPr>
            <p:spPr bwMode="auto">
              <a:xfrm>
                <a:off x="10326688" y="4481513"/>
                <a:ext cx="244475" cy="177800"/>
              </a:xfrm>
              <a:custGeom>
                <a:avLst/>
                <a:gdLst>
                  <a:gd name="T0" fmla="*/ 1 w 44"/>
                  <a:gd name="T1" fmla="*/ 32 h 32"/>
                  <a:gd name="T2" fmla="*/ 0 w 44"/>
                  <a:gd name="T3" fmla="*/ 31 h 32"/>
                  <a:gd name="T4" fmla="*/ 0 w 44"/>
                  <a:gd name="T5" fmla="*/ 30 h 32"/>
                  <a:gd name="T6" fmla="*/ 42 w 44"/>
                  <a:gd name="T7" fmla="*/ 0 h 32"/>
                  <a:gd name="T8" fmla="*/ 43 w 44"/>
                  <a:gd name="T9" fmla="*/ 0 h 32"/>
                  <a:gd name="T10" fmla="*/ 43 w 44"/>
                  <a:gd name="T11" fmla="*/ 1 h 32"/>
                  <a:gd name="T12" fmla="*/ 1 w 44"/>
                  <a:gd name="T13" fmla="*/ 31 h 32"/>
                  <a:gd name="T14" fmla="*/ 1 w 44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2">
                    <a:moveTo>
                      <a:pt x="1" y="32"/>
                    </a:moveTo>
                    <a:cubicBezTo>
                      <a:pt x="0" y="32"/>
                      <a:pt x="0" y="31"/>
                      <a:pt x="0" y="31"/>
                    </a:cubicBezTo>
                    <a:cubicBezTo>
                      <a:pt x="0" y="31"/>
                      <a:pt x="0" y="30"/>
                      <a:pt x="0" y="3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0"/>
                      <a:pt x="43" y="0"/>
                    </a:cubicBezTo>
                    <a:cubicBezTo>
                      <a:pt x="44" y="1"/>
                      <a:pt x="43" y="1"/>
                      <a:pt x="4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2"/>
                      <a:pt x="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Freeform 272"/>
              <p:cNvSpPr/>
              <p:nvPr/>
            </p:nvSpPr>
            <p:spPr bwMode="auto">
              <a:xfrm>
                <a:off x="10309226" y="3673476"/>
                <a:ext cx="723900" cy="996950"/>
              </a:xfrm>
              <a:custGeom>
                <a:avLst/>
                <a:gdLst>
                  <a:gd name="T0" fmla="*/ 127 w 130"/>
                  <a:gd name="T1" fmla="*/ 179 h 179"/>
                  <a:gd name="T2" fmla="*/ 4 w 130"/>
                  <a:gd name="T3" fmla="*/ 179 h 179"/>
                  <a:gd name="T4" fmla="*/ 0 w 130"/>
                  <a:gd name="T5" fmla="*/ 176 h 179"/>
                  <a:gd name="T6" fmla="*/ 0 w 130"/>
                  <a:gd name="T7" fmla="*/ 152 h 179"/>
                  <a:gd name="T8" fmla="*/ 4 w 130"/>
                  <a:gd name="T9" fmla="*/ 148 h 179"/>
                  <a:gd name="T10" fmla="*/ 7 w 130"/>
                  <a:gd name="T11" fmla="*/ 152 h 179"/>
                  <a:gd name="T12" fmla="*/ 7 w 130"/>
                  <a:gd name="T13" fmla="*/ 172 h 179"/>
                  <a:gd name="T14" fmla="*/ 123 w 130"/>
                  <a:gd name="T15" fmla="*/ 172 h 179"/>
                  <a:gd name="T16" fmla="*/ 123 w 130"/>
                  <a:gd name="T17" fmla="*/ 149 h 179"/>
                  <a:gd name="T18" fmla="*/ 46 w 130"/>
                  <a:gd name="T19" fmla="*/ 149 h 179"/>
                  <a:gd name="T20" fmla="*/ 42 w 130"/>
                  <a:gd name="T21" fmla="*/ 147 h 179"/>
                  <a:gd name="T22" fmla="*/ 42 w 130"/>
                  <a:gd name="T23" fmla="*/ 144 h 179"/>
                  <a:gd name="T24" fmla="*/ 123 w 130"/>
                  <a:gd name="T25" fmla="*/ 25 h 179"/>
                  <a:gd name="T26" fmla="*/ 123 w 130"/>
                  <a:gd name="T27" fmla="*/ 8 h 179"/>
                  <a:gd name="T28" fmla="*/ 10 w 130"/>
                  <a:gd name="T29" fmla="*/ 8 h 179"/>
                  <a:gd name="T30" fmla="*/ 10 w 130"/>
                  <a:gd name="T31" fmla="*/ 34 h 179"/>
                  <a:gd name="T32" fmla="*/ 6 w 130"/>
                  <a:gd name="T33" fmla="*/ 38 h 179"/>
                  <a:gd name="T34" fmla="*/ 2 w 130"/>
                  <a:gd name="T35" fmla="*/ 34 h 179"/>
                  <a:gd name="T36" fmla="*/ 2 w 130"/>
                  <a:gd name="T37" fmla="*/ 4 h 179"/>
                  <a:gd name="T38" fmla="*/ 6 w 130"/>
                  <a:gd name="T39" fmla="*/ 0 h 179"/>
                  <a:gd name="T40" fmla="*/ 127 w 130"/>
                  <a:gd name="T41" fmla="*/ 0 h 179"/>
                  <a:gd name="T42" fmla="*/ 130 w 130"/>
                  <a:gd name="T43" fmla="*/ 4 h 179"/>
                  <a:gd name="T44" fmla="*/ 130 w 130"/>
                  <a:gd name="T45" fmla="*/ 27 h 179"/>
                  <a:gd name="T46" fmla="*/ 130 w 130"/>
                  <a:gd name="T47" fmla="*/ 29 h 179"/>
                  <a:gd name="T48" fmla="*/ 53 w 130"/>
                  <a:gd name="T49" fmla="*/ 142 h 179"/>
                  <a:gd name="T50" fmla="*/ 127 w 130"/>
                  <a:gd name="T51" fmla="*/ 142 h 179"/>
                  <a:gd name="T52" fmla="*/ 130 w 130"/>
                  <a:gd name="T53" fmla="*/ 146 h 179"/>
                  <a:gd name="T54" fmla="*/ 130 w 130"/>
                  <a:gd name="T55" fmla="*/ 176 h 179"/>
                  <a:gd name="T56" fmla="*/ 127 w 130"/>
                  <a:gd name="T5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" h="179">
                    <a:moveTo>
                      <a:pt x="127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0"/>
                      <a:pt x="2" y="148"/>
                      <a:pt x="4" y="148"/>
                    </a:cubicBezTo>
                    <a:cubicBezTo>
                      <a:pt x="6" y="148"/>
                      <a:pt x="7" y="150"/>
                      <a:pt x="7" y="15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123" y="172"/>
                      <a:pt x="123" y="172"/>
                      <a:pt x="123" y="172"/>
                    </a:cubicBezTo>
                    <a:cubicBezTo>
                      <a:pt x="123" y="149"/>
                      <a:pt x="123" y="149"/>
                      <a:pt x="123" y="149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44" y="149"/>
                      <a:pt x="43" y="149"/>
                      <a:pt x="42" y="147"/>
                    </a:cubicBezTo>
                    <a:cubicBezTo>
                      <a:pt x="42" y="146"/>
                      <a:pt x="42" y="145"/>
                      <a:pt x="42" y="144"/>
                    </a:cubicBezTo>
                    <a:cubicBezTo>
                      <a:pt x="123" y="25"/>
                      <a:pt x="123" y="25"/>
                      <a:pt x="123" y="2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8" y="38"/>
                      <a:pt x="6" y="38"/>
                    </a:cubicBezTo>
                    <a:cubicBezTo>
                      <a:pt x="4" y="38"/>
                      <a:pt x="2" y="36"/>
                      <a:pt x="2" y="3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9" y="0"/>
                      <a:pt x="130" y="2"/>
                      <a:pt x="130" y="4"/>
                    </a:cubicBezTo>
                    <a:cubicBezTo>
                      <a:pt x="130" y="27"/>
                      <a:pt x="130" y="27"/>
                      <a:pt x="130" y="27"/>
                    </a:cubicBezTo>
                    <a:cubicBezTo>
                      <a:pt x="130" y="27"/>
                      <a:pt x="130" y="28"/>
                      <a:pt x="130" y="29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127" y="142"/>
                      <a:pt x="127" y="142"/>
                      <a:pt x="127" y="142"/>
                    </a:cubicBezTo>
                    <a:cubicBezTo>
                      <a:pt x="129" y="142"/>
                      <a:pt x="130" y="144"/>
                      <a:pt x="130" y="146"/>
                    </a:cubicBezTo>
                    <a:cubicBezTo>
                      <a:pt x="130" y="176"/>
                      <a:pt x="130" y="176"/>
                      <a:pt x="130" y="176"/>
                    </a:cubicBezTo>
                    <a:cubicBezTo>
                      <a:pt x="130" y="178"/>
                      <a:pt x="129" y="179"/>
                      <a:pt x="12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Oval 273"/>
              <p:cNvSpPr>
                <a:spLocks noChangeArrowheads="1"/>
              </p:cNvSpPr>
              <p:nvPr/>
            </p:nvSpPr>
            <p:spPr bwMode="auto">
              <a:xfrm>
                <a:off x="10487026" y="4308476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Oval 274"/>
              <p:cNvSpPr>
                <a:spLocks noChangeArrowheads="1"/>
              </p:cNvSpPr>
              <p:nvPr/>
            </p:nvSpPr>
            <p:spPr bwMode="auto">
              <a:xfrm>
                <a:off x="10815638" y="37576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Oval 275"/>
              <p:cNvSpPr>
                <a:spLocks noChangeArrowheads="1"/>
              </p:cNvSpPr>
              <p:nvPr/>
            </p:nvSpPr>
            <p:spPr bwMode="auto">
              <a:xfrm>
                <a:off x="10753726" y="45148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Oval 276"/>
              <p:cNvSpPr>
                <a:spLocks noChangeArrowheads="1"/>
              </p:cNvSpPr>
              <p:nvPr/>
            </p:nvSpPr>
            <p:spPr bwMode="auto">
              <a:xfrm>
                <a:off x="10375901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8761364" y="3668713"/>
              <a:ext cx="889000" cy="1001713"/>
              <a:chOff x="8975726" y="3668713"/>
              <a:chExt cx="889000" cy="1001713"/>
            </a:xfrm>
            <a:grpFill/>
          </p:grpSpPr>
          <p:sp>
            <p:nvSpPr>
              <p:cNvPr id="764" name="Freeform 277"/>
              <p:cNvSpPr/>
              <p:nvPr/>
            </p:nvSpPr>
            <p:spPr bwMode="auto">
              <a:xfrm>
                <a:off x="9320213" y="464820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Freeform 278"/>
              <p:cNvSpPr/>
              <p:nvPr/>
            </p:nvSpPr>
            <p:spPr bwMode="auto">
              <a:xfrm>
                <a:off x="9320213" y="4248151"/>
                <a:ext cx="195263" cy="11113"/>
              </a:xfrm>
              <a:custGeom>
                <a:avLst/>
                <a:gdLst>
                  <a:gd name="T0" fmla="*/ 34 w 35"/>
                  <a:gd name="T1" fmla="*/ 2 h 2"/>
                  <a:gd name="T2" fmla="*/ 1 w 35"/>
                  <a:gd name="T3" fmla="*/ 2 h 2"/>
                  <a:gd name="T4" fmla="*/ 0 w 35"/>
                  <a:gd name="T5" fmla="*/ 1 h 2"/>
                  <a:gd name="T6" fmla="*/ 1 w 35"/>
                  <a:gd name="T7" fmla="*/ 0 h 2"/>
                  <a:gd name="T8" fmla="*/ 34 w 35"/>
                  <a:gd name="T9" fmla="*/ 0 h 2"/>
                  <a:gd name="T10" fmla="*/ 35 w 35"/>
                  <a:gd name="T11" fmla="*/ 1 h 2"/>
                  <a:gd name="T12" fmla="*/ 34 w 3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">
                    <a:moveTo>
                      <a:pt x="3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5" y="0"/>
                      <a:pt x="35" y="1"/>
                    </a:cubicBezTo>
                    <a:cubicBezTo>
                      <a:pt x="35" y="1"/>
                      <a:pt x="35" y="2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Freeform 279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34 w 35"/>
                  <a:gd name="T1" fmla="*/ 74 h 74"/>
                  <a:gd name="T2" fmla="*/ 33 w 35"/>
                  <a:gd name="T3" fmla="*/ 73 h 74"/>
                  <a:gd name="T4" fmla="*/ 1 w 35"/>
                  <a:gd name="T5" fmla="*/ 1 h 74"/>
                  <a:gd name="T6" fmla="*/ 1 w 35"/>
                  <a:gd name="T7" fmla="*/ 0 h 74"/>
                  <a:gd name="T8" fmla="*/ 2 w 35"/>
                  <a:gd name="T9" fmla="*/ 0 h 74"/>
                  <a:gd name="T10" fmla="*/ 35 w 35"/>
                  <a:gd name="T11" fmla="*/ 72 h 74"/>
                  <a:gd name="T12" fmla="*/ 35 w 35"/>
                  <a:gd name="T13" fmla="*/ 73 h 74"/>
                  <a:gd name="T14" fmla="*/ 34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34" y="74"/>
                    </a:moveTo>
                    <a:cubicBezTo>
                      <a:pt x="34" y="74"/>
                      <a:pt x="34" y="73"/>
                      <a:pt x="33" y="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4" y="74"/>
                      <a:pt x="34" y="74"/>
                      <a:pt x="3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Freeform 280"/>
              <p:cNvSpPr/>
              <p:nvPr/>
            </p:nvSpPr>
            <p:spPr bwMode="auto">
              <a:xfrm>
                <a:off x="9320213" y="4248151"/>
                <a:ext cx="195263" cy="411163"/>
              </a:xfrm>
              <a:custGeom>
                <a:avLst/>
                <a:gdLst>
                  <a:gd name="T0" fmla="*/ 1 w 35"/>
                  <a:gd name="T1" fmla="*/ 74 h 74"/>
                  <a:gd name="T2" fmla="*/ 1 w 35"/>
                  <a:gd name="T3" fmla="*/ 73 h 74"/>
                  <a:gd name="T4" fmla="*/ 1 w 35"/>
                  <a:gd name="T5" fmla="*/ 72 h 74"/>
                  <a:gd name="T6" fmla="*/ 33 w 35"/>
                  <a:gd name="T7" fmla="*/ 0 h 74"/>
                  <a:gd name="T8" fmla="*/ 35 w 35"/>
                  <a:gd name="T9" fmla="*/ 0 h 74"/>
                  <a:gd name="T10" fmla="*/ 35 w 35"/>
                  <a:gd name="T11" fmla="*/ 1 h 74"/>
                  <a:gd name="T12" fmla="*/ 2 w 35"/>
                  <a:gd name="T13" fmla="*/ 73 h 74"/>
                  <a:gd name="T14" fmla="*/ 1 w 35"/>
                  <a:gd name="T1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1" y="74"/>
                    </a:moveTo>
                    <a:cubicBezTo>
                      <a:pt x="1" y="74"/>
                      <a:pt x="1" y="74"/>
                      <a:pt x="1" y="73"/>
                    </a:cubicBezTo>
                    <a:cubicBezTo>
                      <a:pt x="1" y="73"/>
                      <a:pt x="0" y="73"/>
                      <a:pt x="1" y="7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5" y="0"/>
                    </a:cubicBezTo>
                    <a:cubicBezTo>
                      <a:pt x="35" y="0"/>
                      <a:pt x="35" y="1"/>
                      <a:pt x="35" y="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4"/>
                      <a:pt x="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Freeform 281"/>
              <p:cNvSpPr/>
              <p:nvPr/>
            </p:nvSpPr>
            <p:spPr bwMode="auto">
              <a:xfrm>
                <a:off x="9197976" y="3690938"/>
                <a:ext cx="317500" cy="568325"/>
              </a:xfrm>
              <a:custGeom>
                <a:avLst/>
                <a:gdLst>
                  <a:gd name="T0" fmla="*/ 56 w 57"/>
                  <a:gd name="T1" fmla="*/ 102 h 102"/>
                  <a:gd name="T2" fmla="*/ 55 w 57"/>
                  <a:gd name="T3" fmla="*/ 101 h 102"/>
                  <a:gd name="T4" fmla="*/ 0 w 57"/>
                  <a:gd name="T5" fmla="*/ 1 h 102"/>
                  <a:gd name="T6" fmla="*/ 0 w 57"/>
                  <a:gd name="T7" fmla="*/ 0 h 102"/>
                  <a:gd name="T8" fmla="*/ 1 w 57"/>
                  <a:gd name="T9" fmla="*/ 0 h 102"/>
                  <a:gd name="T10" fmla="*/ 57 w 57"/>
                  <a:gd name="T11" fmla="*/ 100 h 102"/>
                  <a:gd name="T12" fmla="*/ 57 w 57"/>
                  <a:gd name="T13" fmla="*/ 102 h 102"/>
                  <a:gd name="T14" fmla="*/ 56 w 57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2">
                    <a:moveTo>
                      <a:pt x="56" y="102"/>
                    </a:moveTo>
                    <a:cubicBezTo>
                      <a:pt x="56" y="102"/>
                      <a:pt x="56" y="101"/>
                      <a:pt x="55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7" y="101"/>
                      <a:pt x="57" y="102"/>
                    </a:cubicBezTo>
                    <a:cubicBezTo>
                      <a:pt x="57" y="102"/>
                      <a:pt x="56" y="102"/>
                      <a:pt x="5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Freeform 282"/>
              <p:cNvSpPr/>
              <p:nvPr/>
            </p:nvSpPr>
            <p:spPr bwMode="auto">
              <a:xfrm>
                <a:off x="9197976" y="3690938"/>
                <a:ext cx="444500" cy="11113"/>
              </a:xfrm>
              <a:custGeom>
                <a:avLst/>
                <a:gdLst>
                  <a:gd name="T0" fmla="*/ 79 w 80"/>
                  <a:gd name="T1" fmla="*/ 2 h 2"/>
                  <a:gd name="T2" fmla="*/ 1 w 80"/>
                  <a:gd name="T3" fmla="*/ 2 h 2"/>
                  <a:gd name="T4" fmla="*/ 0 w 80"/>
                  <a:gd name="T5" fmla="*/ 1 h 2"/>
                  <a:gd name="T6" fmla="*/ 1 w 80"/>
                  <a:gd name="T7" fmla="*/ 0 h 2"/>
                  <a:gd name="T8" fmla="*/ 79 w 80"/>
                  <a:gd name="T9" fmla="*/ 0 h 2"/>
                  <a:gd name="T10" fmla="*/ 80 w 80"/>
                  <a:gd name="T11" fmla="*/ 1 h 2"/>
                  <a:gd name="T12" fmla="*/ 79 w 8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">
                    <a:moveTo>
                      <a:pt x="79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0" y="1"/>
                    </a:cubicBezTo>
                    <a:cubicBezTo>
                      <a:pt x="80" y="1"/>
                      <a:pt x="80" y="2"/>
                      <a:pt x="7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Freeform 283"/>
              <p:cNvSpPr/>
              <p:nvPr/>
            </p:nvSpPr>
            <p:spPr bwMode="auto">
              <a:xfrm>
                <a:off x="9197976" y="3690938"/>
                <a:ext cx="133350" cy="568325"/>
              </a:xfrm>
              <a:custGeom>
                <a:avLst/>
                <a:gdLst>
                  <a:gd name="T0" fmla="*/ 23 w 24"/>
                  <a:gd name="T1" fmla="*/ 102 h 102"/>
                  <a:gd name="T2" fmla="*/ 22 w 24"/>
                  <a:gd name="T3" fmla="*/ 101 h 102"/>
                  <a:gd name="T4" fmla="*/ 0 w 24"/>
                  <a:gd name="T5" fmla="*/ 1 h 102"/>
                  <a:gd name="T6" fmla="*/ 0 w 24"/>
                  <a:gd name="T7" fmla="*/ 0 h 102"/>
                  <a:gd name="T8" fmla="*/ 2 w 24"/>
                  <a:gd name="T9" fmla="*/ 1 h 102"/>
                  <a:gd name="T10" fmla="*/ 24 w 24"/>
                  <a:gd name="T11" fmla="*/ 101 h 102"/>
                  <a:gd name="T12" fmla="*/ 24 w 24"/>
                  <a:gd name="T13" fmla="*/ 102 h 102"/>
                  <a:gd name="T14" fmla="*/ 23 w 24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02">
                    <a:moveTo>
                      <a:pt x="23" y="102"/>
                    </a:moveTo>
                    <a:cubicBezTo>
                      <a:pt x="23" y="102"/>
                      <a:pt x="23" y="101"/>
                      <a:pt x="22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1"/>
                      <a:pt x="24" y="102"/>
                      <a:pt x="24" y="102"/>
                    </a:cubicBezTo>
                    <a:cubicBezTo>
                      <a:pt x="24" y="102"/>
                      <a:pt x="23" y="102"/>
                      <a:pt x="23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Freeform 284"/>
              <p:cNvSpPr>
                <a:spLocks noEditPoints="1"/>
              </p:cNvSpPr>
              <p:nvPr/>
            </p:nvSpPr>
            <p:spPr bwMode="auto">
              <a:xfrm>
                <a:off x="8975726" y="3673476"/>
                <a:ext cx="889000" cy="996950"/>
              </a:xfrm>
              <a:custGeom>
                <a:avLst/>
                <a:gdLst>
                  <a:gd name="T0" fmla="*/ 96 w 160"/>
                  <a:gd name="T1" fmla="*/ 179 h 179"/>
                  <a:gd name="T2" fmla="*/ 93 w 160"/>
                  <a:gd name="T3" fmla="*/ 176 h 179"/>
                  <a:gd name="T4" fmla="*/ 93 w 160"/>
                  <a:gd name="T5" fmla="*/ 104 h 179"/>
                  <a:gd name="T6" fmla="*/ 93 w 160"/>
                  <a:gd name="T7" fmla="*/ 102 h 179"/>
                  <a:gd name="T8" fmla="*/ 150 w 160"/>
                  <a:gd name="T9" fmla="*/ 8 h 179"/>
                  <a:gd name="T10" fmla="*/ 119 w 160"/>
                  <a:gd name="T11" fmla="*/ 8 h 179"/>
                  <a:gd name="T12" fmla="*/ 115 w 160"/>
                  <a:gd name="T13" fmla="*/ 4 h 179"/>
                  <a:gd name="T14" fmla="*/ 119 w 160"/>
                  <a:gd name="T15" fmla="*/ 0 h 179"/>
                  <a:gd name="T16" fmla="*/ 156 w 160"/>
                  <a:gd name="T17" fmla="*/ 0 h 179"/>
                  <a:gd name="T18" fmla="*/ 159 w 160"/>
                  <a:gd name="T19" fmla="*/ 2 h 179"/>
                  <a:gd name="T20" fmla="*/ 159 w 160"/>
                  <a:gd name="T21" fmla="*/ 6 h 179"/>
                  <a:gd name="T22" fmla="*/ 100 w 160"/>
                  <a:gd name="T23" fmla="*/ 105 h 179"/>
                  <a:gd name="T24" fmla="*/ 100 w 160"/>
                  <a:gd name="T25" fmla="*/ 176 h 179"/>
                  <a:gd name="T26" fmla="*/ 96 w 160"/>
                  <a:gd name="T27" fmla="*/ 179 h 179"/>
                  <a:gd name="T28" fmla="*/ 63 w 160"/>
                  <a:gd name="T29" fmla="*/ 179 h 179"/>
                  <a:gd name="T30" fmla="*/ 60 w 160"/>
                  <a:gd name="T31" fmla="*/ 176 h 179"/>
                  <a:gd name="T32" fmla="*/ 60 w 160"/>
                  <a:gd name="T33" fmla="*/ 105 h 179"/>
                  <a:gd name="T34" fmla="*/ 1 w 160"/>
                  <a:gd name="T35" fmla="*/ 6 h 179"/>
                  <a:gd name="T36" fmla="*/ 1 w 160"/>
                  <a:gd name="T37" fmla="*/ 2 h 179"/>
                  <a:gd name="T38" fmla="*/ 4 w 160"/>
                  <a:gd name="T39" fmla="*/ 0 h 179"/>
                  <a:gd name="T40" fmla="*/ 41 w 160"/>
                  <a:gd name="T41" fmla="*/ 0 h 179"/>
                  <a:gd name="T42" fmla="*/ 44 w 160"/>
                  <a:gd name="T43" fmla="*/ 4 h 179"/>
                  <a:gd name="T44" fmla="*/ 41 w 160"/>
                  <a:gd name="T45" fmla="*/ 8 h 179"/>
                  <a:gd name="T46" fmla="*/ 10 w 160"/>
                  <a:gd name="T47" fmla="*/ 8 h 179"/>
                  <a:gd name="T48" fmla="*/ 67 w 160"/>
                  <a:gd name="T49" fmla="*/ 102 h 179"/>
                  <a:gd name="T50" fmla="*/ 67 w 160"/>
                  <a:gd name="T51" fmla="*/ 104 h 179"/>
                  <a:gd name="T52" fmla="*/ 67 w 160"/>
                  <a:gd name="T53" fmla="*/ 176 h 179"/>
                  <a:gd name="T54" fmla="*/ 63 w 160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0" h="179">
                    <a:moveTo>
                      <a:pt x="96" y="179"/>
                    </a:moveTo>
                    <a:cubicBezTo>
                      <a:pt x="94" y="179"/>
                      <a:pt x="93" y="178"/>
                      <a:pt x="93" y="176"/>
                    </a:cubicBezTo>
                    <a:cubicBezTo>
                      <a:pt x="93" y="104"/>
                      <a:pt x="93" y="104"/>
                      <a:pt x="93" y="104"/>
                    </a:cubicBezTo>
                    <a:cubicBezTo>
                      <a:pt x="93" y="103"/>
                      <a:pt x="93" y="102"/>
                      <a:pt x="93" y="102"/>
                    </a:cubicBezTo>
                    <a:cubicBezTo>
                      <a:pt x="150" y="8"/>
                      <a:pt x="150" y="8"/>
                      <a:pt x="150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8"/>
                      <a:pt x="115" y="6"/>
                      <a:pt x="115" y="4"/>
                    </a:cubicBezTo>
                    <a:cubicBezTo>
                      <a:pt x="115" y="2"/>
                      <a:pt x="117" y="0"/>
                      <a:pt x="119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9" y="1"/>
                      <a:pt x="159" y="2"/>
                    </a:cubicBezTo>
                    <a:cubicBezTo>
                      <a:pt x="160" y="3"/>
                      <a:pt x="160" y="5"/>
                      <a:pt x="159" y="6"/>
                    </a:cubicBezTo>
                    <a:cubicBezTo>
                      <a:pt x="100" y="105"/>
                      <a:pt x="100" y="105"/>
                      <a:pt x="100" y="105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100" y="178"/>
                      <a:pt x="98" y="179"/>
                      <a:pt x="96" y="179"/>
                    </a:cubicBezTo>
                    <a:close/>
                    <a:moveTo>
                      <a:pt x="63" y="179"/>
                    </a:moveTo>
                    <a:cubicBezTo>
                      <a:pt x="61" y="179"/>
                      <a:pt x="60" y="178"/>
                      <a:pt x="60" y="176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4" y="2"/>
                      <a:pt x="44" y="4"/>
                    </a:cubicBezTo>
                    <a:cubicBezTo>
                      <a:pt x="44" y="6"/>
                      <a:pt x="43" y="8"/>
                      <a:pt x="4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7" y="102"/>
                      <a:pt x="67" y="103"/>
                      <a:pt x="67" y="104"/>
                    </a:cubicBezTo>
                    <a:cubicBezTo>
                      <a:pt x="67" y="176"/>
                      <a:pt x="67" y="176"/>
                      <a:pt x="67" y="176"/>
                    </a:cubicBezTo>
                    <a:cubicBezTo>
                      <a:pt x="67" y="178"/>
                      <a:pt x="65" y="179"/>
                      <a:pt x="63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Oval 285"/>
              <p:cNvSpPr>
                <a:spLocks noChangeArrowheads="1"/>
              </p:cNvSpPr>
              <p:nvPr/>
            </p:nvSpPr>
            <p:spPr bwMode="auto">
              <a:xfrm>
                <a:off x="9393238" y="442595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Oval 286"/>
              <p:cNvSpPr>
                <a:spLocks noChangeArrowheads="1"/>
              </p:cNvSpPr>
              <p:nvPr/>
            </p:nvSpPr>
            <p:spPr bwMode="auto">
              <a:xfrm>
                <a:off x="9493251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Oval 287"/>
              <p:cNvSpPr>
                <a:spLocks noChangeArrowheads="1"/>
              </p:cNvSpPr>
              <p:nvPr/>
            </p:nvSpPr>
            <p:spPr bwMode="auto">
              <a:xfrm>
                <a:off x="9393238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Oval 288"/>
              <p:cNvSpPr>
                <a:spLocks noChangeArrowheads="1"/>
              </p:cNvSpPr>
              <p:nvPr/>
            </p:nvSpPr>
            <p:spPr bwMode="auto">
              <a:xfrm>
                <a:off x="9313863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6" name="组合 775"/>
            <p:cNvGrpSpPr/>
            <p:nvPr/>
          </p:nvGrpSpPr>
          <p:grpSpPr>
            <a:xfrm>
              <a:off x="7559626" y="3673476"/>
              <a:ext cx="790575" cy="996950"/>
              <a:chOff x="7773988" y="3673476"/>
              <a:chExt cx="790575" cy="996950"/>
            </a:xfrm>
            <a:grpFill/>
          </p:grpSpPr>
          <p:sp>
            <p:nvSpPr>
              <p:cNvPr id="777" name="Freeform 289"/>
              <p:cNvSpPr/>
              <p:nvPr/>
            </p:nvSpPr>
            <p:spPr bwMode="auto">
              <a:xfrm>
                <a:off x="8524876" y="3690938"/>
                <a:ext cx="22225" cy="968375"/>
              </a:xfrm>
              <a:custGeom>
                <a:avLst/>
                <a:gdLst>
                  <a:gd name="T0" fmla="*/ 3 w 4"/>
                  <a:gd name="T1" fmla="*/ 174 h 174"/>
                  <a:gd name="T2" fmla="*/ 2 w 4"/>
                  <a:gd name="T3" fmla="*/ 173 h 174"/>
                  <a:gd name="T4" fmla="*/ 0 w 4"/>
                  <a:gd name="T5" fmla="*/ 1 h 174"/>
                  <a:gd name="T6" fmla="*/ 1 w 4"/>
                  <a:gd name="T7" fmla="*/ 0 h 174"/>
                  <a:gd name="T8" fmla="*/ 1 w 4"/>
                  <a:gd name="T9" fmla="*/ 0 h 174"/>
                  <a:gd name="T10" fmla="*/ 2 w 4"/>
                  <a:gd name="T11" fmla="*/ 1 h 174"/>
                  <a:gd name="T12" fmla="*/ 4 w 4"/>
                  <a:gd name="T13" fmla="*/ 173 h 174"/>
                  <a:gd name="T14" fmla="*/ 3 w 4"/>
                  <a:gd name="T15" fmla="*/ 174 h 174"/>
                  <a:gd name="T16" fmla="*/ 3 w 4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74">
                    <a:moveTo>
                      <a:pt x="3" y="174"/>
                    </a:moveTo>
                    <a:cubicBezTo>
                      <a:pt x="2" y="174"/>
                      <a:pt x="2" y="173"/>
                      <a:pt x="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" y="173"/>
                      <a:pt x="4" y="173"/>
                      <a:pt x="4" y="173"/>
                    </a:cubicBezTo>
                    <a:cubicBezTo>
                      <a:pt x="4" y="173"/>
                      <a:pt x="3" y="174"/>
                      <a:pt x="3" y="174"/>
                    </a:cubicBezTo>
                    <a:cubicBezTo>
                      <a:pt x="3" y="174"/>
                      <a:pt x="3" y="174"/>
                      <a:pt x="3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Freeform 290"/>
              <p:cNvSpPr/>
              <p:nvPr/>
            </p:nvSpPr>
            <p:spPr bwMode="auto">
              <a:xfrm>
                <a:off x="7791451" y="3690938"/>
                <a:ext cx="15875" cy="968375"/>
              </a:xfrm>
              <a:custGeom>
                <a:avLst/>
                <a:gdLst>
                  <a:gd name="T0" fmla="*/ 1 w 3"/>
                  <a:gd name="T1" fmla="*/ 174 h 174"/>
                  <a:gd name="T2" fmla="*/ 1 w 3"/>
                  <a:gd name="T3" fmla="*/ 174 h 174"/>
                  <a:gd name="T4" fmla="*/ 0 w 3"/>
                  <a:gd name="T5" fmla="*/ 173 h 174"/>
                  <a:gd name="T6" fmla="*/ 2 w 3"/>
                  <a:gd name="T7" fmla="*/ 1 h 174"/>
                  <a:gd name="T8" fmla="*/ 3 w 3"/>
                  <a:gd name="T9" fmla="*/ 0 h 174"/>
                  <a:gd name="T10" fmla="*/ 3 w 3"/>
                  <a:gd name="T11" fmla="*/ 0 h 174"/>
                  <a:gd name="T12" fmla="*/ 3 w 3"/>
                  <a:gd name="T13" fmla="*/ 1 h 174"/>
                  <a:gd name="T14" fmla="*/ 2 w 3"/>
                  <a:gd name="T15" fmla="*/ 173 h 174"/>
                  <a:gd name="T16" fmla="*/ 1 w 3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Freeform 291"/>
              <p:cNvSpPr/>
              <p:nvPr/>
            </p:nvSpPr>
            <p:spPr bwMode="auto">
              <a:xfrm>
                <a:off x="8164513" y="3957638"/>
                <a:ext cx="382588" cy="701675"/>
              </a:xfrm>
              <a:custGeom>
                <a:avLst/>
                <a:gdLst>
                  <a:gd name="T0" fmla="*/ 68 w 69"/>
                  <a:gd name="T1" fmla="*/ 126 h 126"/>
                  <a:gd name="T2" fmla="*/ 67 w 69"/>
                  <a:gd name="T3" fmla="*/ 125 h 126"/>
                  <a:gd name="T4" fmla="*/ 0 w 69"/>
                  <a:gd name="T5" fmla="*/ 2 h 126"/>
                  <a:gd name="T6" fmla="*/ 0 w 69"/>
                  <a:gd name="T7" fmla="*/ 1 h 126"/>
                  <a:gd name="T8" fmla="*/ 2 w 69"/>
                  <a:gd name="T9" fmla="*/ 1 h 126"/>
                  <a:gd name="T10" fmla="*/ 69 w 69"/>
                  <a:gd name="T11" fmla="*/ 124 h 126"/>
                  <a:gd name="T12" fmla="*/ 68 w 69"/>
                  <a:gd name="T13" fmla="*/ 125 h 126"/>
                  <a:gd name="T14" fmla="*/ 68 w 69"/>
                  <a:gd name="T1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26">
                    <a:moveTo>
                      <a:pt x="68" y="126"/>
                    </a:moveTo>
                    <a:cubicBezTo>
                      <a:pt x="68" y="126"/>
                      <a:pt x="67" y="125"/>
                      <a:pt x="67" y="12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5"/>
                      <a:pt x="69" y="125"/>
                      <a:pt x="68" y="125"/>
                    </a:cubicBezTo>
                    <a:cubicBezTo>
                      <a:pt x="68" y="125"/>
                      <a:pt x="68" y="126"/>
                      <a:pt x="68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Freeform 292"/>
              <p:cNvSpPr/>
              <p:nvPr/>
            </p:nvSpPr>
            <p:spPr bwMode="auto">
              <a:xfrm>
                <a:off x="8320088" y="3690938"/>
                <a:ext cx="227013" cy="968375"/>
              </a:xfrm>
              <a:custGeom>
                <a:avLst/>
                <a:gdLst>
                  <a:gd name="T0" fmla="*/ 40 w 41"/>
                  <a:gd name="T1" fmla="*/ 174 h 174"/>
                  <a:gd name="T2" fmla="*/ 39 w 41"/>
                  <a:gd name="T3" fmla="*/ 173 h 174"/>
                  <a:gd name="T4" fmla="*/ 0 w 41"/>
                  <a:gd name="T5" fmla="*/ 1 h 174"/>
                  <a:gd name="T6" fmla="*/ 1 w 41"/>
                  <a:gd name="T7" fmla="*/ 0 h 174"/>
                  <a:gd name="T8" fmla="*/ 2 w 41"/>
                  <a:gd name="T9" fmla="*/ 1 h 174"/>
                  <a:gd name="T10" fmla="*/ 41 w 41"/>
                  <a:gd name="T11" fmla="*/ 172 h 174"/>
                  <a:gd name="T12" fmla="*/ 40 w 41"/>
                  <a:gd name="T13" fmla="*/ 174 h 174"/>
                  <a:gd name="T14" fmla="*/ 40 w 41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74">
                    <a:moveTo>
                      <a:pt x="40" y="174"/>
                    </a:moveTo>
                    <a:cubicBezTo>
                      <a:pt x="39" y="174"/>
                      <a:pt x="39" y="173"/>
                      <a:pt x="39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1" y="172"/>
                      <a:pt x="41" y="172"/>
                      <a:pt x="41" y="172"/>
                    </a:cubicBezTo>
                    <a:cubicBezTo>
                      <a:pt x="41" y="173"/>
                      <a:pt x="41" y="173"/>
                      <a:pt x="40" y="174"/>
                    </a:cubicBezTo>
                    <a:cubicBezTo>
                      <a:pt x="40" y="174"/>
                      <a:pt x="40" y="174"/>
                      <a:pt x="40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Freeform 293"/>
              <p:cNvSpPr/>
              <p:nvPr/>
            </p:nvSpPr>
            <p:spPr bwMode="auto">
              <a:xfrm>
                <a:off x="7791451" y="3690938"/>
                <a:ext cx="744538" cy="968375"/>
              </a:xfrm>
              <a:custGeom>
                <a:avLst/>
                <a:gdLst>
                  <a:gd name="T0" fmla="*/ 1 w 134"/>
                  <a:gd name="T1" fmla="*/ 174 h 174"/>
                  <a:gd name="T2" fmla="*/ 0 w 134"/>
                  <a:gd name="T3" fmla="*/ 173 h 174"/>
                  <a:gd name="T4" fmla="*/ 0 w 134"/>
                  <a:gd name="T5" fmla="*/ 172 h 174"/>
                  <a:gd name="T6" fmla="*/ 132 w 134"/>
                  <a:gd name="T7" fmla="*/ 0 h 174"/>
                  <a:gd name="T8" fmla="*/ 133 w 134"/>
                  <a:gd name="T9" fmla="*/ 0 h 174"/>
                  <a:gd name="T10" fmla="*/ 133 w 134"/>
                  <a:gd name="T11" fmla="*/ 1 h 174"/>
                  <a:gd name="T12" fmla="*/ 1 w 134"/>
                  <a:gd name="T13" fmla="*/ 173 h 174"/>
                  <a:gd name="T14" fmla="*/ 1 w 13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74">
                    <a:moveTo>
                      <a:pt x="1" y="174"/>
                    </a:moveTo>
                    <a:cubicBezTo>
                      <a:pt x="0" y="174"/>
                      <a:pt x="0" y="173"/>
                      <a:pt x="0" y="173"/>
                    </a:cubicBezTo>
                    <a:cubicBezTo>
                      <a:pt x="0" y="173"/>
                      <a:pt x="0" y="172"/>
                      <a:pt x="0" y="17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3" y="0"/>
                      <a:pt x="133" y="0"/>
                    </a:cubicBezTo>
                    <a:cubicBezTo>
                      <a:pt x="134" y="0"/>
                      <a:pt x="134" y="1"/>
                      <a:pt x="133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Freeform 294"/>
              <p:cNvSpPr/>
              <p:nvPr/>
            </p:nvSpPr>
            <p:spPr bwMode="auto">
              <a:xfrm>
                <a:off x="8164513" y="3963988"/>
                <a:ext cx="11113" cy="384175"/>
              </a:xfrm>
              <a:custGeom>
                <a:avLst/>
                <a:gdLst>
                  <a:gd name="T0" fmla="*/ 1 w 2"/>
                  <a:gd name="T1" fmla="*/ 69 h 69"/>
                  <a:gd name="T2" fmla="*/ 0 w 2"/>
                  <a:gd name="T3" fmla="*/ 68 h 69"/>
                  <a:gd name="T4" fmla="*/ 0 w 2"/>
                  <a:gd name="T5" fmla="*/ 0 h 69"/>
                  <a:gd name="T6" fmla="*/ 1 w 2"/>
                  <a:gd name="T7" fmla="*/ 0 h 69"/>
                  <a:gd name="T8" fmla="*/ 2 w 2"/>
                  <a:gd name="T9" fmla="*/ 0 h 69"/>
                  <a:gd name="T10" fmla="*/ 2 w 2"/>
                  <a:gd name="T11" fmla="*/ 68 h 69"/>
                  <a:gd name="T12" fmla="*/ 1 w 2"/>
                  <a:gd name="T1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9">
                    <a:moveTo>
                      <a:pt x="1" y="69"/>
                    </a:moveTo>
                    <a:cubicBezTo>
                      <a:pt x="0" y="69"/>
                      <a:pt x="0" y="68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1" y="69"/>
                      <a:pt x="1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Freeform 295"/>
              <p:cNvSpPr/>
              <p:nvPr/>
            </p:nvSpPr>
            <p:spPr bwMode="auto">
              <a:xfrm>
                <a:off x="7796213" y="3690938"/>
                <a:ext cx="379413" cy="657225"/>
              </a:xfrm>
              <a:custGeom>
                <a:avLst/>
                <a:gdLst>
                  <a:gd name="T0" fmla="*/ 67 w 68"/>
                  <a:gd name="T1" fmla="*/ 118 h 118"/>
                  <a:gd name="T2" fmla="*/ 66 w 68"/>
                  <a:gd name="T3" fmla="*/ 117 h 118"/>
                  <a:gd name="T4" fmla="*/ 1 w 68"/>
                  <a:gd name="T5" fmla="*/ 1 h 118"/>
                  <a:gd name="T6" fmla="*/ 1 w 68"/>
                  <a:gd name="T7" fmla="*/ 0 h 118"/>
                  <a:gd name="T8" fmla="*/ 2 w 68"/>
                  <a:gd name="T9" fmla="*/ 0 h 118"/>
                  <a:gd name="T10" fmla="*/ 68 w 68"/>
                  <a:gd name="T11" fmla="*/ 117 h 118"/>
                  <a:gd name="T12" fmla="*/ 67 w 68"/>
                  <a:gd name="T13" fmla="*/ 118 h 118"/>
                  <a:gd name="T14" fmla="*/ 67 w 68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118">
                    <a:moveTo>
                      <a:pt x="67" y="118"/>
                    </a:moveTo>
                    <a:cubicBezTo>
                      <a:pt x="67" y="118"/>
                      <a:pt x="66" y="118"/>
                      <a:pt x="66" y="117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7"/>
                      <a:pt x="68" y="118"/>
                      <a:pt x="67" y="118"/>
                    </a:cubicBezTo>
                    <a:cubicBezTo>
                      <a:pt x="67" y="118"/>
                      <a:pt x="67" y="118"/>
                      <a:pt x="67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Freeform 296"/>
              <p:cNvSpPr/>
              <p:nvPr/>
            </p:nvSpPr>
            <p:spPr bwMode="auto">
              <a:xfrm>
                <a:off x="8002588" y="3690938"/>
                <a:ext cx="173038" cy="657225"/>
              </a:xfrm>
              <a:custGeom>
                <a:avLst/>
                <a:gdLst>
                  <a:gd name="T0" fmla="*/ 30 w 31"/>
                  <a:gd name="T1" fmla="*/ 118 h 118"/>
                  <a:gd name="T2" fmla="*/ 29 w 31"/>
                  <a:gd name="T3" fmla="*/ 117 h 118"/>
                  <a:gd name="T4" fmla="*/ 0 w 31"/>
                  <a:gd name="T5" fmla="*/ 1 h 118"/>
                  <a:gd name="T6" fmla="*/ 0 w 31"/>
                  <a:gd name="T7" fmla="*/ 0 h 118"/>
                  <a:gd name="T8" fmla="*/ 2 w 31"/>
                  <a:gd name="T9" fmla="*/ 1 h 118"/>
                  <a:gd name="T10" fmla="*/ 31 w 31"/>
                  <a:gd name="T11" fmla="*/ 117 h 118"/>
                  <a:gd name="T12" fmla="*/ 30 w 31"/>
                  <a:gd name="T13" fmla="*/ 118 h 118"/>
                  <a:gd name="T14" fmla="*/ 30 w 31"/>
                  <a:gd name="T1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18">
                    <a:moveTo>
                      <a:pt x="30" y="118"/>
                    </a:moveTo>
                    <a:cubicBezTo>
                      <a:pt x="29" y="118"/>
                      <a:pt x="29" y="118"/>
                      <a:pt x="29" y="11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1" y="117"/>
                      <a:pt x="31" y="118"/>
                      <a:pt x="30" y="118"/>
                    </a:cubicBezTo>
                    <a:cubicBezTo>
                      <a:pt x="30" y="118"/>
                      <a:pt x="30" y="118"/>
                      <a:pt x="3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Freeform 297"/>
              <p:cNvSpPr>
                <a:spLocks noEditPoints="1"/>
              </p:cNvSpPr>
              <p:nvPr/>
            </p:nvSpPr>
            <p:spPr bwMode="auto">
              <a:xfrm>
                <a:off x="7773988" y="3673476"/>
                <a:ext cx="790575" cy="996950"/>
              </a:xfrm>
              <a:custGeom>
                <a:avLst/>
                <a:gdLst>
                  <a:gd name="T0" fmla="*/ 138 w 142"/>
                  <a:gd name="T1" fmla="*/ 179 h 179"/>
                  <a:gd name="T2" fmla="*/ 102 w 142"/>
                  <a:gd name="T3" fmla="*/ 179 h 179"/>
                  <a:gd name="T4" fmla="*/ 99 w 142"/>
                  <a:gd name="T5" fmla="*/ 177 h 179"/>
                  <a:gd name="T6" fmla="*/ 71 w 142"/>
                  <a:gd name="T7" fmla="*/ 128 h 179"/>
                  <a:gd name="T8" fmla="*/ 44 w 142"/>
                  <a:gd name="T9" fmla="*/ 177 h 179"/>
                  <a:gd name="T10" fmla="*/ 40 w 142"/>
                  <a:gd name="T11" fmla="*/ 179 h 179"/>
                  <a:gd name="T12" fmla="*/ 4 w 142"/>
                  <a:gd name="T13" fmla="*/ 179 h 179"/>
                  <a:gd name="T14" fmla="*/ 0 w 142"/>
                  <a:gd name="T15" fmla="*/ 176 h 179"/>
                  <a:gd name="T16" fmla="*/ 4 w 142"/>
                  <a:gd name="T17" fmla="*/ 172 h 179"/>
                  <a:gd name="T18" fmla="*/ 38 w 142"/>
                  <a:gd name="T19" fmla="*/ 172 h 179"/>
                  <a:gd name="T20" fmla="*/ 68 w 142"/>
                  <a:gd name="T21" fmla="*/ 118 h 179"/>
                  <a:gd name="T22" fmla="*/ 71 w 142"/>
                  <a:gd name="T23" fmla="*/ 116 h 179"/>
                  <a:gd name="T24" fmla="*/ 74 w 142"/>
                  <a:gd name="T25" fmla="*/ 118 h 179"/>
                  <a:gd name="T26" fmla="*/ 104 w 142"/>
                  <a:gd name="T27" fmla="*/ 172 h 179"/>
                  <a:gd name="T28" fmla="*/ 138 w 142"/>
                  <a:gd name="T29" fmla="*/ 172 h 179"/>
                  <a:gd name="T30" fmla="*/ 142 w 142"/>
                  <a:gd name="T31" fmla="*/ 176 h 179"/>
                  <a:gd name="T32" fmla="*/ 138 w 142"/>
                  <a:gd name="T33" fmla="*/ 179 h 179"/>
                  <a:gd name="T34" fmla="*/ 71 w 142"/>
                  <a:gd name="T35" fmla="*/ 59 h 179"/>
                  <a:gd name="T36" fmla="*/ 68 w 142"/>
                  <a:gd name="T37" fmla="*/ 57 h 179"/>
                  <a:gd name="T38" fmla="*/ 39 w 142"/>
                  <a:gd name="T39" fmla="*/ 8 h 179"/>
                  <a:gd name="T40" fmla="*/ 6 w 142"/>
                  <a:gd name="T41" fmla="*/ 8 h 179"/>
                  <a:gd name="T42" fmla="*/ 2 w 142"/>
                  <a:gd name="T43" fmla="*/ 4 h 179"/>
                  <a:gd name="T44" fmla="*/ 6 w 142"/>
                  <a:gd name="T45" fmla="*/ 0 h 179"/>
                  <a:gd name="T46" fmla="*/ 42 w 142"/>
                  <a:gd name="T47" fmla="*/ 0 h 179"/>
                  <a:gd name="T48" fmla="*/ 45 w 142"/>
                  <a:gd name="T49" fmla="*/ 2 h 179"/>
                  <a:gd name="T50" fmla="*/ 71 w 142"/>
                  <a:gd name="T51" fmla="*/ 48 h 179"/>
                  <a:gd name="T52" fmla="*/ 96 w 142"/>
                  <a:gd name="T53" fmla="*/ 2 h 179"/>
                  <a:gd name="T54" fmla="*/ 99 w 142"/>
                  <a:gd name="T55" fmla="*/ 0 h 179"/>
                  <a:gd name="T56" fmla="*/ 136 w 142"/>
                  <a:gd name="T57" fmla="*/ 0 h 179"/>
                  <a:gd name="T58" fmla="*/ 139 w 142"/>
                  <a:gd name="T59" fmla="*/ 4 h 179"/>
                  <a:gd name="T60" fmla="*/ 136 w 142"/>
                  <a:gd name="T61" fmla="*/ 8 h 179"/>
                  <a:gd name="T62" fmla="*/ 101 w 142"/>
                  <a:gd name="T63" fmla="*/ 8 h 179"/>
                  <a:gd name="T64" fmla="*/ 74 w 142"/>
                  <a:gd name="T65" fmla="*/ 57 h 179"/>
                  <a:gd name="T66" fmla="*/ 71 w 142"/>
                  <a:gd name="T67" fmla="*/ 59 h 179"/>
                  <a:gd name="T68" fmla="*/ 71 w 142"/>
                  <a:gd name="T69" fmla="*/ 5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" h="179">
                    <a:moveTo>
                      <a:pt x="138" y="179"/>
                    </a:moveTo>
                    <a:cubicBezTo>
                      <a:pt x="102" y="179"/>
                      <a:pt x="102" y="179"/>
                      <a:pt x="102" y="179"/>
                    </a:cubicBezTo>
                    <a:cubicBezTo>
                      <a:pt x="100" y="179"/>
                      <a:pt x="99" y="179"/>
                      <a:pt x="99" y="177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43" y="179"/>
                      <a:pt x="42" y="179"/>
                      <a:pt x="40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6"/>
                    </a:cubicBezTo>
                    <a:cubicBezTo>
                      <a:pt x="0" y="174"/>
                      <a:pt x="2" y="172"/>
                      <a:pt x="4" y="172"/>
                    </a:cubicBezTo>
                    <a:cubicBezTo>
                      <a:pt x="38" y="172"/>
                      <a:pt x="38" y="172"/>
                      <a:pt x="38" y="172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7"/>
                      <a:pt x="70" y="116"/>
                      <a:pt x="71" y="116"/>
                    </a:cubicBezTo>
                    <a:cubicBezTo>
                      <a:pt x="72" y="116"/>
                      <a:pt x="73" y="117"/>
                      <a:pt x="74" y="118"/>
                    </a:cubicBezTo>
                    <a:cubicBezTo>
                      <a:pt x="104" y="172"/>
                      <a:pt x="104" y="172"/>
                      <a:pt x="104" y="172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40" y="172"/>
                      <a:pt x="142" y="174"/>
                      <a:pt x="142" y="176"/>
                    </a:cubicBezTo>
                    <a:cubicBezTo>
                      <a:pt x="142" y="178"/>
                      <a:pt x="140" y="179"/>
                      <a:pt x="138" y="179"/>
                    </a:cubicBezTo>
                    <a:close/>
                    <a:moveTo>
                      <a:pt x="71" y="59"/>
                    </a:moveTo>
                    <a:cubicBezTo>
                      <a:pt x="70" y="59"/>
                      <a:pt x="68" y="59"/>
                      <a:pt x="68" y="5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2" y="2"/>
                      <a:pt x="3" y="0"/>
                      <a:pt x="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96" y="2"/>
                      <a:pt x="96" y="2"/>
                      <a:pt x="96" y="2"/>
                    </a:cubicBezTo>
                    <a:cubicBezTo>
                      <a:pt x="97" y="1"/>
                      <a:pt x="98" y="0"/>
                      <a:pt x="99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138" y="0"/>
                      <a:pt x="139" y="2"/>
                      <a:pt x="139" y="4"/>
                    </a:cubicBezTo>
                    <a:cubicBezTo>
                      <a:pt x="139" y="6"/>
                      <a:pt x="138" y="8"/>
                      <a:pt x="136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9"/>
                      <a:pt x="72" y="59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Oval 298"/>
              <p:cNvSpPr>
                <a:spLocks noChangeArrowheads="1"/>
              </p:cNvSpPr>
              <p:nvPr/>
            </p:nvSpPr>
            <p:spPr bwMode="auto">
              <a:xfrm>
                <a:off x="8342313" y="38750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Oval 299"/>
              <p:cNvSpPr>
                <a:spLocks noChangeArrowheads="1"/>
              </p:cNvSpPr>
              <p:nvPr/>
            </p:nvSpPr>
            <p:spPr bwMode="auto">
              <a:xfrm>
                <a:off x="8202613" y="405765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Oval 300"/>
              <p:cNvSpPr>
                <a:spLocks noChangeArrowheads="1"/>
              </p:cNvSpPr>
              <p:nvPr/>
            </p:nvSpPr>
            <p:spPr bwMode="auto">
              <a:xfrm>
                <a:off x="8108951" y="41862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Oval 301"/>
              <p:cNvSpPr>
                <a:spLocks noChangeArrowheads="1"/>
              </p:cNvSpPr>
              <p:nvPr/>
            </p:nvSpPr>
            <p:spPr bwMode="auto">
              <a:xfrm>
                <a:off x="7773988" y="41592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Oval 302"/>
              <p:cNvSpPr>
                <a:spLocks noChangeArrowheads="1"/>
              </p:cNvSpPr>
              <p:nvPr/>
            </p:nvSpPr>
            <p:spPr bwMode="auto">
              <a:xfrm>
                <a:off x="7913688" y="39131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1" name="组合 790"/>
            <p:cNvGrpSpPr/>
            <p:nvPr/>
          </p:nvGrpSpPr>
          <p:grpSpPr>
            <a:xfrm>
              <a:off x="5819726" y="3673476"/>
              <a:ext cx="1201738" cy="1008063"/>
              <a:chOff x="6034088" y="3673476"/>
              <a:chExt cx="1201738" cy="1008063"/>
            </a:xfrm>
            <a:grpFill/>
          </p:grpSpPr>
          <p:sp>
            <p:nvSpPr>
              <p:cNvPr id="792" name="Freeform 303"/>
              <p:cNvSpPr/>
              <p:nvPr/>
            </p:nvSpPr>
            <p:spPr bwMode="auto">
              <a:xfrm>
                <a:off x="6234113" y="3695701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1 w 73"/>
                  <a:gd name="T9" fmla="*/ 0 h 60"/>
                  <a:gd name="T10" fmla="*/ 73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2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Freeform 304"/>
              <p:cNvSpPr/>
              <p:nvPr/>
            </p:nvSpPr>
            <p:spPr bwMode="auto">
              <a:xfrm>
                <a:off x="6891338" y="3695701"/>
                <a:ext cx="144463" cy="969963"/>
              </a:xfrm>
              <a:custGeom>
                <a:avLst/>
                <a:gdLst>
                  <a:gd name="T0" fmla="*/ 1 w 26"/>
                  <a:gd name="T1" fmla="*/ 174 h 174"/>
                  <a:gd name="T2" fmla="*/ 1 w 26"/>
                  <a:gd name="T3" fmla="*/ 174 h 174"/>
                  <a:gd name="T4" fmla="*/ 1 w 26"/>
                  <a:gd name="T5" fmla="*/ 173 h 174"/>
                  <a:gd name="T6" fmla="*/ 24 w 26"/>
                  <a:gd name="T7" fmla="*/ 1 h 174"/>
                  <a:gd name="T8" fmla="*/ 25 w 26"/>
                  <a:gd name="T9" fmla="*/ 0 h 174"/>
                  <a:gd name="T10" fmla="*/ 26 w 26"/>
                  <a:gd name="T11" fmla="*/ 1 h 174"/>
                  <a:gd name="T12" fmla="*/ 2 w 26"/>
                  <a:gd name="T13" fmla="*/ 173 h 174"/>
                  <a:gd name="T14" fmla="*/ 1 w 26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4"/>
                      <a:pt x="0" y="173"/>
                      <a:pt x="1" y="17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0"/>
                      <a:pt x="25" y="0"/>
                    </a:cubicBezTo>
                    <a:cubicBezTo>
                      <a:pt x="25" y="0"/>
                      <a:pt x="26" y="1"/>
                      <a:pt x="2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Freeform 305"/>
              <p:cNvSpPr/>
              <p:nvPr/>
            </p:nvSpPr>
            <p:spPr bwMode="auto">
              <a:xfrm>
                <a:off x="7007226" y="3695701"/>
                <a:ext cx="28575" cy="969963"/>
              </a:xfrm>
              <a:custGeom>
                <a:avLst/>
                <a:gdLst>
                  <a:gd name="T0" fmla="*/ 1 w 5"/>
                  <a:gd name="T1" fmla="*/ 174 h 174"/>
                  <a:gd name="T2" fmla="*/ 1 w 5"/>
                  <a:gd name="T3" fmla="*/ 174 h 174"/>
                  <a:gd name="T4" fmla="*/ 0 w 5"/>
                  <a:gd name="T5" fmla="*/ 173 h 174"/>
                  <a:gd name="T6" fmla="*/ 3 w 5"/>
                  <a:gd name="T7" fmla="*/ 1 h 174"/>
                  <a:gd name="T8" fmla="*/ 4 w 5"/>
                  <a:gd name="T9" fmla="*/ 0 h 174"/>
                  <a:gd name="T10" fmla="*/ 4 w 5"/>
                  <a:gd name="T11" fmla="*/ 0 h 174"/>
                  <a:gd name="T12" fmla="*/ 5 w 5"/>
                  <a:gd name="T13" fmla="*/ 1 h 174"/>
                  <a:gd name="T14" fmla="*/ 2 w 5"/>
                  <a:gd name="T15" fmla="*/ 173 h 174"/>
                  <a:gd name="T16" fmla="*/ 1 w 5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4"/>
                      <a:pt x="0" y="173"/>
                      <a:pt x="0" y="17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Freeform 306"/>
              <p:cNvSpPr/>
              <p:nvPr/>
            </p:nvSpPr>
            <p:spPr bwMode="auto">
              <a:xfrm>
                <a:off x="6234113" y="3695701"/>
                <a:ext cx="33338" cy="969963"/>
              </a:xfrm>
              <a:custGeom>
                <a:avLst/>
                <a:gdLst>
                  <a:gd name="T0" fmla="*/ 5 w 6"/>
                  <a:gd name="T1" fmla="*/ 174 h 174"/>
                  <a:gd name="T2" fmla="*/ 4 w 6"/>
                  <a:gd name="T3" fmla="*/ 173 h 174"/>
                  <a:gd name="T4" fmla="*/ 0 w 6"/>
                  <a:gd name="T5" fmla="*/ 1 h 174"/>
                  <a:gd name="T6" fmla="*/ 1 w 6"/>
                  <a:gd name="T7" fmla="*/ 0 h 174"/>
                  <a:gd name="T8" fmla="*/ 1 w 6"/>
                  <a:gd name="T9" fmla="*/ 0 h 174"/>
                  <a:gd name="T10" fmla="*/ 2 w 6"/>
                  <a:gd name="T11" fmla="*/ 1 h 174"/>
                  <a:gd name="T12" fmla="*/ 6 w 6"/>
                  <a:gd name="T13" fmla="*/ 173 h 174"/>
                  <a:gd name="T14" fmla="*/ 5 w 6"/>
                  <a:gd name="T15" fmla="*/ 174 h 174"/>
                  <a:gd name="T16" fmla="*/ 5 w 6"/>
                  <a:gd name="T17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4">
                    <a:moveTo>
                      <a:pt x="5" y="174"/>
                    </a:moveTo>
                    <a:cubicBezTo>
                      <a:pt x="4" y="174"/>
                      <a:pt x="4" y="173"/>
                      <a:pt x="4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6" y="173"/>
                      <a:pt x="6" y="173"/>
                      <a:pt x="6" y="173"/>
                    </a:cubicBezTo>
                    <a:cubicBezTo>
                      <a:pt x="6" y="173"/>
                      <a:pt x="5" y="174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Freeform 307"/>
              <p:cNvSpPr/>
              <p:nvPr/>
            </p:nvSpPr>
            <p:spPr bwMode="auto">
              <a:xfrm>
                <a:off x="6156326" y="4019551"/>
                <a:ext cx="484188" cy="184150"/>
              </a:xfrm>
              <a:custGeom>
                <a:avLst/>
                <a:gdLst>
                  <a:gd name="T0" fmla="*/ 1 w 87"/>
                  <a:gd name="T1" fmla="*/ 33 h 33"/>
                  <a:gd name="T2" fmla="*/ 0 w 87"/>
                  <a:gd name="T3" fmla="*/ 32 h 33"/>
                  <a:gd name="T4" fmla="*/ 1 w 87"/>
                  <a:gd name="T5" fmla="*/ 31 h 33"/>
                  <a:gd name="T6" fmla="*/ 86 w 87"/>
                  <a:gd name="T7" fmla="*/ 1 h 33"/>
                  <a:gd name="T8" fmla="*/ 87 w 87"/>
                  <a:gd name="T9" fmla="*/ 1 h 33"/>
                  <a:gd name="T10" fmla="*/ 86 w 87"/>
                  <a:gd name="T11" fmla="*/ 2 h 33"/>
                  <a:gd name="T12" fmla="*/ 1 w 87"/>
                  <a:gd name="T13" fmla="*/ 33 h 33"/>
                  <a:gd name="T14" fmla="*/ 1 w 87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3">
                    <a:moveTo>
                      <a:pt x="1" y="33"/>
                    </a:moveTo>
                    <a:cubicBezTo>
                      <a:pt x="1" y="33"/>
                      <a:pt x="0" y="33"/>
                      <a:pt x="0" y="32"/>
                    </a:cubicBezTo>
                    <a:cubicBezTo>
                      <a:pt x="0" y="32"/>
                      <a:pt x="0" y="31"/>
                      <a:pt x="1" y="3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0"/>
                      <a:pt x="87" y="1"/>
                      <a:pt x="87" y="1"/>
                    </a:cubicBezTo>
                    <a:cubicBezTo>
                      <a:pt x="87" y="2"/>
                      <a:pt x="87" y="2"/>
                      <a:pt x="86" y="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Freeform 308"/>
              <p:cNvSpPr/>
              <p:nvPr/>
            </p:nvSpPr>
            <p:spPr bwMode="auto">
              <a:xfrm>
                <a:off x="6156326" y="4192588"/>
                <a:ext cx="222250" cy="473075"/>
              </a:xfrm>
              <a:custGeom>
                <a:avLst/>
                <a:gdLst>
                  <a:gd name="T0" fmla="*/ 39 w 40"/>
                  <a:gd name="T1" fmla="*/ 85 h 85"/>
                  <a:gd name="T2" fmla="*/ 38 w 40"/>
                  <a:gd name="T3" fmla="*/ 84 h 85"/>
                  <a:gd name="T4" fmla="*/ 0 w 40"/>
                  <a:gd name="T5" fmla="*/ 1 h 85"/>
                  <a:gd name="T6" fmla="*/ 1 w 40"/>
                  <a:gd name="T7" fmla="*/ 0 h 85"/>
                  <a:gd name="T8" fmla="*/ 2 w 40"/>
                  <a:gd name="T9" fmla="*/ 1 h 85"/>
                  <a:gd name="T10" fmla="*/ 40 w 40"/>
                  <a:gd name="T11" fmla="*/ 84 h 85"/>
                  <a:gd name="T12" fmla="*/ 39 w 40"/>
                  <a:gd name="T13" fmla="*/ 85 h 85"/>
                  <a:gd name="T14" fmla="*/ 39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39" y="85"/>
                    </a:moveTo>
                    <a:cubicBezTo>
                      <a:pt x="38" y="85"/>
                      <a:pt x="38" y="85"/>
                      <a:pt x="38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4"/>
                      <a:pt x="40" y="85"/>
                      <a:pt x="39" y="85"/>
                    </a:cubicBezTo>
                    <a:cubicBezTo>
                      <a:pt x="39" y="85"/>
                      <a:pt x="39" y="85"/>
                      <a:pt x="3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Freeform 309"/>
              <p:cNvSpPr/>
              <p:nvPr/>
            </p:nvSpPr>
            <p:spPr bwMode="auto">
              <a:xfrm>
                <a:off x="6757988" y="3695701"/>
                <a:ext cx="460375" cy="646113"/>
              </a:xfrm>
              <a:custGeom>
                <a:avLst/>
                <a:gdLst>
                  <a:gd name="T0" fmla="*/ 1 w 83"/>
                  <a:gd name="T1" fmla="*/ 116 h 116"/>
                  <a:gd name="T2" fmla="*/ 1 w 83"/>
                  <a:gd name="T3" fmla="*/ 116 h 116"/>
                  <a:gd name="T4" fmla="*/ 0 w 83"/>
                  <a:gd name="T5" fmla="*/ 115 h 116"/>
                  <a:gd name="T6" fmla="*/ 81 w 83"/>
                  <a:gd name="T7" fmla="*/ 1 h 116"/>
                  <a:gd name="T8" fmla="*/ 82 w 83"/>
                  <a:gd name="T9" fmla="*/ 0 h 116"/>
                  <a:gd name="T10" fmla="*/ 82 w 83"/>
                  <a:gd name="T11" fmla="*/ 2 h 116"/>
                  <a:gd name="T12" fmla="*/ 2 w 83"/>
                  <a:gd name="T13" fmla="*/ 116 h 116"/>
                  <a:gd name="T14" fmla="*/ 1 w 83"/>
                  <a:gd name="T1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6">
                    <a:moveTo>
                      <a:pt x="1" y="116"/>
                    </a:moveTo>
                    <a:cubicBezTo>
                      <a:pt x="1" y="116"/>
                      <a:pt x="1" y="116"/>
                      <a:pt x="1" y="116"/>
                    </a:cubicBezTo>
                    <a:cubicBezTo>
                      <a:pt x="0" y="116"/>
                      <a:pt x="0" y="115"/>
                      <a:pt x="0" y="115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0"/>
                      <a:pt x="82" y="0"/>
                      <a:pt x="82" y="0"/>
                    </a:cubicBezTo>
                    <a:cubicBezTo>
                      <a:pt x="83" y="1"/>
                      <a:pt x="83" y="1"/>
                      <a:pt x="82" y="2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2" y="116"/>
                      <a:pt x="1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Freeform 310"/>
              <p:cNvSpPr/>
              <p:nvPr/>
            </p:nvSpPr>
            <p:spPr bwMode="auto">
              <a:xfrm>
                <a:off x="6234113" y="3695701"/>
                <a:ext cx="801688" cy="11113"/>
              </a:xfrm>
              <a:custGeom>
                <a:avLst/>
                <a:gdLst>
                  <a:gd name="T0" fmla="*/ 143 w 144"/>
                  <a:gd name="T1" fmla="*/ 2 h 2"/>
                  <a:gd name="T2" fmla="*/ 1 w 144"/>
                  <a:gd name="T3" fmla="*/ 2 h 2"/>
                  <a:gd name="T4" fmla="*/ 0 w 144"/>
                  <a:gd name="T5" fmla="*/ 1 h 2"/>
                  <a:gd name="T6" fmla="*/ 1 w 144"/>
                  <a:gd name="T7" fmla="*/ 0 h 2"/>
                  <a:gd name="T8" fmla="*/ 143 w 144"/>
                  <a:gd name="T9" fmla="*/ 0 h 2"/>
                  <a:gd name="T10" fmla="*/ 144 w 144"/>
                  <a:gd name="T11" fmla="*/ 1 h 2"/>
                  <a:gd name="T12" fmla="*/ 143 w 14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2">
                    <a:moveTo>
                      <a:pt x="143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1"/>
                      <a:pt x="144" y="1"/>
                    </a:cubicBezTo>
                    <a:cubicBezTo>
                      <a:pt x="144" y="2"/>
                      <a:pt x="143" y="2"/>
                      <a:pt x="1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Freeform 311"/>
              <p:cNvSpPr/>
              <p:nvPr/>
            </p:nvSpPr>
            <p:spPr bwMode="auto">
              <a:xfrm>
                <a:off x="6629401" y="3695701"/>
                <a:ext cx="406400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0 h 60"/>
                  <a:gd name="T8" fmla="*/ 73 w 73"/>
                  <a:gd name="T9" fmla="*/ 1 h 60"/>
                  <a:gd name="T10" fmla="*/ 72 w 73"/>
                  <a:gd name="T11" fmla="*/ 2 h 60"/>
                  <a:gd name="T12" fmla="*/ 2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2" y="2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1" name="Freeform 312"/>
              <p:cNvSpPr/>
              <p:nvPr/>
            </p:nvSpPr>
            <p:spPr bwMode="auto">
              <a:xfrm>
                <a:off x="6034088" y="3679826"/>
                <a:ext cx="1201738" cy="1001713"/>
              </a:xfrm>
              <a:custGeom>
                <a:avLst/>
                <a:gdLst>
                  <a:gd name="T0" fmla="*/ 175 w 216"/>
                  <a:gd name="T1" fmla="*/ 180 h 180"/>
                  <a:gd name="T2" fmla="*/ 155 w 216"/>
                  <a:gd name="T3" fmla="*/ 180 h 180"/>
                  <a:gd name="T4" fmla="*/ 152 w 216"/>
                  <a:gd name="T5" fmla="*/ 177 h 180"/>
                  <a:gd name="T6" fmla="*/ 108 w 216"/>
                  <a:gd name="T7" fmla="*/ 72 h 180"/>
                  <a:gd name="T8" fmla="*/ 64 w 216"/>
                  <a:gd name="T9" fmla="*/ 177 h 180"/>
                  <a:gd name="T10" fmla="*/ 60 w 216"/>
                  <a:gd name="T11" fmla="*/ 180 h 180"/>
                  <a:gd name="T12" fmla="*/ 40 w 216"/>
                  <a:gd name="T13" fmla="*/ 180 h 180"/>
                  <a:gd name="T14" fmla="*/ 37 w 216"/>
                  <a:gd name="T15" fmla="*/ 177 h 180"/>
                  <a:gd name="T16" fmla="*/ 1 w 216"/>
                  <a:gd name="T17" fmla="*/ 5 h 180"/>
                  <a:gd name="T18" fmla="*/ 1 w 216"/>
                  <a:gd name="T19" fmla="*/ 2 h 180"/>
                  <a:gd name="T20" fmla="*/ 4 w 216"/>
                  <a:gd name="T21" fmla="*/ 0 h 180"/>
                  <a:gd name="T22" fmla="*/ 37 w 216"/>
                  <a:gd name="T23" fmla="*/ 0 h 180"/>
                  <a:gd name="T24" fmla="*/ 41 w 216"/>
                  <a:gd name="T25" fmla="*/ 4 h 180"/>
                  <a:gd name="T26" fmla="*/ 37 w 216"/>
                  <a:gd name="T27" fmla="*/ 8 h 180"/>
                  <a:gd name="T28" fmla="*/ 9 w 216"/>
                  <a:gd name="T29" fmla="*/ 8 h 180"/>
                  <a:gd name="T30" fmla="*/ 43 w 216"/>
                  <a:gd name="T31" fmla="*/ 172 h 180"/>
                  <a:gd name="T32" fmla="*/ 58 w 216"/>
                  <a:gd name="T33" fmla="*/ 172 h 180"/>
                  <a:gd name="T34" fmla="*/ 105 w 216"/>
                  <a:gd name="T35" fmla="*/ 61 h 180"/>
                  <a:gd name="T36" fmla="*/ 108 w 216"/>
                  <a:gd name="T37" fmla="*/ 59 h 180"/>
                  <a:gd name="T38" fmla="*/ 108 w 216"/>
                  <a:gd name="T39" fmla="*/ 59 h 180"/>
                  <a:gd name="T40" fmla="*/ 111 w 216"/>
                  <a:gd name="T41" fmla="*/ 61 h 180"/>
                  <a:gd name="T42" fmla="*/ 158 w 216"/>
                  <a:gd name="T43" fmla="*/ 172 h 180"/>
                  <a:gd name="T44" fmla="*/ 172 w 216"/>
                  <a:gd name="T45" fmla="*/ 172 h 180"/>
                  <a:gd name="T46" fmla="*/ 207 w 216"/>
                  <a:gd name="T47" fmla="*/ 8 h 180"/>
                  <a:gd name="T48" fmla="*/ 179 w 216"/>
                  <a:gd name="T49" fmla="*/ 8 h 180"/>
                  <a:gd name="T50" fmla="*/ 175 w 216"/>
                  <a:gd name="T51" fmla="*/ 4 h 180"/>
                  <a:gd name="T52" fmla="*/ 179 w 216"/>
                  <a:gd name="T53" fmla="*/ 0 h 180"/>
                  <a:gd name="T54" fmla="*/ 212 w 216"/>
                  <a:gd name="T55" fmla="*/ 0 h 180"/>
                  <a:gd name="T56" fmla="*/ 215 w 216"/>
                  <a:gd name="T57" fmla="*/ 2 h 180"/>
                  <a:gd name="T58" fmla="*/ 215 w 216"/>
                  <a:gd name="T59" fmla="*/ 5 h 180"/>
                  <a:gd name="T60" fmla="*/ 179 w 216"/>
                  <a:gd name="T61" fmla="*/ 177 h 180"/>
                  <a:gd name="T62" fmla="*/ 175 w 216"/>
                  <a:gd name="T6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6" h="180">
                    <a:moveTo>
                      <a:pt x="175" y="180"/>
                    </a:moveTo>
                    <a:cubicBezTo>
                      <a:pt x="155" y="180"/>
                      <a:pt x="155" y="180"/>
                      <a:pt x="155" y="180"/>
                    </a:cubicBezTo>
                    <a:cubicBezTo>
                      <a:pt x="154" y="180"/>
                      <a:pt x="152" y="179"/>
                      <a:pt x="152" y="177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64" y="177"/>
                      <a:pt x="64" y="177"/>
                      <a:pt x="64" y="177"/>
                    </a:cubicBezTo>
                    <a:cubicBezTo>
                      <a:pt x="63" y="179"/>
                      <a:pt x="62" y="180"/>
                      <a:pt x="60" y="180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39" y="180"/>
                      <a:pt x="37" y="178"/>
                      <a:pt x="37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2"/>
                      <a:pt x="41" y="4"/>
                    </a:cubicBezTo>
                    <a:cubicBezTo>
                      <a:pt x="41" y="6"/>
                      <a:pt x="39" y="8"/>
                      <a:pt x="37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3" y="172"/>
                      <a:pt x="43" y="172"/>
                      <a:pt x="43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6" y="59"/>
                      <a:pt x="108" y="59"/>
                    </a:cubicBezTo>
                    <a:cubicBezTo>
                      <a:pt x="108" y="59"/>
                      <a:pt x="108" y="59"/>
                      <a:pt x="108" y="59"/>
                    </a:cubicBezTo>
                    <a:cubicBezTo>
                      <a:pt x="109" y="59"/>
                      <a:pt x="111" y="60"/>
                      <a:pt x="111" y="61"/>
                    </a:cubicBezTo>
                    <a:cubicBezTo>
                      <a:pt x="158" y="172"/>
                      <a:pt x="158" y="172"/>
                      <a:pt x="158" y="172"/>
                    </a:cubicBezTo>
                    <a:cubicBezTo>
                      <a:pt x="172" y="172"/>
                      <a:pt x="172" y="172"/>
                      <a:pt x="172" y="172"/>
                    </a:cubicBezTo>
                    <a:cubicBezTo>
                      <a:pt x="207" y="8"/>
                      <a:pt x="207" y="8"/>
                      <a:pt x="207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7" y="8"/>
                      <a:pt x="175" y="6"/>
                      <a:pt x="175" y="4"/>
                    </a:cubicBezTo>
                    <a:cubicBezTo>
                      <a:pt x="175" y="2"/>
                      <a:pt x="177" y="0"/>
                      <a:pt x="179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3" y="0"/>
                      <a:pt x="214" y="1"/>
                      <a:pt x="215" y="2"/>
                    </a:cubicBezTo>
                    <a:cubicBezTo>
                      <a:pt x="215" y="3"/>
                      <a:pt x="216" y="4"/>
                      <a:pt x="215" y="5"/>
                    </a:cubicBezTo>
                    <a:cubicBezTo>
                      <a:pt x="179" y="177"/>
                      <a:pt x="179" y="177"/>
                      <a:pt x="179" y="177"/>
                    </a:cubicBezTo>
                    <a:cubicBezTo>
                      <a:pt x="179" y="178"/>
                      <a:pt x="177" y="180"/>
                      <a:pt x="175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Oval 313"/>
              <p:cNvSpPr>
                <a:spLocks noChangeArrowheads="1"/>
              </p:cNvSpPr>
              <p:nvPr/>
            </p:nvSpPr>
            <p:spPr bwMode="auto">
              <a:xfrm>
                <a:off x="6223001" y="4137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Oval 314"/>
              <p:cNvSpPr>
                <a:spLocks noChangeArrowheads="1"/>
              </p:cNvSpPr>
              <p:nvPr/>
            </p:nvSpPr>
            <p:spPr bwMode="auto">
              <a:xfrm>
                <a:off x="6996113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Oval 315"/>
              <p:cNvSpPr>
                <a:spLocks noChangeArrowheads="1"/>
              </p:cNvSpPr>
              <p:nvPr/>
            </p:nvSpPr>
            <p:spPr bwMode="auto">
              <a:xfrm>
                <a:off x="6345238" y="39417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Oval 316"/>
              <p:cNvSpPr>
                <a:spLocks noChangeArrowheads="1"/>
              </p:cNvSpPr>
              <p:nvPr/>
            </p:nvSpPr>
            <p:spPr bwMode="auto">
              <a:xfrm>
                <a:off x="6607176" y="3673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Oval 317"/>
              <p:cNvSpPr>
                <a:spLocks noChangeArrowheads="1"/>
              </p:cNvSpPr>
              <p:nvPr/>
            </p:nvSpPr>
            <p:spPr bwMode="auto">
              <a:xfrm>
                <a:off x="6907213" y="43418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07" name="组合 806"/>
            <p:cNvGrpSpPr/>
            <p:nvPr/>
          </p:nvGrpSpPr>
          <p:grpSpPr>
            <a:xfrm>
              <a:off x="4446539" y="3673476"/>
              <a:ext cx="846138" cy="996950"/>
              <a:chOff x="4660901" y="3673476"/>
              <a:chExt cx="846138" cy="996950"/>
            </a:xfrm>
            <a:grpFill/>
          </p:grpSpPr>
          <p:sp>
            <p:nvSpPr>
              <p:cNvPr id="808" name="Freeform 318"/>
              <p:cNvSpPr/>
              <p:nvPr/>
            </p:nvSpPr>
            <p:spPr bwMode="auto">
              <a:xfrm>
                <a:off x="4867276" y="3690938"/>
                <a:ext cx="250825" cy="517525"/>
              </a:xfrm>
              <a:custGeom>
                <a:avLst/>
                <a:gdLst>
                  <a:gd name="T0" fmla="*/ 44 w 45"/>
                  <a:gd name="T1" fmla="*/ 93 h 93"/>
                  <a:gd name="T2" fmla="*/ 43 w 45"/>
                  <a:gd name="T3" fmla="*/ 93 h 93"/>
                  <a:gd name="T4" fmla="*/ 0 w 45"/>
                  <a:gd name="T5" fmla="*/ 1 h 93"/>
                  <a:gd name="T6" fmla="*/ 1 w 45"/>
                  <a:gd name="T7" fmla="*/ 0 h 93"/>
                  <a:gd name="T8" fmla="*/ 2 w 45"/>
                  <a:gd name="T9" fmla="*/ 0 h 93"/>
                  <a:gd name="T10" fmla="*/ 45 w 45"/>
                  <a:gd name="T11" fmla="*/ 92 h 93"/>
                  <a:gd name="T12" fmla="*/ 45 w 45"/>
                  <a:gd name="T13" fmla="*/ 93 h 93"/>
                  <a:gd name="T14" fmla="*/ 44 w 45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93">
                    <a:moveTo>
                      <a:pt x="44" y="93"/>
                    </a:moveTo>
                    <a:cubicBezTo>
                      <a:pt x="44" y="93"/>
                      <a:pt x="44" y="93"/>
                      <a:pt x="43" y="9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2"/>
                      <a:pt x="45" y="93"/>
                      <a:pt x="45" y="93"/>
                    </a:cubicBezTo>
                    <a:cubicBezTo>
                      <a:pt x="45" y="93"/>
                      <a:pt x="44" y="93"/>
                      <a:pt x="44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Freeform 319"/>
              <p:cNvSpPr/>
              <p:nvPr/>
            </p:nvSpPr>
            <p:spPr bwMode="auto">
              <a:xfrm>
                <a:off x="5022851" y="4197351"/>
                <a:ext cx="95250" cy="461963"/>
              </a:xfrm>
              <a:custGeom>
                <a:avLst/>
                <a:gdLst>
                  <a:gd name="T0" fmla="*/ 1 w 17"/>
                  <a:gd name="T1" fmla="*/ 83 h 83"/>
                  <a:gd name="T2" fmla="*/ 0 w 17"/>
                  <a:gd name="T3" fmla="*/ 83 h 83"/>
                  <a:gd name="T4" fmla="*/ 0 w 17"/>
                  <a:gd name="T5" fmla="*/ 81 h 83"/>
                  <a:gd name="T6" fmla="*/ 15 w 17"/>
                  <a:gd name="T7" fmla="*/ 1 h 83"/>
                  <a:gd name="T8" fmla="*/ 16 w 17"/>
                  <a:gd name="T9" fmla="*/ 0 h 83"/>
                  <a:gd name="T10" fmla="*/ 17 w 17"/>
                  <a:gd name="T11" fmla="*/ 1 h 83"/>
                  <a:gd name="T12" fmla="*/ 2 w 17"/>
                  <a:gd name="T13" fmla="*/ 82 h 83"/>
                  <a:gd name="T14" fmla="*/ 1 w 1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83">
                    <a:moveTo>
                      <a:pt x="1" y="83"/>
                    </a:moveTo>
                    <a:cubicBezTo>
                      <a:pt x="1" y="83"/>
                      <a:pt x="1" y="83"/>
                      <a:pt x="0" y="83"/>
                    </a:cubicBezTo>
                    <a:cubicBezTo>
                      <a:pt x="0" y="82"/>
                      <a:pt x="0" y="82"/>
                      <a:pt x="0" y="8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1" y="82"/>
                      <a:pt x="1" y="83"/>
                      <a:pt x="1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Freeform 320"/>
              <p:cNvSpPr/>
              <p:nvPr/>
            </p:nvSpPr>
            <p:spPr bwMode="auto">
              <a:xfrm>
                <a:off x="5133976" y="3690938"/>
                <a:ext cx="166688" cy="968375"/>
              </a:xfrm>
              <a:custGeom>
                <a:avLst/>
                <a:gdLst>
                  <a:gd name="T0" fmla="*/ 1 w 30"/>
                  <a:gd name="T1" fmla="*/ 174 h 174"/>
                  <a:gd name="T2" fmla="*/ 1 w 30"/>
                  <a:gd name="T3" fmla="*/ 174 h 174"/>
                  <a:gd name="T4" fmla="*/ 0 w 30"/>
                  <a:gd name="T5" fmla="*/ 172 h 174"/>
                  <a:gd name="T6" fmla="*/ 28 w 30"/>
                  <a:gd name="T7" fmla="*/ 1 h 174"/>
                  <a:gd name="T8" fmla="*/ 29 w 30"/>
                  <a:gd name="T9" fmla="*/ 0 h 174"/>
                  <a:gd name="T10" fmla="*/ 30 w 30"/>
                  <a:gd name="T11" fmla="*/ 1 h 174"/>
                  <a:gd name="T12" fmla="*/ 2 w 30"/>
                  <a:gd name="T13" fmla="*/ 173 h 174"/>
                  <a:gd name="T14" fmla="*/ 1 w 30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74">
                    <a:moveTo>
                      <a:pt x="1" y="174"/>
                    </a:move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Freeform 321"/>
              <p:cNvSpPr/>
              <p:nvPr/>
            </p:nvSpPr>
            <p:spPr bwMode="auto">
              <a:xfrm>
                <a:off x="5106988" y="4197351"/>
                <a:ext cx="38100" cy="461963"/>
              </a:xfrm>
              <a:custGeom>
                <a:avLst/>
                <a:gdLst>
                  <a:gd name="T0" fmla="*/ 6 w 7"/>
                  <a:gd name="T1" fmla="*/ 83 h 83"/>
                  <a:gd name="T2" fmla="*/ 5 w 7"/>
                  <a:gd name="T3" fmla="*/ 82 h 83"/>
                  <a:gd name="T4" fmla="*/ 0 w 7"/>
                  <a:gd name="T5" fmla="*/ 1 h 83"/>
                  <a:gd name="T6" fmla="*/ 1 w 7"/>
                  <a:gd name="T7" fmla="*/ 0 h 83"/>
                  <a:gd name="T8" fmla="*/ 2 w 7"/>
                  <a:gd name="T9" fmla="*/ 1 h 83"/>
                  <a:gd name="T10" fmla="*/ 7 w 7"/>
                  <a:gd name="T11" fmla="*/ 82 h 83"/>
                  <a:gd name="T12" fmla="*/ 6 w 7"/>
                  <a:gd name="T13" fmla="*/ 83 h 83"/>
                  <a:gd name="T14" fmla="*/ 6 w 7"/>
                  <a:gd name="T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3">
                    <a:moveTo>
                      <a:pt x="6" y="83"/>
                    </a:moveTo>
                    <a:cubicBezTo>
                      <a:pt x="5" y="83"/>
                      <a:pt x="5" y="82"/>
                      <a:pt x="5" y="8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7" y="82"/>
                      <a:pt x="6" y="82"/>
                      <a:pt x="6" y="83"/>
                    </a:cubicBezTo>
                    <a:cubicBezTo>
                      <a:pt x="6" y="83"/>
                      <a:pt x="6" y="83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Freeform 322"/>
              <p:cNvSpPr/>
              <p:nvPr/>
            </p:nvSpPr>
            <p:spPr bwMode="auto">
              <a:xfrm>
                <a:off x="5022851" y="3690938"/>
                <a:ext cx="466725" cy="968375"/>
              </a:xfrm>
              <a:custGeom>
                <a:avLst/>
                <a:gdLst>
                  <a:gd name="T0" fmla="*/ 1 w 84"/>
                  <a:gd name="T1" fmla="*/ 174 h 174"/>
                  <a:gd name="T2" fmla="*/ 0 w 84"/>
                  <a:gd name="T3" fmla="*/ 173 h 174"/>
                  <a:gd name="T4" fmla="*/ 0 w 84"/>
                  <a:gd name="T5" fmla="*/ 172 h 174"/>
                  <a:gd name="T6" fmla="*/ 82 w 84"/>
                  <a:gd name="T7" fmla="*/ 0 h 174"/>
                  <a:gd name="T8" fmla="*/ 83 w 84"/>
                  <a:gd name="T9" fmla="*/ 0 h 174"/>
                  <a:gd name="T10" fmla="*/ 84 w 84"/>
                  <a:gd name="T11" fmla="*/ 1 h 174"/>
                  <a:gd name="T12" fmla="*/ 1 w 84"/>
                  <a:gd name="T13" fmla="*/ 173 h 174"/>
                  <a:gd name="T14" fmla="*/ 1 w 84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74">
                    <a:moveTo>
                      <a:pt x="1" y="174"/>
                    </a:moveTo>
                    <a:cubicBezTo>
                      <a:pt x="1" y="174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0"/>
                      <a:pt x="83" y="0"/>
                      <a:pt x="83" y="0"/>
                    </a:cubicBezTo>
                    <a:cubicBezTo>
                      <a:pt x="84" y="0"/>
                      <a:pt x="84" y="1"/>
                      <a:pt x="84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Freeform 323"/>
              <p:cNvSpPr/>
              <p:nvPr/>
            </p:nvSpPr>
            <p:spPr bwMode="auto">
              <a:xfrm>
                <a:off x="4849813" y="3690938"/>
                <a:ext cx="450850" cy="495300"/>
              </a:xfrm>
              <a:custGeom>
                <a:avLst/>
                <a:gdLst>
                  <a:gd name="T0" fmla="*/ 1 w 81"/>
                  <a:gd name="T1" fmla="*/ 89 h 89"/>
                  <a:gd name="T2" fmla="*/ 1 w 81"/>
                  <a:gd name="T3" fmla="*/ 89 h 89"/>
                  <a:gd name="T4" fmla="*/ 1 w 81"/>
                  <a:gd name="T5" fmla="*/ 87 h 89"/>
                  <a:gd name="T6" fmla="*/ 79 w 81"/>
                  <a:gd name="T7" fmla="*/ 0 h 89"/>
                  <a:gd name="T8" fmla="*/ 81 w 81"/>
                  <a:gd name="T9" fmla="*/ 0 h 89"/>
                  <a:gd name="T10" fmla="*/ 81 w 81"/>
                  <a:gd name="T11" fmla="*/ 1 h 89"/>
                  <a:gd name="T12" fmla="*/ 2 w 81"/>
                  <a:gd name="T13" fmla="*/ 89 h 89"/>
                  <a:gd name="T14" fmla="*/ 1 w 81"/>
                  <a:gd name="T1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89">
                    <a:moveTo>
                      <a:pt x="1" y="8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8"/>
                      <a:pt x="1" y="87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0"/>
                      <a:pt x="80" y="0"/>
                      <a:pt x="81" y="0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89"/>
                      <a:pt x="1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Freeform 324"/>
              <p:cNvSpPr/>
              <p:nvPr/>
            </p:nvSpPr>
            <p:spPr bwMode="auto">
              <a:xfrm>
                <a:off x="4849813" y="4175126"/>
                <a:ext cx="268288" cy="33338"/>
              </a:xfrm>
              <a:custGeom>
                <a:avLst/>
                <a:gdLst>
                  <a:gd name="T0" fmla="*/ 47 w 48"/>
                  <a:gd name="T1" fmla="*/ 6 h 6"/>
                  <a:gd name="T2" fmla="*/ 47 w 48"/>
                  <a:gd name="T3" fmla="*/ 6 h 6"/>
                  <a:gd name="T4" fmla="*/ 1 w 48"/>
                  <a:gd name="T5" fmla="*/ 2 h 6"/>
                  <a:gd name="T6" fmla="*/ 0 w 48"/>
                  <a:gd name="T7" fmla="*/ 1 h 6"/>
                  <a:gd name="T8" fmla="*/ 1 w 48"/>
                  <a:gd name="T9" fmla="*/ 0 h 6"/>
                  <a:gd name="T10" fmla="*/ 47 w 48"/>
                  <a:gd name="T11" fmla="*/ 4 h 6"/>
                  <a:gd name="T12" fmla="*/ 48 w 48"/>
                  <a:gd name="T13" fmla="*/ 5 h 6"/>
                  <a:gd name="T14" fmla="*/ 47 w 48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">
                    <a:moveTo>
                      <a:pt x="47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8" y="4"/>
                      <a:pt x="48" y="5"/>
                      <a:pt x="48" y="5"/>
                    </a:cubicBezTo>
                    <a:cubicBezTo>
                      <a:pt x="48" y="6"/>
                      <a:pt x="48" y="6"/>
                      <a:pt x="4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Freeform 325"/>
              <p:cNvSpPr/>
              <p:nvPr/>
            </p:nvSpPr>
            <p:spPr bwMode="auto">
              <a:xfrm>
                <a:off x="4660901" y="3673476"/>
                <a:ext cx="846138" cy="996950"/>
              </a:xfrm>
              <a:custGeom>
                <a:avLst/>
                <a:gdLst>
                  <a:gd name="T0" fmla="*/ 86 w 152"/>
                  <a:gd name="T1" fmla="*/ 179 h 179"/>
                  <a:gd name="T2" fmla="*/ 66 w 152"/>
                  <a:gd name="T3" fmla="*/ 179 h 179"/>
                  <a:gd name="T4" fmla="*/ 62 w 152"/>
                  <a:gd name="T5" fmla="*/ 177 h 179"/>
                  <a:gd name="T6" fmla="*/ 1 w 152"/>
                  <a:gd name="T7" fmla="*/ 5 h 179"/>
                  <a:gd name="T8" fmla="*/ 1 w 152"/>
                  <a:gd name="T9" fmla="*/ 2 h 179"/>
                  <a:gd name="T10" fmla="*/ 4 w 152"/>
                  <a:gd name="T11" fmla="*/ 0 h 179"/>
                  <a:gd name="T12" fmla="*/ 38 w 152"/>
                  <a:gd name="T13" fmla="*/ 0 h 179"/>
                  <a:gd name="T14" fmla="*/ 42 w 152"/>
                  <a:gd name="T15" fmla="*/ 4 h 179"/>
                  <a:gd name="T16" fmla="*/ 38 w 152"/>
                  <a:gd name="T17" fmla="*/ 8 h 179"/>
                  <a:gd name="T18" fmla="*/ 9 w 152"/>
                  <a:gd name="T19" fmla="*/ 8 h 179"/>
                  <a:gd name="T20" fmla="*/ 68 w 152"/>
                  <a:gd name="T21" fmla="*/ 172 h 179"/>
                  <a:gd name="T22" fmla="*/ 83 w 152"/>
                  <a:gd name="T23" fmla="*/ 172 h 179"/>
                  <a:gd name="T24" fmla="*/ 143 w 152"/>
                  <a:gd name="T25" fmla="*/ 8 h 179"/>
                  <a:gd name="T26" fmla="*/ 117 w 152"/>
                  <a:gd name="T27" fmla="*/ 8 h 179"/>
                  <a:gd name="T28" fmla="*/ 85 w 152"/>
                  <a:gd name="T29" fmla="*/ 97 h 179"/>
                  <a:gd name="T30" fmla="*/ 80 w 152"/>
                  <a:gd name="T31" fmla="*/ 99 h 179"/>
                  <a:gd name="T32" fmla="*/ 78 w 152"/>
                  <a:gd name="T33" fmla="*/ 94 h 179"/>
                  <a:gd name="T34" fmla="*/ 111 w 152"/>
                  <a:gd name="T35" fmla="*/ 3 h 179"/>
                  <a:gd name="T36" fmla="*/ 114 w 152"/>
                  <a:gd name="T37" fmla="*/ 0 h 179"/>
                  <a:gd name="T38" fmla="*/ 148 w 152"/>
                  <a:gd name="T39" fmla="*/ 0 h 179"/>
                  <a:gd name="T40" fmla="*/ 151 w 152"/>
                  <a:gd name="T41" fmla="*/ 2 h 179"/>
                  <a:gd name="T42" fmla="*/ 151 w 152"/>
                  <a:gd name="T43" fmla="*/ 5 h 179"/>
                  <a:gd name="T44" fmla="*/ 89 w 152"/>
                  <a:gd name="T45" fmla="*/ 177 h 179"/>
                  <a:gd name="T46" fmla="*/ 86 w 152"/>
                  <a:gd name="T4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2" h="179">
                    <a:moveTo>
                      <a:pt x="86" y="179"/>
                    </a:moveTo>
                    <a:cubicBezTo>
                      <a:pt x="66" y="179"/>
                      <a:pt x="66" y="179"/>
                      <a:pt x="66" y="179"/>
                    </a:cubicBezTo>
                    <a:cubicBezTo>
                      <a:pt x="64" y="179"/>
                      <a:pt x="63" y="178"/>
                      <a:pt x="62" y="17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0" y="0"/>
                      <a:pt x="42" y="2"/>
                      <a:pt x="42" y="4"/>
                    </a:cubicBezTo>
                    <a:cubicBezTo>
                      <a:pt x="42" y="6"/>
                      <a:pt x="40" y="8"/>
                      <a:pt x="3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8" y="172"/>
                      <a:pt x="68" y="172"/>
                      <a:pt x="68" y="172"/>
                    </a:cubicBezTo>
                    <a:cubicBezTo>
                      <a:pt x="83" y="172"/>
                      <a:pt x="83" y="172"/>
                      <a:pt x="83" y="172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4" y="98"/>
                      <a:pt x="82" y="99"/>
                      <a:pt x="80" y="99"/>
                    </a:cubicBezTo>
                    <a:cubicBezTo>
                      <a:pt x="78" y="98"/>
                      <a:pt x="77" y="96"/>
                      <a:pt x="78" y="94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11" y="1"/>
                      <a:pt x="113" y="0"/>
                      <a:pt x="11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9" y="0"/>
                      <a:pt x="150" y="1"/>
                      <a:pt x="151" y="2"/>
                    </a:cubicBezTo>
                    <a:cubicBezTo>
                      <a:pt x="152" y="3"/>
                      <a:pt x="152" y="4"/>
                      <a:pt x="151" y="5"/>
                    </a:cubicBezTo>
                    <a:cubicBezTo>
                      <a:pt x="89" y="177"/>
                      <a:pt x="89" y="177"/>
                      <a:pt x="89" y="177"/>
                    </a:cubicBezTo>
                    <a:cubicBezTo>
                      <a:pt x="89" y="178"/>
                      <a:pt x="87" y="179"/>
                      <a:pt x="8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Oval 326"/>
              <p:cNvSpPr>
                <a:spLocks noChangeArrowheads="1"/>
              </p:cNvSpPr>
              <p:nvPr/>
            </p:nvSpPr>
            <p:spPr bwMode="auto">
              <a:xfrm>
                <a:off x="4989513" y="39751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Oval 327"/>
              <p:cNvSpPr>
                <a:spLocks noChangeArrowheads="1"/>
              </p:cNvSpPr>
              <p:nvPr/>
            </p:nvSpPr>
            <p:spPr bwMode="auto">
              <a:xfrm>
                <a:off x="5167313" y="4270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Oval 328"/>
              <p:cNvSpPr>
                <a:spLocks noChangeArrowheads="1"/>
              </p:cNvSpPr>
              <p:nvPr/>
            </p:nvSpPr>
            <p:spPr bwMode="auto">
              <a:xfrm>
                <a:off x="4956176" y="4164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19" name="组合 818"/>
            <p:cNvGrpSpPr/>
            <p:nvPr/>
          </p:nvGrpSpPr>
          <p:grpSpPr>
            <a:xfrm>
              <a:off x="3213051" y="3668713"/>
              <a:ext cx="755650" cy="1019176"/>
              <a:chOff x="3427413" y="3668713"/>
              <a:chExt cx="755650" cy="1019176"/>
            </a:xfrm>
            <a:grpFill/>
          </p:grpSpPr>
          <p:sp>
            <p:nvSpPr>
              <p:cNvPr id="820" name="Freeform 329"/>
              <p:cNvSpPr/>
              <p:nvPr/>
            </p:nvSpPr>
            <p:spPr bwMode="auto">
              <a:xfrm>
                <a:off x="3627438" y="3690938"/>
                <a:ext cx="539750" cy="539750"/>
              </a:xfrm>
              <a:custGeom>
                <a:avLst/>
                <a:gdLst>
                  <a:gd name="T0" fmla="*/ 96 w 97"/>
                  <a:gd name="T1" fmla="*/ 97 h 97"/>
                  <a:gd name="T2" fmla="*/ 95 w 97"/>
                  <a:gd name="T3" fmla="*/ 97 h 97"/>
                  <a:gd name="T4" fmla="*/ 0 w 97"/>
                  <a:gd name="T5" fmla="*/ 2 h 97"/>
                  <a:gd name="T6" fmla="*/ 0 w 97"/>
                  <a:gd name="T7" fmla="*/ 0 h 97"/>
                  <a:gd name="T8" fmla="*/ 1 w 97"/>
                  <a:gd name="T9" fmla="*/ 0 h 97"/>
                  <a:gd name="T10" fmla="*/ 96 w 97"/>
                  <a:gd name="T11" fmla="*/ 95 h 97"/>
                  <a:gd name="T12" fmla="*/ 96 w 97"/>
                  <a:gd name="T13" fmla="*/ 97 h 97"/>
                  <a:gd name="T14" fmla="*/ 96 w 97"/>
                  <a:gd name="T1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97">
                    <a:moveTo>
                      <a:pt x="96" y="97"/>
                    </a:moveTo>
                    <a:cubicBezTo>
                      <a:pt x="95" y="97"/>
                      <a:pt x="95" y="97"/>
                      <a:pt x="95" y="9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6"/>
                      <a:pt x="97" y="96"/>
                      <a:pt x="96" y="97"/>
                    </a:cubicBezTo>
                    <a:cubicBezTo>
                      <a:pt x="96" y="97"/>
                      <a:pt x="96" y="97"/>
                      <a:pt x="9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Freeform 330"/>
              <p:cNvSpPr/>
              <p:nvPr/>
            </p:nvSpPr>
            <p:spPr bwMode="auto">
              <a:xfrm>
                <a:off x="3800476" y="3690938"/>
                <a:ext cx="188913" cy="979488"/>
              </a:xfrm>
              <a:custGeom>
                <a:avLst/>
                <a:gdLst>
                  <a:gd name="T0" fmla="*/ 1 w 34"/>
                  <a:gd name="T1" fmla="*/ 176 h 176"/>
                  <a:gd name="T2" fmla="*/ 1 w 34"/>
                  <a:gd name="T3" fmla="*/ 176 h 176"/>
                  <a:gd name="T4" fmla="*/ 0 w 34"/>
                  <a:gd name="T5" fmla="*/ 175 h 176"/>
                  <a:gd name="T6" fmla="*/ 32 w 34"/>
                  <a:gd name="T7" fmla="*/ 1 h 176"/>
                  <a:gd name="T8" fmla="*/ 33 w 34"/>
                  <a:gd name="T9" fmla="*/ 0 h 176"/>
                  <a:gd name="T10" fmla="*/ 34 w 34"/>
                  <a:gd name="T11" fmla="*/ 1 h 176"/>
                  <a:gd name="T12" fmla="*/ 2 w 34"/>
                  <a:gd name="T13" fmla="*/ 175 h 176"/>
                  <a:gd name="T14" fmla="*/ 1 w 34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6"/>
                      <a:pt x="0" y="175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3" y="0"/>
                      <a:pt x="34" y="1"/>
                      <a:pt x="34" y="1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Freeform 331"/>
              <p:cNvSpPr/>
              <p:nvPr/>
            </p:nvSpPr>
            <p:spPr bwMode="auto">
              <a:xfrm>
                <a:off x="3800476" y="3690938"/>
                <a:ext cx="366713" cy="979488"/>
              </a:xfrm>
              <a:custGeom>
                <a:avLst/>
                <a:gdLst>
                  <a:gd name="T0" fmla="*/ 1 w 66"/>
                  <a:gd name="T1" fmla="*/ 176 h 176"/>
                  <a:gd name="T2" fmla="*/ 1 w 66"/>
                  <a:gd name="T3" fmla="*/ 176 h 176"/>
                  <a:gd name="T4" fmla="*/ 0 w 66"/>
                  <a:gd name="T5" fmla="*/ 175 h 176"/>
                  <a:gd name="T6" fmla="*/ 64 w 66"/>
                  <a:gd name="T7" fmla="*/ 1 h 176"/>
                  <a:gd name="T8" fmla="*/ 66 w 66"/>
                  <a:gd name="T9" fmla="*/ 0 h 176"/>
                  <a:gd name="T10" fmla="*/ 66 w 66"/>
                  <a:gd name="T11" fmla="*/ 1 h 176"/>
                  <a:gd name="T12" fmla="*/ 2 w 66"/>
                  <a:gd name="T13" fmla="*/ 176 h 176"/>
                  <a:gd name="T14" fmla="*/ 1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1" y="176"/>
                    </a:moveTo>
                    <a:cubicBezTo>
                      <a:pt x="1" y="176"/>
                      <a:pt x="1" y="176"/>
                      <a:pt x="1" y="176"/>
                    </a:cubicBezTo>
                    <a:cubicBezTo>
                      <a:pt x="0" y="176"/>
                      <a:pt x="0" y="175"/>
                      <a:pt x="0" y="1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0"/>
                      <a:pt x="65" y="0"/>
                      <a:pt x="66" y="0"/>
                    </a:cubicBezTo>
                    <a:cubicBezTo>
                      <a:pt x="66" y="0"/>
                      <a:pt x="66" y="1"/>
                      <a:pt x="66" y="1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1" y="176"/>
                      <a:pt x="1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Freeform 332"/>
              <p:cNvSpPr/>
              <p:nvPr/>
            </p:nvSpPr>
            <p:spPr bwMode="auto">
              <a:xfrm>
                <a:off x="3443288" y="3690938"/>
                <a:ext cx="701675" cy="517525"/>
              </a:xfrm>
              <a:custGeom>
                <a:avLst/>
                <a:gdLst>
                  <a:gd name="T0" fmla="*/ 125 w 126"/>
                  <a:gd name="T1" fmla="*/ 93 h 93"/>
                  <a:gd name="T2" fmla="*/ 125 w 126"/>
                  <a:gd name="T3" fmla="*/ 93 h 93"/>
                  <a:gd name="T4" fmla="*/ 0 w 126"/>
                  <a:gd name="T5" fmla="*/ 2 h 93"/>
                  <a:gd name="T6" fmla="*/ 0 w 126"/>
                  <a:gd name="T7" fmla="*/ 0 h 93"/>
                  <a:gd name="T8" fmla="*/ 2 w 126"/>
                  <a:gd name="T9" fmla="*/ 0 h 93"/>
                  <a:gd name="T10" fmla="*/ 126 w 126"/>
                  <a:gd name="T11" fmla="*/ 92 h 93"/>
                  <a:gd name="T12" fmla="*/ 126 w 126"/>
                  <a:gd name="T13" fmla="*/ 93 h 93"/>
                  <a:gd name="T14" fmla="*/ 125 w 126"/>
                  <a:gd name="T1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93">
                    <a:moveTo>
                      <a:pt x="125" y="93"/>
                    </a:moveTo>
                    <a:cubicBezTo>
                      <a:pt x="125" y="93"/>
                      <a:pt x="125" y="93"/>
                      <a:pt x="125" y="9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26" y="92"/>
                      <a:pt x="126" y="92"/>
                      <a:pt x="126" y="92"/>
                    </a:cubicBezTo>
                    <a:cubicBezTo>
                      <a:pt x="126" y="92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5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Freeform 333"/>
              <p:cNvSpPr/>
              <p:nvPr/>
            </p:nvSpPr>
            <p:spPr bwMode="auto">
              <a:xfrm>
                <a:off x="3800476" y="4203701"/>
                <a:ext cx="344488" cy="466725"/>
              </a:xfrm>
              <a:custGeom>
                <a:avLst/>
                <a:gdLst>
                  <a:gd name="T0" fmla="*/ 1 w 62"/>
                  <a:gd name="T1" fmla="*/ 84 h 84"/>
                  <a:gd name="T2" fmla="*/ 1 w 62"/>
                  <a:gd name="T3" fmla="*/ 84 h 84"/>
                  <a:gd name="T4" fmla="*/ 0 w 62"/>
                  <a:gd name="T5" fmla="*/ 83 h 84"/>
                  <a:gd name="T6" fmla="*/ 61 w 62"/>
                  <a:gd name="T7" fmla="*/ 0 h 84"/>
                  <a:gd name="T8" fmla="*/ 62 w 62"/>
                  <a:gd name="T9" fmla="*/ 0 h 84"/>
                  <a:gd name="T10" fmla="*/ 62 w 62"/>
                  <a:gd name="T11" fmla="*/ 1 h 84"/>
                  <a:gd name="T12" fmla="*/ 2 w 62"/>
                  <a:gd name="T13" fmla="*/ 84 h 84"/>
                  <a:gd name="T14" fmla="*/ 1 w 62"/>
                  <a:gd name="T1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1"/>
                      <a:pt x="6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4"/>
                      <a:pt x="1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Freeform 334"/>
              <p:cNvSpPr/>
              <p:nvPr/>
            </p:nvSpPr>
            <p:spPr bwMode="auto">
              <a:xfrm>
                <a:off x="3443288" y="3690938"/>
                <a:ext cx="368300" cy="979488"/>
              </a:xfrm>
              <a:custGeom>
                <a:avLst/>
                <a:gdLst>
                  <a:gd name="T0" fmla="*/ 65 w 66"/>
                  <a:gd name="T1" fmla="*/ 176 h 176"/>
                  <a:gd name="T2" fmla="*/ 64 w 66"/>
                  <a:gd name="T3" fmla="*/ 176 h 176"/>
                  <a:gd name="T4" fmla="*/ 0 w 66"/>
                  <a:gd name="T5" fmla="*/ 1 h 176"/>
                  <a:gd name="T6" fmla="*/ 1 w 66"/>
                  <a:gd name="T7" fmla="*/ 0 h 176"/>
                  <a:gd name="T8" fmla="*/ 2 w 66"/>
                  <a:gd name="T9" fmla="*/ 1 h 176"/>
                  <a:gd name="T10" fmla="*/ 66 w 66"/>
                  <a:gd name="T11" fmla="*/ 175 h 176"/>
                  <a:gd name="T12" fmla="*/ 65 w 66"/>
                  <a:gd name="T13" fmla="*/ 176 h 176"/>
                  <a:gd name="T14" fmla="*/ 65 w 66"/>
                  <a:gd name="T1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76">
                    <a:moveTo>
                      <a:pt x="65" y="176"/>
                    </a:moveTo>
                    <a:cubicBezTo>
                      <a:pt x="65" y="176"/>
                      <a:pt x="64" y="176"/>
                      <a:pt x="64" y="17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66" y="175"/>
                      <a:pt x="66" y="176"/>
                      <a:pt x="65" y="176"/>
                    </a:cubicBezTo>
                    <a:cubicBezTo>
                      <a:pt x="65" y="176"/>
                      <a:pt x="65" y="176"/>
                      <a:pt x="65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Freeform 335"/>
              <p:cNvSpPr/>
              <p:nvPr/>
            </p:nvSpPr>
            <p:spPr bwMode="auto">
              <a:xfrm>
                <a:off x="3627438" y="3690938"/>
                <a:ext cx="361950" cy="11113"/>
              </a:xfrm>
              <a:custGeom>
                <a:avLst/>
                <a:gdLst>
                  <a:gd name="T0" fmla="*/ 64 w 65"/>
                  <a:gd name="T1" fmla="*/ 2 h 2"/>
                  <a:gd name="T2" fmla="*/ 1 w 65"/>
                  <a:gd name="T3" fmla="*/ 2 h 2"/>
                  <a:gd name="T4" fmla="*/ 0 w 65"/>
                  <a:gd name="T5" fmla="*/ 1 h 2"/>
                  <a:gd name="T6" fmla="*/ 1 w 65"/>
                  <a:gd name="T7" fmla="*/ 0 h 2"/>
                  <a:gd name="T8" fmla="*/ 64 w 65"/>
                  <a:gd name="T9" fmla="*/ 0 h 2"/>
                  <a:gd name="T10" fmla="*/ 65 w 65"/>
                  <a:gd name="T11" fmla="*/ 1 h 2"/>
                  <a:gd name="T12" fmla="*/ 64 w 6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">
                    <a:moveTo>
                      <a:pt x="6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5" y="0"/>
                      <a:pt x="65" y="1"/>
                    </a:cubicBezTo>
                    <a:cubicBezTo>
                      <a:pt x="65" y="1"/>
                      <a:pt x="64" y="2"/>
                      <a:pt x="6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Freeform 336"/>
              <p:cNvSpPr/>
              <p:nvPr/>
            </p:nvSpPr>
            <p:spPr bwMode="auto">
              <a:xfrm>
                <a:off x="3427413" y="3673476"/>
                <a:ext cx="755650" cy="1014413"/>
              </a:xfrm>
              <a:custGeom>
                <a:avLst/>
                <a:gdLst>
                  <a:gd name="T0" fmla="*/ 68 w 136"/>
                  <a:gd name="T1" fmla="*/ 182 h 182"/>
                  <a:gd name="T2" fmla="*/ 46 w 136"/>
                  <a:gd name="T3" fmla="*/ 179 h 182"/>
                  <a:gd name="T4" fmla="*/ 26 w 136"/>
                  <a:gd name="T5" fmla="*/ 169 h 182"/>
                  <a:gd name="T6" fmla="*/ 10 w 136"/>
                  <a:gd name="T7" fmla="*/ 153 h 182"/>
                  <a:gd name="T8" fmla="*/ 2 w 136"/>
                  <a:gd name="T9" fmla="*/ 133 h 182"/>
                  <a:gd name="T10" fmla="*/ 1 w 136"/>
                  <a:gd name="T11" fmla="*/ 121 h 182"/>
                  <a:gd name="T12" fmla="*/ 0 w 136"/>
                  <a:gd name="T13" fmla="*/ 109 h 182"/>
                  <a:gd name="T14" fmla="*/ 0 w 136"/>
                  <a:gd name="T15" fmla="*/ 4 h 182"/>
                  <a:gd name="T16" fmla="*/ 4 w 136"/>
                  <a:gd name="T17" fmla="*/ 0 h 182"/>
                  <a:gd name="T18" fmla="*/ 37 w 136"/>
                  <a:gd name="T19" fmla="*/ 0 h 182"/>
                  <a:gd name="T20" fmla="*/ 40 w 136"/>
                  <a:gd name="T21" fmla="*/ 4 h 182"/>
                  <a:gd name="T22" fmla="*/ 37 w 136"/>
                  <a:gd name="T23" fmla="*/ 8 h 182"/>
                  <a:gd name="T24" fmla="*/ 8 w 136"/>
                  <a:gd name="T25" fmla="*/ 8 h 182"/>
                  <a:gd name="T26" fmla="*/ 8 w 136"/>
                  <a:gd name="T27" fmla="*/ 109 h 182"/>
                  <a:gd name="T28" fmla="*/ 8 w 136"/>
                  <a:gd name="T29" fmla="*/ 121 h 182"/>
                  <a:gd name="T30" fmla="*/ 9 w 136"/>
                  <a:gd name="T31" fmla="*/ 131 h 182"/>
                  <a:gd name="T32" fmla="*/ 16 w 136"/>
                  <a:gd name="T33" fmla="*/ 149 h 182"/>
                  <a:gd name="T34" fmla="*/ 30 w 136"/>
                  <a:gd name="T35" fmla="*/ 163 h 182"/>
                  <a:gd name="T36" fmla="*/ 48 w 136"/>
                  <a:gd name="T37" fmla="*/ 172 h 182"/>
                  <a:gd name="T38" fmla="*/ 92 w 136"/>
                  <a:gd name="T39" fmla="*/ 171 h 182"/>
                  <a:gd name="T40" fmla="*/ 110 w 136"/>
                  <a:gd name="T41" fmla="*/ 160 h 182"/>
                  <a:gd name="T42" fmla="*/ 123 w 136"/>
                  <a:gd name="T43" fmla="*/ 143 h 182"/>
                  <a:gd name="T44" fmla="*/ 128 w 136"/>
                  <a:gd name="T45" fmla="*/ 120 h 182"/>
                  <a:gd name="T46" fmla="*/ 128 w 136"/>
                  <a:gd name="T47" fmla="*/ 114 h 182"/>
                  <a:gd name="T48" fmla="*/ 128 w 136"/>
                  <a:gd name="T49" fmla="*/ 8 h 182"/>
                  <a:gd name="T50" fmla="*/ 100 w 136"/>
                  <a:gd name="T51" fmla="*/ 8 h 182"/>
                  <a:gd name="T52" fmla="*/ 96 w 136"/>
                  <a:gd name="T53" fmla="*/ 4 h 182"/>
                  <a:gd name="T54" fmla="*/ 100 w 136"/>
                  <a:gd name="T55" fmla="*/ 0 h 182"/>
                  <a:gd name="T56" fmla="*/ 132 w 136"/>
                  <a:gd name="T57" fmla="*/ 0 h 182"/>
                  <a:gd name="T58" fmla="*/ 136 w 136"/>
                  <a:gd name="T59" fmla="*/ 4 h 182"/>
                  <a:gd name="T60" fmla="*/ 136 w 136"/>
                  <a:gd name="T61" fmla="*/ 114 h 182"/>
                  <a:gd name="T62" fmla="*/ 136 w 136"/>
                  <a:gd name="T63" fmla="*/ 120 h 182"/>
                  <a:gd name="T64" fmla="*/ 130 w 136"/>
                  <a:gd name="T65" fmla="*/ 146 h 182"/>
                  <a:gd name="T66" fmla="*/ 115 w 136"/>
                  <a:gd name="T67" fmla="*/ 165 h 182"/>
                  <a:gd name="T68" fmla="*/ 94 w 136"/>
                  <a:gd name="T69" fmla="*/ 178 h 182"/>
                  <a:gd name="T70" fmla="*/ 68 w 136"/>
                  <a:gd name="T71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" h="182">
                    <a:moveTo>
                      <a:pt x="68" y="182"/>
                    </a:moveTo>
                    <a:cubicBezTo>
                      <a:pt x="61" y="182"/>
                      <a:pt x="53" y="181"/>
                      <a:pt x="46" y="179"/>
                    </a:cubicBezTo>
                    <a:cubicBezTo>
                      <a:pt x="39" y="177"/>
                      <a:pt x="32" y="173"/>
                      <a:pt x="26" y="169"/>
                    </a:cubicBezTo>
                    <a:cubicBezTo>
                      <a:pt x="20" y="165"/>
                      <a:pt x="15" y="160"/>
                      <a:pt x="10" y="153"/>
                    </a:cubicBezTo>
                    <a:cubicBezTo>
                      <a:pt x="6" y="147"/>
                      <a:pt x="3" y="140"/>
                      <a:pt x="2" y="133"/>
                    </a:cubicBezTo>
                    <a:cubicBezTo>
                      <a:pt x="1" y="129"/>
                      <a:pt x="1" y="125"/>
                      <a:pt x="1" y="121"/>
                    </a:cubicBezTo>
                    <a:cubicBezTo>
                      <a:pt x="0" y="117"/>
                      <a:pt x="0" y="113"/>
                      <a:pt x="0" y="10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2"/>
                      <a:pt x="40" y="4"/>
                    </a:cubicBezTo>
                    <a:cubicBezTo>
                      <a:pt x="40" y="6"/>
                      <a:pt x="39" y="8"/>
                      <a:pt x="3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8" y="113"/>
                      <a:pt x="8" y="117"/>
                      <a:pt x="8" y="121"/>
                    </a:cubicBezTo>
                    <a:cubicBezTo>
                      <a:pt x="8" y="124"/>
                      <a:pt x="8" y="128"/>
                      <a:pt x="9" y="131"/>
                    </a:cubicBezTo>
                    <a:cubicBezTo>
                      <a:pt x="10" y="138"/>
                      <a:pt x="13" y="144"/>
                      <a:pt x="16" y="149"/>
                    </a:cubicBezTo>
                    <a:cubicBezTo>
                      <a:pt x="20" y="155"/>
                      <a:pt x="25" y="159"/>
                      <a:pt x="30" y="163"/>
                    </a:cubicBezTo>
                    <a:cubicBezTo>
                      <a:pt x="35" y="167"/>
                      <a:pt x="42" y="170"/>
                      <a:pt x="48" y="172"/>
                    </a:cubicBezTo>
                    <a:cubicBezTo>
                      <a:pt x="63" y="176"/>
                      <a:pt x="79" y="175"/>
                      <a:pt x="92" y="171"/>
                    </a:cubicBezTo>
                    <a:cubicBezTo>
                      <a:pt x="99" y="168"/>
                      <a:pt x="105" y="164"/>
                      <a:pt x="110" y="160"/>
                    </a:cubicBezTo>
                    <a:cubicBezTo>
                      <a:pt x="115" y="155"/>
                      <a:pt x="120" y="149"/>
                      <a:pt x="123" y="143"/>
                    </a:cubicBezTo>
                    <a:cubicBezTo>
                      <a:pt x="126" y="136"/>
                      <a:pt x="128" y="128"/>
                      <a:pt x="128" y="120"/>
                    </a:cubicBezTo>
                    <a:cubicBezTo>
                      <a:pt x="128" y="118"/>
                      <a:pt x="128" y="116"/>
                      <a:pt x="128" y="114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8" y="8"/>
                      <a:pt x="96" y="6"/>
                      <a:pt x="96" y="4"/>
                    </a:cubicBezTo>
                    <a:cubicBezTo>
                      <a:pt x="96" y="2"/>
                      <a:pt x="98" y="0"/>
                      <a:pt x="10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0"/>
                      <a:pt x="136" y="2"/>
                      <a:pt x="136" y="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7"/>
                      <a:pt x="136" y="119"/>
                      <a:pt x="136" y="120"/>
                    </a:cubicBezTo>
                    <a:cubicBezTo>
                      <a:pt x="135" y="129"/>
                      <a:pt x="133" y="138"/>
                      <a:pt x="130" y="146"/>
                    </a:cubicBezTo>
                    <a:cubicBezTo>
                      <a:pt x="126" y="153"/>
                      <a:pt x="121" y="160"/>
                      <a:pt x="115" y="165"/>
                    </a:cubicBezTo>
                    <a:cubicBezTo>
                      <a:pt x="109" y="171"/>
                      <a:pt x="102" y="175"/>
                      <a:pt x="94" y="178"/>
                    </a:cubicBezTo>
                    <a:cubicBezTo>
                      <a:pt x="86" y="180"/>
                      <a:pt x="77" y="182"/>
                      <a:pt x="6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Oval 337"/>
              <p:cNvSpPr>
                <a:spLocks noChangeArrowheads="1"/>
              </p:cNvSpPr>
              <p:nvPr/>
            </p:nvSpPr>
            <p:spPr bwMode="auto">
              <a:xfrm>
                <a:off x="3894138" y="4019551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Oval 338"/>
              <p:cNvSpPr>
                <a:spLocks noChangeArrowheads="1"/>
              </p:cNvSpPr>
              <p:nvPr/>
            </p:nvSpPr>
            <p:spPr bwMode="auto">
              <a:xfrm>
                <a:off x="3605213" y="416401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Oval 339"/>
              <p:cNvSpPr>
                <a:spLocks noChangeArrowheads="1"/>
              </p:cNvSpPr>
              <p:nvPr/>
            </p:nvSpPr>
            <p:spPr bwMode="auto">
              <a:xfrm>
                <a:off x="3956051" y="4397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Oval 340"/>
              <p:cNvSpPr>
                <a:spLocks noChangeArrowheads="1"/>
              </p:cNvSpPr>
              <p:nvPr/>
            </p:nvSpPr>
            <p:spPr bwMode="auto">
              <a:xfrm>
                <a:off x="3778251" y="36687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32" name="组合 831"/>
            <p:cNvGrpSpPr/>
            <p:nvPr/>
          </p:nvGrpSpPr>
          <p:grpSpPr>
            <a:xfrm>
              <a:off x="2062114" y="3673476"/>
              <a:ext cx="673100" cy="996950"/>
              <a:chOff x="2276476" y="3673476"/>
              <a:chExt cx="673100" cy="996950"/>
            </a:xfrm>
            <a:grpFill/>
          </p:grpSpPr>
          <p:sp>
            <p:nvSpPr>
              <p:cNvPr id="833" name="Freeform 341"/>
              <p:cNvSpPr/>
              <p:nvPr/>
            </p:nvSpPr>
            <p:spPr bwMode="auto">
              <a:xfrm>
                <a:off x="2516188" y="3690938"/>
                <a:ext cx="415925" cy="968375"/>
              </a:xfrm>
              <a:custGeom>
                <a:avLst/>
                <a:gdLst>
                  <a:gd name="T0" fmla="*/ 2 w 75"/>
                  <a:gd name="T1" fmla="*/ 174 h 174"/>
                  <a:gd name="T2" fmla="*/ 1 w 75"/>
                  <a:gd name="T3" fmla="*/ 173 h 174"/>
                  <a:gd name="T4" fmla="*/ 1 w 75"/>
                  <a:gd name="T5" fmla="*/ 172 h 174"/>
                  <a:gd name="T6" fmla="*/ 73 w 75"/>
                  <a:gd name="T7" fmla="*/ 1 h 174"/>
                  <a:gd name="T8" fmla="*/ 74 w 75"/>
                  <a:gd name="T9" fmla="*/ 0 h 174"/>
                  <a:gd name="T10" fmla="*/ 75 w 75"/>
                  <a:gd name="T11" fmla="*/ 1 h 174"/>
                  <a:gd name="T12" fmla="*/ 2 w 75"/>
                  <a:gd name="T13" fmla="*/ 173 h 174"/>
                  <a:gd name="T14" fmla="*/ 2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2" y="174"/>
                    </a:moveTo>
                    <a:cubicBezTo>
                      <a:pt x="1" y="174"/>
                      <a:pt x="1" y="174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5" y="0"/>
                      <a:pt x="75" y="1"/>
                      <a:pt x="75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4"/>
                      <a:pt x="2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Freeform 342"/>
              <p:cNvSpPr/>
              <p:nvPr/>
            </p:nvSpPr>
            <p:spPr bwMode="auto">
              <a:xfrm>
                <a:off x="2293938" y="3690938"/>
                <a:ext cx="415925" cy="968375"/>
              </a:xfrm>
              <a:custGeom>
                <a:avLst/>
                <a:gdLst>
                  <a:gd name="T0" fmla="*/ 74 w 75"/>
                  <a:gd name="T1" fmla="*/ 174 h 174"/>
                  <a:gd name="T2" fmla="*/ 73 w 75"/>
                  <a:gd name="T3" fmla="*/ 173 h 174"/>
                  <a:gd name="T4" fmla="*/ 0 w 75"/>
                  <a:gd name="T5" fmla="*/ 1 h 174"/>
                  <a:gd name="T6" fmla="*/ 1 w 75"/>
                  <a:gd name="T7" fmla="*/ 0 h 174"/>
                  <a:gd name="T8" fmla="*/ 2 w 75"/>
                  <a:gd name="T9" fmla="*/ 1 h 174"/>
                  <a:gd name="T10" fmla="*/ 75 w 75"/>
                  <a:gd name="T11" fmla="*/ 172 h 174"/>
                  <a:gd name="T12" fmla="*/ 74 w 75"/>
                  <a:gd name="T13" fmla="*/ 173 h 174"/>
                  <a:gd name="T14" fmla="*/ 74 w 75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74">
                    <a:moveTo>
                      <a:pt x="74" y="174"/>
                    </a:moveTo>
                    <a:cubicBezTo>
                      <a:pt x="73" y="174"/>
                      <a:pt x="73" y="173"/>
                      <a:pt x="7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72"/>
                      <a:pt x="75" y="172"/>
                      <a:pt x="75" y="172"/>
                    </a:cubicBezTo>
                    <a:cubicBezTo>
                      <a:pt x="75" y="173"/>
                      <a:pt x="75" y="173"/>
                      <a:pt x="74" y="173"/>
                    </a:cubicBezTo>
                    <a:cubicBezTo>
                      <a:pt x="74" y="174"/>
                      <a:pt x="74" y="174"/>
                      <a:pt x="74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Freeform 343"/>
              <p:cNvSpPr/>
              <p:nvPr/>
            </p:nvSpPr>
            <p:spPr bwMode="auto">
              <a:xfrm>
                <a:off x="2293938" y="3857626"/>
                <a:ext cx="415925" cy="801688"/>
              </a:xfrm>
              <a:custGeom>
                <a:avLst/>
                <a:gdLst>
                  <a:gd name="T0" fmla="*/ 74 w 75"/>
                  <a:gd name="T1" fmla="*/ 144 h 144"/>
                  <a:gd name="T2" fmla="*/ 73 w 75"/>
                  <a:gd name="T3" fmla="*/ 143 h 144"/>
                  <a:gd name="T4" fmla="*/ 0 w 75"/>
                  <a:gd name="T5" fmla="*/ 2 h 144"/>
                  <a:gd name="T6" fmla="*/ 1 w 75"/>
                  <a:gd name="T7" fmla="*/ 0 h 144"/>
                  <a:gd name="T8" fmla="*/ 2 w 75"/>
                  <a:gd name="T9" fmla="*/ 1 h 144"/>
                  <a:gd name="T10" fmla="*/ 75 w 75"/>
                  <a:gd name="T11" fmla="*/ 142 h 144"/>
                  <a:gd name="T12" fmla="*/ 74 w 75"/>
                  <a:gd name="T13" fmla="*/ 143 h 144"/>
                  <a:gd name="T14" fmla="*/ 74 w 75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44">
                    <a:moveTo>
                      <a:pt x="74" y="144"/>
                    </a:moveTo>
                    <a:cubicBezTo>
                      <a:pt x="73" y="144"/>
                      <a:pt x="73" y="143"/>
                      <a:pt x="73" y="1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3"/>
                      <a:pt x="75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Freeform 344"/>
              <p:cNvSpPr/>
              <p:nvPr/>
            </p:nvSpPr>
            <p:spPr bwMode="auto">
              <a:xfrm>
                <a:off x="2520951" y="3690938"/>
                <a:ext cx="100013" cy="968375"/>
              </a:xfrm>
              <a:custGeom>
                <a:avLst/>
                <a:gdLst>
                  <a:gd name="T0" fmla="*/ 1 w 18"/>
                  <a:gd name="T1" fmla="*/ 174 h 174"/>
                  <a:gd name="T2" fmla="*/ 0 w 18"/>
                  <a:gd name="T3" fmla="*/ 174 h 174"/>
                  <a:gd name="T4" fmla="*/ 0 w 18"/>
                  <a:gd name="T5" fmla="*/ 173 h 174"/>
                  <a:gd name="T6" fmla="*/ 16 w 18"/>
                  <a:gd name="T7" fmla="*/ 1 h 174"/>
                  <a:gd name="T8" fmla="*/ 17 w 18"/>
                  <a:gd name="T9" fmla="*/ 0 h 174"/>
                  <a:gd name="T10" fmla="*/ 18 w 18"/>
                  <a:gd name="T11" fmla="*/ 1 h 174"/>
                  <a:gd name="T12" fmla="*/ 1 w 18"/>
                  <a:gd name="T13" fmla="*/ 173 h 174"/>
                  <a:gd name="T14" fmla="*/ 1 w 18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74">
                    <a:moveTo>
                      <a:pt x="1" y="174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4"/>
                      <a:pt x="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Freeform 345"/>
              <p:cNvSpPr/>
              <p:nvPr/>
            </p:nvSpPr>
            <p:spPr bwMode="auto">
              <a:xfrm>
                <a:off x="2293938" y="3690938"/>
                <a:ext cx="638175" cy="177800"/>
              </a:xfrm>
              <a:custGeom>
                <a:avLst/>
                <a:gdLst>
                  <a:gd name="T0" fmla="*/ 114 w 115"/>
                  <a:gd name="T1" fmla="*/ 32 h 32"/>
                  <a:gd name="T2" fmla="*/ 114 w 115"/>
                  <a:gd name="T3" fmla="*/ 32 h 32"/>
                  <a:gd name="T4" fmla="*/ 1 w 115"/>
                  <a:gd name="T5" fmla="*/ 2 h 32"/>
                  <a:gd name="T6" fmla="*/ 0 w 115"/>
                  <a:gd name="T7" fmla="*/ 1 h 32"/>
                  <a:gd name="T8" fmla="*/ 1 w 115"/>
                  <a:gd name="T9" fmla="*/ 0 h 32"/>
                  <a:gd name="T10" fmla="*/ 114 w 115"/>
                  <a:gd name="T11" fmla="*/ 30 h 32"/>
                  <a:gd name="T12" fmla="*/ 115 w 115"/>
                  <a:gd name="T13" fmla="*/ 31 h 32"/>
                  <a:gd name="T14" fmla="*/ 114 w 11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32">
                    <a:moveTo>
                      <a:pt x="114" y="32"/>
                    </a:moveTo>
                    <a:cubicBezTo>
                      <a:pt x="114" y="32"/>
                      <a:pt x="114" y="32"/>
                      <a:pt x="114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0"/>
                      <a:pt x="115" y="31"/>
                      <a:pt x="115" y="31"/>
                    </a:cubicBezTo>
                    <a:cubicBezTo>
                      <a:pt x="115" y="32"/>
                      <a:pt x="114" y="32"/>
                      <a:pt x="11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Freeform 346"/>
              <p:cNvSpPr/>
              <p:nvPr/>
            </p:nvSpPr>
            <p:spPr bwMode="auto">
              <a:xfrm>
                <a:off x="2293938" y="3857626"/>
                <a:ext cx="638175" cy="11113"/>
              </a:xfrm>
              <a:custGeom>
                <a:avLst/>
                <a:gdLst>
                  <a:gd name="T0" fmla="*/ 114 w 115"/>
                  <a:gd name="T1" fmla="*/ 2 h 2"/>
                  <a:gd name="T2" fmla="*/ 1 w 115"/>
                  <a:gd name="T3" fmla="*/ 2 h 2"/>
                  <a:gd name="T4" fmla="*/ 0 w 115"/>
                  <a:gd name="T5" fmla="*/ 1 h 2"/>
                  <a:gd name="T6" fmla="*/ 1 w 115"/>
                  <a:gd name="T7" fmla="*/ 0 h 2"/>
                  <a:gd name="T8" fmla="*/ 114 w 115"/>
                  <a:gd name="T9" fmla="*/ 0 h 2"/>
                  <a:gd name="T10" fmla="*/ 115 w 115"/>
                  <a:gd name="T11" fmla="*/ 1 h 2"/>
                  <a:gd name="T12" fmla="*/ 114 w 115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">
                    <a:moveTo>
                      <a:pt x="114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15" y="0"/>
                      <a:pt x="115" y="1"/>
                      <a:pt x="115" y="1"/>
                    </a:cubicBezTo>
                    <a:cubicBezTo>
                      <a:pt x="115" y="2"/>
                      <a:pt x="115" y="2"/>
                      <a:pt x="1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Freeform 347"/>
              <p:cNvSpPr>
                <a:spLocks noEditPoints="1"/>
              </p:cNvSpPr>
              <p:nvPr/>
            </p:nvSpPr>
            <p:spPr bwMode="auto">
              <a:xfrm>
                <a:off x="2276476" y="3673476"/>
                <a:ext cx="673100" cy="996950"/>
              </a:xfrm>
              <a:custGeom>
                <a:avLst/>
                <a:gdLst>
                  <a:gd name="T0" fmla="*/ 77 w 121"/>
                  <a:gd name="T1" fmla="*/ 179 h 179"/>
                  <a:gd name="T2" fmla="*/ 45 w 121"/>
                  <a:gd name="T3" fmla="*/ 179 h 179"/>
                  <a:gd name="T4" fmla="*/ 41 w 121"/>
                  <a:gd name="T5" fmla="*/ 176 h 179"/>
                  <a:gd name="T6" fmla="*/ 45 w 121"/>
                  <a:gd name="T7" fmla="*/ 172 h 179"/>
                  <a:gd name="T8" fmla="*/ 77 w 121"/>
                  <a:gd name="T9" fmla="*/ 172 h 179"/>
                  <a:gd name="T10" fmla="*/ 80 w 121"/>
                  <a:gd name="T11" fmla="*/ 176 h 179"/>
                  <a:gd name="T12" fmla="*/ 77 w 121"/>
                  <a:gd name="T13" fmla="*/ 179 h 179"/>
                  <a:gd name="T14" fmla="*/ 117 w 121"/>
                  <a:gd name="T15" fmla="*/ 38 h 179"/>
                  <a:gd name="T16" fmla="*/ 113 w 121"/>
                  <a:gd name="T17" fmla="*/ 34 h 179"/>
                  <a:gd name="T18" fmla="*/ 113 w 121"/>
                  <a:gd name="T19" fmla="*/ 8 h 179"/>
                  <a:gd name="T20" fmla="*/ 8 w 121"/>
                  <a:gd name="T21" fmla="*/ 8 h 179"/>
                  <a:gd name="T22" fmla="*/ 8 w 121"/>
                  <a:gd name="T23" fmla="*/ 34 h 179"/>
                  <a:gd name="T24" fmla="*/ 4 w 121"/>
                  <a:gd name="T25" fmla="*/ 38 h 179"/>
                  <a:gd name="T26" fmla="*/ 0 w 121"/>
                  <a:gd name="T27" fmla="*/ 34 h 179"/>
                  <a:gd name="T28" fmla="*/ 0 w 121"/>
                  <a:gd name="T29" fmla="*/ 4 h 179"/>
                  <a:gd name="T30" fmla="*/ 4 w 121"/>
                  <a:gd name="T31" fmla="*/ 0 h 179"/>
                  <a:gd name="T32" fmla="*/ 117 w 121"/>
                  <a:gd name="T33" fmla="*/ 0 h 179"/>
                  <a:gd name="T34" fmla="*/ 121 w 121"/>
                  <a:gd name="T35" fmla="*/ 4 h 179"/>
                  <a:gd name="T36" fmla="*/ 121 w 121"/>
                  <a:gd name="T37" fmla="*/ 34 h 179"/>
                  <a:gd name="T38" fmla="*/ 117 w 121"/>
                  <a:gd name="T39" fmla="*/ 3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79">
                    <a:moveTo>
                      <a:pt x="77" y="179"/>
                    </a:moveTo>
                    <a:cubicBezTo>
                      <a:pt x="45" y="179"/>
                      <a:pt x="45" y="179"/>
                      <a:pt x="45" y="179"/>
                    </a:cubicBezTo>
                    <a:cubicBezTo>
                      <a:pt x="42" y="179"/>
                      <a:pt x="41" y="178"/>
                      <a:pt x="41" y="176"/>
                    </a:cubicBezTo>
                    <a:cubicBezTo>
                      <a:pt x="41" y="174"/>
                      <a:pt x="42" y="172"/>
                      <a:pt x="45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9" y="172"/>
                      <a:pt x="80" y="174"/>
                      <a:pt x="80" y="176"/>
                    </a:cubicBezTo>
                    <a:cubicBezTo>
                      <a:pt x="80" y="178"/>
                      <a:pt x="79" y="179"/>
                      <a:pt x="77" y="179"/>
                    </a:cubicBezTo>
                    <a:close/>
                    <a:moveTo>
                      <a:pt x="117" y="38"/>
                    </a:moveTo>
                    <a:cubicBezTo>
                      <a:pt x="115" y="38"/>
                      <a:pt x="113" y="36"/>
                      <a:pt x="113" y="34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6" y="38"/>
                      <a:pt x="4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9" y="0"/>
                      <a:pt x="121" y="2"/>
                      <a:pt x="121" y="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6"/>
                      <a:pt x="119" y="38"/>
                      <a:pt x="1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Oval 348"/>
              <p:cNvSpPr>
                <a:spLocks noChangeArrowheads="1"/>
              </p:cNvSpPr>
              <p:nvPr/>
            </p:nvSpPr>
            <p:spPr bwMode="auto">
              <a:xfrm>
                <a:off x="2571751" y="3835401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Oval 349"/>
              <p:cNvSpPr>
                <a:spLocks noChangeArrowheads="1"/>
              </p:cNvSpPr>
              <p:nvPr/>
            </p:nvSpPr>
            <p:spPr bwMode="auto">
              <a:xfrm>
                <a:off x="2576513" y="3751263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Oval 350"/>
              <p:cNvSpPr>
                <a:spLocks noChangeArrowheads="1"/>
              </p:cNvSpPr>
              <p:nvPr/>
            </p:nvSpPr>
            <p:spPr bwMode="auto">
              <a:xfrm>
                <a:off x="2527301" y="4330701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Oval 351"/>
              <p:cNvSpPr>
                <a:spLocks noChangeArrowheads="1"/>
              </p:cNvSpPr>
              <p:nvPr/>
            </p:nvSpPr>
            <p:spPr bwMode="auto">
              <a:xfrm>
                <a:off x="2716213" y="4102101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Oval 352"/>
              <p:cNvSpPr>
                <a:spLocks noChangeArrowheads="1"/>
              </p:cNvSpPr>
              <p:nvPr/>
            </p:nvSpPr>
            <p:spPr bwMode="auto">
              <a:xfrm>
                <a:off x="2405063" y="3979863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45" name="组合 844"/>
            <p:cNvGrpSpPr/>
            <p:nvPr/>
          </p:nvGrpSpPr>
          <p:grpSpPr>
            <a:xfrm>
              <a:off x="939751" y="3662363"/>
              <a:ext cx="693738" cy="1025525"/>
              <a:chOff x="1154113" y="3662363"/>
              <a:chExt cx="693738" cy="1025525"/>
            </a:xfrm>
            <a:grpFill/>
          </p:grpSpPr>
          <p:sp>
            <p:nvSpPr>
              <p:cNvPr id="846" name="Freeform 353"/>
              <p:cNvSpPr/>
              <p:nvPr/>
            </p:nvSpPr>
            <p:spPr bwMode="auto">
              <a:xfrm>
                <a:off x="1169988" y="3863976"/>
                <a:ext cx="644525" cy="533400"/>
              </a:xfrm>
              <a:custGeom>
                <a:avLst/>
                <a:gdLst>
                  <a:gd name="T0" fmla="*/ 1 w 116"/>
                  <a:gd name="T1" fmla="*/ 96 h 96"/>
                  <a:gd name="T2" fmla="*/ 1 w 116"/>
                  <a:gd name="T3" fmla="*/ 96 h 96"/>
                  <a:gd name="T4" fmla="*/ 1 w 116"/>
                  <a:gd name="T5" fmla="*/ 94 h 96"/>
                  <a:gd name="T6" fmla="*/ 114 w 116"/>
                  <a:gd name="T7" fmla="*/ 1 h 96"/>
                  <a:gd name="T8" fmla="*/ 115 w 116"/>
                  <a:gd name="T9" fmla="*/ 1 h 96"/>
                  <a:gd name="T10" fmla="*/ 115 w 116"/>
                  <a:gd name="T11" fmla="*/ 2 h 96"/>
                  <a:gd name="T12" fmla="*/ 2 w 116"/>
                  <a:gd name="T13" fmla="*/ 96 h 96"/>
                  <a:gd name="T14" fmla="*/ 1 w 116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96">
                    <a:moveTo>
                      <a:pt x="1" y="96"/>
                    </a:moveTo>
                    <a:cubicBezTo>
                      <a:pt x="1" y="96"/>
                      <a:pt x="1" y="96"/>
                      <a:pt x="1" y="96"/>
                    </a:cubicBezTo>
                    <a:cubicBezTo>
                      <a:pt x="0" y="95"/>
                      <a:pt x="0" y="95"/>
                      <a:pt x="1" y="94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5" y="0"/>
                      <a:pt x="115" y="0"/>
                      <a:pt x="115" y="1"/>
                    </a:cubicBezTo>
                    <a:cubicBezTo>
                      <a:pt x="116" y="1"/>
                      <a:pt x="116" y="2"/>
                      <a:pt x="115" y="2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1" y="96"/>
                      <a:pt x="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Freeform 354"/>
              <p:cNvSpPr/>
              <p:nvPr/>
            </p:nvSpPr>
            <p:spPr bwMode="auto">
              <a:xfrm>
                <a:off x="1425576" y="3863976"/>
                <a:ext cx="388938" cy="122238"/>
              </a:xfrm>
              <a:custGeom>
                <a:avLst/>
                <a:gdLst>
                  <a:gd name="T0" fmla="*/ 1 w 70"/>
                  <a:gd name="T1" fmla="*/ 22 h 22"/>
                  <a:gd name="T2" fmla="*/ 0 w 70"/>
                  <a:gd name="T3" fmla="*/ 21 h 22"/>
                  <a:gd name="T4" fmla="*/ 1 w 70"/>
                  <a:gd name="T5" fmla="*/ 20 h 22"/>
                  <a:gd name="T6" fmla="*/ 68 w 70"/>
                  <a:gd name="T7" fmla="*/ 1 h 22"/>
                  <a:gd name="T8" fmla="*/ 70 w 70"/>
                  <a:gd name="T9" fmla="*/ 1 h 22"/>
                  <a:gd name="T10" fmla="*/ 69 w 70"/>
                  <a:gd name="T11" fmla="*/ 2 h 22"/>
                  <a:gd name="T12" fmla="*/ 1 w 70"/>
                  <a:gd name="T13" fmla="*/ 22 h 22"/>
                  <a:gd name="T14" fmla="*/ 1 w 70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2">
                    <a:moveTo>
                      <a:pt x="1" y="22"/>
                    </a:moveTo>
                    <a:cubicBezTo>
                      <a:pt x="0" y="22"/>
                      <a:pt x="0" y="21"/>
                      <a:pt x="0" y="21"/>
                    </a:cubicBezTo>
                    <a:cubicBezTo>
                      <a:pt x="0" y="21"/>
                      <a:pt x="0" y="20"/>
                      <a:pt x="1" y="2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0"/>
                      <a:pt x="69" y="1"/>
                      <a:pt x="70" y="1"/>
                    </a:cubicBezTo>
                    <a:cubicBezTo>
                      <a:pt x="70" y="2"/>
                      <a:pt x="69" y="2"/>
                      <a:pt x="69" y="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Freeform 355"/>
              <p:cNvSpPr/>
              <p:nvPr/>
            </p:nvSpPr>
            <p:spPr bwMode="auto">
              <a:xfrm>
                <a:off x="1169988" y="4352926"/>
                <a:ext cx="484188" cy="44450"/>
              </a:xfrm>
              <a:custGeom>
                <a:avLst/>
                <a:gdLst>
                  <a:gd name="T0" fmla="*/ 1 w 87"/>
                  <a:gd name="T1" fmla="*/ 8 h 8"/>
                  <a:gd name="T2" fmla="*/ 0 w 87"/>
                  <a:gd name="T3" fmla="*/ 7 h 8"/>
                  <a:gd name="T4" fmla="*/ 1 w 87"/>
                  <a:gd name="T5" fmla="*/ 6 h 8"/>
                  <a:gd name="T6" fmla="*/ 86 w 87"/>
                  <a:gd name="T7" fmla="*/ 0 h 8"/>
                  <a:gd name="T8" fmla="*/ 87 w 87"/>
                  <a:gd name="T9" fmla="*/ 1 h 8"/>
                  <a:gd name="T10" fmla="*/ 86 w 87"/>
                  <a:gd name="T11" fmla="*/ 2 h 8"/>
                  <a:gd name="T12" fmla="*/ 1 w 87"/>
                  <a:gd name="T13" fmla="*/ 8 h 8"/>
                  <a:gd name="T14" fmla="*/ 1 w 87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8">
                    <a:moveTo>
                      <a:pt x="1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7" y="0"/>
                      <a:pt x="87" y="1"/>
                    </a:cubicBezTo>
                    <a:cubicBezTo>
                      <a:pt x="87" y="1"/>
                      <a:pt x="87" y="1"/>
                      <a:pt x="86" y="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Freeform 356"/>
              <p:cNvSpPr/>
              <p:nvPr/>
            </p:nvSpPr>
            <p:spPr bwMode="auto">
              <a:xfrm>
                <a:off x="1169988" y="3975101"/>
                <a:ext cx="266700" cy="422275"/>
              </a:xfrm>
              <a:custGeom>
                <a:avLst/>
                <a:gdLst>
                  <a:gd name="T0" fmla="*/ 1 w 48"/>
                  <a:gd name="T1" fmla="*/ 76 h 76"/>
                  <a:gd name="T2" fmla="*/ 1 w 48"/>
                  <a:gd name="T3" fmla="*/ 76 h 76"/>
                  <a:gd name="T4" fmla="*/ 0 w 48"/>
                  <a:gd name="T5" fmla="*/ 75 h 76"/>
                  <a:gd name="T6" fmla="*/ 46 w 48"/>
                  <a:gd name="T7" fmla="*/ 0 h 76"/>
                  <a:gd name="T8" fmla="*/ 47 w 48"/>
                  <a:gd name="T9" fmla="*/ 0 h 76"/>
                  <a:gd name="T10" fmla="*/ 48 w 48"/>
                  <a:gd name="T11" fmla="*/ 1 h 76"/>
                  <a:gd name="T12" fmla="*/ 2 w 48"/>
                  <a:gd name="T13" fmla="*/ 76 h 76"/>
                  <a:gd name="T14" fmla="*/ 1 w 48"/>
                  <a:gd name="T1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6">
                    <a:moveTo>
                      <a:pt x="1" y="76"/>
                    </a:moveTo>
                    <a:cubicBezTo>
                      <a:pt x="1" y="76"/>
                      <a:pt x="1" y="76"/>
                      <a:pt x="1" y="76"/>
                    </a:cubicBezTo>
                    <a:cubicBezTo>
                      <a:pt x="0" y="76"/>
                      <a:pt x="0" y="75"/>
                      <a:pt x="0" y="7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7" y="0"/>
                      <a:pt x="47" y="0"/>
                    </a:cubicBezTo>
                    <a:cubicBezTo>
                      <a:pt x="48" y="0"/>
                      <a:pt x="48" y="1"/>
                      <a:pt x="48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Freeform 357"/>
              <p:cNvSpPr/>
              <p:nvPr/>
            </p:nvSpPr>
            <p:spPr bwMode="auto">
              <a:xfrm>
                <a:off x="1643063" y="3863976"/>
                <a:ext cx="171450" cy="500063"/>
              </a:xfrm>
              <a:custGeom>
                <a:avLst/>
                <a:gdLst>
                  <a:gd name="T0" fmla="*/ 1 w 31"/>
                  <a:gd name="T1" fmla="*/ 90 h 90"/>
                  <a:gd name="T2" fmla="*/ 1 w 31"/>
                  <a:gd name="T3" fmla="*/ 89 h 90"/>
                  <a:gd name="T4" fmla="*/ 1 w 31"/>
                  <a:gd name="T5" fmla="*/ 88 h 90"/>
                  <a:gd name="T6" fmla="*/ 29 w 31"/>
                  <a:gd name="T7" fmla="*/ 1 h 90"/>
                  <a:gd name="T8" fmla="*/ 30 w 31"/>
                  <a:gd name="T9" fmla="*/ 1 h 90"/>
                  <a:gd name="T10" fmla="*/ 31 w 31"/>
                  <a:gd name="T11" fmla="*/ 2 h 90"/>
                  <a:gd name="T12" fmla="*/ 2 w 31"/>
                  <a:gd name="T13" fmla="*/ 89 h 90"/>
                  <a:gd name="T14" fmla="*/ 1 w 3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90">
                    <a:moveTo>
                      <a:pt x="1" y="90"/>
                    </a:moveTo>
                    <a:cubicBezTo>
                      <a:pt x="1" y="90"/>
                      <a:pt x="1" y="89"/>
                      <a:pt x="1" y="89"/>
                    </a:cubicBezTo>
                    <a:cubicBezTo>
                      <a:pt x="1" y="89"/>
                      <a:pt x="0" y="89"/>
                      <a:pt x="1" y="88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30" y="0"/>
                      <a:pt x="30" y="1"/>
                    </a:cubicBezTo>
                    <a:cubicBezTo>
                      <a:pt x="30" y="1"/>
                      <a:pt x="31" y="1"/>
                      <a:pt x="31" y="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89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Freeform 358"/>
              <p:cNvSpPr/>
              <p:nvPr/>
            </p:nvSpPr>
            <p:spPr bwMode="auto">
              <a:xfrm>
                <a:off x="1498601" y="4352926"/>
                <a:ext cx="155575" cy="317500"/>
              </a:xfrm>
              <a:custGeom>
                <a:avLst/>
                <a:gdLst>
                  <a:gd name="T0" fmla="*/ 1 w 28"/>
                  <a:gd name="T1" fmla="*/ 57 h 57"/>
                  <a:gd name="T2" fmla="*/ 0 w 28"/>
                  <a:gd name="T3" fmla="*/ 57 h 57"/>
                  <a:gd name="T4" fmla="*/ 0 w 28"/>
                  <a:gd name="T5" fmla="*/ 56 h 57"/>
                  <a:gd name="T6" fmla="*/ 27 w 28"/>
                  <a:gd name="T7" fmla="*/ 0 h 57"/>
                  <a:gd name="T8" fmla="*/ 28 w 28"/>
                  <a:gd name="T9" fmla="*/ 0 h 57"/>
                  <a:gd name="T10" fmla="*/ 28 w 28"/>
                  <a:gd name="T11" fmla="*/ 1 h 57"/>
                  <a:gd name="T12" fmla="*/ 2 w 28"/>
                  <a:gd name="T13" fmla="*/ 57 h 57"/>
                  <a:gd name="T14" fmla="*/ 1 w 28"/>
                  <a:gd name="T1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57">
                    <a:moveTo>
                      <a:pt x="1" y="57"/>
                    </a:moveTo>
                    <a:cubicBezTo>
                      <a:pt x="1" y="57"/>
                      <a:pt x="0" y="57"/>
                      <a:pt x="0" y="57"/>
                    </a:cubicBezTo>
                    <a:cubicBezTo>
                      <a:pt x="0" y="57"/>
                      <a:pt x="0" y="56"/>
                      <a:pt x="0" y="5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8" y="0"/>
                    </a:cubicBezTo>
                    <a:cubicBezTo>
                      <a:pt x="28" y="0"/>
                      <a:pt x="28" y="1"/>
                      <a:pt x="28" y="1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" y="57"/>
                      <a:pt x="1" y="57"/>
                      <a:pt x="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Freeform 359"/>
              <p:cNvSpPr/>
              <p:nvPr/>
            </p:nvSpPr>
            <p:spPr bwMode="auto">
              <a:xfrm>
                <a:off x="1425576" y="3673476"/>
                <a:ext cx="100013" cy="312738"/>
              </a:xfrm>
              <a:custGeom>
                <a:avLst/>
                <a:gdLst>
                  <a:gd name="T0" fmla="*/ 1 w 18"/>
                  <a:gd name="T1" fmla="*/ 56 h 56"/>
                  <a:gd name="T2" fmla="*/ 1 w 18"/>
                  <a:gd name="T3" fmla="*/ 56 h 56"/>
                  <a:gd name="T4" fmla="*/ 0 w 18"/>
                  <a:gd name="T5" fmla="*/ 54 h 56"/>
                  <a:gd name="T6" fmla="*/ 16 w 18"/>
                  <a:gd name="T7" fmla="*/ 1 h 56"/>
                  <a:gd name="T8" fmla="*/ 17 w 18"/>
                  <a:gd name="T9" fmla="*/ 0 h 56"/>
                  <a:gd name="T10" fmla="*/ 18 w 18"/>
                  <a:gd name="T11" fmla="*/ 2 h 56"/>
                  <a:gd name="T12" fmla="*/ 2 w 18"/>
                  <a:gd name="T13" fmla="*/ 55 h 56"/>
                  <a:gd name="T14" fmla="*/ 1 w 18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56">
                    <a:moveTo>
                      <a:pt x="1" y="56"/>
                    </a:moveTo>
                    <a:cubicBezTo>
                      <a:pt x="1" y="56"/>
                      <a:pt x="1" y="56"/>
                      <a:pt x="1" y="56"/>
                    </a:cubicBezTo>
                    <a:cubicBezTo>
                      <a:pt x="0" y="55"/>
                      <a:pt x="0" y="55"/>
                      <a:pt x="0" y="5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7" y="0"/>
                      <a:pt x="17" y="0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5"/>
                      <a:pt x="1" y="56"/>
                      <a:pt x="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Freeform 360"/>
              <p:cNvSpPr/>
              <p:nvPr/>
            </p:nvSpPr>
            <p:spPr bwMode="auto">
              <a:xfrm>
                <a:off x="1425576" y="3975101"/>
                <a:ext cx="228600" cy="388938"/>
              </a:xfrm>
              <a:custGeom>
                <a:avLst/>
                <a:gdLst>
                  <a:gd name="T0" fmla="*/ 40 w 41"/>
                  <a:gd name="T1" fmla="*/ 70 h 70"/>
                  <a:gd name="T2" fmla="*/ 40 w 41"/>
                  <a:gd name="T3" fmla="*/ 69 h 70"/>
                  <a:gd name="T4" fmla="*/ 0 w 41"/>
                  <a:gd name="T5" fmla="*/ 1 h 70"/>
                  <a:gd name="T6" fmla="*/ 0 w 41"/>
                  <a:gd name="T7" fmla="*/ 0 h 70"/>
                  <a:gd name="T8" fmla="*/ 2 w 41"/>
                  <a:gd name="T9" fmla="*/ 0 h 70"/>
                  <a:gd name="T10" fmla="*/ 41 w 41"/>
                  <a:gd name="T11" fmla="*/ 68 h 70"/>
                  <a:gd name="T12" fmla="*/ 41 w 41"/>
                  <a:gd name="T13" fmla="*/ 69 h 70"/>
                  <a:gd name="T14" fmla="*/ 40 w 41"/>
                  <a:gd name="T1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70">
                    <a:moveTo>
                      <a:pt x="40" y="70"/>
                    </a:moveTo>
                    <a:cubicBezTo>
                      <a:pt x="40" y="70"/>
                      <a:pt x="40" y="69"/>
                      <a:pt x="40" y="6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70"/>
                      <a:pt x="40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Freeform 361"/>
              <p:cNvSpPr>
                <a:spLocks noEditPoints="1"/>
              </p:cNvSpPr>
              <p:nvPr/>
            </p:nvSpPr>
            <p:spPr bwMode="auto">
              <a:xfrm>
                <a:off x="1154113" y="3662363"/>
                <a:ext cx="693738" cy="1025525"/>
              </a:xfrm>
              <a:custGeom>
                <a:avLst/>
                <a:gdLst>
                  <a:gd name="T0" fmla="*/ 63 w 125"/>
                  <a:gd name="T1" fmla="*/ 184 h 184"/>
                  <a:gd name="T2" fmla="*/ 1 w 125"/>
                  <a:gd name="T3" fmla="*/ 132 h 184"/>
                  <a:gd name="T4" fmla="*/ 3 w 125"/>
                  <a:gd name="T5" fmla="*/ 128 h 184"/>
                  <a:gd name="T6" fmla="*/ 8 w 125"/>
                  <a:gd name="T7" fmla="*/ 130 h 184"/>
                  <a:gd name="T8" fmla="*/ 63 w 125"/>
                  <a:gd name="T9" fmla="*/ 177 h 184"/>
                  <a:gd name="T10" fmla="*/ 83 w 125"/>
                  <a:gd name="T11" fmla="*/ 173 h 184"/>
                  <a:gd name="T12" fmla="*/ 101 w 125"/>
                  <a:gd name="T13" fmla="*/ 162 h 184"/>
                  <a:gd name="T14" fmla="*/ 113 w 125"/>
                  <a:gd name="T15" fmla="*/ 146 h 184"/>
                  <a:gd name="T16" fmla="*/ 118 w 125"/>
                  <a:gd name="T17" fmla="*/ 126 h 184"/>
                  <a:gd name="T18" fmla="*/ 112 w 125"/>
                  <a:gd name="T19" fmla="*/ 104 h 184"/>
                  <a:gd name="T20" fmla="*/ 97 w 125"/>
                  <a:gd name="T21" fmla="*/ 89 h 184"/>
                  <a:gd name="T22" fmla="*/ 68 w 125"/>
                  <a:gd name="T23" fmla="*/ 74 h 184"/>
                  <a:gd name="T24" fmla="*/ 61 w 125"/>
                  <a:gd name="T25" fmla="*/ 71 h 184"/>
                  <a:gd name="T26" fmla="*/ 54 w 125"/>
                  <a:gd name="T27" fmla="*/ 67 h 184"/>
                  <a:gd name="T28" fmla="*/ 47 w 125"/>
                  <a:gd name="T29" fmla="*/ 61 h 184"/>
                  <a:gd name="T30" fmla="*/ 48 w 125"/>
                  <a:gd name="T31" fmla="*/ 56 h 184"/>
                  <a:gd name="T32" fmla="*/ 53 w 125"/>
                  <a:gd name="T33" fmla="*/ 56 h 184"/>
                  <a:gd name="T34" fmla="*/ 58 w 125"/>
                  <a:gd name="T35" fmla="*/ 61 h 184"/>
                  <a:gd name="T36" fmla="*/ 64 w 125"/>
                  <a:gd name="T37" fmla="*/ 64 h 184"/>
                  <a:gd name="T38" fmla="*/ 71 w 125"/>
                  <a:gd name="T39" fmla="*/ 67 h 184"/>
                  <a:gd name="T40" fmla="*/ 100 w 125"/>
                  <a:gd name="T41" fmla="*/ 83 h 184"/>
                  <a:gd name="T42" fmla="*/ 119 w 125"/>
                  <a:gd name="T43" fmla="*/ 100 h 184"/>
                  <a:gd name="T44" fmla="*/ 125 w 125"/>
                  <a:gd name="T45" fmla="*/ 126 h 184"/>
                  <a:gd name="T46" fmla="*/ 120 w 125"/>
                  <a:gd name="T47" fmla="*/ 149 h 184"/>
                  <a:gd name="T48" fmla="*/ 106 w 125"/>
                  <a:gd name="T49" fmla="*/ 167 h 184"/>
                  <a:gd name="T50" fmla="*/ 86 w 125"/>
                  <a:gd name="T51" fmla="*/ 180 h 184"/>
                  <a:gd name="T52" fmla="*/ 63 w 125"/>
                  <a:gd name="T53" fmla="*/ 184 h 184"/>
                  <a:gd name="T54" fmla="*/ 89 w 125"/>
                  <a:gd name="T55" fmla="*/ 128 h 184"/>
                  <a:gd name="T56" fmla="*/ 86 w 125"/>
                  <a:gd name="T57" fmla="*/ 125 h 184"/>
                  <a:gd name="T58" fmla="*/ 84 w 125"/>
                  <a:gd name="T59" fmla="*/ 120 h 184"/>
                  <a:gd name="T60" fmla="*/ 78 w 125"/>
                  <a:gd name="T61" fmla="*/ 115 h 184"/>
                  <a:gd name="T62" fmla="*/ 71 w 125"/>
                  <a:gd name="T63" fmla="*/ 110 h 184"/>
                  <a:gd name="T64" fmla="*/ 63 w 125"/>
                  <a:gd name="T65" fmla="*/ 107 h 184"/>
                  <a:gd name="T66" fmla="*/ 46 w 125"/>
                  <a:gd name="T67" fmla="*/ 98 h 184"/>
                  <a:gd name="T68" fmla="*/ 30 w 125"/>
                  <a:gd name="T69" fmla="*/ 88 h 184"/>
                  <a:gd name="T70" fmla="*/ 17 w 125"/>
                  <a:gd name="T71" fmla="*/ 74 h 184"/>
                  <a:gd name="T72" fmla="*/ 12 w 125"/>
                  <a:gd name="T73" fmla="*/ 53 h 184"/>
                  <a:gd name="T74" fmla="*/ 16 w 125"/>
                  <a:gd name="T75" fmla="*/ 32 h 184"/>
                  <a:gd name="T76" fmla="*/ 27 w 125"/>
                  <a:gd name="T77" fmla="*/ 15 h 184"/>
                  <a:gd name="T78" fmla="*/ 44 w 125"/>
                  <a:gd name="T79" fmla="*/ 4 h 184"/>
                  <a:gd name="T80" fmla="*/ 66 w 125"/>
                  <a:gd name="T81" fmla="*/ 0 h 184"/>
                  <a:gd name="T82" fmla="*/ 96 w 125"/>
                  <a:gd name="T83" fmla="*/ 8 h 184"/>
                  <a:gd name="T84" fmla="*/ 121 w 125"/>
                  <a:gd name="T85" fmla="*/ 35 h 184"/>
                  <a:gd name="T86" fmla="*/ 120 w 125"/>
                  <a:gd name="T87" fmla="*/ 41 h 184"/>
                  <a:gd name="T88" fmla="*/ 115 w 125"/>
                  <a:gd name="T89" fmla="*/ 39 h 184"/>
                  <a:gd name="T90" fmla="*/ 92 w 125"/>
                  <a:gd name="T91" fmla="*/ 15 h 184"/>
                  <a:gd name="T92" fmla="*/ 66 w 125"/>
                  <a:gd name="T93" fmla="*/ 7 h 184"/>
                  <a:gd name="T94" fmla="*/ 47 w 125"/>
                  <a:gd name="T95" fmla="*/ 10 h 184"/>
                  <a:gd name="T96" fmla="*/ 33 w 125"/>
                  <a:gd name="T97" fmla="*/ 20 h 184"/>
                  <a:gd name="T98" fmla="*/ 23 w 125"/>
                  <a:gd name="T99" fmla="*/ 34 h 184"/>
                  <a:gd name="T100" fmla="*/ 20 w 125"/>
                  <a:gd name="T101" fmla="*/ 53 h 184"/>
                  <a:gd name="T102" fmla="*/ 24 w 125"/>
                  <a:gd name="T103" fmla="*/ 70 h 184"/>
                  <a:gd name="T104" fmla="*/ 34 w 125"/>
                  <a:gd name="T105" fmla="*/ 82 h 184"/>
                  <a:gd name="T106" fmla="*/ 50 w 125"/>
                  <a:gd name="T107" fmla="*/ 92 h 184"/>
                  <a:gd name="T108" fmla="*/ 67 w 125"/>
                  <a:gd name="T109" fmla="*/ 100 h 184"/>
                  <a:gd name="T110" fmla="*/ 74 w 125"/>
                  <a:gd name="T111" fmla="*/ 104 h 184"/>
                  <a:gd name="T112" fmla="*/ 82 w 125"/>
                  <a:gd name="T113" fmla="*/ 109 h 184"/>
                  <a:gd name="T114" fmla="*/ 90 w 125"/>
                  <a:gd name="T115" fmla="*/ 115 h 184"/>
                  <a:gd name="T116" fmla="*/ 93 w 125"/>
                  <a:gd name="T117" fmla="*/ 125 h 184"/>
                  <a:gd name="T118" fmla="*/ 89 w 125"/>
                  <a:gd name="T119" fmla="*/ 12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" h="184">
                    <a:moveTo>
                      <a:pt x="63" y="184"/>
                    </a:moveTo>
                    <a:cubicBezTo>
                      <a:pt x="35" y="184"/>
                      <a:pt x="14" y="167"/>
                      <a:pt x="1" y="132"/>
                    </a:cubicBezTo>
                    <a:cubicBezTo>
                      <a:pt x="0" y="130"/>
                      <a:pt x="1" y="128"/>
                      <a:pt x="3" y="128"/>
                    </a:cubicBezTo>
                    <a:cubicBezTo>
                      <a:pt x="5" y="127"/>
                      <a:pt x="7" y="128"/>
                      <a:pt x="8" y="130"/>
                    </a:cubicBezTo>
                    <a:cubicBezTo>
                      <a:pt x="20" y="161"/>
                      <a:pt x="38" y="177"/>
                      <a:pt x="63" y="177"/>
                    </a:cubicBezTo>
                    <a:cubicBezTo>
                      <a:pt x="70" y="177"/>
                      <a:pt x="77" y="175"/>
                      <a:pt x="83" y="173"/>
                    </a:cubicBezTo>
                    <a:cubicBezTo>
                      <a:pt x="90" y="170"/>
                      <a:pt x="96" y="167"/>
                      <a:pt x="101" y="162"/>
                    </a:cubicBezTo>
                    <a:cubicBezTo>
                      <a:pt x="106" y="157"/>
                      <a:pt x="110" y="152"/>
                      <a:pt x="113" y="146"/>
                    </a:cubicBezTo>
                    <a:cubicBezTo>
                      <a:pt x="116" y="140"/>
                      <a:pt x="118" y="133"/>
                      <a:pt x="118" y="126"/>
                    </a:cubicBezTo>
                    <a:cubicBezTo>
                      <a:pt x="118" y="117"/>
                      <a:pt x="116" y="110"/>
                      <a:pt x="112" y="104"/>
                    </a:cubicBezTo>
                    <a:cubicBezTo>
                      <a:pt x="109" y="98"/>
                      <a:pt x="103" y="93"/>
                      <a:pt x="97" y="89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66" y="73"/>
                      <a:pt x="64" y="72"/>
                      <a:pt x="61" y="71"/>
                    </a:cubicBezTo>
                    <a:cubicBezTo>
                      <a:pt x="59" y="70"/>
                      <a:pt x="56" y="68"/>
                      <a:pt x="54" y="67"/>
                    </a:cubicBezTo>
                    <a:cubicBezTo>
                      <a:pt x="51" y="65"/>
                      <a:pt x="49" y="63"/>
                      <a:pt x="47" y="61"/>
                    </a:cubicBezTo>
                    <a:cubicBezTo>
                      <a:pt x="46" y="59"/>
                      <a:pt x="46" y="57"/>
                      <a:pt x="48" y="56"/>
                    </a:cubicBezTo>
                    <a:cubicBezTo>
                      <a:pt x="49" y="55"/>
                      <a:pt x="52" y="55"/>
                      <a:pt x="53" y="56"/>
                    </a:cubicBezTo>
                    <a:cubicBezTo>
                      <a:pt x="54" y="58"/>
                      <a:pt x="56" y="59"/>
                      <a:pt x="58" y="61"/>
                    </a:cubicBezTo>
                    <a:cubicBezTo>
                      <a:pt x="60" y="62"/>
                      <a:pt x="62" y="63"/>
                      <a:pt x="64" y="64"/>
                    </a:cubicBezTo>
                    <a:cubicBezTo>
                      <a:pt x="67" y="65"/>
                      <a:pt x="69" y="66"/>
                      <a:pt x="71" y="67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8" y="88"/>
                      <a:pt x="114" y="93"/>
                      <a:pt x="119" y="100"/>
                    </a:cubicBezTo>
                    <a:cubicBezTo>
                      <a:pt x="123" y="107"/>
                      <a:pt x="125" y="116"/>
                      <a:pt x="125" y="126"/>
                    </a:cubicBezTo>
                    <a:cubicBezTo>
                      <a:pt x="125" y="134"/>
                      <a:pt x="123" y="142"/>
                      <a:pt x="120" y="149"/>
                    </a:cubicBezTo>
                    <a:cubicBezTo>
                      <a:pt x="116" y="156"/>
                      <a:pt x="112" y="162"/>
                      <a:pt x="106" y="167"/>
                    </a:cubicBezTo>
                    <a:cubicBezTo>
                      <a:pt x="100" y="173"/>
                      <a:pt x="93" y="177"/>
                      <a:pt x="86" y="180"/>
                    </a:cubicBezTo>
                    <a:cubicBezTo>
                      <a:pt x="78" y="182"/>
                      <a:pt x="71" y="184"/>
                      <a:pt x="63" y="184"/>
                    </a:cubicBezTo>
                    <a:close/>
                    <a:moveTo>
                      <a:pt x="89" y="128"/>
                    </a:moveTo>
                    <a:cubicBezTo>
                      <a:pt x="87" y="128"/>
                      <a:pt x="86" y="127"/>
                      <a:pt x="86" y="125"/>
                    </a:cubicBezTo>
                    <a:cubicBezTo>
                      <a:pt x="86" y="123"/>
                      <a:pt x="85" y="121"/>
                      <a:pt x="84" y="120"/>
                    </a:cubicBezTo>
                    <a:cubicBezTo>
                      <a:pt x="82" y="118"/>
                      <a:pt x="81" y="116"/>
                      <a:pt x="78" y="115"/>
                    </a:cubicBezTo>
                    <a:cubicBezTo>
                      <a:pt x="76" y="113"/>
                      <a:pt x="73" y="112"/>
                      <a:pt x="71" y="110"/>
                    </a:cubicBezTo>
                    <a:cubicBezTo>
                      <a:pt x="68" y="109"/>
                      <a:pt x="65" y="108"/>
                      <a:pt x="63" y="107"/>
                    </a:cubicBezTo>
                    <a:cubicBezTo>
                      <a:pt x="58" y="104"/>
                      <a:pt x="52" y="101"/>
                      <a:pt x="46" y="98"/>
                    </a:cubicBezTo>
                    <a:cubicBezTo>
                      <a:pt x="40" y="95"/>
                      <a:pt x="35" y="92"/>
                      <a:pt x="30" y="88"/>
                    </a:cubicBezTo>
                    <a:cubicBezTo>
                      <a:pt x="25" y="84"/>
                      <a:pt x="21" y="79"/>
                      <a:pt x="17" y="74"/>
                    </a:cubicBezTo>
                    <a:cubicBezTo>
                      <a:pt x="14" y="68"/>
                      <a:pt x="12" y="61"/>
                      <a:pt x="12" y="53"/>
                    </a:cubicBezTo>
                    <a:cubicBezTo>
                      <a:pt x="12" y="45"/>
                      <a:pt x="14" y="38"/>
                      <a:pt x="16" y="32"/>
                    </a:cubicBezTo>
                    <a:cubicBezTo>
                      <a:pt x="19" y="25"/>
                      <a:pt x="23" y="20"/>
                      <a:pt x="27" y="15"/>
                    </a:cubicBezTo>
                    <a:cubicBezTo>
                      <a:pt x="32" y="10"/>
                      <a:pt x="38" y="6"/>
                      <a:pt x="44" y="4"/>
                    </a:cubicBezTo>
                    <a:cubicBezTo>
                      <a:pt x="51" y="1"/>
                      <a:pt x="58" y="0"/>
                      <a:pt x="66" y="0"/>
                    </a:cubicBezTo>
                    <a:cubicBezTo>
                      <a:pt x="76" y="0"/>
                      <a:pt x="86" y="3"/>
                      <a:pt x="96" y="8"/>
                    </a:cubicBezTo>
                    <a:cubicBezTo>
                      <a:pt x="105" y="14"/>
                      <a:pt x="113" y="23"/>
                      <a:pt x="121" y="35"/>
                    </a:cubicBezTo>
                    <a:cubicBezTo>
                      <a:pt x="122" y="37"/>
                      <a:pt x="121" y="39"/>
                      <a:pt x="120" y="41"/>
                    </a:cubicBezTo>
                    <a:cubicBezTo>
                      <a:pt x="118" y="42"/>
                      <a:pt x="116" y="41"/>
                      <a:pt x="115" y="39"/>
                    </a:cubicBezTo>
                    <a:cubicBezTo>
                      <a:pt x="108" y="28"/>
                      <a:pt x="100" y="20"/>
                      <a:pt x="92" y="15"/>
                    </a:cubicBezTo>
                    <a:cubicBezTo>
                      <a:pt x="84" y="10"/>
                      <a:pt x="75" y="7"/>
                      <a:pt x="66" y="7"/>
                    </a:cubicBezTo>
                    <a:cubicBezTo>
                      <a:pt x="59" y="7"/>
                      <a:pt x="53" y="8"/>
                      <a:pt x="47" y="10"/>
                    </a:cubicBezTo>
                    <a:cubicBezTo>
                      <a:pt x="42" y="13"/>
                      <a:pt x="37" y="16"/>
                      <a:pt x="33" y="20"/>
                    </a:cubicBezTo>
                    <a:cubicBezTo>
                      <a:pt x="29" y="24"/>
                      <a:pt x="25" y="29"/>
                      <a:pt x="23" y="34"/>
                    </a:cubicBezTo>
                    <a:cubicBezTo>
                      <a:pt x="21" y="40"/>
                      <a:pt x="20" y="46"/>
                      <a:pt x="20" y="53"/>
                    </a:cubicBezTo>
                    <a:cubicBezTo>
                      <a:pt x="20" y="60"/>
                      <a:pt x="21" y="65"/>
                      <a:pt x="24" y="70"/>
                    </a:cubicBezTo>
                    <a:cubicBezTo>
                      <a:pt x="26" y="75"/>
                      <a:pt x="30" y="79"/>
                      <a:pt x="34" y="82"/>
                    </a:cubicBezTo>
                    <a:cubicBezTo>
                      <a:pt x="39" y="86"/>
                      <a:pt x="44" y="89"/>
                      <a:pt x="50" y="92"/>
                    </a:cubicBezTo>
                    <a:cubicBezTo>
                      <a:pt x="55" y="94"/>
                      <a:pt x="61" y="97"/>
                      <a:pt x="67" y="100"/>
                    </a:cubicBezTo>
                    <a:cubicBezTo>
                      <a:pt x="69" y="101"/>
                      <a:pt x="71" y="102"/>
                      <a:pt x="74" y="104"/>
                    </a:cubicBezTo>
                    <a:cubicBezTo>
                      <a:pt x="77" y="105"/>
                      <a:pt x="80" y="107"/>
                      <a:pt x="82" y="109"/>
                    </a:cubicBezTo>
                    <a:cubicBezTo>
                      <a:pt x="85" y="110"/>
                      <a:pt x="88" y="113"/>
                      <a:pt x="90" y="115"/>
                    </a:cubicBezTo>
                    <a:cubicBezTo>
                      <a:pt x="92" y="118"/>
                      <a:pt x="93" y="121"/>
                      <a:pt x="93" y="125"/>
                    </a:cubicBezTo>
                    <a:cubicBezTo>
                      <a:pt x="93" y="127"/>
                      <a:pt x="91" y="128"/>
                      <a:pt x="89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Oval 362"/>
              <p:cNvSpPr>
                <a:spLocks noChangeArrowheads="1"/>
              </p:cNvSpPr>
              <p:nvPr/>
            </p:nvSpPr>
            <p:spPr bwMode="auto">
              <a:xfrm>
                <a:off x="1447801" y="3802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Oval 363"/>
              <p:cNvSpPr>
                <a:spLocks noChangeArrowheads="1"/>
              </p:cNvSpPr>
              <p:nvPr/>
            </p:nvSpPr>
            <p:spPr bwMode="auto">
              <a:xfrm>
                <a:off x="1387476" y="4348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Oval 364"/>
              <p:cNvSpPr>
                <a:spLocks noChangeArrowheads="1"/>
              </p:cNvSpPr>
              <p:nvPr/>
            </p:nvSpPr>
            <p:spPr bwMode="auto">
              <a:xfrm>
                <a:off x="1276351" y="42640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Oval 365"/>
              <p:cNvSpPr>
                <a:spLocks noChangeArrowheads="1"/>
              </p:cNvSpPr>
              <p:nvPr/>
            </p:nvSpPr>
            <p:spPr bwMode="auto">
              <a:xfrm>
                <a:off x="1487488" y="408622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9" name="组合 858"/>
            <p:cNvGrpSpPr/>
            <p:nvPr/>
          </p:nvGrpSpPr>
          <p:grpSpPr>
            <a:xfrm>
              <a:off x="5170439" y="2192338"/>
              <a:ext cx="944563" cy="996950"/>
              <a:chOff x="5384801" y="2192338"/>
              <a:chExt cx="944563" cy="996950"/>
            </a:xfrm>
            <a:grpFill/>
          </p:grpSpPr>
          <p:sp>
            <p:nvSpPr>
              <p:cNvPr id="860" name="Freeform 366"/>
              <p:cNvSpPr/>
              <p:nvPr/>
            </p:nvSpPr>
            <p:spPr bwMode="auto">
              <a:xfrm>
                <a:off x="5400676" y="3167063"/>
                <a:ext cx="795338" cy="6350"/>
              </a:xfrm>
              <a:custGeom>
                <a:avLst/>
                <a:gdLst>
                  <a:gd name="T0" fmla="*/ 142 w 143"/>
                  <a:gd name="T1" fmla="*/ 1 h 1"/>
                  <a:gd name="T2" fmla="*/ 1 w 143"/>
                  <a:gd name="T3" fmla="*/ 1 h 1"/>
                  <a:gd name="T4" fmla="*/ 0 w 143"/>
                  <a:gd name="T5" fmla="*/ 0 h 1"/>
                  <a:gd name="T6" fmla="*/ 1 w 143"/>
                  <a:gd name="T7" fmla="*/ 0 h 1"/>
                  <a:gd name="T8" fmla="*/ 142 w 143"/>
                  <a:gd name="T9" fmla="*/ 0 h 1"/>
                  <a:gd name="T10" fmla="*/ 143 w 143"/>
                  <a:gd name="T11" fmla="*/ 0 h 1"/>
                  <a:gd name="T12" fmla="*/ 142 w 14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">
                    <a:moveTo>
                      <a:pt x="14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1"/>
                      <a:pt x="143" y="1"/>
                      <a:pt x="1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Freeform 367"/>
              <p:cNvSpPr/>
              <p:nvPr/>
            </p:nvSpPr>
            <p:spPr bwMode="auto">
              <a:xfrm>
                <a:off x="5400676" y="2849563"/>
                <a:ext cx="733425" cy="323850"/>
              </a:xfrm>
              <a:custGeom>
                <a:avLst/>
                <a:gdLst>
                  <a:gd name="T0" fmla="*/ 1 w 132"/>
                  <a:gd name="T1" fmla="*/ 58 h 58"/>
                  <a:gd name="T2" fmla="*/ 0 w 132"/>
                  <a:gd name="T3" fmla="*/ 58 h 58"/>
                  <a:gd name="T4" fmla="*/ 1 w 132"/>
                  <a:gd name="T5" fmla="*/ 57 h 58"/>
                  <a:gd name="T6" fmla="*/ 131 w 132"/>
                  <a:gd name="T7" fmla="*/ 0 h 58"/>
                  <a:gd name="T8" fmla="*/ 132 w 132"/>
                  <a:gd name="T9" fmla="*/ 0 h 58"/>
                  <a:gd name="T10" fmla="*/ 132 w 132"/>
                  <a:gd name="T11" fmla="*/ 1 h 58"/>
                  <a:gd name="T12" fmla="*/ 1 w 132"/>
                  <a:gd name="T13" fmla="*/ 58 h 58"/>
                  <a:gd name="T14" fmla="*/ 1 w 132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58">
                    <a:moveTo>
                      <a:pt x="1" y="58"/>
                    </a:moveTo>
                    <a:cubicBezTo>
                      <a:pt x="1" y="58"/>
                      <a:pt x="0" y="58"/>
                      <a:pt x="0" y="58"/>
                    </a:cubicBezTo>
                    <a:cubicBezTo>
                      <a:pt x="0" y="57"/>
                      <a:pt x="0" y="57"/>
                      <a:pt x="1" y="57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2" y="0"/>
                      <a:pt x="132" y="0"/>
                    </a:cubicBezTo>
                    <a:cubicBezTo>
                      <a:pt x="132" y="1"/>
                      <a:pt x="132" y="1"/>
                      <a:pt x="132" y="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Freeform 368"/>
              <p:cNvSpPr/>
              <p:nvPr/>
            </p:nvSpPr>
            <p:spPr bwMode="auto">
              <a:xfrm>
                <a:off x="5400676" y="2209801"/>
                <a:ext cx="128588" cy="963613"/>
              </a:xfrm>
              <a:custGeom>
                <a:avLst/>
                <a:gdLst>
                  <a:gd name="T0" fmla="*/ 1 w 23"/>
                  <a:gd name="T1" fmla="*/ 173 h 173"/>
                  <a:gd name="T2" fmla="*/ 1 w 23"/>
                  <a:gd name="T3" fmla="*/ 173 h 173"/>
                  <a:gd name="T4" fmla="*/ 0 w 23"/>
                  <a:gd name="T5" fmla="*/ 172 h 173"/>
                  <a:gd name="T6" fmla="*/ 21 w 23"/>
                  <a:gd name="T7" fmla="*/ 1 h 173"/>
                  <a:gd name="T8" fmla="*/ 22 w 23"/>
                  <a:gd name="T9" fmla="*/ 0 h 173"/>
                  <a:gd name="T10" fmla="*/ 23 w 23"/>
                  <a:gd name="T11" fmla="*/ 1 h 173"/>
                  <a:gd name="T12" fmla="*/ 2 w 23"/>
                  <a:gd name="T13" fmla="*/ 173 h 173"/>
                  <a:gd name="T14" fmla="*/ 1 w 2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Freeform 369"/>
              <p:cNvSpPr/>
              <p:nvPr/>
            </p:nvSpPr>
            <p:spPr bwMode="auto">
              <a:xfrm>
                <a:off x="5400676" y="2498726"/>
                <a:ext cx="406400" cy="674688"/>
              </a:xfrm>
              <a:custGeom>
                <a:avLst/>
                <a:gdLst>
                  <a:gd name="T0" fmla="*/ 1 w 73"/>
                  <a:gd name="T1" fmla="*/ 121 h 121"/>
                  <a:gd name="T2" fmla="*/ 0 w 73"/>
                  <a:gd name="T3" fmla="*/ 121 h 121"/>
                  <a:gd name="T4" fmla="*/ 0 w 73"/>
                  <a:gd name="T5" fmla="*/ 120 h 121"/>
                  <a:gd name="T6" fmla="*/ 71 w 73"/>
                  <a:gd name="T7" fmla="*/ 0 h 121"/>
                  <a:gd name="T8" fmla="*/ 72 w 73"/>
                  <a:gd name="T9" fmla="*/ 0 h 121"/>
                  <a:gd name="T10" fmla="*/ 72 w 73"/>
                  <a:gd name="T11" fmla="*/ 1 h 121"/>
                  <a:gd name="T12" fmla="*/ 2 w 73"/>
                  <a:gd name="T13" fmla="*/ 121 h 121"/>
                  <a:gd name="T14" fmla="*/ 1 w 73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21">
                    <a:moveTo>
                      <a:pt x="1" y="121"/>
                    </a:moveTo>
                    <a:cubicBezTo>
                      <a:pt x="1" y="121"/>
                      <a:pt x="1" y="121"/>
                      <a:pt x="0" y="121"/>
                    </a:cubicBezTo>
                    <a:cubicBezTo>
                      <a:pt x="0" y="121"/>
                      <a:pt x="0" y="120"/>
                      <a:pt x="0" y="12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2" y="0"/>
                      <a:pt x="72" y="0"/>
                    </a:cubicBezTo>
                    <a:cubicBezTo>
                      <a:pt x="73" y="0"/>
                      <a:pt x="73" y="1"/>
                      <a:pt x="72" y="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2" y="121"/>
                      <a:pt x="1" y="121"/>
                      <a:pt x="1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Freeform 370"/>
              <p:cNvSpPr/>
              <p:nvPr/>
            </p:nvSpPr>
            <p:spPr bwMode="auto">
              <a:xfrm>
                <a:off x="6122988" y="2209801"/>
                <a:ext cx="195263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0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4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Freeform 371"/>
              <p:cNvSpPr/>
              <p:nvPr/>
            </p:nvSpPr>
            <p:spPr bwMode="auto">
              <a:xfrm>
                <a:off x="6122988" y="2849563"/>
                <a:ext cx="73025" cy="323850"/>
              </a:xfrm>
              <a:custGeom>
                <a:avLst/>
                <a:gdLst>
                  <a:gd name="T0" fmla="*/ 12 w 13"/>
                  <a:gd name="T1" fmla="*/ 58 h 58"/>
                  <a:gd name="T2" fmla="*/ 12 w 13"/>
                  <a:gd name="T3" fmla="*/ 58 h 58"/>
                  <a:gd name="T4" fmla="*/ 0 w 13"/>
                  <a:gd name="T5" fmla="*/ 1 h 58"/>
                  <a:gd name="T6" fmla="*/ 1 w 13"/>
                  <a:gd name="T7" fmla="*/ 0 h 58"/>
                  <a:gd name="T8" fmla="*/ 2 w 13"/>
                  <a:gd name="T9" fmla="*/ 0 h 58"/>
                  <a:gd name="T10" fmla="*/ 13 w 13"/>
                  <a:gd name="T11" fmla="*/ 57 h 58"/>
                  <a:gd name="T12" fmla="*/ 13 w 13"/>
                  <a:gd name="T13" fmla="*/ 58 h 58"/>
                  <a:gd name="T14" fmla="*/ 12 w 13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8">
                    <a:moveTo>
                      <a:pt x="12" y="58"/>
                    </a:moveTo>
                    <a:cubicBezTo>
                      <a:pt x="12" y="58"/>
                      <a:pt x="12" y="58"/>
                      <a:pt x="12" y="5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2" y="58"/>
                      <a:pt x="1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Freeform 372"/>
              <p:cNvSpPr/>
              <p:nvPr/>
            </p:nvSpPr>
            <p:spPr bwMode="auto">
              <a:xfrm>
                <a:off x="6184901" y="2209801"/>
                <a:ext cx="133350" cy="963613"/>
              </a:xfrm>
              <a:custGeom>
                <a:avLst/>
                <a:gdLst>
                  <a:gd name="T0" fmla="*/ 1 w 24"/>
                  <a:gd name="T1" fmla="*/ 173 h 173"/>
                  <a:gd name="T2" fmla="*/ 1 w 24"/>
                  <a:gd name="T3" fmla="*/ 173 h 173"/>
                  <a:gd name="T4" fmla="*/ 1 w 24"/>
                  <a:gd name="T5" fmla="*/ 172 h 173"/>
                  <a:gd name="T6" fmla="*/ 22 w 24"/>
                  <a:gd name="T7" fmla="*/ 1 h 173"/>
                  <a:gd name="T8" fmla="*/ 23 w 24"/>
                  <a:gd name="T9" fmla="*/ 0 h 173"/>
                  <a:gd name="T10" fmla="*/ 23 w 24"/>
                  <a:gd name="T11" fmla="*/ 1 h 173"/>
                  <a:gd name="T12" fmla="*/ 2 w 24"/>
                  <a:gd name="T13" fmla="*/ 173 h 173"/>
                  <a:gd name="T14" fmla="*/ 1 w 2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0" y="173"/>
                      <a:pt x="1" y="17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3" y="0"/>
                      <a:pt x="24" y="0"/>
                      <a:pt x="23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2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Freeform 373"/>
              <p:cNvSpPr/>
              <p:nvPr/>
            </p:nvSpPr>
            <p:spPr bwMode="auto">
              <a:xfrm>
                <a:off x="5400676" y="2209801"/>
                <a:ext cx="406400" cy="963613"/>
              </a:xfrm>
              <a:custGeom>
                <a:avLst/>
                <a:gdLst>
                  <a:gd name="T0" fmla="*/ 72 w 73"/>
                  <a:gd name="T1" fmla="*/ 173 h 173"/>
                  <a:gd name="T2" fmla="*/ 71 w 73"/>
                  <a:gd name="T3" fmla="*/ 173 h 173"/>
                  <a:gd name="T4" fmla="*/ 0 w 73"/>
                  <a:gd name="T5" fmla="*/ 1 h 173"/>
                  <a:gd name="T6" fmla="*/ 1 w 73"/>
                  <a:gd name="T7" fmla="*/ 0 h 173"/>
                  <a:gd name="T8" fmla="*/ 2 w 73"/>
                  <a:gd name="T9" fmla="*/ 0 h 173"/>
                  <a:gd name="T10" fmla="*/ 73 w 73"/>
                  <a:gd name="T11" fmla="*/ 172 h 173"/>
                  <a:gd name="T12" fmla="*/ 72 w 73"/>
                  <a:gd name="T13" fmla="*/ 173 h 173"/>
                  <a:gd name="T14" fmla="*/ 72 w 73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3">
                    <a:moveTo>
                      <a:pt x="72" y="173"/>
                    </a:moveTo>
                    <a:cubicBezTo>
                      <a:pt x="71" y="173"/>
                      <a:pt x="71" y="173"/>
                      <a:pt x="71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73" y="172"/>
                      <a:pt x="73" y="172"/>
                      <a:pt x="73" y="172"/>
                    </a:cubicBezTo>
                    <a:cubicBezTo>
                      <a:pt x="73" y="173"/>
                      <a:pt x="73" y="173"/>
                      <a:pt x="72" y="173"/>
                    </a:cubicBezTo>
                    <a:cubicBezTo>
                      <a:pt x="72" y="173"/>
                      <a:pt x="72" y="173"/>
                      <a:pt x="72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Freeform 374"/>
              <p:cNvSpPr/>
              <p:nvPr/>
            </p:nvSpPr>
            <p:spPr bwMode="auto">
              <a:xfrm>
                <a:off x="5384801" y="2192338"/>
                <a:ext cx="944563" cy="996950"/>
              </a:xfrm>
              <a:custGeom>
                <a:avLst/>
                <a:gdLst>
                  <a:gd name="T0" fmla="*/ 167 w 170"/>
                  <a:gd name="T1" fmla="*/ 179 h 179"/>
                  <a:gd name="T2" fmla="*/ 145 w 170"/>
                  <a:gd name="T3" fmla="*/ 179 h 179"/>
                  <a:gd name="T4" fmla="*/ 142 w 170"/>
                  <a:gd name="T5" fmla="*/ 175 h 179"/>
                  <a:gd name="T6" fmla="*/ 145 w 170"/>
                  <a:gd name="T7" fmla="*/ 172 h 179"/>
                  <a:gd name="T8" fmla="*/ 163 w 170"/>
                  <a:gd name="T9" fmla="*/ 172 h 179"/>
                  <a:gd name="T10" fmla="*/ 163 w 170"/>
                  <a:gd name="T11" fmla="*/ 7 h 179"/>
                  <a:gd name="T12" fmla="*/ 138 w 170"/>
                  <a:gd name="T13" fmla="*/ 7 h 179"/>
                  <a:gd name="T14" fmla="*/ 138 w 170"/>
                  <a:gd name="T15" fmla="*/ 119 h 179"/>
                  <a:gd name="T16" fmla="*/ 136 w 170"/>
                  <a:gd name="T17" fmla="*/ 122 h 179"/>
                  <a:gd name="T18" fmla="*/ 132 w 170"/>
                  <a:gd name="T19" fmla="*/ 121 h 179"/>
                  <a:gd name="T20" fmla="*/ 23 w 170"/>
                  <a:gd name="T21" fmla="*/ 7 h 179"/>
                  <a:gd name="T22" fmla="*/ 8 w 170"/>
                  <a:gd name="T23" fmla="*/ 7 h 179"/>
                  <a:gd name="T24" fmla="*/ 8 w 170"/>
                  <a:gd name="T25" fmla="*/ 175 h 179"/>
                  <a:gd name="T26" fmla="*/ 4 w 170"/>
                  <a:gd name="T27" fmla="*/ 179 h 179"/>
                  <a:gd name="T28" fmla="*/ 0 w 170"/>
                  <a:gd name="T29" fmla="*/ 175 h 179"/>
                  <a:gd name="T30" fmla="*/ 0 w 170"/>
                  <a:gd name="T31" fmla="*/ 4 h 179"/>
                  <a:gd name="T32" fmla="*/ 4 w 170"/>
                  <a:gd name="T33" fmla="*/ 0 h 179"/>
                  <a:gd name="T34" fmla="*/ 25 w 170"/>
                  <a:gd name="T35" fmla="*/ 0 h 179"/>
                  <a:gd name="T36" fmla="*/ 28 w 170"/>
                  <a:gd name="T37" fmla="*/ 1 h 179"/>
                  <a:gd name="T38" fmla="*/ 131 w 170"/>
                  <a:gd name="T39" fmla="*/ 109 h 179"/>
                  <a:gd name="T40" fmla="*/ 131 w 170"/>
                  <a:gd name="T41" fmla="*/ 4 h 179"/>
                  <a:gd name="T42" fmla="*/ 134 w 170"/>
                  <a:gd name="T43" fmla="*/ 0 h 179"/>
                  <a:gd name="T44" fmla="*/ 167 w 170"/>
                  <a:gd name="T45" fmla="*/ 0 h 179"/>
                  <a:gd name="T46" fmla="*/ 170 w 170"/>
                  <a:gd name="T47" fmla="*/ 4 h 179"/>
                  <a:gd name="T48" fmla="*/ 170 w 170"/>
                  <a:gd name="T49" fmla="*/ 175 h 179"/>
                  <a:gd name="T50" fmla="*/ 167 w 170"/>
                  <a:gd name="T5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179">
                    <a:moveTo>
                      <a:pt x="167" y="179"/>
                    </a:moveTo>
                    <a:cubicBezTo>
                      <a:pt x="145" y="179"/>
                      <a:pt x="145" y="179"/>
                      <a:pt x="145" y="179"/>
                    </a:cubicBezTo>
                    <a:cubicBezTo>
                      <a:pt x="143" y="179"/>
                      <a:pt x="142" y="178"/>
                      <a:pt x="142" y="175"/>
                    </a:cubicBezTo>
                    <a:cubicBezTo>
                      <a:pt x="142" y="173"/>
                      <a:pt x="143" y="172"/>
                      <a:pt x="14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63" y="7"/>
                      <a:pt x="163" y="7"/>
                      <a:pt x="163" y="7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138" y="120"/>
                      <a:pt x="137" y="121"/>
                      <a:pt x="136" y="122"/>
                    </a:cubicBezTo>
                    <a:cubicBezTo>
                      <a:pt x="134" y="123"/>
                      <a:pt x="133" y="122"/>
                      <a:pt x="132" y="121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0"/>
                      <a:pt x="28" y="1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32" y="0"/>
                      <a:pt x="134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9" y="0"/>
                      <a:pt x="170" y="2"/>
                      <a:pt x="170" y="4"/>
                    </a:cubicBezTo>
                    <a:cubicBezTo>
                      <a:pt x="170" y="175"/>
                      <a:pt x="170" y="175"/>
                      <a:pt x="170" y="175"/>
                    </a:cubicBezTo>
                    <a:cubicBezTo>
                      <a:pt x="170" y="178"/>
                      <a:pt x="169" y="179"/>
                      <a:pt x="167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Oval 375"/>
              <p:cNvSpPr>
                <a:spLocks noChangeArrowheads="1"/>
              </p:cNvSpPr>
              <p:nvPr/>
            </p:nvSpPr>
            <p:spPr bwMode="auto">
              <a:xfrm>
                <a:off x="5467351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Oval 376"/>
              <p:cNvSpPr>
                <a:spLocks noChangeArrowheads="1"/>
              </p:cNvSpPr>
              <p:nvPr/>
            </p:nvSpPr>
            <p:spPr bwMode="auto">
              <a:xfrm>
                <a:off x="5611813" y="2749551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Oval 377"/>
              <p:cNvSpPr>
                <a:spLocks noChangeArrowheads="1"/>
              </p:cNvSpPr>
              <p:nvPr/>
            </p:nvSpPr>
            <p:spPr bwMode="auto">
              <a:xfrm>
                <a:off x="5711826" y="3000376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Oval 378"/>
              <p:cNvSpPr>
                <a:spLocks noChangeArrowheads="1"/>
              </p:cNvSpPr>
              <p:nvPr/>
            </p:nvSpPr>
            <p:spPr bwMode="auto">
              <a:xfrm>
                <a:off x="6211888" y="27670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73" name="组合 872"/>
            <p:cNvGrpSpPr/>
            <p:nvPr/>
          </p:nvGrpSpPr>
          <p:grpSpPr>
            <a:xfrm>
              <a:off x="8039051" y="2192338"/>
              <a:ext cx="582613" cy="1003300"/>
              <a:chOff x="8253413" y="2192338"/>
              <a:chExt cx="582613" cy="1003300"/>
            </a:xfrm>
            <a:grpFill/>
          </p:grpSpPr>
          <p:sp>
            <p:nvSpPr>
              <p:cNvPr id="874" name="Freeform 379"/>
              <p:cNvSpPr/>
              <p:nvPr/>
            </p:nvSpPr>
            <p:spPr bwMode="auto">
              <a:xfrm>
                <a:off x="8447088" y="2767013"/>
                <a:ext cx="11113" cy="406400"/>
              </a:xfrm>
              <a:custGeom>
                <a:avLst/>
                <a:gdLst>
                  <a:gd name="T0" fmla="*/ 1 w 2"/>
                  <a:gd name="T1" fmla="*/ 73 h 73"/>
                  <a:gd name="T2" fmla="*/ 0 w 2"/>
                  <a:gd name="T3" fmla="*/ 72 h 73"/>
                  <a:gd name="T4" fmla="*/ 0 w 2"/>
                  <a:gd name="T5" fmla="*/ 1 h 73"/>
                  <a:gd name="T6" fmla="*/ 1 w 2"/>
                  <a:gd name="T7" fmla="*/ 0 h 73"/>
                  <a:gd name="T8" fmla="*/ 2 w 2"/>
                  <a:gd name="T9" fmla="*/ 1 h 73"/>
                  <a:gd name="T10" fmla="*/ 2 w 2"/>
                  <a:gd name="T11" fmla="*/ 72 h 73"/>
                  <a:gd name="T12" fmla="*/ 1 w 2"/>
                  <a:gd name="T13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73">
                    <a:moveTo>
                      <a:pt x="1" y="73"/>
                    </a:moveTo>
                    <a:cubicBezTo>
                      <a:pt x="1" y="73"/>
                      <a:pt x="0" y="73"/>
                      <a:pt x="0" y="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Freeform 380"/>
              <p:cNvSpPr/>
              <p:nvPr/>
            </p:nvSpPr>
            <p:spPr bwMode="auto">
              <a:xfrm>
                <a:off x="8269288" y="2209801"/>
                <a:ext cx="188913" cy="963613"/>
              </a:xfrm>
              <a:custGeom>
                <a:avLst/>
                <a:gdLst>
                  <a:gd name="T0" fmla="*/ 33 w 34"/>
                  <a:gd name="T1" fmla="*/ 173 h 173"/>
                  <a:gd name="T2" fmla="*/ 32 w 34"/>
                  <a:gd name="T3" fmla="*/ 173 h 173"/>
                  <a:gd name="T4" fmla="*/ 0 w 34"/>
                  <a:gd name="T5" fmla="*/ 1 h 173"/>
                  <a:gd name="T6" fmla="*/ 1 w 34"/>
                  <a:gd name="T7" fmla="*/ 0 h 173"/>
                  <a:gd name="T8" fmla="*/ 2 w 34"/>
                  <a:gd name="T9" fmla="*/ 1 h 173"/>
                  <a:gd name="T10" fmla="*/ 34 w 34"/>
                  <a:gd name="T11" fmla="*/ 172 h 173"/>
                  <a:gd name="T12" fmla="*/ 33 w 34"/>
                  <a:gd name="T13" fmla="*/ 173 h 173"/>
                  <a:gd name="T14" fmla="*/ 33 w 34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173">
                    <a:moveTo>
                      <a:pt x="33" y="173"/>
                    </a:moveTo>
                    <a:cubicBezTo>
                      <a:pt x="33" y="173"/>
                      <a:pt x="32" y="173"/>
                      <a:pt x="32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34" y="172"/>
                      <a:pt x="34" y="172"/>
                      <a:pt x="34" y="172"/>
                    </a:cubicBezTo>
                    <a:cubicBezTo>
                      <a:pt x="34" y="173"/>
                      <a:pt x="34" y="173"/>
                      <a:pt x="33" y="173"/>
                    </a:cubicBezTo>
                    <a:cubicBezTo>
                      <a:pt x="33" y="173"/>
                      <a:pt x="33" y="173"/>
                      <a:pt x="33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Freeform 381"/>
              <p:cNvSpPr/>
              <p:nvPr/>
            </p:nvSpPr>
            <p:spPr bwMode="auto">
              <a:xfrm>
                <a:off x="8269288" y="2767013"/>
                <a:ext cx="188913" cy="406400"/>
              </a:xfrm>
              <a:custGeom>
                <a:avLst/>
                <a:gdLst>
                  <a:gd name="T0" fmla="*/ 1 w 34"/>
                  <a:gd name="T1" fmla="*/ 73 h 73"/>
                  <a:gd name="T2" fmla="*/ 1 w 34"/>
                  <a:gd name="T3" fmla="*/ 73 h 73"/>
                  <a:gd name="T4" fmla="*/ 0 w 34"/>
                  <a:gd name="T5" fmla="*/ 72 h 73"/>
                  <a:gd name="T6" fmla="*/ 32 w 34"/>
                  <a:gd name="T7" fmla="*/ 1 h 73"/>
                  <a:gd name="T8" fmla="*/ 34 w 34"/>
                  <a:gd name="T9" fmla="*/ 0 h 73"/>
                  <a:gd name="T10" fmla="*/ 34 w 34"/>
                  <a:gd name="T11" fmla="*/ 2 h 73"/>
                  <a:gd name="T12" fmla="*/ 2 w 34"/>
                  <a:gd name="T13" fmla="*/ 73 h 73"/>
                  <a:gd name="T14" fmla="*/ 1 w 34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73">
                    <a:moveTo>
                      <a:pt x="1" y="73"/>
                    </a:moveTo>
                    <a:cubicBezTo>
                      <a:pt x="1" y="73"/>
                      <a:pt x="1" y="73"/>
                      <a:pt x="1" y="73"/>
                    </a:cubicBezTo>
                    <a:cubicBezTo>
                      <a:pt x="0" y="73"/>
                      <a:pt x="0" y="73"/>
                      <a:pt x="0" y="72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1"/>
                      <a:pt x="34" y="1"/>
                      <a:pt x="34" y="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1" y="73"/>
                      <a:pt x="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Freeform 382"/>
              <p:cNvSpPr/>
              <p:nvPr/>
            </p:nvSpPr>
            <p:spPr bwMode="auto">
              <a:xfrm>
                <a:off x="8447088" y="2209801"/>
                <a:ext cx="11113" cy="568325"/>
              </a:xfrm>
              <a:custGeom>
                <a:avLst/>
                <a:gdLst>
                  <a:gd name="T0" fmla="*/ 1 w 2"/>
                  <a:gd name="T1" fmla="*/ 102 h 102"/>
                  <a:gd name="T2" fmla="*/ 0 w 2"/>
                  <a:gd name="T3" fmla="*/ 101 h 102"/>
                  <a:gd name="T4" fmla="*/ 0 w 2"/>
                  <a:gd name="T5" fmla="*/ 1 h 102"/>
                  <a:gd name="T6" fmla="*/ 1 w 2"/>
                  <a:gd name="T7" fmla="*/ 0 h 102"/>
                  <a:gd name="T8" fmla="*/ 2 w 2"/>
                  <a:gd name="T9" fmla="*/ 1 h 102"/>
                  <a:gd name="T10" fmla="*/ 2 w 2"/>
                  <a:gd name="T11" fmla="*/ 101 h 102"/>
                  <a:gd name="T12" fmla="*/ 1 w 2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2">
                    <a:moveTo>
                      <a:pt x="1" y="102"/>
                    </a:moveTo>
                    <a:cubicBezTo>
                      <a:pt x="1" y="102"/>
                      <a:pt x="0" y="102"/>
                      <a:pt x="0" y="10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01"/>
                      <a:pt x="2" y="101"/>
                      <a:pt x="2" y="101"/>
                    </a:cubicBezTo>
                    <a:cubicBezTo>
                      <a:pt x="2" y="102"/>
                      <a:pt x="2" y="102"/>
                      <a:pt x="1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Freeform 383"/>
              <p:cNvSpPr/>
              <p:nvPr/>
            </p:nvSpPr>
            <p:spPr bwMode="auto">
              <a:xfrm>
                <a:off x="8269288" y="2209801"/>
                <a:ext cx="477838" cy="477838"/>
              </a:xfrm>
              <a:custGeom>
                <a:avLst/>
                <a:gdLst>
                  <a:gd name="T0" fmla="*/ 85 w 86"/>
                  <a:gd name="T1" fmla="*/ 86 h 86"/>
                  <a:gd name="T2" fmla="*/ 85 w 86"/>
                  <a:gd name="T3" fmla="*/ 86 h 86"/>
                  <a:gd name="T4" fmla="*/ 0 w 86"/>
                  <a:gd name="T5" fmla="*/ 1 h 86"/>
                  <a:gd name="T6" fmla="*/ 0 w 86"/>
                  <a:gd name="T7" fmla="*/ 0 h 86"/>
                  <a:gd name="T8" fmla="*/ 2 w 86"/>
                  <a:gd name="T9" fmla="*/ 0 h 86"/>
                  <a:gd name="T10" fmla="*/ 86 w 86"/>
                  <a:gd name="T11" fmla="*/ 85 h 86"/>
                  <a:gd name="T12" fmla="*/ 86 w 86"/>
                  <a:gd name="T13" fmla="*/ 86 h 86"/>
                  <a:gd name="T14" fmla="*/ 85 w 86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86">
                    <a:moveTo>
                      <a:pt x="85" y="86"/>
                    </a:moveTo>
                    <a:cubicBezTo>
                      <a:pt x="85" y="86"/>
                      <a:pt x="85" y="86"/>
                      <a:pt x="85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5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5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Freeform 384"/>
              <p:cNvSpPr/>
              <p:nvPr/>
            </p:nvSpPr>
            <p:spPr bwMode="auto">
              <a:xfrm>
                <a:off x="8447088" y="2209801"/>
                <a:ext cx="300038" cy="477838"/>
              </a:xfrm>
              <a:custGeom>
                <a:avLst/>
                <a:gdLst>
                  <a:gd name="T0" fmla="*/ 53 w 54"/>
                  <a:gd name="T1" fmla="*/ 86 h 86"/>
                  <a:gd name="T2" fmla="*/ 53 w 54"/>
                  <a:gd name="T3" fmla="*/ 86 h 86"/>
                  <a:gd name="T4" fmla="*/ 0 w 54"/>
                  <a:gd name="T5" fmla="*/ 1 h 86"/>
                  <a:gd name="T6" fmla="*/ 1 w 54"/>
                  <a:gd name="T7" fmla="*/ 0 h 86"/>
                  <a:gd name="T8" fmla="*/ 2 w 54"/>
                  <a:gd name="T9" fmla="*/ 0 h 86"/>
                  <a:gd name="T10" fmla="*/ 54 w 54"/>
                  <a:gd name="T11" fmla="*/ 85 h 86"/>
                  <a:gd name="T12" fmla="*/ 54 w 54"/>
                  <a:gd name="T13" fmla="*/ 86 h 86"/>
                  <a:gd name="T14" fmla="*/ 53 w 54"/>
                  <a:gd name="T1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6">
                    <a:moveTo>
                      <a:pt x="53" y="86"/>
                    </a:moveTo>
                    <a:cubicBezTo>
                      <a:pt x="53" y="86"/>
                      <a:pt x="53" y="86"/>
                      <a:pt x="53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6"/>
                      <a:pt x="54" y="86"/>
                    </a:cubicBezTo>
                    <a:cubicBezTo>
                      <a:pt x="54" y="86"/>
                      <a:pt x="54" y="86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Freeform 385"/>
              <p:cNvSpPr/>
              <p:nvPr/>
            </p:nvSpPr>
            <p:spPr bwMode="auto">
              <a:xfrm>
                <a:off x="8253413" y="2192338"/>
                <a:ext cx="582613" cy="996950"/>
              </a:xfrm>
              <a:custGeom>
                <a:avLst/>
                <a:gdLst>
                  <a:gd name="T0" fmla="*/ 4 w 105"/>
                  <a:gd name="T1" fmla="*/ 179 h 179"/>
                  <a:gd name="T2" fmla="*/ 0 w 105"/>
                  <a:gd name="T3" fmla="*/ 175 h 179"/>
                  <a:gd name="T4" fmla="*/ 0 w 105"/>
                  <a:gd name="T5" fmla="*/ 4 h 179"/>
                  <a:gd name="T6" fmla="*/ 4 w 105"/>
                  <a:gd name="T7" fmla="*/ 0 h 179"/>
                  <a:gd name="T8" fmla="*/ 42 w 105"/>
                  <a:gd name="T9" fmla="*/ 0 h 179"/>
                  <a:gd name="T10" fmla="*/ 66 w 105"/>
                  <a:gd name="T11" fmla="*/ 3 h 179"/>
                  <a:gd name="T12" fmla="*/ 86 w 105"/>
                  <a:gd name="T13" fmla="*/ 13 h 179"/>
                  <a:gd name="T14" fmla="*/ 100 w 105"/>
                  <a:gd name="T15" fmla="*/ 30 h 179"/>
                  <a:gd name="T16" fmla="*/ 105 w 105"/>
                  <a:gd name="T17" fmla="*/ 54 h 179"/>
                  <a:gd name="T18" fmla="*/ 100 w 105"/>
                  <a:gd name="T19" fmla="*/ 79 h 179"/>
                  <a:gd name="T20" fmla="*/ 86 w 105"/>
                  <a:gd name="T21" fmla="*/ 95 h 179"/>
                  <a:gd name="T22" fmla="*/ 66 w 105"/>
                  <a:gd name="T23" fmla="*/ 105 h 179"/>
                  <a:gd name="T24" fmla="*/ 42 w 105"/>
                  <a:gd name="T25" fmla="*/ 108 h 179"/>
                  <a:gd name="T26" fmla="*/ 36 w 105"/>
                  <a:gd name="T27" fmla="*/ 108 h 179"/>
                  <a:gd name="T28" fmla="*/ 32 w 105"/>
                  <a:gd name="T29" fmla="*/ 104 h 179"/>
                  <a:gd name="T30" fmla="*/ 36 w 105"/>
                  <a:gd name="T31" fmla="*/ 101 h 179"/>
                  <a:gd name="T32" fmla="*/ 42 w 105"/>
                  <a:gd name="T33" fmla="*/ 101 h 179"/>
                  <a:gd name="T34" fmla="*/ 64 w 105"/>
                  <a:gd name="T35" fmla="*/ 98 h 179"/>
                  <a:gd name="T36" fmla="*/ 81 w 105"/>
                  <a:gd name="T37" fmla="*/ 90 h 179"/>
                  <a:gd name="T38" fmla="*/ 93 w 105"/>
                  <a:gd name="T39" fmla="*/ 75 h 179"/>
                  <a:gd name="T40" fmla="*/ 97 w 105"/>
                  <a:gd name="T41" fmla="*/ 54 h 179"/>
                  <a:gd name="T42" fmla="*/ 93 w 105"/>
                  <a:gd name="T43" fmla="*/ 33 h 179"/>
                  <a:gd name="T44" fmla="*/ 82 w 105"/>
                  <a:gd name="T45" fmla="*/ 19 h 179"/>
                  <a:gd name="T46" fmla="*/ 64 w 105"/>
                  <a:gd name="T47" fmla="*/ 10 h 179"/>
                  <a:gd name="T48" fmla="*/ 42 w 105"/>
                  <a:gd name="T49" fmla="*/ 7 h 179"/>
                  <a:gd name="T50" fmla="*/ 8 w 105"/>
                  <a:gd name="T51" fmla="*/ 7 h 179"/>
                  <a:gd name="T52" fmla="*/ 8 w 105"/>
                  <a:gd name="T53" fmla="*/ 175 h 179"/>
                  <a:gd name="T54" fmla="*/ 4 w 105"/>
                  <a:gd name="T5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5" h="179">
                    <a:moveTo>
                      <a:pt x="4" y="179"/>
                    </a:move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1" y="0"/>
                      <a:pt x="59" y="1"/>
                      <a:pt x="66" y="3"/>
                    </a:cubicBezTo>
                    <a:cubicBezTo>
                      <a:pt x="74" y="5"/>
                      <a:pt x="80" y="8"/>
                      <a:pt x="86" y="13"/>
                    </a:cubicBezTo>
                    <a:cubicBezTo>
                      <a:pt x="92" y="17"/>
                      <a:pt x="97" y="23"/>
                      <a:pt x="100" y="30"/>
                    </a:cubicBezTo>
                    <a:cubicBezTo>
                      <a:pt x="103" y="37"/>
                      <a:pt x="105" y="45"/>
                      <a:pt x="105" y="54"/>
                    </a:cubicBezTo>
                    <a:cubicBezTo>
                      <a:pt x="105" y="64"/>
                      <a:pt x="103" y="72"/>
                      <a:pt x="100" y="79"/>
                    </a:cubicBezTo>
                    <a:cubicBezTo>
                      <a:pt x="96" y="85"/>
                      <a:pt x="92" y="91"/>
                      <a:pt x="86" y="95"/>
                    </a:cubicBezTo>
                    <a:cubicBezTo>
                      <a:pt x="80" y="100"/>
                      <a:pt x="73" y="103"/>
                      <a:pt x="66" y="105"/>
                    </a:cubicBezTo>
                    <a:cubicBezTo>
                      <a:pt x="58" y="107"/>
                      <a:pt x="50" y="108"/>
                      <a:pt x="42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4" y="108"/>
                      <a:pt x="32" y="106"/>
                      <a:pt x="32" y="104"/>
                    </a:cubicBezTo>
                    <a:cubicBezTo>
                      <a:pt x="32" y="102"/>
                      <a:pt x="34" y="101"/>
                      <a:pt x="36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50" y="101"/>
                      <a:pt x="57" y="100"/>
                      <a:pt x="64" y="98"/>
                    </a:cubicBezTo>
                    <a:cubicBezTo>
                      <a:pt x="70" y="96"/>
                      <a:pt x="76" y="93"/>
                      <a:pt x="81" y="90"/>
                    </a:cubicBezTo>
                    <a:cubicBezTo>
                      <a:pt x="86" y="86"/>
                      <a:pt x="90" y="81"/>
                      <a:pt x="93" y="75"/>
                    </a:cubicBezTo>
                    <a:cubicBezTo>
                      <a:pt x="96" y="70"/>
                      <a:pt x="97" y="62"/>
                      <a:pt x="97" y="54"/>
                    </a:cubicBezTo>
                    <a:cubicBezTo>
                      <a:pt x="97" y="46"/>
                      <a:pt x="96" y="39"/>
                      <a:pt x="93" y="33"/>
                    </a:cubicBezTo>
                    <a:cubicBezTo>
                      <a:pt x="91" y="27"/>
                      <a:pt x="87" y="22"/>
                      <a:pt x="82" y="19"/>
                    </a:cubicBezTo>
                    <a:cubicBezTo>
                      <a:pt x="77" y="15"/>
                      <a:pt x="71" y="12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8" y="178"/>
                      <a:pt x="6" y="179"/>
                      <a:pt x="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Oval 386"/>
              <p:cNvSpPr>
                <a:spLocks noChangeArrowheads="1"/>
              </p:cNvSpPr>
              <p:nvPr/>
            </p:nvSpPr>
            <p:spPr bwMode="auto">
              <a:xfrm>
                <a:off x="8424863" y="31448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Oval 387"/>
              <p:cNvSpPr>
                <a:spLocks noChangeArrowheads="1"/>
              </p:cNvSpPr>
              <p:nvPr/>
            </p:nvSpPr>
            <p:spPr bwMode="auto">
              <a:xfrm>
                <a:off x="8369301" y="28559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Oval 388"/>
              <p:cNvSpPr>
                <a:spLocks noChangeArrowheads="1"/>
              </p:cNvSpPr>
              <p:nvPr/>
            </p:nvSpPr>
            <p:spPr bwMode="auto">
              <a:xfrm>
                <a:off x="8424863" y="23653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Oval 389"/>
              <p:cNvSpPr>
                <a:spLocks noChangeArrowheads="1"/>
              </p:cNvSpPr>
              <p:nvPr/>
            </p:nvSpPr>
            <p:spPr bwMode="auto">
              <a:xfrm>
                <a:off x="8620126" y="24939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5" name="组合 884"/>
            <p:cNvGrpSpPr/>
            <p:nvPr/>
          </p:nvGrpSpPr>
          <p:grpSpPr>
            <a:xfrm>
              <a:off x="10490151" y="2192338"/>
              <a:ext cx="684213" cy="996950"/>
              <a:chOff x="10704513" y="2192338"/>
              <a:chExt cx="684213" cy="996950"/>
            </a:xfrm>
            <a:grpFill/>
          </p:grpSpPr>
          <p:sp>
            <p:nvSpPr>
              <p:cNvPr id="886" name="Freeform 390"/>
              <p:cNvSpPr/>
              <p:nvPr/>
            </p:nvSpPr>
            <p:spPr bwMode="auto">
              <a:xfrm>
                <a:off x="10720388" y="3167063"/>
                <a:ext cx="650875" cy="6350"/>
              </a:xfrm>
              <a:custGeom>
                <a:avLst/>
                <a:gdLst>
                  <a:gd name="T0" fmla="*/ 116 w 117"/>
                  <a:gd name="T1" fmla="*/ 1 h 1"/>
                  <a:gd name="T2" fmla="*/ 1 w 117"/>
                  <a:gd name="T3" fmla="*/ 1 h 1"/>
                  <a:gd name="T4" fmla="*/ 0 w 117"/>
                  <a:gd name="T5" fmla="*/ 0 h 1"/>
                  <a:gd name="T6" fmla="*/ 1 w 117"/>
                  <a:gd name="T7" fmla="*/ 0 h 1"/>
                  <a:gd name="T8" fmla="*/ 116 w 117"/>
                  <a:gd name="T9" fmla="*/ 0 h 1"/>
                  <a:gd name="T10" fmla="*/ 117 w 117"/>
                  <a:gd name="T11" fmla="*/ 0 h 1"/>
                  <a:gd name="T12" fmla="*/ 116 w 117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1">
                    <a:moveTo>
                      <a:pt x="11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0"/>
                    </a:cubicBezTo>
                    <a:cubicBezTo>
                      <a:pt x="117" y="1"/>
                      <a:pt x="116" y="1"/>
                      <a:pt x="1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Freeform 391"/>
              <p:cNvSpPr/>
              <p:nvPr/>
            </p:nvSpPr>
            <p:spPr bwMode="auto">
              <a:xfrm>
                <a:off x="10720388" y="2755901"/>
                <a:ext cx="361950" cy="417513"/>
              </a:xfrm>
              <a:custGeom>
                <a:avLst/>
                <a:gdLst>
                  <a:gd name="T0" fmla="*/ 1 w 65"/>
                  <a:gd name="T1" fmla="*/ 75 h 75"/>
                  <a:gd name="T2" fmla="*/ 0 w 65"/>
                  <a:gd name="T3" fmla="*/ 75 h 75"/>
                  <a:gd name="T4" fmla="*/ 0 w 65"/>
                  <a:gd name="T5" fmla="*/ 74 h 75"/>
                  <a:gd name="T6" fmla="*/ 64 w 65"/>
                  <a:gd name="T7" fmla="*/ 0 h 75"/>
                  <a:gd name="T8" fmla="*/ 65 w 65"/>
                  <a:gd name="T9" fmla="*/ 0 h 75"/>
                  <a:gd name="T10" fmla="*/ 65 w 65"/>
                  <a:gd name="T11" fmla="*/ 1 h 75"/>
                  <a:gd name="T12" fmla="*/ 1 w 65"/>
                  <a:gd name="T13" fmla="*/ 75 h 75"/>
                  <a:gd name="T14" fmla="*/ 1 w 65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75">
                    <a:moveTo>
                      <a:pt x="1" y="75"/>
                    </a:move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0"/>
                      <a:pt x="65" y="1"/>
                      <a:pt x="65" y="1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Freeform 392"/>
              <p:cNvSpPr/>
              <p:nvPr/>
            </p:nvSpPr>
            <p:spPr bwMode="auto">
              <a:xfrm>
                <a:off x="10933113" y="2209801"/>
                <a:ext cx="149225" cy="557213"/>
              </a:xfrm>
              <a:custGeom>
                <a:avLst/>
                <a:gdLst>
                  <a:gd name="T0" fmla="*/ 26 w 27"/>
                  <a:gd name="T1" fmla="*/ 100 h 100"/>
                  <a:gd name="T2" fmla="*/ 25 w 27"/>
                  <a:gd name="T3" fmla="*/ 99 h 100"/>
                  <a:gd name="T4" fmla="*/ 0 w 27"/>
                  <a:gd name="T5" fmla="*/ 1 h 100"/>
                  <a:gd name="T6" fmla="*/ 0 w 27"/>
                  <a:gd name="T7" fmla="*/ 0 h 100"/>
                  <a:gd name="T8" fmla="*/ 1 w 27"/>
                  <a:gd name="T9" fmla="*/ 1 h 100"/>
                  <a:gd name="T10" fmla="*/ 27 w 27"/>
                  <a:gd name="T11" fmla="*/ 98 h 100"/>
                  <a:gd name="T12" fmla="*/ 26 w 27"/>
                  <a:gd name="T13" fmla="*/ 100 h 100"/>
                  <a:gd name="T14" fmla="*/ 26 w 27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00">
                    <a:moveTo>
                      <a:pt x="26" y="100"/>
                    </a:moveTo>
                    <a:cubicBezTo>
                      <a:pt x="26" y="100"/>
                      <a:pt x="25" y="99"/>
                      <a:pt x="25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6" y="100"/>
                    </a:cubicBezTo>
                    <a:cubicBezTo>
                      <a:pt x="26" y="100"/>
                      <a:pt x="26" y="100"/>
                      <a:pt x="26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Freeform 393"/>
              <p:cNvSpPr/>
              <p:nvPr/>
            </p:nvSpPr>
            <p:spPr bwMode="auto">
              <a:xfrm>
                <a:off x="10720388" y="2209801"/>
                <a:ext cx="361950" cy="557213"/>
              </a:xfrm>
              <a:custGeom>
                <a:avLst/>
                <a:gdLst>
                  <a:gd name="T0" fmla="*/ 64 w 65"/>
                  <a:gd name="T1" fmla="*/ 100 h 100"/>
                  <a:gd name="T2" fmla="*/ 63 w 65"/>
                  <a:gd name="T3" fmla="*/ 99 h 100"/>
                  <a:gd name="T4" fmla="*/ 0 w 65"/>
                  <a:gd name="T5" fmla="*/ 1 h 100"/>
                  <a:gd name="T6" fmla="*/ 0 w 65"/>
                  <a:gd name="T7" fmla="*/ 0 h 100"/>
                  <a:gd name="T8" fmla="*/ 2 w 65"/>
                  <a:gd name="T9" fmla="*/ 0 h 100"/>
                  <a:gd name="T10" fmla="*/ 65 w 65"/>
                  <a:gd name="T11" fmla="*/ 98 h 100"/>
                  <a:gd name="T12" fmla="*/ 65 w 65"/>
                  <a:gd name="T13" fmla="*/ 99 h 100"/>
                  <a:gd name="T14" fmla="*/ 64 w 65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100">
                    <a:moveTo>
                      <a:pt x="64" y="100"/>
                    </a:moveTo>
                    <a:cubicBezTo>
                      <a:pt x="64" y="100"/>
                      <a:pt x="64" y="99"/>
                      <a:pt x="63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5" y="99"/>
                      <a:pt x="65" y="99"/>
                      <a:pt x="65" y="99"/>
                    </a:cubicBezTo>
                    <a:cubicBezTo>
                      <a:pt x="65" y="100"/>
                      <a:pt x="64" y="100"/>
                      <a:pt x="64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Freeform 394"/>
              <p:cNvSpPr/>
              <p:nvPr/>
            </p:nvSpPr>
            <p:spPr bwMode="auto">
              <a:xfrm>
                <a:off x="10720388" y="2209801"/>
                <a:ext cx="223838" cy="963613"/>
              </a:xfrm>
              <a:custGeom>
                <a:avLst/>
                <a:gdLst>
                  <a:gd name="T0" fmla="*/ 1 w 40"/>
                  <a:gd name="T1" fmla="*/ 173 h 173"/>
                  <a:gd name="T2" fmla="*/ 1 w 40"/>
                  <a:gd name="T3" fmla="*/ 173 h 173"/>
                  <a:gd name="T4" fmla="*/ 0 w 40"/>
                  <a:gd name="T5" fmla="*/ 172 h 173"/>
                  <a:gd name="T6" fmla="*/ 38 w 40"/>
                  <a:gd name="T7" fmla="*/ 1 h 173"/>
                  <a:gd name="T8" fmla="*/ 39 w 40"/>
                  <a:gd name="T9" fmla="*/ 0 h 173"/>
                  <a:gd name="T10" fmla="*/ 39 w 40"/>
                  <a:gd name="T11" fmla="*/ 1 h 173"/>
                  <a:gd name="T12" fmla="*/ 2 w 40"/>
                  <a:gd name="T13" fmla="*/ 173 h 173"/>
                  <a:gd name="T14" fmla="*/ 1 w 40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0"/>
                      <a:pt x="39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Freeform 395"/>
              <p:cNvSpPr/>
              <p:nvPr/>
            </p:nvSpPr>
            <p:spPr bwMode="auto">
              <a:xfrm>
                <a:off x="10720388" y="2755901"/>
                <a:ext cx="650875" cy="417513"/>
              </a:xfrm>
              <a:custGeom>
                <a:avLst/>
                <a:gdLst>
                  <a:gd name="T0" fmla="*/ 116 w 117"/>
                  <a:gd name="T1" fmla="*/ 75 h 75"/>
                  <a:gd name="T2" fmla="*/ 115 w 117"/>
                  <a:gd name="T3" fmla="*/ 75 h 75"/>
                  <a:gd name="T4" fmla="*/ 1 w 117"/>
                  <a:gd name="T5" fmla="*/ 1 h 75"/>
                  <a:gd name="T6" fmla="*/ 0 w 117"/>
                  <a:gd name="T7" fmla="*/ 0 h 75"/>
                  <a:gd name="T8" fmla="*/ 2 w 117"/>
                  <a:gd name="T9" fmla="*/ 0 h 75"/>
                  <a:gd name="T10" fmla="*/ 116 w 117"/>
                  <a:gd name="T11" fmla="*/ 74 h 75"/>
                  <a:gd name="T12" fmla="*/ 117 w 117"/>
                  <a:gd name="T13" fmla="*/ 75 h 75"/>
                  <a:gd name="T14" fmla="*/ 116 w 117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75">
                    <a:moveTo>
                      <a:pt x="116" y="75"/>
                    </a:moveTo>
                    <a:cubicBezTo>
                      <a:pt x="116" y="75"/>
                      <a:pt x="116" y="75"/>
                      <a:pt x="115" y="7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7" y="74"/>
                      <a:pt x="117" y="75"/>
                      <a:pt x="117" y="75"/>
                    </a:cubicBezTo>
                    <a:cubicBezTo>
                      <a:pt x="117" y="75"/>
                      <a:pt x="116" y="75"/>
                      <a:pt x="11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Freeform 396"/>
              <p:cNvSpPr/>
              <p:nvPr/>
            </p:nvSpPr>
            <p:spPr bwMode="auto">
              <a:xfrm>
                <a:off x="10720388" y="2209801"/>
                <a:ext cx="223838" cy="557213"/>
              </a:xfrm>
              <a:custGeom>
                <a:avLst/>
                <a:gdLst>
                  <a:gd name="T0" fmla="*/ 1 w 40"/>
                  <a:gd name="T1" fmla="*/ 100 h 100"/>
                  <a:gd name="T2" fmla="*/ 1 w 40"/>
                  <a:gd name="T3" fmla="*/ 100 h 100"/>
                  <a:gd name="T4" fmla="*/ 0 w 40"/>
                  <a:gd name="T5" fmla="*/ 98 h 100"/>
                  <a:gd name="T6" fmla="*/ 38 w 40"/>
                  <a:gd name="T7" fmla="*/ 0 h 100"/>
                  <a:gd name="T8" fmla="*/ 39 w 40"/>
                  <a:gd name="T9" fmla="*/ 0 h 100"/>
                  <a:gd name="T10" fmla="*/ 39 w 40"/>
                  <a:gd name="T11" fmla="*/ 1 h 100"/>
                  <a:gd name="T12" fmla="*/ 2 w 40"/>
                  <a:gd name="T13" fmla="*/ 99 h 100"/>
                  <a:gd name="T14" fmla="*/ 1 w 40"/>
                  <a:gd name="T1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00">
                    <a:moveTo>
                      <a:pt x="1" y="100"/>
                    </a:moveTo>
                    <a:cubicBezTo>
                      <a:pt x="1" y="100"/>
                      <a:pt x="1" y="100"/>
                      <a:pt x="1" y="100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39" y="0"/>
                      <a:pt x="40" y="1"/>
                      <a:pt x="39" y="1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Freeform 397"/>
              <p:cNvSpPr/>
              <p:nvPr/>
            </p:nvSpPr>
            <p:spPr bwMode="auto">
              <a:xfrm>
                <a:off x="10704513" y="2192338"/>
                <a:ext cx="684213" cy="996950"/>
              </a:xfrm>
              <a:custGeom>
                <a:avLst/>
                <a:gdLst>
                  <a:gd name="T0" fmla="*/ 119 w 123"/>
                  <a:gd name="T1" fmla="*/ 179 h 179"/>
                  <a:gd name="T2" fmla="*/ 116 w 123"/>
                  <a:gd name="T3" fmla="*/ 178 h 179"/>
                  <a:gd name="T4" fmla="*/ 64 w 123"/>
                  <a:gd name="T5" fmla="*/ 104 h 179"/>
                  <a:gd name="T6" fmla="*/ 64 w 123"/>
                  <a:gd name="T7" fmla="*/ 100 h 179"/>
                  <a:gd name="T8" fmla="*/ 66 w 123"/>
                  <a:gd name="T9" fmla="*/ 98 h 179"/>
                  <a:gd name="T10" fmla="*/ 90 w 123"/>
                  <a:gd name="T11" fmla="*/ 83 h 179"/>
                  <a:gd name="T12" fmla="*/ 99 w 123"/>
                  <a:gd name="T13" fmla="*/ 54 h 179"/>
                  <a:gd name="T14" fmla="*/ 94 w 123"/>
                  <a:gd name="T15" fmla="*/ 32 h 179"/>
                  <a:gd name="T16" fmla="*/ 82 w 123"/>
                  <a:gd name="T17" fmla="*/ 18 h 179"/>
                  <a:gd name="T18" fmla="*/ 64 w 123"/>
                  <a:gd name="T19" fmla="*/ 10 h 179"/>
                  <a:gd name="T20" fmla="*/ 42 w 123"/>
                  <a:gd name="T21" fmla="*/ 7 h 179"/>
                  <a:gd name="T22" fmla="*/ 7 w 123"/>
                  <a:gd name="T23" fmla="*/ 7 h 179"/>
                  <a:gd name="T24" fmla="*/ 7 w 123"/>
                  <a:gd name="T25" fmla="*/ 175 h 179"/>
                  <a:gd name="T26" fmla="*/ 4 w 123"/>
                  <a:gd name="T27" fmla="*/ 179 h 179"/>
                  <a:gd name="T28" fmla="*/ 0 w 123"/>
                  <a:gd name="T29" fmla="*/ 175 h 179"/>
                  <a:gd name="T30" fmla="*/ 0 w 123"/>
                  <a:gd name="T31" fmla="*/ 4 h 179"/>
                  <a:gd name="T32" fmla="*/ 4 w 123"/>
                  <a:gd name="T33" fmla="*/ 0 h 179"/>
                  <a:gd name="T34" fmla="*/ 42 w 123"/>
                  <a:gd name="T35" fmla="*/ 0 h 179"/>
                  <a:gd name="T36" fmla="*/ 66 w 123"/>
                  <a:gd name="T37" fmla="*/ 3 h 179"/>
                  <a:gd name="T38" fmla="*/ 87 w 123"/>
                  <a:gd name="T39" fmla="*/ 11 h 179"/>
                  <a:gd name="T40" fmla="*/ 101 w 123"/>
                  <a:gd name="T41" fmla="*/ 28 h 179"/>
                  <a:gd name="T42" fmla="*/ 106 w 123"/>
                  <a:gd name="T43" fmla="*/ 54 h 179"/>
                  <a:gd name="T44" fmla="*/ 96 w 123"/>
                  <a:gd name="T45" fmla="*/ 87 h 179"/>
                  <a:gd name="T46" fmla="*/ 73 w 123"/>
                  <a:gd name="T47" fmla="*/ 104 h 179"/>
                  <a:gd name="T48" fmla="*/ 122 w 123"/>
                  <a:gd name="T49" fmla="*/ 173 h 179"/>
                  <a:gd name="T50" fmla="*/ 121 w 123"/>
                  <a:gd name="T51" fmla="*/ 179 h 179"/>
                  <a:gd name="T52" fmla="*/ 119 w 123"/>
                  <a:gd name="T5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179">
                    <a:moveTo>
                      <a:pt x="119" y="179"/>
                    </a:moveTo>
                    <a:cubicBezTo>
                      <a:pt x="118" y="179"/>
                      <a:pt x="117" y="179"/>
                      <a:pt x="116" y="178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3" y="102"/>
                      <a:pt x="64" y="100"/>
                    </a:cubicBezTo>
                    <a:cubicBezTo>
                      <a:pt x="64" y="99"/>
                      <a:pt x="65" y="98"/>
                      <a:pt x="66" y="98"/>
                    </a:cubicBezTo>
                    <a:cubicBezTo>
                      <a:pt x="76" y="95"/>
                      <a:pt x="84" y="90"/>
                      <a:pt x="90" y="83"/>
                    </a:cubicBezTo>
                    <a:cubicBezTo>
                      <a:pt x="96" y="75"/>
                      <a:pt x="99" y="66"/>
                      <a:pt x="99" y="54"/>
                    </a:cubicBezTo>
                    <a:cubicBezTo>
                      <a:pt x="99" y="45"/>
                      <a:pt x="97" y="37"/>
                      <a:pt x="94" y="32"/>
                    </a:cubicBezTo>
                    <a:cubicBezTo>
                      <a:pt x="92" y="26"/>
                      <a:pt x="88" y="21"/>
                      <a:pt x="82" y="18"/>
                    </a:cubicBezTo>
                    <a:cubicBezTo>
                      <a:pt x="77" y="14"/>
                      <a:pt x="71" y="11"/>
                      <a:pt x="64" y="10"/>
                    </a:cubicBezTo>
                    <a:cubicBezTo>
                      <a:pt x="57" y="8"/>
                      <a:pt x="50" y="7"/>
                      <a:pt x="4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5"/>
                      <a:pt x="7" y="175"/>
                      <a:pt x="7" y="175"/>
                    </a:cubicBezTo>
                    <a:cubicBezTo>
                      <a:pt x="7" y="178"/>
                      <a:pt x="6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0" y="0"/>
                      <a:pt x="58" y="1"/>
                      <a:pt x="66" y="3"/>
                    </a:cubicBezTo>
                    <a:cubicBezTo>
                      <a:pt x="74" y="4"/>
                      <a:pt x="81" y="7"/>
                      <a:pt x="87" y="11"/>
                    </a:cubicBezTo>
                    <a:cubicBezTo>
                      <a:pt x="93" y="16"/>
                      <a:pt x="98" y="21"/>
                      <a:pt x="101" y="28"/>
                    </a:cubicBezTo>
                    <a:cubicBezTo>
                      <a:pt x="105" y="35"/>
                      <a:pt x="106" y="44"/>
                      <a:pt x="106" y="54"/>
                    </a:cubicBezTo>
                    <a:cubicBezTo>
                      <a:pt x="106" y="68"/>
                      <a:pt x="103" y="79"/>
                      <a:pt x="96" y="87"/>
                    </a:cubicBezTo>
                    <a:cubicBezTo>
                      <a:pt x="90" y="95"/>
                      <a:pt x="82" y="100"/>
                      <a:pt x="73" y="104"/>
                    </a:cubicBezTo>
                    <a:cubicBezTo>
                      <a:pt x="122" y="173"/>
                      <a:pt x="122" y="173"/>
                      <a:pt x="122" y="173"/>
                    </a:cubicBezTo>
                    <a:cubicBezTo>
                      <a:pt x="123" y="175"/>
                      <a:pt x="123" y="177"/>
                      <a:pt x="121" y="179"/>
                    </a:cubicBezTo>
                    <a:cubicBezTo>
                      <a:pt x="120" y="179"/>
                      <a:pt x="120" y="179"/>
                      <a:pt x="119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Oval 398"/>
              <p:cNvSpPr>
                <a:spLocks noChangeArrowheads="1"/>
              </p:cNvSpPr>
              <p:nvPr/>
            </p:nvSpPr>
            <p:spPr bwMode="auto">
              <a:xfrm>
                <a:off x="10926763" y="2878138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Oval 399"/>
              <p:cNvSpPr>
                <a:spLocks noChangeArrowheads="1"/>
              </p:cNvSpPr>
              <p:nvPr/>
            </p:nvSpPr>
            <p:spPr bwMode="auto">
              <a:xfrm>
                <a:off x="10775951" y="2782888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Oval 400"/>
              <p:cNvSpPr>
                <a:spLocks noChangeArrowheads="1"/>
              </p:cNvSpPr>
              <p:nvPr/>
            </p:nvSpPr>
            <p:spPr bwMode="auto">
              <a:xfrm>
                <a:off x="10826751" y="23876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Oval 401"/>
              <p:cNvSpPr>
                <a:spLocks noChangeArrowheads="1"/>
              </p:cNvSpPr>
              <p:nvPr/>
            </p:nvSpPr>
            <p:spPr bwMode="auto">
              <a:xfrm>
                <a:off x="10977563" y="244951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98" name="组合 897"/>
            <p:cNvGrpSpPr/>
            <p:nvPr/>
          </p:nvGrpSpPr>
          <p:grpSpPr>
            <a:xfrm>
              <a:off x="9005839" y="2176463"/>
              <a:ext cx="1106488" cy="1030288"/>
              <a:chOff x="9220201" y="2176463"/>
              <a:chExt cx="1106488" cy="1030288"/>
            </a:xfrm>
            <a:grpFill/>
          </p:grpSpPr>
          <p:sp>
            <p:nvSpPr>
              <p:cNvPr id="899" name="Freeform 402"/>
              <p:cNvSpPr/>
              <p:nvPr/>
            </p:nvSpPr>
            <p:spPr bwMode="auto">
              <a:xfrm>
                <a:off x="9737726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Freeform 403"/>
              <p:cNvSpPr/>
              <p:nvPr/>
            </p:nvSpPr>
            <p:spPr bwMode="auto">
              <a:xfrm>
                <a:off x="10053638" y="2982913"/>
                <a:ext cx="88900" cy="195263"/>
              </a:xfrm>
              <a:custGeom>
                <a:avLst/>
                <a:gdLst>
                  <a:gd name="T0" fmla="*/ 2 w 16"/>
                  <a:gd name="T1" fmla="*/ 35 h 35"/>
                  <a:gd name="T2" fmla="*/ 1 w 16"/>
                  <a:gd name="T3" fmla="*/ 35 h 35"/>
                  <a:gd name="T4" fmla="*/ 1 w 16"/>
                  <a:gd name="T5" fmla="*/ 33 h 35"/>
                  <a:gd name="T6" fmla="*/ 14 w 16"/>
                  <a:gd name="T7" fmla="*/ 1 h 35"/>
                  <a:gd name="T8" fmla="*/ 16 w 16"/>
                  <a:gd name="T9" fmla="*/ 0 h 35"/>
                  <a:gd name="T10" fmla="*/ 16 w 16"/>
                  <a:gd name="T11" fmla="*/ 2 h 35"/>
                  <a:gd name="T12" fmla="*/ 2 w 16"/>
                  <a:gd name="T13" fmla="*/ 34 h 35"/>
                  <a:gd name="T14" fmla="*/ 2 w 16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5">
                    <a:moveTo>
                      <a:pt x="2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4"/>
                      <a:pt x="0" y="34"/>
                      <a:pt x="1" y="3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Freeform 404"/>
              <p:cNvSpPr/>
              <p:nvPr/>
            </p:nvSpPr>
            <p:spPr bwMode="auto">
              <a:xfrm>
                <a:off x="10004426" y="3100388"/>
                <a:ext cx="304800" cy="77788"/>
              </a:xfrm>
              <a:custGeom>
                <a:avLst/>
                <a:gdLst>
                  <a:gd name="T0" fmla="*/ 54 w 55"/>
                  <a:gd name="T1" fmla="*/ 14 h 14"/>
                  <a:gd name="T2" fmla="*/ 54 w 55"/>
                  <a:gd name="T3" fmla="*/ 14 h 14"/>
                  <a:gd name="T4" fmla="*/ 1 w 55"/>
                  <a:gd name="T5" fmla="*/ 2 h 14"/>
                  <a:gd name="T6" fmla="*/ 0 w 55"/>
                  <a:gd name="T7" fmla="*/ 1 h 14"/>
                  <a:gd name="T8" fmla="*/ 1 w 55"/>
                  <a:gd name="T9" fmla="*/ 0 h 14"/>
                  <a:gd name="T10" fmla="*/ 54 w 55"/>
                  <a:gd name="T11" fmla="*/ 12 h 14"/>
                  <a:gd name="T12" fmla="*/ 55 w 55"/>
                  <a:gd name="T13" fmla="*/ 13 h 14"/>
                  <a:gd name="T14" fmla="*/ 54 w 5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4">
                    <a:moveTo>
                      <a:pt x="54" y="14"/>
                    </a:moveTo>
                    <a:cubicBezTo>
                      <a:pt x="54" y="14"/>
                      <a:pt x="54" y="14"/>
                      <a:pt x="54" y="14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2"/>
                      <a:pt x="55" y="13"/>
                      <a:pt x="55" y="13"/>
                    </a:cubicBezTo>
                    <a:cubicBezTo>
                      <a:pt x="55" y="13"/>
                      <a:pt x="54" y="14"/>
                      <a:pt x="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Freeform 405"/>
              <p:cNvSpPr/>
              <p:nvPr/>
            </p:nvSpPr>
            <p:spPr bwMode="auto">
              <a:xfrm>
                <a:off x="9737726" y="2192338"/>
                <a:ext cx="277813" cy="919163"/>
              </a:xfrm>
              <a:custGeom>
                <a:avLst/>
                <a:gdLst>
                  <a:gd name="T0" fmla="*/ 49 w 50"/>
                  <a:gd name="T1" fmla="*/ 165 h 165"/>
                  <a:gd name="T2" fmla="*/ 48 w 50"/>
                  <a:gd name="T3" fmla="*/ 164 h 165"/>
                  <a:gd name="T4" fmla="*/ 0 w 50"/>
                  <a:gd name="T5" fmla="*/ 1 h 165"/>
                  <a:gd name="T6" fmla="*/ 1 w 50"/>
                  <a:gd name="T7" fmla="*/ 0 h 165"/>
                  <a:gd name="T8" fmla="*/ 2 w 50"/>
                  <a:gd name="T9" fmla="*/ 1 h 165"/>
                  <a:gd name="T10" fmla="*/ 50 w 50"/>
                  <a:gd name="T11" fmla="*/ 164 h 165"/>
                  <a:gd name="T12" fmla="*/ 49 w 50"/>
                  <a:gd name="T13" fmla="*/ 165 h 165"/>
                  <a:gd name="T14" fmla="*/ 49 w 50"/>
                  <a:gd name="T1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65">
                    <a:moveTo>
                      <a:pt x="49" y="165"/>
                    </a:moveTo>
                    <a:cubicBezTo>
                      <a:pt x="48" y="165"/>
                      <a:pt x="48" y="164"/>
                      <a:pt x="48" y="16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0" y="164"/>
                      <a:pt x="50" y="164"/>
                      <a:pt x="50" y="164"/>
                    </a:cubicBezTo>
                    <a:cubicBezTo>
                      <a:pt x="50" y="164"/>
                      <a:pt x="50" y="165"/>
                      <a:pt x="49" y="165"/>
                    </a:cubicBezTo>
                    <a:cubicBezTo>
                      <a:pt x="49" y="165"/>
                      <a:pt x="49" y="165"/>
                      <a:pt x="49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Freeform 406"/>
              <p:cNvSpPr/>
              <p:nvPr/>
            </p:nvSpPr>
            <p:spPr bwMode="auto">
              <a:xfrm>
                <a:off x="9737726" y="2192338"/>
                <a:ext cx="404813" cy="801688"/>
              </a:xfrm>
              <a:custGeom>
                <a:avLst/>
                <a:gdLst>
                  <a:gd name="T0" fmla="*/ 72 w 73"/>
                  <a:gd name="T1" fmla="*/ 144 h 144"/>
                  <a:gd name="T2" fmla="*/ 71 w 73"/>
                  <a:gd name="T3" fmla="*/ 144 h 144"/>
                  <a:gd name="T4" fmla="*/ 0 w 73"/>
                  <a:gd name="T5" fmla="*/ 2 h 144"/>
                  <a:gd name="T6" fmla="*/ 1 w 73"/>
                  <a:gd name="T7" fmla="*/ 0 h 144"/>
                  <a:gd name="T8" fmla="*/ 2 w 73"/>
                  <a:gd name="T9" fmla="*/ 1 h 144"/>
                  <a:gd name="T10" fmla="*/ 73 w 73"/>
                  <a:gd name="T11" fmla="*/ 143 h 144"/>
                  <a:gd name="T12" fmla="*/ 73 w 73"/>
                  <a:gd name="T13" fmla="*/ 144 h 144"/>
                  <a:gd name="T14" fmla="*/ 72 w 7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44">
                    <a:moveTo>
                      <a:pt x="72" y="144"/>
                    </a:moveTo>
                    <a:cubicBezTo>
                      <a:pt x="72" y="144"/>
                      <a:pt x="72" y="144"/>
                      <a:pt x="71" y="14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3"/>
                      <a:pt x="73" y="144"/>
                      <a:pt x="73" y="144"/>
                    </a:cubicBezTo>
                    <a:cubicBezTo>
                      <a:pt x="72" y="144"/>
                      <a:pt x="72" y="144"/>
                      <a:pt x="72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Freeform 407"/>
              <p:cNvSpPr/>
              <p:nvPr/>
            </p:nvSpPr>
            <p:spPr bwMode="auto">
              <a:xfrm>
                <a:off x="9236076" y="2687638"/>
                <a:ext cx="512763" cy="501650"/>
              </a:xfrm>
              <a:custGeom>
                <a:avLst/>
                <a:gdLst>
                  <a:gd name="T0" fmla="*/ 91 w 92"/>
                  <a:gd name="T1" fmla="*/ 90 h 90"/>
                  <a:gd name="T2" fmla="*/ 90 w 92"/>
                  <a:gd name="T3" fmla="*/ 90 h 90"/>
                  <a:gd name="T4" fmla="*/ 0 w 92"/>
                  <a:gd name="T5" fmla="*/ 1 h 90"/>
                  <a:gd name="T6" fmla="*/ 0 w 92"/>
                  <a:gd name="T7" fmla="*/ 0 h 90"/>
                  <a:gd name="T8" fmla="*/ 2 w 92"/>
                  <a:gd name="T9" fmla="*/ 0 h 90"/>
                  <a:gd name="T10" fmla="*/ 92 w 92"/>
                  <a:gd name="T11" fmla="*/ 88 h 90"/>
                  <a:gd name="T12" fmla="*/ 92 w 92"/>
                  <a:gd name="T13" fmla="*/ 90 h 90"/>
                  <a:gd name="T14" fmla="*/ 91 w 92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0">
                    <a:moveTo>
                      <a:pt x="91" y="90"/>
                    </a:moveTo>
                    <a:cubicBezTo>
                      <a:pt x="91" y="90"/>
                      <a:pt x="90" y="90"/>
                      <a:pt x="90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9"/>
                      <a:pt x="92" y="89"/>
                      <a:pt x="92" y="90"/>
                    </a:cubicBezTo>
                    <a:cubicBezTo>
                      <a:pt x="91" y="90"/>
                      <a:pt x="91" y="90"/>
                      <a:pt x="9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Freeform 408"/>
              <p:cNvSpPr/>
              <p:nvPr/>
            </p:nvSpPr>
            <p:spPr bwMode="auto">
              <a:xfrm>
                <a:off x="9236076" y="2192338"/>
                <a:ext cx="512763" cy="506413"/>
              </a:xfrm>
              <a:custGeom>
                <a:avLst/>
                <a:gdLst>
                  <a:gd name="T0" fmla="*/ 1 w 92"/>
                  <a:gd name="T1" fmla="*/ 91 h 91"/>
                  <a:gd name="T2" fmla="*/ 0 w 92"/>
                  <a:gd name="T3" fmla="*/ 90 h 91"/>
                  <a:gd name="T4" fmla="*/ 0 w 92"/>
                  <a:gd name="T5" fmla="*/ 89 h 91"/>
                  <a:gd name="T6" fmla="*/ 90 w 92"/>
                  <a:gd name="T7" fmla="*/ 1 h 91"/>
                  <a:gd name="T8" fmla="*/ 92 w 92"/>
                  <a:gd name="T9" fmla="*/ 1 h 91"/>
                  <a:gd name="T10" fmla="*/ 92 w 92"/>
                  <a:gd name="T11" fmla="*/ 2 h 91"/>
                  <a:gd name="T12" fmla="*/ 2 w 92"/>
                  <a:gd name="T13" fmla="*/ 90 h 91"/>
                  <a:gd name="T14" fmla="*/ 1 w 92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1">
                    <a:moveTo>
                      <a:pt x="1" y="91"/>
                    </a:moveTo>
                    <a:cubicBezTo>
                      <a:pt x="1" y="91"/>
                      <a:pt x="0" y="90"/>
                      <a:pt x="0" y="90"/>
                    </a:cubicBezTo>
                    <a:cubicBezTo>
                      <a:pt x="0" y="90"/>
                      <a:pt x="0" y="89"/>
                      <a:pt x="0" y="89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1" y="0"/>
                      <a:pt x="92" y="1"/>
                    </a:cubicBezTo>
                    <a:cubicBezTo>
                      <a:pt x="92" y="1"/>
                      <a:pt x="92" y="1"/>
                      <a:pt x="92" y="2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0"/>
                      <a:pt x="1" y="91"/>
                      <a:pt x="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Freeform 409"/>
              <p:cNvSpPr>
                <a:spLocks noEditPoints="1"/>
              </p:cNvSpPr>
              <p:nvPr/>
            </p:nvSpPr>
            <p:spPr bwMode="auto">
              <a:xfrm>
                <a:off x="9220201" y="2176463"/>
                <a:ext cx="1106488" cy="1030288"/>
              </a:xfrm>
              <a:custGeom>
                <a:avLst/>
                <a:gdLst>
                  <a:gd name="T0" fmla="*/ 94 w 199"/>
                  <a:gd name="T1" fmla="*/ 185 h 185"/>
                  <a:gd name="T2" fmla="*/ 57 w 199"/>
                  <a:gd name="T3" fmla="*/ 178 h 185"/>
                  <a:gd name="T4" fmla="*/ 27 w 199"/>
                  <a:gd name="T5" fmla="*/ 158 h 185"/>
                  <a:gd name="T6" fmla="*/ 7 w 199"/>
                  <a:gd name="T7" fmla="*/ 129 h 185"/>
                  <a:gd name="T8" fmla="*/ 0 w 199"/>
                  <a:gd name="T9" fmla="*/ 93 h 185"/>
                  <a:gd name="T10" fmla="*/ 8 w 199"/>
                  <a:gd name="T11" fmla="*/ 57 h 185"/>
                  <a:gd name="T12" fmla="*/ 28 w 199"/>
                  <a:gd name="T13" fmla="*/ 28 h 185"/>
                  <a:gd name="T14" fmla="*/ 58 w 199"/>
                  <a:gd name="T15" fmla="*/ 8 h 185"/>
                  <a:gd name="T16" fmla="*/ 94 w 199"/>
                  <a:gd name="T17" fmla="*/ 0 h 185"/>
                  <a:gd name="T18" fmla="*/ 130 w 199"/>
                  <a:gd name="T19" fmla="*/ 8 h 185"/>
                  <a:gd name="T20" fmla="*/ 160 w 199"/>
                  <a:gd name="T21" fmla="*/ 27 h 185"/>
                  <a:gd name="T22" fmla="*/ 180 w 199"/>
                  <a:gd name="T23" fmla="*/ 56 h 185"/>
                  <a:gd name="T24" fmla="*/ 187 w 199"/>
                  <a:gd name="T25" fmla="*/ 92 h 185"/>
                  <a:gd name="T26" fmla="*/ 170 w 199"/>
                  <a:gd name="T27" fmla="*/ 146 h 185"/>
                  <a:gd name="T28" fmla="*/ 197 w 199"/>
                  <a:gd name="T29" fmla="*/ 176 h 185"/>
                  <a:gd name="T30" fmla="*/ 199 w 199"/>
                  <a:gd name="T31" fmla="*/ 179 h 185"/>
                  <a:gd name="T32" fmla="*/ 195 w 199"/>
                  <a:gd name="T33" fmla="*/ 183 h 185"/>
                  <a:gd name="T34" fmla="*/ 195 w 199"/>
                  <a:gd name="T35" fmla="*/ 183 h 185"/>
                  <a:gd name="T36" fmla="*/ 152 w 199"/>
                  <a:gd name="T37" fmla="*/ 183 h 185"/>
                  <a:gd name="T38" fmla="*/ 149 w 199"/>
                  <a:gd name="T39" fmla="*/ 181 h 185"/>
                  <a:gd name="T40" fmla="*/ 141 w 199"/>
                  <a:gd name="T41" fmla="*/ 172 h 185"/>
                  <a:gd name="T42" fmla="*/ 119 w 199"/>
                  <a:gd name="T43" fmla="*/ 181 h 185"/>
                  <a:gd name="T44" fmla="*/ 94 w 199"/>
                  <a:gd name="T45" fmla="*/ 185 h 185"/>
                  <a:gd name="T46" fmla="*/ 94 w 199"/>
                  <a:gd name="T47" fmla="*/ 8 h 185"/>
                  <a:gd name="T48" fmla="*/ 60 w 199"/>
                  <a:gd name="T49" fmla="*/ 15 h 185"/>
                  <a:gd name="T50" fmla="*/ 33 w 199"/>
                  <a:gd name="T51" fmla="*/ 33 h 185"/>
                  <a:gd name="T52" fmla="*/ 14 w 199"/>
                  <a:gd name="T53" fmla="*/ 60 h 185"/>
                  <a:gd name="T54" fmla="*/ 8 w 199"/>
                  <a:gd name="T55" fmla="*/ 93 h 185"/>
                  <a:gd name="T56" fmla="*/ 14 w 199"/>
                  <a:gd name="T57" fmla="*/ 126 h 185"/>
                  <a:gd name="T58" fmla="*/ 33 w 199"/>
                  <a:gd name="T59" fmla="*/ 153 h 185"/>
                  <a:gd name="T60" fmla="*/ 60 w 199"/>
                  <a:gd name="T61" fmla="*/ 171 h 185"/>
                  <a:gd name="T62" fmla="*/ 94 w 199"/>
                  <a:gd name="T63" fmla="*/ 177 h 185"/>
                  <a:gd name="T64" fmla="*/ 117 w 199"/>
                  <a:gd name="T65" fmla="*/ 174 h 185"/>
                  <a:gd name="T66" fmla="*/ 140 w 199"/>
                  <a:gd name="T67" fmla="*/ 164 h 185"/>
                  <a:gd name="T68" fmla="*/ 145 w 199"/>
                  <a:gd name="T69" fmla="*/ 164 h 185"/>
                  <a:gd name="T70" fmla="*/ 153 w 199"/>
                  <a:gd name="T71" fmla="*/ 175 h 185"/>
                  <a:gd name="T72" fmla="*/ 186 w 199"/>
                  <a:gd name="T73" fmla="*/ 175 h 185"/>
                  <a:gd name="T74" fmla="*/ 162 w 199"/>
                  <a:gd name="T75" fmla="*/ 149 h 185"/>
                  <a:gd name="T76" fmla="*/ 162 w 199"/>
                  <a:gd name="T77" fmla="*/ 144 h 185"/>
                  <a:gd name="T78" fmla="*/ 180 w 199"/>
                  <a:gd name="T79" fmla="*/ 92 h 185"/>
                  <a:gd name="T80" fmla="*/ 173 w 199"/>
                  <a:gd name="T81" fmla="*/ 59 h 185"/>
                  <a:gd name="T82" fmla="*/ 154 w 199"/>
                  <a:gd name="T83" fmla="*/ 33 h 185"/>
                  <a:gd name="T84" fmla="*/ 127 w 199"/>
                  <a:gd name="T85" fmla="*/ 14 h 185"/>
                  <a:gd name="T86" fmla="*/ 94 w 199"/>
                  <a:gd name="T8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9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8"/>
                    </a:cubicBezTo>
                    <a:cubicBezTo>
                      <a:pt x="46" y="173"/>
                      <a:pt x="36" y="166"/>
                      <a:pt x="27" y="158"/>
                    </a:cubicBezTo>
                    <a:cubicBezTo>
                      <a:pt x="19" y="150"/>
                      <a:pt x="12" y="140"/>
                      <a:pt x="7" y="129"/>
                    </a:cubicBezTo>
                    <a:cubicBezTo>
                      <a:pt x="3" y="118"/>
                      <a:pt x="0" y="105"/>
                      <a:pt x="0" y="93"/>
                    </a:cubicBezTo>
                    <a:cubicBezTo>
                      <a:pt x="0" y="80"/>
                      <a:pt x="3" y="68"/>
                      <a:pt x="8" y="57"/>
                    </a:cubicBezTo>
                    <a:cubicBezTo>
                      <a:pt x="13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8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7" y="0"/>
                      <a:pt x="119" y="3"/>
                      <a:pt x="130" y="8"/>
                    </a:cubicBezTo>
                    <a:cubicBezTo>
                      <a:pt x="141" y="12"/>
                      <a:pt x="151" y="19"/>
                      <a:pt x="160" y="27"/>
                    </a:cubicBezTo>
                    <a:cubicBezTo>
                      <a:pt x="168" y="36"/>
                      <a:pt x="175" y="45"/>
                      <a:pt x="180" y="56"/>
                    </a:cubicBezTo>
                    <a:cubicBezTo>
                      <a:pt x="185" y="67"/>
                      <a:pt x="187" y="79"/>
                      <a:pt x="187" y="92"/>
                    </a:cubicBezTo>
                    <a:cubicBezTo>
                      <a:pt x="187" y="112"/>
                      <a:pt x="182" y="130"/>
                      <a:pt x="170" y="146"/>
                    </a:cubicBezTo>
                    <a:cubicBezTo>
                      <a:pt x="197" y="176"/>
                      <a:pt x="197" y="176"/>
                      <a:pt x="197" y="176"/>
                    </a:cubicBezTo>
                    <a:cubicBezTo>
                      <a:pt x="198" y="177"/>
                      <a:pt x="199" y="178"/>
                      <a:pt x="199" y="179"/>
                    </a:cubicBezTo>
                    <a:cubicBezTo>
                      <a:pt x="199" y="181"/>
                      <a:pt x="197" y="183"/>
                      <a:pt x="195" y="183"/>
                    </a:cubicBezTo>
                    <a:cubicBezTo>
                      <a:pt x="195" y="183"/>
                      <a:pt x="195" y="183"/>
                      <a:pt x="195" y="183"/>
                    </a:cubicBezTo>
                    <a:cubicBezTo>
                      <a:pt x="152" y="183"/>
                      <a:pt x="152" y="183"/>
                      <a:pt x="152" y="183"/>
                    </a:cubicBezTo>
                    <a:cubicBezTo>
                      <a:pt x="150" y="183"/>
                      <a:pt x="149" y="182"/>
                      <a:pt x="149" y="181"/>
                    </a:cubicBezTo>
                    <a:cubicBezTo>
                      <a:pt x="141" y="172"/>
                      <a:pt x="141" y="172"/>
                      <a:pt x="141" y="172"/>
                    </a:cubicBezTo>
                    <a:cubicBezTo>
                      <a:pt x="134" y="175"/>
                      <a:pt x="127" y="179"/>
                      <a:pt x="119" y="181"/>
                    </a:cubicBezTo>
                    <a:cubicBezTo>
                      <a:pt x="111" y="183"/>
                      <a:pt x="102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0"/>
                      <a:pt x="19" y="50"/>
                      <a:pt x="14" y="60"/>
                    </a:cubicBezTo>
                    <a:cubicBezTo>
                      <a:pt x="10" y="70"/>
                      <a:pt x="8" y="81"/>
                      <a:pt x="8" y="93"/>
                    </a:cubicBezTo>
                    <a:cubicBezTo>
                      <a:pt x="8" y="104"/>
                      <a:pt x="10" y="116"/>
                      <a:pt x="14" y="126"/>
                    </a:cubicBezTo>
                    <a:cubicBezTo>
                      <a:pt x="19" y="136"/>
                      <a:pt x="25" y="145"/>
                      <a:pt x="33" y="153"/>
                    </a:cubicBezTo>
                    <a:cubicBezTo>
                      <a:pt x="40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1" y="177"/>
                      <a:pt x="109" y="176"/>
                      <a:pt x="117" y="174"/>
                    </a:cubicBezTo>
                    <a:cubicBezTo>
                      <a:pt x="125" y="171"/>
                      <a:pt x="133" y="168"/>
                      <a:pt x="140" y="164"/>
                    </a:cubicBezTo>
                    <a:cubicBezTo>
                      <a:pt x="141" y="163"/>
                      <a:pt x="143" y="163"/>
                      <a:pt x="145" y="16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86" y="175"/>
                      <a:pt x="186" y="175"/>
                      <a:pt x="186" y="175"/>
                    </a:cubicBezTo>
                    <a:cubicBezTo>
                      <a:pt x="162" y="149"/>
                      <a:pt x="162" y="149"/>
                      <a:pt x="162" y="149"/>
                    </a:cubicBezTo>
                    <a:cubicBezTo>
                      <a:pt x="161" y="147"/>
                      <a:pt x="161" y="145"/>
                      <a:pt x="162" y="144"/>
                    </a:cubicBezTo>
                    <a:cubicBezTo>
                      <a:pt x="174" y="129"/>
                      <a:pt x="180" y="111"/>
                      <a:pt x="180" y="92"/>
                    </a:cubicBezTo>
                    <a:cubicBezTo>
                      <a:pt x="180" y="80"/>
                      <a:pt x="178" y="69"/>
                      <a:pt x="173" y="59"/>
                    </a:cubicBezTo>
                    <a:cubicBezTo>
                      <a:pt x="169" y="49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4"/>
                    </a:cubicBezTo>
                    <a:cubicBezTo>
                      <a:pt x="117" y="10"/>
                      <a:pt x="106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Oval 410"/>
              <p:cNvSpPr>
                <a:spLocks noChangeArrowheads="1"/>
              </p:cNvSpPr>
              <p:nvPr/>
            </p:nvSpPr>
            <p:spPr bwMode="auto">
              <a:xfrm>
                <a:off x="10020301" y="29606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Oval 411"/>
              <p:cNvSpPr>
                <a:spLocks noChangeArrowheads="1"/>
              </p:cNvSpPr>
              <p:nvPr/>
            </p:nvSpPr>
            <p:spPr bwMode="auto">
              <a:xfrm>
                <a:off x="9715501" y="266541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Oval 412"/>
              <p:cNvSpPr>
                <a:spLocks noChangeArrowheads="1"/>
              </p:cNvSpPr>
              <p:nvPr/>
            </p:nvSpPr>
            <p:spPr bwMode="auto">
              <a:xfrm>
                <a:off x="9831388" y="24050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Oval 413"/>
              <p:cNvSpPr>
                <a:spLocks noChangeArrowheads="1"/>
              </p:cNvSpPr>
              <p:nvPr/>
            </p:nvSpPr>
            <p:spPr bwMode="auto">
              <a:xfrm>
                <a:off x="9464676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Oval 414"/>
              <p:cNvSpPr>
                <a:spLocks noChangeArrowheads="1"/>
              </p:cNvSpPr>
              <p:nvPr/>
            </p:nvSpPr>
            <p:spPr bwMode="auto">
              <a:xfrm>
                <a:off x="9464676" y="24209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2" name="组合 911"/>
            <p:cNvGrpSpPr/>
            <p:nvPr/>
          </p:nvGrpSpPr>
          <p:grpSpPr>
            <a:xfrm>
              <a:off x="6559501" y="2176463"/>
              <a:ext cx="1039813" cy="1030288"/>
              <a:chOff x="6773863" y="2176463"/>
              <a:chExt cx="1039813" cy="1030288"/>
            </a:xfrm>
            <a:grpFill/>
          </p:grpSpPr>
          <p:sp>
            <p:nvSpPr>
              <p:cNvPr id="913" name="Freeform 415"/>
              <p:cNvSpPr/>
              <p:nvPr/>
            </p:nvSpPr>
            <p:spPr bwMode="auto">
              <a:xfrm>
                <a:off x="7291388" y="2192338"/>
                <a:ext cx="11113" cy="996950"/>
              </a:xfrm>
              <a:custGeom>
                <a:avLst/>
                <a:gdLst>
                  <a:gd name="T0" fmla="*/ 1 w 2"/>
                  <a:gd name="T1" fmla="*/ 179 h 179"/>
                  <a:gd name="T2" fmla="*/ 0 w 2"/>
                  <a:gd name="T3" fmla="*/ 178 h 179"/>
                  <a:gd name="T4" fmla="*/ 0 w 2"/>
                  <a:gd name="T5" fmla="*/ 1 h 179"/>
                  <a:gd name="T6" fmla="*/ 1 w 2"/>
                  <a:gd name="T7" fmla="*/ 0 h 179"/>
                  <a:gd name="T8" fmla="*/ 2 w 2"/>
                  <a:gd name="T9" fmla="*/ 1 h 179"/>
                  <a:gd name="T10" fmla="*/ 2 w 2"/>
                  <a:gd name="T11" fmla="*/ 178 h 179"/>
                  <a:gd name="T12" fmla="*/ 1 w 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9">
                    <a:moveTo>
                      <a:pt x="1" y="179"/>
                    </a:moveTo>
                    <a:cubicBezTo>
                      <a:pt x="0" y="179"/>
                      <a:pt x="0" y="179"/>
                      <a:pt x="0" y="17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2" y="179"/>
                      <a:pt x="1" y="179"/>
                      <a:pt x="1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Freeform 416"/>
              <p:cNvSpPr/>
              <p:nvPr/>
            </p:nvSpPr>
            <p:spPr bwMode="auto">
              <a:xfrm>
                <a:off x="7291388" y="2192338"/>
                <a:ext cx="504825" cy="506413"/>
              </a:xfrm>
              <a:custGeom>
                <a:avLst/>
                <a:gdLst>
                  <a:gd name="T0" fmla="*/ 90 w 91"/>
                  <a:gd name="T1" fmla="*/ 91 h 91"/>
                  <a:gd name="T2" fmla="*/ 89 w 91"/>
                  <a:gd name="T3" fmla="*/ 91 h 91"/>
                  <a:gd name="T4" fmla="*/ 0 w 91"/>
                  <a:gd name="T5" fmla="*/ 2 h 91"/>
                  <a:gd name="T6" fmla="*/ 0 w 91"/>
                  <a:gd name="T7" fmla="*/ 1 h 91"/>
                  <a:gd name="T8" fmla="*/ 1 w 91"/>
                  <a:gd name="T9" fmla="*/ 1 h 91"/>
                  <a:gd name="T10" fmla="*/ 90 w 91"/>
                  <a:gd name="T11" fmla="*/ 90 h 91"/>
                  <a:gd name="T12" fmla="*/ 90 w 91"/>
                  <a:gd name="T13" fmla="*/ 91 h 91"/>
                  <a:gd name="T14" fmla="*/ 90 w 91"/>
                  <a:gd name="T1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1">
                    <a:moveTo>
                      <a:pt x="90" y="91"/>
                    </a:moveTo>
                    <a:cubicBezTo>
                      <a:pt x="90" y="91"/>
                      <a:pt x="89" y="91"/>
                      <a:pt x="89" y="9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1" y="90"/>
                      <a:pt x="91" y="91"/>
                      <a:pt x="90" y="91"/>
                    </a:cubicBezTo>
                    <a:cubicBezTo>
                      <a:pt x="90" y="91"/>
                      <a:pt x="90" y="91"/>
                      <a:pt x="90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Freeform 417"/>
              <p:cNvSpPr/>
              <p:nvPr/>
            </p:nvSpPr>
            <p:spPr bwMode="auto">
              <a:xfrm>
                <a:off x="7291388" y="2687638"/>
                <a:ext cx="504825" cy="501650"/>
              </a:xfrm>
              <a:custGeom>
                <a:avLst/>
                <a:gdLst>
                  <a:gd name="T0" fmla="*/ 1 w 91"/>
                  <a:gd name="T1" fmla="*/ 90 h 90"/>
                  <a:gd name="T2" fmla="*/ 0 w 91"/>
                  <a:gd name="T3" fmla="*/ 90 h 90"/>
                  <a:gd name="T4" fmla="*/ 0 w 91"/>
                  <a:gd name="T5" fmla="*/ 88 h 90"/>
                  <a:gd name="T6" fmla="*/ 89 w 91"/>
                  <a:gd name="T7" fmla="*/ 1 h 90"/>
                  <a:gd name="T8" fmla="*/ 91 w 91"/>
                  <a:gd name="T9" fmla="*/ 1 h 90"/>
                  <a:gd name="T10" fmla="*/ 90 w 91"/>
                  <a:gd name="T11" fmla="*/ 2 h 90"/>
                  <a:gd name="T12" fmla="*/ 1 w 91"/>
                  <a:gd name="T13" fmla="*/ 90 h 90"/>
                  <a:gd name="T14" fmla="*/ 1 w 9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90">
                    <a:moveTo>
                      <a:pt x="1" y="90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89"/>
                      <a:pt x="0" y="89"/>
                      <a:pt x="0" y="8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0"/>
                      <a:pt x="90" y="0"/>
                      <a:pt x="91" y="1"/>
                    </a:cubicBezTo>
                    <a:cubicBezTo>
                      <a:pt x="91" y="1"/>
                      <a:pt x="91" y="2"/>
                      <a:pt x="90" y="2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Freeform 418"/>
              <p:cNvSpPr/>
              <p:nvPr/>
            </p:nvSpPr>
            <p:spPr bwMode="auto">
              <a:xfrm>
                <a:off x="6913563" y="2687638"/>
                <a:ext cx="882650" cy="328613"/>
              </a:xfrm>
              <a:custGeom>
                <a:avLst/>
                <a:gdLst>
                  <a:gd name="T0" fmla="*/ 1 w 159"/>
                  <a:gd name="T1" fmla="*/ 59 h 59"/>
                  <a:gd name="T2" fmla="*/ 0 w 159"/>
                  <a:gd name="T3" fmla="*/ 58 h 59"/>
                  <a:gd name="T4" fmla="*/ 0 w 159"/>
                  <a:gd name="T5" fmla="*/ 57 h 59"/>
                  <a:gd name="T6" fmla="*/ 158 w 159"/>
                  <a:gd name="T7" fmla="*/ 0 h 59"/>
                  <a:gd name="T8" fmla="*/ 159 w 159"/>
                  <a:gd name="T9" fmla="*/ 1 h 59"/>
                  <a:gd name="T10" fmla="*/ 158 w 159"/>
                  <a:gd name="T11" fmla="*/ 2 h 59"/>
                  <a:gd name="T12" fmla="*/ 1 w 159"/>
                  <a:gd name="T13" fmla="*/ 59 h 59"/>
                  <a:gd name="T14" fmla="*/ 1 w 159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59">
                    <a:moveTo>
                      <a:pt x="1" y="59"/>
                    </a:moveTo>
                    <a:cubicBezTo>
                      <a:pt x="0" y="59"/>
                      <a:pt x="0" y="59"/>
                      <a:pt x="0" y="58"/>
                    </a:cubicBezTo>
                    <a:cubicBezTo>
                      <a:pt x="0" y="58"/>
                      <a:pt x="0" y="57"/>
                      <a:pt x="0" y="57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8" y="0"/>
                      <a:pt x="159" y="0"/>
                      <a:pt x="159" y="1"/>
                    </a:cubicBezTo>
                    <a:cubicBezTo>
                      <a:pt x="159" y="1"/>
                      <a:pt x="159" y="2"/>
                      <a:pt x="158" y="2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Freeform 419"/>
              <p:cNvSpPr>
                <a:spLocks noEditPoints="1"/>
              </p:cNvSpPr>
              <p:nvPr/>
            </p:nvSpPr>
            <p:spPr bwMode="auto">
              <a:xfrm>
                <a:off x="6773863" y="2176463"/>
                <a:ext cx="1039813" cy="1030288"/>
              </a:xfrm>
              <a:custGeom>
                <a:avLst/>
                <a:gdLst>
                  <a:gd name="T0" fmla="*/ 94 w 187"/>
                  <a:gd name="T1" fmla="*/ 185 h 185"/>
                  <a:gd name="T2" fmla="*/ 57 w 187"/>
                  <a:gd name="T3" fmla="*/ 177 h 185"/>
                  <a:gd name="T4" fmla="*/ 28 w 187"/>
                  <a:gd name="T5" fmla="*/ 158 h 185"/>
                  <a:gd name="T6" fmla="*/ 7 w 187"/>
                  <a:gd name="T7" fmla="*/ 128 h 185"/>
                  <a:gd name="T8" fmla="*/ 0 w 187"/>
                  <a:gd name="T9" fmla="*/ 93 h 185"/>
                  <a:gd name="T10" fmla="*/ 7 w 187"/>
                  <a:gd name="T11" fmla="*/ 57 h 185"/>
                  <a:gd name="T12" fmla="*/ 28 w 187"/>
                  <a:gd name="T13" fmla="*/ 28 h 185"/>
                  <a:gd name="T14" fmla="*/ 57 w 187"/>
                  <a:gd name="T15" fmla="*/ 8 h 185"/>
                  <a:gd name="T16" fmla="*/ 94 w 187"/>
                  <a:gd name="T17" fmla="*/ 0 h 185"/>
                  <a:gd name="T18" fmla="*/ 130 w 187"/>
                  <a:gd name="T19" fmla="*/ 8 h 185"/>
                  <a:gd name="T20" fmla="*/ 160 w 187"/>
                  <a:gd name="T21" fmla="*/ 28 h 185"/>
                  <a:gd name="T22" fmla="*/ 180 w 187"/>
                  <a:gd name="T23" fmla="*/ 57 h 185"/>
                  <a:gd name="T24" fmla="*/ 187 w 187"/>
                  <a:gd name="T25" fmla="*/ 93 h 185"/>
                  <a:gd name="T26" fmla="*/ 180 w 187"/>
                  <a:gd name="T27" fmla="*/ 128 h 185"/>
                  <a:gd name="T28" fmla="*/ 160 w 187"/>
                  <a:gd name="T29" fmla="*/ 158 h 185"/>
                  <a:gd name="T30" fmla="*/ 130 w 187"/>
                  <a:gd name="T31" fmla="*/ 178 h 185"/>
                  <a:gd name="T32" fmla="*/ 94 w 187"/>
                  <a:gd name="T33" fmla="*/ 185 h 185"/>
                  <a:gd name="T34" fmla="*/ 94 w 187"/>
                  <a:gd name="T35" fmla="*/ 8 h 185"/>
                  <a:gd name="T36" fmla="*/ 60 w 187"/>
                  <a:gd name="T37" fmla="*/ 15 h 185"/>
                  <a:gd name="T38" fmla="*/ 33 w 187"/>
                  <a:gd name="T39" fmla="*/ 33 h 185"/>
                  <a:gd name="T40" fmla="*/ 14 w 187"/>
                  <a:gd name="T41" fmla="*/ 60 h 185"/>
                  <a:gd name="T42" fmla="*/ 7 w 187"/>
                  <a:gd name="T43" fmla="*/ 93 h 185"/>
                  <a:gd name="T44" fmla="*/ 14 w 187"/>
                  <a:gd name="T45" fmla="*/ 125 h 185"/>
                  <a:gd name="T46" fmla="*/ 33 w 187"/>
                  <a:gd name="T47" fmla="*/ 152 h 185"/>
                  <a:gd name="T48" fmla="*/ 60 w 187"/>
                  <a:gd name="T49" fmla="*/ 171 h 185"/>
                  <a:gd name="T50" fmla="*/ 94 w 187"/>
                  <a:gd name="T51" fmla="*/ 177 h 185"/>
                  <a:gd name="T52" fmla="*/ 127 w 187"/>
                  <a:gd name="T53" fmla="*/ 171 h 185"/>
                  <a:gd name="T54" fmla="*/ 154 w 187"/>
                  <a:gd name="T55" fmla="*/ 152 h 185"/>
                  <a:gd name="T56" fmla="*/ 173 w 187"/>
                  <a:gd name="T57" fmla="*/ 125 h 185"/>
                  <a:gd name="T58" fmla="*/ 180 w 187"/>
                  <a:gd name="T59" fmla="*/ 93 h 185"/>
                  <a:gd name="T60" fmla="*/ 173 w 187"/>
                  <a:gd name="T61" fmla="*/ 60 h 185"/>
                  <a:gd name="T62" fmla="*/ 154 w 187"/>
                  <a:gd name="T63" fmla="*/ 33 h 185"/>
                  <a:gd name="T64" fmla="*/ 127 w 187"/>
                  <a:gd name="T65" fmla="*/ 15 h 185"/>
                  <a:gd name="T66" fmla="*/ 94 w 187"/>
                  <a:gd name="T67" fmla="*/ 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7" h="185">
                    <a:moveTo>
                      <a:pt x="94" y="185"/>
                    </a:moveTo>
                    <a:cubicBezTo>
                      <a:pt x="81" y="185"/>
                      <a:pt x="69" y="182"/>
                      <a:pt x="57" y="177"/>
                    </a:cubicBezTo>
                    <a:cubicBezTo>
                      <a:pt x="46" y="173"/>
                      <a:pt x="36" y="166"/>
                      <a:pt x="28" y="158"/>
                    </a:cubicBezTo>
                    <a:cubicBezTo>
                      <a:pt x="19" y="149"/>
                      <a:pt x="12" y="140"/>
                      <a:pt x="7" y="128"/>
                    </a:cubicBezTo>
                    <a:cubicBezTo>
                      <a:pt x="2" y="117"/>
                      <a:pt x="0" y="105"/>
                      <a:pt x="0" y="93"/>
                    </a:cubicBezTo>
                    <a:cubicBezTo>
                      <a:pt x="0" y="80"/>
                      <a:pt x="2" y="68"/>
                      <a:pt x="7" y="57"/>
                    </a:cubicBezTo>
                    <a:cubicBezTo>
                      <a:pt x="12" y="46"/>
                      <a:pt x="19" y="36"/>
                      <a:pt x="28" y="28"/>
                    </a:cubicBezTo>
                    <a:cubicBezTo>
                      <a:pt x="36" y="19"/>
                      <a:pt x="46" y="13"/>
                      <a:pt x="57" y="8"/>
                    </a:cubicBezTo>
                    <a:cubicBezTo>
                      <a:pt x="69" y="3"/>
                      <a:pt x="81" y="0"/>
                      <a:pt x="94" y="0"/>
                    </a:cubicBezTo>
                    <a:cubicBezTo>
                      <a:pt x="106" y="0"/>
                      <a:pt x="118" y="3"/>
                      <a:pt x="130" y="8"/>
                    </a:cubicBezTo>
                    <a:cubicBezTo>
                      <a:pt x="141" y="13"/>
                      <a:pt x="151" y="19"/>
                      <a:pt x="160" y="28"/>
                    </a:cubicBezTo>
                    <a:cubicBezTo>
                      <a:pt x="168" y="36"/>
                      <a:pt x="175" y="46"/>
                      <a:pt x="180" y="57"/>
                    </a:cubicBezTo>
                    <a:cubicBezTo>
                      <a:pt x="185" y="68"/>
                      <a:pt x="187" y="80"/>
                      <a:pt x="187" y="93"/>
                    </a:cubicBezTo>
                    <a:cubicBezTo>
                      <a:pt x="187" y="105"/>
                      <a:pt x="185" y="117"/>
                      <a:pt x="180" y="128"/>
                    </a:cubicBezTo>
                    <a:cubicBezTo>
                      <a:pt x="175" y="140"/>
                      <a:pt x="168" y="149"/>
                      <a:pt x="160" y="158"/>
                    </a:cubicBezTo>
                    <a:cubicBezTo>
                      <a:pt x="151" y="166"/>
                      <a:pt x="141" y="173"/>
                      <a:pt x="130" y="178"/>
                    </a:cubicBezTo>
                    <a:cubicBezTo>
                      <a:pt x="118" y="182"/>
                      <a:pt x="106" y="185"/>
                      <a:pt x="94" y="185"/>
                    </a:cubicBezTo>
                    <a:close/>
                    <a:moveTo>
                      <a:pt x="94" y="8"/>
                    </a:moveTo>
                    <a:cubicBezTo>
                      <a:pt x="82" y="8"/>
                      <a:pt x="71" y="10"/>
                      <a:pt x="60" y="15"/>
                    </a:cubicBezTo>
                    <a:cubicBezTo>
                      <a:pt x="50" y="19"/>
                      <a:pt x="41" y="25"/>
                      <a:pt x="33" y="33"/>
                    </a:cubicBezTo>
                    <a:cubicBezTo>
                      <a:pt x="25" y="41"/>
                      <a:pt x="19" y="50"/>
                      <a:pt x="14" y="60"/>
                    </a:cubicBezTo>
                    <a:cubicBezTo>
                      <a:pt x="10" y="70"/>
                      <a:pt x="7" y="81"/>
                      <a:pt x="7" y="93"/>
                    </a:cubicBezTo>
                    <a:cubicBezTo>
                      <a:pt x="7" y="104"/>
                      <a:pt x="10" y="115"/>
                      <a:pt x="14" y="125"/>
                    </a:cubicBezTo>
                    <a:cubicBezTo>
                      <a:pt x="19" y="136"/>
                      <a:pt x="25" y="145"/>
                      <a:pt x="33" y="152"/>
                    </a:cubicBezTo>
                    <a:cubicBezTo>
                      <a:pt x="41" y="160"/>
                      <a:pt x="50" y="166"/>
                      <a:pt x="60" y="171"/>
                    </a:cubicBezTo>
                    <a:cubicBezTo>
                      <a:pt x="71" y="175"/>
                      <a:pt x="82" y="177"/>
                      <a:pt x="94" y="177"/>
                    </a:cubicBezTo>
                    <a:cubicBezTo>
                      <a:pt x="105" y="177"/>
                      <a:pt x="116" y="175"/>
                      <a:pt x="127" y="171"/>
                    </a:cubicBezTo>
                    <a:cubicBezTo>
                      <a:pt x="137" y="166"/>
                      <a:pt x="147" y="160"/>
                      <a:pt x="154" y="152"/>
                    </a:cubicBezTo>
                    <a:cubicBezTo>
                      <a:pt x="162" y="145"/>
                      <a:pt x="168" y="136"/>
                      <a:pt x="173" y="125"/>
                    </a:cubicBezTo>
                    <a:cubicBezTo>
                      <a:pt x="178" y="115"/>
                      <a:pt x="180" y="104"/>
                      <a:pt x="180" y="93"/>
                    </a:cubicBezTo>
                    <a:cubicBezTo>
                      <a:pt x="180" y="81"/>
                      <a:pt x="178" y="70"/>
                      <a:pt x="173" y="60"/>
                    </a:cubicBezTo>
                    <a:cubicBezTo>
                      <a:pt x="168" y="50"/>
                      <a:pt x="162" y="40"/>
                      <a:pt x="154" y="33"/>
                    </a:cubicBezTo>
                    <a:cubicBezTo>
                      <a:pt x="147" y="25"/>
                      <a:pt x="137" y="19"/>
                      <a:pt x="127" y="15"/>
                    </a:cubicBezTo>
                    <a:cubicBezTo>
                      <a:pt x="116" y="10"/>
                      <a:pt x="105" y="8"/>
                      <a:pt x="9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Oval 420"/>
              <p:cNvSpPr>
                <a:spLocks noChangeArrowheads="1"/>
              </p:cNvSpPr>
              <p:nvPr/>
            </p:nvSpPr>
            <p:spPr bwMode="auto">
              <a:xfrm>
                <a:off x="7269163" y="2844801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Oval 421"/>
              <p:cNvSpPr>
                <a:spLocks noChangeArrowheads="1"/>
              </p:cNvSpPr>
              <p:nvPr/>
            </p:nvSpPr>
            <p:spPr bwMode="auto">
              <a:xfrm>
                <a:off x="7513638" y="242093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Oval 422"/>
              <p:cNvSpPr>
                <a:spLocks noChangeArrowheads="1"/>
              </p:cNvSpPr>
              <p:nvPr/>
            </p:nvSpPr>
            <p:spPr bwMode="auto">
              <a:xfrm>
                <a:off x="7513638" y="2911476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Oval 424"/>
              <p:cNvSpPr>
                <a:spLocks noChangeArrowheads="1"/>
              </p:cNvSpPr>
              <p:nvPr/>
            </p:nvSpPr>
            <p:spPr bwMode="auto">
              <a:xfrm>
                <a:off x="699135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" name="组合 921"/>
            <p:cNvGrpSpPr/>
            <p:nvPr/>
          </p:nvGrpSpPr>
          <p:grpSpPr>
            <a:xfrm>
              <a:off x="3552776" y="2192338"/>
              <a:ext cx="1200150" cy="996950"/>
              <a:chOff x="3767138" y="2192338"/>
              <a:chExt cx="1200150" cy="996950"/>
            </a:xfrm>
            <a:grpFill/>
          </p:grpSpPr>
          <p:sp>
            <p:nvSpPr>
              <p:cNvPr id="923" name="Freeform 425"/>
              <p:cNvSpPr/>
              <p:nvPr/>
            </p:nvSpPr>
            <p:spPr bwMode="auto">
              <a:xfrm>
                <a:off x="3967163" y="2838450"/>
                <a:ext cx="404813" cy="334963"/>
              </a:xfrm>
              <a:custGeom>
                <a:avLst/>
                <a:gdLst>
                  <a:gd name="T0" fmla="*/ 1 w 73"/>
                  <a:gd name="T1" fmla="*/ 60 h 60"/>
                  <a:gd name="T2" fmla="*/ 0 w 73"/>
                  <a:gd name="T3" fmla="*/ 60 h 60"/>
                  <a:gd name="T4" fmla="*/ 0 w 73"/>
                  <a:gd name="T5" fmla="*/ 59 h 60"/>
                  <a:gd name="T6" fmla="*/ 71 w 73"/>
                  <a:gd name="T7" fmla="*/ 1 h 60"/>
                  <a:gd name="T8" fmla="*/ 73 w 73"/>
                  <a:gd name="T9" fmla="*/ 1 h 60"/>
                  <a:gd name="T10" fmla="*/ 73 w 73"/>
                  <a:gd name="T11" fmla="*/ 2 h 60"/>
                  <a:gd name="T12" fmla="*/ 1 w 73"/>
                  <a:gd name="T13" fmla="*/ 60 h 60"/>
                  <a:gd name="T14" fmla="*/ 1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1" y="60"/>
                    </a:moveTo>
                    <a:cubicBezTo>
                      <a:pt x="1" y="60"/>
                      <a:pt x="0" y="60"/>
                      <a:pt x="0" y="60"/>
                    </a:cubicBezTo>
                    <a:cubicBezTo>
                      <a:pt x="0" y="60"/>
                      <a:pt x="0" y="59"/>
                      <a:pt x="0" y="5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2" y="0"/>
                      <a:pt x="72" y="0"/>
                      <a:pt x="73" y="1"/>
                    </a:cubicBezTo>
                    <a:cubicBezTo>
                      <a:pt x="73" y="1"/>
                      <a:pt x="73" y="2"/>
                      <a:pt x="73" y="2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Freeform 426"/>
              <p:cNvSpPr/>
              <p:nvPr/>
            </p:nvSpPr>
            <p:spPr bwMode="auto">
              <a:xfrm>
                <a:off x="4627563" y="2209800"/>
                <a:ext cx="139700" cy="963613"/>
              </a:xfrm>
              <a:custGeom>
                <a:avLst/>
                <a:gdLst>
                  <a:gd name="T0" fmla="*/ 24 w 25"/>
                  <a:gd name="T1" fmla="*/ 173 h 173"/>
                  <a:gd name="T2" fmla="*/ 23 w 25"/>
                  <a:gd name="T3" fmla="*/ 173 h 173"/>
                  <a:gd name="T4" fmla="*/ 0 w 25"/>
                  <a:gd name="T5" fmla="*/ 1 h 173"/>
                  <a:gd name="T6" fmla="*/ 0 w 25"/>
                  <a:gd name="T7" fmla="*/ 0 h 173"/>
                  <a:gd name="T8" fmla="*/ 1 w 25"/>
                  <a:gd name="T9" fmla="*/ 1 h 173"/>
                  <a:gd name="T10" fmla="*/ 25 w 25"/>
                  <a:gd name="T11" fmla="*/ 172 h 173"/>
                  <a:gd name="T12" fmla="*/ 24 w 25"/>
                  <a:gd name="T13" fmla="*/ 173 h 173"/>
                  <a:gd name="T14" fmla="*/ 24 w 2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3">
                    <a:moveTo>
                      <a:pt x="24" y="173"/>
                    </a:moveTo>
                    <a:cubicBezTo>
                      <a:pt x="23" y="173"/>
                      <a:pt x="23" y="173"/>
                      <a:pt x="2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5" y="172"/>
                      <a:pt x="25" y="172"/>
                      <a:pt x="25" y="172"/>
                    </a:cubicBezTo>
                    <a:cubicBezTo>
                      <a:pt x="25" y="173"/>
                      <a:pt x="25" y="173"/>
                      <a:pt x="24" y="173"/>
                    </a:cubicBezTo>
                    <a:cubicBezTo>
                      <a:pt x="24" y="173"/>
                      <a:pt x="24" y="173"/>
                      <a:pt x="2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Freeform 427"/>
              <p:cNvSpPr/>
              <p:nvPr/>
            </p:nvSpPr>
            <p:spPr bwMode="auto">
              <a:xfrm>
                <a:off x="4738688" y="2209800"/>
                <a:ext cx="28575" cy="963613"/>
              </a:xfrm>
              <a:custGeom>
                <a:avLst/>
                <a:gdLst>
                  <a:gd name="T0" fmla="*/ 4 w 5"/>
                  <a:gd name="T1" fmla="*/ 173 h 173"/>
                  <a:gd name="T2" fmla="*/ 3 w 5"/>
                  <a:gd name="T3" fmla="*/ 173 h 173"/>
                  <a:gd name="T4" fmla="*/ 0 w 5"/>
                  <a:gd name="T5" fmla="*/ 1 h 173"/>
                  <a:gd name="T6" fmla="*/ 1 w 5"/>
                  <a:gd name="T7" fmla="*/ 0 h 173"/>
                  <a:gd name="T8" fmla="*/ 1 w 5"/>
                  <a:gd name="T9" fmla="*/ 0 h 173"/>
                  <a:gd name="T10" fmla="*/ 2 w 5"/>
                  <a:gd name="T11" fmla="*/ 1 h 173"/>
                  <a:gd name="T12" fmla="*/ 5 w 5"/>
                  <a:gd name="T13" fmla="*/ 172 h 173"/>
                  <a:gd name="T14" fmla="*/ 4 w 5"/>
                  <a:gd name="T15" fmla="*/ 173 h 173"/>
                  <a:gd name="T16" fmla="*/ 4 w 5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3">
                    <a:moveTo>
                      <a:pt x="4" y="173"/>
                    </a:moveTo>
                    <a:cubicBezTo>
                      <a:pt x="3" y="173"/>
                      <a:pt x="3" y="173"/>
                      <a:pt x="3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5" y="172"/>
                      <a:pt x="5" y="172"/>
                      <a:pt x="5" y="172"/>
                    </a:cubicBezTo>
                    <a:cubicBezTo>
                      <a:pt x="5" y="173"/>
                      <a:pt x="4" y="173"/>
                      <a:pt x="4" y="173"/>
                    </a:cubicBezTo>
                    <a:cubicBezTo>
                      <a:pt x="4" y="173"/>
                      <a:pt x="4" y="173"/>
                      <a:pt x="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Freeform 428"/>
              <p:cNvSpPr/>
              <p:nvPr/>
            </p:nvSpPr>
            <p:spPr bwMode="auto">
              <a:xfrm>
                <a:off x="3967163" y="2209800"/>
                <a:ext cx="33338" cy="963613"/>
              </a:xfrm>
              <a:custGeom>
                <a:avLst/>
                <a:gdLst>
                  <a:gd name="T0" fmla="*/ 1 w 6"/>
                  <a:gd name="T1" fmla="*/ 173 h 173"/>
                  <a:gd name="T2" fmla="*/ 1 w 6"/>
                  <a:gd name="T3" fmla="*/ 173 h 173"/>
                  <a:gd name="T4" fmla="*/ 0 w 6"/>
                  <a:gd name="T5" fmla="*/ 172 h 173"/>
                  <a:gd name="T6" fmla="*/ 4 w 6"/>
                  <a:gd name="T7" fmla="*/ 1 h 173"/>
                  <a:gd name="T8" fmla="*/ 5 w 6"/>
                  <a:gd name="T9" fmla="*/ 0 h 173"/>
                  <a:gd name="T10" fmla="*/ 5 w 6"/>
                  <a:gd name="T11" fmla="*/ 0 h 173"/>
                  <a:gd name="T12" fmla="*/ 6 w 6"/>
                  <a:gd name="T13" fmla="*/ 1 h 173"/>
                  <a:gd name="T14" fmla="*/ 2 w 6"/>
                  <a:gd name="T15" fmla="*/ 173 h 173"/>
                  <a:gd name="T16" fmla="*/ 1 w 6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Freeform 429"/>
              <p:cNvSpPr/>
              <p:nvPr/>
            </p:nvSpPr>
            <p:spPr bwMode="auto">
              <a:xfrm>
                <a:off x="3889375" y="2671763"/>
                <a:ext cx="482600" cy="177800"/>
              </a:xfrm>
              <a:custGeom>
                <a:avLst/>
                <a:gdLst>
                  <a:gd name="T0" fmla="*/ 86 w 87"/>
                  <a:gd name="T1" fmla="*/ 32 h 32"/>
                  <a:gd name="T2" fmla="*/ 86 w 87"/>
                  <a:gd name="T3" fmla="*/ 32 h 32"/>
                  <a:gd name="T4" fmla="*/ 1 w 87"/>
                  <a:gd name="T5" fmla="*/ 2 h 32"/>
                  <a:gd name="T6" fmla="*/ 0 w 87"/>
                  <a:gd name="T7" fmla="*/ 0 h 32"/>
                  <a:gd name="T8" fmla="*/ 1 w 87"/>
                  <a:gd name="T9" fmla="*/ 0 h 32"/>
                  <a:gd name="T10" fmla="*/ 86 w 87"/>
                  <a:gd name="T11" fmla="*/ 30 h 32"/>
                  <a:gd name="T12" fmla="*/ 87 w 87"/>
                  <a:gd name="T13" fmla="*/ 32 h 32"/>
                  <a:gd name="T14" fmla="*/ 86 w 87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2">
                    <a:moveTo>
                      <a:pt x="86" y="32"/>
                    </a:moveTo>
                    <a:cubicBezTo>
                      <a:pt x="86" y="32"/>
                      <a:pt x="86" y="32"/>
                      <a:pt x="86" y="3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6" y="30"/>
                      <a:pt x="86" y="30"/>
                      <a:pt x="86" y="30"/>
                    </a:cubicBezTo>
                    <a:cubicBezTo>
                      <a:pt x="87" y="31"/>
                      <a:pt x="87" y="31"/>
                      <a:pt x="87" y="32"/>
                    </a:cubicBezTo>
                    <a:cubicBezTo>
                      <a:pt x="87" y="32"/>
                      <a:pt x="86" y="32"/>
                      <a:pt x="8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Freeform 430"/>
              <p:cNvSpPr/>
              <p:nvPr/>
            </p:nvSpPr>
            <p:spPr bwMode="auto">
              <a:xfrm>
                <a:off x="3889375" y="2209800"/>
                <a:ext cx="222250" cy="473075"/>
              </a:xfrm>
              <a:custGeom>
                <a:avLst/>
                <a:gdLst>
                  <a:gd name="T0" fmla="*/ 1 w 40"/>
                  <a:gd name="T1" fmla="*/ 85 h 85"/>
                  <a:gd name="T2" fmla="*/ 1 w 40"/>
                  <a:gd name="T3" fmla="*/ 85 h 85"/>
                  <a:gd name="T4" fmla="*/ 0 w 40"/>
                  <a:gd name="T5" fmla="*/ 83 h 85"/>
                  <a:gd name="T6" fmla="*/ 38 w 40"/>
                  <a:gd name="T7" fmla="*/ 0 h 85"/>
                  <a:gd name="T8" fmla="*/ 39 w 40"/>
                  <a:gd name="T9" fmla="*/ 0 h 85"/>
                  <a:gd name="T10" fmla="*/ 40 w 40"/>
                  <a:gd name="T11" fmla="*/ 1 h 85"/>
                  <a:gd name="T12" fmla="*/ 2 w 40"/>
                  <a:gd name="T13" fmla="*/ 84 h 85"/>
                  <a:gd name="T14" fmla="*/ 1 w 40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5">
                    <a:moveTo>
                      <a:pt x="1" y="85"/>
                    </a:moveTo>
                    <a:cubicBezTo>
                      <a:pt x="1" y="85"/>
                      <a:pt x="1" y="85"/>
                      <a:pt x="1" y="85"/>
                    </a:cubicBezTo>
                    <a:cubicBezTo>
                      <a:pt x="0" y="84"/>
                      <a:pt x="0" y="84"/>
                      <a:pt x="0" y="8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0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4"/>
                      <a:pt x="1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Freeform 431"/>
              <p:cNvSpPr/>
              <p:nvPr/>
            </p:nvSpPr>
            <p:spPr bwMode="auto">
              <a:xfrm>
                <a:off x="4489450" y="2532063"/>
                <a:ext cx="460375" cy="641350"/>
              </a:xfrm>
              <a:custGeom>
                <a:avLst/>
                <a:gdLst>
                  <a:gd name="T0" fmla="*/ 82 w 83"/>
                  <a:gd name="T1" fmla="*/ 115 h 115"/>
                  <a:gd name="T2" fmla="*/ 81 w 83"/>
                  <a:gd name="T3" fmla="*/ 115 h 115"/>
                  <a:gd name="T4" fmla="*/ 1 w 83"/>
                  <a:gd name="T5" fmla="*/ 1 h 115"/>
                  <a:gd name="T6" fmla="*/ 1 w 83"/>
                  <a:gd name="T7" fmla="*/ 0 h 115"/>
                  <a:gd name="T8" fmla="*/ 2 w 83"/>
                  <a:gd name="T9" fmla="*/ 0 h 115"/>
                  <a:gd name="T10" fmla="*/ 83 w 83"/>
                  <a:gd name="T11" fmla="*/ 114 h 115"/>
                  <a:gd name="T12" fmla="*/ 82 w 83"/>
                  <a:gd name="T13" fmla="*/ 115 h 115"/>
                  <a:gd name="T14" fmla="*/ 82 w 83"/>
                  <a:gd name="T1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15">
                    <a:moveTo>
                      <a:pt x="82" y="115"/>
                    </a:moveTo>
                    <a:cubicBezTo>
                      <a:pt x="81" y="115"/>
                      <a:pt x="81" y="115"/>
                      <a:pt x="81" y="115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3" y="114"/>
                      <a:pt x="83" y="115"/>
                      <a:pt x="82" y="115"/>
                    </a:cubicBezTo>
                    <a:cubicBezTo>
                      <a:pt x="82" y="115"/>
                      <a:pt x="82" y="115"/>
                      <a:pt x="82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Freeform 432"/>
              <p:cNvSpPr/>
              <p:nvPr/>
            </p:nvSpPr>
            <p:spPr bwMode="auto">
              <a:xfrm>
                <a:off x="3967163" y="3167063"/>
                <a:ext cx="800100" cy="6350"/>
              </a:xfrm>
              <a:custGeom>
                <a:avLst/>
                <a:gdLst>
                  <a:gd name="T0" fmla="*/ 143 w 144"/>
                  <a:gd name="T1" fmla="*/ 1 h 1"/>
                  <a:gd name="T2" fmla="*/ 1 w 144"/>
                  <a:gd name="T3" fmla="*/ 1 h 1"/>
                  <a:gd name="T4" fmla="*/ 0 w 144"/>
                  <a:gd name="T5" fmla="*/ 0 h 1"/>
                  <a:gd name="T6" fmla="*/ 1 w 144"/>
                  <a:gd name="T7" fmla="*/ 0 h 1"/>
                  <a:gd name="T8" fmla="*/ 143 w 144"/>
                  <a:gd name="T9" fmla="*/ 0 h 1"/>
                  <a:gd name="T10" fmla="*/ 144 w 144"/>
                  <a:gd name="T11" fmla="*/ 0 h 1"/>
                  <a:gd name="T12" fmla="*/ 143 w 14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">
                    <a:moveTo>
                      <a:pt x="14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4" y="0"/>
                      <a:pt x="144" y="0"/>
                    </a:cubicBezTo>
                    <a:cubicBezTo>
                      <a:pt x="144" y="1"/>
                      <a:pt x="143" y="1"/>
                      <a:pt x="14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Freeform 433"/>
              <p:cNvSpPr/>
              <p:nvPr/>
            </p:nvSpPr>
            <p:spPr bwMode="auto">
              <a:xfrm>
                <a:off x="4360863" y="2838450"/>
                <a:ext cx="406400" cy="334963"/>
              </a:xfrm>
              <a:custGeom>
                <a:avLst/>
                <a:gdLst>
                  <a:gd name="T0" fmla="*/ 72 w 73"/>
                  <a:gd name="T1" fmla="*/ 60 h 60"/>
                  <a:gd name="T2" fmla="*/ 71 w 73"/>
                  <a:gd name="T3" fmla="*/ 60 h 60"/>
                  <a:gd name="T4" fmla="*/ 0 w 73"/>
                  <a:gd name="T5" fmla="*/ 2 h 60"/>
                  <a:gd name="T6" fmla="*/ 0 w 73"/>
                  <a:gd name="T7" fmla="*/ 1 h 60"/>
                  <a:gd name="T8" fmla="*/ 2 w 73"/>
                  <a:gd name="T9" fmla="*/ 1 h 60"/>
                  <a:gd name="T10" fmla="*/ 72 w 73"/>
                  <a:gd name="T11" fmla="*/ 59 h 60"/>
                  <a:gd name="T12" fmla="*/ 73 w 73"/>
                  <a:gd name="T13" fmla="*/ 60 h 60"/>
                  <a:gd name="T14" fmla="*/ 72 w 73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0">
                    <a:moveTo>
                      <a:pt x="72" y="60"/>
                    </a:moveTo>
                    <a:cubicBezTo>
                      <a:pt x="72" y="60"/>
                      <a:pt x="71" y="60"/>
                      <a:pt x="71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3" y="59"/>
                      <a:pt x="73" y="60"/>
                      <a:pt x="73" y="60"/>
                    </a:cubicBezTo>
                    <a:cubicBezTo>
                      <a:pt x="72" y="60"/>
                      <a:pt x="72" y="60"/>
                      <a:pt x="7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Freeform 434"/>
              <p:cNvSpPr/>
              <p:nvPr/>
            </p:nvSpPr>
            <p:spPr bwMode="auto">
              <a:xfrm>
                <a:off x="3767138" y="2192338"/>
                <a:ext cx="1200150" cy="996950"/>
              </a:xfrm>
              <a:custGeom>
                <a:avLst/>
                <a:gdLst>
                  <a:gd name="T0" fmla="*/ 212 w 216"/>
                  <a:gd name="T1" fmla="*/ 179 h 179"/>
                  <a:gd name="T2" fmla="*/ 179 w 216"/>
                  <a:gd name="T3" fmla="*/ 179 h 179"/>
                  <a:gd name="T4" fmla="*/ 175 w 216"/>
                  <a:gd name="T5" fmla="*/ 175 h 179"/>
                  <a:gd name="T6" fmla="*/ 179 w 216"/>
                  <a:gd name="T7" fmla="*/ 172 h 179"/>
                  <a:gd name="T8" fmla="*/ 207 w 216"/>
                  <a:gd name="T9" fmla="*/ 172 h 179"/>
                  <a:gd name="T10" fmla="*/ 173 w 216"/>
                  <a:gd name="T11" fmla="*/ 7 h 179"/>
                  <a:gd name="T12" fmla="*/ 158 w 216"/>
                  <a:gd name="T13" fmla="*/ 7 h 179"/>
                  <a:gd name="T14" fmla="*/ 111 w 216"/>
                  <a:gd name="T15" fmla="*/ 119 h 179"/>
                  <a:gd name="T16" fmla="*/ 108 w 216"/>
                  <a:gd name="T17" fmla="*/ 121 h 179"/>
                  <a:gd name="T18" fmla="*/ 105 w 216"/>
                  <a:gd name="T19" fmla="*/ 119 h 179"/>
                  <a:gd name="T20" fmla="*/ 58 w 216"/>
                  <a:gd name="T21" fmla="*/ 7 h 179"/>
                  <a:gd name="T22" fmla="*/ 44 w 216"/>
                  <a:gd name="T23" fmla="*/ 7 h 179"/>
                  <a:gd name="T24" fmla="*/ 9 w 216"/>
                  <a:gd name="T25" fmla="*/ 172 h 179"/>
                  <a:gd name="T26" fmla="*/ 37 w 216"/>
                  <a:gd name="T27" fmla="*/ 172 h 179"/>
                  <a:gd name="T28" fmla="*/ 40 w 216"/>
                  <a:gd name="T29" fmla="*/ 175 h 179"/>
                  <a:gd name="T30" fmla="*/ 37 w 216"/>
                  <a:gd name="T31" fmla="*/ 179 h 179"/>
                  <a:gd name="T32" fmla="*/ 4 w 216"/>
                  <a:gd name="T33" fmla="*/ 179 h 179"/>
                  <a:gd name="T34" fmla="*/ 1 w 216"/>
                  <a:gd name="T35" fmla="*/ 178 h 179"/>
                  <a:gd name="T36" fmla="*/ 1 w 216"/>
                  <a:gd name="T37" fmla="*/ 175 h 179"/>
                  <a:gd name="T38" fmla="*/ 37 w 216"/>
                  <a:gd name="T39" fmla="*/ 3 h 179"/>
                  <a:gd name="T40" fmla="*/ 41 w 216"/>
                  <a:gd name="T41" fmla="*/ 0 h 179"/>
                  <a:gd name="T42" fmla="*/ 61 w 216"/>
                  <a:gd name="T43" fmla="*/ 0 h 179"/>
                  <a:gd name="T44" fmla="*/ 64 w 216"/>
                  <a:gd name="T45" fmla="*/ 2 h 179"/>
                  <a:gd name="T46" fmla="*/ 108 w 216"/>
                  <a:gd name="T47" fmla="*/ 108 h 179"/>
                  <a:gd name="T48" fmla="*/ 152 w 216"/>
                  <a:gd name="T49" fmla="*/ 2 h 179"/>
                  <a:gd name="T50" fmla="*/ 155 w 216"/>
                  <a:gd name="T51" fmla="*/ 0 h 179"/>
                  <a:gd name="T52" fmla="*/ 176 w 216"/>
                  <a:gd name="T53" fmla="*/ 0 h 179"/>
                  <a:gd name="T54" fmla="*/ 179 w 216"/>
                  <a:gd name="T55" fmla="*/ 3 h 179"/>
                  <a:gd name="T56" fmla="*/ 215 w 216"/>
                  <a:gd name="T57" fmla="*/ 175 h 179"/>
                  <a:gd name="T58" fmla="*/ 215 w 216"/>
                  <a:gd name="T59" fmla="*/ 178 h 179"/>
                  <a:gd name="T60" fmla="*/ 212 w 216"/>
                  <a:gd name="T61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6" h="179">
                    <a:moveTo>
                      <a:pt x="212" y="179"/>
                    </a:moveTo>
                    <a:cubicBezTo>
                      <a:pt x="179" y="179"/>
                      <a:pt x="179" y="179"/>
                      <a:pt x="179" y="179"/>
                    </a:cubicBezTo>
                    <a:cubicBezTo>
                      <a:pt x="177" y="179"/>
                      <a:pt x="175" y="178"/>
                      <a:pt x="175" y="175"/>
                    </a:cubicBezTo>
                    <a:cubicBezTo>
                      <a:pt x="175" y="173"/>
                      <a:pt x="177" y="172"/>
                      <a:pt x="179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173" y="7"/>
                      <a:pt x="173" y="7"/>
                      <a:pt x="173" y="7"/>
                    </a:cubicBezTo>
                    <a:cubicBezTo>
                      <a:pt x="158" y="7"/>
                      <a:pt x="158" y="7"/>
                      <a:pt x="158" y="7"/>
                    </a:cubicBezTo>
                    <a:cubicBezTo>
                      <a:pt x="111" y="119"/>
                      <a:pt x="111" y="119"/>
                      <a:pt x="111" y="119"/>
                    </a:cubicBezTo>
                    <a:cubicBezTo>
                      <a:pt x="111" y="120"/>
                      <a:pt x="109" y="121"/>
                      <a:pt x="108" y="121"/>
                    </a:cubicBezTo>
                    <a:cubicBezTo>
                      <a:pt x="107" y="121"/>
                      <a:pt x="105" y="120"/>
                      <a:pt x="105" y="11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9" y="172"/>
                      <a:pt x="9" y="172"/>
                      <a:pt x="9" y="172"/>
                    </a:cubicBezTo>
                    <a:cubicBezTo>
                      <a:pt x="37" y="172"/>
                      <a:pt x="37" y="172"/>
                      <a:pt x="37" y="172"/>
                    </a:cubicBezTo>
                    <a:cubicBezTo>
                      <a:pt x="39" y="172"/>
                      <a:pt x="40" y="173"/>
                      <a:pt x="40" y="175"/>
                    </a:cubicBezTo>
                    <a:cubicBezTo>
                      <a:pt x="40" y="178"/>
                      <a:pt x="39" y="179"/>
                      <a:pt x="37" y="179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3" y="179"/>
                      <a:pt x="2" y="179"/>
                      <a:pt x="1" y="178"/>
                    </a:cubicBezTo>
                    <a:cubicBezTo>
                      <a:pt x="1" y="177"/>
                      <a:pt x="0" y="176"/>
                      <a:pt x="1" y="175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"/>
                      <a:pt x="39" y="0"/>
                      <a:pt x="4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2" y="0"/>
                      <a:pt x="64" y="1"/>
                      <a:pt x="64" y="2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3" y="1"/>
                      <a:pt x="154" y="0"/>
                      <a:pt x="155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77" y="0"/>
                      <a:pt x="179" y="1"/>
                      <a:pt x="179" y="3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6"/>
                      <a:pt x="215" y="177"/>
                      <a:pt x="215" y="178"/>
                    </a:cubicBezTo>
                    <a:cubicBezTo>
                      <a:pt x="214" y="179"/>
                      <a:pt x="213" y="179"/>
                      <a:pt x="212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Oval 435"/>
              <p:cNvSpPr>
                <a:spLocks noChangeArrowheads="1"/>
              </p:cNvSpPr>
              <p:nvPr/>
            </p:nvSpPr>
            <p:spPr bwMode="auto">
              <a:xfrm>
                <a:off x="3956050" y="2682875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Oval 436"/>
              <p:cNvSpPr>
                <a:spLocks noChangeArrowheads="1"/>
              </p:cNvSpPr>
              <p:nvPr/>
            </p:nvSpPr>
            <p:spPr bwMode="auto">
              <a:xfrm>
                <a:off x="3960813" y="24431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Oval 437"/>
              <p:cNvSpPr>
                <a:spLocks noChangeArrowheads="1"/>
              </p:cNvSpPr>
              <p:nvPr/>
            </p:nvSpPr>
            <p:spPr bwMode="auto">
              <a:xfrm>
                <a:off x="4689475" y="28162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Oval 438"/>
              <p:cNvSpPr>
                <a:spLocks noChangeArrowheads="1"/>
              </p:cNvSpPr>
              <p:nvPr/>
            </p:nvSpPr>
            <p:spPr bwMode="auto">
              <a:xfrm>
                <a:off x="4522788" y="2967038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Oval 439"/>
              <p:cNvSpPr>
                <a:spLocks noChangeArrowheads="1"/>
              </p:cNvSpPr>
              <p:nvPr/>
            </p:nvSpPr>
            <p:spPr bwMode="auto">
              <a:xfrm>
                <a:off x="4638675" y="24542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Oval 440"/>
              <p:cNvSpPr>
                <a:spLocks noChangeArrowheads="1"/>
              </p:cNvSpPr>
              <p:nvPr/>
            </p:nvSpPr>
            <p:spPr bwMode="auto">
              <a:xfrm>
                <a:off x="4811713" y="299402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39" name="组合 938"/>
            <p:cNvGrpSpPr/>
            <p:nvPr/>
          </p:nvGrpSpPr>
          <p:grpSpPr>
            <a:xfrm>
              <a:off x="2739976" y="2187575"/>
              <a:ext cx="439738" cy="1001713"/>
              <a:chOff x="2954338" y="2187575"/>
              <a:chExt cx="439738" cy="1001713"/>
            </a:xfrm>
            <a:grpFill/>
          </p:grpSpPr>
          <p:sp>
            <p:nvSpPr>
              <p:cNvPr id="940" name="Freeform 441"/>
              <p:cNvSpPr/>
              <p:nvPr/>
            </p:nvSpPr>
            <p:spPr bwMode="auto">
              <a:xfrm>
                <a:off x="2971800" y="2209800"/>
                <a:ext cx="411163" cy="795338"/>
              </a:xfrm>
              <a:custGeom>
                <a:avLst/>
                <a:gdLst>
                  <a:gd name="T0" fmla="*/ 73 w 74"/>
                  <a:gd name="T1" fmla="*/ 143 h 143"/>
                  <a:gd name="T2" fmla="*/ 72 w 74"/>
                  <a:gd name="T3" fmla="*/ 143 h 143"/>
                  <a:gd name="T4" fmla="*/ 0 w 74"/>
                  <a:gd name="T5" fmla="*/ 1 h 143"/>
                  <a:gd name="T6" fmla="*/ 0 w 74"/>
                  <a:gd name="T7" fmla="*/ 0 h 143"/>
                  <a:gd name="T8" fmla="*/ 1 w 74"/>
                  <a:gd name="T9" fmla="*/ 0 h 143"/>
                  <a:gd name="T10" fmla="*/ 73 w 74"/>
                  <a:gd name="T11" fmla="*/ 142 h 143"/>
                  <a:gd name="T12" fmla="*/ 73 w 74"/>
                  <a:gd name="T13" fmla="*/ 143 h 143"/>
                  <a:gd name="T14" fmla="*/ 73 w 74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43">
                    <a:moveTo>
                      <a:pt x="73" y="143"/>
                    </a:moveTo>
                    <a:cubicBezTo>
                      <a:pt x="72" y="143"/>
                      <a:pt x="72" y="143"/>
                      <a:pt x="72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4" y="143"/>
                      <a:pt x="73" y="143"/>
                      <a:pt x="73" y="143"/>
                    </a:cubicBezTo>
                    <a:cubicBezTo>
                      <a:pt x="73" y="143"/>
                      <a:pt x="73" y="143"/>
                      <a:pt x="73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Freeform 442"/>
              <p:cNvSpPr/>
              <p:nvPr/>
            </p:nvSpPr>
            <p:spPr bwMode="auto">
              <a:xfrm>
                <a:off x="2971800" y="3000375"/>
                <a:ext cx="411163" cy="173038"/>
              </a:xfrm>
              <a:custGeom>
                <a:avLst/>
                <a:gdLst>
                  <a:gd name="T0" fmla="*/ 1 w 74"/>
                  <a:gd name="T1" fmla="*/ 31 h 31"/>
                  <a:gd name="T2" fmla="*/ 0 w 74"/>
                  <a:gd name="T3" fmla="*/ 31 h 31"/>
                  <a:gd name="T4" fmla="*/ 0 w 74"/>
                  <a:gd name="T5" fmla="*/ 30 h 31"/>
                  <a:gd name="T6" fmla="*/ 72 w 74"/>
                  <a:gd name="T7" fmla="*/ 0 h 31"/>
                  <a:gd name="T8" fmla="*/ 73 w 74"/>
                  <a:gd name="T9" fmla="*/ 0 h 31"/>
                  <a:gd name="T10" fmla="*/ 73 w 74"/>
                  <a:gd name="T11" fmla="*/ 1 h 31"/>
                  <a:gd name="T12" fmla="*/ 1 w 74"/>
                  <a:gd name="T13" fmla="*/ 31 h 31"/>
                  <a:gd name="T14" fmla="*/ 1 w 7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31">
                    <a:moveTo>
                      <a:pt x="1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1"/>
                      <a:pt x="73" y="1"/>
                      <a:pt x="73" y="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Freeform 443"/>
              <p:cNvSpPr/>
              <p:nvPr/>
            </p:nvSpPr>
            <p:spPr bwMode="auto">
              <a:xfrm>
                <a:off x="2971800" y="2209800"/>
                <a:ext cx="400050" cy="963613"/>
              </a:xfrm>
              <a:custGeom>
                <a:avLst/>
                <a:gdLst>
                  <a:gd name="T0" fmla="*/ 70 w 72"/>
                  <a:gd name="T1" fmla="*/ 173 h 173"/>
                  <a:gd name="T2" fmla="*/ 70 w 72"/>
                  <a:gd name="T3" fmla="*/ 173 h 173"/>
                  <a:gd name="T4" fmla="*/ 0 w 72"/>
                  <a:gd name="T5" fmla="*/ 1 h 173"/>
                  <a:gd name="T6" fmla="*/ 0 w 72"/>
                  <a:gd name="T7" fmla="*/ 0 h 173"/>
                  <a:gd name="T8" fmla="*/ 2 w 72"/>
                  <a:gd name="T9" fmla="*/ 0 h 173"/>
                  <a:gd name="T10" fmla="*/ 71 w 72"/>
                  <a:gd name="T11" fmla="*/ 172 h 173"/>
                  <a:gd name="T12" fmla="*/ 71 w 72"/>
                  <a:gd name="T13" fmla="*/ 173 h 173"/>
                  <a:gd name="T14" fmla="*/ 70 w 72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73">
                    <a:moveTo>
                      <a:pt x="70" y="173"/>
                    </a:moveTo>
                    <a:cubicBezTo>
                      <a:pt x="70" y="173"/>
                      <a:pt x="70" y="173"/>
                      <a:pt x="70" y="17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71" y="172"/>
                      <a:pt x="71" y="172"/>
                      <a:pt x="71" y="172"/>
                    </a:cubicBezTo>
                    <a:cubicBezTo>
                      <a:pt x="72" y="173"/>
                      <a:pt x="71" y="173"/>
                      <a:pt x="71" y="173"/>
                    </a:cubicBezTo>
                    <a:cubicBezTo>
                      <a:pt x="71" y="173"/>
                      <a:pt x="71" y="173"/>
                      <a:pt x="70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Freeform 444"/>
              <p:cNvSpPr/>
              <p:nvPr/>
            </p:nvSpPr>
            <p:spPr bwMode="auto">
              <a:xfrm>
                <a:off x="3132138" y="2209800"/>
                <a:ext cx="11113" cy="963613"/>
              </a:xfrm>
              <a:custGeom>
                <a:avLst/>
                <a:gdLst>
                  <a:gd name="T0" fmla="*/ 1 w 2"/>
                  <a:gd name="T1" fmla="*/ 173 h 173"/>
                  <a:gd name="T2" fmla="*/ 0 w 2"/>
                  <a:gd name="T3" fmla="*/ 172 h 173"/>
                  <a:gd name="T4" fmla="*/ 0 w 2"/>
                  <a:gd name="T5" fmla="*/ 1 h 173"/>
                  <a:gd name="T6" fmla="*/ 1 w 2"/>
                  <a:gd name="T7" fmla="*/ 0 h 173"/>
                  <a:gd name="T8" fmla="*/ 2 w 2"/>
                  <a:gd name="T9" fmla="*/ 1 h 173"/>
                  <a:gd name="T10" fmla="*/ 2 w 2"/>
                  <a:gd name="T11" fmla="*/ 172 h 173"/>
                  <a:gd name="T12" fmla="*/ 1 w 2"/>
                  <a:gd name="T13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73">
                    <a:moveTo>
                      <a:pt x="1" y="173"/>
                    </a:moveTo>
                    <a:cubicBezTo>
                      <a:pt x="0" y="173"/>
                      <a:pt x="0" y="173"/>
                      <a:pt x="0" y="17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72"/>
                      <a:pt x="2" y="172"/>
                      <a:pt x="2" y="172"/>
                    </a:cubicBezTo>
                    <a:cubicBezTo>
                      <a:pt x="2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Freeform 445"/>
              <p:cNvSpPr/>
              <p:nvPr/>
            </p:nvSpPr>
            <p:spPr bwMode="auto">
              <a:xfrm>
                <a:off x="2971800" y="2671763"/>
                <a:ext cx="411163" cy="333375"/>
              </a:xfrm>
              <a:custGeom>
                <a:avLst/>
                <a:gdLst>
                  <a:gd name="T0" fmla="*/ 73 w 74"/>
                  <a:gd name="T1" fmla="*/ 60 h 60"/>
                  <a:gd name="T2" fmla="*/ 72 w 74"/>
                  <a:gd name="T3" fmla="*/ 60 h 60"/>
                  <a:gd name="T4" fmla="*/ 0 w 74"/>
                  <a:gd name="T5" fmla="*/ 1 h 60"/>
                  <a:gd name="T6" fmla="*/ 0 w 74"/>
                  <a:gd name="T7" fmla="*/ 0 h 60"/>
                  <a:gd name="T8" fmla="*/ 1 w 74"/>
                  <a:gd name="T9" fmla="*/ 0 h 60"/>
                  <a:gd name="T10" fmla="*/ 73 w 74"/>
                  <a:gd name="T11" fmla="*/ 59 h 60"/>
                  <a:gd name="T12" fmla="*/ 73 w 74"/>
                  <a:gd name="T13" fmla="*/ 60 h 60"/>
                  <a:gd name="T14" fmla="*/ 73 w 74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0">
                    <a:moveTo>
                      <a:pt x="73" y="60"/>
                    </a:moveTo>
                    <a:cubicBezTo>
                      <a:pt x="72" y="60"/>
                      <a:pt x="72" y="60"/>
                      <a:pt x="72" y="6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4" y="59"/>
                      <a:pt x="74" y="60"/>
                      <a:pt x="73" y="60"/>
                    </a:cubicBezTo>
                    <a:cubicBezTo>
                      <a:pt x="73" y="60"/>
                      <a:pt x="73" y="60"/>
                      <a:pt x="7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Freeform 446"/>
              <p:cNvSpPr/>
              <p:nvPr/>
            </p:nvSpPr>
            <p:spPr bwMode="auto">
              <a:xfrm>
                <a:off x="3132138" y="2209800"/>
                <a:ext cx="250825" cy="795338"/>
              </a:xfrm>
              <a:custGeom>
                <a:avLst/>
                <a:gdLst>
                  <a:gd name="T0" fmla="*/ 44 w 45"/>
                  <a:gd name="T1" fmla="*/ 143 h 143"/>
                  <a:gd name="T2" fmla="*/ 43 w 45"/>
                  <a:gd name="T3" fmla="*/ 143 h 143"/>
                  <a:gd name="T4" fmla="*/ 0 w 45"/>
                  <a:gd name="T5" fmla="*/ 1 h 143"/>
                  <a:gd name="T6" fmla="*/ 1 w 45"/>
                  <a:gd name="T7" fmla="*/ 0 h 143"/>
                  <a:gd name="T8" fmla="*/ 2 w 45"/>
                  <a:gd name="T9" fmla="*/ 1 h 143"/>
                  <a:gd name="T10" fmla="*/ 44 w 45"/>
                  <a:gd name="T11" fmla="*/ 142 h 143"/>
                  <a:gd name="T12" fmla="*/ 44 w 45"/>
                  <a:gd name="T13" fmla="*/ 143 h 143"/>
                  <a:gd name="T14" fmla="*/ 44 w 45"/>
                  <a:gd name="T1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43">
                    <a:moveTo>
                      <a:pt x="44" y="143"/>
                    </a:moveTo>
                    <a:cubicBezTo>
                      <a:pt x="43" y="143"/>
                      <a:pt x="43" y="143"/>
                      <a:pt x="43" y="14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5" y="143"/>
                      <a:pt x="44" y="143"/>
                      <a:pt x="44" y="143"/>
                    </a:cubicBezTo>
                    <a:cubicBezTo>
                      <a:pt x="44" y="143"/>
                      <a:pt x="44" y="143"/>
                      <a:pt x="44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Freeform 447"/>
              <p:cNvSpPr/>
              <p:nvPr/>
            </p:nvSpPr>
            <p:spPr bwMode="auto">
              <a:xfrm>
                <a:off x="2971800" y="2209800"/>
                <a:ext cx="171450" cy="963613"/>
              </a:xfrm>
              <a:custGeom>
                <a:avLst/>
                <a:gdLst>
                  <a:gd name="T0" fmla="*/ 1 w 31"/>
                  <a:gd name="T1" fmla="*/ 173 h 173"/>
                  <a:gd name="T2" fmla="*/ 1 w 31"/>
                  <a:gd name="T3" fmla="*/ 173 h 173"/>
                  <a:gd name="T4" fmla="*/ 0 w 31"/>
                  <a:gd name="T5" fmla="*/ 172 h 173"/>
                  <a:gd name="T6" fmla="*/ 29 w 31"/>
                  <a:gd name="T7" fmla="*/ 1 h 173"/>
                  <a:gd name="T8" fmla="*/ 30 w 31"/>
                  <a:gd name="T9" fmla="*/ 0 h 173"/>
                  <a:gd name="T10" fmla="*/ 31 w 31"/>
                  <a:gd name="T11" fmla="*/ 1 h 173"/>
                  <a:gd name="T12" fmla="*/ 2 w 31"/>
                  <a:gd name="T13" fmla="*/ 173 h 173"/>
                  <a:gd name="T14" fmla="*/ 1 w 31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73">
                    <a:moveTo>
                      <a:pt x="1" y="173"/>
                    </a:moveTo>
                    <a:cubicBezTo>
                      <a:pt x="1" y="173"/>
                      <a:pt x="1" y="173"/>
                      <a:pt x="1" y="173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0"/>
                      <a:pt x="31" y="0"/>
                      <a:pt x="31" y="1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1" y="173"/>
                      <a:pt x="1" y="173"/>
                      <a:pt x="1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Freeform 448"/>
              <p:cNvSpPr/>
              <p:nvPr/>
            </p:nvSpPr>
            <p:spPr bwMode="auto">
              <a:xfrm>
                <a:off x="2954338" y="2192338"/>
                <a:ext cx="439738" cy="996950"/>
              </a:xfrm>
              <a:custGeom>
                <a:avLst/>
                <a:gdLst>
                  <a:gd name="T0" fmla="*/ 76 w 79"/>
                  <a:gd name="T1" fmla="*/ 179 h 179"/>
                  <a:gd name="T2" fmla="*/ 4 w 79"/>
                  <a:gd name="T3" fmla="*/ 179 h 179"/>
                  <a:gd name="T4" fmla="*/ 0 w 79"/>
                  <a:gd name="T5" fmla="*/ 175 h 179"/>
                  <a:gd name="T6" fmla="*/ 0 w 79"/>
                  <a:gd name="T7" fmla="*/ 4 h 179"/>
                  <a:gd name="T8" fmla="*/ 4 w 79"/>
                  <a:gd name="T9" fmla="*/ 0 h 179"/>
                  <a:gd name="T10" fmla="*/ 7 w 79"/>
                  <a:gd name="T11" fmla="*/ 4 h 179"/>
                  <a:gd name="T12" fmla="*/ 7 w 79"/>
                  <a:gd name="T13" fmla="*/ 172 h 179"/>
                  <a:gd name="T14" fmla="*/ 72 w 79"/>
                  <a:gd name="T15" fmla="*/ 172 h 179"/>
                  <a:gd name="T16" fmla="*/ 72 w 79"/>
                  <a:gd name="T17" fmla="*/ 146 h 179"/>
                  <a:gd name="T18" fmla="*/ 76 w 79"/>
                  <a:gd name="T19" fmla="*/ 142 h 179"/>
                  <a:gd name="T20" fmla="*/ 79 w 79"/>
                  <a:gd name="T21" fmla="*/ 146 h 179"/>
                  <a:gd name="T22" fmla="*/ 79 w 79"/>
                  <a:gd name="T23" fmla="*/ 175 h 179"/>
                  <a:gd name="T24" fmla="*/ 76 w 79"/>
                  <a:gd name="T25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79">
                    <a:moveTo>
                      <a:pt x="76" y="179"/>
                    </a:moveTo>
                    <a:cubicBezTo>
                      <a:pt x="4" y="179"/>
                      <a:pt x="4" y="179"/>
                      <a:pt x="4" y="179"/>
                    </a:cubicBezTo>
                    <a:cubicBezTo>
                      <a:pt x="2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2" y="146"/>
                      <a:pt x="72" y="146"/>
                      <a:pt x="72" y="146"/>
                    </a:cubicBezTo>
                    <a:cubicBezTo>
                      <a:pt x="72" y="144"/>
                      <a:pt x="73" y="142"/>
                      <a:pt x="76" y="142"/>
                    </a:cubicBezTo>
                    <a:cubicBezTo>
                      <a:pt x="78" y="142"/>
                      <a:pt x="79" y="144"/>
                      <a:pt x="79" y="146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79" y="178"/>
                      <a:pt x="78" y="179"/>
                      <a:pt x="7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Oval 449"/>
              <p:cNvSpPr>
                <a:spLocks noChangeArrowheads="1"/>
              </p:cNvSpPr>
              <p:nvPr/>
            </p:nvSpPr>
            <p:spPr bwMode="auto">
              <a:xfrm>
                <a:off x="3109913" y="2187575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Oval 450"/>
              <p:cNvSpPr>
                <a:spLocks noChangeArrowheads="1"/>
              </p:cNvSpPr>
              <p:nvPr/>
            </p:nvSpPr>
            <p:spPr bwMode="auto">
              <a:xfrm>
                <a:off x="3109913" y="2782888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Oval 451"/>
              <p:cNvSpPr>
                <a:spLocks noChangeArrowheads="1"/>
              </p:cNvSpPr>
              <p:nvPr/>
            </p:nvSpPr>
            <p:spPr bwMode="auto">
              <a:xfrm>
                <a:off x="3109913" y="3078163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Oval 452"/>
              <p:cNvSpPr>
                <a:spLocks noChangeArrowheads="1"/>
              </p:cNvSpPr>
              <p:nvPr/>
            </p:nvSpPr>
            <p:spPr bwMode="auto">
              <a:xfrm>
                <a:off x="3043238" y="25828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Oval 453"/>
              <p:cNvSpPr>
                <a:spLocks noChangeArrowheads="1"/>
              </p:cNvSpPr>
              <p:nvPr/>
            </p:nvSpPr>
            <p:spPr bwMode="auto">
              <a:xfrm>
                <a:off x="3276600" y="3005138"/>
                <a:ext cx="5556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53" name="组合 952"/>
            <p:cNvGrpSpPr/>
            <p:nvPr/>
          </p:nvGrpSpPr>
          <p:grpSpPr>
            <a:xfrm>
              <a:off x="1528713" y="2192338"/>
              <a:ext cx="817563" cy="996950"/>
              <a:chOff x="1743075" y="2192338"/>
              <a:chExt cx="817563" cy="996950"/>
            </a:xfrm>
            <a:grpFill/>
          </p:grpSpPr>
          <p:sp>
            <p:nvSpPr>
              <p:cNvPr id="954" name="Freeform 454"/>
              <p:cNvSpPr/>
              <p:nvPr/>
            </p:nvSpPr>
            <p:spPr bwMode="auto">
              <a:xfrm>
                <a:off x="1936750" y="2209800"/>
                <a:ext cx="100013" cy="473075"/>
              </a:xfrm>
              <a:custGeom>
                <a:avLst/>
                <a:gdLst>
                  <a:gd name="T0" fmla="*/ 17 w 18"/>
                  <a:gd name="T1" fmla="*/ 85 h 85"/>
                  <a:gd name="T2" fmla="*/ 16 w 18"/>
                  <a:gd name="T3" fmla="*/ 84 h 85"/>
                  <a:gd name="T4" fmla="*/ 0 w 18"/>
                  <a:gd name="T5" fmla="*/ 1 h 85"/>
                  <a:gd name="T6" fmla="*/ 1 w 18"/>
                  <a:gd name="T7" fmla="*/ 0 h 85"/>
                  <a:gd name="T8" fmla="*/ 2 w 18"/>
                  <a:gd name="T9" fmla="*/ 1 h 85"/>
                  <a:gd name="T10" fmla="*/ 18 w 18"/>
                  <a:gd name="T11" fmla="*/ 84 h 85"/>
                  <a:gd name="T12" fmla="*/ 17 w 18"/>
                  <a:gd name="T13" fmla="*/ 85 h 85"/>
                  <a:gd name="T14" fmla="*/ 17 w 18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5">
                    <a:moveTo>
                      <a:pt x="17" y="85"/>
                    </a:moveTo>
                    <a:cubicBezTo>
                      <a:pt x="16" y="85"/>
                      <a:pt x="16" y="84"/>
                      <a:pt x="16" y="8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Freeform 455"/>
              <p:cNvSpPr/>
              <p:nvPr/>
            </p:nvSpPr>
            <p:spPr bwMode="auto">
              <a:xfrm>
                <a:off x="1936750" y="2671763"/>
                <a:ext cx="100013" cy="501650"/>
              </a:xfrm>
              <a:custGeom>
                <a:avLst/>
                <a:gdLst>
                  <a:gd name="T0" fmla="*/ 1 w 18"/>
                  <a:gd name="T1" fmla="*/ 90 h 90"/>
                  <a:gd name="T2" fmla="*/ 1 w 18"/>
                  <a:gd name="T3" fmla="*/ 90 h 90"/>
                  <a:gd name="T4" fmla="*/ 0 w 18"/>
                  <a:gd name="T5" fmla="*/ 89 h 90"/>
                  <a:gd name="T6" fmla="*/ 16 w 18"/>
                  <a:gd name="T7" fmla="*/ 1 h 90"/>
                  <a:gd name="T8" fmla="*/ 17 w 18"/>
                  <a:gd name="T9" fmla="*/ 0 h 90"/>
                  <a:gd name="T10" fmla="*/ 18 w 18"/>
                  <a:gd name="T11" fmla="*/ 1 h 90"/>
                  <a:gd name="T12" fmla="*/ 2 w 18"/>
                  <a:gd name="T13" fmla="*/ 90 h 90"/>
                  <a:gd name="T14" fmla="*/ 1 w 1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7" y="0"/>
                      <a:pt x="18" y="0"/>
                      <a:pt x="18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1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Freeform 456"/>
              <p:cNvSpPr/>
              <p:nvPr/>
            </p:nvSpPr>
            <p:spPr bwMode="auto">
              <a:xfrm>
                <a:off x="2025650" y="2671763"/>
                <a:ext cx="268288" cy="501650"/>
              </a:xfrm>
              <a:custGeom>
                <a:avLst/>
                <a:gdLst>
                  <a:gd name="T0" fmla="*/ 47 w 48"/>
                  <a:gd name="T1" fmla="*/ 90 h 90"/>
                  <a:gd name="T2" fmla="*/ 46 w 48"/>
                  <a:gd name="T3" fmla="*/ 90 h 90"/>
                  <a:gd name="T4" fmla="*/ 0 w 48"/>
                  <a:gd name="T5" fmla="*/ 1 h 90"/>
                  <a:gd name="T6" fmla="*/ 0 w 48"/>
                  <a:gd name="T7" fmla="*/ 0 h 90"/>
                  <a:gd name="T8" fmla="*/ 1 w 48"/>
                  <a:gd name="T9" fmla="*/ 0 h 90"/>
                  <a:gd name="T10" fmla="*/ 48 w 48"/>
                  <a:gd name="T11" fmla="*/ 89 h 90"/>
                  <a:gd name="T12" fmla="*/ 48 w 48"/>
                  <a:gd name="T13" fmla="*/ 90 h 90"/>
                  <a:gd name="T14" fmla="*/ 47 w 48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90">
                    <a:moveTo>
                      <a:pt x="47" y="90"/>
                    </a:moveTo>
                    <a:cubicBezTo>
                      <a:pt x="47" y="90"/>
                      <a:pt x="46" y="90"/>
                      <a:pt x="46" y="9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90"/>
                      <a:pt x="47" y="90"/>
                      <a:pt x="47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Freeform 457"/>
              <p:cNvSpPr/>
              <p:nvPr/>
            </p:nvSpPr>
            <p:spPr bwMode="auto">
              <a:xfrm>
                <a:off x="1754188" y="2209800"/>
                <a:ext cx="511175" cy="473075"/>
              </a:xfrm>
              <a:custGeom>
                <a:avLst/>
                <a:gdLst>
                  <a:gd name="T0" fmla="*/ 1 w 92"/>
                  <a:gd name="T1" fmla="*/ 85 h 85"/>
                  <a:gd name="T2" fmla="*/ 1 w 92"/>
                  <a:gd name="T3" fmla="*/ 84 h 85"/>
                  <a:gd name="T4" fmla="*/ 1 w 92"/>
                  <a:gd name="T5" fmla="*/ 83 h 85"/>
                  <a:gd name="T6" fmla="*/ 91 w 92"/>
                  <a:gd name="T7" fmla="*/ 0 h 85"/>
                  <a:gd name="T8" fmla="*/ 92 w 92"/>
                  <a:gd name="T9" fmla="*/ 0 h 85"/>
                  <a:gd name="T10" fmla="*/ 92 w 92"/>
                  <a:gd name="T11" fmla="*/ 1 h 85"/>
                  <a:gd name="T12" fmla="*/ 2 w 92"/>
                  <a:gd name="T13" fmla="*/ 84 h 85"/>
                  <a:gd name="T14" fmla="*/ 1 w 92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5">
                    <a:moveTo>
                      <a:pt x="1" y="85"/>
                    </a:moveTo>
                    <a:cubicBezTo>
                      <a:pt x="1" y="85"/>
                      <a:pt x="1" y="85"/>
                      <a:pt x="1" y="84"/>
                    </a:cubicBezTo>
                    <a:cubicBezTo>
                      <a:pt x="0" y="84"/>
                      <a:pt x="0" y="83"/>
                      <a:pt x="1" y="83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2" y="0"/>
                      <a:pt x="92" y="0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85"/>
                      <a:pt x="2" y="85"/>
                      <a:pt x="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Freeform 458"/>
              <p:cNvSpPr/>
              <p:nvPr/>
            </p:nvSpPr>
            <p:spPr bwMode="auto">
              <a:xfrm>
                <a:off x="1754188" y="2209800"/>
                <a:ext cx="193675" cy="963613"/>
              </a:xfrm>
              <a:custGeom>
                <a:avLst/>
                <a:gdLst>
                  <a:gd name="T0" fmla="*/ 34 w 35"/>
                  <a:gd name="T1" fmla="*/ 173 h 173"/>
                  <a:gd name="T2" fmla="*/ 33 w 35"/>
                  <a:gd name="T3" fmla="*/ 173 h 173"/>
                  <a:gd name="T4" fmla="*/ 1 w 35"/>
                  <a:gd name="T5" fmla="*/ 1 h 173"/>
                  <a:gd name="T6" fmla="*/ 1 w 35"/>
                  <a:gd name="T7" fmla="*/ 0 h 173"/>
                  <a:gd name="T8" fmla="*/ 2 w 35"/>
                  <a:gd name="T9" fmla="*/ 1 h 173"/>
                  <a:gd name="T10" fmla="*/ 35 w 35"/>
                  <a:gd name="T11" fmla="*/ 172 h 173"/>
                  <a:gd name="T12" fmla="*/ 34 w 35"/>
                  <a:gd name="T13" fmla="*/ 173 h 173"/>
                  <a:gd name="T14" fmla="*/ 34 w 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73">
                    <a:moveTo>
                      <a:pt x="34" y="173"/>
                    </a:moveTo>
                    <a:cubicBezTo>
                      <a:pt x="33" y="173"/>
                      <a:pt x="33" y="173"/>
                      <a:pt x="33" y="17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72"/>
                      <a:pt x="35" y="172"/>
                      <a:pt x="35" y="172"/>
                    </a:cubicBezTo>
                    <a:cubicBezTo>
                      <a:pt x="35" y="173"/>
                      <a:pt x="34" y="173"/>
                      <a:pt x="34" y="173"/>
                    </a:cubicBezTo>
                    <a:cubicBezTo>
                      <a:pt x="34" y="173"/>
                      <a:pt x="34" y="173"/>
                      <a:pt x="34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Freeform 459"/>
              <p:cNvSpPr/>
              <p:nvPr/>
            </p:nvSpPr>
            <p:spPr bwMode="auto">
              <a:xfrm>
                <a:off x="1936750" y="3167063"/>
                <a:ext cx="357188" cy="6350"/>
              </a:xfrm>
              <a:custGeom>
                <a:avLst/>
                <a:gdLst>
                  <a:gd name="T0" fmla="*/ 63 w 64"/>
                  <a:gd name="T1" fmla="*/ 1 h 1"/>
                  <a:gd name="T2" fmla="*/ 1 w 64"/>
                  <a:gd name="T3" fmla="*/ 1 h 1"/>
                  <a:gd name="T4" fmla="*/ 0 w 64"/>
                  <a:gd name="T5" fmla="*/ 0 h 1"/>
                  <a:gd name="T6" fmla="*/ 1 w 64"/>
                  <a:gd name="T7" fmla="*/ 0 h 1"/>
                  <a:gd name="T8" fmla="*/ 63 w 64"/>
                  <a:gd name="T9" fmla="*/ 0 h 1"/>
                  <a:gd name="T10" fmla="*/ 64 w 64"/>
                  <a:gd name="T11" fmla="*/ 0 h 1"/>
                  <a:gd name="T12" fmla="*/ 63 w 6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">
                    <a:moveTo>
                      <a:pt x="63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1"/>
                      <a:pt x="64" y="1"/>
                      <a:pt x="6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Freeform 460"/>
              <p:cNvSpPr/>
              <p:nvPr/>
            </p:nvSpPr>
            <p:spPr bwMode="auto">
              <a:xfrm>
                <a:off x="1936750" y="2905125"/>
                <a:ext cx="339725" cy="268288"/>
              </a:xfrm>
              <a:custGeom>
                <a:avLst/>
                <a:gdLst>
                  <a:gd name="T0" fmla="*/ 1 w 61"/>
                  <a:gd name="T1" fmla="*/ 48 h 48"/>
                  <a:gd name="T2" fmla="*/ 0 w 61"/>
                  <a:gd name="T3" fmla="*/ 48 h 48"/>
                  <a:gd name="T4" fmla="*/ 0 w 61"/>
                  <a:gd name="T5" fmla="*/ 47 h 48"/>
                  <a:gd name="T6" fmla="*/ 60 w 61"/>
                  <a:gd name="T7" fmla="*/ 0 h 48"/>
                  <a:gd name="T8" fmla="*/ 61 w 61"/>
                  <a:gd name="T9" fmla="*/ 0 h 48"/>
                  <a:gd name="T10" fmla="*/ 61 w 61"/>
                  <a:gd name="T11" fmla="*/ 2 h 48"/>
                  <a:gd name="T12" fmla="*/ 1 w 61"/>
                  <a:gd name="T13" fmla="*/ 48 h 48"/>
                  <a:gd name="T14" fmla="*/ 1 w 61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8">
                    <a:moveTo>
                      <a:pt x="1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1" y="0"/>
                    </a:cubicBezTo>
                    <a:cubicBezTo>
                      <a:pt x="61" y="1"/>
                      <a:pt x="61" y="1"/>
                      <a:pt x="61" y="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Freeform 461"/>
              <p:cNvSpPr/>
              <p:nvPr/>
            </p:nvSpPr>
            <p:spPr bwMode="auto">
              <a:xfrm>
                <a:off x="1754188" y="2671763"/>
                <a:ext cx="282575" cy="501650"/>
              </a:xfrm>
              <a:custGeom>
                <a:avLst/>
                <a:gdLst>
                  <a:gd name="T0" fmla="*/ 1 w 51"/>
                  <a:gd name="T1" fmla="*/ 90 h 90"/>
                  <a:gd name="T2" fmla="*/ 1 w 51"/>
                  <a:gd name="T3" fmla="*/ 90 h 90"/>
                  <a:gd name="T4" fmla="*/ 1 w 51"/>
                  <a:gd name="T5" fmla="*/ 89 h 90"/>
                  <a:gd name="T6" fmla="*/ 49 w 51"/>
                  <a:gd name="T7" fmla="*/ 0 h 90"/>
                  <a:gd name="T8" fmla="*/ 50 w 51"/>
                  <a:gd name="T9" fmla="*/ 0 h 90"/>
                  <a:gd name="T10" fmla="*/ 50 w 51"/>
                  <a:gd name="T11" fmla="*/ 1 h 90"/>
                  <a:gd name="T12" fmla="*/ 2 w 51"/>
                  <a:gd name="T13" fmla="*/ 90 h 90"/>
                  <a:gd name="T14" fmla="*/ 1 w 51"/>
                  <a:gd name="T15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90">
                    <a:moveTo>
                      <a:pt x="1" y="90"/>
                    </a:move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0" y="90"/>
                      <a:pt x="1" y="8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1" y="1"/>
                      <a:pt x="50" y="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Freeform 462"/>
              <p:cNvSpPr>
                <a:spLocks noEditPoints="1"/>
              </p:cNvSpPr>
              <p:nvPr/>
            </p:nvSpPr>
            <p:spPr bwMode="auto">
              <a:xfrm>
                <a:off x="1743075" y="2192338"/>
                <a:ext cx="817563" cy="996950"/>
              </a:xfrm>
              <a:custGeom>
                <a:avLst/>
                <a:gdLst>
                  <a:gd name="T0" fmla="*/ 143 w 147"/>
                  <a:gd name="T1" fmla="*/ 179 h 179"/>
                  <a:gd name="T2" fmla="*/ 98 w 147"/>
                  <a:gd name="T3" fmla="*/ 179 h 179"/>
                  <a:gd name="T4" fmla="*/ 94 w 147"/>
                  <a:gd name="T5" fmla="*/ 175 h 179"/>
                  <a:gd name="T6" fmla="*/ 98 w 147"/>
                  <a:gd name="T7" fmla="*/ 172 h 179"/>
                  <a:gd name="T8" fmla="*/ 134 w 147"/>
                  <a:gd name="T9" fmla="*/ 172 h 179"/>
                  <a:gd name="T10" fmla="*/ 49 w 147"/>
                  <a:gd name="T11" fmla="*/ 89 h 179"/>
                  <a:gd name="T12" fmla="*/ 48 w 147"/>
                  <a:gd name="T13" fmla="*/ 87 h 179"/>
                  <a:gd name="T14" fmla="*/ 49 w 147"/>
                  <a:gd name="T15" fmla="*/ 84 h 179"/>
                  <a:gd name="T16" fmla="*/ 129 w 147"/>
                  <a:gd name="T17" fmla="*/ 7 h 179"/>
                  <a:gd name="T18" fmla="*/ 93 w 147"/>
                  <a:gd name="T19" fmla="*/ 7 h 179"/>
                  <a:gd name="T20" fmla="*/ 90 w 147"/>
                  <a:gd name="T21" fmla="*/ 4 h 179"/>
                  <a:gd name="T22" fmla="*/ 93 w 147"/>
                  <a:gd name="T23" fmla="*/ 0 h 179"/>
                  <a:gd name="T24" fmla="*/ 138 w 147"/>
                  <a:gd name="T25" fmla="*/ 0 h 179"/>
                  <a:gd name="T26" fmla="*/ 142 w 147"/>
                  <a:gd name="T27" fmla="*/ 2 h 179"/>
                  <a:gd name="T28" fmla="*/ 141 w 147"/>
                  <a:gd name="T29" fmla="*/ 6 h 179"/>
                  <a:gd name="T30" fmla="*/ 57 w 147"/>
                  <a:gd name="T31" fmla="*/ 87 h 179"/>
                  <a:gd name="T32" fmla="*/ 146 w 147"/>
                  <a:gd name="T33" fmla="*/ 173 h 179"/>
                  <a:gd name="T34" fmla="*/ 147 w 147"/>
                  <a:gd name="T35" fmla="*/ 177 h 179"/>
                  <a:gd name="T36" fmla="*/ 143 w 147"/>
                  <a:gd name="T37" fmla="*/ 179 h 179"/>
                  <a:gd name="T38" fmla="*/ 36 w 147"/>
                  <a:gd name="T39" fmla="*/ 179 h 179"/>
                  <a:gd name="T40" fmla="*/ 3 w 147"/>
                  <a:gd name="T41" fmla="*/ 179 h 179"/>
                  <a:gd name="T42" fmla="*/ 0 w 147"/>
                  <a:gd name="T43" fmla="*/ 175 h 179"/>
                  <a:gd name="T44" fmla="*/ 0 w 147"/>
                  <a:gd name="T45" fmla="*/ 4 h 179"/>
                  <a:gd name="T46" fmla="*/ 3 w 147"/>
                  <a:gd name="T47" fmla="*/ 0 h 179"/>
                  <a:gd name="T48" fmla="*/ 36 w 147"/>
                  <a:gd name="T49" fmla="*/ 0 h 179"/>
                  <a:gd name="T50" fmla="*/ 39 w 147"/>
                  <a:gd name="T51" fmla="*/ 4 h 179"/>
                  <a:gd name="T52" fmla="*/ 36 w 147"/>
                  <a:gd name="T53" fmla="*/ 7 h 179"/>
                  <a:gd name="T54" fmla="*/ 7 w 147"/>
                  <a:gd name="T55" fmla="*/ 7 h 179"/>
                  <a:gd name="T56" fmla="*/ 7 w 147"/>
                  <a:gd name="T57" fmla="*/ 172 h 179"/>
                  <a:gd name="T58" fmla="*/ 36 w 147"/>
                  <a:gd name="T59" fmla="*/ 172 h 179"/>
                  <a:gd name="T60" fmla="*/ 39 w 147"/>
                  <a:gd name="T61" fmla="*/ 175 h 179"/>
                  <a:gd name="T62" fmla="*/ 36 w 147"/>
                  <a:gd name="T6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79">
                    <a:moveTo>
                      <a:pt x="143" y="179"/>
                    </a:moveTo>
                    <a:cubicBezTo>
                      <a:pt x="98" y="179"/>
                      <a:pt x="98" y="179"/>
                      <a:pt x="98" y="179"/>
                    </a:cubicBezTo>
                    <a:cubicBezTo>
                      <a:pt x="96" y="179"/>
                      <a:pt x="94" y="178"/>
                      <a:pt x="94" y="175"/>
                    </a:cubicBezTo>
                    <a:cubicBezTo>
                      <a:pt x="94" y="173"/>
                      <a:pt x="96" y="172"/>
                      <a:pt x="98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8" y="89"/>
                      <a:pt x="48" y="88"/>
                      <a:pt x="48" y="87"/>
                    </a:cubicBezTo>
                    <a:cubicBezTo>
                      <a:pt x="48" y="86"/>
                      <a:pt x="48" y="85"/>
                      <a:pt x="49" y="84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1" y="7"/>
                      <a:pt x="90" y="6"/>
                      <a:pt x="90" y="4"/>
                    </a:cubicBezTo>
                    <a:cubicBezTo>
                      <a:pt x="90" y="2"/>
                      <a:pt x="91" y="0"/>
                      <a:pt x="93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0" y="0"/>
                      <a:pt x="141" y="1"/>
                      <a:pt x="142" y="2"/>
                    </a:cubicBezTo>
                    <a:cubicBezTo>
                      <a:pt x="142" y="4"/>
                      <a:pt x="142" y="5"/>
                      <a:pt x="141" y="6"/>
                    </a:cubicBezTo>
                    <a:cubicBezTo>
                      <a:pt x="57" y="87"/>
                      <a:pt x="57" y="87"/>
                      <a:pt x="57" y="87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7" y="174"/>
                      <a:pt x="147" y="175"/>
                      <a:pt x="147" y="177"/>
                    </a:cubicBezTo>
                    <a:cubicBezTo>
                      <a:pt x="146" y="178"/>
                      <a:pt x="145" y="179"/>
                      <a:pt x="143" y="179"/>
                    </a:cubicBezTo>
                    <a:close/>
                    <a:moveTo>
                      <a:pt x="36" y="179"/>
                    </a:moveTo>
                    <a:cubicBezTo>
                      <a:pt x="3" y="179"/>
                      <a:pt x="3" y="179"/>
                      <a:pt x="3" y="179"/>
                    </a:cubicBezTo>
                    <a:cubicBezTo>
                      <a:pt x="1" y="179"/>
                      <a:pt x="0" y="178"/>
                      <a:pt x="0" y="17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39" y="2"/>
                      <a:pt x="39" y="4"/>
                    </a:cubicBezTo>
                    <a:cubicBezTo>
                      <a:pt x="39" y="6"/>
                      <a:pt x="38" y="7"/>
                      <a:pt x="3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36" y="172"/>
                      <a:pt x="36" y="172"/>
                      <a:pt x="36" y="172"/>
                    </a:cubicBezTo>
                    <a:cubicBezTo>
                      <a:pt x="38" y="172"/>
                      <a:pt x="39" y="173"/>
                      <a:pt x="39" y="175"/>
                    </a:cubicBezTo>
                    <a:cubicBezTo>
                      <a:pt x="39" y="178"/>
                      <a:pt x="38" y="179"/>
                      <a:pt x="36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Oval 463"/>
              <p:cNvSpPr>
                <a:spLocks noChangeArrowheads="1"/>
              </p:cNvSpPr>
              <p:nvPr/>
            </p:nvSpPr>
            <p:spPr bwMode="auto">
              <a:xfrm>
                <a:off x="1958975" y="24431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Oval 464"/>
              <p:cNvSpPr>
                <a:spLocks noChangeArrowheads="1"/>
              </p:cNvSpPr>
              <p:nvPr/>
            </p:nvSpPr>
            <p:spPr bwMode="auto">
              <a:xfrm>
                <a:off x="1870075" y="2900363"/>
                <a:ext cx="5080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Oval 465"/>
              <p:cNvSpPr>
                <a:spLocks noChangeArrowheads="1"/>
              </p:cNvSpPr>
              <p:nvPr/>
            </p:nvSpPr>
            <p:spPr bwMode="auto">
              <a:xfrm>
                <a:off x="2159000" y="2949575"/>
                <a:ext cx="57150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Oval 466"/>
              <p:cNvSpPr>
                <a:spLocks noChangeArrowheads="1"/>
              </p:cNvSpPr>
              <p:nvPr/>
            </p:nvSpPr>
            <p:spPr bwMode="auto">
              <a:xfrm>
                <a:off x="1803400" y="2582863"/>
                <a:ext cx="5556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7" name="组合 966"/>
            <p:cNvGrpSpPr/>
            <p:nvPr/>
          </p:nvGrpSpPr>
          <p:grpSpPr>
            <a:xfrm>
              <a:off x="588913" y="2192338"/>
              <a:ext cx="444500" cy="1254125"/>
              <a:chOff x="803275" y="2192338"/>
              <a:chExt cx="444500" cy="1254125"/>
            </a:xfrm>
            <a:grpFill/>
          </p:grpSpPr>
          <p:sp>
            <p:nvSpPr>
              <p:cNvPr id="968" name="Freeform 467"/>
              <p:cNvSpPr/>
              <p:nvPr/>
            </p:nvSpPr>
            <p:spPr bwMode="auto">
              <a:xfrm>
                <a:off x="1036638" y="2209800"/>
                <a:ext cx="195263" cy="1012825"/>
              </a:xfrm>
              <a:custGeom>
                <a:avLst/>
                <a:gdLst>
                  <a:gd name="T0" fmla="*/ 34 w 35"/>
                  <a:gd name="T1" fmla="*/ 182 h 182"/>
                  <a:gd name="T2" fmla="*/ 33 w 35"/>
                  <a:gd name="T3" fmla="*/ 181 h 182"/>
                  <a:gd name="T4" fmla="*/ 1 w 35"/>
                  <a:gd name="T5" fmla="*/ 1 h 182"/>
                  <a:gd name="T6" fmla="*/ 1 w 35"/>
                  <a:gd name="T7" fmla="*/ 0 h 182"/>
                  <a:gd name="T8" fmla="*/ 2 w 35"/>
                  <a:gd name="T9" fmla="*/ 1 h 182"/>
                  <a:gd name="T10" fmla="*/ 35 w 35"/>
                  <a:gd name="T11" fmla="*/ 181 h 182"/>
                  <a:gd name="T12" fmla="*/ 34 w 35"/>
                  <a:gd name="T13" fmla="*/ 182 h 182"/>
                  <a:gd name="T14" fmla="*/ 34 w 35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82">
                    <a:moveTo>
                      <a:pt x="34" y="182"/>
                    </a:moveTo>
                    <a:cubicBezTo>
                      <a:pt x="34" y="182"/>
                      <a:pt x="33" y="182"/>
                      <a:pt x="33" y="18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5" y="181"/>
                      <a:pt x="35" y="181"/>
                      <a:pt x="35" y="181"/>
                    </a:cubicBezTo>
                    <a:cubicBezTo>
                      <a:pt x="35" y="181"/>
                      <a:pt x="35" y="182"/>
                      <a:pt x="34" y="182"/>
                    </a:cubicBezTo>
                    <a:cubicBezTo>
                      <a:pt x="34" y="182"/>
                      <a:pt x="34" y="182"/>
                      <a:pt x="34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Freeform 468"/>
              <p:cNvSpPr/>
              <p:nvPr/>
            </p:nvSpPr>
            <p:spPr bwMode="auto">
              <a:xfrm>
                <a:off x="942975" y="2209800"/>
                <a:ext cx="288925" cy="1012825"/>
              </a:xfrm>
              <a:custGeom>
                <a:avLst/>
                <a:gdLst>
                  <a:gd name="T0" fmla="*/ 1 w 52"/>
                  <a:gd name="T1" fmla="*/ 182 h 182"/>
                  <a:gd name="T2" fmla="*/ 1 w 52"/>
                  <a:gd name="T3" fmla="*/ 182 h 182"/>
                  <a:gd name="T4" fmla="*/ 0 w 52"/>
                  <a:gd name="T5" fmla="*/ 181 h 182"/>
                  <a:gd name="T6" fmla="*/ 50 w 52"/>
                  <a:gd name="T7" fmla="*/ 1 h 182"/>
                  <a:gd name="T8" fmla="*/ 51 w 52"/>
                  <a:gd name="T9" fmla="*/ 0 h 182"/>
                  <a:gd name="T10" fmla="*/ 52 w 52"/>
                  <a:gd name="T11" fmla="*/ 1 h 182"/>
                  <a:gd name="T12" fmla="*/ 2 w 52"/>
                  <a:gd name="T13" fmla="*/ 181 h 182"/>
                  <a:gd name="T14" fmla="*/ 1 w 52"/>
                  <a:gd name="T1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182">
                    <a:moveTo>
                      <a:pt x="1" y="182"/>
                    </a:moveTo>
                    <a:cubicBezTo>
                      <a:pt x="1" y="182"/>
                      <a:pt x="1" y="182"/>
                      <a:pt x="1" y="182"/>
                    </a:cubicBezTo>
                    <a:cubicBezTo>
                      <a:pt x="0" y="182"/>
                      <a:pt x="0" y="181"/>
                      <a:pt x="0" y="18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0"/>
                      <a:pt x="51" y="0"/>
                      <a:pt x="51" y="0"/>
                    </a:cubicBezTo>
                    <a:cubicBezTo>
                      <a:pt x="52" y="0"/>
                      <a:pt x="52" y="1"/>
                      <a:pt x="52" y="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1" y="182"/>
                      <a:pt x="1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Freeform 469"/>
              <p:cNvSpPr/>
              <p:nvPr/>
            </p:nvSpPr>
            <p:spPr bwMode="auto">
              <a:xfrm>
                <a:off x="942975" y="3211513"/>
                <a:ext cx="66675" cy="217488"/>
              </a:xfrm>
              <a:custGeom>
                <a:avLst/>
                <a:gdLst>
                  <a:gd name="T0" fmla="*/ 11 w 12"/>
                  <a:gd name="T1" fmla="*/ 39 h 39"/>
                  <a:gd name="T2" fmla="*/ 10 w 12"/>
                  <a:gd name="T3" fmla="*/ 38 h 39"/>
                  <a:gd name="T4" fmla="*/ 0 w 12"/>
                  <a:gd name="T5" fmla="*/ 1 h 39"/>
                  <a:gd name="T6" fmla="*/ 1 w 12"/>
                  <a:gd name="T7" fmla="*/ 0 h 39"/>
                  <a:gd name="T8" fmla="*/ 2 w 12"/>
                  <a:gd name="T9" fmla="*/ 1 h 39"/>
                  <a:gd name="T10" fmla="*/ 12 w 12"/>
                  <a:gd name="T11" fmla="*/ 38 h 39"/>
                  <a:gd name="T12" fmla="*/ 11 w 12"/>
                  <a:gd name="T13" fmla="*/ 39 h 39"/>
                  <a:gd name="T14" fmla="*/ 11 w 12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9">
                    <a:moveTo>
                      <a:pt x="11" y="39"/>
                    </a:moveTo>
                    <a:cubicBezTo>
                      <a:pt x="10" y="39"/>
                      <a:pt x="10" y="39"/>
                      <a:pt x="10" y="3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Freeform 470"/>
              <p:cNvSpPr/>
              <p:nvPr/>
            </p:nvSpPr>
            <p:spPr bwMode="auto">
              <a:xfrm>
                <a:off x="1042988" y="2209800"/>
                <a:ext cx="4763" cy="1219200"/>
              </a:xfrm>
              <a:custGeom>
                <a:avLst/>
                <a:gdLst>
                  <a:gd name="T0" fmla="*/ 0 w 1"/>
                  <a:gd name="T1" fmla="*/ 219 h 219"/>
                  <a:gd name="T2" fmla="*/ 0 w 1"/>
                  <a:gd name="T3" fmla="*/ 218 h 219"/>
                  <a:gd name="T4" fmla="*/ 0 w 1"/>
                  <a:gd name="T5" fmla="*/ 1 h 219"/>
                  <a:gd name="T6" fmla="*/ 0 w 1"/>
                  <a:gd name="T7" fmla="*/ 0 h 219"/>
                  <a:gd name="T8" fmla="*/ 1 w 1"/>
                  <a:gd name="T9" fmla="*/ 1 h 219"/>
                  <a:gd name="T10" fmla="*/ 1 w 1"/>
                  <a:gd name="T11" fmla="*/ 218 h 219"/>
                  <a:gd name="T12" fmla="*/ 0 w 1"/>
                  <a:gd name="T13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19">
                    <a:moveTo>
                      <a:pt x="0" y="219"/>
                    </a:moveTo>
                    <a:cubicBezTo>
                      <a:pt x="0" y="219"/>
                      <a:pt x="0" y="219"/>
                      <a:pt x="0" y="2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218"/>
                      <a:pt x="1" y="218"/>
                      <a:pt x="1" y="218"/>
                    </a:cubicBezTo>
                    <a:cubicBezTo>
                      <a:pt x="1" y="219"/>
                      <a:pt x="1" y="219"/>
                      <a:pt x="0" y="2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Freeform 471"/>
              <p:cNvSpPr/>
              <p:nvPr/>
            </p:nvSpPr>
            <p:spPr bwMode="auto">
              <a:xfrm>
                <a:off x="803275" y="2192338"/>
                <a:ext cx="444500" cy="1254125"/>
              </a:xfrm>
              <a:custGeom>
                <a:avLst/>
                <a:gdLst>
                  <a:gd name="T0" fmla="*/ 36 w 80"/>
                  <a:gd name="T1" fmla="*/ 225 h 225"/>
                  <a:gd name="T2" fmla="*/ 18 w 80"/>
                  <a:gd name="T3" fmla="*/ 221 h 225"/>
                  <a:gd name="T4" fmla="*/ 1 w 80"/>
                  <a:gd name="T5" fmla="*/ 209 h 225"/>
                  <a:gd name="T6" fmla="*/ 0 w 80"/>
                  <a:gd name="T7" fmla="*/ 206 h 225"/>
                  <a:gd name="T8" fmla="*/ 1 w 80"/>
                  <a:gd name="T9" fmla="*/ 203 h 225"/>
                  <a:gd name="T10" fmla="*/ 23 w 80"/>
                  <a:gd name="T11" fmla="*/ 181 h 225"/>
                  <a:gd name="T12" fmla="*/ 29 w 80"/>
                  <a:gd name="T13" fmla="*/ 181 h 225"/>
                  <a:gd name="T14" fmla="*/ 29 w 80"/>
                  <a:gd name="T15" fmla="*/ 187 h 225"/>
                  <a:gd name="T16" fmla="*/ 9 w 80"/>
                  <a:gd name="T17" fmla="*/ 206 h 225"/>
                  <a:gd name="T18" fmla="*/ 21 w 80"/>
                  <a:gd name="T19" fmla="*/ 214 h 225"/>
                  <a:gd name="T20" fmla="*/ 50 w 80"/>
                  <a:gd name="T21" fmla="*/ 215 h 225"/>
                  <a:gd name="T22" fmla="*/ 62 w 80"/>
                  <a:gd name="T23" fmla="*/ 207 h 225"/>
                  <a:gd name="T24" fmla="*/ 70 w 80"/>
                  <a:gd name="T25" fmla="*/ 196 h 225"/>
                  <a:gd name="T26" fmla="*/ 72 w 80"/>
                  <a:gd name="T27" fmla="*/ 182 h 225"/>
                  <a:gd name="T28" fmla="*/ 72 w 80"/>
                  <a:gd name="T29" fmla="*/ 7 h 225"/>
                  <a:gd name="T30" fmla="*/ 43 w 80"/>
                  <a:gd name="T31" fmla="*/ 7 h 225"/>
                  <a:gd name="T32" fmla="*/ 40 w 80"/>
                  <a:gd name="T33" fmla="*/ 4 h 225"/>
                  <a:gd name="T34" fmla="*/ 43 w 80"/>
                  <a:gd name="T35" fmla="*/ 0 h 225"/>
                  <a:gd name="T36" fmla="*/ 76 w 80"/>
                  <a:gd name="T37" fmla="*/ 0 h 225"/>
                  <a:gd name="T38" fmla="*/ 80 w 80"/>
                  <a:gd name="T39" fmla="*/ 4 h 225"/>
                  <a:gd name="T40" fmla="*/ 80 w 80"/>
                  <a:gd name="T41" fmla="*/ 182 h 225"/>
                  <a:gd name="T42" fmla="*/ 76 w 80"/>
                  <a:gd name="T43" fmla="*/ 199 h 225"/>
                  <a:gd name="T44" fmla="*/ 67 w 80"/>
                  <a:gd name="T45" fmla="*/ 212 h 225"/>
                  <a:gd name="T46" fmla="*/ 53 w 80"/>
                  <a:gd name="T47" fmla="*/ 221 h 225"/>
                  <a:gd name="T48" fmla="*/ 36 w 80"/>
                  <a:gd name="T4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0" h="225">
                    <a:moveTo>
                      <a:pt x="36" y="225"/>
                    </a:moveTo>
                    <a:cubicBezTo>
                      <a:pt x="30" y="225"/>
                      <a:pt x="24" y="223"/>
                      <a:pt x="18" y="221"/>
                    </a:cubicBezTo>
                    <a:cubicBezTo>
                      <a:pt x="13" y="219"/>
                      <a:pt x="7" y="214"/>
                      <a:pt x="1" y="209"/>
                    </a:cubicBezTo>
                    <a:cubicBezTo>
                      <a:pt x="0" y="208"/>
                      <a:pt x="0" y="207"/>
                      <a:pt x="0" y="206"/>
                    </a:cubicBezTo>
                    <a:cubicBezTo>
                      <a:pt x="0" y="205"/>
                      <a:pt x="0" y="204"/>
                      <a:pt x="1" y="203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25" y="180"/>
                      <a:pt x="27" y="180"/>
                      <a:pt x="29" y="181"/>
                    </a:cubicBezTo>
                    <a:cubicBezTo>
                      <a:pt x="30" y="183"/>
                      <a:pt x="30" y="185"/>
                      <a:pt x="29" y="187"/>
                    </a:cubicBezTo>
                    <a:cubicBezTo>
                      <a:pt x="9" y="206"/>
                      <a:pt x="9" y="206"/>
                      <a:pt x="9" y="206"/>
                    </a:cubicBezTo>
                    <a:cubicBezTo>
                      <a:pt x="13" y="210"/>
                      <a:pt x="17" y="213"/>
                      <a:pt x="21" y="214"/>
                    </a:cubicBezTo>
                    <a:cubicBezTo>
                      <a:pt x="30" y="218"/>
                      <a:pt x="41" y="218"/>
                      <a:pt x="50" y="215"/>
                    </a:cubicBezTo>
                    <a:cubicBezTo>
                      <a:pt x="54" y="213"/>
                      <a:pt x="58" y="210"/>
                      <a:pt x="62" y="207"/>
                    </a:cubicBezTo>
                    <a:cubicBezTo>
                      <a:pt x="65" y="204"/>
                      <a:pt x="68" y="200"/>
                      <a:pt x="70" y="196"/>
                    </a:cubicBezTo>
                    <a:cubicBezTo>
                      <a:pt x="71" y="192"/>
                      <a:pt x="72" y="187"/>
                      <a:pt x="72" y="182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1" y="7"/>
                      <a:pt x="40" y="6"/>
                      <a:pt x="40" y="4"/>
                    </a:cubicBezTo>
                    <a:cubicBezTo>
                      <a:pt x="40" y="2"/>
                      <a:pt x="41" y="0"/>
                      <a:pt x="4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8" y="0"/>
                      <a:pt x="80" y="2"/>
                      <a:pt x="80" y="4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8"/>
                      <a:pt x="79" y="194"/>
                      <a:pt x="76" y="199"/>
                    </a:cubicBezTo>
                    <a:cubicBezTo>
                      <a:pt x="74" y="204"/>
                      <a:pt x="71" y="209"/>
                      <a:pt x="67" y="212"/>
                    </a:cubicBezTo>
                    <a:cubicBezTo>
                      <a:pt x="63" y="216"/>
                      <a:pt x="58" y="219"/>
                      <a:pt x="53" y="221"/>
                    </a:cubicBezTo>
                    <a:cubicBezTo>
                      <a:pt x="48" y="224"/>
                      <a:pt x="42" y="225"/>
                      <a:pt x="36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Oval 472"/>
              <p:cNvSpPr>
                <a:spLocks noChangeArrowheads="1"/>
              </p:cNvSpPr>
              <p:nvPr/>
            </p:nvSpPr>
            <p:spPr bwMode="auto">
              <a:xfrm>
                <a:off x="1087438" y="2582863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Oval 473"/>
              <p:cNvSpPr>
                <a:spLocks noChangeArrowheads="1"/>
              </p:cNvSpPr>
              <p:nvPr/>
            </p:nvSpPr>
            <p:spPr bwMode="auto">
              <a:xfrm>
                <a:off x="1020763" y="2838450"/>
                <a:ext cx="49213" cy="55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Oval 474"/>
              <p:cNvSpPr>
                <a:spLocks noChangeArrowheads="1"/>
              </p:cNvSpPr>
              <p:nvPr/>
            </p:nvSpPr>
            <p:spPr bwMode="auto">
              <a:xfrm>
                <a:off x="947738" y="3295650"/>
                <a:ext cx="5556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9200"/>
                <a:endParaRPr lang="zh-CN" altLang="en-US" sz="2400">
                  <a:solidFill>
                    <a:prstClr val="black"/>
                  </a:solidFill>
                  <a:latin typeface="Agency FB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d4f96511-640a-4fa4-bfed-d35375a1afa6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Agency FB</vt:lpstr>
      <vt:lpstr>Arial</vt:lpstr>
      <vt:lpstr>Trebuchet MS</vt:lpstr>
      <vt:lpstr>Arial Unicode MS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14</cp:revision>
  <dcterms:created xsi:type="dcterms:W3CDTF">2019-10-03T15:40:00Z</dcterms:created>
  <dcterms:modified xsi:type="dcterms:W3CDTF">2023-03-31T04:37:07Z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6DA9027C9D2A4040BDFD42C811D6E0D7</vt:lpwstr>
  </property>
  <property fmtid="{D5CDD505-2E9C-101B-9397-08002B2CF9AE}" pid="3" name="KSOProductBuildVer">
    <vt:lpwstr>2052-11.1.0.13703</vt:lpwstr>
  </property>
</Properties>
</file>