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40"/>
  </p:handoutMasterIdLst>
  <p:sldIdLst>
    <p:sldId id="256" r:id="rId4"/>
    <p:sldId id="299" r:id="rId6"/>
    <p:sldId id="298" r:id="rId7"/>
    <p:sldId id="258" r:id="rId8"/>
    <p:sldId id="260" r:id="rId9"/>
    <p:sldId id="300" r:id="rId10"/>
    <p:sldId id="301" r:id="rId11"/>
    <p:sldId id="302" r:id="rId12"/>
    <p:sldId id="303" r:id="rId13"/>
    <p:sldId id="304" r:id="rId14"/>
    <p:sldId id="305" r:id="rId15"/>
    <p:sldId id="306" r:id="rId16"/>
    <p:sldId id="307" r:id="rId17"/>
    <p:sldId id="308" r:id="rId18"/>
    <p:sldId id="309" r:id="rId19"/>
    <p:sldId id="310" r:id="rId20"/>
    <p:sldId id="312" r:id="rId21"/>
    <p:sldId id="311" r:id="rId22"/>
    <p:sldId id="313" r:id="rId23"/>
    <p:sldId id="314" r:id="rId24"/>
    <p:sldId id="315" r:id="rId25"/>
    <p:sldId id="316" r:id="rId26"/>
    <p:sldId id="317" r:id="rId27"/>
    <p:sldId id="318" r:id="rId28"/>
    <p:sldId id="319" r:id="rId29"/>
    <p:sldId id="320" r:id="rId30"/>
    <p:sldId id="321" r:id="rId31"/>
    <p:sldId id="322" r:id="rId32"/>
    <p:sldId id="323" r:id="rId33"/>
    <p:sldId id="324" r:id="rId34"/>
    <p:sldId id="325" r:id="rId35"/>
    <p:sldId id="326" r:id="rId36"/>
    <p:sldId id="327" r:id="rId37"/>
    <p:sldId id="328" r:id="rId38"/>
    <p:sldId id="329" r:id="rId39"/>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7D31"/>
    <a:srgbClr val="CC0F12"/>
    <a:srgbClr val="CC1012"/>
    <a:srgbClr val="CE0A6C"/>
    <a:srgbClr val="FF0000"/>
    <a:srgbClr val="FFFFFF"/>
    <a:srgbClr val="FF6680"/>
    <a:srgbClr val="00B050"/>
    <a:srgbClr val="70AD4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38" autoAdjust="0"/>
    <p:restoredTop sz="94660"/>
  </p:normalViewPr>
  <p:slideViewPr>
    <p:cSldViewPr snapToGrid="0">
      <p:cViewPr>
        <p:scale>
          <a:sx n="66" d="100"/>
          <a:sy n="66" d="100"/>
        </p:scale>
        <p:origin x="2322" y="102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4" Type="http://schemas.openxmlformats.org/officeDocument/2006/relationships/tags" Target="tags/tag7.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D516CD-CBC9-44B0-8C2E-2B114BA342B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9EE092-915F-4780-884A-BDB73A4984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EE092-915F-4780-884A-BDB73A4984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0" y="0"/>
            <a:ext cx="12191999"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7DA00646-B7A0-40EE-8239-7108DDB01AB6}"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967E729-359F-4E60-87F7-E4857D01B8B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DA00646-B7A0-40EE-8239-7108DDB01AB6}"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967E729-359F-4E60-87F7-E4857D01B8BA}"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DA00646-B7A0-40EE-8239-7108DDB01AB6}"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967E729-359F-4E60-87F7-E4857D01B8BA}"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DA00646-B7A0-40EE-8239-7108DDB01AB6}"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967E729-359F-4E60-87F7-E4857D01B8B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DA00646-B7A0-40EE-8239-7108DDB01AB6}"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967E729-359F-4E60-87F7-E4857D01B8B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7DA00646-B7A0-40EE-8239-7108DDB01AB6}"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967E729-359F-4E60-87F7-E4857D01B8B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7DA00646-B7A0-40EE-8239-7108DDB01AB6}"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D967E729-359F-4E60-87F7-E4857D01B8B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7DA00646-B7A0-40EE-8239-7108DDB01AB6}"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D967E729-359F-4E60-87F7-E4857D01B8BA}" type="slidenum">
              <a:rPr lang="zh-CN" altLang="en-US" smtClean="0"/>
            </a:fld>
            <a:endParaRPr lang="zh-CN" altLang="en-US"/>
          </a:p>
        </p:txBody>
      </p:sp>
      <p:sp>
        <p:nvSpPr>
          <p:cNvPr id="11" name="TextBox 5"/>
          <p:cNvSpPr txBox="1"/>
          <p:nvPr userDrawn="1"/>
        </p:nvSpPr>
        <p:spPr>
          <a:xfrm>
            <a:off x="2209800" y="6237920"/>
            <a:ext cx="432048"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black"/>
                </a:solidFill>
                <a:effectLst/>
                <a:uLnTx/>
                <a:uFillTx/>
                <a:hlinkClick r:id="rId2"/>
              </a:rPr>
              <a:t>节日</a:t>
            </a: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http://www.1ppt.com/jieri/</a:t>
            </a:r>
            <a:endParaRPr kumimoji="0" lang="en-US" altLang="zh-CN" sz="100" b="0" i="0" u="none" strike="noStrike" kern="0" cap="none" spc="0" normalizeH="0" baseline="0" noProof="0" dirty="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DA00646-B7A0-40EE-8239-7108DDB01AB6}"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D967E729-359F-4E60-87F7-E4857D01B8B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7DA00646-B7A0-40EE-8239-7108DDB01AB6}"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D967E729-359F-4E60-87F7-E4857D01B8B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7DA00646-B7A0-40EE-8239-7108DDB01AB6}"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967E729-359F-4E60-87F7-E4857D01B8B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4.png"/><Relationship Id="rId7" Type="http://schemas.microsoft.com/office/2007/relationships/hdphoto" Target="../media/image8.wdp"/><Relationship Id="rId6" Type="http://schemas.openxmlformats.org/officeDocument/2006/relationships/image" Target="../media/image7.png"/><Relationship Id="rId5" Type="http://schemas.openxmlformats.org/officeDocument/2006/relationships/image" Target="../media/image23.png"/><Relationship Id="rId4" Type="http://schemas.openxmlformats.org/officeDocument/2006/relationships/image" Target="../media/image20.png"/><Relationship Id="rId3" Type="http://schemas.openxmlformats.org/officeDocument/2006/relationships/image" Target="../media/image21.png"/><Relationship Id="rId2" Type="http://schemas.openxmlformats.org/officeDocument/2006/relationships/image" Target="../media/image14.png"/><Relationship Id="rId10" Type="http://schemas.openxmlformats.org/officeDocument/2006/relationships/notesSlide" Target="../notesSlides/notesSlide10.xml"/><Relationship Id="rId1"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image" Target="../media/image25.png"/></Relationships>
</file>

<file path=ppt/slides/_rels/slide12.xml.rels><?xml version="1.0" encoding="UTF-8" standalone="yes"?>
<Relationships xmlns="http://schemas.openxmlformats.org/package/2006/relationships"><Relationship Id="rId9" Type="http://schemas.openxmlformats.org/officeDocument/2006/relationships/image" Target="../media/image31.jpeg"/><Relationship Id="rId8" Type="http://schemas.openxmlformats.org/officeDocument/2006/relationships/tags" Target="../tags/tag3.xml"/><Relationship Id="rId7" Type="http://schemas.openxmlformats.org/officeDocument/2006/relationships/image" Target="../media/image30.png"/><Relationship Id="rId6" Type="http://schemas.openxmlformats.org/officeDocument/2006/relationships/tags" Target="../tags/tag2.xml"/><Relationship Id="rId5" Type="http://schemas.openxmlformats.org/officeDocument/2006/relationships/image" Target="../media/image29.png"/><Relationship Id="rId4" Type="http://schemas.openxmlformats.org/officeDocument/2006/relationships/tags" Target="../tags/tag1.xml"/><Relationship Id="rId3" Type="http://schemas.microsoft.com/office/2007/relationships/hdphoto" Target="../media/image8.wdp"/><Relationship Id="rId2" Type="http://schemas.openxmlformats.org/officeDocument/2006/relationships/image" Target="../media/image7.png"/><Relationship Id="rId13" Type="http://schemas.openxmlformats.org/officeDocument/2006/relationships/notesSlide" Target="../notesSlides/notesSlide12.xml"/><Relationship Id="rId12" Type="http://schemas.openxmlformats.org/officeDocument/2006/relationships/slideLayout" Target="../slideLayouts/slideLayout1.xml"/><Relationship Id="rId11" Type="http://schemas.openxmlformats.org/officeDocument/2006/relationships/image" Target="../media/image32.png"/><Relationship Id="rId10" Type="http://schemas.openxmlformats.org/officeDocument/2006/relationships/tags" Target="../tags/tag4.xml"/><Relationship Id="rId1" Type="http://schemas.openxmlformats.org/officeDocument/2006/relationships/image" Target="../media/image26.png"/></Relationships>
</file>

<file path=ppt/slides/_rels/slide13.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image" Target="../media/image35.jpeg"/><Relationship Id="rId7" Type="http://schemas.openxmlformats.org/officeDocument/2006/relationships/tags" Target="../tags/tag6.xml"/><Relationship Id="rId6" Type="http://schemas.openxmlformats.org/officeDocument/2006/relationships/image" Target="../media/image34.jpeg"/><Relationship Id="rId5" Type="http://schemas.openxmlformats.org/officeDocument/2006/relationships/tags" Target="../tags/tag5.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1" Type="http://schemas.openxmlformats.org/officeDocument/2006/relationships/notesSlide" Target="../notesSlides/notesSlide13.xml"/><Relationship Id="rId10" Type="http://schemas.openxmlformats.org/officeDocument/2006/relationships/slideLayout" Target="../slideLayouts/slideLayout1.xml"/><Relationship Id="rId1" Type="http://schemas.openxmlformats.org/officeDocument/2006/relationships/image" Target="../media/image33.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microsoft.com/office/2007/relationships/hdphoto" Target="../media/image41.wdp"/><Relationship Id="rId7" Type="http://schemas.openxmlformats.org/officeDocument/2006/relationships/image" Target="../media/image40.png"/><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3" Type="http://schemas.microsoft.com/office/2007/relationships/hdphoto" Target="../media/image8.wdp"/><Relationship Id="rId2" Type="http://schemas.openxmlformats.org/officeDocument/2006/relationships/image" Target="../media/image7.png"/><Relationship Id="rId10" Type="http://schemas.openxmlformats.org/officeDocument/2006/relationships/notesSlide" Target="../notesSlides/notesSlide14.xml"/><Relationship Id="rId1" Type="http://schemas.openxmlformats.org/officeDocument/2006/relationships/image" Target="../media/image26.png"/></Relationships>
</file>

<file path=ppt/slides/_rels/slide15.xml.rels><?xml version="1.0" encoding="UTF-8" standalone="yes"?>
<Relationships xmlns="http://schemas.openxmlformats.org/package/2006/relationships"><Relationship Id="rId9" Type="http://schemas.openxmlformats.org/officeDocument/2006/relationships/image" Target="../media/image47.png"/><Relationship Id="rId8" Type="http://schemas.microsoft.com/office/2007/relationships/hdphoto" Target="../media/image46.wdp"/><Relationship Id="rId7" Type="http://schemas.openxmlformats.org/officeDocument/2006/relationships/image" Target="../media/image45.png"/><Relationship Id="rId6" Type="http://schemas.microsoft.com/office/2007/relationships/hdphoto" Target="../media/image44.wdp"/><Relationship Id="rId5" Type="http://schemas.openxmlformats.org/officeDocument/2006/relationships/image" Target="../media/image43.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2" Type="http://schemas.openxmlformats.org/officeDocument/2006/relationships/notesSlide" Target="../notesSlides/notesSlide15.xml"/><Relationship Id="rId11" Type="http://schemas.openxmlformats.org/officeDocument/2006/relationships/slideLayout" Target="../slideLayouts/slideLayout1.xml"/><Relationship Id="rId10" Type="http://schemas.microsoft.com/office/2007/relationships/hdphoto" Target="../media/image48.wdp"/><Relationship Id="rId1" Type="http://schemas.openxmlformats.org/officeDocument/2006/relationships/image" Target="../media/image42.png"/></Relationships>
</file>

<file path=ppt/slides/_rels/slide16.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image" Target="../media/image53.jpeg"/><Relationship Id="rId7" Type="http://schemas.openxmlformats.org/officeDocument/2006/relationships/image" Target="../media/image52.jpeg"/><Relationship Id="rId6" Type="http://schemas.openxmlformats.org/officeDocument/2006/relationships/image" Target="../media/image51.jpeg"/><Relationship Id="rId5" Type="http://schemas.openxmlformats.org/officeDocument/2006/relationships/image" Target="../media/image50.jpe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1" Type="http://schemas.openxmlformats.org/officeDocument/2006/relationships/notesSlide" Target="../notesSlides/notesSlide16.xml"/><Relationship Id="rId10" Type="http://schemas.openxmlformats.org/officeDocument/2006/relationships/slideLayout" Target="../slideLayouts/slideLayout1.xml"/><Relationship Id="rId1" Type="http://schemas.openxmlformats.org/officeDocument/2006/relationships/image" Target="../media/image49.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1.xml"/><Relationship Id="rId5" Type="http://schemas.openxmlformats.org/officeDocument/2006/relationships/image" Target="../media/image56.jpe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image" Target="../media/image55.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1.xml"/><Relationship Id="rId5" Type="http://schemas.openxmlformats.org/officeDocument/2006/relationships/image" Target="../media/image59.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8.png"/><Relationship Id="rId1" Type="http://schemas.openxmlformats.org/officeDocument/2006/relationships/image" Target="../media/image57.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1.xml"/><Relationship Id="rId5" Type="http://schemas.openxmlformats.org/officeDocument/2006/relationships/image" Target="../media/image61.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image" Target="../media/image60.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hyperlink" Target="http://www.1ppt.com/jieri/" TargetMode="Externa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1.xml"/><Relationship Id="rId5" Type="http://schemas.openxmlformats.org/officeDocument/2006/relationships/image" Target="../media/image62.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image" Target="../media/image27.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microsoft.com/office/2007/relationships/hdphoto" Target="../media/image8.wdp"/><Relationship Id="rId2" Type="http://schemas.openxmlformats.org/officeDocument/2006/relationships/image" Target="../media/image7.png"/><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image" Target="../media/image63.pn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1.xml"/><Relationship Id="rId5" Type="http://schemas.openxmlformats.org/officeDocument/2006/relationships/image" Target="../media/image66.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1.xml"/><Relationship Id="rId5" Type="http://schemas.openxmlformats.org/officeDocument/2006/relationships/image" Target="../media/image66.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1.xml"/><Relationship Id="rId5" Type="http://schemas.openxmlformats.org/officeDocument/2006/relationships/image" Target="../media/image66.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1.xml"/><Relationship Id="rId5" Type="http://schemas.openxmlformats.org/officeDocument/2006/relationships/image" Target="../media/image66.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xml"/><Relationship Id="rId3" Type="http://schemas.microsoft.com/office/2007/relationships/hdphoto" Target="../media/image8.wdp"/><Relationship Id="rId2" Type="http://schemas.openxmlformats.org/officeDocument/2006/relationships/image" Target="../media/image7.png"/><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1.xml"/><Relationship Id="rId6" Type="http://schemas.openxmlformats.org/officeDocument/2006/relationships/image" Target="../media/image68.png"/><Relationship Id="rId5" Type="http://schemas.openxmlformats.org/officeDocument/2006/relationships/image" Target="../media/image67.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xml"/><Relationship Id="rId6" Type="http://schemas.openxmlformats.org/officeDocument/2006/relationships/image" Target="../media/image68.png"/><Relationship Id="rId5" Type="http://schemas.openxmlformats.org/officeDocument/2006/relationships/image" Target="../media/image67.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1.xml"/><Relationship Id="rId6" Type="http://schemas.openxmlformats.org/officeDocument/2006/relationships/image" Target="../media/image68.png"/><Relationship Id="rId5" Type="http://schemas.openxmlformats.org/officeDocument/2006/relationships/image" Target="../media/image67.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1.xml"/><Relationship Id="rId3" Type="http://schemas.microsoft.com/office/2007/relationships/hdphoto" Target="../media/image8.wdp"/><Relationship Id="rId2" Type="http://schemas.openxmlformats.org/officeDocument/2006/relationships/image" Target="../media/image7.png"/><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slideLayout" Target="../slideLayouts/slideLayout1.xml"/><Relationship Id="rId6" Type="http://schemas.openxmlformats.org/officeDocument/2006/relationships/image" Target="../media/image70.png"/><Relationship Id="rId5" Type="http://schemas.openxmlformats.org/officeDocument/2006/relationships/image" Target="../media/image69.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image" Target="../media/image5.png"/></Relationships>
</file>

<file path=ppt/slides/_rels/slide33.xml.rels><?xml version="1.0" encoding="UTF-8" standalone="yes"?>
<Relationships xmlns="http://schemas.openxmlformats.org/package/2006/relationships"><Relationship Id="rId9" Type="http://schemas.openxmlformats.org/officeDocument/2006/relationships/notesSlide" Target="../notesSlides/notesSlide33.xml"/><Relationship Id="rId8" Type="http://schemas.openxmlformats.org/officeDocument/2006/relationships/slideLayout" Target="../slideLayouts/slideLayout1.xml"/><Relationship Id="rId7" Type="http://schemas.openxmlformats.org/officeDocument/2006/relationships/image" Target="../media/image72.jpeg"/><Relationship Id="rId6" Type="http://schemas.openxmlformats.org/officeDocument/2006/relationships/image" Target="../media/image71.jpeg"/><Relationship Id="rId5" Type="http://schemas.openxmlformats.org/officeDocument/2006/relationships/image" Target="../media/image70.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image" Target="../media/image5.png"/></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4.xml"/><Relationship Id="rId7" Type="http://schemas.openxmlformats.org/officeDocument/2006/relationships/slideLayout" Target="../slideLayouts/slideLayout1.xml"/><Relationship Id="rId6" Type="http://schemas.openxmlformats.org/officeDocument/2006/relationships/image" Target="../media/image74.png"/><Relationship Id="rId5" Type="http://schemas.microsoft.com/office/2007/relationships/hdphoto" Target="../media/image8.wdp"/><Relationship Id="rId4" Type="http://schemas.openxmlformats.org/officeDocument/2006/relationships/image" Target="../media/image7.png"/><Relationship Id="rId3" Type="http://schemas.openxmlformats.org/officeDocument/2006/relationships/image" Target="../media/image26.png"/><Relationship Id="rId2" Type="http://schemas.openxmlformats.org/officeDocument/2006/relationships/image" Target="../media/image5.png"/><Relationship Id="rId1" Type="http://schemas.openxmlformats.org/officeDocument/2006/relationships/image" Target="../media/image73.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microsoft.com/office/2007/relationships/hdphoto" Target="../media/image8.wdp"/><Relationship Id="rId2" Type="http://schemas.openxmlformats.org/officeDocument/2006/relationships/image" Target="../media/image7.pn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21.png"/><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microsoft.com/office/2007/relationships/hdphoto" Target="../media/image8.wdp"/><Relationship Id="rId2" Type="http://schemas.openxmlformats.org/officeDocument/2006/relationships/image" Target="../media/image7.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52" descr="图层 7 副本 3-01"/>
          <p:cNvPicPr/>
          <p:nvPr/>
        </p:nvPicPr>
        <p:blipFill>
          <a:blip r:embed="rId1"/>
          <a:stretch>
            <a:fillRect/>
          </a:stretch>
        </p:blipFill>
        <p:spPr>
          <a:xfrm flipH="1">
            <a:off x="7156306" y="-70338"/>
            <a:ext cx="5035694" cy="6928338"/>
          </a:xfrm>
          <a:prstGeom prst="rect">
            <a:avLst/>
          </a:prstGeom>
        </p:spPr>
      </p:pic>
      <p:pic>
        <p:nvPicPr>
          <p:cNvPr id="69" name="图片 68"/>
          <p:cNvPicPr>
            <a:picLocks noChangeAspect="1"/>
          </p:cNvPicPr>
          <p:nvPr/>
        </p:nvPicPr>
        <p:blipFill>
          <a:blip r:embed="rId2"/>
          <a:stretch>
            <a:fillRect/>
          </a:stretch>
        </p:blipFill>
        <p:spPr>
          <a:xfrm>
            <a:off x="1183118" y="1053099"/>
            <a:ext cx="6502472" cy="3184026"/>
          </a:xfrm>
          <a:prstGeom prst="rect">
            <a:avLst/>
          </a:prstGeom>
        </p:spPr>
      </p:pic>
      <p:sp>
        <p:nvSpPr>
          <p:cNvPr id="109" name="文本框 108"/>
          <p:cNvSpPr txBox="1"/>
          <p:nvPr/>
        </p:nvSpPr>
        <p:spPr>
          <a:xfrm>
            <a:off x="673614" y="4360370"/>
            <a:ext cx="7521480" cy="400110"/>
          </a:xfrm>
          <a:prstGeom prst="rect">
            <a:avLst/>
          </a:prstGeom>
          <a:noFill/>
        </p:spPr>
        <p:txBody>
          <a:bodyPr wrap="square" rtlCol="0">
            <a:spAutoFit/>
          </a:bodyPr>
          <a:lstStyle/>
          <a:p>
            <a:pPr algn="ctr">
              <a:defRPr/>
            </a:pPr>
            <a:r>
              <a:rPr lang="zh-CN" altLang="en-US" sz="2000" kern="0" dirty="0">
                <a:ln w="3175">
                  <a:noFill/>
                </a:ln>
                <a:solidFill>
                  <a:schemeClr val="tx1">
                    <a:lumMod val="85000"/>
                    <a:lumOff val="15000"/>
                  </a:schemeClr>
                </a:solidFill>
                <a:cs typeface="+mn-ea"/>
                <a:sym typeface="+mn-lt"/>
              </a:rPr>
              <a:t>清明扫墓   缅怀革命先烈   清明节主体班会</a:t>
            </a:r>
            <a:endParaRPr lang="zh-CN" altLang="en-US" sz="2000" kern="0" dirty="0">
              <a:ln w="3175">
                <a:noFill/>
              </a:ln>
              <a:solidFill>
                <a:schemeClr val="tx1">
                  <a:lumMod val="85000"/>
                  <a:lumOff val="15000"/>
                </a:schemeClr>
              </a:solidFill>
              <a:cs typeface="+mn-ea"/>
              <a:sym typeface="+mn-lt"/>
            </a:endParaRPr>
          </a:p>
        </p:txBody>
      </p:sp>
      <p:pic>
        <p:nvPicPr>
          <p:cNvPr id="22" name="图片 21" descr="ca2585ec5084710c8fbcab582514e19b-01"/>
          <p:cNvPicPr/>
          <p:nvPr/>
        </p:nvPicPr>
        <p:blipFill>
          <a:blip r:embed="rId3" cstate="screen"/>
          <a:stretch>
            <a:fillRect/>
          </a:stretch>
        </p:blipFill>
        <p:spPr>
          <a:xfrm flipH="1">
            <a:off x="6349338" y="4618985"/>
            <a:ext cx="2065456" cy="223901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cBhvr>
                                        <p:cTn id="16" dur="500" fill="hold"/>
                                        <p:tgtEl>
                                          <p:spTgt spid="69"/>
                                        </p:tgtEl>
                                        <p:attrNameLst>
                                          <p:attrName>ppt_w</p:attrName>
                                        </p:attrNameLst>
                                      </p:cBhvr>
                                      <p:tavLst>
                                        <p:tav tm="0">
                                          <p:val>
                                            <p:fltVal val="0"/>
                                          </p:val>
                                        </p:tav>
                                        <p:tav tm="100000">
                                          <p:val>
                                            <p:strVal val="#ppt_w"/>
                                          </p:val>
                                        </p:tav>
                                      </p:tavLst>
                                    </p:anim>
                                    <p:anim calcmode="lin" valueType="num">
                                      <p:cBhvr>
                                        <p:cTn id="17" dur="500" fill="hold"/>
                                        <p:tgtEl>
                                          <p:spTgt spid="69"/>
                                        </p:tgtEl>
                                        <p:attrNameLst>
                                          <p:attrName>ppt_h</p:attrName>
                                        </p:attrNameLst>
                                      </p:cBhvr>
                                      <p:tavLst>
                                        <p:tav tm="0">
                                          <p:val>
                                            <p:fltVal val="0"/>
                                          </p:val>
                                        </p:tav>
                                        <p:tav tm="100000">
                                          <p:val>
                                            <p:strVal val="#ppt_h"/>
                                          </p:val>
                                        </p:tav>
                                      </p:tavLst>
                                    </p:anim>
                                    <p:animEffect transition="in" filter="fade">
                                      <p:cBhvr>
                                        <p:cTn id="18" dur="500"/>
                                        <p:tgtEl>
                                          <p:spTgt spid="69"/>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109"/>
                                        </p:tgtEl>
                                        <p:attrNameLst>
                                          <p:attrName>style.visibility</p:attrName>
                                        </p:attrNameLst>
                                      </p:cBhvr>
                                      <p:to>
                                        <p:strVal val="visible"/>
                                      </p:to>
                                    </p:set>
                                    <p:anim calcmode="lin" valueType="num">
                                      <p:cBhvr additive="base">
                                        <p:cTn id="22" dur="1000"/>
                                        <p:tgtEl>
                                          <p:spTgt spid="109"/>
                                        </p:tgtEl>
                                        <p:attrNameLst>
                                          <p:attrName>ppt_y</p:attrName>
                                        </p:attrNameLst>
                                      </p:cBhvr>
                                      <p:tavLst>
                                        <p:tav tm="0">
                                          <p:val>
                                            <p:strVal val="#ppt_y+#ppt_h*1.125000"/>
                                          </p:val>
                                        </p:tav>
                                        <p:tav tm="100000">
                                          <p:val>
                                            <p:strVal val="#ppt_y"/>
                                          </p:val>
                                        </p:tav>
                                      </p:tavLst>
                                    </p:anim>
                                    <p:animEffect transition="in" filter="wipe(up)">
                                      <p:cBhvr>
                                        <p:cTn id="23" dur="1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17"/>
          <p:cNvSpPr/>
          <p:nvPr/>
        </p:nvSpPr>
        <p:spPr>
          <a:xfrm>
            <a:off x="6686075" y="1111513"/>
            <a:ext cx="4837530" cy="2891889"/>
          </a:xfrm>
          <a:custGeom>
            <a:avLst/>
            <a:gdLst>
              <a:gd name="connsiteX0" fmla="*/ 3202512 w 6407180"/>
              <a:gd name="connsiteY0" fmla="*/ 678047 h 3805806"/>
              <a:gd name="connsiteX1" fmla="*/ 3214032 w 6407180"/>
              <a:gd name="connsiteY1" fmla="*/ 699080 h 3805806"/>
              <a:gd name="connsiteX2" fmla="*/ 3216823 w 6407180"/>
              <a:gd name="connsiteY2" fmla="*/ 713537 h 3805806"/>
              <a:gd name="connsiteX3" fmla="*/ 3219614 w 6407180"/>
              <a:gd name="connsiteY3" fmla="*/ 727992 h 3805806"/>
              <a:gd name="connsiteX4" fmla="*/ 3204948 w 6407180"/>
              <a:gd name="connsiteY4" fmla="*/ 729292 h 3805806"/>
              <a:gd name="connsiteX5" fmla="*/ 3193429 w 6407180"/>
              <a:gd name="connsiteY5" fmla="*/ 708257 h 3805806"/>
              <a:gd name="connsiteX6" fmla="*/ 2404378 w 6407180"/>
              <a:gd name="connsiteY6" fmla="*/ 175338 h 3805806"/>
              <a:gd name="connsiteX7" fmla="*/ 2427772 w 6407180"/>
              <a:gd name="connsiteY7" fmla="*/ 180616 h 3805806"/>
              <a:gd name="connsiteX8" fmla="*/ 2421836 w 6407180"/>
              <a:gd name="connsiteY8" fmla="*/ 188494 h 3805806"/>
              <a:gd name="connsiteX9" fmla="*/ 2413107 w 6407180"/>
              <a:gd name="connsiteY9" fmla="*/ 181916 h 3805806"/>
              <a:gd name="connsiteX10" fmla="*/ 1110361 w 6407180"/>
              <a:gd name="connsiteY10" fmla="*/ 40039 h 3805806"/>
              <a:gd name="connsiteX11" fmla="*/ 1113152 w 6407180"/>
              <a:gd name="connsiteY11" fmla="*/ 54496 h 3805806"/>
              <a:gd name="connsiteX12" fmla="*/ 1121881 w 6407180"/>
              <a:gd name="connsiteY12" fmla="*/ 61074 h 3805806"/>
              <a:gd name="connsiteX13" fmla="*/ 1098487 w 6407180"/>
              <a:gd name="connsiteY13" fmla="*/ 55794 h 3805806"/>
              <a:gd name="connsiteX14" fmla="*/ 1104424 w 6407180"/>
              <a:gd name="connsiteY14" fmla="*/ 47917 h 3805806"/>
              <a:gd name="connsiteX15" fmla="*/ 1811159 w 6407180"/>
              <a:gd name="connsiteY15" fmla="*/ 0 h 3805806"/>
              <a:gd name="connsiteX16" fmla="*/ 1828616 w 6407180"/>
              <a:gd name="connsiteY16" fmla="*/ 13156 h 3805806"/>
              <a:gd name="connsiteX17" fmla="*/ 1816742 w 6407180"/>
              <a:gd name="connsiteY17" fmla="*/ 28911 h 3805806"/>
              <a:gd name="connsiteX18" fmla="*/ 1825470 w 6407180"/>
              <a:gd name="connsiteY18" fmla="*/ 35489 h 3805806"/>
              <a:gd name="connsiteX19" fmla="*/ 1834198 w 6407180"/>
              <a:gd name="connsiteY19" fmla="*/ 42067 h 3805806"/>
              <a:gd name="connsiteX20" fmla="*/ 1851655 w 6407180"/>
              <a:gd name="connsiteY20" fmla="*/ 55225 h 3805806"/>
              <a:gd name="connsiteX21" fmla="*/ 1869112 w 6407180"/>
              <a:gd name="connsiteY21" fmla="*/ 68381 h 3805806"/>
              <a:gd name="connsiteX22" fmla="*/ 1862820 w 6407180"/>
              <a:gd name="connsiteY22" fmla="*/ 113048 h 3805806"/>
              <a:gd name="connsiteX23" fmla="*/ 1865611 w 6407180"/>
              <a:gd name="connsiteY23" fmla="*/ 127504 h 3805806"/>
              <a:gd name="connsiteX24" fmla="*/ 1877130 w 6407180"/>
              <a:gd name="connsiteY24" fmla="*/ 148538 h 3805806"/>
              <a:gd name="connsiteX25" fmla="*/ 1891796 w 6407180"/>
              <a:gd name="connsiteY25" fmla="*/ 147239 h 3805806"/>
              <a:gd name="connsiteX26" fmla="*/ 1897733 w 6407180"/>
              <a:gd name="connsiteY26" fmla="*/ 139362 h 3805806"/>
              <a:gd name="connsiteX27" fmla="*/ 1912398 w 6407180"/>
              <a:gd name="connsiteY27" fmla="*/ 138062 h 3805806"/>
              <a:gd name="connsiteX28" fmla="*/ 1921126 w 6407180"/>
              <a:gd name="connsiteY28" fmla="*/ 144640 h 3805806"/>
              <a:gd name="connsiteX29" fmla="*/ 1933001 w 6407180"/>
              <a:gd name="connsiteY29" fmla="*/ 128885 h 3805806"/>
              <a:gd name="connsiteX30" fmla="*/ 1944875 w 6407180"/>
              <a:gd name="connsiteY30" fmla="*/ 113129 h 3805806"/>
              <a:gd name="connsiteX31" fmla="*/ 1953604 w 6407180"/>
              <a:gd name="connsiteY31" fmla="*/ 119708 h 3805806"/>
              <a:gd name="connsiteX32" fmla="*/ 1962332 w 6407180"/>
              <a:gd name="connsiteY32" fmla="*/ 126286 h 3805806"/>
              <a:gd name="connsiteX33" fmla="*/ 1971060 w 6407180"/>
              <a:gd name="connsiteY33" fmla="*/ 132864 h 3805806"/>
              <a:gd name="connsiteX34" fmla="*/ 1976997 w 6407180"/>
              <a:gd name="connsiteY34" fmla="*/ 124987 h 3805806"/>
              <a:gd name="connsiteX35" fmla="*/ 1974206 w 6407180"/>
              <a:gd name="connsiteY35" fmla="*/ 110530 h 3805806"/>
              <a:gd name="connsiteX36" fmla="*/ 2018202 w 6407180"/>
              <a:gd name="connsiteY36" fmla="*/ 106632 h 3805806"/>
              <a:gd name="connsiteX37" fmla="*/ 2006683 w 6407180"/>
              <a:gd name="connsiteY37" fmla="*/ 85598 h 3805806"/>
              <a:gd name="connsiteX38" fmla="*/ 1995164 w 6407180"/>
              <a:gd name="connsiteY38" fmla="*/ 64563 h 3805806"/>
              <a:gd name="connsiteX39" fmla="*/ 1933711 w 6407180"/>
              <a:gd name="connsiteY39" fmla="*/ 55306 h 3805806"/>
              <a:gd name="connsiteX40" fmla="*/ 1977707 w 6407180"/>
              <a:gd name="connsiteY40" fmla="*/ 51408 h 3805806"/>
              <a:gd name="connsiteX41" fmla="*/ 1989582 w 6407180"/>
              <a:gd name="connsiteY41" fmla="*/ 35652 h 3805806"/>
              <a:gd name="connsiteX42" fmla="*/ 1992728 w 6407180"/>
              <a:gd name="connsiteY42" fmla="*/ 13318 h 3805806"/>
              <a:gd name="connsiteX43" fmla="*/ 2001456 w 6407180"/>
              <a:gd name="connsiteY43" fmla="*/ 19897 h 3805806"/>
              <a:gd name="connsiteX44" fmla="*/ 2010184 w 6407180"/>
              <a:gd name="connsiteY44" fmla="*/ 26475 h 3805806"/>
              <a:gd name="connsiteX45" fmla="*/ 2033578 w 6407180"/>
              <a:gd name="connsiteY45" fmla="*/ 31753 h 3805806"/>
              <a:gd name="connsiteX46" fmla="*/ 2036369 w 6407180"/>
              <a:gd name="connsiteY46" fmla="*/ 46209 h 3805806"/>
              <a:gd name="connsiteX47" fmla="*/ 2044743 w 6407180"/>
              <a:gd name="connsiteY47" fmla="*/ 89577 h 3805806"/>
              <a:gd name="connsiteX48" fmla="*/ 2050325 w 6407180"/>
              <a:gd name="connsiteY48" fmla="*/ 118489 h 3805806"/>
              <a:gd name="connsiteX49" fmla="*/ 2059053 w 6407180"/>
              <a:gd name="connsiteY49" fmla="*/ 125067 h 3805806"/>
              <a:gd name="connsiteX50" fmla="*/ 2073719 w 6407180"/>
              <a:gd name="connsiteY50" fmla="*/ 123767 h 3805806"/>
              <a:gd name="connsiteX51" fmla="*/ 2114924 w 6407180"/>
              <a:gd name="connsiteY51" fmla="*/ 105414 h 3805806"/>
              <a:gd name="connsiteX52" fmla="*/ 2120861 w 6407180"/>
              <a:gd name="connsiteY52" fmla="*/ 97536 h 3805806"/>
              <a:gd name="connsiteX53" fmla="*/ 2138318 w 6407180"/>
              <a:gd name="connsiteY53" fmla="*/ 110692 h 3805806"/>
              <a:gd name="connsiteX54" fmla="*/ 2152983 w 6407180"/>
              <a:gd name="connsiteY54" fmla="*/ 109393 h 3805806"/>
              <a:gd name="connsiteX55" fmla="*/ 2188252 w 6407180"/>
              <a:gd name="connsiteY55" fmla="*/ 98916 h 3805806"/>
              <a:gd name="connsiteX56" fmla="*/ 2185460 w 6407180"/>
              <a:gd name="connsiteY56" fmla="*/ 84461 h 3805806"/>
              <a:gd name="connsiteX57" fmla="*/ 2200126 w 6407180"/>
              <a:gd name="connsiteY57" fmla="*/ 83161 h 3805806"/>
              <a:gd name="connsiteX58" fmla="*/ 2214792 w 6407180"/>
              <a:gd name="connsiteY58" fmla="*/ 81861 h 3805806"/>
              <a:gd name="connsiteX59" fmla="*/ 2229102 w 6407180"/>
              <a:gd name="connsiteY59" fmla="*/ 117352 h 3805806"/>
              <a:gd name="connsiteX60" fmla="*/ 2261225 w 6407180"/>
              <a:gd name="connsiteY60" fmla="*/ 129209 h 3805806"/>
              <a:gd name="connsiteX61" fmla="*/ 2275891 w 6407180"/>
              <a:gd name="connsiteY61" fmla="*/ 127909 h 3805806"/>
              <a:gd name="connsiteX62" fmla="*/ 2287764 w 6407180"/>
              <a:gd name="connsiteY62" fmla="*/ 112155 h 3805806"/>
              <a:gd name="connsiteX63" fmla="*/ 2328615 w 6407180"/>
              <a:gd name="connsiteY63" fmla="*/ 130589 h 3805806"/>
              <a:gd name="connsiteX64" fmla="*/ 2352009 w 6407180"/>
              <a:gd name="connsiteY64" fmla="*/ 135867 h 3805806"/>
              <a:gd name="connsiteX65" fmla="*/ 2363882 w 6407180"/>
              <a:gd name="connsiteY65" fmla="*/ 120113 h 3805806"/>
              <a:gd name="connsiteX66" fmla="*/ 2360737 w 6407180"/>
              <a:gd name="connsiteY66" fmla="*/ 142447 h 3805806"/>
              <a:gd name="connsiteX67" fmla="*/ 2366319 w 6407180"/>
              <a:gd name="connsiteY67" fmla="*/ 171359 h 3805806"/>
              <a:gd name="connsiteX68" fmla="*/ 2371902 w 6407180"/>
              <a:gd name="connsiteY68" fmla="*/ 200271 h 3805806"/>
              <a:gd name="connsiteX69" fmla="*/ 2354090 w 6407180"/>
              <a:gd name="connsiteY69" fmla="*/ 223904 h 3805806"/>
              <a:gd name="connsiteX70" fmla="*/ 2359672 w 6407180"/>
              <a:gd name="connsiteY70" fmla="*/ 252815 h 3805806"/>
              <a:gd name="connsiteX71" fmla="*/ 2368400 w 6407180"/>
              <a:gd name="connsiteY71" fmla="*/ 259393 h 3805806"/>
              <a:gd name="connsiteX72" fmla="*/ 2385858 w 6407180"/>
              <a:gd name="connsiteY72" fmla="*/ 272550 h 3805806"/>
              <a:gd name="connsiteX73" fmla="*/ 2403314 w 6407180"/>
              <a:gd name="connsiteY73" fmla="*/ 285707 h 3805806"/>
              <a:gd name="connsiteX74" fmla="*/ 2423916 w 6407180"/>
              <a:gd name="connsiteY74" fmla="*/ 276529 h 3805806"/>
              <a:gd name="connsiteX75" fmla="*/ 2444519 w 6407180"/>
              <a:gd name="connsiteY75" fmla="*/ 267352 h 3805806"/>
              <a:gd name="connsiteX76" fmla="*/ 2474205 w 6407180"/>
              <a:gd name="connsiteY76" fmla="*/ 227963 h 3805806"/>
              <a:gd name="connsiteX77" fmla="*/ 2471414 w 6407180"/>
              <a:gd name="connsiteY77" fmla="*/ 213508 h 3805806"/>
              <a:gd name="connsiteX78" fmla="*/ 2462686 w 6407180"/>
              <a:gd name="connsiteY78" fmla="*/ 206929 h 3805806"/>
              <a:gd name="connsiteX79" fmla="*/ 2442438 w 6407180"/>
              <a:gd name="connsiteY79" fmla="*/ 179317 h 3805806"/>
              <a:gd name="connsiteX80" fmla="*/ 2468978 w 6407180"/>
              <a:gd name="connsiteY80" fmla="*/ 162262 h 3805806"/>
              <a:gd name="connsiteX81" fmla="*/ 2495517 w 6407180"/>
              <a:gd name="connsiteY81" fmla="*/ 145207 h 3805806"/>
              <a:gd name="connsiteX82" fmla="*/ 2510183 w 6407180"/>
              <a:gd name="connsiteY82" fmla="*/ 143908 h 3805806"/>
              <a:gd name="connsiteX83" fmla="*/ 2518911 w 6407180"/>
              <a:gd name="connsiteY83" fmla="*/ 150486 h 3805806"/>
              <a:gd name="connsiteX84" fmla="*/ 2524848 w 6407180"/>
              <a:gd name="connsiteY84" fmla="*/ 142608 h 3805806"/>
              <a:gd name="connsiteX85" fmla="*/ 2533576 w 6407180"/>
              <a:gd name="connsiteY85" fmla="*/ 149187 h 3805806"/>
              <a:gd name="connsiteX86" fmla="*/ 2542305 w 6407180"/>
              <a:gd name="connsiteY86" fmla="*/ 155765 h 3805806"/>
              <a:gd name="connsiteX87" fmla="*/ 2562908 w 6407180"/>
              <a:gd name="connsiteY87" fmla="*/ 146588 h 3805806"/>
              <a:gd name="connsiteX88" fmla="*/ 2577573 w 6407180"/>
              <a:gd name="connsiteY88" fmla="*/ 145288 h 3805806"/>
              <a:gd name="connsiteX89" fmla="*/ 2592239 w 6407180"/>
              <a:gd name="connsiteY89" fmla="*/ 143989 h 3805806"/>
              <a:gd name="connsiteX90" fmla="*/ 2604113 w 6407180"/>
              <a:gd name="connsiteY90" fmla="*/ 128234 h 3805806"/>
              <a:gd name="connsiteX91" fmla="*/ 2606904 w 6407180"/>
              <a:gd name="connsiteY91" fmla="*/ 142689 h 3805806"/>
              <a:gd name="connsiteX92" fmla="*/ 2615633 w 6407180"/>
              <a:gd name="connsiteY92" fmla="*/ 149267 h 3805806"/>
              <a:gd name="connsiteX93" fmla="*/ 2653692 w 6407180"/>
              <a:gd name="connsiteY93" fmla="*/ 153247 h 3805806"/>
              <a:gd name="connsiteX94" fmla="*/ 2677086 w 6407180"/>
              <a:gd name="connsiteY94" fmla="*/ 158526 h 3805806"/>
              <a:gd name="connsiteX95" fmla="*/ 2691752 w 6407180"/>
              <a:gd name="connsiteY95" fmla="*/ 157226 h 3805806"/>
              <a:gd name="connsiteX96" fmla="*/ 2709208 w 6407180"/>
              <a:gd name="connsiteY96" fmla="*/ 170383 h 3805806"/>
              <a:gd name="connsiteX97" fmla="*/ 2723873 w 6407180"/>
              <a:gd name="connsiteY97" fmla="*/ 169084 h 3805806"/>
              <a:gd name="connsiteX98" fmla="*/ 2732602 w 6407180"/>
              <a:gd name="connsiteY98" fmla="*/ 175662 h 3805806"/>
              <a:gd name="connsiteX99" fmla="*/ 2814657 w 6407180"/>
              <a:gd name="connsiteY99" fmla="*/ 175743 h 3805806"/>
              <a:gd name="connsiteX100" fmla="*/ 2855508 w 6407180"/>
              <a:gd name="connsiteY100" fmla="*/ 194178 h 3805806"/>
              <a:gd name="connsiteX101" fmla="*/ 2872964 w 6407180"/>
              <a:gd name="connsiteY101" fmla="*/ 207335 h 3805806"/>
              <a:gd name="connsiteX102" fmla="*/ 2884485 w 6407180"/>
              <a:gd name="connsiteY102" fmla="*/ 228369 h 3805806"/>
              <a:gd name="connsiteX103" fmla="*/ 2890421 w 6407180"/>
              <a:gd name="connsiteY103" fmla="*/ 220492 h 3805806"/>
              <a:gd name="connsiteX104" fmla="*/ 2905087 w 6407180"/>
              <a:gd name="connsiteY104" fmla="*/ 219191 h 3805806"/>
              <a:gd name="connsiteX105" fmla="*/ 2922544 w 6407180"/>
              <a:gd name="connsiteY105" fmla="*/ 232348 h 3805806"/>
              <a:gd name="connsiteX106" fmla="*/ 2910670 w 6407180"/>
              <a:gd name="connsiteY106" fmla="*/ 248104 h 3805806"/>
              <a:gd name="connsiteX107" fmla="*/ 2875401 w 6407180"/>
              <a:gd name="connsiteY107" fmla="*/ 258580 h 3805806"/>
              <a:gd name="connsiteX108" fmla="*/ 2834551 w 6407180"/>
              <a:gd name="connsiteY108" fmla="*/ 240145 h 3805806"/>
              <a:gd name="connsiteX109" fmla="*/ 2781826 w 6407180"/>
              <a:gd name="connsiteY109" fmla="*/ 237465 h 3805806"/>
              <a:gd name="connsiteX110" fmla="*/ 2717582 w 6407180"/>
              <a:gd name="connsiteY110" fmla="*/ 213751 h 3805806"/>
              <a:gd name="connsiteX111" fmla="*/ 2641462 w 6407180"/>
              <a:gd name="connsiteY111" fmla="*/ 205792 h 3805806"/>
              <a:gd name="connsiteX112" fmla="*/ 2503891 w 6407180"/>
              <a:gd name="connsiteY112" fmla="*/ 188575 h 3805806"/>
              <a:gd name="connsiteX113" fmla="*/ 2500745 w 6407180"/>
              <a:gd name="connsiteY113" fmla="*/ 210909 h 3805806"/>
              <a:gd name="connsiteX114" fmla="*/ 2503536 w 6407180"/>
              <a:gd name="connsiteY114" fmla="*/ 225365 h 3805806"/>
              <a:gd name="connsiteX115" fmla="*/ 2521348 w 6407180"/>
              <a:gd name="connsiteY115" fmla="*/ 201732 h 3805806"/>
              <a:gd name="connsiteX116" fmla="*/ 2541596 w 6407180"/>
              <a:gd name="connsiteY116" fmla="*/ 229345 h 3805806"/>
              <a:gd name="connsiteX117" fmla="*/ 2555905 w 6407180"/>
              <a:gd name="connsiteY117" fmla="*/ 264834 h 3805806"/>
              <a:gd name="connsiteX118" fmla="*/ 2576155 w 6407180"/>
              <a:gd name="connsiteY118" fmla="*/ 292447 h 3805806"/>
              <a:gd name="connsiteX119" fmla="*/ 2590819 w 6407180"/>
              <a:gd name="connsiteY119" fmla="*/ 291148 h 3805806"/>
              <a:gd name="connsiteX120" fmla="*/ 2614213 w 6407180"/>
              <a:gd name="connsiteY120" fmla="*/ 296426 h 3805806"/>
              <a:gd name="connsiteX121" fmla="*/ 2620150 w 6407180"/>
              <a:gd name="connsiteY121" fmla="*/ 288549 h 3805806"/>
              <a:gd name="connsiteX122" fmla="*/ 2634816 w 6407180"/>
              <a:gd name="connsiteY122" fmla="*/ 287249 h 3805806"/>
              <a:gd name="connsiteX123" fmla="*/ 2649481 w 6407180"/>
              <a:gd name="connsiteY123" fmla="*/ 285950 h 3805806"/>
              <a:gd name="connsiteX124" fmla="*/ 2655419 w 6407180"/>
              <a:gd name="connsiteY124" fmla="*/ 278072 h 3805806"/>
              <a:gd name="connsiteX125" fmla="*/ 2672875 w 6407180"/>
              <a:gd name="connsiteY125" fmla="*/ 291228 h 3805806"/>
              <a:gd name="connsiteX126" fmla="*/ 2702206 w 6407180"/>
              <a:gd name="connsiteY126" fmla="*/ 288629 h 3805806"/>
              <a:gd name="connsiteX127" fmla="*/ 2737475 w 6407180"/>
              <a:gd name="connsiteY127" fmla="*/ 278153 h 3805806"/>
              <a:gd name="connsiteX128" fmla="*/ 2748994 w 6407180"/>
              <a:gd name="connsiteY128" fmla="*/ 299187 h 3805806"/>
              <a:gd name="connsiteX129" fmla="*/ 2760513 w 6407180"/>
              <a:gd name="connsiteY129" fmla="*/ 320222 h 3805806"/>
              <a:gd name="connsiteX130" fmla="*/ 2798218 w 6407180"/>
              <a:gd name="connsiteY130" fmla="*/ 360990 h 3805806"/>
              <a:gd name="connsiteX131" fmla="*/ 2810092 w 6407180"/>
              <a:gd name="connsiteY131" fmla="*/ 345235 h 3805806"/>
              <a:gd name="connsiteX132" fmla="*/ 2816029 w 6407180"/>
              <a:gd name="connsiteY132" fmla="*/ 337357 h 3805806"/>
              <a:gd name="connsiteX133" fmla="*/ 2813239 w 6407180"/>
              <a:gd name="connsiteY133" fmla="*/ 322901 h 3805806"/>
              <a:gd name="connsiteX134" fmla="*/ 2792990 w 6407180"/>
              <a:gd name="connsiteY134" fmla="*/ 295289 h 3805806"/>
              <a:gd name="connsiteX135" fmla="*/ 2790199 w 6407180"/>
              <a:gd name="connsiteY135" fmla="*/ 280833 h 3805806"/>
              <a:gd name="connsiteX136" fmla="*/ 2804865 w 6407180"/>
              <a:gd name="connsiteY136" fmla="*/ 279534 h 3805806"/>
              <a:gd name="connsiteX137" fmla="*/ 2819530 w 6407180"/>
              <a:gd name="connsiteY137" fmla="*/ 278234 h 3805806"/>
              <a:gd name="connsiteX138" fmla="*/ 2834195 w 6407180"/>
              <a:gd name="connsiteY138" fmla="*/ 276935 h 3805806"/>
              <a:gd name="connsiteX139" fmla="*/ 2854798 w 6407180"/>
              <a:gd name="connsiteY139" fmla="*/ 267758 h 3805806"/>
              <a:gd name="connsiteX140" fmla="*/ 2871900 w 6407180"/>
              <a:gd name="connsiteY140" fmla="*/ 317703 h 3805806"/>
              <a:gd name="connsiteX141" fmla="*/ 2877837 w 6407180"/>
              <a:gd name="connsiteY141" fmla="*/ 309826 h 3805806"/>
              <a:gd name="connsiteX142" fmla="*/ 2892503 w 6407180"/>
              <a:gd name="connsiteY142" fmla="*/ 308526 h 3805806"/>
              <a:gd name="connsiteX143" fmla="*/ 2918688 w 6407180"/>
              <a:gd name="connsiteY143" fmla="*/ 328261 h 3805806"/>
              <a:gd name="connsiteX144" fmla="*/ 2938936 w 6407180"/>
              <a:gd name="connsiteY144" fmla="*/ 355874 h 3805806"/>
              <a:gd name="connsiteX145" fmla="*/ 2971058 w 6407180"/>
              <a:gd name="connsiteY145" fmla="*/ 367731 h 3805806"/>
              <a:gd name="connsiteX146" fmla="*/ 2976995 w 6407180"/>
              <a:gd name="connsiteY146" fmla="*/ 359853 h 3805806"/>
              <a:gd name="connsiteX147" fmla="*/ 2991661 w 6407180"/>
              <a:gd name="connsiteY147" fmla="*/ 358554 h 3805806"/>
              <a:gd name="connsiteX148" fmla="*/ 3000389 w 6407180"/>
              <a:gd name="connsiteY148" fmla="*/ 365132 h 3805806"/>
              <a:gd name="connsiteX149" fmla="*/ 3003535 w 6407180"/>
              <a:gd name="connsiteY149" fmla="*/ 342798 h 3805806"/>
              <a:gd name="connsiteX150" fmla="*/ 3020992 w 6407180"/>
              <a:gd name="connsiteY150" fmla="*/ 355955 h 3805806"/>
              <a:gd name="connsiteX151" fmla="*/ 3032511 w 6407180"/>
              <a:gd name="connsiteY151" fmla="*/ 376989 h 3805806"/>
              <a:gd name="connsiteX152" fmla="*/ 3041239 w 6407180"/>
              <a:gd name="connsiteY152" fmla="*/ 383567 h 3805806"/>
              <a:gd name="connsiteX153" fmla="*/ 3044385 w 6407180"/>
              <a:gd name="connsiteY153" fmla="*/ 361234 h 3805806"/>
              <a:gd name="connsiteX154" fmla="*/ 3059051 w 6407180"/>
              <a:gd name="connsiteY154" fmla="*/ 359934 h 3805806"/>
              <a:gd name="connsiteX155" fmla="*/ 3070570 w 6407180"/>
              <a:gd name="connsiteY155" fmla="*/ 380968 h 3805806"/>
              <a:gd name="connsiteX156" fmla="*/ 3093609 w 6407180"/>
              <a:gd name="connsiteY156" fmla="*/ 423036 h 3805806"/>
              <a:gd name="connsiteX157" fmla="*/ 3081735 w 6407180"/>
              <a:gd name="connsiteY157" fmla="*/ 438793 h 3805806"/>
              <a:gd name="connsiteX158" fmla="*/ 3093255 w 6407180"/>
              <a:gd name="connsiteY158" fmla="*/ 459826 h 3805806"/>
              <a:gd name="connsiteX159" fmla="*/ 3087317 w 6407180"/>
              <a:gd name="connsiteY159" fmla="*/ 467704 h 3805806"/>
              <a:gd name="connsiteX160" fmla="*/ 3075443 w 6407180"/>
              <a:gd name="connsiteY160" fmla="*/ 483460 h 3805806"/>
              <a:gd name="connsiteX161" fmla="*/ 3081380 w 6407180"/>
              <a:gd name="connsiteY161" fmla="*/ 475582 h 3805806"/>
              <a:gd name="connsiteX162" fmla="*/ 3060777 w 6407180"/>
              <a:gd name="connsiteY162" fmla="*/ 484759 h 3805806"/>
              <a:gd name="connsiteX163" fmla="*/ 3063568 w 6407180"/>
              <a:gd name="connsiteY163" fmla="*/ 499215 h 3805806"/>
              <a:gd name="connsiteX164" fmla="*/ 3066359 w 6407180"/>
              <a:gd name="connsiteY164" fmla="*/ 513670 h 3805806"/>
              <a:gd name="connsiteX165" fmla="*/ 3072296 w 6407180"/>
              <a:gd name="connsiteY165" fmla="*/ 505793 h 3805806"/>
              <a:gd name="connsiteX166" fmla="*/ 3086962 w 6407180"/>
              <a:gd name="connsiteY166" fmla="*/ 504493 h 3805806"/>
              <a:gd name="connsiteX167" fmla="*/ 3095691 w 6407180"/>
              <a:gd name="connsiteY167" fmla="*/ 511072 h 3805806"/>
              <a:gd name="connsiteX168" fmla="*/ 3119084 w 6407180"/>
              <a:gd name="connsiteY168" fmla="*/ 516351 h 3805806"/>
              <a:gd name="connsiteX169" fmla="*/ 3142478 w 6407180"/>
              <a:gd name="connsiteY169" fmla="*/ 521629 h 3805806"/>
              <a:gd name="connsiteX170" fmla="*/ 3195203 w 6407180"/>
              <a:gd name="connsiteY170" fmla="*/ 524310 h 3805806"/>
              <a:gd name="connsiteX171" fmla="*/ 3201140 w 6407180"/>
              <a:gd name="connsiteY171" fmla="*/ 516432 h 3805806"/>
              <a:gd name="connsiteX172" fmla="*/ 3204286 w 6407180"/>
              <a:gd name="connsiteY172" fmla="*/ 494098 h 3805806"/>
              <a:gd name="connsiteX173" fmla="*/ 3216161 w 6407180"/>
              <a:gd name="connsiteY173" fmla="*/ 478342 h 3805806"/>
              <a:gd name="connsiteX174" fmla="*/ 3228035 w 6407180"/>
              <a:gd name="connsiteY174" fmla="*/ 462587 h 3805806"/>
              <a:gd name="connsiteX175" fmla="*/ 3219306 w 6407180"/>
              <a:gd name="connsiteY175" fmla="*/ 456008 h 3805806"/>
              <a:gd name="connsiteX176" fmla="*/ 3201849 w 6407180"/>
              <a:gd name="connsiteY176" fmla="*/ 442853 h 3805806"/>
              <a:gd name="connsiteX177" fmla="*/ 3187185 w 6407180"/>
              <a:gd name="connsiteY177" fmla="*/ 444152 h 3805806"/>
              <a:gd name="connsiteX178" fmla="*/ 3178456 w 6407180"/>
              <a:gd name="connsiteY178" fmla="*/ 437574 h 3805806"/>
              <a:gd name="connsiteX179" fmla="*/ 3175665 w 6407180"/>
              <a:gd name="connsiteY179" fmla="*/ 423119 h 3805806"/>
              <a:gd name="connsiteX180" fmla="*/ 3184393 w 6407180"/>
              <a:gd name="connsiteY180" fmla="*/ 429696 h 3805806"/>
              <a:gd name="connsiteX181" fmla="*/ 3190331 w 6407180"/>
              <a:gd name="connsiteY181" fmla="*/ 421818 h 3805806"/>
              <a:gd name="connsiteX182" fmla="*/ 3210933 w 6407180"/>
              <a:gd name="connsiteY182" fmla="*/ 412641 h 3805806"/>
              <a:gd name="connsiteX183" fmla="*/ 3254575 w 6407180"/>
              <a:gd name="connsiteY183" fmla="*/ 445533 h 3805806"/>
              <a:gd name="connsiteX184" fmla="*/ 3260512 w 6407180"/>
              <a:gd name="connsiteY184" fmla="*/ 437655 h 3805806"/>
              <a:gd name="connsiteX185" fmla="*/ 3275177 w 6407180"/>
              <a:gd name="connsiteY185" fmla="*/ 436355 h 3805806"/>
              <a:gd name="connsiteX186" fmla="*/ 3295424 w 6407180"/>
              <a:gd name="connsiteY186" fmla="*/ 463968 h 3805806"/>
              <a:gd name="connsiteX187" fmla="*/ 3333484 w 6407180"/>
              <a:gd name="connsiteY187" fmla="*/ 467947 h 3805806"/>
              <a:gd name="connsiteX188" fmla="*/ 3339421 w 6407180"/>
              <a:gd name="connsiteY188" fmla="*/ 460069 h 3805806"/>
              <a:gd name="connsiteX189" fmla="*/ 3345359 w 6407180"/>
              <a:gd name="connsiteY189" fmla="*/ 452191 h 3805806"/>
              <a:gd name="connsiteX190" fmla="*/ 3362816 w 6407180"/>
              <a:gd name="connsiteY190" fmla="*/ 465348 h 3805806"/>
              <a:gd name="connsiteX191" fmla="*/ 3368753 w 6407180"/>
              <a:gd name="connsiteY191" fmla="*/ 457471 h 3805806"/>
              <a:gd name="connsiteX192" fmla="*/ 3398084 w 6407180"/>
              <a:gd name="connsiteY192" fmla="*/ 454872 h 3805806"/>
              <a:gd name="connsiteX193" fmla="*/ 3415540 w 6407180"/>
              <a:gd name="connsiteY193" fmla="*/ 468028 h 3805806"/>
              <a:gd name="connsiteX194" fmla="*/ 3459182 w 6407180"/>
              <a:gd name="connsiteY194" fmla="*/ 500919 h 3805806"/>
              <a:gd name="connsiteX195" fmla="*/ 3456036 w 6407180"/>
              <a:gd name="connsiteY195" fmla="*/ 523253 h 3805806"/>
              <a:gd name="connsiteX196" fmla="*/ 3458828 w 6407180"/>
              <a:gd name="connsiteY196" fmla="*/ 537709 h 3805806"/>
              <a:gd name="connsiteX197" fmla="*/ 3470346 w 6407180"/>
              <a:gd name="connsiteY197" fmla="*/ 558743 h 3805806"/>
              <a:gd name="connsiteX198" fmla="*/ 3493740 w 6407180"/>
              <a:gd name="connsiteY198" fmla="*/ 564022 h 3805806"/>
              <a:gd name="connsiteX199" fmla="*/ 3519925 w 6407180"/>
              <a:gd name="connsiteY199" fmla="*/ 583757 h 3805806"/>
              <a:gd name="connsiteX200" fmla="*/ 3522717 w 6407180"/>
              <a:gd name="connsiteY200" fmla="*/ 598213 h 3805806"/>
              <a:gd name="connsiteX201" fmla="*/ 3525508 w 6407180"/>
              <a:gd name="connsiteY201" fmla="*/ 612669 h 3805806"/>
              <a:gd name="connsiteX202" fmla="*/ 3513633 w 6407180"/>
              <a:gd name="connsiteY202" fmla="*/ 628425 h 3805806"/>
              <a:gd name="connsiteX203" fmla="*/ 3507696 w 6407180"/>
              <a:gd name="connsiteY203" fmla="*/ 636302 h 3805806"/>
              <a:gd name="connsiteX204" fmla="*/ 3501760 w 6407180"/>
              <a:gd name="connsiteY204" fmla="*/ 644180 h 3805806"/>
              <a:gd name="connsiteX205" fmla="*/ 3519215 w 6407180"/>
              <a:gd name="connsiteY205" fmla="*/ 657337 h 3805806"/>
              <a:gd name="connsiteX206" fmla="*/ 3516069 w 6407180"/>
              <a:gd name="connsiteY206" fmla="*/ 679669 h 3805806"/>
              <a:gd name="connsiteX207" fmla="*/ 3504195 w 6407180"/>
              <a:gd name="connsiteY207" fmla="*/ 695425 h 3805806"/>
              <a:gd name="connsiteX208" fmla="*/ 3495112 w 6407180"/>
              <a:gd name="connsiteY208" fmla="*/ 725637 h 3805806"/>
              <a:gd name="connsiteX209" fmla="*/ 3497904 w 6407180"/>
              <a:gd name="connsiteY209" fmla="*/ 740092 h 3805806"/>
              <a:gd name="connsiteX210" fmla="*/ 3509423 w 6407180"/>
              <a:gd name="connsiteY210" fmla="*/ 761127 h 3805806"/>
              <a:gd name="connsiteX211" fmla="*/ 3503486 w 6407180"/>
              <a:gd name="connsiteY211" fmla="*/ 769004 h 3805806"/>
              <a:gd name="connsiteX212" fmla="*/ 3494757 w 6407180"/>
              <a:gd name="connsiteY212" fmla="*/ 762426 h 3805806"/>
              <a:gd name="connsiteX213" fmla="*/ 3488820 w 6407180"/>
              <a:gd name="connsiteY213" fmla="*/ 770304 h 3805806"/>
              <a:gd name="connsiteX214" fmla="*/ 3482883 w 6407180"/>
              <a:gd name="connsiteY214" fmla="*/ 778181 h 3805806"/>
              <a:gd name="connsiteX215" fmla="*/ 3506277 w 6407180"/>
              <a:gd name="connsiteY215" fmla="*/ 783461 h 3805806"/>
              <a:gd name="connsiteX216" fmla="*/ 3500340 w 6407180"/>
              <a:gd name="connsiteY216" fmla="*/ 791338 h 3805806"/>
              <a:gd name="connsiteX217" fmla="*/ 3517796 w 6407180"/>
              <a:gd name="connsiteY217" fmla="*/ 804494 h 3805806"/>
              <a:gd name="connsiteX218" fmla="*/ 3532462 w 6407180"/>
              <a:gd name="connsiteY218" fmla="*/ 803195 h 3805806"/>
              <a:gd name="connsiteX219" fmla="*/ 3547127 w 6407180"/>
              <a:gd name="connsiteY219" fmla="*/ 801895 h 3805806"/>
              <a:gd name="connsiteX220" fmla="*/ 3561793 w 6407180"/>
              <a:gd name="connsiteY220" fmla="*/ 800596 h 3805806"/>
              <a:gd name="connsiteX221" fmla="*/ 3567375 w 6407180"/>
              <a:gd name="connsiteY221" fmla="*/ 829508 h 3805806"/>
              <a:gd name="connsiteX222" fmla="*/ 3555500 w 6407180"/>
              <a:gd name="connsiteY222" fmla="*/ 845264 h 3805806"/>
              <a:gd name="connsiteX223" fmla="*/ 3537689 w 6407180"/>
              <a:gd name="connsiteY223" fmla="*/ 868896 h 3805806"/>
              <a:gd name="connsiteX224" fmla="*/ 3525815 w 6407180"/>
              <a:gd name="connsiteY224" fmla="*/ 884652 h 3805806"/>
              <a:gd name="connsiteX225" fmla="*/ 3519877 w 6407180"/>
              <a:gd name="connsiteY225" fmla="*/ 892530 h 3805806"/>
              <a:gd name="connsiteX226" fmla="*/ 3502421 w 6407180"/>
              <a:gd name="connsiteY226" fmla="*/ 879374 h 3805806"/>
              <a:gd name="connsiteX227" fmla="*/ 3484964 w 6407180"/>
              <a:gd name="connsiteY227" fmla="*/ 866217 h 3805806"/>
              <a:gd name="connsiteX228" fmla="*/ 3470299 w 6407180"/>
              <a:gd name="connsiteY228" fmla="*/ 867516 h 3805806"/>
              <a:gd name="connsiteX229" fmla="*/ 3452843 w 6407180"/>
              <a:gd name="connsiteY229" fmla="*/ 854360 h 3805806"/>
              <a:gd name="connsiteX230" fmla="*/ 3455988 w 6407180"/>
              <a:gd name="connsiteY230" fmla="*/ 832026 h 3805806"/>
              <a:gd name="connsiteX231" fmla="*/ 3438531 w 6407180"/>
              <a:gd name="connsiteY231" fmla="*/ 818870 h 3805806"/>
              <a:gd name="connsiteX232" fmla="*/ 3301314 w 6407180"/>
              <a:gd name="connsiteY232" fmla="*/ 764863 h 3805806"/>
              <a:gd name="connsiteX233" fmla="*/ 3286649 w 6407180"/>
              <a:gd name="connsiteY233" fmla="*/ 766163 h 3805806"/>
              <a:gd name="connsiteX234" fmla="*/ 3263255 w 6407180"/>
              <a:gd name="connsiteY234" fmla="*/ 760883 h 3805806"/>
              <a:gd name="connsiteX235" fmla="*/ 3243007 w 6407180"/>
              <a:gd name="connsiteY235" fmla="*/ 733271 h 3805806"/>
              <a:gd name="connsiteX236" fmla="*/ 3228696 w 6407180"/>
              <a:gd name="connsiteY236" fmla="*/ 697781 h 3805806"/>
              <a:gd name="connsiteX237" fmla="*/ 3234635 w 6407180"/>
              <a:gd name="connsiteY237" fmla="*/ 689903 h 3805806"/>
              <a:gd name="connsiteX238" fmla="*/ 3217178 w 6407180"/>
              <a:gd name="connsiteY238" fmla="*/ 676747 h 3805806"/>
              <a:gd name="connsiteX239" fmla="*/ 3202512 w 6407180"/>
              <a:gd name="connsiteY239" fmla="*/ 678047 h 3805806"/>
              <a:gd name="connsiteX240" fmla="*/ 3199721 w 6407180"/>
              <a:gd name="connsiteY240" fmla="*/ 663590 h 3805806"/>
              <a:gd name="connsiteX241" fmla="*/ 3196929 w 6407180"/>
              <a:gd name="connsiteY241" fmla="*/ 649134 h 3805806"/>
              <a:gd name="connsiteX242" fmla="*/ 3211595 w 6407180"/>
              <a:gd name="connsiteY242" fmla="*/ 647835 h 3805806"/>
              <a:gd name="connsiteX243" fmla="*/ 3214386 w 6407180"/>
              <a:gd name="connsiteY243" fmla="*/ 662291 h 3805806"/>
              <a:gd name="connsiteX244" fmla="*/ 3229052 w 6407180"/>
              <a:gd name="connsiteY244" fmla="*/ 660991 h 3805806"/>
              <a:gd name="connsiteX245" fmla="*/ 3234989 w 6407180"/>
              <a:gd name="connsiteY245" fmla="*/ 653114 h 3805806"/>
              <a:gd name="connsiteX246" fmla="*/ 3232198 w 6407180"/>
              <a:gd name="connsiteY246" fmla="*/ 638658 h 3805806"/>
              <a:gd name="connsiteX247" fmla="*/ 3267111 w 6407180"/>
              <a:gd name="connsiteY247" fmla="*/ 664970 h 3805806"/>
              <a:gd name="connsiteX248" fmla="*/ 3273048 w 6407180"/>
              <a:gd name="connsiteY248" fmla="*/ 657093 h 3805806"/>
              <a:gd name="connsiteX249" fmla="*/ 3281777 w 6407180"/>
              <a:gd name="connsiteY249" fmla="*/ 663672 h 3805806"/>
              <a:gd name="connsiteX250" fmla="*/ 3290504 w 6407180"/>
              <a:gd name="connsiteY250" fmla="*/ 670249 h 3805806"/>
              <a:gd name="connsiteX251" fmla="*/ 3287359 w 6407180"/>
              <a:gd name="connsiteY251" fmla="*/ 692583 h 3805806"/>
              <a:gd name="connsiteX252" fmla="*/ 3292941 w 6407180"/>
              <a:gd name="connsiteY252" fmla="*/ 721495 h 3805806"/>
              <a:gd name="connsiteX253" fmla="*/ 3301669 w 6407180"/>
              <a:gd name="connsiteY253" fmla="*/ 728074 h 3805806"/>
              <a:gd name="connsiteX254" fmla="*/ 3310398 w 6407180"/>
              <a:gd name="connsiteY254" fmla="*/ 734652 h 3805806"/>
              <a:gd name="connsiteX255" fmla="*/ 3331000 w 6407180"/>
              <a:gd name="connsiteY255" fmla="*/ 725474 h 3805806"/>
              <a:gd name="connsiteX256" fmla="*/ 3357186 w 6407180"/>
              <a:gd name="connsiteY256" fmla="*/ 745210 h 3805806"/>
              <a:gd name="connsiteX257" fmla="*/ 3389308 w 6407180"/>
              <a:gd name="connsiteY257" fmla="*/ 757066 h 3805806"/>
              <a:gd name="connsiteX258" fmla="*/ 3453552 w 6407180"/>
              <a:gd name="connsiteY258" fmla="*/ 780780 h 3805806"/>
              <a:gd name="connsiteX259" fmla="*/ 3436096 w 6407180"/>
              <a:gd name="connsiteY259" fmla="*/ 767624 h 3805806"/>
              <a:gd name="connsiteX260" fmla="*/ 3439241 w 6407180"/>
              <a:gd name="connsiteY260" fmla="*/ 745290 h 3805806"/>
              <a:gd name="connsiteX261" fmla="*/ 3430867 w 6407180"/>
              <a:gd name="connsiteY261" fmla="*/ 701922 h 3805806"/>
              <a:gd name="connsiteX262" fmla="*/ 3425285 w 6407180"/>
              <a:gd name="connsiteY262" fmla="*/ 673011 h 3805806"/>
              <a:gd name="connsiteX263" fmla="*/ 3407829 w 6407180"/>
              <a:gd name="connsiteY263" fmla="*/ 659854 h 3805806"/>
              <a:gd name="connsiteX264" fmla="*/ 3393163 w 6407180"/>
              <a:gd name="connsiteY264" fmla="*/ 661154 h 3805806"/>
              <a:gd name="connsiteX265" fmla="*/ 3372915 w 6407180"/>
              <a:gd name="connsiteY265" fmla="*/ 633541 h 3805806"/>
              <a:gd name="connsiteX266" fmla="*/ 3346730 w 6407180"/>
              <a:gd name="connsiteY266" fmla="*/ 613806 h 3805806"/>
              <a:gd name="connsiteX267" fmla="*/ 3284922 w 6407180"/>
              <a:gd name="connsiteY267" fmla="*/ 641338 h 3805806"/>
              <a:gd name="connsiteX268" fmla="*/ 3267466 w 6407180"/>
              <a:gd name="connsiteY268" fmla="*/ 628181 h 3805806"/>
              <a:gd name="connsiteX269" fmla="*/ 3250009 w 6407180"/>
              <a:gd name="connsiteY269" fmla="*/ 615025 h 3805806"/>
              <a:gd name="connsiteX270" fmla="*/ 3229761 w 6407180"/>
              <a:gd name="connsiteY270" fmla="*/ 587411 h 3805806"/>
              <a:gd name="connsiteX271" fmla="*/ 3212305 w 6407180"/>
              <a:gd name="connsiteY271" fmla="*/ 574256 h 3805806"/>
              <a:gd name="connsiteX272" fmla="*/ 3197639 w 6407180"/>
              <a:gd name="connsiteY272" fmla="*/ 575555 h 3805806"/>
              <a:gd name="connsiteX273" fmla="*/ 3177037 w 6407180"/>
              <a:gd name="connsiteY273" fmla="*/ 584731 h 3805806"/>
              <a:gd name="connsiteX274" fmla="*/ 3171100 w 6407180"/>
              <a:gd name="connsiteY274" fmla="*/ 592610 h 3805806"/>
              <a:gd name="connsiteX275" fmla="*/ 3162371 w 6407180"/>
              <a:gd name="connsiteY275" fmla="*/ 586031 h 3805806"/>
              <a:gd name="connsiteX276" fmla="*/ 3136186 w 6407180"/>
              <a:gd name="connsiteY276" fmla="*/ 566296 h 3805806"/>
              <a:gd name="connsiteX277" fmla="*/ 3118729 w 6407180"/>
              <a:gd name="connsiteY277" fmla="*/ 553140 h 3805806"/>
              <a:gd name="connsiteX278" fmla="*/ 3106855 w 6407180"/>
              <a:gd name="connsiteY278" fmla="*/ 568895 h 3805806"/>
              <a:gd name="connsiteX279" fmla="*/ 3089399 w 6407180"/>
              <a:gd name="connsiteY279" fmla="*/ 555739 h 3805806"/>
              <a:gd name="connsiteX280" fmla="*/ 3074733 w 6407180"/>
              <a:gd name="connsiteY280" fmla="*/ 557039 h 3805806"/>
              <a:gd name="connsiteX281" fmla="*/ 3060068 w 6407180"/>
              <a:gd name="connsiteY281" fmla="*/ 558338 h 3805806"/>
              <a:gd name="connsiteX282" fmla="*/ 3045402 w 6407180"/>
              <a:gd name="connsiteY282" fmla="*/ 559638 h 3805806"/>
              <a:gd name="connsiteX283" fmla="*/ 3039465 w 6407180"/>
              <a:gd name="connsiteY283" fmla="*/ 567515 h 3805806"/>
              <a:gd name="connsiteX284" fmla="*/ 3042256 w 6407180"/>
              <a:gd name="connsiteY284" fmla="*/ 581972 h 3805806"/>
              <a:gd name="connsiteX285" fmla="*/ 3036319 w 6407180"/>
              <a:gd name="connsiteY285" fmla="*/ 589849 h 3805806"/>
              <a:gd name="connsiteX286" fmla="*/ 3030382 w 6407180"/>
              <a:gd name="connsiteY286" fmla="*/ 597727 h 3805806"/>
              <a:gd name="connsiteX287" fmla="*/ 3006988 w 6407180"/>
              <a:gd name="connsiteY287" fmla="*/ 592447 h 3805806"/>
              <a:gd name="connsiteX288" fmla="*/ 2995114 w 6407180"/>
              <a:gd name="connsiteY288" fmla="*/ 608203 h 3805806"/>
              <a:gd name="connsiteX289" fmla="*/ 2974511 w 6407180"/>
              <a:gd name="connsiteY289" fmla="*/ 617380 h 3805806"/>
              <a:gd name="connsiteX290" fmla="*/ 2957054 w 6407180"/>
              <a:gd name="connsiteY290" fmla="*/ 604223 h 3805806"/>
              <a:gd name="connsiteX291" fmla="*/ 2959845 w 6407180"/>
              <a:gd name="connsiteY291" fmla="*/ 618680 h 3805806"/>
              <a:gd name="connsiteX292" fmla="*/ 2962636 w 6407180"/>
              <a:gd name="connsiteY292" fmla="*/ 633137 h 3805806"/>
              <a:gd name="connsiteX293" fmla="*/ 2991612 w 6407180"/>
              <a:gd name="connsiteY293" fmla="*/ 667327 h 3805806"/>
              <a:gd name="connsiteX294" fmla="*/ 2956345 w 6407180"/>
              <a:gd name="connsiteY294" fmla="*/ 677803 h 3805806"/>
              <a:gd name="connsiteX295" fmla="*/ 2930159 w 6407180"/>
              <a:gd name="connsiteY295" fmla="*/ 658068 h 3805806"/>
              <a:gd name="connsiteX296" fmla="*/ 2906766 w 6407180"/>
              <a:gd name="connsiteY296" fmla="*/ 652790 h 3805806"/>
              <a:gd name="connsiteX297" fmla="*/ 2883372 w 6407180"/>
              <a:gd name="connsiteY297" fmla="*/ 647511 h 3805806"/>
              <a:gd name="connsiteX298" fmla="*/ 2865915 w 6407180"/>
              <a:gd name="connsiteY298" fmla="*/ 634354 h 3805806"/>
              <a:gd name="connsiteX299" fmla="*/ 2854041 w 6407180"/>
              <a:gd name="connsiteY299" fmla="*/ 650109 h 3805806"/>
              <a:gd name="connsiteX300" fmla="*/ 2850895 w 6407180"/>
              <a:gd name="connsiteY300" fmla="*/ 672443 h 3805806"/>
              <a:gd name="connsiteX301" fmla="*/ 2868352 w 6407180"/>
              <a:gd name="connsiteY301" fmla="*/ 685600 h 3805806"/>
              <a:gd name="connsiteX302" fmla="*/ 2883017 w 6407180"/>
              <a:gd name="connsiteY302" fmla="*/ 684300 h 3805806"/>
              <a:gd name="connsiteX303" fmla="*/ 2900474 w 6407180"/>
              <a:gd name="connsiteY303" fmla="*/ 697456 h 3805806"/>
              <a:gd name="connsiteX304" fmla="*/ 2911994 w 6407180"/>
              <a:gd name="connsiteY304" fmla="*/ 718491 h 3805806"/>
              <a:gd name="connsiteX305" fmla="*/ 2914784 w 6407180"/>
              <a:gd name="connsiteY305" fmla="*/ 732947 h 3805806"/>
              <a:gd name="connsiteX306" fmla="*/ 2917576 w 6407180"/>
              <a:gd name="connsiteY306" fmla="*/ 747403 h 3805806"/>
              <a:gd name="connsiteX307" fmla="*/ 2935032 w 6407180"/>
              <a:gd name="connsiteY307" fmla="*/ 760560 h 3805806"/>
              <a:gd name="connsiteX308" fmla="*/ 2967155 w 6407180"/>
              <a:gd name="connsiteY308" fmla="*/ 772416 h 3805806"/>
              <a:gd name="connsiteX309" fmla="*/ 2999277 w 6407180"/>
              <a:gd name="connsiteY309" fmla="*/ 784274 h 3805806"/>
              <a:gd name="connsiteX310" fmla="*/ 3057938 w 6407180"/>
              <a:gd name="connsiteY310" fmla="*/ 779076 h 3805806"/>
              <a:gd name="connsiteX311" fmla="*/ 3081332 w 6407180"/>
              <a:gd name="connsiteY311" fmla="*/ 784355 h 3805806"/>
              <a:gd name="connsiteX312" fmla="*/ 3087269 w 6407180"/>
              <a:gd name="connsiteY312" fmla="*/ 776476 h 3805806"/>
              <a:gd name="connsiteX313" fmla="*/ 3111018 w 6407180"/>
              <a:gd name="connsiteY313" fmla="*/ 744966 h 3805806"/>
              <a:gd name="connsiteX314" fmla="*/ 3128475 w 6407180"/>
              <a:gd name="connsiteY314" fmla="*/ 758123 h 3805806"/>
              <a:gd name="connsiteX315" fmla="*/ 3131267 w 6407180"/>
              <a:gd name="connsiteY315" fmla="*/ 772578 h 3805806"/>
              <a:gd name="connsiteX316" fmla="*/ 3128120 w 6407180"/>
              <a:gd name="connsiteY316" fmla="*/ 794913 h 3805806"/>
              <a:gd name="connsiteX317" fmla="*/ 3139640 w 6407180"/>
              <a:gd name="connsiteY317" fmla="*/ 815947 h 3805806"/>
              <a:gd name="connsiteX318" fmla="*/ 3171762 w 6407180"/>
              <a:gd name="connsiteY318" fmla="*/ 827804 h 3805806"/>
              <a:gd name="connsiteX319" fmla="*/ 3203884 w 6407180"/>
              <a:gd name="connsiteY319" fmla="*/ 839661 h 3805806"/>
              <a:gd name="connsiteX320" fmla="*/ 3268128 w 6407180"/>
              <a:gd name="connsiteY320" fmla="*/ 863374 h 3805806"/>
              <a:gd name="connsiteX321" fmla="*/ 3282793 w 6407180"/>
              <a:gd name="connsiteY321" fmla="*/ 862076 h 3805806"/>
              <a:gd name="connsiteX322" fmla="*/ 3294668 w 6407180"/>
              <a:gd name="connsiteY322" fmla="*/ 846320 h 3805806"/>
              <a:gd name="connsiteX323" fmla="*/ 3312479 w 6407180"/>
              <a:gd name="connsiteY323" fmla="*/ 822687 h 3805806"/>
              <a:gd name="connsiteX324" fmla="*/ 3321207 w 6407180"/>
              <a:gd name="connsiteY324" fmla="*/ 829265 h 3805806"/>
              <a:gd name="connsiteX325" fmla="*/ 3332727 w 6407180"/>
              <a:gd name="connsiteY325" fmla="*/ 850300 h 3805806"/>
              <a:gd name="connsiteX326" fmla="*/ 3350183 w 6407180"/>
              <a:gd name="connsiteY326" fmla="*/ 863456 h 3805806"/>
              <a:gd name="connsiteX327" fmla="*/ 3370786 w 6407180"/>
              <a:gd name="connsiteY327" fmla="*/ 854279 h 3805806"/>
              <a:gd name="connsiteX328" fmla="*/ 3382306 w 6407180"/>
              <a:gd name="connsiteY328" fmla="*/ 875313 h 3805806"/>
              <a:gd name="connsiteX329" fmla="*/ 3373223 w 6407180"/>
              <a:gd name="connsiteY329" fmla="*/ 905525 h 3805806"/>
              <a:gd name="connsiteX330" fmla="*/ 3384742 w 6407180"/>
              <a:gd name="connsiteY330" fmla="*/ 926558 h 3805806"/>
              <a:gd name="connsiteX331" fmla="*/ 3410927 w 6407180"/>
              <a:gd name="connsiteY331" fmla="*/ 946293 h 3805806"/>
              <a:gd name="connsiteX332" fmla="*/ 3422802 w 6407180"/>
              <a:gd name="connsiteY332" fmla="*/ 930538 h 3805806"/>
              <a:gd name="connsiteX333" fmla="*/ 3437468 w 6407180"/>
              <a:gd name="connsiteY333" fmla="*/ 929238 h 3805806"/>
              <a:gd name="connsiteX334" fmla="*/ 3475526 w 6407180"/>
              <a:gd name="connsiteY334" fmla="*/ 933218 h 3805806"/>
              <a:gd name="connsiteX335" fmla="*/ 3510439 w 6407180"/>
              <a:gd name="connsiteY335" fmla="*/ 959531 h 3805806"/>
              <a:gd name="connsiteX336" fmla="*/ 3548499 w 6407180"/>
              <a:gd name="connsiteY336" fmla="*/ 963510 h 3805806"/>
              <a:gd name="connsiteX337" fmla="*/ 3589350 w 6407180"/>
              <a:gd name="connsiteY337" fmla="*/ 981945 h 3805806"/>
              <a:gd name="connsiteX338" fmla="*/ 3630200 w 6407180"/>
              <a:gd name="connsiteY338" fmla="*/ 1000381 h 3805806"/>
              <a:gd name="connsiteX339" fmla="*/ 3671051 w 6407180"/>
              <a:gd name="connsiteY339" fmla="*/ 1018816 h 3805806"/>
              <a:gd name="connsiteX340" fmla="*/ 3717838 w 6407180"/>
              <a:gd name="connsiteY340" fmla="*/ 1029373 h 3805806"/>
              <a:gd name="connsiteX341" fmla="*/ 3787665 w 6407180"/>
              <a:gd name="connsiteY341" fmla="*/ 1082000 h 3805806"/>
              <a:gd name="connsiteX342" fmla="*/ 3837243 w 6407180"/>
              <a:gd name="connsiteY342" fmla="*/ 1107014 h 3805806"/>
              <a:gd name="connsiteX343" fmla="*/ 3884031 w 6407180"/>
              <a:gd name="connsiteY343" fmla="*/ 1117571 h 3805806"/>
              <a:gd name="connsiteX344" fmla="*/ 3939547 w 6407180"/>
              <a:gd name="connsiteY344" fmla="*/ 1134707 h 3805806"/>
              <a:gd name="connsiteX345" fmla="*/ 3989126 w 6407180"/>
              <a:gd name="connsiteY345" fmla="*/ 1159720 h 3805806"/>
              <a:gd name="connsiteX346" fmla="*/ 4009729 w 6407180"/>
              <a:gd name="connsiteY346" fmla="*/ 1150543 h 3805806"/>
              <a:gd name="connsiteX347" fmla="*/ 4021248 w 6407180"/>
              <a:gd name="connsiteY347" fmla="*/ 1171578 h 3805806"/>
              <a:gd name="connsiteX348" fmla="*/ 4038704 w 6407180"/>
              <a:gd name="connsiteY348" fmla="*/ 1184734 h 3805806"/>
              <a:gd name="connsiteX349" fmla="*/ 4088283 w 6407180"/>
              <a:gd name="connsiteY349" fmla="*/ 1209747 h 3805806"/>
              <a:gd name="connsiteX350" fmla="*/ 4085492 w 6407180"/>
              <a:gd name="connsiteY350" fmla="*/ 1195292 h 3805806"/>
              <a:gd name="connsiteX351" fmla="*/ 4097366 w 6407180"/>
              <a:gd name="connsiteY351" fmla="*/ 1179536 h 3805806"/>
              <a:gd name="connsiteX352" fmla="*/ 4094220 w 6407180"/>
              <a:gd name="connsiteY352" fmla="*/ 1201870 h 3805806"/>
              <a:gd name="connsiteX353" fmla="*/ 4111677 w 6407180"/>
              <a:gd name="connsiteY353" fmla="*/ 1215027 h 3805806"/>
              <a:gd name="connsiteX354" fmla="*/ 4126343 w 6407180"/>
              <a:gd name="connsiteY354" fmla="*/ 1213726 h 3805806"/>
              <a:gd name="connsiteX355" fmla="*/ 4149737 w 6407180"/>
              <a:gd name="connsiteY355" fmla="*/ 1219006 h 3805806"/>
              <a:gd name="connsiteX356" fmla="*/ 4167193 w 6407180"/>
              <a:gd name="connsiteY356" fmla="*/ 1232162 h 3805806"/>
              <a:gd name="connsiteX357" fmla="*/ 4169985 w 6407180"/>
              <a:gd name="connsiteY357" fmla="*/ 1246618 h 3805806"/>
              <a:gd name="connsiteX358" fmla="*/ 4237020 w 6407180"/>
              <a:gd name="connsiteY358" fmla="*/ 1284788 h 3805806"/>
              <a:gd name="connsiteX359" fmla="*/ 4309994 w 6407180"/>
              <a:gd name="connsiteY359" fmla="*/ 1315080 h 3805806"/>
              <a:gd name="connsiteX360" fmla="*/ 4324658 w 6407180"/>
              <a:gd name="connsiteY360" fmla="*/ 1313781 h 3805806"/>
              <a:gd name="connsiteX361" fmla="*/ 4345261 w 6407180"/>
              <a:gd name="connsiteY361" fmla="*/ 1304604 h 3805806"/>
              <a:gd name="connsiteX362" fmla="*/ 4359572 w 6407180"/>
              <a:gd name="connsiteY362" fmla="*/ 1340094 h 3805806"/>
              <a:gd name="connsiteX363" fmla="*/ 4371091 w 6407180"/>
              <a:gd name="connsiteY363" fmla="*/ 1361129 h 3805806"/>
              <a:gd name="connsiteX364" fmla="*/ 4359216 w 6407180"/>
              <a:gd name="connsiteY364" fmla="*/ 1376884 h 3805806"/>
              <a:gd name="connsiteX365" fmla="*/ 4367945 w 6407180"/>
              <a:gd name="connsiteY365" fmla="*/ 1383462 h 3805806"/>
              <a:gd name="connsiteX366" fmla="*/ 4362008 w 6407180"/>
              <a:gd name="connsiteY366" fmla="*/ 1391340 h 3805806"/>
              <a:gd name="connsiteX367" fmla="*/ 4350488 w 6407180"/>
              <a:gd name="connsiteY367" fmla="*/ 1370305 h 3805806"/>
              <a:gd name="connsiteX368" fmla="*/ 4326739 w 6407180"/>
              <a:gd name="connsiteY368" fmla="*/ 1401816 h 3805806"/>
              <a:gd name="connsiteX369" fmla="*/ 4300555 w 6407180"/>
              <a:gd name="connsiteY369" fmla="*/ 1382082 h 3805806"/>
              <a:gd name="connsiteX370" fmla="*/ 4289035 w 6407180"/>
              <a:gd name="connsiteY370" fmla="*/ 1361047 h 3805806"/>
              <a:gd name="connsiteX371" fmla="*/ 4268787 w 6407180"/>
              <a:gd name="connsiteY371" fmla="*/ 1333435 h 3805806"/>
              <a:gd name="connsiteX372" fmla="*/ 4245394 w 6407180"/>
              <a:gd name="connsiteY372" fmla="*/ 1328156 h 3805806"/>
              <a:gd name="connsiteX373" fmla="*/ 4204543 w 6407180"/>
              <a:gd name="connsiteY373" fmla="*/ 1309721 h 3805806"/>
              <a:gd name="connsiteX374" fmla="*/ 4169630 w 6407180"/>
              <a:gd name="connsiteY374" fmla="*/ 1283408 h 3805806"/>
              <a:gd name="connsiteX375" fmla="*/ 4143445 w 6407180"/>
              <a:gd name="connsiteY375" fmla="*/ 1263673 h 3805806"/>
              <a:gd name="connsiteX376" fmla="*/ 4096657 w 6407180"/>
              <a:gd name="connsiteY376" fmla="*/ 1253115 h 3805806"/>
              <a:gd name="connsiteX377" fmla="*/ 4076409 w 6407180"/>
              <a:gd name="connsiteY377" fmla="*/ 1225502 h 3805806"/>
              <a:gd name="connsiteX378" fmla="*/ 4053015 w 6407180"/>
              <a:gd name="connsiteY378" fmla="*/ 1220224 h 3805806"/>
              <a:gd name="connsiteX379" fmla="*/ 4029622 w 6407180"/>
              <a:gd name="connsiteY379" fmla="*/ 1214945 h 3805806"/>
              <a:gd name="connsiteX380" fmla="*/ 4009374 w 6407180"/>
              <a:gd name="connsiteY380" fmla="*/ 1187333 h 3805806"/>
              <a:gd name="connsiteX381" fmla="*/ 3974105 w 6407180"/>
              <a:gd name="connsiteY381" fmla="*/ 1197809 h 3805806"/>
              <a:gd name="connsiteX382" fmla="*/ 3962232 w 6407180"/>
              <a:gd name="connsiteY382" fmla="*/ 1213565 h 3805806"/>
              <a:gd name="connsiteX383" fmla="*/ 3965022 w 6407180"/>
              <a:gd name="connsiteY383" fmla="*/ 1228021 h 3805806"/>
              <a:gd name="connsiteX384" fmla="*/ 3979333 w 6407180"/>
              <a:gd name="connsiteY384" fmla="*/ 1263511 h 3805806"/>
              <a:gd name="connsiteX385" fmla="*/ 4008309 w 6407180"/>
              <a:gd name="connsiteY385" fmla="*/ 1297701 h 3805806"/>
              <a:gd name="connsiteX386" fmla="*/ 4075344 w 6407180"/>
              <a:gd name="connsiteY386" fmla="*/ 1335872 h 3805806"/>
              <a:gd name="connsiteX387" fmla="*/ 4116195 w 6407180"/>
              <a:gd name="connsiteY387" fmla="*/ 1354307 h 3805806"/>
              <a:gd name="connsiteX388" fmla="*/ 4168919 w 6407180"/>
              <a:gd name="connsiteY388" fmla="*/ 1356987 h 3805806"/>
              <a:gd name="connsiteX389" fmla="*/ 4186377 w 6407180"/>
              <a:gd name="connsiteY389" fmla="*/ 1370144 h 3805806"/>
              <a:gd name="connsiteX390" fmla="*/ 4209771 w 6407180"/>
              <a:gd name="connsiteY390" fmla="*/ 1375422 h 3805806"/>
              <a:gd name="connsiteX391" fmla="*/ 4221290 w 6407180"/>
              <a:gd name="connsiteY391" fmla="*/ 1396457 h 3805806"/>
              <a:gd name="connsiteX392" fmla="*/ 4218144 w 6407180"/>
              <a:gd name="connsiteY392" fmla="*/ 1418791 h 3805806"/>
              <a:gd name="connsiteX393" fmla="*/ 4244329 w 6407180"/>
              <a:gd name="connsiteY393" fmla="*/ 1438525 h 3805806"/>
              <a:gd name="connsiteX394" fmla="*/ 4267723 w 6407180"/>
              <a:gd name="connsiteY394" fmla="*/ 1443804 h 3805806"/>
              <a:gd name="connsiteX395" fmla="*/ 4291116 w 6407180"/>
              <a:gd name="connsiteY395" fmla="*/ 1449083 h 3805806"/>
              <a:gd name="connsiteX396" fmla="*/ 4305782 w 6407180"/>
              <a:gd name="connsiteY396" fmla="*/ 1447783 h 3805806"/>
              <a:gd name="connsiteX397" fmla="*/ 4311720 w 6407180"/>
              <a:gd name="connsiteY397" fmla="*/ 1439905 h 3805806"/>
              <a:gd name="connsiteX398" fmla="*/ 4329175 w 6407180"/>
              <a:gd name="connsiteY398" fmla="*/ 1453062 h 3805806"/>
              <a:gd name="connsiteX399" fmla="*/ 4337904 w 6407180"/>
              <a:gd name="connsiteY399" fmla="*/ 1459640 h 3805806"/>
              <a:gd name="connsiteX400" fmla="*/ 4360943 w 6407180"/>
              <a:gd name="connsiteY400" fmla="*/ 1501710 h 3805806"/>
              <a:gd name="connsiteX401" fmla="*/ 4398648 w 6407180"/>
              <a:gd name="connsiteY401" fmla="*/ 1542478 h 3805806"/>
              <a:gd name="connsiteX402" fmla="*/ 4430415 w 6407180"/>
              <a:gd name="connsiteY402" fmla="*/ 1591125 h 3805806"/>
              <a:gd name="connsiteX403" fmla="*/ 4471266 w 6407180"/>
              <a:gd name="connsiteY403" fmla="*/ 1609561 h 3805806"/>
              <a:gd name="connsiteX404" fmla="*/ 4497450 w 6407180"/>
              <a:gd name="connsiteY404" fmla="*/ 1629295 h 3805806"/>
              <a:gd name="connsiteX405" fmla="*/ 4532363 w 6407180"/>
              <a:gd name="connsiteY405" fmla="*/ 1655608 h 3805806"/>
              <a:gd name="connsiteX406" fmla="*/ 4558548 w 6407180"/>
              <a:gd name="connsiteY406" fmla="*/ 1675343 h 3805806"/>
              <a:gd name="connsiteX407" fmla="*/ 4599399 w 6407180"/>
              <a:gd name="connsiteY407" fmla="*/ 1693778 h 3805806"/>
              <a:gd name="connsiteX408" fmla="*/ 4625584 w 6407180"/>
              <a:gd name="connsiteY408" fmla="*/ 1713512 h 3805806"/>
              <a:gd name="connsiteX409" fmla="*/ 4660497 w 6407180"/>
              <a:gd name="connsiteY409" fmla="*/ 1739826 h 3805806"/>
              <a:gd name="connsiteX410" fmla="*/ 4672017 w 6407180"/>
              <a:gd name="connsiteY410" fmla="*/ 1760861 h 3805806"/>
              <a:gd name="connsiteX411" fmla="*/ 4674808 w 6407180"/>
              <a:gd name="connsiteY411" fmla="*/ 1775316 h 3805806"/>
              <a:gd name="connsiteX412" fmla="*/ 4715659 w 6407180"/>
              <a:gd name="connsiteY412" fmla="*/ 1793752 h 3805806"/>
              <a:gd name="connsiteX413" fmla="*/ 4750571 w 6407180"/>
              <a:gd name="connsiteY413" fmla="*/ 1820064 h 3805806"/>
              <a:gd name="connsiteX414" fmla="*/ 4776757 w 6407180"/>
              <a:gd name="connsiteY414" fmla="*/ 1839798 h 3805806"/>
              <a:gd name="connsiteX415" fmla="*/ 4817608 w 6407180"/>
              <a:gd name="connsiteY415" fmla="*/ 1858234 h 3805806"/>
              <a:gd name="connsiteX416" fmla="*/ 4843793 w 6407180"/>
              <a:gd name="connsiteY416" fmla="*/ 1877969 h 3805806"/>
              <a:gd name="connsiteX417" fmla="*/ 4867187 w 6407180"/>
              <a:gd name="connsiteY417" fmla="*/ 1883247 h 3805806"/>
              <a:gd name="connsiteX418" fmla="*/ 4887434 w 6407180"/>
              <a:gd name="connsiteY418" fmla="*/ 1910860 h 3805806"/>
              <a:gd name="connsiteX419" fmla="*/ 4907682 w 6407180"/>
              <a:gd name="connsiteY419" fmla="*/ 1938473 h 3805806"/>
              <a:gd name="connsiteX420" fmla="*/ 4910473 w 6407180"/>
              <a:gd name="connsiteY420" fmla="*/ 1952929 h 3805806"/>
              <a:gd name="connsiteX421" fmla="*/ 4927930 w 6407180"/>
              <a:gd name="connsiteY421" fmla="*/ 1966085 h 3805806"/>
              <a:gd name="connsiteX422" fmla="*/ 4951323 w 6407180"/>
              <a:gd name="connsiteY422" fmla="*/ 1971364 h 3805806"/>
              <a:gd name="connsiteX423" fmla="*/ 4977509 w 6407180"/>
              <a:gd name="connsiteY423" fmla="*/ 1991098 h 3805806"/>
              <a:gd name="connsiteX424" fmla="*/ 4994965 w 6407180"/>
              <a:gd name="connsiteY424" fmla="*/ 2004256 h 3805806"/>
              <a:gd name="connsiteX425" fmla="*/ 4997756 w 6407180"/>
              <a:gd name="connsiteY425" fmla="*/ 2018711 h 3805806"/>
              <a:gd name="connsiteX426" fmla="*/ 5056063 w 6407180"/>
              <a:gd name="connsiteY426" fmla="*/ 2050304 h 3805806"/>
              <a:gd name="connsiteX427" fmla="*/ 5082248 w 6407180"/>
              <a:gd name="connsiteY427" fmla="*/ 2070039 h 3805806"/>
              <a:gd name="connsiteX428" fmla="*/ 5085040 w 6407180"/>
              <a:gd name="connsiteY428" fmla="*/ 2084494 h 3805806"/>
              <a:gd name="connsiteX429" fmla="*/ 5087830 w 6407180"/>
              <a:gd name="connsiteY429" fmla="*/ 2098950 h 3805806"/>
              <a:gd name="connsiteX430" fmla="*/ 5142991 w 6407180"/>
              <a:gd name="connsiteY430" fmla="*/ 2152875 h 3805806"/>
              <a:gd name="connsiteX431" fmla="*/ 5201298 w 6407180"/>
              <a:gd name="connsiteY431" fmla="*/ 2184467 h 3805806"/>
              <a:gd name="connsiteX432" fmla="*/ 5268334 w 6407180"/>
              <a:gd name="connsiteY432" fmla="*/ 2222637 h 3805806"/>
              <a:gd name="connsiteX433" fmla="*/ 5294519 w 6407180"/>
              <a:gd name="connsiteY433" fmla="*/ 2242372 h 3805806"/>
              <a:gd name="connsiteX434" fmla="*/ 5323495 w 6407180"/>
              <a:gd name="connsiteY434" fmla="*/ 2276562 h 3805806"/>
              <a:gd name="connsiteX435" fmla="*/ 5381802 w 6407180"/>
              <a:gd name="connsiteY435" fmla="*/ 2308154 h 3805806"/>
              <a:gd name="connsiteX436" fmla="*/ 5402050 w 6407180"/>
              <a:gd name="connsiteY436" fmla="*/ 2335767 h 3805806"/>
              <a:gd name="connsiteX437" fmla="*/ 5422298 w 6407180"/>
              <a:gd name="connsiteY437" fmla="*/ 2363380 h 3805806"/>
              <a:gd name="connsiteX438" fmla="*/ 5448484 w 6407180"/>
              <a:gd name="connsiteY438" fmla="*/ 2383115 h 3805806"/>
              <a:gd name="connsiteX439" fmla="*/ 5478169 w 6407180"/>
              <a:gd name="connsiteY439" fmla="*/ 2343727 h 3805806"/>
              <a:gd name="connsiteX440" fmla="*/ 5487253 w 6407180"/>
              <a:gd name="connsiteY440" fmla="*/ 2313515 h 3805806"/>
              <a:gd name="connsiteX441" fmla="*/ 5490398 w 6407180"/>
              <a:gd name="connsiteY441" fmla="*/ 2291181 h 3805806"/>
              <a:gd name="connsiteX442" fmla="*/ 5423718 w 6407180"/>
              <a:gd name="connsiteY442" fmla="*/ 2216221 h 3805806"/>
              <a:gd name="connsiteX443" fmla="*/ 5411843 w 6407180"/>
              <a:gd name="connsiteY443" fmla="*/ 2231976 h 3805806"/>
              <a:gd name="connsiteX444" fmla="*/ 5420572 w 6407180"/>
              <a:gd name="connsiteY444" fmla="*/ 2238555 h 3805806"/>
              <a:gd name="connsiteX445" fmla="*/ 5429300 w 6407180"/>
              <a:gd name="connsiteY445" fmla="*/ 2245133 h 3805806"/>
              <a:gd name="connsiteX446" fmla="*/ 5432091 w 6407180"/>
              <a:gd name="connsiteY446" fmla="*/ 2259589 h 3805806"/>
              <a:gd name="connsiteX447" fmla="*/ 5434883 w 6407180"/>
              <a:gd name="connsiteY447" fmla="*/ 2274045 h 3805806"/>
              <a:gd name="connsiteX448" fmla="*/ 5414634 w 6407180"/>
              <a:gd name="connsiteY448" fmla="*/ 2246433 h 3805806"/>
              <a:gd name="connsiteX449" fmla="*/ 5403115 w 6407180"/>
              <a:gd name="connsiteY449" fmla="*/ 2225398 h 3805806"/>
              <a:gd name="connsiteX450" fmla="*/ 5397533 w 6407180"/>
              <a:gd name="connsiteY450" fmla="*/ 2196487 h 3805806"/>
              <a:gd name="connsiteX451" fmla="*/ 5391951 w 6407180"/>
              <a:gd name="connsiteY451" fmla="*/ 2167574 h 3805806"/>
              <a:gd name="connsiteX452" fmla="*/ 5421636 w 6407180"/>
              <a:gd name="connsiteY452" fmla="*/ 2128186 h 3805806"/>
              <a:gd name="connsiteX453" fmla="*/ 5418846 w 6407180"/>
              <a:gd name="connsiteY453" fmla="*/ 2113730 h 3805806"/>
              <a:gd name="connsiteX454" fmla="*/ 5407325 w 6407180"/>
              <a:gd name="connsiteY454" fmla="*/ 2092696 h 3805806"/>
              <a:gd name="connsiteX455" fmla="*/ 5369621 w 6407180"/>
              <a:gd name="connsiteY455" fmla="*/ 2051927 h 3805806"/>
              <a:gd name="connsiteX456" fmla="*/ 5352164 w 6407180"/>
              <a:gd name="connsiteY456" fmla="*/ 2038770 h 3805806"/>
              <a:gd name="connsiteX457" fmla="*/ 5325980 w 6407180"/>
              <a:gd name="connsiteY457" fmla="*/ 2019036 h 3805806"/>
              <a:gd name="connsiteX458" fmla="*/ 5314105 w 6407180"/>
              <a:gd name="connsiteY458" fmla="*/ 2034790 h 3805806"/>
              <a:gd name="connsiteX459" fmla="*/ 5293503 w 6407180"/>
              <a:gd name="connsiteY459" fmla="*/ 2043968 h 3805806"/>
              <a:gd name="connsiteX460" fmla="*/ 5278837 w 6407180"/>
              <a:gd name="connsiteY460" fmla="*/ 2045268 h 3805806"/>
              <a:gd name="connsiteX461" fmla="*/ 5275691 w 6407180"/>
              <a:gd name="connsiteY461" fmla="*/ 2067602 h 3805806"/>
              <a:gd name="connsiteX462" fmla="*/ 5255443 w 6407180"/>
              <a:gd name="connsiteY462" fmla="*/ 2039989 h 3805806"/>
              <a:gd name="connsiteX463" fmla="*/ 5229258 w 6407180"/>
              <a:gd name="connsiteY463" fmla="*/ 2020254 h 3805806"/>
              <a:gd name="connsiteX464" fmla="*/ 5217738 w 6407180"/>
              <a:gd name="connsiteY464" fmla="*/ 1999220 h 3805806"/>
              <a:gd name="connsiteX465" fmla="*/ 5212156 w 6407180"/>
              <a:gd name="connsiteY465" fmla="*/ 1970308 h 3805806"/>
              <a:gd name="connsiteX466" fmla="*/ 5218448 w 6407180"/>
              <a:gd name="connsiteY466" fmla="*/ 1925641 h 3805806"/>
              <a:gd name="connsiteX467" fmla="*/ 5212866 w 6407180"/>
              <a:gd name="connsiteY467" fmla="*/ 1896729 h 3805806"/>
              <a:gd name="connsiteX468" fmla="*/ 5210075 w 6407180"/>
              <a:gd name="connsiteY468" fmla="*/ 1882272 h 3805806"/>
              <a:gd name="connsiteX469" fmla="*/ 5192619 w 6407180"/>
              <a:gd name="connsiteY469" fmla="*/ 1869116 h 3805806"/>
              <a:gd name="connsiteX470" fmla="*/ 5166434 w 6407180"/>
              <a:gd name="connsiteY470" fmla="*/ 1849381 h 3805806"/>
              <a:gd name="connsiteX471" fmla="*/ 5148976 w 6407180"/>
              <a:gd name="connsiteY471" fmla="*/ 1836224 h 3805806"/>
              <a:gd name="connsiteX472" fmla="*/ 5131520 w 6407180"/>
              <a:gd name="connsiteY472" fmla="*/ 1823068 h 3805806"/>
              <a:gd name="connsiteX473" fmla="*/ 5123146 w 6407180"/>
              <a:gd name="connsiteY473" fmla="*/ 1779700 h 3805806"/>
              <a:gd name="connsiteX474" fmla="*/ 5108836 w 6407180"/>
              <a:gd name="connsiteY474" fmla="*/ 1744211 h 3805806"/>
              <a:gd name="connsiteX475" fmla="*/ 5106045 w 6407180"/>
              <a:gd name="connsiteY475" fmla="*/ 1729754 h 3805806"/>
              <a:gd name="connsiteX476" fmla="*/ 5088588 w 6407180"/>
              <a:gd name="connsiteY476" fmla="*/ 1716597 h 3805806"/>
              <a:gd name="connsiteX477" fmla="*/ 5082650 w 6407180"/>
              <a:gd name="connsiteY477" fmla="*/ 1724475 h 3805806"/>
              <a:gd name="connsiteX478" fmla="*/ 5070776 w 6407180"/>
              <a:gd name="connsiteY478" fmla="*/ 1740231 h 3805806"/>
              <a:gd name="connsiteX479" fmla="*/ 5064840 w 6407180"/>
              <a:gd name="connsiteY479" fmla="*/ 1748109 h 3805806"/>
              <a:gd name="connsiteX480" fmla="*/ 5041446 w 6407180"/>
              <a:gd name="connsiteY480" fmla="*/ 1742830 h 3805806"/>
              <a:gd name="connsiteX481" fmla="*/ 5029926 w 6407180"/>
              <a:gd name="connsiteY481" fmla="*/ 1721796 h 3805806"/>
              <a:gd name="connsiteX482" fmla="*/ 4997804 w 6407180"/>
              <a:gd name="connsiteY482" fmla="*/ 1709939 h 3805806"/>
              <a:gd name="connsiteX483" fmla="*/ 4956953 w 6407180"/>
              <a:gd name="connsiteY483" fmla="*/ 1691503 h 3805806"/>
              <a:gd name="connsiteX484" fmla="*/ 4948225 w 6407180"/>
              <a:gd name="connsiteY484" fmla="*/ 1684925 h 3805806"/>
              <a:gd name="connsiteX485" fmla="*/ 4942288 w 6407180"/>
              <a:gd name="connsiteY485" fmla="*/ 1692803 h 3805806"/>
              <a:gd name="connsiteX486" fmla="*/ 4936351 w 6407180"/>
              <a:gd name="connsiteY486" fmla="*/ 1700680 h 3805806"/>
              <a:gd name="connsiteX487" fmla="*/ 4927623 w 6407180"/>
              <a:gd name="connsiteY487" fmla="*/ 1694102 h 3805806"/>
              <a:gd name="connsiteX488" fmla="*/ 4924832 w 6407180"/>
              <a:gd name="connsiteY488" fmla="*/ 1679647 h 3805806"/>
              <a:gd name="connsiteX489" fmla="*/ 4930768 w 6407180"/>
              <a:gd name="connsiteY489" fmla="*/ 1671768 h 3805806"/>
              <a:gd name="connsiteX490" fmla="*/ 4916458 w 6407180"/>
              <a:gd name="connsiteY490" fmla="*/ 1636278 h 3805806"/>
              <a:gd name="connsiteX491" fmla="*/ 4904938 w 6407180"/>
              <a:gd name="connsiteY491" fmla="*/ 1615244 h 3805806"/>
              <a:gd name="connsiteX492" fmla="*/ 4861297 w 6407180"/>
              <a:gd name="connsiteY492" fmla="*/ 1582353 h 3805806"/>
              <a:gd name="connsiteX493" fmla="*/ 4811718 w 6407180"/>
              <a:gd name="connsiteY493" fmla="*/ 1557339 h 3805806"/>
              <a:gd name="connsiteX494" fmla="*/ 4768077 w 6407180"/>
              <a:gd name="connsiteY494" fmla="*/ 1524448 h 3805806"/>
              <a:gd name="connsiteX495" fmla="*/ 4753411 w 6407180"/>
              <a:gd name="connsiteY495" fmla="*/ 1525748 h 3805806"/>
              <a:gd name="connsiteX496" fmla="*/ 4741536 w 6407180"/>
              <a:gd name="connsiteY496" fmla="*/ 1541503 h 3805806"/>
              <a:gd name="connsiteX497" fmla="*/ 4753056 w 6407180"/>
              <a:gd name="connsiteY497" fmla="*/ 1562537 h 3805806"/>
              <a:gd name="connsiteX498" fmla="*/ 4779241 w 6407180"/>
              <a:gd name="connsiteY498" fmla="*/ 1582271 h 3805806"/>
              <a:gd name="connsiteX499" fmla="*/ 4805426 w 6407180"/>
              <a:gd name="connsiteY499" fmla="*/ 1602006 h 3805806"/>
              <a:gd name="connsiteX500" fmla="*/ 4825674 w 6407180"/>
              <a:gd name="connsiteY500" fmla="*/ 1629619 h 3805806"/>
              <a:gd name="connsiteX501" fmla="*/ 4851859 w 6407180"/>
              <a:gd name="connsiteY501" fmla="*/ 1649354 h 3805806"/>
              <a:gd name="connsiteX502" fmla="*/ 4857441 w 6407180"/>
              <a:gd name="connsiteY502" fmla="*/ 1678266 h 3805806"/>
              <a:gd name="connsiteX503" fmla="*/ 4859877 w 6407180"/>
              <a:gd name="connsiteY503" fmla="*/ 1729511 h 3805806"/>
              <a:gd name="connsiteX504" fmla="*/ 4848003 w 6407180"/>
              <a:gd name="connsiteY504" fmla="*/ 1745266 h 3805806"/>
              <a:gd name="connsiteX505" fmla="*/ 4842066 w 6407180"/>
              <a:gd name="connsiteY505" fmla="*/ 1753144 h 3805806"/>
              <a:gd name="connsiteX506" fmla="*/ 4821818 w 6407180"/>
              <a:gd name="connsiteY506" fmla="*/ 1725532 h 3805806"/>
              <a:gd name="connsiteX507" fmla="*/ 4801570 w 6407180"/>
              <a:gd name="connsiteY507" fmla="*/ 1697919 h 3805806"/>
              <a:gd name="connsiteX508" fmla="*/ 4781322 w 6407180"/>
              <a:gd name="connsiteY508" fmla="*/ 1670307 h 3805806"/>
              <a:gd name="connsiteX509" fmla="*/ 4755138 w 6407180"/>
              <a:gd name="connsiteY509" fmla="*/ 1650573 h 3805806"/>
              <a:gd name="connsiteX510" fmla="*/ 4752346 w 6407180"/>
              <a:gd name="connsiteY510" fmla="*/ 1636116 h 3805806"/>
              <a:gd name="connsiteX511" fmla="*/ 4740828 w 6407180"/>
              <a:gd name="connsiteY511" fmla="*/ 1615082 h 3805806"/>
              <a:gd name="connsiteX512" fmla="*/ 4714642 w 6407180"/>
              <a:gd name="connsiteY512" fmla="*/ 1595348 h 3805806"/>
              <a:gd name="connsiteX513" fmla="*/ 4679728 w 6407180"/>
              <a:gd name="connsiteY513" fmla="*/ 1569034 h 3805806"/>
              <a:gd name="connsiteX514" fmla="*/ 4671001 w 6407180"/>
              <a:gd name="connsiteY514" fmla="*/ 1562456 h 3805806"/>
              <a:gd name="connsiteX515" fmla="*/ 4659481 w 6407180"/>
              <a:gd name="connsiteY515" fmla="*/ 1541421 h 3805806"/>
              <a:gd name="connsiteX516" fmla="*/ 4636087 w 6407180"/>
              <a:gd name="connsiteY516" fmla="*/ 1536143 h 3805806"/>
              <a:gd name="connsiteX517" fmla="*/ 4609902 w 6407180"/>
              <a:gd name="connsiteY517" fmla="*/ 1516408 h 3805806"/>
              <a:gd name="connsiteX518" fmla="*/ 4586508 w 6407180"/>
              <a:gd name="connsiteY518" fmla="*/ 1511129 h 3805806"/>
              <a:gd name="connsiteX519" fmla="*/ 4571842 w 6407180"/>
              <a:gd name="connsiteY519" fmla="*/ 1512429 h 3805806"/>
              <a:gd name="connsiteX520" fmla="*/ 4565906 w 6407180"/>
              <a:gd name="connsiteY520" fmla="*/ 1520306 h 3805806"/>
              <a:gd name="connsiteX521" fmla="*/ 4548448 w 6407180"/>
              <a:gd name="connsiteY521" fmla="*/ 1507149 h 3805806"/>
              <a:gd name="connsiteX522" fmla="*/ 4536575 w 6407180"/>
              <a:gd name="connsiteY522" fmla="*/ 1522905 h 3805806"/>
              <a:gd name="connsiteX523" fmla="*/ 4530637 w 6407180"/>
              <a:gd name="connsiteY523" fmla="*/ 1530783 h 3805806"/>
              <a:gd name="connsiteX524" fmla="*/ 4521909 w 6407180"/>
              <a:gd name="connsiteY524" fmla="*/ 1524205 h 3805806"/>
              <a:gd name="connsiteX525" fmla="*/ 4513535 w 6407180"/>
              <a:gd name="connsiteY525" fmla="*/ 1480837 h 3805806"/>
              <a:gd name="connsiteX526" fmla="*/ 4505162 w 6407180"/>
              <a:gd name="connsiteY526" fmla="*/ 1437469 h 3805806"/>
              <a:gd name="connsiteX527" fmla="*/ 4537284 w 6407180"/>
              <a:gd name="connsiteY527" fmla="*/ 1449325 h 3805806"/>
              <a:gd name="connsiteX528" fmla="*/ 4572198 w 6407180"/>
              <a:gd name="connsiteY528" fmla="*/ 1475639 h 3805806"/>
              <a:gd name="connsiteX529" fmla="*/ 4607111 w 6407180"/>
              <a:gd name="connsiteY529" fmla="*/ 1501952 h 3805806"/>
              <a:gd name="connsiteX530" fmla="*/ 4645170 w 6407180"/>
              <a:gd name="connsiteY530" fmla="*/ 1505931 h 3805806"/>
              <a:gd name="connsiteX531" fmla="*/ 4651107 w 6407180"/>
              <a:gd name="connsiteY531" fmla="*/ 1498054 h 3805806"/>
              <a:gd name="connsiteX532" fmla="*/ 4662981 w 6407180"/>
              <a:gd name="connsiteY532" fmla="*/ 1482299 h 3805806"/>
              <a:gd name="connsiteX533" fmla="*/ 4668918 w 6407180"/>
              <a:gd name="connsiteY533" fmla="*/ 1474421 h 3805806"/>
              <a:gd name="connsiteX534" fmla="*/ 4657399 w 6407180"/>
              <a:gd name="connsiteY534" fmla="*/ 1453386 h 3805806"/>
              <a:gd name="connsiteX535" fmla="*/ 4648671 w 6407180"/>
              <a:gd name="connsiteY535" fmla="*/ 1446808 h 3805806"/>
              <a:gd name="connsiteX536" fmla="*/ 4631214 w 6407180"/>
              <a:gd name="connsiteY536" fmla="*/ 1433651 h 3805806"/>
              <a:gd name="connsiteX537" fmla="*/ 4619694 w 6407180"/>
              <a:gd name="connsiteY537" fmla="*/ 1412616 h 3805806"/>
              <a:gd name="connsiteX538" fmla="*/ 4605385 w 6407180"/>
              <a:gd name="connsiteY538" fmla="*/ 1377127 h 3805806"/>
              <a:gd name="connsiteX539" fmla="*/ 4585136 w 6407180"/>
              <a:gd name="connsiteY539" fmla="*/ 1349514 h 3805806"/>
              <a:gd name="connsiteX540" fmla="*/ 4576408 w 6407180"/>
              <a:gd name="connsiteY540" fmla="*/ 1342936 h 3805806"/>
              <a:gd name="connsiteX541" fmla="*/ 4570471 w 6407180"/>
              <a:gd name="connsiteY541" fmla="*/ 1350813 h 3805806"/>
              <a:gd name="connsiteX542" fmla="*/ 4573262 w 6407180"/>
              <a:gd name="connsiteY542" fmla="*/ 1365270 h 3805806"/>
              <a:gd name="connsiteX543" fmla="*/ 4584782 w 6407180"/>
              <a:gd name="connsiteY543" fmla="*/ 1386304 h 3805806"/>
              <a:gd name="connsiteX544" fmla="*/ 4558597 w 6407180"/>
              <a:gd name="connsiteY544" fmla="*/ 1366569 h 3805806"/>
              <a:gd name="connsiteX545" fmla="*/ 4532412 w 6407180"/>
              <a:gd name="connsiteY545" fmla="*/ 1346834 h 3805806"/>
              <a:gd name="connsiteX546" fmla="*/ 4474104 w 6407180"/>
              <a:gd name="connsiteY546" fmla="*/ 1315243 h 3805806"/>
              <a:gd name="connsiteX547" fmla="*/ 4447564 w 6407180"/>
              <a:gd name="connsiteY547" fmla="*/ 1332297 h 3805806"/>
              <a:gd name="connsiteX548" fmla="*/ 4453501 w 6407180"/>
              <a:gd name="connsiteY548" fmla="*/ 1324420 h 3805806"/>
              <a:gd name="connsiteX549" fmla="*/ 4444773 w 6407180"/>
              <a:gd name="connsiteY549" fmla="*/ 1317842 h 3805806"/>
              <a:gd name="connsiteX550" fmla="*/ 4424526 w 6407180"/>
              <a:gd name="connsiteY550" fmla="*/ 1290229 h 3805806"/>
              <a:gd name="connsiteX551" fmla="*/ 4407069 w 6407180"/>
              <a:gd name="connsiteY551" fmla="*/ 1277072 h 3805806"/>
              <a:gd name="connsiteX552" fmla="*/ 4389613 w 6407180"/>
              <a:gd name="connsiteY552" fmla="*/ 1263916 h 3805806"/>
              <a:gd name="connsiteX553" fmla="*/ 4366218 w 6407180"/>
              <a:gd name="connsiteY553" fmla="*/ 1258637 h 3805806"/>
              <a:gd name="connsiteX554" fmla="*/ 4354699 w 6407180"/>
              <a:gd name="connsiteY554" fmla="*/ 1237603 h 3805806"/>
              <a:gd name="connsiteX555" fmla="*/ 4331305 w 6407180"/>
              <a:gd name="connsiteY555" fmla="*/ 1232325 h 3805806"/>
              <a:gd name="connsiteX556" fmla="*/ 4322577 w 6407180"/>
              <a:gd name="connsiteY556" fmla="*/ 1225746 h 3805806"/>
              <a:gd name="connsiteX557" fmla="*/ 4311056 w 6407180"/>
              <a:gd name="connsiteY557" fmla="*/ 1204712 h 3805806"/>
              <a:gd name="connsiteX558" fmla="*/ 4308266 w 6407180"/>
              <a:gd name="connsiteY558" fmla="*/ 1190256 h 3805806"/>
              <a:gd name="connsiteX559" fmla="*/ 4293600 w 6407180"/>
              <a:gd name="connsiteY559" fmla="*/ 1191555 h 3805806"/>
              <a:gd name="connsiteX560" fmla="*/ 4278935 w 6407180"/>
              <a:gd name="connsiteY560" fmla="*/ 1192855 h 3805806"/>
              <a:gd name="connsiteX561" fmla="*/ 4249959 w 6407180"/>
              <a:gd name="connsiteY561" fmla="*/ 1158664 h 3805806"/>
              <a:gd name="connsiteX562" fmla="*/ 4270561 w 6407180"/>
              <a:gd name="connsiteY562" fmla="*/ 1149487 h 3805806"/>
              <a:gd name="connsiteX563" fmla="*/ 4285228 w 6407180"/>
              <a:gd name="connsiteY563" fmla="*/ 1148188 h 3805806"/>
              <a:gd name="connsiteX564" fmla="*/ 4299893 w 6407180"/>
              <a:gd name="connsiteY564" fmla="*/ 1146888 h 3805806"/>
              <a:gd name="connsiteX565" fmla="*/ 4320140 w 6407180"/>
              <a:gd name="connsiteY565" fmla="*/ 1174500 h 3805806"/>
              <a:gd name="connsiteX566" fmla="*/ 4343535 w 6407180"/>
              <a:gd name="connsiteY566" fmla="*/ 1179779 h 3805806"/>
              <a:gd name="connsiteX567" fmla="*/ 4366928 w 6407180"/>
              <a:gd name="connsiteY567" fmla="*/ 1185058 h 3805806"/>
              <a:gd name="connsiteX568" fmla="*/ 4378447 w 6407180"/>
              <a:gd name="connsiteY568" fmla="*/ 1206093 h 3805806"/>
              <a:gd name="connsiteX569" fmla="*/ 4401841 w 6407180"/>
              <a:gd name="connsiteY569" fmla="*/ 1211371 h 3805806"/>
              <a:gd name="connsiteX570" fmla="*/ 4428026 w 6407180"/>
              <a:gd name="connsiteY570" fmla="*/ 1231106 h 3805806"/>
              <a:gd name="connsiteX571" fmla="*/ 4451420 w 6407180"/>
              <a:gd name="connsiteY571" fmla="*/ 1236384 h 3805806"/>
              <a:gd name="connsiteX572" fmla="*/ 4463294 w 6407180"/>
              <a:gd name="connsiteY572" fmla="*/ 1220629 h 3805806"/>
              <a:gd name="connsiteX573" fmla="*/ 4460504 w 6407180"/>
              <a:gd name="connsiteY573" fmla="*/ 1206173 h 3805806"/>
              <a:gd name="connsiteX574" fmla="*/ 4457712 w 6407180"/>
              <a:gd name="connsiteY574" fmla="*/ 1191717 h 3805806"/>
              <a:gd name="connsiteX575" fmla="*/ 4454921 w 6407180"/>
              <a:gd name="connsiteY575" fmla="*/ 1177261 h 3805806"/>
              <a:gd name="connsiteX576" fmla="*/ 4437464 w 6407180"/>
              <a:gd name="connsiteY576" fmla="*/ 1164105 h 3805806"/>
              <a:gd name="connsiteX577" fmla="*/ 4434674 w 6407180"/>
              <a:gd name="connsiteY577" fmla="*/ 1149649 h 3805806"/>
              <a:gd name="connsiteX578" fmla="*/ 4472732 w 6407180"/>
              <a:gd name="connsiteY578" fmla="*/ 1153628 h 3805806"/>
              <a:gd name="connsiteX579" fmla="*/ 4444112 w 6407180"/>
              <a:gd name="connsiteY579" fmla="*/ 1082648 h 3805806"/>
              <a:gd name="connsiteX580" fmla="*/ 4426654 w 6407180"/>
              <a:gd name="connsiteY580" fmla="*/ 1069492 h 3805806"/>
              <a:gd name="connsiteX581" fmla="*/ 4391741 w 6407180"/>
              <a:gd name="connsiteY581" fmla="*/ 1043179 h 3805806"/>
              <a:gd name="connsiteX582" fmla="*/ 4374285 w 6407180"/>
              <a:gd name="connsiteY582" fmla="*/ 1030023 h 3805806"/>
              <a:gd name="connsiteX583" fmla="*/ 4359619 w 6407180"/>
              <a:gd name="connsiteY583" fmla="*/ 1031321 h 3805806"/>
              <a:gd name="connsiteX584" fmla="*/ 4344953 w 6407180"/>
              <a:gd name="connsiteY584" fmla="*/ 1032621 h 3805806"/>
              <a:gd name="connsiteX585" fmla="*/ 4327142 w 6407180"/>
              <a:gd name="connsiteY585" fmla="*/ 1056254 h 3805806"/>
              <a:gd name="connsiteX586" fmla="*/ 4303749 w 6407180"/>
              <a:gd name="connsiteY586" fmla="*/ 1050975 h 3805806"/>
              <a:gd name="connsiteX587" fmla="*/ 4306539 w 6407180"/>
              <a:gd name="connsiteY587" fmla="*/ 1065431 h 3805806"/>
              <a:gd name="connsiteX588" fmla="*/ 4300602 w 6407180"/>
              <a:gd name="connsiteY588" fmla="*/ 1073310 h 3805806"/>
              <a:gd name="connsiteX589" fmla="*/ 4294666 w 6407180"/>
              <a:gd name="connsiteY589" fmla="*/ 1081187 h 3805806"/>
              <a:gd name="connsiteX590" fmla="*/ 4251023 w 6407180"/>
              <a:gd name="connsiteY590" fmla="*/ 1048295 h 3805806"/>
              <a:gd name="connsiteX591" fmla="*/ 4207382 w 6407180"/>
              <a:gd name="connsiteY591" fmla="*/ 1015404 h 3805806"/>
              <a:gd name="connsiteX592" fmla="*/ 4192716 w 6407180"/>
              <a:gd name="connsiteY592" fmla="*/ 1016703 h 3805806"/>
              <a:gd name="connsiteX593" fmla="*/ 4183988 w 6407180"/>
              <a:gd name="connsiteY593" fmla="*/ 1010125 h 3805806"/>
              <a:gd name="connsiteX594" fmla="*/ 4166531 w 6407180"/>
              <a:gd name="connsiteY594" fmla="*/ 996969 h 3805806"/>
              <a:gd name="connsiteX595" fmla="*/ 4137200 w 6407180"/>
              <a:gd name="connsiteY595" fmla="*/ 999567 h 3805806"/>
              <a:gd name="connsiteX596" fmla="*/ 4125325 w 6407180"/>
              <a:gd name="connsiteY596" fmla="*/ 1015323 h 3805806"/>
              <a:gd name="connsiteX597" fmla="*/ 4110306 w 6407180"/>
              <a:gd name="connsiteY597" fmla="*/ 1053412 h 3805806"/>
              <a:gd name="connsiteX598" fmla="*/ 4119035 w 6407180"/>
              <a:gd name="connsiteY598" fmla="*/ 1059990 h 3805806"/>
              <a:gd name="connsiteX599" fmla="*/ 4127762 w 6407180"/>
              <a:gd name="connsiteY599" fmla="*/ 1066569 h 3805806"/>
              <a:gd name="connsiteX600" fmla="*/ 4153947 w 6407180"/>
              <a:gd name="connsiteY600" fmla="*/ 1086303 h 3805806"/>
              <a:gd name="connsiteX601" fmla="*/ 4159884 w 6407180"/>
              <a:gd name="connsiteY601" fmla="*/ 1078426 h 3805806"/>
              <a:gd name="connsiteX602" fmla="*/ 4162675 w 6407180"/>
              <a:gd name="connsiteY602" fmla="*/ 1092882 h 3805806"/>
              <a:gd name="connsiteX603" fmla="*/ 4180132 w 6407180"/>
              <a:gd name="connsiteY603" fmla="*/ 1106038 h 3805806"/>
              <a:gd name="connsiteX604" fmla="*/ 4182924 w 6407180"/>
              <a:gd name="connsiteY604" fmla="*/ 1120494 h 3805806"/>
              <a:gd name="connsiteX605" fmla="*/ 4176986 w 6407180"/>
              <a:gd name="connsiteY605" fmla="*/ 1128371 h 3805806"/>
              <a:gd name="connsiteX606" fmla="*/ 4168258 w 6407180"/>
              <a:gd name="connsiteY606" fmla="*/ 1121793 h 3805806"/>
              <a:gd name="connsiteX607" fmla="*/ 4147655 w 6407180"/>
              <a:gd name="connsiteY607" fmla="*/ 1130970 h 3805806"/>
              <a:gd name="connsiteX608" fmla="*/ 4129843 w 6407180"/>
              <a:gd name="connsiteY608" fmla="*/ 1154603 h 3805806"/>
              <a:gd name="connsiteX609" fmla="*/ 4109241 w 6407180"/>
              <a:gd name="connsiteY609" fmla="*/ 1163780 h 3805806"/>
              <a:gd name="connsiteX610" fmla="*/ 4100513 w 6407180"/>
              <a:gd name="connsiteY610" fmla="*/ 1157203 h 3805806"/>
              <a:gd name="connsiteX611" fmla="*/ 4083056 w 6407180"/>
              <a:gd name="connsiteY611" fmla="*/ 1144046 h 3805806"/>
              <a:gd name="connsiteX612" fmla="*/ 4050934 w 6407180"/>
              <a:gd name="connsiteY612" fmla="*/ 1132190 h 3805806"/>
              <a:gd name="connsiteX613" fmla="*/ 4027540 w 6407180"/>
              <a:gd name="connsiteY613" fmla="*/ 1126910 h 3805806"/>
              <a:gd name="connsiteX614" fmla="*/ 4021603 w 6407180"/>
              <a:gd name="connsiteY614" fmla="*/ 1134788 h 3805806"/>
              <a:gd name="connsiteX615" fmla="*/ 4010083 w 6407180"/>
              <a:gd name="connsiteY615" fmla="*/ 1113754 h 3805806"/>
              <a:gd name="connsiteX616" fmla="*/ 4007293 w 6407180"/>
              <a:gd name="connsiteY616" fmla="*/ 1099298 h 3805806"/>
              <a:gd name="connsiteX617" fmla="*/ 4019167 w 6407180"/>
              <a:gd name="connsiteY617" fmla="*/ 1083542 h 3805806"/>
              <a:gd name="connsiteX618" fmla="*/ 4001710 w 6407180"/>
              <a:gd name="connsiteY618" fmla="*/ 1070385 h 3805806"/>
              <a:gd name="connsiteX619" fmla="*/ 3958068 w 6407180"/>
              <a:gd name="connsiteY619" fmla="*/ 1037495 h 3805806"/>
              <a:gd name="connsiteX620" fmla="*/ 3949339 w 6407180"/>
              <a:gd name="connsiteY620" fmla="*/ 1030917 h 3805806"/>
              <a:gd name="connsiteX621" fmla="*/ 3937820 w 6407180"/>
              <a:gd name="connsiteY621" fmla="*/ 1009882 h 3805806"/>
              <a:gd name="connsiteX622" fmla="*/ 3931883 w 6407180"/>
              <a:gd name="connsiteY622" fmla="*/ 1017759 h 3805806"/>
              <a:gd name="connsiteX623" fmla="*/ 3917218 w 6407180"/>
              <a:gd name="connsiteY623" fmla="*/ 1019060 h 3805806"/>
              <a:gd name="connsiteX624" fmla="*/ 3893824 w 6407180"/>
              <a:gd name="connsiteY624" fmla="*/ 1013780 h 3805806"/>
              <a:gd name="connsiteX625" fmla="*/ 3882304 w 6407180"/>
              <a:gd name="connsiteY625" fmla="*/ 992746 h 3805806"/>
              <a:gd name="connsiteX626" fmla="*/ 3873576 w 6407180"/>
              <a:gd name="connsiteY626" fmla="*/ 986168 h 3805806"/>
              <a:gd name="connsiteX627" fmla="*/ 3864848 w 6407180"/>
              <a:gd name="connsiteY627" fmla="*/ 979590 h 3805806"/>
              <a:gd name="connsiteX628" fmla="*/ 3852974 w 6407180"/>
              <a:gd name="connsiteY628" fmla="*/ 995345 h 3805806"/>
              <a:gd name="connsiteX629" fmla="*/ 3835517 w 6407180"/>
              <a:gd name="connsiteY629" fmla="*/ 982188 h 3805806"/>
              <a:gd name="connsiteX630" fmla="*/ 3826789 w 6407180"/>
              <a:gd name="connsiteY630" fmla="*/ 975611 h 3805806"/>
              <a:gd name="connsiteX631" fmla="*/ 3815269 w 6407180"/>
              <a:gd name="connsiteY631" fmla="*/ 954576 h 3805806"/>
              <a:gd name="connsiteX632" fmla="*/ 3806541 w 6407180"/>
              <a:gd name="connsiteY632" fmla="*/ 947998 h 3805806"/>
              <a:gd name="connsiteX633" fmla="*/ 3800604 w 6407180"/>
              <a:gd name="connsiteY633" fmla="*/ 955876 h 3805806"/>
              <a:gd name="connsiteX634" fmla="*/ 3771272 w 6407180"/>
              <a:gd name="connsiteY634" fmla="*/ 958474 h 3805806"/>
              <a:gd name="connsiteX635" fmla="*/ 3756607 w 6407180"/>
              <a:gd name="connsiteY635" fmla="*/ 959774 h 3805806"/>
              <a:gd name="connsiteX636" fmla="*/ 3736004 w 6407180"/>
              <a:gd name="connsiteY636" fmla="*/ 968951 h 3805806"/>
              <a:gd name="connsiteX637" fmla="*/ 3724130 w 6407180"/>
              <a:gd name="connsiteY637" fmla="*/ 984706 h 3805806"/>
              <a:gd name="connsiteX638" fmla="*/ 3695154 w 6407180"/>
              <a:gd name="connsiteY638" fmla="*/ 950516 h 3805806"/>
              <a:gd name="connsiteX639" fmla="*/ 3660240 w 6407180"/>
              <a:gd name="connsiteY639" fmla="*/ 924203 h 3805806"/>
              <a:gd name="connsiteX640" fmla="*/ 3648722 w 6407180"/>
              <a:gd name="connsiteY640" fmla="*/ 903168 h 3805806"/>
              <a:gd name="connsiteX641" fmla="*/ 3637201 w 6407180"/>
              <a:gd name="connsiteY641" fmla="*/ 882134 h 3805806"/>
              <a:gd name="connsiteX642" fmla="*/ 3634411 w 6407180"/>
              <a:gd name="connsiteY642" fmla="*/ 867678 h 3805806"/>
              <a:gd name="connsiteX643" fmla="*/ 3643493 w 6407180"/>
              <a:gd name="connsiteY643" fmla="*/ 837467 h 3805806"/>
              <a:gd name="connsiteX644" fmla="*/ 3640702 w 6407180"/>
              <a:gd name="connsiteY644" fmla="*/ 823010 h 3805806"/>
              <a:gd name="connsiteX645" fmla="*/ 3623246 w 6407180"/>
              <a:gd name="connsiteY645" fmla="*/ 809854 h 3805806"/>
              <a:gd name="connsiteX646" fmla="*/ 3608581 w 6407180"/>
              <a:gd name="connsiteY646" fmla="*/ 811154 h 3805806"/>
              <a:gd name="connsiteX647" fmla="*/ 3591479 w 6407180"/>
              <a:gd name="connsiteY647" fmla="*/ 761207 h 3805806"/>
              <a:gd name="connsiteX648" fmla="*/ 3571586 w 6407180"/>
              <a:gd name="connsiteY648" fmla="*/ 696805 h 3805806"/>
              <a:gd name="connsiteX649" fmla="*/ 3565649 w 6407180"/>
              <a:gd name="connsiteY649" fmla="*/ 704684 h 3805806"/>
              <a:gd name="connsiteX650" fmla="*/ 3551338 w 6407180"/>
              <a:gd name="connsiteY650" fmla="*/ 669193 h 3805806"/>
              <a:gd name="connsiteX651" fmla="*/ 3557275 w 6407180"/>
              <a:gd name="connsiteY651" fmla="*/ 661316 h 3805806"/>
              <a:gd name="connsiteX652" fmla="*/ 3577878 w 6407180"/>
              <a:gd name="connsiteY652" fmla="*/ 652138 h 3805806"/>
              <a:gd name="connsiteX653" fmla="*/ 3549256 w 6407180"/>
              <a:gd name="connsiteY653" fmla="*/ 581159 h 3805806"/>
              <a:gd name="connsiteX654" fmla="*/ 3555194 w 6407180"/>
              <a:gd name="connsiteY654" fmla="*/ 573281 h 3805806"/>
              <a:gd name="connsiteX655" fmla="*/ 3563922 w 6407180"/>
              <a:gd name="connsiteY655" fmla="*/ 579858 h 3805806"/>
              <a:gd name="connsiteX656" fmla="*/ 3590107 w 6407180"/>
              <a:gd name="connsiteY656" fmla="*/ 599593 h 3805806"/>
              <a:gd name="connsiteX657" fmla="*/ 3607564 w 6407180"/>
              <a:gd name="connsiteY657" fmla="*/ 612750 h 3805806"/>
              <a:gd name="connsiteX658" fmla="*/ 3622229 w 6407180"/>
              <a:gd name="connsiteY658" fmla="*/ 611450 h 3805806"/>
              <a:gd name="connsiteX659" fmla="*/ 3636895 w 6407180"/>
              <a:gd name="connsiteY659" fmla="*/ 610151 h 3805806"/>
              <a:gd name="connsiteX660" fmla="*/ 3782840 w 6407180"/>
              <a:gd name="connsiteY660" fmla="*/ 670736 h 3805806"/>
              <a:gd name="connsiteX661" fmla="*/ 3788777 w 6407180"/>
              <a:gd name="connsiteY661" fmla="*/ 662858 h 3805806"/>
              <a:gd name="connsiteX662" fmla="*/ 3797505 w 6407180"/>
              <a:gd name="connsiteY662" fmla="*/ 669436 h 3805806"/>
              <a:gd name="connsiteX663" fmla="*/ 3803442 w 6407180"/>
              <a:gd name="connsiteY663" fmla="*/ 661558 h 3805806"/>
              <a:gd name="connsiteX664" fmla="*/ 3818108 w 6407180"/>
              <a:gd name="connsiteY664" fmla="*/ 660259 h 3805806"/>
              <a:gd name="connsiteX665" fmla="*/ 3853021 w 6407180"/>
              <a:gd name="connsiteY665" fmla="*/ 686573 h 3805806"/>
              <a:gd name="connsiteX666" fmla="*/ 3887934 w 6407180"/>
              <a:gd name="connsiteY666" fmla="*/ 712885 h 3805806"/>
              <a:gd name="connsiteX667" fmla="*/ 3963698 w 6407180"/>
              <a:gd name="connsiteY667" fmla="*/ 757633 h 3805806"/>
              <a:gd name="connsiteX668" fmla="*/ 3984301 w 6407180"/>
              <a:gd name="connsiteY668" fmla="*/ 748456 h 3805806"/>
              <a:gd name="connsiteX669" fmla="*/ 3993030 w 6407180"/>
              <a:gd name="connsiteY669" fmla="*/ 755035 h 3805806"/>
              <a:gd name="connsiteX670" fmla="*/ 4019215 w 6407180"/>
              <a:gd name="connsiteY670" fmla="*/ 774770 h 3805806"/>
              <a:gd name="connsiteX671" fmla="*/ 4039462 w 6407180"/>
              <a:gd name="connsiteY671" fmla="*/ 802382 h 3805806"/>
              <a:gd name="connsiteX672" fmla="*/ 4054127 w 6407180"/>
              <a:gd name="connsiteY672" fmla="*/ 801082 h 3805806"/>
              <a:gd name="connsiteX673" fmla="*/ 4074730 w 6407180"/>
              <a:gd name="connsiteY673" fmla="*/ 791905 h 3805806"/>
              <a:gd name="connsiteX674" fmla="*/ 4083459 w 6407180"/>
              <a:gd name="connsiteY674" fmla="*/ 798484 h 3805806"/>
              <a:gd name="connsiteX675" fmla="*/ 4100915 w 6407180"/>
              <a:gd name="connsiteY675" fmla="*/ 811640 h 3805806"/>
              <a:gd name="connsiteX676" fmla="*/ 4109643 w 6407180"/>
              <a:gd name="connsiteY676" fmla="*/ 818218 h 3805806"/>
              <a:gd name="connsiteX677" fmla="*/ 4133038 w 6407180"/>
              <a:gd name="connsiteY677" fmla="*/ 823497 h 3805806"/>
              <a:gd name="connsiteX678" fmla="*/ 4135828 w 6407180"/>
              <a:gd name="connsiteY678" fmla="*/ 837953 h 3805806"/>
              <a:gd name="connsiteX679" fmla="*/ 4144557 w 6407180"/>
              <a:gd name="connsiteY679" fmla="*/ 844531 h 3805806"/>
              <a:gd name="connsiteX680" fmla="*/ 4176679 w 6407180"/>
              <a:gd name="connsiteY680" fmla="*/ 856389 h 3805806"/>
              <a:gd name="connsiteX681" fmla="*/ 4206010 w 6407180"/>
              <a:gd name="connsiteY681" fmla="*/ 853790 h 3805806"/>
              <a:gd name="connsiteX682" fmla="*/ 4223467 w 6407180"/>
              <a:gd name="connsiteY682" fmla="*/ 866947 h 3805806"/>
              <a:gd name="connsiteX683" fmla="*/ 4232195 w 6407180"/>
              <a:gd name="connsiteY683" fmla="*/ 873524 h 3805806"/>
              <a:gd name="connsiteX684" fmla="*/ 4214384 w 6407180"/>
              <a:gd name="connsiteY684" fmla="*/ 897157 h 3805806"/>
              <a:gd name="connsiteX685" fmla="*/ 4229050 w 6407180"/>
              <a:gd name="connsiteY685" fmla="*/ 895858 h 3805806"/>
              <a:gd name="connsiteX686" fmla="*/ 4237777 w 6407180"/>
              <a:gd name="connsiteY686" fmla="*/ 902436 h 3805806"/>
              <a:gd name="connsiteX687" fmla="*/ 4246506 w 6407180"/>
              <a:gd name="connsiteY687" fmla="*/ 909014 h 3805806"/>
              <a:gd name="connsiteX688" fmla="*/ 4258026 w 6407180"/>
              <a:gd name="connsiteY688" fmla="*/ 930049 h 3805806"/>
              <a:gd name="connsiteX689" fmla="*/ 4284210 w 6407180"/>
              <a:gd name="connsiteY689" fmla="*/ 949783 h 3805806"/>
              <a:gd name="connsiteX690" fmla="*/ 4313542 w 6407180"/>
              <a:gd name="connsiteY690" fmla="*/ 947185 h 3805806"/>
              <a:gd name="connsiteX691" fmla="*/ 4336935 w 6407180"/>
              <a:gd name="connsiteY691" fmla="*/ 952464 h 3805806"/>
              <a:gd name="connsiteX692" fmla="*/ 4363120 w 6407180"/>
              <a:gd name="connsiteY692" fmla="*/ 972198 h 3805806"/>
              <a:gd name="connsiteX693" fmla="*/ 4392451 w 6407180"/>
              <a:gd name="connsiteY693" fmla="*/ 969599 h 3805806"/>
              <a:gd name="connsiteX694" fmla="*/ 4418636 w 6407180"/>
              <a:gd name="connsiteY694" fmla="*/ 989334 h 3805806"/>
              <a:gd name="connsiteX695" fmla="*/ 4471006 w 6407180"/>
              <a:gd name="connsiteY695" fmla="*/ 1028804 h 3805806"/>
              <a:gd name="connsiteX696" fmla="*/ 4514649 w 6407180"/>
              <a:gd name="connsiteY696" fmla="*/ 1061695 h 3805806"/>
              <a:gd name="connsiteX697" fmla="*/ 4572955 w 6407180"/>
              <a:gd name="connsiteY697" fmla="*/ 1093287 h 3805806"/>
              <a:gd name="connsiteX698" fmla="*/ 4625325 w 6407180"/>
              <a:gd name="connsiteY698" fmla="*/ 1132756 h 3805806"/>
              <a:gd name="connsiteX699" fmla="*/ 4642781 w 6407180"/>
              <a:gd name="connsiteY699" fmla="*/ 1145912 h 3805806"/>
              <a:gd name="connsiteX700" fmla="*/ 4645573 w 6407180"/>
              <a:gd name="connsiteY700" fmla="*/ 1160368 h 3805806"/>
              <a:gd name="connsiteX701" fmla="*/ 4639635 w 6407180"/>
              <a:gd name="connsiteY701" fmla="*/ 1168246 h 3805806"/>
              <a:gd name="connsiteX702" fmla="*/ 4598785 w 6407180"/>
              <a:gd name="connsiteY702" fmla="*/ 1149810 h 3805806"/>
              <a:gd name="connsiteX703" fmla="*/ 4575391 w 6407180"/>
              <a:gd name="connsiteY703" fmla="*/ 1144532 h 3805806"/>
              <a:gd name="connsiteX704" fmla="*/ 4546059 w 6407180"/>
              <a:gd name="connsiteY704" fmla="*/ 1147131 h 3805806"/>
              <a:gd name="connsiteX705" fmla="*/ 4537332 w 6407180"/>
              <a:gd name="connsiteY705" fmla="*/ 1140553 h 3805806"/>
              <a:gd name="connsiteX706" fmla="*/ 4528603 w 6407180"/>
              <a:gd name="connsiteY706" fmla="*/ 1133974 h 3805806"/>
              <a:gd name="connsiteX707" fmla="*/ 4519875 w 6407180"/>
              <a:gd name="connsiteY707" fmla="*/ 1127396 h 3805806"/>
              <a:gd name="connsiteX708" fmla="*/ 4519520 w 6407180"/>
              <a:gd name="connsiteY708" fmla="*/ 1164185 h 3805806"/>
              <a:gd name="connsiteX709" fmla="*/ 4531040 w 6407180"/>
              <a:gd name="connsiteY709" fmla="*/ 1185220 h 3805806"/>
              <a:gd name="connsiteX710" fmla="*/ 4551288 w 6407180"/>
              <a:gd name="connsiteY710" fmla="*/ 1212832 h 3805806"/>
              <a:gd name="connsiteX711" fmla="*/ 4542204 w 6407180"/>
              <a:gd name="connsiteY711" fmla="*/ 1243044 h 3805806"/>
              <a:gd name="connsiteX712" fmla="*/ 4539059 w 6407180"/>
              <a:gd name="connsiteY712" fmla="*/ 1265378 h 3805806"/>
              <a:gd name="connsiteX713" fmla="*/ 4544641 w 6407180"/>
              <a:gd name="connsiteY713" fmla="*/ 1294290 h 3805806"/>
              <a:gd name="connsiteX714" fmla="*/ 4559306 w 6407180"/>
              <a:gd name="connsiteY714" fmla="*/ 1292989 h 3805806"/>
              <a:gd name="connsiteX715" fmla="*/ 4568035 w 6407180"/>
              <a:gd name="connsiteY715" fmla="*/ 1299568 h 3805806"/>
              <a:gd name="connsiteX716" fmla="*/ 4591428 w 6407180"/>
              <a:gd name="connsiteY716" fmla="*/ 1304847 h 3805806"/>
              <a:gd name="connsiteX717" fmla="*/ 4600156 w 6407180"/>
              <a:gd name="connsiteY717" fmla="*/ 1311425 h 3805806"/>
              <a:gd name="connsiteX718" fmla="*/ 4606449 w 6407180"/>
              <a:gd name="connsiteY718" fmla="*/ 1266758 h 3805806"/>
              <a:gd name="connsiteX719" fmla="*/ 4629843 w 6407180"/>
              <a:gd name="connsiteY719" fmla="*/ 1272036 h 3805806"/>
              <a:gd name="connsiteX720" fmla="*/ 4647300 w 6407180"/>
              <a:gd name="connsiteY720" fmla="*/ 1285193 h 3805806"/>
              <a:gd name="connsiteX721" fmla="*/ 4682213 w 6407180"/>
              <a:gd name="connsiteY721" fmla="*/ 1311506 h 3805806"/>
              <a:gd name="connsiteX722" fmla="*/ 4714335 w 6407180"/>
              <a:gd name="connsiteY722" fmla="*/ 1323363 h 3805806"/>
              <a:gd name="connsiteX723" fmla="*/ 4737728 w 6407180"/>
              <a:gd name="connsiteY723" fmla="*/ 1328643 h 3805806"/>
              <a:gd name="connsiteX724" fmla="*/ 4758331 w 6407180"/>
              <a:gd name="connsiteY724" fmla="*/ 1319465 h 3805806"/>
              <a:gd name="connsiteX725" fmla="*/ 4769850 w 6407180"/>
              <a:gd name="connsiteY725" fmla="*/ 1340499 h 3805806"/>
              <a:gd name="connsiteX726" fmla="*/ 4772642 w 6407180"/>
              <a:gd name="connsiteY726" fmla="*/ 1354955 h 3805806"/>
              <a:gd name="connsiteX727" fmla="*/ 4775433 w 6407180"/>
              <a:gd name="connsiteY727" fmla="*/ 1369412 h 3805806"/>
              <a:gd name="connsiteX728" fmla="*/ 4796035 w 6407180"/>
              <a:gd name="connsiteY728" fmla="*/ 1360234 h 3805806"/>
              <a:gd name="connsiteX729" fmla="*/ 4799181 w 6407180"/>
              <a:gd name="connsiteY729" fmla="*/ 1337900 h 3805806"/>
              <a:gd name="connsiteX730" fmla="*/ 4796391 w 6407180"/>
              <a:gd name="connsiteY730" fmla="*/ 1323444 h 3805806"/>
              <a:gd name="connsiteX731" fmla="*/ 4776143 w 6407180"/>
              <a:gd name="connsiteY731" fmla="*/ 1295832 h 3805806"/>
              <a:gd name="connsiteX732" fmla="*/ 4741229 w 6407180"/>
              <a:gd name="connsiteY732" fmla="*/ 1269519 h 3805806"/>
              <a:gd name="connsiteX733" fmla="*/ 4720982 w 6407180"/>
              <a:gd name="connsiteY733" fmla="*/ 1241906 h 3805806"/>
              <a:gd name="connsiteX734" fmla="*/ 4697588 w 6407180"/>
              <a:gd name="connsiteY734" fmla="*/ 1236628 h 3805806"/>
              <a:gd name="connsiteX735" fmla="*/ 4680130 w 6407180"/>
              <a:gd name="connsiteY735" fmla="*/ 1223471 h 3805806"/>
              <a:gd name="connsiteX736" fmla="*/ 4671403 w 6407180"/>
              <a:gd name="connsiteY736" fmla="*/ 1216893 h 3805806"/>
              <a:gd name="connsiteX737" fmla="*/ 4668611 w 6407180"/>
              <a:gd name="connsiteY737" fmla="*/ 1202436 h 3805806"/>
              <a:gd name="connsiteX738" fmla="*/ 4683277 w 6407180"/>
              <a:gd name="connsiteY738" fmla="*/ 1201137 h 3805806"/>
              <a:gd name="connsiteX739" fmla="*/ 4709462 w 6407180"/>
              <a:gd name="connsiteY739" fmla="*/ 1220872 h 3805806"/>
              <a:gd name="connsiteX740" fmla="*/ 4732856 w 6407180"/>
              <a:gd name="connsiteY740" fmla="*/ 1226152 h 3805806"/>
              <a:gd name="connsiteX741" fmla="*/ 4756249 w 6407180"/>
              <a:gd name="connsiteY741" fmla="*/ 1231429 h 3805806"/>
              <a:gd name="connsiteX742" fmla="*/ 4782434 w 6407180"/>
              <a:gd name="connsiteY742" fmla="*/ 1251164 h 3805806"/>
              <a:gd name="connsiteX743" fmla="*/ 4799891 w 6407180"/>
              <a:gd name="connsiteY743" fmla="*/ 1264321 h 3805806"/>
              <a:gd name="connsiteX744" fmla="*/ 4811411 w 6407180"/>
              <a:gd name="connsiteY744" fmla="*/ 1285355 h 3805806"/>
              <a:gd name="connsiteX745" fmla="*/ 4840742 w 6407180"/>
              <a:gd name="connsiteY745" fmla="*/ 1282756 h 3805806"/>
              <a:gd name="connsiteX746" fmla="*/ 4866928 w 6407180"/>
              <a:gd name="connsiteY746" fmla="*/ 1302491 h 3805806"/>
              <a:gd name="connsiteX747" fmla="*/ 4887175 w 6407180"/>
              <a:gd name="connsiteY747" fmla="*/ 1330104 h 3805806"/>
              <a:gd name="connsiteX748" fmla="*/ 4907422 w 6407180"/>
              <a:gd name="connsiteY748" fmla="*/ 1357716 h 3805806"/>
              <a:gd name="connsiteX749" fmla="*/ 4924879 w 6407180"/>
              <a:gd name="connsiteY749" fmla="*/ 1370873 h 3805806"/>
              <a:gd name="connsiteX750" fmla="*/ 4945482 w 6407180"/>
              <a:gd name="connsiteY750" fmla="*/ 1361695 h 3805806"/>
              <a:gd name="connsiteX751" fmla="*/ 4968521 w 6407180"/>
              <a:gd name="connsiteY751" fmla="*/ 1403765 h 3805806"/>
              <a:gd name="connsiteX752" fmla="*/ 5009372 w 6407180"/>
              <a:gd name="connsiteY752" fmla="*/ 1422200 h 3805806"/>
              <a:gd name="connsiteX753" fmla="*/ 5035557 w 6407180"/>
              <a:gd name="connsiteY753" fmla="*/ 1441934 h 3805806"/>
              <a:gd name="connsiteX754" fmla="*/ 5064533 w 6407180"/>
              <a:gd name="connsiteY754" fmla="*/ 1476125 h 3805806"/>
              <a:gd name="connsiteX755" fmla="*/ 5096655 w 6407180"/>
              <a:gd name="connsiteY755" fmla="*/ 1487982 h 3805806"/>
              <a:gd name="connsiteX756" fmla="*/ 5108174 w 6407180"/>
              <a:gd name="connsiteY756" fmla="*/ 1509016 h 3805806"/>
              <a:gd name="connsiteX757" fmla="*/ 5128422 w 6407180"/>
              <a:gd name="connsiteY757" fmla="*/ 1536629 h 3805806"/>
              <a:gd name="connsiteX758" fmla="*/ 5145879 w 6407180"/>
              <a:gd name="connsiteY758" fmla="*/ 1549786 h 3805806"/>
              <a:gd name="connsiteX759" fmla="*/ 5169271 w 6407180"/>
              <a:gd name="connsiteY759" fmla="*/ 1555064 h 3805806"/>
              <a:gd name="connsiteX760" fmla="*/ 5195456 w 6407180"/>
              <a:gd name="connsiteY760" fmla="*/ 1574799 h 3805806"/>
              <a:gd name="connsiteX761" fmla="*/ 5224433 w 6407180"/>
              <a:gd name="connsiteY761" fmla="*/ 1608990 h 3805806"/>
              <a:gd name="connsiteX762" fmla="*/ 5247472 w 6407180"/>
              <a:gd name="connsiteY762" fmla="*/ 1651058 h 3805806"/>
              <a:gd name="connsiteX763" fmla="*/ 5270866 w 6407180"/>
              <a:gd name="connsiteY763" fmla="*/ 1656338 h 3805806"/>
              <a:gd name="connsiteX764" fmla="*/ 5294260 w 6407180"/>
              <a:gd name="connsiteY764" fmla="*/ 1661616 h 3805806"/>
              <a:gd name="connsiteX765" fmla="*/ 5323236 w 6407180"/>
              <a:gd name="connsiteY765" fmla="*/ 1695807 h 3805806"/>
              <a:gd name="connsiteX766" fmla="*/ 5358150 w 6407180"/>
              <a:gd name="connsiteY766" fmla="*/ 1722120 h 3805806"/>
              <a:gd name="connsiteX767" fmla="*/ 5384334 w 6407180"/>
              <a:gd name="connsiteY767" fmla="*/ 1741854 h 3805806"/>
              <a:gd name="connsiteX768" fmla="*/ 5407374 w 6407180"/>
              <a:gd name="connsiteY768" fmla="*/ 1783923 h 3805806"/>
              <a:gd name="connsiteX769" fmla="*/ 5514904 w 6407180"/>
              <a:gd name="connsiteY769" fmla="*/ 1877318 h 3805806"/>
              <a:gd name="connsiteX770" fmla="*/ 5561338 w 6407180"/>
              <a:gd name="connsiteY770" fmla="*/ 1924665 h 3805806"/>
              <a:gd name="connsiteX771" fmla="*/ 5601833 w 6407180"/>
              <a:gd name="connsiteY771" fmla="*/ 1979890 h 3805806"/>
              <a:gd name="connsiteX772" fmla="*/ 5628018 w 6407180"/>
              <a:gd name="connsiteY772" fmla="*/ 1999625 h 3805806"/>
              <a:gd name="connsiteX773" fmla="*/ 5639538 w 6407180"/>
              <a:gd name="connsiteY773" fmla="*/ 2020660 h 3805806"/>
              <a:gd name="connsiteX774" fmla="*/ 5636391 w 6407180"/>
              <a:gd name="connsiteY774" fmla="*/ 2042993 h 3805806"/>
              <a:gd name="connsiteX775" fmla="*/ 5671304 w 6407180"/>
              <a:gd name="connsiteY775" fmla="*/ 2069306 h 3805806"/>
              <a:gd name="connsiteX776" fmla="*/ 5691553 w 6407180"/>
              <a:gd name="connsiteY776" fmla="*/ 2096918 h 3805806"/>
              <a:gd name="connsiteX777" fmla="*/ 5732048 w 6407180"/>
              <a:gd name="connsiteY777" fmla="*/ 2152143 h 3805806"/>
              <a:gd name="connsiteX778" fmla="*/ 5807457 w 6407180"/>
              <a:gd name="connsiteY778" fmla="*/ 2233681 h 3805806"/>
              <a:gd name="connsiteX779" fmla="*/ 5870991 w 6407180"/>
              <a:gd name="connsiteY779" fmla="*/ 2330974 h 3805806"/>
              <a:gd name="connsiteX780" fmla="*/ 6012726 w 6407180"/>
              <a:gd name="connsiteY780" fmla="*/ 2524262 h 3805806"/>
              <a:gd name="connsiteX781" fmla="*/ 6119548 w 6407180"/>
              <a:gd name="connsiteY781" fmla="*/ 2691236 h 3805806"/>
              <a:gd name="connsiteX782" fmla="*/ 6125485 w 6407180"/>
              <a:gd name="connsiteY782" fmla="*/ 2683359 h 3805806"/>
              <a:gd name="connsiteX783" fmla="*/ 6131422 w 6407180"/>
              <a:gd name="connsiteY783" fmla="*/ 2675481 h 3805806"/>
              <a:gd name="connsiteX784" fmla="*/ 6119903 w 6407180"/>
              <a:gd name="connsiteY784" fmla="*/ 2654447 h 3805806"/>
              <a:gd name="connsiteX785" fmla="*/ 6108383 w 6407180"/>
              <a:gd name="connsiteY785" fmla="*/ 2633413 h 3805806"/>
              <a:gd name="connsiteX786" fmla="*/ 6111529 w 6407180"/>
              <a:gd name="connsiteY786" fmla="*/ 2611079 h 3805806"/>
              <a:gd name="connsiteX787" fmla="*/ 6094073 w 6407180"/>
              <a:gd name="connsiteY787" fmla="*/ 2597922 h 3805806"/>
              <a:gd name="connsiteX788" fmla="*/ 6091281 w 6407180"/>
              <a:gd name="connsiteY788" fmla="*/ 2583467 h 3805806"/>
              <a:gd name="connsiteX789" fmla="*/ 6094427 w 6407180"/>
              <a:gd name="connsiteY789" fmla="*/ 2561133 h 3805806"/>
              <a:gd name="connsiteX790" fmla="*/ 6082908 w 6407180"/>
              <a:gd name="connsiteY790" fmla="*/ 2540098 h 3805806"/>
              <a:gd name="connsiteX791" fmla="*/ 6065806 w 6407180"/>
              <a:gd name="connsiteY791" fmla="*/ 2490152 h 3805806"/>
              <a:gd name="connsiteX792" fmla="*/ 6028102 w 6407180"/>
              <a:gd name="connsiteY792" fmla="*/ 2449383 h 3805806"/>
              <a:gd name="connsiteX793" fmla="*/ 5973295 w 6407180"/>
              <a:gd name="connsiteY793" fmla="*/ 2358669 h 3805806"/>
              <a:gd name="connsiteX794" fmla="*/ 5909406 w 6407180"/>
              <a:gd name="connsiteY794" fmla="*/ 2298164 h 3805806"/>
              <a:gd name="connsiteX795" fmla="*/ 5889158 w 6407180"/>
              <a:gd name="connsiteY795" fmla="*/ 2270552 h 3805806"/>
              <a:gd name="connsiteX796" fmla="*/ 5860182 w 6407180"/>
              <a:gd name="connsiteY796" fmla="*/ 2236362 h 3805806"/>
              <a:gd name="connsiteX797" fmla="*/ 5912906 w 6407180"/>
              <a:gd name="connsiteY797" fmla="*/ 2239042 h 3805806"/>
              <a:gd name="connsiteX798" fmla="*/ 5936300 w 6407180"/>
              <a:gd name="connsiteY798" fmla="*/ 2244320 h 3805806"/>
              <a:gd name="connsiteX799" fmla="*/ 5953756 w 6407180"/>
              <a:gd name="connsiteY799" fmla="*/ 2257476 h 3805806"/>
              <a:gd name="connsiteX800" fmla="*/ 5959693 w 6407180"/>
              <a:gd name="connsiteY800" fmla="*/ 2249599 h 3805806"/>
              <a:gd name="connsiteX801" fmla="*/ 5965632 w 6407180"/>
              <a:gd name="connsiteY801" fmla="*/ 2241721 h 3805806"/>
              <a:gd name="connsiteX802" fmla="*/ 5954112 w 6407180"/>
              <a:gd name="connsiteY802" fmla="*/ 2220686 h 3805806"/>
              <a:gd name="connsiteX803" fmla="*/ 5933864 w 6407180"/>
              <a:gd name="connsiteY803" fmla="*/ 2193074 h 3805806"/>
              <a:gd name="connsiteX804" fmla="*/ 5916407 w 6407180"/>
              <a:gd name="connsiteY804" fmla="*/ 2179918 h 3805806"/>
              <a:gd name="connsiteX805" fmla="*/ 5893368 w 6407180"/>
              <a:gd name="connsiteY805" fmla="*/ 2137849 h 3805806"/>
              <a:gd name="connsiteX806" fmla="*/ 5867183 w 6407180"/>
              <a:gd name="connsiteY806" fmla="*/ 2118114 h 3805806"/>
              <a:gd name="connsiteX807" fmla="*/ 5791420 w 6407180"/>
              <a:gd name="connsiteY807" fmla="*/ 2073366 h 3805806"/>
              <a:gd name="connsiteX808" fmla="*/ 5794566 w 6407180"/>
              <a:gd name="connsiteY808" fmla="*/ 2051033 h 3805806"/>
              <a:gd name="connsiteX809" fmla="*/ 5791774 w 6407180"/>
              <a:gd name="connsiteY809" fmla="*/ 2036577 h 3805806"/>
              <a:gd name="connsiteX810" fmla="*/ 5780255 w 6407180"/>
              <a:gd name="connsiteY810" fmla="*/ 2015542 h 3805806"/>
              <a:gd name="connsiteX811" fmla="*/ 5751279 w 6407180"/>
              <a:gd name="connsiteY811" fmla="*/ 1981352 h 3805806"/>
              <a:gd name="connsiteX812" fmla="*/ 5745697 w 6407180"/>
              <a:gd name="connsiteY812" fmla="*/ 1952440 h 3805806"/>
              <a:gd name="connsiteX813" fmla="*/ 5725449 w 6407180"/>
              <a:gd name="connsiteY813" fmla="*/ 1924827 h 3805806"/>
              <a:gd name="connsiteX814" fmla="*/ 5699264 w 6407180"/>
              <a:gd name="connsiteY814" fmla="*/ 1905092 h 3805806"/>
              <a:gd name="connsiteX815" fmla="*/ 5679016 w 6407180"/>
              <a:gd name="connsiteY815" fmla="*/ 1877480 h 3805806"/>
              <a:gd name="connsiteX816" fmla="*/ 5688099 w 6407180"/>
              <a:gd name="connsiteY816" fmla="*/ 1847269 h 3805806"/>
              <a:gd name="connsiteX817" fmla="*/ 5711493 w 6407180"/>
              <a:gd name="connsiteY817" fmla="*/ 1852548 h 3805806"/>
              <a:gd name="connsiteX818" fmla="*/ 5728950 w 6407180"/>
              <a:gd name="connsiteY818" fmla="*/ 1865704 h 3805806"/>
              <a:gd name="connsiteX819" fmla="*/ 5743260 w 6407180"/>
              <a:gd name="connsiteY819" fmla="*/ 1901194 h 3805806"/>
              <a:gd name="connsiteX820" fmla="*/ 5772237 w 6407180"/>
              <a:gd name="connsiteY820" fmla="*/ 1935385 h 3805806"/>
              <a:gd name="connsiteX821" fmla="*/ 5775027 w 6407180"/>
              <a:gd name="connsiteY821" fmla="*/ 1949841 h 3805806"/>
              <a:gd name="connsiteX822" fmla="*/ 5792485 w 6407180"/>
              <a:gd name="connsiteY822" fmla="*/ 1962998 h 3805806"/>
              <a:gd name="connsiteX823" fmla="*/ 5847646 w 6407180"/>
              <a:gd name="connsiteY823" fmla="*/ 2016922 h 3805806"/>
              <a:gd name="connsiteX824" fmla="*/ 5882204 w 6407180"/>
              <a:gd name="connsiteY824" fmla="*/ 2080026 h 3805806"/>
              <a:gd name="connsiteX825" fmla="*/ 5899661 w 6407180"/>
              <a:gd name="connsiteY825" fmla="*/ 2093183 h 3805806"/>
              <a:gd name="connsiteX826" fmla="*/ 5917117 w 6407180"/>
              <a:gd name="connsiteY826" fmla="*/ 2106338 h 3805806"/>
              <a:gd name="connsiteX827" fmla="*/ 5946093 w 6407180"/>
              <a:gd name="connsiteY827" fmla="*/ 2140529 h 3805806"/>
              <a:gd name="connsiteX828" fmla="*/ 5992172 w 6407180"/>
              <a:gd name="connsiteY828" fmla="*/ 2224666 h 3805806"/>
              <a:gd name="connsiteX829" fmla="*/ 6015211 w 6407180"/>
              <a:gd name="connsiteY829" fmla="*/ 2266734 h 3805806"/>
              <a:gd name="connsiteX830" fmla="*/ 6029521 w 6407180"/>
              <a:gd name="connsiteY830" fmla="*/ 2302225 h 3805806"/>
              <a:gd name="connsiteX831" fmla="*/ 6081891 w 6407180"/>
              <a:gd name="connsiteY831" fmla="*/ 2341694 h 3805806"/>
              <a:gd name="connsiteX832" fmla="*/ 6122387 w 6407180"/>
              <a:gd name="connsiteY832" fmla="*/ 2396919 h 3805806"/>
              <a:gd name="connsiteX833" fmla="*/ 6154153 w 6407180"/>
              <a:gd name="connsiteY833" fmla="*/ 2445567 h 3805806"/>
              <a:gd name="connsiteX834" fmla="*/ 6174046 w 6407180"/>
              <a:gd name="connsiteY834" fmla="*/ 2509969 h 3805806"/>
              <a:gd name="connsiteX835" fmla="*/ 6214187 w 6407180"/>
              <a:gd name="connsiteY835" fmla="*/ 2601983 h 3805806"/>
              <a:gd name="connsiteX836" fmla="*/ 6245600 w 6407180"/>
              <a:gd name="connsiteY836" fmla="*/ 2687419 h 3805806"/>
              <a:gd name="connsiteX837" fmla="*/ 6281885 w 6407180"/>
              <a:gd name="connsiteY837" fmla="*/ 2875347 h 3805806"/>
              <a:gd name="connsiteX838" fmla="*/ 6272447 w 6407180"/>
              <a:gd name="connsiteY838" fmla="*/ 2942347 h 3805806"/>
              <a:gd name="connsiteX839" fmla="*/ 6268946 w 6407180"/>
              <a:gd name="connsiteY839" fmla="*/ 3001471 h 3805806"/>
              <a:gd name="connsiteX840" fmla="*/ 6294066 w 6407180"/>
              <a:gd name="connsiteY840" fmla="*/ 3131575 h 3805806"/>
              <a:gd name="connsiteX841" fmla="*/ 6317460 w 6407180"/>
              <a:gd name="connsiteY841" fmla="*/ 3136853 h 3805806"/>
              <a:gd name="connsiteX842" fmla="*/ 6334917 w 6407180"/>
              <a:gd name="connsiteY842" fmla="*/ 3150009 h 3805806"/>
              <a:gd name="connsiteX843" fmla="*/ 6363893 w 6407180"/>
              <a:gd name="connsiteY843" fmla="*/ 3184200 h 3805806"/>
              <a:gd name="connsiteX844" fmla="*/ 6375057 w 6407180"/>
              <a:gd name="connsiteY844" fmla="*/ 3242024 h 3805806"/>
              <a:gd name="connsiteX845" fmla="*/ 6404388 w 6407180"/>
              <a:gd name="connsiteY845" fmla="*/ 3239426 h 3805806"/>
              <a:gd name="connsiteX846" fmla="*/ 6407180 w 6407180"/>
              <a:gd name="connsiteY846" fmla="*/ 3253882 h 3805806"/>
              <a:gd name="connsiteX847" fmla="*/ 6395305 w 6407180"/>
              <a:gd name="connsiteY847" fmla="*/ 3269636 h 3805806"/>
              <a:gd name="connsiteX848" fmla="*/ 6404034 w 6407180"/>
              <a:gd name="connsiteY848" fmla="*/ 3276215 h 3805806"/>
              <a:gd name="connsiteX849" fmla="*/ 6380640 w 6407180"/>
              <a:gd name="connsiteY849" fmla="*/ 3270937 h 3805806"/>
              <a:gd name="connsiteX850" fmla="*/ 6374349 w 6407180"/>
              <a:gd name="connsiteY850" fmla="*/ 3315604 h 3805806"/>
              <a:gd name="connsiteX851" fmla="*/ 6389014 w 6407180"/>
              <a:gd name="connsiteY851" fmla="*/ 3314304 h 3805806"/>
              <a:gd name="connsiteX852" fmla="*/ 6391804 w 6407180"/>
              <a:gd name="connsiteY852" fmla="*/ 3328760 h 3805806"/>
              <a:gd name="connsiteX853" fmla="*/ 6394596 w 6407180"/>
              <a:gd name="connsiteY853" fmla="*/ 3343216 h 3805806"/>
              <a:gd name="connsiteX854" fmla="*/ 6388658 w 6407180"/>
              <a:gd name="connsiteY854" fmla="*/ 3351094 h 3805806"/>
              <a:gd name="connsiteX855" fmla="*/ 6382721 w 6407180"/>
              <a:gd name="connsiteY855" fmla="*/ 3358971 h 3805806"/>
              <a:gd name="connsiteX856" fmla="*/ 6359328 w 6407180"/>
              <a:gd name="connsiteY856" fmla="*/ 3353692 h 3805806"/>
              <a:gd name="connsiteX857" fmla="*/ 6333143 w 6407180"/>
              <a:gd name="connsiteY857" fmla="*/ 3333958 h 3805806"/>
              <a:gd name="connsiteX858" fmla="*/ 6315687 w 6407180"/>
              <a:gd name="connsiteY858" fmla="*/ 3320801 h 3805806"/>
              <a:gd name="connsiteX859" fmla="*/ 6312895 w 6407180"/>
              <a:gd name="connsiteY859" fmla="*/ 3306345 h 3805806"/>
              <a:gd name="connsiteX860" fmla="*/ 6318832 w 6407180"/>
              <a:gd name="connsiteY860" fmla="*/ 3298468 h 3805806"/>
              <a:gd name="connsiteX861" fmla="*/ 6324769 w 6407180"/>
              <a:gd name="connsiteY861" fmla="*/ 3290590 h 3805806"/>
              <a:gd name="connsiteX862" fmla="*/ 6330707 w 6407180"/>
              <a:gd name="connsiteY862" fmla="*/ 3282712 h 3805806"/>
              <a:gd name="connsiteX863" fmla="*/ 6321977 w 6407180"/>
              <a:gd name="connsiteY863" fmla="*/ 3276134 h 3805806"/>
              <a:gd name="connsiteX864" fmla="*/ 6319187 w 6407180"/>
              <a:gd name="connsiteY864" fmla="*/ 3261678 h 3805806"/>
              <a:gd name="connsiteX865" fmla="*/ 6313249 w 6407180"/>
              <a:gd name="connsiteY865" fmla="*/ 3269556 h 3805806"/>
              <a:gd name="connsiteX866" fmla="*/ 6316041 w 6407180"/>
              <a:gd name="connsiteY866" fmla="*/ 3284012 h 3805806"/>
              <a:gd name="connsiteX867" fmla="*/ 6304166 w 6407180"/>
              <a:gd name="connsiteY867" fmla="*/ 3299767 h 3805806"/>
              <a:gd name="connsiteX868" fmla="*/ 6289501 w 6407180"/>
              <a:gd name="connsiteY868" fmla="*/ 3301066 h 3805806"/>
              <a:gd name="connsiteX869" fmla="*/ 6274835 w 6407180"/>
              <a:gd name="connsiteY869" fmla="*/ 3302366 h 3805806"/>
              <a:gd name="connsiteX870" fmla="*/ 6219320 w 6407180"/>
              <a:gd name="connsiteY870" fmla="*/ 3285230 h 3805806"/>
              <a:gd name="connsiteX871" fmla="*/ 6216173 w 6407180"/>
              <a:gd name="connsiteY871" fmla="*/ 3307564 h 3805806"/>
              <a:gd name="connsiteX872" fmla="*/ 6213027 w 6407180"/>
              <a:gd name="connsiteY872" fmla="*/ 3329898 h 3805806"/>
              <a:gd name="connsiteX873" fmla="*/ 6245149 w 6407180"/>
              <a:gd name="connsiteY873" fmla="*/ 3341755 h 3805806"/>
              <a:gd name="connsiteX874" fmla="*/ 6271335 w 6407180"/>
              <a:gd name="connsiteY874" fmla="*/ 3361489 h 3805806"/>
              <a:gd name="connsiteX875" fmla="*/ 6291582 w 6407180"/>
              <a:gd name="connsiteY875" fmla="*/ 3389102 h 3805806"/>
              <a:gd name="connsiteX876" fmla="*/ 6317767 w 6407180"/>
              <a:gd name="connsiteY876" fmla="*/ 3408837 h 3805806"/>
              <a:gd name="connsiteX877" fmla="*/ 6329287 w 6407180"/>
              <a:gd name="connsiteY877" fmla="*/ 3429870 h 3805806"/>
              <a:gd name="connsiteX878" fmla="*/ 6346743 w 6407180"/>
              <a:gd name="connsiteY878" fmla="*/ 3443027 h 3805806"/>
              <a:gd name="connsiteX879" fmla="*/ 6364200 w 6407180"/>
              <a:gd name="connsiteY879" fmla="*/ 3456185 h 3805806"/>
              <a:gd name="connsiteX880" fmla="*/ 6361055 w 6407180"/>
              <a:gd name="connsiteY880" fmla="*/ 3478518 h 3805806"/>
              <a:gd name="connsiteX881" fmla="*/ 6340452 w 6407180"/>
              <a:gd name="connsiteY881" fmla="*/ 3487695 h 3805806"/>
              <a:gd name="connsiteX882" fmla="*/ 6322640 w 6407180"/>
              <a:gd name="connsiteY882" fmla="*/ 3511328 h 3805806"/>
              <a:gd name="connsiteX883" fmla="*/ 6302037 w 6407180"/>
              <a:gd name="connsiteY883" fmla="*/ 3520505 h 3805806"/>
              <a:gd name="connsiteX884" fmla="*/ 6287372 w 6407180"/>
              <a:gd name="connsiteY884" fmla="*/ 3521804 h 3805806"/>
              <a:gd name="connsiteX885" fmla="*/ 6263978 w 6407180"/>
              <a:gd name="connsiteY885" fmla="*/ 3516526 h 3805806"/>
              <a:gd name="connsiteX886" fmla="*/ 6252103 w 6407180"/>
              <a:gd name="connsiteY886" fmla="*/ 3532281 h 3805806"/>
              <a:gd name="connsiteX887" fmla="*/ 6249312 w 6407180"/>
              <a:gd name="connsiteY887" fmla="*/ 3517826 h 3805806"/>
              <a:gd name="connsiteX888" fmla="*/ 6246521 w 6407180"/>
              <a:gd name="connsiteY888" fmla="*/ 3503369 h 3805806"/>
              <a:gd name="connsiteX889" fmla="*/ 6243730 w 6407180"/>
              <a:gd name="connsiteY889" fmla="*/ 3488913 h 3805806"/>
              <a:gd name="connsiteX890" fmla="*/ 6226273 w 6407180"/>
              <a:gd name="connsiteY890" fmla="*/ 3475757 h 3805806"/>
              <a:gd name="connsiteX891" fmla="*/ 6223482 w 6407180"/>
              <a:gd name="connsiteY891" fmla="*/ 3461301 h 3805806"/>
              <a:gd name="connsiteX892" fmla="*/ 6220690 w 6407180"/>
              <a:gd name="connsiteY892" fmla="*/ 3446845 h 3805806"/>
              <a:gd name="connsiteX893" fmla="*/ 6197297 w 6407180"/>
              <a:gd name="connsiteY893" fmla="*/ 3441566 h 3805806"/>
              <a:gd name="connsiteX894" fmla="*/ 6191361 w 6407180"/>
              <a:gd name="connsiteY894" fmla="*/ 3449444 h 3805806"/>
              <a:gd name="connsiteX895" fmla="*/ 6162029 w 6407180"/>
              <a:gd name="connsiteY895" fmla="*/ 3452042 h 3805806"/>
              <a:gd name="connsiteX896" fmla="*/ 6164821 w 6407180"/>
              <a:gd name="connsiteY896" fmla="*/ 3466499 h 3805806"/>
              <a:gd name="connsiteX897" fmla="*/ 6173549 w 6407180"/>
              <a:gd name="connsiteY897" fmla="*/ 3473077 h 3805806"/>
              <a:gd name="connsiteX898" fmla="*/ 6191006 w 6407180"/>
              <a:gd name="connsiteY898" fmla="*/ 3486234 h 3805806"/>
              <a:gd name="connsiteX899" fmla="*/ 6217190 w 6407180"/>
              <a:gd name="connsiteY899" fmla="*/ 3505968 h 3805806"/>
              <a:gd name="connsiteX900" fmla="*/ 6225918 w 6407180"/>
              <a:gd name="connsiteY900" fmla="*/ 3512546 h 3805806"/>
              <a:gd name="connsiteX901" fmla="*/ 6228710 w 6407180"/>
              <a:gd name="connsiteY901" fmla="*/ 3527002 h 3805806"/>
              <a:gd name="connsiteX902" fmla="*/ 6234292 w 6407180"/>
              <a:gd name="connsiteY902" fmla="*/ 3555915 h 3805806"/>
              <a:gd name="connsiteX903" fmla="*/ 6239875 w 6407180"/>
              <a:gd name="connsiteY903" fmla="*/ 3584826 h 3805806"/>
              <a:gd name="connsiteX904" fmla="*/ 6242311 w 6407180"/>
              <a:gd name="connsiteY904" fmla="*/ 3636072 h 3805806"/>
              <a:gd name="connsiteX905" fmla="*/ 6239165 w 6407180"/>
              <a:gd name="connsiteY905" fmla="*/ 3658405 h 3805806"/>
              <a:gd name="connsiteX906" fmla="*/ 6250685 w 6407180"/>
              <a:gd name="connsiteY906" fmla="*/ 3679440 h 3805806"/>
              <a:gd name="connsiteX907" fmla="*/ 6268140 w 6407180"/>
              <a:gd name="connsiteY907" fmla="*/ 3692596 h 3805806"/>
              <a:gd name="connsiteX908" fmla="*/ 6300264 w 6407180"/>
              <a:gd name="connsiteY908" fmla="*/ 3704453 h 3805806"/>
              <a:gd name="connsiteX909" fmla="*/ 6311782 w 6407180"/>
              <a:gd name="connsiteY909" fmla="*/ 3725488 h 3805806"/>
              <a:gd name="connsiteX910" fmla="*/ 6305846 w 6407180"/>
              <a:gd name="connsiteY910" fmla="*/ 3733365 h 3805806"/>
              <a:gd name="connsiteX911" fmla="*/ 6299553 w 6407180"/>
              <a:gd name="connsiteY911" fmla="*/ 3778032 h 3805806"/>
              <a:gd name="connsiteX912" fmla="*/ 6276159 w 6407180"/>
              <a:gd name="connsiteY912" fmla="*/ 3772754 h 3805806"/>
              <a:gd name="connsiteX913" fmla="*/ 6273013 w 6407180"/>
              <a:gd name="connsiteY913" fmla="*/ 3795087 h 3805806"/>
              <a:gd name="connsiteX914" fmla="*/ 6275083 w 6407180"/>
              <a:gd name="connsiteY914" fmla="*/ 3805805 h 3805806"/>
              <a:gd name="connsiteX915" fmla="*/ 5516921 w 6407180"/>
              <a:gd name="connsiteY915" fmla="*/ 3805806 h 3805806"/>
              <a:gd name="connsiteX916" fmla="*/ 5513908 w 6407180"/>
              <a:gd name="connsiteY916" fmla="*/ 3803535 h 3805806"/>
              <a:gd name="connsiteX917" fmla="*/ 5508813 w 6407180"/>
              <a:gd name="connsiteY917" fmla="*/ 3805806 h 3805806"/>
              <a:gd name="connsiteX918" fmla="*/ 5433140 w 6407180"/>
              <a:gd name="connsiteY918" fmla="*/ 3805805 h 3805806"/>
              <a:gd name="connsiteX919" fmla="*/ 5431852 w 6407180"/>
              <a:gd name="connsiteY919" fmla="*/ 3803455 h 3805806"/>
              <a:gd name="connsiteX920" fmla="*/ 5420333 w 6407180"/>
              <a:gd name="connsiteY920" fmla="*/ 3782420 h 3805806"/>
              <a:gd name="connsiteX921" fmla="*/ 5402876 w 6407180"/>
              <a:gd name="connsiteY921" fmla="*/ 3769263 h 3805806"/>
              <a:gd name="connsiteX922" fmla="*/ 5373545 w 6407180"/>
              <a:gd name="connsiteY922" fmla="*/ 3771862 h 3805806"/>
              <a:gd name="connsiteX923" fmla="*/ 5361671 w 6407180"/>
              <a:gd name="connsiteY923" fmla="*/ 3787618 h 3805806"/>
              <a:gd name="connsiteX924" fmla="*/ 5347005 w 6407180"/>
              <a:gd name="connsiteY924" fmla="*/ 3788917 h 3805806"/>
              <a:gd name="connsiteX925" fmla="*/ 5332340 w 6407180"/>
              <a:gd name="connsiteY925" fmla="*/ 3790217 h 3805806"/>
              <a:gd name="connsiteX926" fmla="*/ 5320592 w 6407180"/>
              <a:gd name="connsiteY926" fmla="*/ 3805805 h 3805806"/>
              <a:gd name="connsiteX927" fmla="*/ 5265075 w 6407180"/>
              <a:gd name="connsiteY927" fmla="*/ 3805805 h 3805806"/>
              <a:gd name="connsiteX928" fmla="*/ 5244702 w 6407180"/>
              <a:gd name="connsiteY928" fmla="*/ 3761224 h 3805806"/>
              <a:gd name="connsiteX929" fmla="*/ 5233183 w 6407180"/>
              <a:gd name="connsiteY929" fmla="*/ 3740190 h 3805806"/>
              <a:gd name="connsiteX930" fmla="*/ 5227600 w 6407180"/>
              <a:gd name="connsiteY930" fmla="*/ 3711278 h 3805806"/>
              <a:gd name="connsiteX931" fmla="*/ 5204207 w 6407180"/>
              <a:gd name="connsiteY931" fmla="*/ 3705999 h 3805806"/>
              <a:gd name="connsiteX932" fmla="*/ 5206643 w 6407180"/>
              <a:gd name="connsiteY932" fmla="*/ 3757244 h 3805806"/>
              <a:gd name="connsiteX933" fmla="*/ 5174521 w 6407180"/>
              <a:gd name="connsiteY933" fmla="*/ 3745388 h 3805806"/>
              <a:gd name="connsiteX934" fmla="*/ 5171374 w 6407180"/>
              <a:gd name="connsiteY934" fmla="*/ 3767721 h 3805806"/>
              <a:gd name="connsiteX935" fmla="*/ 5165438 w 6407180"/>
              <a:gd name="connsiteY935" fmla="*/ 3775599 h 3805806"/>
              <a:gd name="connsiteX936" fmla="*/ 5153918 w 6407180"/>
              <a:gd name="connsiteY936" fmla="*/ 3754564 h 3805806"/>
              <a:gd name="connsiteX937" fmla="*/ 5133671 w 6407180"/>
              <a:gd name="connsiteY937" fmla="*/ 3726952 h 3805806"/>
              <a:gd name="connsiteX938" fmla="*/ 5116214 w 6407180"/>
              <a:gd name="connsiteY938" fmla="*/ 3713795 h 3805806"/>
              <a:gd name="connsiteX939" fmla="*/ 5084091 w 6407180"/>
              <a:gd name="connsiteY939" fmla="*/ 3701939 h 3805806"/>
              <a:gd name="connsiteX940" fmla="*/ 5072217 w 6407180"/>
              <a:gd name="connsiteY940" fmla="*/ 3717694 h 3805806"/>
              <a:gd name="connsiteX941" fmla="*/ 5060342 w 6407180"/>
              <a:gd name="connsiteY941" fmla="*/ 3733449 h 3805806"/>
              <a:gd name="connsiteX942" fmla="*/ 5054406 w 6407180"/>
              <a:gd name="connsiteY942" fmla="*/ 3741327 h 3805806"/>
              <a:gd name="connsiteX943" fmla="*/ 5048468 w 6407180"/>
              <a:gd name="connsiteY943" fmla="*/ 3749205 h 3805806"/>
              <a:gd name="connsiteX944" fmla="*/ 5057197 w 6407180"/>
              <a:gd name="connsiteY944" fmla="*/ 3755783 h 3805806"/>
              <a:gd name="connsiteX945" fmla="*/ 5068716 w 6407180"/>
              <a:gd name="connsiteY945" fmla="*/ 3776817 h 3805806"/>
              <a:gd name="connsiteX946" fmla="*/ 5054050 w 6407180"/>
              <a:gd name="connsiteY946" fmla="*/ 3778117 h 3805806"/>
              <a:gd name="connsiteX947" fmla="*/ 5045322 w 6407180"/>
              <a:gd name="connsiteY947" fmla="*/ 3771538 h 3805806"/>
              <a:gd name="connsiteX948" fmla="*/ 5019137 w 6407180"/>
              <a:gd name="connsiteY948" fmla="*/ 3751804 h 3805806"/>
              <a:gd name="connsiteX949" fmla="*/ 5004472 w 6407180"/>
              <a:gd name="connsiteY949" fmla="*/ 3753103 h 3805806"/>
              <a:gd name="connsiteX950" fmla="*/ 4989807 w 6407180"/>
              <a:gd name="connsiteY950" fmla="*/ 3754403 h 3805806"/>
              <a:gd name="connsiteX951" fmla="*/ 4983869 w 6407180"/>
              <a:gd name="connsiteY951" fmla="*/ 3762280 h 3805806"/>
              <a:gd name="connsiteX952" fmla="*/ 4986660 w 6407180"/>
              <a:gd name="connsiteY952" fmla="*/ 3776736 h 3805806"/>
              <a:gd name="connsiteX953" fmla="*/ 5012845 w 6407180"/>
              <a:gd name="connsiteY953" fmla="*/ 3796471 h 3805806"/>
              <a:gd name="connsiteX954" fmla="*/ 5025230 w 6407180"/>
              <a:gd name="connsiteY954" fmla="*/ 3805805 h 3805806"/>
              <a:gd name="connsiteX955" fmla="*/ 1 w 6407180"/>
              <a:gd name="connsiteY955" fmla="*/ 3805805 h 3805806"/>
              <a:gd name="connsiteX956" fmla="*/ 0 w 6407180"/>
              <a:gd name="connsiteY956" fmla="*/ 544509 h 3805806"/>
              <a:gd name="connsiteX957" fmla="*/ 24002 w 6407180"/>
              <a:gd name="connsiteY957" fmla="*/ 555341 h 3805806"/>
              <a:gd name="connsiteX958" fmla="*/ 32730 w 6407180"/>
              <a:gd name="connsiteY958" fmla="*/ 561919 h 3805806"/>
              <a:gd name="connsiteX959" fmla="*/ 44605 w 6407180"/>
              <a:gd name="connsiteY959" fmla="*/ 546164 h 3805806"/>
              <a:gd name="connsiteX960" fmla="*/ 35876 w 6407180"/>
              <a:gd name="connsiteY960" fmla="*/ 539585 h 3805806"/>
              <a:gd name="connsiteX961" fmla="*/ 27148 w 6407180"/>
              <a:gd name="connsiteY961" fmla="*/ 533007 h 3805806"/>
              <a:gd name="connsiteX962" fmla="*/ 24357 w 6407180"/>
              <a:gd name="connsiteY962" fmla="*/ 518551 h 3805806"/>
              <a:gd name="connsiteX963" fmla="*/ 12837 w 6407180"/>
              <a:gd name="connsiteY963" fmla="*/ 497516 h 3805806"/>
              <a:gd name="connsiteX964" fmla="*/ 0 w 6407180"/>
              <a:gd name="connsiteY964" fmla="*/ 514549 h 3805806"/>
              <a:gd name="connsiteX965" fmla="*/ 0 w 6407180"/>
              <a:gd name="connsiteY965" fmla="*/ 441912 h 3805806"/>
              <a:gd name="connsiteX966" fmla="*/ 13547 w 6407180"/>
              <a:gd name="connsiteY966" fmla="*/ 423938 h 3805806"/>
              <a:gd name="connsiteX967" fmla="*/ 37296 w 6407180"/>
              <a:gd name="connsiteY967" fmla="*/ 392427 h 3805806"/>
              <a:gd name="connsiteX968" fmla="*/ 34505 w 6407180"/>
              <a:gd name="connsiteY968" fmla="*/ 377970 h 3805806"/>
              <a:gd name="connsiteX969" fmla="*/ 28922 w 6407180"/>
              <a:gd name="connsiteY969" fmla="*/ 349058 h 3805806"/>
              <a:gd name="connsiteX970" fmla="*/ 52316 w 6407180"/>
              <a:gd name="connsiteY970" fmla="*/ 354337 h 3805806"/>
              <a:gd name="connsiteX971" fmla="*/ 51962 w 6407180"/>
              <a:gd name="connsiteY971" fmla="*/ 391127 h 3805806"/>
              <a:gd name="connsiteX972" fmla="*/ 54753 w 6407180"/>
              <a:gd name="connsiteY972" fmla="*/ 405582 h 3805806"/>
              <a:gd name="connsiteX973" fmla="*/ 72209 w 6407180"/>
              <a:gd name="connsiteY973" fmla="*/ 418740 h 3805806"/>
              <a:gd name="connsiteX974" fmla="*/ 98749 w 6407180"/>
              <a:gd name="connsiteY974" fmla="*/ 401684 h 3805806"/>
              <a:gd name="connsiteX975" fmla="*/ 113414 w 6407180"/>
              <a:gd name="connsiteY975" fmla="*/ 400385 h 3805806"/>
              <a:gd name="connsiteX976" fmla="*/ 125289 w 6407180"/>
              <a:gd name="connsiteY976" fmla="*/ 384630 h 3805806"/>
              <a:gd name="connsiteX977" fmla="*/ 142746 w 6407180"/>
              <a:gd name="connsiteY977" fmla="*/ 397786 h 3805806"/>
              <a:gd name="connsiteX978" fmla="*/ 151474 w 6407180"/>
              <a:gd name="connsiteY978" fmla="*/ 404365 h 3805806"/>
              <a:gd name="connsiteX979" fmla="*/ 162993 w 6407180"/>
              <a:gd name="connsiteY979" fmla="*/ 425399 h 3805806"/>
              <a:gd name="connsiteX980" fmla="*/ 172077 w 6407180"/>
              <a:gd name="connsiteY980" fmla="*/ 395188 h 3805806"/>
              <a:gd name="connsiteX981" fmla="*/ 175223 w 6407180"/>
              <a:gd name="connsiteY981" fmla="*/ 372854 h 3805806"/>
              <a:gd name="connsiteX982" fmla="*/ 169641 w 6407180"/>
              <a:gd name="connsiteY982" fmla="*/ 343942 h 3805806"/>
              <a:gd name="connsiteX983" fmla="*/ 172787 w 6407180"/>
              <a:gd name="connsiteY983" fmla="*/ 321608 h 3805806"/>
              <a:gd name="connsiteX984" fmla="*/ 181869 w 6407180"/>
              <a:gd name="connsiteY984" fmla="*/ 291396 h 3805806"/>
              <a:gd name="connsiteX985" fmla="*/ 190952 w 6407180"/>
              <a:gd name="connsiteY985" fmla="*/ 261185 h 3805806"/>
              <a:gd name="connsiteX986" fmla="*/ 208409 w 6407180"/>
              <a:gd name="connsiteY986" fmla="*/ 274342 h 3805806"/>
              <a:gd name="connsiteX987" fmla="*/ 223075 w 6407180"/>
              <a:gd name="connsiteY987" fmla="*/ 273042 h 3805806"/>
              <a:gd name="connsiteX988" fmla="*/ 240532 w 6407180"/>
              <a:gd name="connsiteY988" fmla="*/ 286199 h 3805806"/>
              <a:gd name="connsiteX989" fmla="*/ 255197 w 6407180"/>
              <a:gd name="connsiteY989" fmla="*/ 284900 h 3805806"/>
              <a:gd name="connsiteX990" fmla="*/ 258343 w 6407180"/>
              <a:gd name="connsiteY990" fmla="*/ 262566 h 3805806"/>
              <a:gd name="connsiteX991" fmla="*/ 278945 w 6407180"/>
              <a:gd name="connsiteY991" fmla="*/ 253389 h 3805806"/>
              <a:gd name="connsiteX992" fmla="*/ 302340 w 6407180"/>
              <a:gd name="connsiteY992" fmla="*/ 258667 h 3805806"/>
              <a:gd name="connsiteX993" fmla="*/ 314214 w 6407180"/>
              <a:gd name="connsiteY993" fmla="*/ 242912 h 3805806"/>
              <a:gd name="connsiteX994" fmla="*/ 325733 w 6407180"/>
              <a:gd name="connsiteY994" fmla="*/ 263946 h 3805806"/>
              <a:gd name="connsiteX995" fmla="*/ 319796 w 6407180"/>
              <a:gd name="connsiteY995" fmla="*/ 271824 h 3805806"/>
              <a:gd name="connsiteX996" fmla="*/ 313859 w 6407180"/>
              <a:gd name="connsiteY996" fmla="*/ 279702 h 3805806"/>
              <a:gd name="connsiteX997" fmla="*/ 307921 w 6407180"/>
              <a:gd name="connsiteY997" fmla="*/ 287580 h 3805806"/>
              <a:gd name="connsiteX998" fmla="*/ 290466 w 6407180"/>
              <a:gd name="connsiteY998" fmla="*/ 274423 h 3805806"/>
              <a:gd name="connsiteX999" fmla="*/ 281381 w 6407180"/>
              <a:gd name="connsiteY999" fmla="*/ 304634 h 3805806"/>
              <a:gd name="connsiteX1000" fmla="*/ 269507 w 6407180"/>
              <a:gd name="connsiteY1000" fmla="*/ 320390 h 3805806"/>
              <a:gd name="connsiteX1001" fmla="*/ 254842 w 6407180"/>
              <a:gd name="connsiteY1001" fmla="*/ 321689 h 3805806"/>
              <a:gd name="connsiteX1002" fmla="*/ 246114 w 6407180"/>
              <a:gd name="connsiteY1002" fmla="*/ 315111 h 3805806"/>
              <a:gd name="connsiteX1003" fmla="*/ 231449 w 6407180"/>
              <a:gd name="connsiteY1003" fmla="*/ 316411 h 3805806"/>
              <a:gd name="connsiteX1004" fmla="*/ 219573 w 6407180"/>
              <a:gd name="connsiteY1004" fmla="*/ 332166 h 3805806"/>
              <a:gd name="connsiteX1005" fmla="*/ 222365 w 6407180"/>
              <a:gd name="connsiteY1005" fmla="*/ 346621 h 3805806"/>
              <a:gd name="connsiteX1006" fmla="*/ 239822 w 6407180"/>
              <a:gd name="connsiteY1006" fmla="*/ 359778 h 3805806"/>
              <a:gd name="connsiteX1007" fmla="*/ 266007 w 6407180"/>
              <a:gd name="connsiteY1007" fmla="*/ 379513 h 3805806"/>
              <a:gd name="connsiteX1008" fmla="*/ 298128 w 6407180"/>
              <a:gd name="connsiteY1008" fmla="*/ 391370 h 3805806"/>
              <a:gd name="connsiteX1009" fmla="*/ 306857 w 6407180"/>
              <a:gd name="connsiteY1009" fmla="*/ 397949 h 3805806"/>
              <a:gd name="connsiteX1010" fmla="*/ 318377 w 6407180"/>
              <a:gd name="connsiteY1010" fmla="*/ 418982 h 3805806"/>
              <a:gd name="connsiteX1011" fmla="*/ 359937 w 6407180"/>
              <a:gd name="connsiteY1011" fmla="*/ 363839 h 3805806"/>
              <a:gd name="connsiteX1012" fmla="*/ 377748 w 6407180"/>
              <a:gd name="connsiteY1012" fmla="*/ 340205 h 3805806"/>
              <a:gd name="connsiteX1013" fmla="*/ 392769 w 6407180"/>
              <a:gd name="connsiteY1013" fmla="*/ 302116 h 3805806"/>
              <a:gd name="connsiteX1014" fmla="*/ 404288 w 6407180"/>
              <a:gd name="connsiteY1014" fmla="*/ 323151 h 3805806"/>
              <a:gd name="connsiteX1015" fmla="*/ 415808 w 6407180"/>
              <a:gd name="connsiteY1015" fmla="*/ 344184 h 3805806"/>
              <a:gd name="connsiteX1016" fmla="*/ 424181 w 6407180"/>
              <a:gd name="connsiteY1016" fmla="*/ 387553 h 3805806"/>
              <a:gd name="connsiteX1017" fmla="*/ 403578 w 6407180"/>
              <a:gd name="connsiteY1017" fmla="*/ 396730 h 3805806"/>
              <a:gd name="connsiteX1018" fmla="*/ 406370 w 6407180"/>
              <a:gd name="connsiteY1018" fmla="*/ 411186 h 3805806"/>
              <a:gd name="connsiteX1019" fmla="*/ 415098 w 6407180"/>
              <a:gd name="connsiteY1019" fmla="*/ 417764 h 3805806"/>
              <a:gd name="connsiteX1020" fmla="*/ 411952 w 6407180"/>
              <a:gd name="connsiteY1020" fmla="*/ 440097 h 3805806"/>
              <a:gd name="connsiteX1021" fmla="*/ 444074 w 6407180"/>
              <a:gd name="connsiteY1021" fmla="*/ 451955 h 3805806"/>
              <a:gd name="connsiteX1022" fmla="*/ 440929 w 6407180"/>
              <a:gd name="connsiteY1022" fmla="*/ 474288 h 3805806"/>
              <a:gd name="connsiteX1023" fmla="*/ 446866 w 6407180"/>
              <a:gd name="connsiteY1023" fmla="*/ 466411 h 3805806"/>
              <a:gd name="connsiteX1024" fmla="*/ 461530 w 6407180"/>
              <a:gd name="connsiteY1024" fmla="*/ 465111 h 3805806"/>
              <a:gd name="connsiteX1025" fmla="*/ 490862 w 6407180"/>
              <a:gd name="connsiteY1025" fmla="*/ 462513 h 3805806"/>
              <a:gd name="connsiteX1026" fmla="*/ 505527 w 6407180"/>
              <a:gd name="connsiteY1026" fmla="*/ 461212 h 3805806"/>
              <a:gd name="connsiteX1027" fmla="*/ 511465 w 6407180"/>
              <a:gd name="connsiteY1027" fmla="*/ 453336 h 3805806"/>
              <a:gd name="connsiteX1028" fmla="*/ 508674 w 6407180"/>
              <a:gd name="connsiteY1028" fmla="*/ 438879 h 3805806"/>
              <a:gd name="connsiteX1029" fmla="*/ 529276 w 6407180"/>
              <a:gd name="connsiteY1029" fmla="*/ 429702 h 3805806"/>
              <a:gd name="connsiteX1030" fmla="*/ 547087 w 6407180"/>
              <a:gd name="connsiteY1030" fmla="*/ 406069 h 3805806"/>
              <a:gd name="connsiteX1031" fmla="*/ 529631 w 6407180"/>
              <a:gd name="connsiteY1031" fmla="*/ 392913 h 3805806"/>
              <a:gd name="connsiteX1032" fmla="*/ 526840 w 6407180"/>
              <a:gd name="connsiteY1032" fmla="*/ 378457 h 3805806"/>
              <a:gd name="connsiteX1033" fmla="*/ 529986 w 6407180"/>
              <a:gd name="connsiteY1033" fmla="*/ 356123 h 3805806"/>
              <a:gd name="connsiteX1034" fmla="*/ 524404 w 6407180"/>
              <a:gd name="connsiteY1034" fmla="*/ 327211 h 3805806"/>
              <a:gd name="connsiteX1035" fmla="*/ 515675 w 6407180"/>
              <a:gd name="connsiteY1035" fmla="*/ 320632 h 3805806"/>
              <a:gd name="connsiteX1036" fmla="*/ 486344 w 6407180"/>
              <a:gd name="connsiteY1036" fmla="*/ 323231 h 3805806"/>
              <a:gd name="connsiteX1037" fmla="*/ 483553 w 6407180"/>
              <a:gd name="connsiteY1037" fmla="*/ 308776 h 3805806"/>
              <a:gd name="connsiteX1038" fmla="*/ 480762 w 6407180"/>
              <a:gd name="connsiteY1038" fmla="*/ 294319 h 3805806"/>
              <a:gd name="connsiteX1039" fmla="*/ 489845 w 6407180"/>
              <a:gd name="connsiteY1039" fmla="*/ 264109 h 3805806"/>
              <a:gd name="connsiteX1040" fmla="*/ 498928 w 6407180"/>
              <a:gd name="connsiteY1040" fmla="*/ 233897 h 3805806"/>
              <a:gd name="connsiteX1041" fmla="*/ 502075 w 6407180"/>
              <a:gd name="connsiteY1041" fmla="*/ 211563 h 3805806"/>
              <a:gd name="connsiteX1042" fmla="*/ 499283 w 6407180"/>
              <a:gd name="connsiteY1042" fmla="*/ 197107 h 3805806"/>
              <a:gd name="connsiteX1043" fmla="*/ 508012 w 6407180"/>
              <a:gd name="connsiteY1043" fmla="*/ 203686 h 3805806"/>
              <a:gd name="connsiteX1044" fmla="*/ 510803 w 6407180"/>
              <a:gd name="connsiteY1044" fmla="*/ 218141 h 3805806"/>
              <a:gd name="connsiteX1045" fmla="*/ 513594 w 6407180"/>
              <a:gd name="connsiteY1045" fmla="*/ 232598 h 3805806"/>
              <a:gd name="connsiteX1046" fmla="*/ 531050 w 6407180"/>
              <a:gd name="connsiteY1046" fmla="*/ 245754 h 3805806"/>
              <a:gd name="connsiteX1047" fmla="*/ 516030 w 6407180"/>
              <a:gd name="connsiteY1047" fmla="*/ 283843 h 3805806"/>
              <a:gd name="connsiteX1048" fmla="*/ 512883 w 6407180"/>
              <a:gd name="connsiteY1048" fmla="*/ 306177 h 3805806"/>
              <a:gd name="connsiteX1049" fmla="*/ 533132 w 6407180"/>
              <a:gd name="connsiteY1049" fmla="*/ 333789 h 3805806"/>
              <a:gd name="connsiteX1050" fmla="*/ 550943 w 6407180"/>
              <a:gd name="connsiteY1050" fmla="*/ 310156 h 3805806"/>
              <a:gd name="connsiteX1051" fmla="*/ 583420 w 6407180"/>
              <a:gd name="connsiteY1051" fmla="*/ 285224 h 3805806"/>
              <a:gd name="connsiteX1052" fmla="*/ 601231 w 6407180"/>
              <a:gd name="connsiteY1052" fmla="*/ 261591 h 3805806"/>
              <a:gd name="connsiteX1053" fmla="*/ 595650 w 6407180"/>
              <a:gd name="connsiteY1053" fmla="*/ 232678 h 3805806"/>
              <a:gd name="connsiteX1054" fmla="*/ 610315 w 6407180"/>
              <a:gd name="connsiteY1054" fmla="*/ 231379 h 3805806"/>
              <a:gd name="connsiteX1055" fmla="*/ 622189 w 6407180"/>
              <a:gd name="connsiteY1055" fmla="*/ 215623 h 3805806"/>
              <a:gd name="connsiteX1056" fmla="*/ 634063 w 6407180"/>
              <a:gd name="connsiteY1056" fmla="*/ 199868 h 3805806"/>
              <a:gd name="connsiteX1057" fmla="*/ 651521 w 6407180"/>
              <a:gd name="connsiteY1057" fmla="*/ 213025 h 3805806"/>
              <a:gd name="connsiteX1058" fmla="*/ 657458 w 6407180"/>
              <a:gd name="connsiteY1058" fmla="*/ 205147 h 3805806"/>
              <a:gd name="connsiteX1059" fmla="*/ 654666 w 6407180"/>
              <a:gd name="connsiteY1059" fmla="*/ 190691 h 3805806"/>
              <a:gd name="connsiteX1060" fmla="*/ 651875 w 6407180"/>
              <a:gd name="connsiteY1060" fmla="*/ 176235 h 3805806"/>
              <a:gd name="connsiteX1061" fmla="*/ 657812 w 6407180"/>
              <a:gd name="connsiteY1061" fmla="*/ 168357 h 3805806"/>
              <a:gd name="connsiteX1062" fmla="*/ 681207 w 6407180"/>
              <a:gd name="connsiteY1062" fmla="*/ 173636 h 3805806"/>
              <a:gd name="connsiteX1063" fmla="*/ 689935 w 6407180"/>
              <a:gd name="connsiteY1063" fmla="*/ 180214 h 3805806"/>
              <a:gd name="connsiteX1064" fmla="*/ 695871 w 6407180"/>
              <a:gd name="connsiteY1064" fmla="*/ 172337 h 3805806"/>
              <a:gd name="connsiteX1065" fmla="*/ 690289 w 6407180"/>
              <a:gd name="connsiteY1065" fmla="*/ 143425 h 3805806"/>
              <a:gd name="connsiteX1066" fmla="*/ 696226 w 6407180"/>
              <a:gd name="connsiteY1066" fmla="*/ 135548 h 3805806"/>
              <a:gd name="connsiteX1067" fmla="*/ 716830 w 6407180"/>
              <a:gd name="connsiteY1067" fmla="*/ 126370 h 3805806"/>
              <a:gd name="connsiteX1068" fmla="*/ 722767 w 6407180"/>
              <a:gd name="connsiteY1068" fmla="*/ 118492 h 3805806"/>
              <a:gd name="connsiteX1069" fmla="*/ 719975 w 6407180"/>
              <a:gd name="connsiteY1069" fmla="*/ 104037 h 3805806"/>
              <a:gd name="connsiteX1070" fmla="*/ 749306 w 6407180"/>
              <a:gd name="connsiteY1070" fmla="*/ 101437 h 3805806"/>
              <a:gd name="connsiteX1071" fmla="*/ 743369 w 6407180"/>
              <a:gd name="connsiteY1071" fmla="*/ 109315 h 3805806"/>
              <a:gd name="connsiteX1072" fmla="*/ 793303 w 6407180"/>
              <a:gd name="connsiteY1072" fmla="*/ 97539 h 3805806"/>
              <a:gd name="connsiteX1073" fmla="*/ 822634 w 6407180"/>
              <a:gd name="connsiteY1073" fmla="*/ 94940 h 3805806"/>
              <a:gd name="connsiteX1074" fmla="*/ 848818 w 6407180"/>
              <a:gd name="connsiteY1074" fmla="*/ 114675 h 3805806"/>
              <a:gd name="connsiteX1075" fmla="*/ 854756 w 6407180"/>
              <a:gd name="connsiteY1075" fmla="*/ 106798 h 3805806"/>
              <a:gd name="connsiteX1076" fmla="*/ 860693 w 6407180"/>
              <a:gd name="connsiteY1076" fmla="*/ 98920 h 3805806"/>
              <a:gd name="connsiteX1077" fmla="*/ 875358 w 6407180"/>
              <a:gd name="connsiteY1077" fmla="*/ 97620 h 3805806"/>
              <a:gd name="connsiteX1078" fmla="*/ 892815 w 6407180"/>
              <a:gd name="connsiteY1078" fmla="*/ 110777 h 3805806"/>
              <a:gd name="connsiteX1079" fmla="*/ 889669 w 6407180"/>
              <a:gd name="connsiteY1079" fmla="*/ 133111 h 3805806"/>
              <a:gd name="connsiteX1080" fmla="*/ 871858 w 6407180"/>
              <a:gd name="connsiteY1080" fmla="*/ 156743 h 3805806"/>
              <a:gd name="connsiteX1081" fmla="*/ 859983 w 6407180"/>
              <a:gd name="connsiteY1081" fmla="*/ 172499 h 3805806"/>
              <a:gd name="connsiteX1082" fmla="*/ 865566 w 6407180"/>
              <a:gd name="connsiteY1082" fmla="*/ 201411 h 3805806"/>
              <a:gd name="connsiteX1083" fmla="*/ 859628 w 6407180"/>
              <a:gd name="connsiteY1083" fmla="*/ 209289 h 3805806"/>
              <a:gd name="connsiteX1084" fmla="*/ 853691 w 6407180"/>
              <a:gd name="connsiteY1084" fmla="*/ 217166 h 3805806"/>
              <a:gd name="connsiteX1085" fmla="*/ 841817 w 6407180"/>
              <a:gd name="connsiteY1085" fmla="*/ 232921 h 3805806"/>
              <a:gd name="connsiteX1086" fmla="*/ 844608 w 6407180"/>
              <a:gd name="connsiteY1086" fmla="*/ 247377 h 3805806"/>
              <a:gd name="connsiteX1087" fmla="*/ 906061 w 6407180"/>
              <a:gd name="connsiteY1087" fmla="*/ 256636 h 3805806"/>
              <a:gd name="connsiteX1088" fmla="*/ 926664 w 6407180"/>
              <a:gd name="connsiteY1088" fmla="*/ 247459 h 3805806"/>
              <a:gd name="connsiteX1089" fmla="*/ 938538 w 6407180"/>
              <a:gd name="connsiteY1089" fmla="*/ 231703 h 3805806"/>
              <a:gd name="connsiteX1090" fmla="*/ 944475 w 6407180"/>
              <a:gd name="connsiteY1090" fmla="*/ 223826 h 3805806"/>
              <a:gd name="connsiteX1091" fmla="*/ 932955 w 6407180"/>
              <a:gd name="connsiteY1091" fmla="*/ 202791 h 3805806"/>
              <a:gd name="connsiteX1092" fmla="*/ 912708 w 6407180"/>
              <a:gd name="connsiteY1092" fmla="*/ 175179 h 3805806"/>
              <a:gd name="connsiteX1093" fmla="*/ 909917 w 6407180"/>
              <a:gd name="connsiteY1093" fmla="*/ 160723 h 3805806"/>
              <a:gd name="connsiteX1094" fmla="*/ 921791 w 6407180"/>
              <a:gd name="connsiteY1094" fmla="*/ 144967 h 3805806"/>
              <a:gd name="connsiteX1095" fmla="*/ 942394 w 6407180"/>
              <a:gd name="connsiteY1095" fmla="*/ 135790 h 3805806"/>
              <a:gd name="connsiteX1096" fmla="*/ 945540 w 6407180"/>
              <a:gd name="connsiteY1096" fmla="*/ 113456 h 3805806"/>
              <a:gd name="connsiteX1097" fmla="*/ 954623 w 6407180"/>
              <a:gd name="connsiteY1097" fmla="*/ 83244 h 3805806"/>
              <a:gd name="connsiteX1098" fmla="*/ 957769 w 6407180"/>
              <a:gd name="connsiteY1098" fmla="*/ 60911 h 3805806"/>
              <a:gd name="connsiteX1099" fmla="*/ 981163 w 6407180"/>
              <a:gd name="connsiteY1099" fmla="*/ 66190 h 3805806"/>
              <a:gd name="connsiteX1100" fmla="*/ 983954 w 6407180"/>
              <a:gd name="connsiteY1100" fmla="*/ 80647 h 3805806"/>
              <a:gd name="connsiteX1101" fmla="*/ 989536 w 6407180"/>
              <a:gd name="connsiteY1101" fmla="*/ 109559 h 3805806"/>
              <a:gd name="connsiteX1102" fmla="*/ 971725 w 6407180"/>
              <a:gd name="connsiteY1102" fmla="*/ 133191 h 3805806"/>
              <a:gd name="connsiteX1103" fmla="*/ 965788 w 6407180"/>
              <a:gd name="connsiteY1103" fmla="*/ 141069 h 3805806"/>
              <a:gd name="connsiteX1104" fmla="*/ 962642 w 6407180"/>
              <a:gd name="connsiteY1104" fmla="*/ 163402 h 3805806"/>
              <a:gd name="connsiteX1105" fmla="*/ 959496 w 6407180"/>
              <a:gd name="connsiteY1105" fmla="*/ 185736 h 3805806"/>
              <a:gd name="connsiteX1106" fmla="*/ 982890 w 6407180"/>
              <a:gd name="connsiteY1106" fmla="*/ 191015 h 3805806"/>
              <a:gd name="connsiteX1107" fmla="*/ 985680 w 6407180"/>
              <a:gd name="connsiteY1107" fmla="*/ 205471 h 3805806"/>
              <a:gd name="connsiteX1108" fmla="*/ 1000346 w 6407180"/>
              <a:gd name="connsiteY1108" fmla="*/ 204172 h 3805806"/>
              <a:gd name="connsiteX1109" fmla="*/ 1024450 w 6407180"/>
              <a:gd name="connsiteY1109" fmla="*/ 135872 h 3805806"/>
              <a:gd name="connsiteX1110" fmla="*/ 1024805 w 6407180"/>
              <a:gd name="connsiteY1110" fmla="*/ 99081 h 3805806"/>
              <a:gd name="connsiteX1111" fmla="*/ 1010494 w 6407180"/>
              <a:gd name="connsiteY1111" fmla="*/ 63591 h 3805806"/>
              <a:gd name="connsiteX1112" fmla="*/ 1022368 w 6407180"/>
              <a:gd name="connsiteY1112" fmla="*/ 47836 h 3805806"/>
              <a:gd name="connsiteX1113" fmla="*/ 1031097 w 6407180"/>
              <a:gd name="connsiteY1113" fmla="*/ 54414 h 3805806"/>
              <a:gd name="connsiteX1114" fmla="*/ 1063219 w 6407180"/>
              <a:gd name="connsiteY1114" fmla="*/ 66272 h 3805806"/>
              <a:gd name="connsiteX1115" fmla="*/ 1060072 w 6407180"/>
              <a:gd name="connsiteY1115" fmla="*/ 88605 h 3805806"/>
              <a:gd name="connsiteX1116" fmla="*/ 1054135 w 6407180"/>
              <a:gd name="connsiteY1116" fmla="*/ 96482 h 3805806"/>
              <a:gd name="connsiteX1117" fmla="*/ 1056926 w 6407180"/>
              <a:gd name="connsiteY1117" fmla="*/ 110939 h 3805806"/>
              <a:gd name="connsiteX1118" fmla="*/ 1074383 w 6407180"/>
              <a:gd name="connsiteY1118" fmla="*/ 124095 h 3805806"/>
              <a:gd name="connsiteX1119" fmla="*/ 1089049 w 6407180"/>
              <a:gd name="connsiteY1119" fmla="*/ 122796 h 3805806"/>
              <a:gd name="connsiteX1120" fmla="*/ 1103714 w 6407180"/>
              <a:gd name="connsiteY1120" fmla="*/ 121497 h 3805806"/>
              <a:gd name="connsiteX1121" fmla="*/ 1115589 w 6407180"/>
              <a:gd name="connsiteY1121" fmla="*/ 105741 h 3805806"/>
              <a:gd name="connsiteX1122" fmla="*/ 1112798 w 6407180"/>
              <a:gd name="connsiteY1122" fmla="*/ 91285 h 3805806"/>
              <a:gd name="connsiteX1123" fmla="*/ 1118735 w 6407180"/>
              <a:gd name="connsiteY1123" fmla="*/ 83407 h 3805806"/>
              <a:gd name="connsiteX1124" fmla="*/ 1121881 w 6407180"/>
              <a:gd name="connsiteY1124" fmla="*/ 61074 h 3805806"/>
              <a:gd name="connsiteX1125" fmla="*/ 1136546 w 6407180"/>
              <a:gd name="connsiteY1125" fmla="*/ 59774 h 3805806"/>
              <a:gd name="connsiteX1126" fmla="*/ 1142483 w 6407180"/>
              <a:gd name="connsiteY1126" fmla="*/ 51897 h 3805806"/>
              <a:gd name="connsiteX1127" fmla="*/ 1157149 w 6407180"/>
              <a:gd name="connsiteY1127" fmla="*/ 50597 h 3805806"/>
              <a:gd name="connsiteX1128" fmla="*/ 1171815 w 6407180"/>
              <a:gd name="connsiteY1128" fmla="*/ 49297 h 3805806"/>
              <a:gd name="connsiteX1129" fmla="*/ 1177396 w 6407180"/>
              <a:gd name="connsiteY1129" fmla="*/ 78209 h 3805806"/>
              <a:gd name="connsiteX1130" fmla="*/ 1180188 w 6407180"/>
              <a:gd name="connsiteY1130" fmla="*/ 92665 h 3805806"/>
              <a:gd name="connsiteX1131" fmla="*/ 1197645 w 6407180"/>
              <a:gd name="connsiteY1131" fmla="*/ 105822 h 3805806"/>
              <a:gd name="connsiteX1132" fmla="*/ 1221039 w 6407180"/>
              <a:gd name="connsiteY1132" fmla="*/ 111100 h 3805806"/>
              <a:gd name="connsiteX1133" fmla="*/ 1232913 w 6407180"/>
              <a:gd name="connsiteY1133" fmla="*/ 95346 h 3805806"/>
              <a:gd name="connsiteX1134" fmla="*/ 1256307 w 6407180"/>
              <a:gd name="connsiteY1134" fmla="*/ 100624 h 3805806"/>
              <a:gd name="connsiteX1135" fmla="*/ 1268181 w 6407180"/>
              <a:gd name="connsiteY1135" fmla="*/ 84868 h 3805806"/>
              <a:gd name="connsiteX1136" fmla="*/ 1280055 w 6407180"/>
              <a:gd name="connsiteY1136" fmla="*/ 69113 h 3805806"/>
              <a:gd name="connsiteX1137" fmla="*/ 1311822 w 6407180"/>
              <a:gd name="connsiteY1137" fmla="*/ 117760 h 3805806"/>
              <a:gd name="connsiteX1138" fmla="*/ 1334862 w 6407180"/>
              <a:gd name="connsiteY1138" fmla="*/ 159828 h 3805806"/>
              <a:gd name="connsiteX1139" fmla="*/ 1358255 w 6407180"/>
              <a:gd name="connsiteY1139" fmla="*/ 165107 h 3805806"/>
              <a:gd name="connsiteX1140" fmla="*/ 1364192 w 6407180"/>
              <a:gd name="connsiteY1140" fmla="*/ 157229 h 3805806"/>
              <a:gd name="connsiteX1141" fmla="*/ 1370129 w 6407180"/>
              <a:gd name="connsiteY1141" fmla="*/ 149352 h 3805806"/>
              <a:gd name="connsiteX1142" fmla="*/ 1384795 w 6407180"/>
              <a:gd name="connsiteY1142" fmla="*/ 148052 h 3805806"/>
              <a:gd name="connsiteX1143" fmla="*/ 1458122 w 6407180"/>
              <a:gd name="connsiteY1143" fmla="*/ 141555 h 3805806"/>
              <a:gd name="connsiteX1144" fmla="*/ 1484663 w 6407180"/>
              <a:gd name="connsiteY1144" fmla="*/ 124500 h 3805806"/>
              <a:gd name="connsiteX1145" fmla="*/ 1496537 w 6407180"/>
              <a:gd name="connsiteY1145" fmla="*/ 108745 h 3805806"/>
              <a:gd name="connsiteX1146" fmla="*/ 1502474 w 6407180"/>
              <a:gd name="connsiteY1146" fmla="*/ 100867 h 3805806"/>
              <a:gd name="connsiteX1147" fmla="*/ 1525868 w 6407180"/>
              <a:gd name="connsiteY1147" fmla="*/ 106146 h 3805806"/>
              <a:gd name="connsiteX1148" fmla="*/ 1540533 w 6407180"/>
              <a:gd name="connsiteY1148" fmla="*/ 104847 h 3805806"/>
              <a:gd name="connsiteX1149" fmla="*/ 1561136 w 6407180"/>
              <a:gd name="connsiteY1149" fmla="*/ 95669 h 3805806"/>
              <a:gd name="connsiteX1150" fmla="*/ 1584530 w 6407180"/>
              <a:gd name="connsiteY1150" fmla="*/ 100948 h 3805806"/>
              <a:gd name="connsiteX1151" fmla="*/ 1587676 w 6407180"/>
              <a:gd name="connsiteY1151" fmla="*/ 78614 h 3805806"/>
              <a:gd name="connsiteX1152" fmla="*/ 1593613 w 6407180"/>
              <a:gd name="connsiteY1152" fmla="*/ 70737 h 3805806"/>
              <a:gd name="connsiteX1153" fmla="*/ 1617007 w 6407180"/>
              <a:gd name="connsiteY1153" fmla="*/ 76015 h 3805806"/>
              <a:gd name="connsiteX1154" fmla="*/ 1646338 w 6407180"/>
              <a:gd name="connsiteY1154" fmla="*/ 73417 h 3805806"/>
              <a:gd name="connsiteX1155" fmla="*/ 1652275 w 6407180"/>
              <a:gd name="connsiteY1155" fmla="*/ 65539 h 3805806"/>
              <a:gd name="connsiteX1156" fmla="*/ 1655421 w 6407180"/>
              <a:gd name="connsiteY1156" fmla="*/ 43205 h 3805806"/>
              <a:gd name="connsiteX1157" fmla="*/ 1670087 w 6407180"/>
              <a:gd name="connsiteY1157" fmla="*/ 41906 h 3805806"/>
              <a:gd name="connsiteX1158" fmla="*/ 1676024 w 6407180"/>
              <a:gd name="connsiteY1158" fmla="*/ 34028 h 3805806"/>
              <a:gd name="connsiteX1159" fmla="*/ 1693480 w 6407180"/>
              <a:gd name="connsiteY1159" fmla="*/ 47185 h 3805806"/>
              <a:gd name="connsiteX1160" fmla="*/ 1708146 w 6407180"/>
              <a:gd name="connsiteY1160" fmla="*/ 45886 h 3805806"/>
              <a:gd name="connsiteX1161" fmla="*/ 1711292 w 6407180"/>
              <a:gd name="connsiteY1161" fmla="*/ 23551 h 3805806"/>
              <a:gd name="connsiteX1162" fmla="*/ 1728749 w 6407180"/>
              <a:gd name="connsiteY1162" fmla="*/ 36708 h 3805806"/>
              <a:gd name="connsiteX1163" fmla="*/ 1731540 w 6407180"/>
              <a:gd name="connsiteY1163" fmla="*/ 51164 h 3805806"/>
              <a:gd name="connsiteX1164" fmla="*/ 1728394 w 6407180"/>
              <a:gd name="connsiteY1164" fmla="*/ 73498 h 3805806"/>
              <a:gd name="connsiteX1165" fmla="*/ 1731184 w 6407180"/>
              <a:gd name="connsiteY1165" fmla="*/ 87954 h 3805806"/>
              <a:gd name="connsiteX1166" fmla="*/ 1748996 w 6407180"/>
              <a:gd name="connsiteY1166" fmla="*/ 64321 h 3805806"/>
              <a:gd name="connsiteX1167" fmla="*/ 1778327 w 6407180"/>
              <a:gd name="connsiteY1167" fmla="*/ 61721 h 3805806"/>
              <a:gd name="connsiteX1168" fmla="*/ 1792993 w 6407180"/>
              <a:gd name="connsiteY1168" fmla="*/ 60422 h 3805806"/>
              <a:gd name="connsiteX1169" fmla="*/ 1798930 w 6407180"/>
              <a:gd name="connsiteY1169" fmla="*/ 52545 h 3805806"/>
              <a:gd name="connsiteX1170" fmla="*/ 1810804 w 6407180"/>
              <a:gd name="connsiteY1170" fmla="*/ 36789 h 3805806"/>
              <a:gd name="connsiteX1171" fmla="*/ 1793348 w 6407180"/>
              <a:gd name="connsiteY1171" fmla="*/ 23633 h 3805806"/>
              <a:gd name="connsiteX1172" fmla="*/ 1790557 w 6407180"/>
              <a:gd name="connsiteY1172" fmla="*/ 9176 h 3805806"/>
              <a:gd name="connsiteX1173" fmla="*/ 1805222 w 6407180"/>
              <a:gd name="connsiteY1173" fmla="*/ 7877 h 3805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Lst>
            <a:rect l="l" t="t" r="r" b="b"/>
            <a:pathLst>
              <a:path w="6407180" h="3805806">
                <a:moveTo>
                  <a:pt x="3202512" y="678047"/>
                </a:moveTo>
                <a:lnTo>
                  <a:pt x="3214032" y="699080"/>
                </a:lnTo>
                <a:lnTo>
                  <a:pt x="3216823" y="713537"/>
                </a:lnTo>
                <a:lnTo>
                  <a:pt x="3219614" y="727992"/>
                </a:lnTo>
                <a:lnTo>
                  <a:pt x="3204948" y="729292"/>
                </a:lnTo>
                <a:lnTo>
                  <a:pt x="3193429" y="708257"/>
                </a:lnTo>
                <a:close/>
                <a:moveTo>
                  <a:pt x="2404378" y="175338"/>
                </a:moveTo>
                <a:lnTo>
                  <a:pt x="2427772" y="180616"/>
                </a:lnTo>
                <a:lnTo>
                  <a:pt x="2421836" y="188494"/>
                </a:lnTo>
                <a:lnTo>
                  <a:pt x="2413107" y="181916"/>
                </a:lnTo>
                <a:close/>
                <a:moveTo>
                  <a:pt x="1110361" y="40039"/>
                </a:moveTo>
                <a:lnTo>
                  <a:pt x="1113152" y="54496"/>
                </a:lnTo>
                <a:lnTo>
                  <a:pt x="1121881" y="61074"/>
                </a:lnTo>
                <a:lnTo>
                  <a:pt x="1098487" y="55794"/>
                </a:lnTo>
                <a:lnTo>
                  <a:pt x="1104424" y="47917"/>
                </a:lnTo>
                <a:close/>
                <a:moveTo>
                  <a:pt x="1811159" y="0"/>
                </a:moveTo>
                <a:lnTo>
                  <a:pt x="1828616" y="13156"/>
                </a:lnTo>
                <a:lnTo>
                  <a:pt x="1816742" y="28911"/>
                </a:lnTo>
                <a:lnTo>
                  <a:pt x="1825470" y="35489"/>
                </a:lnTo>
                <a:lnTo>
                  <a:pt x="1834198" y="42067"/>
                </a:lnTo>
                <a:lnTo>
                  <a:pt x="1851655" y="55225"/>
                </a:lnTo>
                <a:lnTo>
                  <a:pt x="1869112" y="68381"/>
                </a:lnTo>
                <a:lnTo>
                  <a:pt x="1862820" y="113048"/>
                </a:lnTo>
                <a:lnTo>
                  <a:pt x="1865611" y="127504"/>
                </a:lnTo>
                <a:lnTo>
                  <a:pt x="1877130" y="148538"/>
                </a:lnTo>
                <a:lnTo>
                  <a:pt x="1891796" y="147239"/>
                </a:lnTo>
                <a:lnTo>
                  <a:pt x="1897733" y="139362"/>
                </a:lnTo>
                <a:lnTo>
                  <a:pt x="1912398" y="138062"/>
                </a:lnTo>
                <a:lnTo>
                  <a:pt x="1921126" y="144640"/>
                </a:lnTo>
                <a:lnTo>
                  <a:pt x="1933001" y="128885"/>
                </a:lnTo>
                <a:lnTo>
                  <a:pt x="1944875" y="113129"/>
                </a:lnTo>
                <a:lnTo>
                  <a:pt x="1953604" y="119708"/>
                </a:lnTo>
                <a:lnTo>
                  <a:pt x="1962332" y="126286"/>
                </a:lnTo>
                <a:lnTo>
                  <a:pt x="1971060" y="132864"/>
                </a:lnTo>
                <a:lnTo>
                  <a:pt x="1976997" y="124987"/>
                </a:lnTo>
                <a:lnTo>
                  <a:pt x="1974206" y="110530"/>
                </a:lnTo>
                <a:lnTo>
                  <a:pt x="2018202" y="106632"/>
                </a:lnTo>
                <a:lnTo>
                  <a:pt x="2006683" y="85598"/>
                </a:lnTo>
                <a:lnTo>
                  <a:pt x="1995164" y="64563"/>
                </a:lnTo>
                <a:lnTo>
                  <a:pt x="1933711" y="55306"/>
                </a:lnTo>
                <a:lnTo>
                  <a:pt x="1977707" y="51408"/>
                </a:lnTo>
                <a:lnTo>
                  <a:pt x="1989582" y="35652"/>
                </a:lnTo>
                <a:lnTo>
                  <a:pt x="1992728" y="13318"/>
                </a:lnTo>
                <a:lnTo>
                  <a:pt x="2001456" y="19897"/>
                </a:lnTo>
                <a:lnTo>
                  <a:pt x="2010184" y="26475"/>
                </a:lnTo>
                <a:lnTo>
                  <a:pt x="2033578" y="31753"/>
                </a:lnTo>
                <a:lnTo>
                  <a:pt x="2036369" y="46209"/>
                </a:lnTo>
                <a:lnTo>
                  <a:pt x="2044743" y="89577"/>
                </a:lnTo>
                <a:lnTo>
                  <a:pt x="2050325" y="118489"/>
                </a:lnTo>
                <a:lnTo>
                  <a:pt x="2059053" y="125067"/>
                </a:lnTo>
                <a:lnTo>
                  <a:pt x="2073719" y="123767"/>
                </a:lnTo>
                <a:lnTo>
                  <a:pt x="2114924" y="105414"/>
                </a:lnTo>
                <a:lnTo>
                  <a:pt x="2120861" y="97536"/>
                </a:lnTo>
                <a:lnTo>
                  <a:pt x="2138318" y="110692"/>
                </a:lnTo>
                <a:lnTo>
                  <a:pt x="2152983" y="109393"/>
                </a:lnTo>
                <a:lnTo>
                  <a:pt x="2188252" y="98916"/>
                </a:lnTo>
                <a:lnTo>
                  <a:pt x="2185460" y="84461"/>
                </a:lnTo>
                <a:lnTo>
                  <a:pt x="2200126" y="83161"/>
                </a:lnTo>
                <a:lnTo>
                  <a:pt x="2214792" y="81861"/>
                </a:lnTo>
                <a:lnTo>
                  <a:pt x="2229102" y="117352"/>
                </a:lnTo>
                <a:lnTo>
                  <a:pt x="2261225" y="129209"/>
                </a:lnTo>
                <a:lnTo>
                  <a:pt x="2275891" y="127909"/>
                </a:lnTo>
                <a:lnTo>
                  <a:pt x="2287764" y="112155"/>
                </a:lnTo>
                <a:lnTo>
                  <a:pt x="2328615" y="130589"/>
                </a:lnTo>
                <a:lnTo>
                  <a:pt x="2352009" y="135867"/>
                </a:lnTo>
                <a:lnTo>
                  <a:pt x="2363882" y="120113"/>
                </a:lnTo>
                <a:lnTo>
                  <a:pt x="2360737" y="142447"/>
                </a:lnTo>
                <a:lnTo>
                  <a:pt x="2366319" y="171359"/>
                </a:lnTo>
                <a:lnTo>
                  <a:pt x="2371902" y="200271"/>
                </a:lnTo>
                <a:lnTo>
                  <a:pt x="2354090" y="223904"/>
                </a:lnTo>
                <a:lnTo>
                  <a:pt x="2359672" y="252815"/>
                </a:lnTo>
                <a:lnTo>
                  <a:pt x="2368400" y="259393"/>
                </a:lnTo>
                <a:lnTo>
                  <a:pt x="2385858" y="272550"/>
                </a:lnTo>
                <a:lnTo>
                  <a:pt x="2403314" y="285707"/>
                </a:lnTo>
                <a:lnTo>
                  <a:pt x="2423916" y="276529"/>
                </a:lnTo>
                <a:lnTo>
                  <a:pt x="2444519" y="267352"/>
                </a:lnTo>
                <a:lnTo>
                  <a:pt x="2474205" y="227963"/>
                </a:lnTo>
                <a:lnTo>
                  <a:pt x="2471414" y="213508"/>
                </a:lnTo>
                <a:lnTo>
                  <a:pt x="2462686" y="206929"/>
                </a:lnTo>
                <a:lnTo>
                  <a:pt x="2442438" y="179317"/>
                </a:lnTo>
                <a:lnTo>
                  <a:pt x="2468978" y="162262"/>
                </a:lnTo>
                <a:lnTo>
                  <a:pt x="2495517" y="145207"/>
                </a:lnTo>
                <a:lnTo>
                  <a:pt x="2510183" y="143908"/>
                </a:lnTo>
                <a:lnTo>
                  <a:pt x="2518911" y="150486"/>
                </a:lnTo>
                <a:lnTo>
                  <a:pt x="2524848" y="142608"/>
                </a:lnTo>
                <a:lnTo>
                  <a:pt x="2533576" y="149187"/>
                </a:lnTo>
                <a:lnTo>
                  <a:pt x="2542305" y="155765"/>
                </a:lnTo>
                <a:lnTo>
                  <a:pt x="2562908" y="146588"/>
                </a:lnTo>
                <a:lnTo>
                  <a:pt x="2577573" y="145288"/>
                </a:lnTo>
                <a:lnTo>
                  <a:pt x="2592239" y="143989"/>
                </a:lnTo>
                <a:lnTo>
                  <a:pt x="2604113" y="128234"/>
                </a:lnTo>
                <a:lnTo>
                  <a:pt x="2606904" y="142689"/>
                </a:lnTo>
                <a:lnTo>
                  <a:pt x="2615633" y="149267"/>
                </a:lnTo>
                <a:lnTo>
                  <a:pt x="2653692" y="153247"/>
                </a:lnTo>
                <a:lnTo>
                  <a:pt x="2677086" y="158526"/>
                </a:lnTo>
                <a:lnTo>
                  <a:pt x="2691752" y="157226"/>
                </a:lnTo>
                <a:lnTo>
                  <a:pt x="2709208" y="170383"/>
                </a:lnTo>
                <a:lnTo>
                  <a:pt x="2723873" y="169084"/>
                </a:lnTo>
                <a:lnTo>
                  <a:pt x="2732602" y="175662"/>
                </a:lnTo>
                <a:lnTo>
                  <a:pt x="2814657" y="175743"/>
                </a:lnTo>
                <a:lnTo>
                  <a:pt x="2855508" y="194178"/>
                </a:lnTo>
                <a:lnTo>
                  <a:pt x="2872964" y="207335"/>
                </a:lnTo>
                <a:lnTo>
                  <a:pt x="2884485" y="228369"/>
                </a:lnTo>
                <a:lnTo>
                  <a:pt x="2890421" y="220492"/>
                </a:lnTo>
                <a:lnTo>
                  <a:pt x="2905087" y="219191"/>
                </a:lnTo>
                <a:lnTo>
                  <a:pt x="2922544" y="232348"/>
                </a:lnTo>
                <a:lnTo>
                  <a:pt x="2910670" y="248104"/>
                </a:lnTo>
                <a:lnTo>
                  <a:pt x="2875401" y="258580"/>
                </a:lnTo>
                <a:lnTo>
                  <a:pt x="2834551" y="240145"/>
                </a:lnTo>
                <a:lnTo>
                  <a:pt x="2781826" y="237465"/>
                </a:lnTo>
                <a:lnTo>
                  <a:pt x="2717582" y="213751"/>
                </a:lnTo>
                <a:lnTo>
                  <a:pt x="2641462" y="205792"/>
                </a:lnTo>
                <a:lnTo>
                  <a:pt x="2503891" y="188575"/>
                </a:lnTo>
                <a:lnTo>
                  <a:pt x="2500745" y="210909"/>
                </a:lnTo>
                <a:lnTo>
                  <a:pt x="2503536" y="225365"/>
                </a:lnTo>
                <a:lnTo>
                  <a:pt x="2521348" y="201732"/>
                </a:lnTo>
                <a:lnTo>
                  <a:pt x="2541596" y="229345"/>
                </a:lnTo>
                <a:lnTo>
                  <a:pt x="2555905" y="264834"/>
                </a:lnTo>
                <a:lnTo>
                  <a:pt x="2576155" y="292447"/>
                </a:lnTo>
                <a:lnTo>
                  <a:pt x="2590819" y="291148"/>
                </a:lnTo>
                <a:lnTo>
                  <a:pt x="2614213" y="296426"/>
                </a:lnTo>
                <a:lnTo>
                  <a:pt x="2620150" y="288549"/>
                </a:lnTo>
                <a:lnTo>
                  <a:pt x="2634816" y="287249"/>
                </a:lnTo>
                <a:lnTo>
                  <a:pt x="2649481" y="285950"/>
                </a:lnTo>
                <a:lnTo>
                  <a:pt x="2655419" y="278072"/>
                </a:lnTo>
                <a:lnTo>
                  <a:pt x="2672875" y="291228"/>
                </a:lnTo>
                <a:lnTo>
                  <a:pt x="2702206" y="288629"/>
                </a:lnTo>
                <a:lnTo>
                  <a:pt x="2737475" y="278153"/>
                </a:lnTo>
                <a:lnTo>
                  <a:pt x="2748994" y="299187"/>
                </a:lnTo>
                <a:lnTo>
                  <a:pt x="2760513" y="320222"/>
                </a:lnTo>
                <a:lnTo>
                  <a:pt x="2798218" y="360990"/>
                </a:lnTo>
                <a:lnTo>
                  <a:pt x="2810092" y="345235"/>
                </a:lnTo>
                <a:lnTo>
                  <a:pt x="2816029" y="337357"/>
                </a:lnTo>
                <a:lnTo>
                  <a:pt x="2813239" y="322901"/>
                </a:lnTo>
                <a:lnTo>
                  <a:pt x="2792990" y="295289"/>
                </a:lnTo>
                <a:lnTo>
                  <a:pt x="2790199" y="280833"/>
                </a:lnTo>
                <a:lnTo>
                  <a:pt x="2804865" y="279534"/>
                </a:lnTo>
                <a:lnTo>
                  <a:pt x="2819530" y="278234"/>
                </a:lnTo>
                <a:lnTo>
                  <a:pt x="2834195" y="276935"/>
                </a:lnTo>
                <a:lnTo>
                  <a:pt x="2854798" y="267758"/>
                </a:lnTo>
                <a:lnTo>
                  <a:pt x="2871900" y="317703"/>
                </a:lnTo>
                <a:lnTo>
                  <a:pt x="2877837" y="309826"/>
                </a:lnTo>
                <a:lnTo>
                  <a:pt x="2892503" y="308526"/>
                </a:lnTo>
                <a:lnTo>
                  <a:pt x="2918688" y="328261"/>
                </a:lnTo>
                <a:lnTo>
                  <a:pt x="2938936" y="355874"/>
                </a:lnTo>
                <a:lnTo>
                  <a:pt x="2971058" y="367731"/>
                </a:lnTo>
                <a:lnTo>
                  <a:pt x="2976995" y="359853"/>
                </a:lnTo>
                <a:lnTo>
                  <a:pt x="2991661" y="358554"/>
                </a:lnTo>
                <a:lnTo>
                  <a:pt x="3000389" y="365132"/>
                </a:lnTo>
                <a:lnTo>
                  <a:pt x="3003535" y="342798"/>
                </a:lnTo>
                <a:lnTo>
                  <a:pt x="3020992" y="355955"/>
                </a:lnTo>
                <a:lnTo>
                  <a:pt x="3032511" y="376989"/>
                </a:lnTo>
                <a:lnTo>
                  <a:pt x="3041239" y="383567"/>
                </a:lnTo>
                <a:lnTo>
                  <a:pt x="3044385" y="361234"/>
                </a:lnTo>
                <a:lnTo>
                  <a:pt x="3059051" y="359934"/>
                </a:lnTo>
                <a:lnTo>
                  <a:pt x="3070570" y="380968"/>
                </a:lnTo>
                <a:lnTo>
                  <a:pt x="3093609" y="423036"/>
                </a:lnTo>
                <a:lnTo>
                  <a:pt x="3081735" y="438793"/>
                </a:lnTo>
                <a:lnTo>
                  <a:pt x="3093255" y="459826"/>
                </a:lnTo>
                <a:lnTo>
                  <a:pt x="3087317" y="467704"/>
                </a:lnTo>
                <a:lnTo>
                  <a:pt x="3075443" y="483460"/>
                </a:lnTo>
                <a:lnTo>
                  <a:pt x="3081380" y="475582"/>
                </a:lnTo>
                <a:lnTo>
                  <a:pt x="3060777" y="484759"/>
                </a:lnTo>
                <a:lnTo>
                  <a:pt x="3063568" y="499215"/>
                </a:lnTo>
                <a:lnTo>
                  <a:pt x="3066359" y="513670"/>
                </a:lnTo>
                <a:lnTo>
                  <a:pt x="3072296" y="505793"/>
                </a:lnTo>
                <a:lnTo>
                  <a:pt x="3086962" y="504493"/>
                </a:lnTo>
                <a:lnTo>
                  <a:pt x="3095691" y="511072"/>
                </a:lnTo>
                <a:lnTo>
                  <a:pt x="3119084" y="516351"/>
                </a:lnTo>
                <a:lnTo>
                  <a:pt x="3142478" y="521629"/>
                </a:lnTo>
                <a:lnTo>
                  <a:pt x="3195203" y="524310"/>
                </a:lnTo>
                <a:lnTo>
                  <a:pt x="3201140" y="516432"/>
                </a:lnTo>
                <a:lnTo>
                  <a:pt x="3204286" y="494098"/>
                </a:lnTo>
                <a:lnTo>
                  <a:pt x="3216161" y="478342"/>
                </a:lnTo>
                <a:lnTo>
                  <a:pt x="3228035" y="462587"/>
                </a:lnTo>
                <a:lnTo>
                  <a:pt x="3219306" y="456008"/>
                </a:lnTo>
                <a:lnTo>
                  <a:pt x="3201849" y="442853"/>
                </a:lnTo>
                <a:lnTo>
                  <a:pt x="3187185" y="444152"/>
                </a:lnTo>
                <a:lnTo>
                  <a:pt x="3178456" y="437574"/>
                </a:lnTo>
                <a:lnTo>
                  <a:pt x="3175665" y="423119"/>
                </a:lnTo>
                <a:lnTo>
                  <a:pt x="3184393" y="429696"/>
                </a:lnTo>
                <a:lnTo>
                  <a:pt x="3190331" y="421818"/>
                </a:lnTo>
                <a:lnTo>
                  <a:pt x="3210933" y="412641"/>
                </a:lnTo>
                <a:lnTo>
                  <a:pt x="3254575" y="445533"/>
                </a:lnTo>
                <a:lnTo>
                  <a:pt x="3260512" y="437655"/>
                </a:lnTo>
                <a:lnTo>
                  <a:pt x="3275177" y="436355"/>
                </a:lnTo>
                <a:lnTo>
                  <a:pt x="3295424" y="463968"/>
                </a:lnTo>
                <a:lnTo>
                  <a:pt x="3333484" y="467947"/>
                </a:lnTo>
                <a:lnTo>
                  <a:pt x="3339421" y="460069"/>
                </a:lnTo>
                <a:lnTo>
                  <a:pt x="3345359" y="452191"/>
                </a:lnTo>
                <a:lnTo>
                  <a:pt x="3362816" y="465348"/>
                </a:lnTo>
                <a:lnTo>
                  <a:pt x="3368753" y="457471"/>
                </a:lnTo>
                <a:lnTo>
                  <a:pt x="3398084" y="454872"/>
                </a:lnTo>
                <a:lnTo>
                  <a:pt x="3415540" y="468028"/>
                </a:lnTo>
                <a:lnTo>
                  <a:pt x="3459182" y="500919"/>
                </a:lnTo>
                <a:lnTo>
                  <a:pt x="3456036" y="523253"/>
                </a:lnTo>
                <a:lnTo>
                  <a:pt x="3458828" y="537709"/>
                </a:lnTo>
                <a:lnTo>
                  <a:pt x="3470346" y="558743"/>
                </a:lnTo>
                <a:lnTo>
                  <a:pt x="3493740" y="564022"/>
                </a:lnTo>
                <a:lnTo>
                  <a:pt x="3519925" y="583757"/>
                </a:lnTo>
                <a:lnTo>
                  <a:pt x="3522717" y="598213"/>
                </a:lnTo>
                <a:lnTo>
                  <a:pt x="3525508" y="612669"/>
                </a:lnTo>
                <a:lnTo>
                  <a:pt x="3513633" y="628425"/>
                </a:lnTo>
                <a:lnTo>
                  <a:pt x="3507696" y="636302"/>
                </a:lnTo>
                <a:lnTo>
                  <a:pt x="3501760" y="644180"/>
                </a:lnTo>
                <a:lnTo>
                  <a:pt x="3519215" y="657337"/>
                </a:lnTo>
                <a:lnTo>
                  <a:pt x="3516069" y="679669"/>
                </a:lnTo>
                <a:lnTo>
                  <a:pt x="3504195" y="695425"/>
                </a:lnTo>
                <a:lnTo>
                  <a:pt x="3495112" y="725637"/>
                </a:lnTo>
                <a:lnTo>
                  <a:pt x="3497904" y="740092"/>
                </a:lnTo>
                <a:lnTo>
                  <a:pt x="3509423" y="761127"/>
                </a:lnTo>
                <a:lnTo>
                  <a:pt x="3503486" y="769004"/>
                </a:lnTo>
                <a:lnTo>
                  <a:pt x="3494757" y="762426"/>
                </a:lnTo>
                <a:lnTo>
                  <a:pt x="3488820" y="770304"/>
                </a:lnTo>
                <a:lnTo>
                  <a:pt x="3482883" y="778181"/>
                </a:lnTo>
                <a:lnTo>
                  <a:pt x="3506277" y="783461"/>
                </a:lnTo>
                <a:lnTo>
                  <a:pt x="3500340" y="791338"/>
                </a:lnTo>
                <a:lnTo>
                  <a:pt x="3517796" y="804494"/>
                </a:lnTo>
                <a:lnTo>
                  <a:pt x="3532462" y="803195"/>
                </a:lnTo>
                <a:lnTo>
                  <a:pt x="3547127" y="801895"/>
                </a:lnTo>
                <a:lnTo>
                  <a:pt x="3561793" y="800596"/>
                </a:lnTo>
                <a:lnTo>
                  <a:pt x="3567375" y="829508"/>
                </a:lnTo>
                <a:lnTo>
                  <a:pt x="3555500" y="845264"/>
                </a:lnTo>
                <a:lnTo>
                  <a:pt x="3537689" y="868896"/>
                </a:lnTo>
                <a:lnTo>
                  <a:pt x="3525815" y="884652"/>
                </a:lnTo>
                <a:lnTo>
                  <a:pt x="3519877" y="892530"/>
                </a:lnTo>
                <a:lnTo>
                  <a:pt x="3502421" y="879374"/>
                </a:lnTo>
                <a:lnTo>
                  <a:pt x="3484964" y="866217"/>
                </a:lnTo>
                <a:lnTo>
                  <a:pt x="3470299" y="867516"/>
                </a:lnTo>
                <a:lnTo>
                  <a:pt x="3452843" y="854360"/>
                </a:lnTo>
                <a:lnTo>
                  <a:pt x="3455988" y="832026"/>
                </a:lnTo>
                <a:lnTo>
                  <a:pt x="3438531" y="818870"/>
                </a:lnTo>
                <a:lnTo>
                  <a:pt x="3301314" y="764863"/>
                </a:lnTo>
                <a:lnTo>
                  <a:pt x="3286649" y="766163"/>
                </a:lnTo>
                <a:lnTo>
                  <a:pt x="3263255" y="760883"/>
                </a:lnTo>
                <a:lnTo>
                  <a:pt x="3243007" y="733271"/>
                </a:lnTo>
                <a:lnTo>
                  <a:pt x="3228696" y="697781"/>
                </a:lnTo>
                <a:lnTo>
                  <a:pt x="3234635" y="689903"/>
                </a:lnTo>
                <a:lnTo>
                  <a:pt x="3217178" y="676747"/>
                </a:lnTo>
                <a:lnTo>
                  <a:pt x="3202512" y="678047"/>
                </a:lnTo>
                <a:lnTo>
                  <a:pt x="3199721" y="663590"/>
                </a:lnTo>
                <a:lnTo>
                  <a:pt x="3196929" y="649134"/>
                </a:lnTo>
                <a:lnTo>
                  <a:pt x="3211595" y="647835"/>
                </a:lnTo>
                <a:lnTo>
                  <a:pt x="3214386" y="662291"/>
                </a:lnTo>
                <a:lnTo>
                  <a:pt x="3229052" y="660991"/>
                </a:lnTo>
                <a:lnTo>
                  <a:pt x="3234989" y="653114"/>
                </a:lnTo>
                <a:lnTo>
                  <a:pt x="3232198" y="638658"/>
                </a:lnTo>
                <a:lnTo>
                  <a:pt x="3267111" y="664970"/>
                </a:lnTo>
                <a:lnTo>
                  <a:pt x="3273048" y="657093"/>
                </a:lnTo>
                <a:lnTo>
                  <a:pt x="3281777" y="663672"/>
                </a:lnTo>
                <a:lnTo>
                  <a:pt x="3290504" y="670249"/>
                </a:lnTo>
                <a:lnTo>
                  <a:pt x="3287359" y="692583"/>
                </a:lnTo>
                <a:lnTo>
                  <a:pt x="3292941" y="721495"/>
                </a:lnTo>
                <a:lnTo>
                  <a:pt x="3301669" y="728074"/>
                </a:lnTo>
                <a:lnTo>
                  <a:pt x="3310398" y="734652"/>
                </a:lnTo>
                <a:lnTo>
                  <a:pt x="3331000" y="725474"/>
                </a:lnTo>
                <a:lnTo>
                  <a:pt x="3357186" y="745210"/>
                </a:lnTo>
                <a:lnTo>
                  <a:pt x="3389308" y="757066"/>
                </a:lnTo>
                <a:lnTo>
                  <a:pt x="3453552" y="780780"/>
                </a:lnTo>
                <a:lnTo>
                  <a:pt x="3436096" y="767624"/>
                </a:lnTo>
                <a:lnTo>
                  <a:pt x="3439241" y="745290"/>
                </a:lnTo>
                <a:lnTo>
                  <a:pt x="3430867" y="701922"/>
                </a:lnTo>
                <a:lnTo>
                  <a:pt x="3425285" y="673011"/>
                </a:lnTo>
                <a:lnTo>
                  <a:pt x="3407829" y="659854"/>
                </a:lnTo>
                <a:lnTo>
                  <a:pt x="3393163" y="661154"/>
                </a:lnTo>
                <a:lnTo>
                  <a:pt x="3372915" y="633541"/>
                </a:lnTo>
                <a:lnTo>
                  <a:pt x="3346730" y="613806"/>
                </a:lnTo>
                <a:lnTo>
                  <a:pt x="3284922" y="641338"/>
                </a:lnTo>
                <a:lnTo>
                  <a:pt x="3267466" y="628181"/>
                </a:lnTo>
                <a:lnTo>
                  <a:pt x="3250009" y="615025"/>
                </a:lnTo>
                <a:lnTo>
                  <a:pt x="3229761" y="587411"/>
                </a:lnTo>
                <a:lnTo>
                  <a:pt x="3212305" y="574256"/>
                </a:lnTo>
                <a:lnTo>
                  <a:pt x="3197639" y="575555"/>
                </a:lnTo>
                <a:lnTo>
                  <a:pt x="3177037" y="584731"/>
                </a:lnTo>
                <a:lnTo>
                  <a:pt x="3171100" y="592610"/>
                </a:lnTo>
                <a:lnTo>
                  <a:pt x="3162371" y="586031"/>
                </a:lnTo>
                <a:lnTo>
                  <a:pt x="3136186" y="566296"/>
                </a:lnTo>
                <a:lnTo>
                  <a:pt x="3118729" y="553140"/>
                </a:lnTo>
                <a:lnTo>
                  <a:pt x="3106855" y="568895"/>
                </a:lnTo>
                <a:lnTo>
                  <a:pt x="3089399" y="555739"/>
                </a:lnTo>
                <a:lnTo>
                  <a:pt x="3074733" y="557039"/>
                </a:lnTo>
                <a:lnTo>
                  <a:pt x="3060068" y="558338"/>
                </a:lnTo>
                <a:lnTo>
                  <a:pt x="3045402" y="559638"/>
                </a:lnTo>
                <a:lnTo>
                  <a:pt x="3039465" y="567515"/>
                </a:lnTo>
                <a:lnTo>
                  <a:pt x="3042256" y="581972"/>
                </a:lnTo>
                <a:lnTo>
                  <a:pt x="3036319" y="589849"/>
                </a:lnTo>
                <a:lnTo>
                  <a:pt x="3030382" y="597727"/>
                </a:lnTo>
                <a:lnTo>
                  <a:pt x="3006988" y="592447"/>
                </a:lnTo>
                <a:lnTo>
                  <a:pt x="2995114" y="608203"/>
                </a:lnTo>
                <a:lnTo>
                  <a:pt x="2974511" y="617380"/>
                </a:lnTo>
                <a:lnTo>
                  <a:pt x="2957054" y="604223"/>
                </a:lnTo>
                <a:lnTo>
                  <a:pt x="2959845" y="618680"/>
                </a:lnTo>
                <a:lnTo>
                  <a:pt x="2962636" y="633137"/>
                </a:lnTo>
                <a:lnTo>
                  <a:pt x="2991612" y="667327"/>
                </a:lnTo>
                <a:lnTo>
                  <a:pt x="2956345" y="677803"/>
                </a:lnTo>
                <a:lnTo>
                  <a:pt x="2930159" y="658068"/>
                </a:lnTo>
                <a:lnTo>
                  <a:pt x="2906766" y="652790"/>
                </a:lnTo>
                <a:lnTo>
                  <a:pt x="2883372" y="647511"/>
                </a:lnTo>
                <a:lnTo>
                  <a:pt x="2865915" y="634354"/>
                </a:lnTo>
                <a:lnTo>
                  <a:pt x="2854041" y="650109"/>
                </a:lnTo>
                <a:lnTo>
                  <a:pt x="2850895" y="672443"/>
                </a:lnTo>
                <a:lnTo>
                  <a:pt x="2868352" y="685600"/>
                </a:lnTo>
                <a:lnTo>
                  <a:pt x="2883017" y="684300"/>
                </a:lnTo>
                <a:lnTo>
                  <a:pt x="2900474" y="697456"/>
                </a:lnTo>
                <a:lnTo>
                  <a:pt x="2911994" y="718491"/>
                </a:lnTo>
                <a:lnTo>
                  <a:pt x="2914784" y="732947"/>
                </a:lnTo>
                <a:lnTo>
                  <a:pt x="2917576" y="747403"/>
                </a:lnTo>
                <a:lnTo>
                  <a:pt x="2935032" y="760560"/>
                </a:lnTo>
                <a:lnTo>
                  <a:pt x="2967155" y="772416"/>
                </a:lnTo>
                <a:lnTo>
                  <a:pt x="2999277" y="784274"/>
                </a:lnTo>
                <a:lnTo>
                  <a:pt x="3057938" y="779076"/>
                </a:lnTo>
                <a:lnTo>
                  <a:pt x="3081332" y="784355"/>
                </a:lnTo>
                <a:lnTo>
                  <a:pt x="3087269" y="776476"/>
                </a:lnTo>
                <a:lnTo>
                  <a:pt x="3111018" y="744966"/>
                </a:lnTo>
                <a:lnTo>
                  <a:pt x="3128475" y="758123"/>
                </a:lnTo>
                <a:lnTo>
                  <a:pt x="3131267" y="772578"/>
                </a:lnTo>
                <a:lnTo>
                  <a:pt x="3128120" y="794913"/>
                </a:lnTo>
                <a:lnTo>
                  <a:pt x="3139640" y="815947"/>
                </a:lnTo>
                <a:lnTo>
                  <a:pt x="3171762" y="827804"/>
                </a:lnTo>
                <a:lnTo>
                  <a:pt x="3203884" y="839661"/>
                </a:lnTo>
                <a:lnTo>
                  <a:pt x="3268128" y="863374"/>
                </a:lnTo>
                <a:lnTo>
                  <a:pt x="3282793" y="862076"/>
                </a:lnTo>
                <a:lnTo>
                  <a:pt x="3294668" y="846320"/>
                </a:lnTo>
                <a:lnTo>
                  <a:pt x="3312479" y="822687"/>
                </a:lnTo>
                <a:lnTo>
                  <a:pt x="3321207" y="829265"/>
                </a:lnTo>
                <a:lnTo>
                  <a:pt x="3332727" y="850300"/>
                </a:lnTo>
                <a:lnTo>
                  <a:pt x="3350183" y="863456"/>
                </a:lnTo>
                <a:lnTo>
                  <a:pt x="3370786" y="854279"/>
                </a:lnTo>
                <a:lnTo>
                  <a:pt x="3382306" y="875313"/>
                </a:lnTo>
                <a:lnTo>
                  <a:pt x="3373223" y="905525"/>
                </a:lnTo>
                <a:lnTo>
                  <a:pt x="3384742" y="926558"/>
                </a:lnTo>
                <a:lnTo>
                  <a:pt x="3410927" y="946293"/>
                </a:lnTo>
                <a:lnTo>
                  <a:pt x="3422802" y="930538"/>
                </a:lnTo>
                <a:lnTo>
                  <a:pt x="3437468" y="929238"/>
                </a:lnTo>
                <a:lnTo>
                  <a:pt x="3475526" y="933218"/>
                </a:lnTo>
                <a:lnTo>
                  <a:pt x="3510439" y="959531"/>
                </a:lnTo>
                <a:lnTo>
                  <a:pt x="3548499" y="963510"/>
                </a:lnTo>
                <a:lnTo>
                  <a:pt x="3589350" y="981945"/>
                </a:lnTo>
                <a:lnTo>
                  <a:pt x="3630200" y="1000381"/>
                </a:lnTo>
                <a:lnTo>
                  <a:pt x="3671051" y="1018816"/>
                </a:lnTo>
                <a:lnTo>
                  <a:pt x="3717838" y="1029373"/>
                </a:lnTo>
                <a:lnTo>
                  <a:pt x="3787665" y="1082000"/>
                </a:lnTo>
                <a:lnTo>
                  <a:pt x="3837243" y="1107014"/>
                </a:lnTo>
                <a:lnTo>
                  <a:pt x="3884031" y="1117571"/>
                </a:lnTo>
                <a:lnTo>
                  <a:pt x="3939547" y="1134707"/>
                </a:lnTo>
                <a:lnTo>
                  <a:pt x="3989126" y="1159720"/>
                </a:lnTo>
                <a:lnTo>
                  <a:pt x="4009729" y="1150543"/>
                </a:lnTo>
                <a:lnTo>
                  <a:pt x="4021248" y="1171578"/>
                </a:lnTo>
                <a:lnTo>
                  <a:pt x="4038704" y="1184734"/>
                </a:lnTo>
                <a:lnTo>
                  <a:pt x="4088283" y="1209747"/>
                </a:lnTo>
                <a:lnTo>
                  <a:pt x="4085492" y="1195292"/>
                </a:lnTo>
                <a:lnTo>
                  <a:pt x="4097366" y="1179536"/>
                </a:lnTo>
                <a:lnTo>
                  <a:pt x="4094220" y="1201870"/>
                </a:lnTo>
                <a:lnTo>
                  <a:pt x="4111677" y="1215027"/>
                </a:lnTo>
                <a:lnTo>
                  <a:pt x="4126343" y="1213726"/>
                </a:lnTo>
                <a:lnTo>
                  <a:pt x="4149737" y="1219006"/>
                </a:lnTo>
                <a:lnTo>
                  <a:pt x="4167193" y="1232162"/>
                </a:lnTo>
                <a:lnTo>
                  <a:pt x="4169985" y="1246618"/>
                </a:lnTo>
                <a:lnTo>
                  <a:pt x="4237020" y="1284788"/>
                </a:lnTo>
                <a:lnTo>
                  <a:pt x="4309994" y="1315080"/>
                </a:lnTo>
                <a:lnTo>
                  <a:pt x="4324658" y="1313781"/>
                </a:lnTo>
                <a:lnTo>
                  <a:pt x="4345261" y="1304604"/>
                </a:lnTo>
                <a:lnTo>
                  <a:pt x="4359572" y="1340094"/>
                </a:lnTo>
                <a:lnTo>
                  <a:pt x="4371091" y="1361129"/>
                </a:lnTo>
                <a:lnTo>
                  <a:pt x="4359216" y="1376884"/>
                </a:lnTo>
                <a:lnTo>
                  <a:pt x="4367945" y="1383462"/>
                </a:lnTo>
                <a:lnTo>
                  <a:pt x="4362008" y="1391340"/>
                </a:lnTo>
                <a:lnTo>
                  <a:pt x="4350488" y="1370305"/>
                </a:lnTo>
                <a:lnTo>
                  <a:pt x="4326739" y="1401816"/>
                </a:lnTo>
                <a:lnTo>
                  <a:pt x="4300555" y="1382082"/>
                </a:lnTo>
                <a:lnTo>
                  <a:pt x="4289035" y="1361047"/>
                </a:lnTo>
                <a:lnTo>
                  <a:pt x="4268787" y="1333435"/>
                </a:lnTo>
                <a:lnTo>
                  <a:pt x="4245394" y="1328156"/>
                </a:lnTo>
                <a:lnTo>
                  <a:pt x="4204543" y="1309721"/>
                </a:lnTo>
                <a:lnTo>
                  <a:pt x="4169630" y="1283408"/>
                </a:lnTo>
                <a:lnTo>
                  <a:pt x="4143445" y="1263673"/>
                </a:lnTo>
                <a:lnTo>
                  <a:pt x="4096657" y="1253115"/>
                </a:lnTo>
                <a:lnTo>
                  <a:pt x="4076409" y="1225502"/>
                </a:lnTo>
                <a:lnTo>
                  <a:pt x="4053015" y="1220224"/>
                </a:lnTo>
                <a:lnTo>
                  <a:pt x="4029622" y="1214945"/>
                </a:lnTo>
                <a:lnTo>
                  <a:pt x="4009374" y="1187333"/>
                </a:lnTo>
                <a:lnTo>
                  <a:pt x="3974105" y="1197809"/>
                </a:lnTo>
                <a:lnTo>
                  <a:pt x="3962232" y="1213565"/>
                </a:lnTo>
                <a:lnTo>
                  <a:pt x="3965022" y="1228021"/>
                </a:lnTo>
                <a:lnTo>
                  <a:pt x="3979333" y="1263511"/>
                </a:lnTo>
                <a:lnTo>
                  <a:pt x="4008309" y="1297701"/>
                </a:lnTo>
                <a:lnTo>
                  <a:pt x="4075344" y="1335872"/>
                </a:lnTo>
                <a:lnTo>
                  <a:pt x="4116195" y="1354307"/>
                </a:lnTo>
                <a:lnTo>
                  <a:pt x="4168919" y="1356987"/>
                </a:lnTo>
                <a:lnTo>
                  <a:pt x="4186377" y="1370144"/>
                </a:lnTo>
                <a:lnTo>
                  <a:pt x="4209771" y="1375422"/>
                </a:lnTo>
                <a:lnTo>
                  <a:pt x="4221290" y="1396457"/>
                </a:lnTo>
                <a:lnTo>
                  <a:pt x="4218144" y="1418791"/>
                </a:lnTo>
                <a:lnTo>
                  <a:pt x="4244329" y="1438525"/>
                </a:lnTo>
                <a:lnTo>
                  <a:pt x="4267723" y="1443804"/>
                </a:lnTo>
                <a:lnTo>
                  <a:pt x="4291116" y="1449083"/>
                </a:lnTo>
                <a:lnTo>
                  <a:pt x="4305782" y="1447783"/>
                </a:lnTo>
                <a:lnTo>
                  <a:pt x="4311720" y="1439905"/>
                </a:lnTo>
                <a:lnTo>
                  <a:pt x="4329175" y="1453062"/>
                </a:lnTo>
                <a:lnTo>
                  <a:pt x="4337904" y="1459640"/>
                </a:lnTo>
                <a:lnTo>
                  <a:pt x="4360943" y="1501710"/>
                </a:lnTo>
                <a:lnTo>
                  <a:pt x="4398648" y="1542478"/>
                </a:lnTo>
                <a:lnTo>
                  <a:pt x="4430415" y="1591125"/>
                </a:lnTo>
                <a:lnTo>
                  <a:pt x="4471266" y="1609561"/>
                </a:lnTo>
                <a:lnTo>
                  <a:pt x="4497450" y="1629295"/>
                </a:lnTo>
                <a:lnTo>
                  <a:pt x="4532363" y="1655608"/>
                </a:lnTo>
                <a:lnTo>
                  <a:pt x="4558548" y="1675343"/>
                </a:lnTo>
                <a:lnTo>
                  <a:pt x="4599399" y="1693778"/>
                </a:lnTo>
                <a:lnTo>
                  <a:pt x="4625584" y="1713512"/>
                </a:lnTo>
                <a:lnTo>
                  <a:pt x="4660497" y="1739826"/>
                </a:lnTo>
                <a:lnTo>
                  <a:pt x="4672017" y="1760861"/>
                </a:lnTo>
                <a:lnTo>
                  <a:pt x="4674808" y="1775316"/>
                </a:lnTo>
                <a:lnTo>
                  <a:pt x="4715659" y="1793752"/>
                </a:lnTo>
                <a:lnTo>
                  <a:pt x="4750571" y="1820064"/>
                </a:lnTo>
                <a:lnTo>
                  <a:pt x="4776757" y="1839798"/>
                </a:lnTo>
                <a:lnTo>
                  <a:pt x="4817608" y="1858234"/>
                </a:lnTo>
                <a:lnTo>
                  <a:pt x="4843793" y="1877969"/>
                </a:lnTo>
                <a:lnTo>
                  <a:pt x="4867187" y="1883247"/>
                </a:lnTo>
                <a:lnTo>
                  <a:pt x="4887434" y="1910860"/>
                </a:lnTo>
                <a:lnTo>
                  <a:pt x="4907682" y="1938473"/>
                </a:lnTo>
                <a:lnTo>
                  <a:pt x="4910473" y="1952929"/>
                </a:lnTo>
                <a:lnTo>
                  <a:pt x="4927930" y="1966085"/>
                </a:lnTo>
                <a:lnTo>
                  <a:pt x="4951323" y="1971364"/>
                </a:lnTo>
                <a:lnTo>
                  <a:pt x="4977509" y="1991098"/>
                </a:lnTo>
                <a:lnTo>
                  <a:pt x="4994965" y="2004256"/>
                </a:lnTo>
                <a:lnTo>
                  <a:pt x="4997756" y="2018711"/>
                </a:lnTo>
                <a:lnTo>
                  <a:pt x="5056063" y="2050304"/>
                </a:lnTo>
                <a:lnTo>
                  <a:pt x="5082248" y="2070039"/>
                </a:lnTo>
                <a:lnTo>
                  <a:pt x="5085040" y="2084494"/>
                </a:lnTo>
                <a:lnTo>
                  <a:pt x="5087830" y="2098950"/>
                </a:lnTo>
                <a:lnTo>
                  <a:pt x="5142991" y="2152875"/>
                </a:lnTo>
                <a:lnTo>
                  <a:pt x="5201298" y="2184467"/>
                </a:lnTo>
                <a:lnTo>
                  <a:pt x="5268334" y="2222637"/>
                </a:lnTo>
                <a:lnTo>
                  <a:pt x="5294519" y="2242372"/>
                </a:lnTo>
                <a:lnTo>
                  <a:pt x="5323495" y="2276562"/>
                </a:lnTo>
                <a:lnTo>
                  <a:pt x="5381802" y="2308154"/>
                </a:lnTo>
                <a:lnTo>
                  <a:pt x="5402050" y="2335767"/>
                </a:lnTo>
                <a:lnTo>
                  <a:pt x="5422298" y="2363380"/>
                </a:lnTo>
                <a:lnTo>
                  <a:pt x="5448484" y="2383115"/>
                </a:lnTo>
                <a:lnTo>
                  <a:pt x="5478169" y="2343727"/>
                </a:lnTo>
                <a:lnTo>
                  <a:pt x="5487253" y="2313515"/>
                </a:lnTo>
                <a:lnTo>
                  <a:pt x="5490398" y="2291181"/>
                </a:lnTo>
                <a:lnTo>
                  <a:pt x="5423718" y="2216221"/>
                </a:lnTo>
                <a:lnTo>
                  <a:pt x="5411843" y="2231976"/>
                </a:lnTo>
                <a:lnTo>
                  <a:pt x="5420572" y="2238555"/>
                </a:lnTo>
                <a:lnTo>
                  <a:pt x="5429300" y="2245133"/>
                </a:lnTo>
                <a:lnTo>
                  <a:pt x="5432091" y="2259589"/>
                </a:lnTo>
                <a:lnTo>
                  <a:pt x="5434883" y="2274045"/>
                </a:lnTo>
                <a:lnTo>
                  <a:pt x="5414634" y="2246433"/>
                </a:lnTo>
                <a:lnTo>
                  <a:pt x="5403115" y="2225398"/>
                </a:lnTo>
                <a:lnTo>
                  <a:pt x="5397533" y="2196487"/>
                </a:lnTo>
                <a:lnTo>
                  <a:pt x="5391951" y="2167574"/>
                </a:lnTo>
                <a:lnTo>
                  <a:pt x="5421636" y="2128186"/>
                </a:lnTo>
                <a:lnTo>
                  <a:pt x="5418846" y="2113730"/>
                </a:lnTo>
                <a:lnTo>
                  <a:pt x="5407325" y="2092696"/>
                </a:lnTo>
                <a:lnTo>
                  <a:pt x="5369621" y="2051927"/>
                </a:lnTo>
                <a:lnTo>
                  <a:pt x="5352164" y="2038770"/>
                </a:lnTo>
                <a:lnTo>
                  <a:pt x="5325980" y="2019036"/>
                </a:lnTo>
                <a:lnTo>
                  <a:pt x="5314105" y="2034790"/>
                </a:lnTo>
                <a:lnTo>
                  <a:pt x="5293503" y="2043968"/>
                </a:lnTo>
                <a:lnTo>
                  <a:pt x="5278837" y="2045268"/>
                </a:lnTo>
                <a:lnTo>
                  <a:pt x="5275691" y="2067602"/>
                </a:lnTo>
                <a:lnTo>
                  <a:pt x="5255443" y="2039989"/>
                </a:lnTo>
                <a:lnTo>
                  <a:pt x="5229258" y="2020254"/>
                </a:lnTo>
                <a:lnTo>
                  <a:pt x="5217738" y="1999220"/>
                </a:lnTo>
                <a:lnTo>
                  <a:pt x="5212156" y="1970308"/>
                </a:lnTo>
                <a:lnTo>
                  <a:pt x="5218448" y="1925641"/>
                </a:lnTo>
                <a:lnTo>
                  <a:pt x="5212866" y="1896729"/>
                </a:lnTo>
                <a:lnTo>
                  <a:pt x="5210075" y="1882272"/>
                </a:lnTo>
                <a:lnTo>
                  <a:pt x="5192619" y="1869116"/>
                </a:lnTo>
                <a:lnTo>
                  <a:pt x="5166434" y="1849381"/>
                </a:lnTo>
                <a:lnTo>
                  <a:pt x="5148976" y="1836224"/>
                </a:lnTo>
                <a:lnTo>
                  <a:pt x="5131520" y="1823068"/>
                </a:lnTo>
                <a:lnTo>
                  <a:pt x="5123146" y="1779700"/>
                </a:lnTo>
                <a:lnTo>
                  <a:pt x="5108836" y="1744211"/>
                </a:lnTo>
                <a:lnTo>
                  <a:pt x="5106045" y="1729754"/>
                </a:lnTo>
                <a:lnTo>
                  <a:pt x="5088588" y="1716597"/>
                </a:lnTo>
                <a:lnTo>
                  <a:pt x="5082650" y="1724475"/>
                </a:lnTo>
                <a:lnTo>
                  <a:pt x="5070776" y="1740231"/>
                </a:lnTo>
                <a:lnTo>
                  <a:pt x="5064840" y="1748109"/>
                </a:lnTo>
                <a:lnTo>
                  <a:pt x="5041446" y="1742830"/>
                </a:lnTo>
                <a:lnTo>
                  <a:pt x="5029926" y="1721796"/>
                </a:lnTo>
                <a:lnTo>
                  <a:pt x="4997804" y="1709939"/>
                </a:lnTo>
                <a:lnTo>
                  <a:pt x="4956953" y="1691503"/>
                </a:lnTo>
                <a:lnTo>
                  <a:pt x="4948225" y="1684925"/>
                </a:lnTo>
                <a:lnTo>
                  <a:pt x="4942288" y="1692803"/>
                </a:lnTo>
                <a:lnTo>
                  <a:pt x="4936351" y="1700680"/>
                </a:lnTo>
                <a:lnTo>
                  <a:pt x="4927623" y="1694102"/>
                </a:lnTo>
                <a:lnTo>
                  <a:pt x="4924832" y="1679647"/>
                </a:lnTo>
                <a:lnTo>
                  <a:pt x="4930768" y="1671768"/>
                </a:lnTo>
                <a:lnTo>
                  <a:pt x="4916458" y="1636278"/>
                </a:lnTo>
                <a:lnTo>
                  <a:pt x="4904938" y="1615244"/>
                </a:lnTo>
                <a:lnTo>
                  <a:pt x="4861297" y="1582353"/>
                </a:lnTo>
                <a:lnTo>
                  <a:pt x="4811718" y="1557339"/>
                </a:lnTo>
                <a:lnTo>
                  <a:pt x="4768077" y="1524448"/>
                </a:lnTo>
                <a:lnTo>
                  <a:pt x="4753411" y="1525748"/>
                </a:lnTo>
                <a:lnTo>
                  <a:pt x="4741536" y="1541503"/>
                </a:lnTo>
                <a:lnTo>
                  <a:pt x="4753056" y="1562537"/>
                </a:lnTo>
                <a:lnTo>
                  <a:pt x="4779241" y="1582271"/>
                </a:lnTo>
                <a:lnTo>
                  <a:pt x="4805426" y="1602006"/>
                </a:lnTo>
                <a:lnTo>
                  <a:pt x="4825674" y="1629619"/>
                </a:lnTo>
                <a:lnTo>
                  <a:pt x="4851859" y="1649354"/>
                </a:lnTo>
                <a:lnTo>
                  <a:pt x="4857441" y="1678266"/>
                </a:lnTo>
                <a:lnTo>
                  <a:pt x="4859877" y="1729511"/>
                </a:lnTo>
                <a:lnTo>
                  <a:pt x="4848003" y="1745266"/>
                </a:lnTo>
                <a:lnTo>
                  <a:pt x="4842066" y="1753144"/>
                </a:lnTo>
                <a:lnTo>
                  <a:pt x="4821818" y="1725532"/>
                </a:lnTo>
                <a:lnTo>
                  <a:pt x="4801570" y="1697919"/>
                </a:lnTo>
                <a:lnTo>
                  <a:pt x="4781322" y="1670307"/>
                </a:lnTo>
                <a:lnTo>
                  <a:pt x="4755138" y="1650573"/>
                </a:lnTo>
                <a:lnTo>
                  <a:pt x="4752346" y="1636116"/>
                </a:lnTo>
                <a:lnTo>
                  <a:pt x="4740828" y="1615082"/>
                </a:lnTo>
                <a:lnTo>
                  <a:pt x="4714642" y="1595348"/>
                </a:lnTo>
                <a:lnTo>
                  <a:pt x="4679728" y="1569034"/>
                </a:lnTo>
                <a:lnTo>
                  <a:pt x="4671001" y="1562456"/>
                </a:lnTo>
                <a:lnTo>
                  <a:pt x="4659481" y="1541421"/>
                </a:lnTo>
                <a:lnTo>
                  <a:pt x="4636087" y="1536143"/>
                </a:lnTo>
                <a:lnTo>
                  <a:pt x="4609902" y="1516408"/>
                </a:lnTo>
                <a:lnTo>
                  <a:pt x="4586508" y="1511129"/>
                </a:lnTo>
                <a:lnTo>
                  <a:pt x="4571842" y="1512429"/>
                </a:lnTo>
                <a:lnTo>
                  <a:pt x="4565906" y="1520306"/>
                </a:lnTo>
                <a:lnTo>
                  <a:pt x="4548448" y="1507149"/>
                </a:lnTo>
                <a:lnTo>
                  <a:pt x="4536575" y="1522905"/>
                </a:lnTo>
                <a:lnTo>
                  <a:pt x="4530637" y="1530783"/>
                </a:lnTo>
                <a:lnTo>
                  <a:pt x="4521909" y="1524205"/>
                </a:lnTo>
                <a:lnTo>
                  <a:pt x="4513535" y="1480837"/>
                </a:lnTo>
                <a:lnTo>
                  <a:pt x="4505162" y="1437469"/>
                </a:lnTo>
                <a:lnTo>
                  <a:pt x="4537284" y="1449325"/>
                </a:lnTo>
                <a:lnTo>
                  <a:pt x="4572198" y="1475639"/>
                </a:lnTo>
                <a:lnTo>
                  <a:pt x="4607111" y="1501952"/>
                </a:lnTo>
                <a:lnTo>
                  <a:pt x="4645170" y="1505931"/>
                </a:lnTo>
                <a:lnTo>
                  <a:pt x="4651107" y="1498054"/>
                </a:lnTo>
                <a:lnTo>
                  <a:pt x="4662981" y="1482299"/>
                </a:lnTo>
                <a:lnTo>
                  <a:pt x="4668918" y="1474421"/>
                </a:lnTo>
                <a:lnTo>
                  <a:pt x="4657399" y="1453386"/>
                </a:lnTo>
                <a:lnTo>
                  <a:pt x="4648671" y="1446808"/>
                </a:lnTo>
                <a:lnTo>
                  <a:pt x="4631214" y="1433651"/>
                </a:lnTo>
                <a:lnTo>
                  <a:pt x="4619694" y="1412616"/>
                </a:lnTo>
                <a:lnTo>
                  <a:pt x="4605385" y="1377127"/>
                </a:lnTo>
                <a:lnTo>
                  <a:pt x="4585136" y="1349514"/>
                </a:lnTo>
                <a:lnTo>
                  <a:pt x="4576408" y="1342936"/>
                </a:lnTo>
                <a:lnTo>
                  <a:pt x="4570471" y="1350813"/>
                </a:lnTo>
                <a:lnTo>
                  <a:pt x="4573262" y="1365270"/>
                </a:lnTo>
                <a:lnTo>
                  <a:pt x="4584782" y="1386304"/>
                </a:lnTo>
                <a:lnTo>
                  <a:pt x="4558597" y="1366569"/>
                </a:lnTo>
                <a:lnTo>
                  <a:pt x="4532412" y="1346834"/>
                </a:lnTo>
                <a:lnTo>
                  <a:pt x="4474104" y="1315243"/>
                </a:lnTo>
                <a:lnTo>
                  <a:pt x="4447564" y="1332297"/>
                </a:lnTo>
                <a:lnTo>
                  <a:pt x="4453501" y="1324420"/>
                </a:lnTo>
                <a:lnTo>
                  <a:pt x="4444773" y="1317842"/>
                </a:lnTo>
                <a:lnTo>
                  <a:pt x="4424526" y="1290229"/>
                </a:lnTo>
                <a:lnTo>
                  <a:pt x="4407069" y="1277072"/>
                </a:lnTo>
                <a:lnTo>
                  <a:pt x="4389613" y="1263916"/>
                </a:lnTo>
                <a:lnTo>
                  <a:pt x="4366218" y="1258637"/>
                </a:lnTo>
                <a:lnTo>
                  <a:pt x="4354699" y="1237603"/>
                </a:lnTo>
                <a:lnTo>
                  <a:pt x="4331305" y="1232325"/>
                </a:lnTo>
                <a:lnTo>
                  <a:pt x="4322577" y="1225746"/>
                </a:lnTo>
                <a:lnTo>
                  <a:pt x="4311056" y="1204712"/>
                </a:lnTo>
                <a:lnTo>
                  <a:pt x="4308266" y="1190256"/>
                </a:lnTo>
                <a:lnTo>
                  <a:pt x="4293600" y="1191555"/>
                </a:lnTo>
                <a:lnTo>
                  <a:pt x="4278935" y="1192855"/>
                </a:lnTo>
                <a:lnTo>
                  <a:pt x="4249959" y="1158664"/>
                </a:lnTo>
                <a:lnTo>
                  <a:pt x="4270561" y="1149487"/>
                </a:lnTo>
                <a:lnTo>
                  <a:pt x="4285228" y="1148188"/>
                </a:lnTo>
                <a:lnTo>
                  <a:pt x="4299893" y="1146888"/>
                </a:lnTo>
                <a:lnTo>
                  <a:pt x="4320140" y="1174500"/>
                </a:lnTo>
                <a:lnTo>
                  <a:pt x="4343535" y="1179779"/>
                </a:lnTo>
                <a:lnTo>
                  <a:pt x="4366928" y="1185058"/>
                </a:lnTo>
                <a:lnTo>
                  <a:pt x="4378447" y="1206093"/>
                </a:lnTo>
                <a:lnTo>
                  <a:pt x="4401841" y="1211371"/>
                </a:lnTo>
                <a:lnTo>
                  <a:pt x="4428026" y="1231106"/>
                </a:lnTo>
                <a:lnTo>
                  <a:pt x="4451420" y="1236384"/>
                </a:lnTo>
                <a:lnTo>
                  <a:pt x="4463294" y="1220629"/>
                </a:lnTo>
                <a:lnTo>
                  <a:pt x="4460504" y="1206173"/>
                </a:lnTo>
                <a:lnTo>
                  <a:pt x="4457712" y="1191717"/>
                </a:lnTo>
                <a:lnTo>
                  <a:pt x="4454921" y="1177261"/>
                </a:lnTo>
                <a:lnTo>
                  <a:pt x="4437464" y="1164105"/>
                </a:lnTo>
                <a:lnTo>
                  <a:pt x="4434674" y="1149649"/>
                </a:lnTo>
                <a:lnTo>
                  <a:pt x="4472732" y="1153628"/>
                </a:lnTo>
                <a:lnTo>
                  <a:pt x="4444112" y="1082648"/>
                </a:lnTo>
                <a:lnTo>
                  <a:pt x="4426654" y="1069492"/>
                </a:lnTo>
                <a:lnTo>
                  <a:pt x="4391741" y="1043179"/>
                </a:lnTo>
                <a:lnTo>
                  <a:pt x="4374285" y="1030023"/>
                </a:lnTo>
                <a:lnTo>
                  <a:pt x="4359619" y="1031321"/>
                </a:lnTo>
                <a:lnTo>
                  <a:pt x="4344953" y="1032621"/>
                </a:lnTo>
                <a:lnTo>
                  <a:pt x="4327142" y="1056254"/>
                </a:lnTo>
                <a:lnTo>
                  <a:pt x="4303749" y="1050975"/>
                </a:lnTo>
                <a:lnTo>
                  <a:pt x="4306539" y="1065431"/>
                </a:lnTo>
                <a:lnTo>
                  <a:pt x="4300602" y="1073310"/>
                </a:lnTo>
                <a:lnTo>
                  <a:pt x="4294666" y="1081187"/>
                </a:lnTo>
                <a:lnTo>
                  <a:pt x="4251023" y="1048295"/>
                </a:lnTo>
                <a:lnTo>
                  <a:pt x="4207382" y="1015404"/>
                </a:lnTo>
                <a:lnTo>
                  <a:pt x="4192716" y="1016703"/>
                </a:lnTo>
                <a:lnTo>
                  <a:pt x="4183988" y="1010125"/>
                </a:lnTo>
                <a:lnTo>
                  <a:pt x="4166531" y="996969"/>
                </a:lnTo>
                <a:lnTo>
                  <a:pt x="4137200" y="999567"/>
                </a:lnTo>
                <a:lnTo>
                  <a:pt x="4125325" y="1015323"/>
                </a:lnTo>
                <a:lnTo>
                  <a:pt x="4110306" y="1053412"/>
                </a:lnTo>
                <a:lnTo>
                  <a:pt x="4119035" y="1059990"/>
                </a:lnTo>
                <a:lnTo>
                  <a:pt x="4127762" y="1066569"/>
                </a:lnTo>
                <a:lnTo>
                  <a:pt x="4153947" y="1086303"/>
                </a:lnTo>
                <a:lnTo>
                  <a:pt x="4159884" y="1078426"/>
                </a:lnTo>
                <a:lnTo>
                  <a:pt x="4162675" y="1092882"/>
                </a:lnTo>
                <a:lnTo>
                  <a:pt x="4180132" y="1106038"/>
                </a:lnTo>
                <a:lnTo>
                  <a:pt x="4182924" y="1120494"/>
                </a:lnTo>
                <a:lnTo>
                  <a:pt x="4176986" y="1128371"/>
                </a:lnTo>
                <a:lnTo>
                  <a:pt x="4168258" y="1121793"/>
                </a:lnTo>
                <a:lnTo>
                  <a:pt x="4147655" y="1130970"/>
                </a:lnTo>
                <a:lnTo>
                  <a:pt x="4129843" y="1154603"/>
                </a:lnTo>
                <a:lnTo>
                  <a:pt x="4109241" y="1163780"/>
                </a:lnTo>
                <a:lnTo>
                  <a:pt x="4100513" y="1157203"/>
                </a:lnTo>
                <a:lnTo>
                  <a:pt x="4083056" y="1144046"/>
                </a:lnTo>
                <a:lnTo>
                  <a:pt x="4050934" y="1132190"/>
                </a:lnTo>
                <a:lnTo>
                  <a:pt x="4027540" y="1126910"/>
                </a:lnTo>
                <a:lnTo>
                  <a:pt x="4021603" y="1134788"/>
                </a:lnTo>
                <a:lnTo>
                  <a:pt x="4010083" y="1113754"/>
                </a:lnTo>
                <a:lnTo>
                  <a:pt x="4007293" y="1099298"/>
                </a:lnTo>
                <a:lnTo>
                  <a:pt x="4019167" y="1083542"/>
                </a:lnTo>
                <a:lnTo>
                  <a:pt x="4001710" y="1070385"/>
                </a:lnTo>
                <a:lnTo>
                  <a:pt x="3958068" y="1037495"/>
                </a:lnTo>
                <a:lnTo>
                  <a:pt x="3949339" y="1030917"/>
                </a:lnTo>
                <a:lnTo>
                  <a:pt x="3937820" y="1009882"/>
                </a:lnTo>
                <a:lnTo>
                  <a:pt x="3931883" y="1017759"/>
                </a:lnTo>
                <a:lnTo>
                  <a:pt x="3917218" y="1019060"/>
                </a:lnTo>
                <a:lnTo>
                  <a:pt x="3893824" y="1013780"/>
                </a:lnTo>
                <a:lnTo>
                  <a:pt x="3882304" y="992746"/>
                </a:lnTo>
                <a:lnTo>
                  <a:pt x="3873576" y="986168"/>
                </a:lnTo>
                <a:lnTo>
                  <a:pt x="3864848" y="979590"/>
                </a:lnTo>
                <a:lnTo>
                  <a:pt x="3852974" y="995345"/>
                </a:lnTo>
                <a:lnTo>
                  <a:pt x="3835517" y="982188"/>
                </a:lnTo>
                <a:lnTo>
                  <a:pt x="3826789" y="975611"/>
                </a:lnTo>
                <a:lnTo>
                  <a:pt x="3815269" y="954576"/>
                </a:lnTo>
                <a:lnTo>
                  <a:pt x="3806541" y="947998"/>
                </a:lnTo>
                <a:lnTo>
                  <a:pt x="3800604" y="955876"/>
                </a:lnTo>
                <a:lnTo>
                  <a:pt x="3771272" y="958474"/>
                </a:lnTo>
                <a:lnTo>
                  <a:pt x="3756607" y="959774"/>
                </a:lnTo>
                <a:lnTo>
                  <a:pt x="3736004" y="968951"/>
                </a:lnTo>
                <a:lnTo>
                  <a:pt x="3724130" y="984706"/>
                </a:lnTo>
                <a:lnTo>
                  <a:pt x="3695154" y="950516"/>
                </a:lnTo>
                <a:lnTo>
                  <a:pt x="3660240" y="924203"/>
                </a:lnTo>
                <a:lnTo>
                  <a:pt x="3648722" y="903168"/>
                </a:lnTo>
                <a:lnTo>
                  <a:pt x="3637201" y="882134"/>
                </a:lnTo>
                <a:lnTo>
                  <a:pt x="3634411" y="867678"/>
                </a:lnTo>
                <a:lnTo>
                  <a:pt x="3643493" y="837467"/>
                </a:lnTo>
                <a:lnTo>
                  <a:pt x="3640702" y="823010"/>
                </a:lnTo>
                <a:lnTo>
                  <a:pt x="3623246" y="809854"/>
                </a:lnTo>
                <a:lnTo>
                  <a:pt x="3608581" y="811154"/>
                </a:lnTo>
                <a:lnTo>
                  <a:pt x="3591479" y="761207"/>
                </a:lnTo>
                <a:lnTo>
                  <a:pt x="3571586" y="696805"/>
                </a:lnTo>
                <a:lnTo>
                  <a:pt x="3565649" y="704684"/>
                </a:lnTo>
                <a:lnTo>
                  <a:pt x="3551338" y="669193"/>
                </a:lnTo>
                <a:lnTo>
                  <a:pt x="3557275" y="661316"/>
                </a:lnTo>
                <a:lnTo>
                  <a:pt x="3577878" y="652138"/>
                </a:lnTo>
                <a:lnTo>
                  <a:pt x="3549256" y="581159"/>
                </a:lnTo>
                <a:lnTo>
                  <a:pt x="3555194" y="573281"/>
                </a:lnTo>
                <a:lnTo>
                  <a:pt x="3563922" y="579858"/>
                </a:lnTo>
                <a:lnTo>
                  <a:pt x="3590107" y="599593"/>
                </a:lnTo>
                <a:lnTo>
                  <a:pt x="3607564" y="612750"/>
                </a:lnTo>
                <a:lnTo>
                  <a:pt x="3622229" y="611450"/>
                </a:lnTo>
                <a:lnTo>
                  <a:pt x="3636895" y="610151"/>
                </a:lnTo>
                <a:lnTo>
                  <a:pt x="3782840" y="670736"/>
                </a:lnTo>
                <a:lnTo>
                  <a:pt x="3788777" y="662858"/>
                </a:lnTo>
                <a:lnTo>
                  <a:pt x="3797505" y="669436"/>
                </a:lnTo>
                <a:lnTo>
                  <a:pt x="3803442" y="661558"/>
                </a:lnTo>
                <a:lnTo>
                  <a:pt x="3818108" y="660259"/>
                </a:lnTo>
                <a:lnTo>
                  <a:pt x="3853021" y="686573"/>
                </a:lnTo>
                <a:lnTo>
                  <a:pt x="3887934" y="712885"/>
                </a:lnTo>
                <a:lnTo>
                  <a:pt x="3963698" y="757633"/>
                </a:lnTo>
                <a:lnTo>
                  <a:pt x="3984301" y="748456"/>
                </a:lnTo>
                <a:lnTo>
                  <a:pt x="3993030" y="755035"/>
                </a:lnTo>
                <a:lnTo>
                  <a:pt x="4019215" y="774770"/>
                </a:lnTo>
                <a:lnTo>
                  <a:pt x="4039462" y="802382"/>
                </a:lnTo>
                <a:lnTo>
                  <a:pt x="4054127" y="801082"/>
                </a:lnTo>
                <a:lnTo>
                  <a:pt x="4074730" y="791905"/>
                </a:lnTo>
                <a:lnTo>
                  <a:pt x="4083459" y="798484"/>
                </a:lnTo>
                <a:lnTo>
                  <a:pt x="4100915" y="811640"/>
                </a:lnTo>
                <a:lnTo>
                  <a:pt x="4109643" y="818218"/>
                </a:lnTo>
                <a:lnTo>
                  <a:pt x="4133038" y="823497"/>
                </a:lnTo>
                <a:lnTo>
                  <a:pt x="4135828" y="837953"/>
                </a:lnTo>
                <a:lnTo>
                  <a:pt x="4144557" y="844531"/>
                </a:lnTo>
                <a:lnTo>
                  <a:pt x="4176679" y="856389"/>
                </a:lnTo>
                <a:lnTo>
                  <a:pt x="4206010" y="853790"/>
                </a:lnTo>
                <a:lnTo>
                  <a:pt x="4223467" y="866947"/>
                </a:lnTo>
                <a:lnTo>
                  <a:pt x="4232195" y="873524"/>
                </a:lnTo>
                <a:lnTo>
                  <a:pt x="4214384" y="897157"/>
                </a:lnTo>
                <a:lnTo>
                  <a:pt x="4229050" y="895858"/>
                </a:lnTo>
                <a:lnTo>
                  <a:pt x="4237777" y="902436"/>
                </a:lnTo>
                <a:lnTo>
                  <a:pt x="4246506" y="909014"/>
                </a:lnTo>
                <a:lnTo>
                  <a:pt x="4258026" y="930049"/>
                </a:lnTo>
                <a:lnTo>
                  <a:pt x="4284210" y="949783"/>
                </a:lnTo>
                <a:lnTo>
                  <a:pt x="4313542" y="947185"/>
                </a:lnTo>
                <a:lnTo>
                  <a:pt x="4336935" y="952464"/>
                </a:lnTo>
                <a:lnTo>
                  <a:pt x="4363120" y="972198"/>
                </a:lnTo>
                <a:lnTo>
                  <a:pt x="4392451" y="969599"/>
                </a:lnTo>
                <a:lnTo>
                  <a:pt x="4418636" y="989334"/>
                </a:lnTo>
                <a:lnTo>
                  <a:pt x="4471006" y="1028804"/>
                </a:lnTo>
                <a:lnTo>
                  <a:pt x="4514649" y="1061695"/>
                </a:lnTo>
                <a:lnTo>
                  <a:pt x="4572955" y="1093287"/>
                </a:lnTo>
                <a:lnTo>
                  <a:pt x="4625325" y="1132756"/>
                </a:lnTo>
                <a:lnTo>
                  <a:pt x="4642781" y="1145912"/>
                </a:lnTo>
                <a:lnTo>
                  <a:pt x="4645573" y="1160368"/>
                </a:lnTo>
                <a:lnTo>
                  <a:pt x="4639635" y="1168246"/>
                </a:lnTo>
                <a:lnTo>
                  <a:pt x="4598785" y="1149810"/>
                </a:lnTo>
                <a:lnTo>
                  <a:pt x="4575391" y="1144532"/>
                </a:lnTo>
                <a:lnTo>
                  <a:pt x="4546059" y="1147131"/>
                </a:lnTo>
                <a:lnTo>
                  <a:pt x="4537332" y="1140553"/>
                </a:lnTo>
                <a:lnTo>
                  <a:pt x="4528603" y="1133974"/>
                </a:lnTo>
                <a:lnTo>
                  <a:pt x="4519875" y="1127396"/>
                </a:lnTo>
                <a:lnTo>
                  <a:pt x="4519520" y="1164185"/>
                </a:lnTo>
                <a:lnTo>
                  <a:pt x="4531040" y="1185220"/>
                </a:lnTo>
                <a:lnTo>
                  <a:pt x="4551288" y="1212832"/>
                </a:lnTo>
                <a:lnTo>
                  <a:pt x="4542204" y="1243044"/>
                </a:lnTo>
                <a:lnTo>
                  <a:pt x="4539059" y="1265378"/>
                </a:lnTo>
                <a:lnTo>
                  <a:pt x="4544641" y="1294290"/>
                </a:lnTo>
                <a:lnTo>
                  <a:pt x="4559306" y="1292989"/>
                </a:lnTo>
                <a:lnTo>
                  <a:pt x="4568035" y="1299568"/>
                </a:lnTo>
                <a:lnTo>
                  <a:pt x="4591428" y="1304847"/>
                </a:lnTo>
                <a:lnTo>
                  <a:pt x="4600156" y="1311425"/>
                </a:lnTo>
                <a:lnTo>
                  <a:pt x="4606449" y="1266758"/>
                </a:lnTo>
                <a:lnTo>
                  <a:pt x="4629843" y="1272036"/>
                </a:lnTo>
                <a:lnTo>
                  <a:pt x="4647300" y="1285193"/>
                </a:lnTo>
                <a:lnTo>
                  <a:pt x="4682213" y="1311506"/>
                </a:lnTo>
                <a:lnTo>
                  <a:pt x="4714335" y="1323363"/>
                </a:lnTo>
                <a:lnTo>
                  <a:pt x="4737728" y="1328643"/>
                </a:lnTo>
                <a:lnTo>
                  <a:pt x="4758331" y="1319465"/>
                </a:lnTo>
                <a:lnTo>
                  <a:pt x="4769850" y="1340499"/>
                </a:lnTo>
                <a:lnTo>
                  <a:pt x="4772642" y="1354955"/>
                </a:lnTo>
                <a:lnTo>
                  <a:pt x="4775433" y="1369412"/>
                </a:lnTo>
                <a:lnTo>
                  <a:pt x="4796035" y="1360234"/>
                </a:lnTo>
                <a:lnTo>
                  <a:pt x="4799181" y="1337900"/>
                </a:lnTo>
                <a:lnTo>
                  <a:pt x="4796391" y="1323444"/>
                </a:lnTo>
                <a:lnTo>
                  <a:pt x="4776143" y="1295832"/>
                </a:lnTo>
                <a:lnTo>
                  <a:pt x="4741229" y="1269519"/>
                </a:lnTo>
                <a:lnTo>
                  <a:pt x="4720982" y="1241906"/>
                </a:lnTo>
                <a:lnTo>
                  <a:pt x="4697588" y="1236628"/>
                </a:lnTo>
                <a:lnTo>
                  <a:pt x="4680130" y="1223471"/>
                </a:lnTo>
                <a:lnTo>
                  <a:pt x="4671403" y="1216893"/>
                </a:lnTo>
                <a:lnTo>
                  <a:pt x="4668611" y="1202436"/>
                </a:lnTo>
                <a:lnTo>
                  <a:pt x="4683277" y="1201137"/>
                </a:lnTo>
                <a:lnTo>
                  <a:pt x="4709462" y="1220872"/>
                </a:lnTo>
                <a:lnTo>
                  <a:pt x="4732856" y="1226152"/>
                </a:lnTo>
                <a:lnTo>
                  <a:pt x="4756249" y="1231429"/>
                </a:lnTo>
                <a:lnTo>
                  <a:pt x="4782434" y="1251164"/>
                </a:lnTo>
                <a:lnTo>
                  <a:pt x="4799891" y="1264321"/>
                </a:lnTo>
                <a:lnTo>
                  <a:pt x="4811411" y="1285355"/>
                </a:lnTo>
                <a:lnTo>
                  <a:pt x="4840742" y="1282756"/>
                </a:lnTo>
                <a:lnTo>
                  <a:pt x="4866928" y="1302491"/>
                </a:lnTo>
                <a:lnTo>
                  <a:pt x="4887175" y="1330104"/>
                </a:lnTo>
                <a:lnTo>
                  <a:pt x="4907422" y="1357716"/>
                </a:lnTo>
                <a:lnTo>
                  <a:pt x="4924879" y="1370873"/>
                </a:lnTo>
                <a:lnTo>
                  <a:pt x="4945482" y="1361695"/>
                </a:lnTo>
                <a:lnTo>
                  <a:pt x="4968521" y="1403765"/>
                </a:lnTo>
                <a:lnTo>
                  <a:pt x="5009372" y="1422200"/>
                </a:lnTo>
                <a:lnTo>
                  <a:pt x="5035557" y="1441934"/>
                </a:lnTo>
                <a:lnTo>
                  <a:pt x="5064533" y="1476125"/>
                </a:lnTo>
                <a:lnTo>
                  <a:pt x="5096655" y="1487982"/>
                </a:lnTo>
                <a:lnTo>
                  <a:pt x="5108174" y="1509016"/>
                </a:lnTo>
                <a:lnTo>
                  <a:pt x="5128422" y="1536629"/>
                </a:lnTo>
                <a:lnTo>
                  <a:pt x="5145879" y="1549786"/>
                </a:lnTo>
                <a:lnTo>
                  <a:pt x="5169271" y="1555064"/>
                </a:lnTo>
                <a:lnTo>
                  <a:pt x="5195456" y="1574799"/>
                </a:lnTo>
                <a:lnTo>
                  <a:pt x="5224433" y="1608990"/>
                </a:lnTo>
                <a:lnTo>
                  <a:pt x="5247472" y="1651058"/>
                </a:lnTo>
                <a:lnTo>
                  <a:pt x="5270866" y="1656338"/>
                </a:lnTo>
                <a:lnTo>
                  <a:pt x="5294260" y="1661616"/>
                </a:lnTo>
                <a:lnTo>
                  <a:pt x="5323236" y="1695807"/>
                </a:lnTo>
                <a:lnTo>
                  <a:pt x="5358150" y="1722120"/>
                </a:lnTo>
                <a:lnTo>
                  <a:pt x="5384334" y="1741854"/>
                </a:lnTo>
                <a:lnTo>
                  <a:pt x="5407374" y="1783923"/>
                </a:lnTo>
                <a:lnTo>
                  <a:pt x="5514904" y="1877318"/>
                </a:lnTo>
                <a:lnTo>
                  <a:pt x="5561338" y="1924665"/>
                </a:lnTo>
                <a:lnTo>
                  <a:pt x="5601833" y="1979890"/>
                </a:lnTo>
                <a:lnTo>
                  <a:pt x="5628018" y="1999625"/>
                </a:lnTo>
                <a:lnTo>
                  <a:pt x="5639538" y="2020660"/>
                </a:lnTo>
                <a:lnTo>
                  <a:pt x="5636391" y="2042993"/>
                </a:lnTo>
                <a:lnTo>
                  <a:pt x="5671304" y="2069306"/>
                </a:lnTo>
                <a:lnTo>
                  <a:pt x="5691553" y="2096918"/>
                </a:lnTo>
                <a:lnTo>
                  <a:pt x="5732048" y="2152143"/>
                </a:lnTo>
                <a:lnTo>
                  <a:pt x="5807457" y="2233681"/>
                </a:lnTo>
                <a:lnTo>
                  <a:pt x="5870991" y="2330974"/>
                </a:lnTo>
                <a:lnTo>
                  <a:pt x="6012726" y="2524262"/>
                </a:lnTo>
                <a:lnTo>
                  <a:pt x="6119548" y="2691236"/>
                </a:lnTo>
                <a:lnTo>
                  <a:pt x="6125485" y="2683359"/>
                </a:lnTo>
                <a:lnTo>
                  <a:pt x="6131422" y="2675481"/>
                </a:lnTo>
                <a:lnTo>
                  <a:pt x="6119903" y="2654447"/>
                </a:lnTo>
                <a:lnTo>
                  <a:pt x="6108383" y="2633413"/>
                </a:lnTo>
                <a:lnTo>
                  <a:pt x="6111529" y="2611079"/>
                </a:lnTo>
                <a:lnTo>
                  <a:pt x="6094073" y="2597922"/>
                </a:lnTo>
                <a:lnTo>
                  <a:pt x="6091281" y="2583467"/>
                </a:lnTo>
                <a:lnTo>
                  <a:pt x="6094427" y="2561133"/>
                </a:lnTo>
                <a:lnTo>
                  <a:pt x="6082908" y="2540098"/>
                </a:lnTo>
                <a:lnTo>
                  <a:pt x="6065806" y="2490152"/>
                </a:lnTo>
                <a:lnTo>
                  <a:pt x="6028102" y="2449383"/>
                </a:lnTo>
                <a:lnTo>
                  <a:pt x="5973295" y="2358669"/>
                </a:lnTo>
                <a:lnTo>
                  <a:pt x="5909406" y="2298164"/>
                </a:lnTo>
                <a:lnTo>
                  <a:pt x="5889158" y="2270552"/>
                </a:lnTo>
                <a:lnTo>
                  <a:pt x="5860182" y="2236362"/>
                </a:lnTo>
                <a:lnTo>
                  <a:pt x="5912906" y="2239042"/>
                </a:lnTo>
                <a:lnTo>
                  <a:pt x="5936300" y="2244320"/>
                </a:lnTo>
                <a:lnTo>
                  <a:pt x="5953756" y="2257476"/>
                </a:lnTo>
                <a:lnTo>
                  <a:pt x="5959693" y="2249599"/>
                </a:lnTo>
                <a:lnTo>
                  <a:pt x="5965632" y="2241721"/>
                </a:lnTo>
                <a:lnTo>
                  <a:pt x="5954112" y="2220686"/>
                </a:lnTo>
                <a:lnTo>
                  <a:pt x="5933864" y="2193074"/>
                </a:lnTo>
                <a:lnTo>
                  <a:pt x="5916407" y="2179918"/>
                </a:lnTo>
                <a:lnTo>
                  <a:pt x="5893368" y="2137849"/>
                </a:lnTo>
                <a:lnTo>
                  <a:pt x="5867183" y="2118114"/>
                </a:lnTo>
                <a:lnTo>
                  <a:pt x="5791420" y="2073366"/>
                </a:lnTo>
                <a:lnTo>
                  <a:pt x="5794566" y="2051033"/>
                </a:lnTo>
                <a:lnTo>
                  <a:pt x="5791774" y="2036577"/>
                </a:lnTo>
                <a:lnTo>
                  <a:pt x="5780255" y="2015542"/>
                </a:lnTo>
                <a:lnTo>
                  <a:pt x="5751279" y="1981352"/>
                </a:lnTo>
                <a:lnTo>
                  <a:pt x="5745697" y="1952440"/>
                </a:lnTo>
                <a:lnTo>
                  <a:pt x="5725449" y="1924827"/>
                </a:lnTo>
                <a:lnTo>
                  <a:pt x="5699264" y="1905092"/>
                </a:lnTo>
                <a:lnTo>
                  <a:pt x="5679016" y="1877480"/>
                </a:lnTo>
                <a:lnTo>
                  <a:pt x="5688099" y="1847269"/>
                </a:lnTo>
                <a:lnTo>
                  <a:pt x="5711493" y="1852548"/>
                </a:lnTo>
                <a:lnTo>
                  <a:pt x="5728950" y="1865704"/>
                </a:lnTo>
                <a:lnTo>
                  <a:pt x="5743260" y="1901194"/>
                </a:lnTo>
                <a:lnTo>
                  <a:pt x="5772237" y="1935385"/>
                </a:lnTo>
                <a:lnTo>
                  <a:pt x="5775027" y="1949841"/>
                </a:lnTo>
                <a:lnTo>
                  <a:pt x="5792485" y="1962998"/>
                </a:lnTo>
                <a:lnTo>
                  <a:pt x="5847646" y="2016922"/>
                </a:lnTo>
                <a:lnTo>
                  <a:pt x="5882204" y="2080026"/>
                </a:lnTo>
                <a:lnTo>
                  <a:pt x="5899661" y="2093183"/>
                </a:lnTo>
                <a:lnTo>
                  <a:pt x="5917117" y="2106338"/>
                </a:lnTo>
                <a:lnTo>
                  <a:pt x="5946093" y="2140529"/>
                </a:lnTo>
                <a:lnTo>
                  <a:pt x="5992172" y="2224666"/>
                </a:lnTo>
                <a:lnTo>
                  <a:pt x="6015211" y="2266734"/>
                </a:lnTo>
                <a:lnTo>
                  <a:pt x="6029521" y="2302225"/>
                </a:lnTo>
                <a:lnTo>
                  <a:pt x="6081891" y="2341694"/>
                </a:lnTo>
                <a:lnTo>
                  <a:pt x="6122387" y="2396919"/>
                </a:lnTo>
                <a:lnTo>
                  <a:pt x="6154153" y="2445567"/>
                </a:lnTo>
                <a:lnTo>
                  <a:pt x="6174046" y="2509969"/>
                </a:lnTo>
                <a:lnTo>
                  <a:pt x="6214187" y="2601983"/>
                </a:lnTo>
                <a:lnTo>
                  <a:pt x="6245600" y="2687419"/>
                </a:lnTo>
                <a:lnTo>
                  <a:pt x="6281885" y="2875347"/>
                </a:lnTo>
                <a:lnTo>
                  <a:pt x="6272447" y="2942347"/>
                </a:lnTo>
                <a:lnTo>
                  <a:pt x="6268946" y="3001471"/>
                </a:lnTo>
                <a:lnTo>
                  <a:pt x="6294066" y="3131575"/>
                </a:lnTo>
                <a:lnTo>
                  <a:pt x="6317460" y="3136853"/>
                </a:lnTo>
                <a:lnTo>
                  <a:pt x="6334917" y="3150009"/>
                </a:lnTo>
                <a:lnTo>
                  <a:pt x="6363893" y="3184200"/>
                </a:lnTo>
                <a:lnTo>
                  <a:pt x="6375057" y="3242024"/>
                </a:lnTo>
                <a:lnTo>
                  <a:pt x="6404388" y="3239426"/>
                </a:lnTo>
                <a:lnTo>
                  <a:pt x="6407180" y="3253882"/>
                </a:lnTo>
                <a:lnTo>
                  <a:pt x="6395305" y="3269636"/>
                </a:lnTo>
                <a:lnTo>
                  <a:pt x="6404034" y="3276215"/>
                </a:lnTo>
                <a:lnTo>
                  <a:pt x="6380640" y="3270937"/>
                </a:lnTo>
                <a:lnTo>
                  <a:pt x="6374349" y="3315604"/>
                </a:lnTo>
                <a:lnTo>
                  <a:pt x="6389014" y="3314304"/>
                </a:lnTo>
                <a:lnTo>
                  <a:pt x="6391804" y="3328760"/>
                </a:lnTo>
                <a:lnTo>
                  <a:pt x="6394596" y="3343216"/>
                </a:lnTo>
                <a:lnTo>
                  <a:pt x="6388658" y="3351094"/>
                </a:lnTo>
                <a:lnTo>
                  <a:pt x="6382721" y="3358971"/>
                </a:lnTo>
                <a:lnTo>
                  <a:pt x="6359328" y="3353692"/>
                </a:lnTo>
                <a:lnTo>
                  <a:pt x="6333143" y="3333958"/>
                </a:lnTo>
                <a:lnTo>
                  <a:pt x="6315687" y="3320801"/>
                </a:lnTo>
                <a:lnTo>
                  <a:pt x="6312895" y="3306345"/>
                </a:lnTo>
                <a:lnTo>
                  <a:pt x="6318832" y="3298468"/>
                </a:lnTo>
                <a:lnTo>
                  <a:pt x="6324769" y="3290590"/>
                </a:lnTo>
                <a:lnTo>
                  <a:pt x="6330707" y="3282712"/>
                </a:lnTo>
                <a:lnTo>
                  <a:pt x="6321977" y="3276134"/>
                </a:lnTo>
                <a:lnTo>
                  <a:pt x="6319187" y="3261678"/>
                </a:lnTo>
                <a:lnTo>
                  <a:pt x="6313249" y="3269556"/>
                </a:lnTo>
                <a:lnTo>
                  <a:pt x="6316041" y="3284012"/>
                </a:lnTo>
                <a:lnTo>
                  <a:pt x="6304166" y="3299767"/>
                </a:lnTo>
                <a:lnTo>
                  <a:pt x="6289501" y="3301066"/>
                </a:lnTo>
                <a:lnTo>
                  <a:pt x="6274835" y="3302366"/>
                </a:lnTo>
                <a:lnTo>
                  <a:pt x="6219320" y="3285230"/>
                </a:lnTo>
                <a:lnTo>
                  <a:pt x="6216173" y="3307564"/>
                </a:lnTo>
                <a:lnTo>
                  <a:pt x="6213027" y="3329898"/>
                </a:lnTo>
                <a:lnTo>
                  <a:pt x="6245149" y="3341755"/>
                </a:lnTo>
                <a:lnTo>
                  <a:pt x="6271335" y="3361489"/>
                </a:lnTo>
                <a:lnTo>
                  <a:pt x="6291582" y="3389102"/>
                </a:lnTo>
                <a:lnTo>
                  <a:pt x="6317767" y="3408837"/>
                </a:lnTo>
                <a:lnTo>
                  <a:pt x="6329287" y="3429870"/>
                </a:lnTo>
                <a:lnTo>
                  <a:pt x="6346743" y="3443027"/>
                </a:lnTo>
                <a:lnTo>
                  <a:pt x="6364200" y="3456185"/>
                </a:lnTo>
                <a:lnTo>
                  <a:pt x="6361055" y="3478518"/>
                </a:lnTo>
                <a:lnTo>
                  <a:pt x="6340452" y="3487695"/>
                </a:lnTo>
                <a:lnTo>
                  <a:pt x="6322640" y="3511328"/>
                </a:lnTo>
                <a:lnTo>
                  <a:pt x="6302037" y="3520505"/>
                </a:lnTo>
                <a:lnTo>
                  <a:pt x="6287372" y="3521804"/>
                </a:lnTo>
                <a:lnTo>
                  <a:pt x="6263978" y="3516526"/>
                </a:lnTo>
                <a:lnTo>
                  <a:pt x="6252103" y="3532281"/>
                </a:lnTo>
                <a:lnTo>
                  <a:pt x="6249312" y="3517826"/>
                </a:lnTo>
                <a:lnTo>
                  <a:pt x="6246521" y="3503369"/>
                </a:lnTo>
                <a:lnTo>
                  <a:pt x="6243730" y="3488913"/>
                </a:lnTo>
                <a:lnTo>
                  <a:pt x="6226273" y="3475757"/>
                </a:lnTo>
                <a:lnTo>
                  <a:pt x="6223482" y="3461301"/>
                </a:lnTo>
                <a:lnTo>
                  <a:pt x="6220690" y="3446845"/>
                </a:lnTo>
                <a:lnTo>
                  <a:pt x="6197297" y="3441566"/>
                </a:lnTo>
                <a:lnTo>
                  <a:pt x="6191361" y="3449444"/>
                </a:lnTo>
                <a:lnTo>
                  <a:pt x="6162029" y="3452042"/>
                </a:lnTo>
                <a:lnTo>
                  <a:pt x="6164821" y="3466499"/>
                </a:lnTo>
                <a:lnTo>
                  <a:pt x="6173549" y="3473077"/>
                </a:lnTo>
                <a:lnTo>
                  <a:pt x="6191006" y="3486234"/>
                </a:lnTo>
                <a:lnTo>
                  <a:pt x="6217190" y="3505968"/>
                </a:lnTo>
                <a:lnTo>
                  <a:pt x="6225918" y="3512546"/>
                </a:lnTo>
                <a:lnTo>
                  <a:pt x="6228710" y="3527002"/>
                </a:lnTo>
                <a:lnTo>
                  <a:pt x="6234292" y="3555915"/>
                </a:lnTo>
                <a:lnTo>
                  <a:pt x="6239875" y="3584826"/>
                </a:lnTo>
                <a:lnTo>
                  <a:pt x="6242311" y="3636072"/>
                </a:lnTo>
                <a:lnTo>
                  <a:pt x="6239165" y="3658405"/>
                </a:lnTo>
                <a:lnTo>
                  <a:pt x="6250685" y="3679440"/>
                </a:lnTo>
                <a:lnTo>
                  <a:pt x="6268140" y="3692596"/>
                </a:lnTo>
                <a:lnTo>
                  <a:pt x="6300264" y="3704453"/>
                </a:lnTo>
                <a:lnTo>
                  <a:pt x="6311782" y="3725488"/>
                </a:lnTo>
                <a:lnTo>
                  <a:pt x="6305846" y="3733365"/>
                </a:lnTo>
                <a:lnTo>
                  <a:pt x="6299553" y="3778032"/>
                </a:lnTo>
                <a:lnTo>
                  <a:pt x="6276159" y="3772754"/>
                </a:lnTo>
                <a:lnTo>
                  <a:pt x="6273013" y="3795087"/>
                </a:lnTo>
                <a:lnTo>
                  <a:pt x="6275083" y="3805805"/>
                </a:lnTo>
                <a:lnTo>
                  <a:pt x="5516921" y="3805806"/>
                </a:lnTo>
                <a:lnTo>
                  <a:pt x="5513908" y="3803535"/>
                </a:lnTo>
                <a:lnTo>
                  <a:pt x="5508813" y="3805806"/>
                </a:lnTo>
                <a:lnTo>
                  <a:pt x="5433140" y="3805805"/>
                </a:lnTo>
                <a:lnTo>
                  <a:pt x="5431852" y="3803455"/>
                </a:lnTo>
                <a:lnTo>
                  <a:pt x="5420333" y="3782420"/>
                </a:lnTo>
                <a:lnTo>
                  <a:pt x="5402876" y="3769263"/>
                </a:lnTo>
                <a:lnTo>
                  <a:pt x="5373545" y="3771862"/>
                </a:lnTo>
                <a:lnTo>
                  <a:pt x="5361671" y="3787618"/>
                </a:lnTo>
                <a:lnTo>
                  <a:pt x="5347005" y="3788917"/>
                </a:lnTo>
                <a:lnTo>
                  <a:pt x="5332340" y="3790217"/>
                </a:lnTo>
                <a:lnTo>
                  <a:pt x="5320592" y="3805805"/>
                </a:lnTo>
                <a:lnTo>
                  <a:pt x="5265075" y="3805805"/>
                </a:lnTo>
                <a:lnTo>
                  <a:pt x="5244702" y="3761224"/>
                </a:lnTo>
                <a:lnTo>
                  <a:pt x="5233183" y="3740190"/>
                </a:lnTo>
                <a:lnTo>
                  <a:pt x="5227600" y="3711278"/>
                </a:lnTo>
                <a:lnTo>
                  <a:pt x="5204207" y="3705999"/>
                </a:lnTo>
                <a:lnTo>
                  <a:pt x="5206643" y="3757244"/>
                </a:lnTo>
                <a:lnTo>
                  <a:pt x="5174521" y="3745388"/>
                </a:lnTo>
                <a:lnTo>
                  <a:pt x="5171374" y="3767721"/>
                </a:lnTo>
                <a:lnTo>
                  <a:pt x="5165438" y="3775599"/>
                </a:lnTo>
                <a:lnTo>
                  <a:pt x="5153918" y="3754564"/>
                </a:lnTo>
                <a:lnTo>
                  <a:pt x="5133671" y="3726952"/>
                </a:lnTo>
                <a:lnTo>
                  <a:pt x="5116214" y="3713795"/>
                </a:lnTo>
                <a:lnTo>
                  <a:pt x="5084091" y="3701939"/>
                </a:lnTo>
                <a:lnTo>
                  <a:pt x="5072217" y="3717694"/>
                </a:lnTo>
                <a:lnTo>
                  <a:pt x="5060342" y="3733449"/>
                </a:lnTo>
                <a:lnTo>
                  <a:pt x="5054406" y="3741327"/>
                </a:lnTo>
                <a:lnTo>
                  <a:pt x="5048468" y="3749205"/>
                </a:lnTo>
                <a:lnTo>
                  <a:pt x="5057197" y="3755783"/>
                </a:lnTo>
                <a:lnTo>
                  <a:pt x="5068716" y="3776817"/>
                </a:lnTo>
                <a:lnTo>
                  <a:pt x="5054050" y="3778117"/>
                </a:lnTo>
                <a:lnTo>
                  <a:pt x="5045322" y="3771538"/>
                </a:lnTo>
                <a:lnTo>
                  <a:pt x="5019137" y="3751804"/>
                </a:lnTo>
                <a:lnTo>
                  <a:pt x="5004472" y="3753103"/>
                </a:lnTo>
                <a:lnTo>
                  <a:pt x="4989807" y="3754403"/>
                </a:lnTo>
                <a:lnTo>
                  <a:pt x="4983869" y="3762280"/>
                </a:lnTo>
                <a:lnTo>
                  <a:pt x="4986660" y="3776736"/>
                </a:lnTo>
                <a:lnTo>
                  <a:pt x="5012845" y="3796471"/>
                </a:lnTo>
                <a:lnTo>
                  <a:pt x="5025230" y="3805805"/>
                </a:lnTo>
                <a:lnTo>
                  <a:pt x="1" y="3805805"/>
                </a:lnTo>
                <a:lnTo>
                  <a:pt x="0" y="544509"/>
                </a:lnTo>
                <a:lnTo>
                  <a:pt x="24002" y="555341"/>
                </a:lnTo>
                <a:lnTo>
                  <a:pt x="32730" y="561919"/>
                </a:lnTo>
                <a:lnTo>
                  <a:pt x="44605" y="546164"/>
                </a:lnTo>
                <a:lnTo>
                  <a:pt x="35876" y="539585"/>
                </a:lnTo>
                <a:lnTo>
                  <a:pt x="27148" y="533007"/>
                </a:lnTo>
                <a:lnTo>
                  <a:pt x="24357" y="518551"/>
                </a:lnTo>
                <a:lnTo>
                  <a:pt x="12837" y="497516"/>
                </a:lnTo>
                <a:lnTo>
                  <a:pt x="0" y="514549"/>
                </a:lnTo>
                <a:lnTo>
                  <a:pt x="0" y="441912"/>
                </a:lnTo>
                <a:lnTo>
                  <a:pt x="13547" y="423938"/>
                </a:lnTo>
                <a:lnTo>
                  <a:pt x="37296" y="392427"/>
                </a:lnTo>
                <a:lnTo>
                  <a:pt x="34505" y="377970"/>
                </a:lnTo>
                <a:lnTo>
                  <a:pt x="28922" y="349058"/>
                </a:lnTo>
                <a:lnTo>
                  <a:pt x="52316" y="354337"/>
                </a:lnTo>
                <a:lnTo>
                  <a:pt x="51962" y="391127"/>
                </a:lnTo>
                <a:lnTo>
                  <a:pt x="54753" y="405582"/>
                </a:lnTo>
                <a:lnTo>
                  <a:pt x="72209" y="418740"/>
                </a:lnTo>
                <a:lnTo>
                  <a:pt x="98749" y="401684"/>
                </a:lnTo>
                <a:lnTo>
                  <a:pt x="113414" y="400385"/>
                </a:lnTo>
                <a:lnTo>
                  <a:pt x="125289" y="384630"/>
                </a:lnTo>
                <a:lnTo>
                  <a:pt x="142746" y="397786"/>
                </a:lnTo>
                <a:lnTo>
                  <a:pt x="151474" y="404365"/>
                </a:lnTo>
                <a:lnTo>
                  <a:pt x="162993" y="425399"/>
                </a:lnTo>
                <a:lnTo>
                  <a:pt x="172077" y="395188"/>
                </a:lnTo>
                <a:lnTo>
                  <a:pt x="175223" y="372854"/>
                </a:lnTo>
                <a:lnTo>
                  <a:pt x="169641" y="343942"/>
                </a:lnTo>
                <a:lnTo>
                  <a:pt x="172787" y="321608"/>
                </a:lnTo>
                <a:lnTo>
                  <a:pt x="181869" y="291396"/>
                </a:lnTo>
                <a:lnTo>
                  <a:pt x="190952" y="261185"/>
                </a:lnTo>
                <a:lnTo>
                  <a:pt x="208409" y="274342"/>
                </a:lnTo>
                <a:lnTo>
                  <a:pt x="223075" y="273042"/>
                </a:lnTo>
                <a:lnTo>
                  <a:pt x="240532" y="286199"/>
                </a:lnTo>
                <a:lnTo>
                  <a:pt x="255197" y="284900"/>
                </a:lnTo>
                <a:lnTo>
                  <a:pt x="258343" y="262566"/>
                </a:lnTo>
                <a:lnTo>
                  <a:pt x="278945" y="253389"/>
                </a:lnTo>
                <a:lnTo>
                  <a:pt x="302340" y="258667"/>
                </a:lnTo>
                <a:lnTo>
                  <a:pt x="314214" y="242912"/>
                </a:lnTo>
                <a:lnTo>
                  <a:pt x="325733" y="263946"/>
                </a:lnTo>
                <a:lnTo>
                  <a:pt x="319796" y="271824"/>
                </a:lnTo>
                <a:lnTo>
                  <a:pt x="313859" y="279702"/>
                </a:lnTo>
                <a:lnTo>
                  <a:pt x="307921" y="287580"/>
                </a:lnTo>
                <a:lnTo>
                  <a:pt x="290466" y="274423"/>
                </a:lnTo>
                <a:lnTo>
                  <a:pt x="281381" y="304634"/>
                </a:lnTo>
                <a:lnTo>
                  <a:pt x="269507" y="320390"/>
                </a:lnTo>
                <a:lnTo>
                  <a:pt x="254842" y="321689"/>
                </a:lnTo>
                <a:lnTo>
                  <a:pt x="246114" y="315111"/>
                </a:lnTo>
                <a:lnTo>
                  <a:pt x="231449" y="316411"/>
                </a:lnTo>
                <a:lnTo>
                  <a:pt x="219573" y="332166"/>
                </a:lnTo>
                <a:lnTo>
                  <a:pt x="222365" y="346621"/>
                </a:lnTo>
                <a:lnTo>
                  <a:pt x="239822" y="359778"/>
                </a:lnTo>
                <a:lnTo>
                  <a:pt x="266007" y="379513"/>
                </a:lnTo>
                <a:lnTo>
                  <a:pt x="298128" y="391370"/>
                </a:lnTo>
                <a:lnTo>
                  <a:pt x="306857" y="397949"/>
                </a:lnTo>
                <a:lnTo>
                  <a:pt x="318377" y="418982"/>
                </a:lnTo>
                <a:lnTo>
                  <a:pt x="359937" y="363839"/>
                </a:lnTo>
                <a:lnTo>
                  <a:pt x="377748" y="340205"/>
                </a:lnTo>
                <a:lnTo>
                  <a:pt x="392769" y="302116"/>
                </a:lnTo>
                <a:lnTo>
                  <a:pt x="404288" y="323151"/>
                </a:lnTo>
                <a:lnTo>
                  <a:pt x="415808" y="344184"/>
                </a:lnTo>
                <a:lnTo>
                  <a:pt x="424181" y="387553"/>
                </a:lnTo>
                <a:lnTo>
                  <a:pt x="403578" y="396730"/>
                </a:lnTo>
                <a:lnTo>
                  <a:pt x="406370" y="411186"/>
                </a:lnTo>
                <a:lnTo>
                  <a:pt x="415098" y="417764"/>
                </a:lnTo>
                <a:lnTo>
                  <a:pt x="411952" y="440097"/>
                </a:lnTo>
                <a:lnTo>
                  <a:pt x="444074" y="451955"/>
                </a:lnTo>
                <a:lnTo>
                  <a:pt x="440929" y="474288"/>
                </a:lnTo>
                <a:lnTo>
                  <a:pt x="446866" y="466411"/>
                </a:lnTo>
                <a:lnTo>
                  <a:pt x="461530" y="465111"/>
                </a:lnTo>
                <a:lnTo>
                  <a:pt x="490862" y="462513"/>
                </a:lnTo>
                <a:lnTo>
                  <a:pt x="505527" y="461212"/>
                </a:lnTo>
                <a:lnTo>
                  <a:pt x="511465" y="453336"/>
                </a:lnTo>
                <a:lnTo>
                  <a:pt x="508674" y="438879"/>
                </a:lnTo>
                <a:lnTo>
                  <a:pt x="529276" y="429702"/>
                </a:lnTo>
                <a:lnTo>
                  <a:pt x="547087" y="406069"/>
                </a:lnTo>
                <a:lnTo>
                  <a:pt x="529631" y="392913"/>
                </a:lnTo>
                <a:lnTo>
                  <a:pt x="526840" y="378457"/>
                </a:lnTo>
                <a:lnTo>
                  <a:pt x="529986" y="356123"/>
                </a:lnTo>
                <a:lnTo>
                  <a:pt x="524404" y="327211"/>
                </a:lnTo>
                <a:lnTo>
                  <a:pt x="515675" y="320632"/>
                </a:lnTo>
                <a:lnTo>
                  <a:pt x="486344" y="323231"/>
                </a:lnTo>
                <a:lnTo>
                  <a:pt x="483553" y="308776"/>
                </a:lnTo>
                <a:lnTo>
                  <a:pt x="480762" y="294319"/>
                </a:lnTo>
                <a:lnTo>
                  <a:pt x="489845" y="264109"/>
                </a:lnTo>
                <a:lnTo>
                  <a:pt x="498928" y="233897"/>
                </a:lnTo>
                <a:lnTo>
                  <a:pt x="502075" y="211563"/>
                </a:lnTo>
                <a:lnTo>
                  <a:pt x="499283" y="197107"/>
                </a:lnTo>
                <a:lnTo>
                  <a:pt x="508012" y="203686"/>
                </a:lnTo>
                <a:lnTo>
                  <a:pt x="510803" y="218141"/>
                </a:lnTo>
                <a:lnTo>
                  <a:pt x="513594" y="232598"/>
                </a:lnTo>
                <a:lnTo>
                  <a:pt x="531050" y="245754"/>
                </a:lnTo>
                <a:lnTo>
                  <a:pt x="516030" y="283843"/>
                </a:lnTo>
                <a:lnTo>
                  <a:pt x="512883" y="306177"/>
                </a:lnTo>
                <a:lnTo>
                  <a:pt x="533132" y="333789"/>
                </a:lnTo>
                <a:lnTo>
                  <a:pt x="550943" y="310156"/>
                </a:lnTo>
                <a:lnTo>
                  <a:pt x="583420" y="285224"/>
                </a:lnTo>
                <a:lnTo>
                  <a:pt x="601231" y="261591"/>
                </a:lnTo>
                <a:lnTo>
                  <a:pt x="595650" y="232678"/>
                </a:lnTo>
                <a:lnTo>
                  <a:pt x="610315" y="231379"/>
                </a:lnTo>
                <a:lnTo>
                  <a:pt x="622189" y="215623"/>
                </a:lnTo>
                <a:lnTo>
                  <a:pt x="634063" y="199868"/>
                </a:lnTo>
                <a:lnTo>
                  <a:pt x="651521" y="213025"/>
                </a:lnTo>
                <a:lnTo>
                  <a:pt x="657458" y="205147"/>
                </a:lnTo>
                <a:lnTo>
                  <a:pt x="654666" y="190691"/>
                </a:lnTo>
                <a:lnTo>
                  <a:pt x="651875" y="176235"/>
                </a:lnTo>
                <a:lnTo>
                  <a:pt x="657812" y="168357"/>
                </a:lnTo>
                <a:lnTo>
                  <a:pt x="681207" y="173636"/>
                </a:lnTo>
                <a:lnTo>
                  <a:pt x="689935" y="180214"/>
                </a:lnTo>
                <a:lnTo>
                  <a:pt x="695871" y="172337"/>
                </a:lnTo>
                <a:lnTo>
                  <a:pt x="690289" y="143425"/>
                </a:lnTo>
                <a:lnTo>
                  <a:pt x="696226" y="135548"/>
                </a:lnTo>
                <a:lnTo>
                  <a:pt x="716830" y="126370"/>
                </a:lnTo>
                <a:lnTo>
                  <a:pt x="722767" y="118492"/>
                </a:lnTo>
                <a:lnTo>
                  <a:pt x="719975" y="104037"/>
                </a:lnTo>
                <a:lnTo>
                  <a:pt x="749306" y="101437"/>
                </a:lnTo>
                <a:lnTo>
                  <a:pt x="743369" y="109315"/>
                </a:lnTo>
                <a:lnTo>
                  <a:pt x="793303" y="97539"/>
                </a:lnTo>
                <a:lnTo>
                  <a:pt x="822634" y="94940"/>
                </a:lnTo>
                <a:lnTo>
                  <a:pt x="848818" y="114675"/>
                </a:lnTo>
                <a:lnTo>
                  <a:pt x="854756" y="106798"/>
                </a:lnTo>
                <a:lnTo>
                  <a:pt x="860693" y="98920"/>
                </a:lnTo>
                <a:lnTo>
                  <a:pt x="875358" y="97620"/>
                </a:lnTo>
                <a:lnTo>
                  <a:pt x="892815" y="110777"/>
                </a:lnTo>
                <a:lnTo>
                  <a:pt x="889669" y="133111"/>
                </a:lnTo>
                <a:lnTo>
                  <a:pt x="871858" y="156743"/>
                </a:lnTo>
                <a:lnTo>
                  <a:pt x="859983" y="172499"/>
                </a:lnTo>
                <a:lnTo>
                  <a:pt x="865566" y="201411"/>
                </a:lnTo>
                <a:lnTo>
                  <a:pt x="859628" y="209289"/>
                </a:lnTo>
                <a:lnTo>
                  <a:pt x="853691" y="217166"/>
                </a:lnTo>
                <a:lnTo>
                  <a:pt x="841817" y="232921"/>
                </a:lnTo>
                <a:lnTo>
                  <a:pt x="844608" y="247377"/>
                </a:lnTo>
                <a:lnTo>
                  <a:pt x="906061" y="256636"/>
                </a:lnTo>
                <a:lnTo>
                  <a:pt x="926664" y="247459"/>
                </a:lnTo>
                <a:lnTo>
                  <a:pt x="938538" y="231703"/>
                </a:lnTo>
                <a:lnTo>
                  <a:pt x="944475" y="223826"/>
                </a:lnTo>
                <a:lnTo>
                  <a:pt x="932955" y="202791"/>
                </a:lnTo>
                <a:lnTo>
                  <a:pt x="912708" y="175179"/>
                </a:lnTo>
                <a:lnTo>
                  <a:pt x="909917" y="160723"/>
                </a:lnTo>
                <a:lnTo>
                  <a:pt x="921791" y="144967"/>
                </a:lnTo>
                <a:lnTo>
                  <a:pt x="942394" y="135790"/>
                </a:lnTo>
                <a:lnTo>
                  <a:pt x="945540" y="113456"/>
                </a:lnTo>
                <a:lnTo>
                  <a:pt x="954623" y="83244"/>
                </a:lnTo>
                <a:lnTo>
                  <a:pt x="957769" y="60911"/>
                </a:lnTo>
                <a:lnTo>
                  <a:pt x="981163" y="66190"/>
                </a:lnTo>
                <a:lnTo>
                  <a:pt x="983954" y="80647"/>
                </a:lnTo>
                <a:lnTo>
                  <a:pt x="989536" y="109559"/>
                </a:lnTo>
                <a:lnTo>
                  <a:pt x="971725" y="133191"/>
                </a:lnTo>
                <a:lnTo>
                  <a:pt x="965788" y="141069"/>
                </a:lnTo>
                <a:lnTo>
                  <a:pt x="962642" y="163402"/>
                </a:lnTo>
                <a:lnTo>
                  <a:pt x="959496" y="185736"/>
                </a:lnTo>
                <a:lnTo>
                  <a:pt x="982890" y="191015"/>
                </a:lnTo>
                <a:lnTo>
                  <a:pt x="985680" y="205471"/>
                </a:lnTo>
                <a:lnTo>
                  <a:pt x="1000346" y="204172"/>
                </a:lnTo>
                <a:lnTo>
                  <a:pt x="1024450" y="135872"/>
                </a:lnTo>
                <a:lnTo>
                  <a:pt x="1024805" y="99081"/>
                </a:lnTo>
                <a:lnTo>
                  <a:pt x="1010494" y="63591"/>
                </a:lnTo>
                <a:lnTo>
                  <a:pt x="1022368" y="47836"/>
                </a:lnTo>
                <a:lnTo>
                  <a:pt x="1031097" y="54414"/>
                </a:lnTo>
                <a:lnTo>
                  <a:pt x="1063219" y="66272"/>
                </a:lnTo>
                <a:lnTo>
                  <a:pt x="1060072" y="88605"/>
                </a:lnTo>
                <a:lnTo>
                  <a:pt x="1054135" y="96482"/>
                </a:lnTo>
                <a:lnTo>
                  <a:pt x="1056926" y="110939"/>
                </a:lnTo>
                <a:lnTo>
                  <a:pt x="1074383" y="124095"/>
                </a:lnTo>
                <a:lnTo>
                  <a:pt x="1089049" y="122796"/>
                </a:lnTo>
                <a:lnTo>
                  <a:pt x="1103714" y="121497"/>
                </a:lnTo>
                <a:lnTo>
                  <a:pt x="1115589" y="105741"/>
                </a:lnTo>
                <a:lnTo>
                  <a:pt x="1112798" y="91285"/>
                </a:lnTo>
                <a:lnTo>
                  <a:pt x="1118735" y="83407"/>
                </a:lnTo>
                <a:lnTo>
                  <a:pt x="1121881" y="61074"/>
                </a:lnTo>
                <a:lnTo>
                  <a:pt x="1136546" y="59774"/>
                </a:lnTo>
                <a:lnTo>
                  <a:pt x="1142483" y="51897"/>
                </a:lnTo>
                <a:lnTo>
                  <a:pt x="1157149" y="50597"/>
                </a:lnTo>
                <a:lnTo>
                  <a:pt x="1171815" y="49297"/>
                </a:lnTo>
                <a:lnTo>
                  <a:pt x="1177396" y="78209"/>
                </a:lnTo>
                <a:lnTo>
                  <a:pt x="1180188" y="92665"/>
                </a:lnTo>
                <a:lnTo>
                  <a:pt x="1197645" y="105822"/>
                </a:lnTo>
                <a:lnTo>
                  <a:pt x="1221039" y="111100"/>
                </a:lnTo>
                <a:lnTo>
                  <a:pt x="1232913" y="95346"/>
                </a:lnTo>
                <a:lnTo>
                  <a:pt x="1256307" y="100624"/>
                </a:lnTo>
                <a:lnTo>
                  <a:pt x="1268181" y="84868"/>
                </a:lnTo>
                <a:lnTo>
                  <a:pt x="1280055" y="69113"/>
                </a:lnTo>
                <a:lnTo>
                  <a:pt x="1311822" y="117760"/>
                </a:lnTo>
                <a:lnTo>
                  <a:pt x="1334862" y="159828"/>
                </a:lnTo>
                <a:lnTo>
                  <a:pt x="1358255" y="165107"/>
                </a:lnTo>
                <a:lnTo>
                  <a:pt x="1364192" y="157229"/>
                </a:lnTo>
                <a:lnTo>
                  <a:pt x="1370129" y="149352"/>
                </a:lnTo>
                <a:lnTo>
                  <a:pt x="1384795" y="148052"/>
                </a:lnTo>
                <a:lnTo>
                  <a:pt x="1458122" y="141555"/>
                </a:lnTo>
                <a:lnTo>
                  <a:pt x="1484663" y="124500"/>
                </a:lnTo>
                <a:lnTo>
                  <a:pt x="1496537" y="108745"/>
                </a:lnTo>
                <a:lnTo>
                  <a:pt x="1502474" y="100867"/>
                </a:lnTo>
                <a:lnTo>
                  <a:pt x="1525868" y="106146"/>
                </a:lnTo>
                <a:lnTo>
                  <a:pt x="1540533" y="104847"/>
                </a:lnTo>
                <a:lnTo>
                  <a:pt x="1561136" y="95669"/>
                </a:lnTo>
                <a:lnTo>
                  <a:pt x="1584530" y="100948"/>
                </a:lnTo>
                <a:lnTo>
                  <a:pt x="1587676" y="78614"/>
                </a:lnTo>
                <a:lnTo>
                  <a:pt x="1593613" y="70737"/>
                </a:lnTo>
                <a:lnTo>
                  <a:pt x="1617007" y="76015"/>
                </a:lnTo>
                <a:lnTo>
                  <a:pt x="1646338" y="73417"/>
                </a:lnTo>
                <a:lnTo>
                  <a:pt x="1652275" y="65539"/>
                </a:lnTo>
                <a:lnTo>
                  <a:pt x="1655421" y="43205"/>
                </a:lnTo>
                <a:lnTo>
                  <a:pt x="1670087" y="41906"/>
                </a:lnTo>
                <a:lnTo>
                  <a:pt x="1676024" y="34028"/>
                </a:lnTo>
                <a:lnTo>
                  <a:pt x="1693480" y="47185"/>
                </a:lnTo>
                <a:lnTo>
                  <a:pt x="1708146" y="45886"/>
                </a:lnTo>
                <a:lnTo>
                  <a:pt x="1711292" y="23551"/>
                </a:lnTo>
                <a:lnTo>
                  <a:pt x="1728749" y="36708"/>
                </a:lnTo>
                <a:lnTo>
                  <a:pt x="1731540" y="51164"/>
                </a:lnTo>
                <a:lnTo>
                  <a:pt x="1728394" y="73498"/>
                </a:lnTo>
                <a:lnTo>
                  <a:pt x="1731184" y="87954"/>
                </a:lnTo>
                <a:lnTo>
                  <a:pt x="1748996" y="64321"/>
                </a:lnTo>
                <a:lnTo>
                  <a:pt x="1778327" y="61721"/>
                </a:lnTo>
                <a:lnTo>
                  <a:pt x="1792993" y="60422"/>
                </a:lnTo>
                <a:lnTo>
                  <a:pt x="1798930" y="52545"/>
                </a:lnTo>
                <a:lnTo>
                  <a:pt x="1810804" y="36789"/>
                </a:lnTo>
                <a:lnTo>
                  <a:pt x="1793348" y="23633"/>
                </a:lnTo>
                <a:lnTo>
                  <a:pt x="1790557" y="9176"/>
                </a:lnTo>
                <a:lnTo>
                  <a:pt x="1805222" y="7877"/>
                </a:lnTo>
                <a:close/>
              </a:path>
            </a:pathLst>
          </a:cu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 name="图片 1"/>
          <p:cNvPicPr>
            <a:picLocks noChangeAspect="1"/>
          </p:cNvPicPr>
          <p:nvPr/>
        </p:nvPicPr>
        <p:blipFill>
          <a:blip r:embed="rId2" cstate="screen"/>
          <a:stretch>
            <a:fillRect/>
          </a:stretch>
        </p:blipFill>
        <p:spPr>
          <a:xfrm>
            <a:off x="4103762" y="299945"/>
            <a:ext cx="4446313" cy="912408"/>
          </a:xfrm>
          <a:prstGeom prst="rect">
            <a:avLst/>
          </a:prstGeom>
        </p:spPr>
      </p:pic>
      <p:sp>
        <p:nvSpPr>
          <p:cNvPr id="19" name="文本框 18"/>
          <p:cNvSpPr txBox="1"/>
          <p:nvPr/>
        </p:nvSpPr>
        <p:spPr>
          <a:xfrm>
            <a:off x="5415428" y="465182"/>
            <a:ext cx="2031326"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缅怀先烈</a:t>
            </a:r>
            <a:endParaRPr lang="zh-CN" altLang="en-US" sz="3600" b="1" dirty="0">
              <a:solidFill>
                <a:srgbClr val="CC0F12"/>
              </a:solidFill>
              <a:cs typeface="+mn-ea"/>
              <a:sym typeface="+mn-lt"/>
            </a:endParaRPr>
          </a:p>
        </p:txBody>
      </p:sp>
      <p:pic>
        <p:nvPicPr>
          <p:cNvPr id="16" name="图片 15"/>
          <p:cNvPicPr>
            <a:picLocks noChangeAspect="1"/>
          </p:cNvPicPr>
          <p:nvPr/>
        </p:nvPicPr>
        <p:blipFill>
          <a:blip r:embed="rId3" cstate="screen"/>
          <a:stretch>
            <a:fillRect/>
          </a:stretch>
        </p:blipFill>
        <p:spPr>
          <a:xfrm>
            <a:off x="1621663" y="1638497"/>
            <a:ext cx="1304547" cy="1112522"/>
          </a:xfrm>
          <a:prstGeom prst="rect">
            <a:avLst/>
          </a:prstGeom>
        </p:spPr>
      </p:pic>
      <p:pic>
        <p:nvPicPr>
          <p:cNvPr id="17" name="图片 16"/>
          <p:cNvPicPr>
            <a:picLocks noChangeAspect="1"/>
          </p:cNvPicPr>
          <p:nvPr/>
        </p:nvPicPr>
        <p:blipFill>
          <a:blip r:embed="rId4" cstate="screen"/>
          <a:stretch>
            <a:fillRect/>
          </a:stretch>
        </p:blipFill>
        <p:spPr>
          <a:xfrm flipH="1">
            <a:off x="4409091" y="1486454"/>
            <a:ext cx="1439822" cy="1112522"/>
          </a:xfrm>
          <a:prstGeom prst="rect">
            <a:avLst/>
          </a:prstGeom>
        </p:spPr>
      </p:pic>
      <p:sp>
        <p:nvSpPr>
          <p:cNvPr id="25" name="TextBox 7"/>
          <p:cNvSpPr txBox="1"/>
          <p:nvPr/>
        </p:nvSpPr>
        <p:spPr>
          <a:xfrm>
            <a:off x="2847865" y="2430060"/>
            <a:ext cx="2223497" cy="787523"/>
          </a:xfrm>
          <a:prstGeom prst="rect">
            <a:avLst/>
          </a:prstGeom>
          <a:noFill/>
        </p:spPr>
        <p:txBody>
          <a:bodyPr wrap="square" rtlCol="0">
            <a:spAutoFit/>
          </a:bodyPr>
          <a:lstStyle/>
          <a:p>
            <a:pPr>
              <a:lnSpc>
                <a:spcPct val="150000"/>
              </a:lnSpc>
            </a:pPr>
            <a:r>
              <a:rPr lang="zh-CN" altLang="en-US" sz="1600" b="1" dirty="0">
                <a:solidFill>
                  <a:srgbClr val="CC0F12"/>
                </a:solidFill>
                <a:cs typeface="+mn-ea"/>
                <a:sym typeface="+mn-lt"/>
              </a:rPr>
              <a:t>缅怀革命先烈 坚定理想信念 践行群众路线</a:t>
            </a:r>
            <a:endParaRPr lang="zh-CN" altLang="en-US" sz="1600" b="1" dirty="0">
              <a:solidFill>
                <a:srgbClr val="CC0F12"/>
              </a:solidFill>
              <a:cs typeface="+mn-ea"/>
              <a:sym typeface="+mn-lt"/>
            </a:endParaRPr>
          </a:p>
        </p:txBody>
      </p:sp>
      <p:pic>
        <p:nvPicPr>
          <p:cNvPr id="11" name="图片 10" descr="59468186144fe-01-01"/>
          <p:cNvPicPr/>
          <p:nvPr/>
        </p:nvPicPr>
        <p:blipFill>
          <a:blip r:embed="rId5" cstate="screen"/>
          <a:stretch>
            <a:fillRect/>
          </a:stretch>
        </p:blipFill>
        <p:spPr>
          <a:xfrm rot="10800000">
            <a:off x="6193819" y="2823822"/>
            <a:ext cx="5049764" cy="3982358"/>
          </a:xfrm>
          <a:prstGeom prst="rect">
            <a:avLst/>
          </a:prstGeom>
        </p:spPr>
      </p:pic>
      <p:sp>
        <p:nvSpPr>
          <p:cNvPr id="12" name="TextBox 7"/>
          <p:cNvSpPr txBox="1"/>
          <p:nvPr/>
        </p:nvSpPr>
        <p:spPr>
          <a:xfrm>
            <a:off x="7339870" y="4214805"/>
            <a:ext cx="2982531" cy="1200329"/>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对一国家、一个民族来讲，革命先烈是一面永不退色的旗帜，是一支凝聚人心的火炬。 </a:t>
            </a:r>
            <a:endParaRPr lang="zh-CN" altLang="en-US" sz="1600" dirty="0">
              <a:solidFill>
                <a:schemeClr val="tx1">
                  <a:lumMod val="65000"/>
                  <a:lumOff val="35000"/>
                </a:schemeClr>
              </a:solidFill>
              <a:cs typeface="+mn-ea"/>
              <a:sym typeface="+mn-lt"/>
            </a:endParaRPr>
          </a:p>
        </p:txBody>
      </p:sp>
      <p:pic>
        <p:nvPicPr>
          <p:cNvPr id="21" name="图片 20"/>
          <p:cNvPicPr>
            <a:picLocks noChangeAspect="1"/>
          </p:cNvPicPr>
          <p:nvPr/>
        </p:nvPicPr>
        <p:blipFill>
          <a:blip r:embed="rId6" cstate="screen">
            <a:extLst>
              <a:ext uri="{BEBA8EAE-BF5A-486C-A8C5-ECC9F3942E4B}">
                <a14:imgProps xmlns:a14="http://schemas.microsoft.com/office/drawing/2010/main">
                  <a14:imgLayer r:embed="rId7">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pic>
        <p:nvPicPr>
          <p:cNvPr id="23" name="图片 22"/>
          <p:cNvPicPr>
            <a:picLocks noChangeAspect="1"/>
          </p:cNvPicPr>
          <p:nvPr/>
        </p:nvPicPr>
        <p:blipFill>
          <a:blip r:embed="rId8"/>
          <a:stretch>
            <a:fillRect/>
          </a:stretch>
        </p:blipFill>
        <p:spPr>
          <a:xfrm>
            <a:off x="2976523" y="3614088"/>
            <a:ext cx="2937274" cy="3243912"/>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6" fill="hold" grpId="0" nodeType="clickEffect">
                                  <p:stCondLst>
                                    <p:cond delay="0"/>
                                  </p:stCondLst>
                                  <p:childTnLst>
                                    <p:set>
                                      <p:cBhvr>
                                        <p:cTn id="23" dur="1" fill="hold">
                                          <p:stCondLst>
                                            <p:cond delay="0"/>
                                          </p:stCondLst>
                                        </p:cTn>
                                        <p:tgtEl>
                                          <p:spTgt spid="25">
                                            <p:txEl>
                                              <p:pRg st="0" end="0"/>
                                            </p:txEl>
                                          </p:spTgt>
                                        </p:tgtEl>
                                        <p:attrNameLst>
                                          <p:attrName>style.visibility</p:attrName>
                                        </p:attrNameLst>
                                      </p:cBhvr>
                                      <p:to>
                                        <p:strVal val="visible"/>
                                      </p:to>
                                    </p:set>
                                    <p:animEffect transition="in" filter="strips(downRight)">
                                      <p:cBhvr>
                                        <p:cTn id="24" dur="900"/>
                                        <p:tgtEl>
                                          <p:spTgt spid="25">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 calcmode="lin" valueType="num">
                                      <p:cBhvr>
                                        <p:cTn id="31"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6"/>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1000" fill="hold"/>
                                        <p:tgtEl>
                                          <p:spTgt spid="17"/>
                                        </p:tgtEl>
                                        <p:attrNameLst>
                                          <p:attrName>ppt_w</p:attrName>
                                        </p:attrNameLst>
                                      </p:cBhvr>
                                      <p:tavLst>
                                        <p:tav tm="0">
                                          <p:val>
                                            <p:fltVal val="0"/>
                                          </p:val>
                                        </p:tav>
                                        <p:tav tm="100000">
                                          <p:val>
                                            <p:strVal val="#ppt_w"/>
                                          </p:val>
                                        </p:tav>
                                      </p:tavLst>
                                    </p:anim>
                                    <p:anim calcmode="lin" valueType="num">
                                      <p:cBhvr>
                                        <p:cTn id="36" dur="1000" fill="hold"/>
                                        <p:tgtEl>
                                          <p:spTgt spid="17"/>
                                        </p:tgtEl>
                                        <p:attrNameLst>
                                          <p:attrName>ppt_h</p:attrName>
                                        </p:attrNameLst>
                                      </p:cBhvr>
                                      <p:tavLst>
                                        <p:tav tm="0">
                                          <p:val>
                                            <p:fltVal val="0"/>
                                          </p:val>
                                        </p:tav>
                                        <p:tav tm="100000">
                                          <p:val>
                                            <p:strVal val="#ppt_h"/>
                                          </p:val>
                                        </p:tav>
                                      </p:tavLst>
                                    </p:anim>
                                    <p:anim calcmode="lin" valueType="num">
                                      <p:cBhvr>
                                        <p:cTn id="37"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1000"/>
                            </p:stCondLst>
                            <p:childTnLst>
                              <p:par>
                                <p:cTn id="40" presetID="2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grpId="0" nodeType="click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animEffect transition="in" filter="strips(downRight)">
                                      <p:cBhvr>
                                        <p:cTn id="47" dur="900"/>
                                        <p:tgtEl>
                                          <p:spTgt spid="12">
                                            <p:txEl>
                                              <p:pRg st="0" end="0"/>
                                            </p:txEl>
                                          </p:spTgt>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randombar(horizontal)">
                                      <p:cBhvr>
                                        <p:cTn id="50" dur="1000"/>
                                        <p:tgtEl>
                                          <p:spTgt spid="18"/>
                                        </p:tgtEl>
                                      </p:cBhvr>
                                    </p:animEffect>
                                  </p:childTnLst>
                                </p:cTn>
                              </p:par>
                            </p:childTnLst>
                          </p:cTn>
                        </p:par>
                        <p:par>
                          <p:cTn id="51" fill="hold">
                            <p:stCondLst>
                              <p:cond delay="1000"/>
                            </p:stCondLst>
                            <p:childTnLst>
                              <p:par>
                                <p:cTn id="52" presetID="47" presetClass="entr" presetSubtype="0"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000"/>
                                        <p:tgtEl>
                                          <p:spTgt spid="23"/>
                                        </p:tgtEl>
                                      </p:cBhvr>
                                    </p:animEffect>
                                    <p:anim calcmode="lin" valueType="num">
                                      <p:cBhvr>
                                        <p:cTn id="55" dur="1000" fill="hold"/>
                                        <p:tgtEl>
                                          <p:spTgt spid="23"/>
                                        </p:tgtEl>
                                        <p:attrNameLst>
                                          <p:attrName>ppt_x</p:attrName>
                                        </p:attrNameLst>
                                      </p:cBhvr>
                                      <p:tavLst>
                                        <p:tav tm="0">
                                          <p:val>
                                            <p:strVal val="#ppt_x"/>
                                          </p:val>
                                        </p:tav>
                                        <p:tav tm="100000">
                                          <p:val>
                                            <p:strVal val="#ppt_x"/>
                                          </p:val>
                                        </p:tav>
                                      </p:tavLst>
                                    </p:anim>
                                    <p:anim calcmode="lin" valueType="num">
                                      <p:cBhvr>
                                        <p:cTn id="5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5" grpId="0" build="allAtOnce"/>
      <p:bldP spid="1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df-01"/>
          <p:cNvPicPr/>
          <p:nvPr/>
        </p:nvPicPr>
        <p:blipFill>
          <a:blip r:embed="rId1"/>
          <a:stretch>
            <a:fillRect/>
          </a:stretch>
        </p:blipFill>
        <p:spPr>
          <a:xfrm rot="360000">
            <a:off x="1902508" y="1251513"/>
            <a:ext cx="3838701" cy="2259830"/>
          </a:xfrm>
          <a:prstGeom prst="rect">
            <a:avLst/>
          </a:prstGeom>
        </p:spPr>
      </p:pic>
      <p:pic>
        <p:nvPicPr>
          <p:cNvPr id="2" name="图片 1"/>
          <p:cNvPicPr>
            <a:picLocks noChangeAspect="1"/>
          </p:cNvPicPr>
          <p:nvPr/>
        </p:nvPicPr>
        <p:blipFill>
          <a:blip r:embed="rId2" cstate="screen"/>
          <a:stretch>
            <a:fillRect/>
          </a:stretch>
        </p:blipFill>
        <p:spPr>
          <a:xfrm>
            <a:off x="3379808" y="299945"/>
            <a:ext cx="5949387" cy="912408"/>
          </a:xfrm>
          <a:prstGeom prst="rect">
            <a:avLst/>
          </a:prstGeom>
        </p:spPr>
      </p:pic>
      <p:sp>
        <p:nvSpPr>
          <p:cNvPr id="19" name="文本框 18"/>
          <p:cNvSpPr txBox="1"/>
          <p:nvPr/>
        </p:nvSpPr>
        <p:spPr>
          <a:xfrm>
            <a:off x="3723011" y="465182"/>
            <a:ext cx="5262979"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董存瑞爱国主义英雄事迹</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13" name="文本框 12"/>
          <p:cNvSpPr txBox="1"/>
          <p:nvPr/>
        </p:nvSpPr>
        <p:spPr>
          <a:xfrm>
            <a:off x="2605133" y="2125597"/>
            <a:ext cx="2031325" cy="830997"/>
          </a:xfrm>
          <a:prstGeom prst="rect">
            <a:avLst/>
          </a:prstGeom>
          <a:noFill/>
        </p:spPr>
        <p:txBody>
          <a:bodyPr wrap="none" rtlCol="0">
            <a:spAutoFit/>
          </a:bodyPr>
          <a:lstStyle/>
          <a:p>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坚定热爱祖国</a:t>
            </a:r>
            <a:endParaRPr lang="en-US" altLang="zh-CN" sz="2400" dirty="0">
              <a:gradFill>
                <a:gsLst>
                  <a:gs pos="100000">
                    <a:srgbClr val="FFC000"/>
                  </a:gs>
                  <a:gs pos="85000">
                    <a:srgbClr val="FF0000"/>
                  </a:gs>
                  <a:gs pos="0">
                    <a:srgbClr val="CC3300"/>
                  </a:gs>
                </a:gsLst>
                <a:path path="circle">
                  <a:fillToRect l="50000" t="-80000" r="50000" b="180000"/>
                </a:path>
              </a:gradFill>
              <a:cs typeface="+mn-ea"/>
              <a:sym typeface="+mn-lt"/>
            </a:endParaRPr>
          </a:p>
          <a:p>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对党忠贞不渝</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p:txBody>
      </p:sp>
      <p:pic>
        <p:nvPicPr>
          <p:cNvPr id="14" name="图片 13" descr="gvfcf"/>
          <p:cNvPicPr/>
          <p:nvPr/>
        </p:nvPicPr>
        <p:blipFill>
          <a:blip r:embed="rId5" cstate="screen"/>
          <a:stretch>
            <a:fillRect/>
          </a:stretch>
        </p:blipFill>
        <p:spPr>
          <a:xfrm rot="21000000">
            <a:off x="6066021" y="1498824"/>
            <a:ext cx="4239260" cy="4549775"/>
          </a:xfrm>
          <a:prstGeom prst="rect">
            <a:avLst/>
          </a:prstGeom>
        </p:spPr>
      </p:pic>
      <p:sp>
        <p:nvSpPr>
          <p:cNvPr id="20" name="TextBox 7"/>
          <p:cNvSpPr txBox="1"/>
          <p:nvPr/>
        </p:nvSpPr>
        <p:spPr>
          <a:xfrm rot="21068530">
            <a:off x="6651394" y="2283419"/>
            <a:ext cx="3326599" cy="3000821"/>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董存瑞（</a:t>
            </a:r>
            <a:r>
              <a:rPr lang="en-US" altLang="zh-CN" sz="1400" dirty="0">
                <a:solidFill>
                  <a:schemeClr val="tx1">
                    <a:lumMod val="65000"/>
                    <a:lumOff val="35000"/>
                  </a:schemeClr>
                </a:solidFill>
                <a:cs typeface="+mn-ea"/>
                <a:sym typeface="+mn-lt"/>
              </a:rPr>
              <a:t>1933-1948</a:t>
            </a:r>
            <a:r>
              <a:rPr lang="zh-CN" altLang="en-US" sz="1400" dirty="0">
                <a:solidFill>
                  <a:schemeClr val="tx1">
                    <a:lumMod val="65000"/>
                    <a:lumOff val="35000"/>
                  </a:schemeClr>
                </a:solidFill>
                <a:cs typeface="+mn-ea"/>
                <a:sym typeface="+mn-lt"/>
              </a:rPr>
              <a:t>）</a:t>
            </a:r>
            <a:r>
              <a:rPr lang="en-US" altLang="zh-CN" sz="1400" dirty="0">
                <a:solidFill>
                  <a:schemeClr val="tx1">
                    <a:lumMod val="65000"/>
                    <a:lumOff val="35000"/>
                  </a:schemeClr>
                </a:solidFill>
                <a:cs typeface="+mn-ea"/>
                <a:sym typeface="+mn-lt"/>
              </a:rPr>
              <a:t>1945</a:t>
            </a:r>
            <a:r>
              <a:rPr lang="zh-CN" altLang="en-US" sz="1400" dirty="0">
                <a:solidFill>
                  <a:schemeClr val="tx1">
                    <a:lumMod val="65000"/>
                    <a:lumOff val="35000"/>
                  </a:schemeClr>
                </a:solidFill>
                <a:cs typeface="+mn-ea"/>
                <a:sym typeface="+mn-lt"/>
              </a:rPr>
              <a:t>年，年轻的民兵董存瑞参加了八路军，他在激烈的战斗中逐渐锻炼成为一个机智勇敢的战士，并加入了中国共产党。</a:t>
            </a:r>
            <a:r>
              <a:rPr lang="en-US" altLang="zh-CN" sz="1400" dirty="0">
                <a:solidFill>
                  <a:schemeClr val="tx1">
                    <a:lumMod val="65000"/>
                    <a:lumOff val="35000"/>
                  </a:schemeClr>
                </a:solidFill>
                <a:cs typeface="+mn-ea"/>
                <a:sym typeface="+mn-lt"/>
              </a:rPr>
              <a:t>1948</a:t>
            </a:r>
            <a:r>
              <a:rPr lang="zh-CN" altLang="en-US" sz="1400" dirty="0">
                <a:solidFill>
                  <a:schemeClr val="tx1">
                    <a:lumMod val="65000"/>
                    <a:lumOff val="35000"/>
                  </a:schemeClr>
                </a:solidFill>
                <a:cs typeface="+mn-ea"/>
                <a:sym typeface="+mn-lt"/>
              </a:rPr>
              <a:t>年，在解放隆化的战斗中，我军被敌暗堡所阻。董存瑞抱着炸药包冲到桥下，但找不到炸药支架，为保证整个战斗胜利，他毅然手托炸药包，炸毁了敌人的暗堡，英勇地献出了自己的生命。</a:t>
            </a:r>
            <a:endParaRPr lang="zh-CN" altLang="en-US" sz="1400" dirty="0">
              <a:solidFill>
                <a:schemeClr val="tx1">
                  <a:lumMod val="65000"/>
                  <a:lumOff val="35000"/>
                </a:schemeClr>
              </a:solidFill>
              <a:cs typeface="+mn-ea"/>
              <a:sym typeface="+mn-lt"/>
            </a:endParaRPr>
          </a:p>
        </p:txBody>
      </p:sp>
      <p:pic>
        <p:nvPicPr>
          <p:cNvPr id="24" name="图片 23"/>
          <p:cNvPicPr>
            <a:picLocks noChangeAspect="1"/>
          </p:cNvPicPr>
          <p:nvPr/>
        </p:nvPicPr>
        <p:blipFill>
          <a:blip r:embed="rId6" cstate="screen"/>
          <a:stretch>
            <a:fillRect/>
          </a:stretch>
        </p:blipFill>
        <p:spPr>
          <a:xfrm>
            <a:off x="2826667" y="3707729"/>
            <a:ext cx="2862869" cy="2066991"/>
          </a:xfrm>
          <a:prstGeom prst="flowChartDocumen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6" presetClass="entr" presetSubtype="21"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barn(inVertical)">
                                      <p:cBhvr>
                                        <p:cTn id="23" dur="500"/>
                                        <p:tgtEl>
                                          <p:spTgt spid="28"/>
                                        </p:tgtEl>
                                      </p:cBhvr>
                                    </p:animEffect>
                                  </p:childTnLst>
                                </p:cTn>
                              </p:par>
                            </p:childTnLst>
                          </p:cTn>
                        </p:par>
                        <p:par>
                          <p:cTn id="24" fill="hold">
                            <p:stCondLst>
                              <p:cond delay="3000"/>
                            </p:stCondLst>
                            <p:childTnLst>
                              <p:par>
                                <p:cTn id="25" presetID="45"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ppt_w</p:attrName>
                                        </p:attrNameLst>
                                      </p:cBhvr>
                                      <p:tavLst>
                                        <p:tav tm="0" fmla="#ppt_w*sin(2.5*pi*$)">
                                          <p:val>
                                            <p:fltVal val="0"/>
                                          </p:val>
                                        </p:tav>
                                        <p:tav tm="100000">
                                          <p:val>
                                            <p:fltVal val="1"/>
                                          </p:val>
                                        </p:tav>
                                      </p:tavLst>
                                    </p:anim>
                                    <p:anim calcmode="lin" valueType="num">
                                      <p:cBhvr>
                                        <p:cTn id="29" dur="500" fill="hold"/>
                                        <p:tgtEl>
                                          <p:spTgt spid="13"/>
                                        </p:tgtEl>
                                        <p:attrNameLst>
                                          <p:attrName>ppt_h</p:attrName>
                                        </p:attrNameLst>
                                      </p:cBhvr>
                                      <p:tavLst>
                                        <p:tav tm="0">
                                          <p:val>
                                            <p:strVal val="#ppt_h"/>
                                          </p:val>
                                        </p:tav>
                                        <p:tav tm="100000">
                                          <p:val>
                                            <p:strVal val="#ppt_h"/>
                                          </p:val>
                                        </p:tav>
                                      </p:tavLst>
                                    </p:anim>
                                  </p:childTnLst>
                                </p:cTn>
                              </p:par>
                            </p:childTnLst>
                          </p:cTn>
                        </p:par>
                        <p:par>
                          <p:cTn id="30" fill="hold">
                            <p:stCondLst>
                              <p:cond delay="3049"/>
                            </p:stCondLst>
                            <p:childTnLst>
                              <p:par>
                                <p:cTn id="31" presetID="14" presetClass="entr" presetSubtype="1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6" fill="hold" grpId="0" nodeType="clickEffect">
                                  <p:stCondLst>
                                    <p:cond delay="0"/>
                                  </p:stCondLst>
                                  <p:childTnLst>
                                    <p:set>
                                      <p:cBhvr>
                                        <p:cTn id="37" dur="1" fill="hold">
                                          <p:stCondLst>
                                            <p:cond delay="0"/>
                                          </p:stCondLst>
                                        </p:cTn>
                                        <p:tgtEl>
                                          <p:spTgt spid="20">
                                            <p:txEl>
                                              <p:pRg st="0" end="0"/>
                                            </p:txEl>
                                          </p:spTgt>
                                        </p:tgtEl>
                                        <p:attrNameLst>
                                          <p:attrName>style.visibility</p:attrName>
                                        </p:attrNameLst>
                                      </p:cBhvr>
                                      <p:to>
                                        <p:strVal val="visible"/>
                                      </p:to>
                                    </p:set>
                                    <p:animEffect transition="in" filter="strips(downRight)">
                                      <p:cBhvr>
                                        <p:cTn id="38" dur="900"/>
                                        <p:tgtEl>
                                          <p:spTgt spid="20">
                                            <p:txEl>
                                              <p:pRg st="0" end="0"/>
                                            </p:txEl>
                                          </p:spTgt>
                                        </p:tgtEl>
                                      </p:cBhvr>
                                    </p:animEffect>
                                  </p:childTnLst>
                                </p:cTn>
                              </p:par>
                              <p:par>
                                <p:cTn id="39" presetID="16" presetClass="entr" presetSubtype="21" fill="hold" nodeType="withEffect">
                                  <p:stCondLst>
                                    <p:cond delay="250"/>
                                  </p:stCondLst>
                                  <p:childTnLst>
                                    <p:set>
                                      <p:cBhvr>
                                        <p:cTn id="40" dur="1" fill="hold">
                                          <p:stCondLst>
                                            <p:cond delay="0"/>
                                          </p:stCondLst>
                                        </p:cTn>
                                        <p:tgtEl>
                                          <p:spTgt spid="24"/>
                                        </p:tgtEl>
                                        <p:attrNameLst>
                                          <p:attrName>style.visibility</p:attrName>
                                        </p:attrNameLst>
                                      </p:cBhvr>
                                      <p:to>
                                        <p:strVal val="visible"/>
                                      </p:to>
                                    </p:set>
                                    <p:animEffect transition="in" filter="barn(inVertical)">
                                      <p:cBhvr>
                                        <p:cTn id="4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3" grpId="0"/>
      <p:bldP spid="20"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3379808" y="299945"/>
            <a:ext cx="5949387" cy="912408"/>
          </a:xfrm>
          <a:prstGeom prst="rect">
            <a:avLst/>
          </a:prstGeom>
        </p:spPr>
      </p:pic>
      <p:sp>
        <p:nvSpPr>
          <p:cNvPr id="19" name="文本框 18"/>
          <p:cNvSpPr txBox="1"/>
          <p:nvPr/>
        </p:nvSpPr>
        <p:spPr>
          <a:xfrm>
            <a:off x="3723011" y="465182"/>
            <a:ext cx="5262979"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邱少云爱国主义英雄事迹</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11" name="MH_Picture_1"/>
          <p:cNvSpPr/>
          <p:nvPr>
            <p:custDataLst>
              <p:tags r:id="rId4"/>
            </p:custDataLst>
          </p:nvPr>
        </p:nvSpPr>
        <p:spPr bwMode="auto">
          <a:xfrm>
            <a:off x="1539563" y="1530288"/>
            <a:ext cx="2075461" cy="2385211"/>
          </a:xfrm>
          <a:custGeom>
            <a:avLst/>
            <a:gdLst>
              <a:gd name="T0" fmla="*/ 0 w 1989077"/>
              <a:gd name="T1" fmla="*/ 0 h 2815963"/>
              <a:gd name="T2" fmla="*/ 8353046 w 1989077"/>
              <a:gd name="T3" fmla="*/ 1474173 h 2815963"/>
              <a:gd name="T4" fmla="*/ 17827814 w 1989077"/>
              <a:gd name="T5" fmla="*/ 2744635 h 2815963"/>
              <a:gd name="T6" fmla="*/ 23963172 w 1989077"/>
              <a:gd name="T7" fmla="*/ 3322590 h 2815963"/>
              <a:gd name="T8" fmla="*/ 23963172 w 1989077"/>
              <a:gd name="T9" fmla="*/ 7100871 h 2815963"/>
              <a:gd name="T10" fmla="*/ 23963172 w 1989077"/>
              <a:gd name="T11" fmla="*/ 27887388 h 2815963"/>
              <a:gd name="T12" fmla="*/ 23963172 w 1989077"/>
              <a:gd name="T13" fmla="*/ 31665657 h 2815963"/>
              <a:gd name="T14" fmla="*/ 17827814 w 1989077"/>
              <a:gd name="T15" fmla="*/ 32243615 h 2815963"/>
              <a:gd name="T16" fmla="*/ 8353046 w 1989077"/>
              <a:gd name="T17" fmla="*/ 33514086 h 2815963"/>
              <a:gd name="T18" fmla="*/ 0 w 1989077"/>
              <a:gd name="T19" fmla="*/ 34988250 h 2815963"/>
              <a:gd name="T20" fmla="*/ 0 w 1989077"/>
              <a:gd name="T21" fmla="*/ 27887388 h 2815963"/>
              <a:gd name="T22" fmla="*/ 0 w 1989077"/>
              <a:gd name="T23" fmla="*/ 7100871 h 2815963"/>
              <a:gd name="T24" fmla="*/ 0 w 1989077"/>
              <a:gd name="T25" fmla="*/ 0 h 28159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7" h="2815963">
                <a:moveTo>
                  <a:pt x="0" y="0"/>
                </a:moveTo>
                <a:lnTo>
                  <a:pt x="693350" y="118646"/>
                </a:lnTo>
                <a:cubicBezTo>
                  <a:pt x="949376" y="157114"/>
                  <a:pt x="1211768" y="191282"/>
                  <a:pt x="1479808" y="220897"/>
                </a:cubicBezTo>
                <a:lnTo>
                  <a:pt x="1989077" y="267413"/>
                </a:lnTo>
                <a:lnTo>
                  <a:pt x="1989077" y="571500"/>
                </a:lnTo>
                <a:lnTo>
                  <a:pt x="1989077" y="2244463"/>
                </a:lnTo>
                <a:lnTo>
                  <a:pt x="1989077" y="2548550"/>
                </a:lnTo>
                <a:lnTo>
                  <a:pt x="1479808" y="2595066"/>
                </a:lnTo>
                <a:cubicBezTo>
                  <a:pt x="1211768" y="2624681"/>
                  <a:pt x="949376" y="2658849"/>
                  <a:pt x="693350" y="2697317"/>
                </a:cubicBezTo>
                <a:lnTo>
                  <a:pt x="0" y="2815963"/>
                </a:lnTo>
                <a:lnTo>
                  <a:pt x="0" y="2244463"/>
                </a:lnTo>
                <a:lnTo>
                  <a:pt x="0" y="571500"/>
                </a:lnTo>
                <a:lnTo>
                  <a:pt x="0" y="0"/>
                </a:lnTo>
                <a:close/>
              </a:path>
            </a:pathLst>
          </a:custGeom>
          <a:blipFill dpi="0" rotWithShape="1">
            <a:blip r:embed="rId5" cstate="screen"/>
            <a:srcRect/>
            <a:stretch>
              <a:fillRect/>
            </a:stretch>
          </a:blipFill>
          <a:ln w="28575">
            <a:solidFill>
              <a:schemeClr val="bg1"/>
            </a:solidFill>
          </a:ln>
        </p:spPr>
        <p:txBody>
          <a:bodyPr anchor="ctr"/>
          <a:lstStyle/>
          <a:p>
            <a:pPr defTabSz="855980"/>
            <a:endParaRPr lang="zh-CN" altLang="en-US" sz="1405">
              <a:solidFill>
                <a:prstClr val="black"/>
              </a:solidFill>
              <a:cs typeface="+mn-ea"/>
              <a:sym typeface="+mn-lt"/>
            </a:endParaRPr>
          </a:p>
        </p:txBody>
      </p:sp>
      <p:sp>
        <p:nvSpPr>
          <p:cNvPr id="12" name="MH_Picture_2"/>
          <p:cNvSpPr/>
          <p:nvPr>
            <p:custDataLst>
              <p:tags r:id="rId6"/>
            </p:custDataLst>
          </p:nvPr>
        </p:nvSpPr>
        <p:spPr bwMode="auto">
          <a:xfrm>
            <a:off x="3930724" y="1734787"/>
            <a:ext cx="2078384" cy="1929982"/>
          </a:xfrm>
          <a:custGeom>
            <a:avLst/>
            <a:gdLst>
              <a:gd name="T0" fmla="*/ 0 w 1989078"/>
              <a:gd name="T1" fmla="*/ 0 h 2279483"/>
              <a:gd name="T2" fmla="*/ 3742410 w 1989078"/>
              <a:gd name="T3" fmla="*/ 339885 h 2279483"/>
              <a:gd name="T4" fmla="*/ 19660906 w 1989078"/>
              <a:gd name="T5" fmla="*/ 1052261 h 2279483"/>
              <a:gd name="T6" fmla="*/ 24647332 w 1989078"/>
              <a:gd name="T7" fmla="*/ 1096799 h 2279483"/>
              <a:gd name="T8" fmla="*/ 24647332 w 1989078"/>
              <a:gd name="T9" fmla="*/ 3736382 h 2279483"/>
              <a:gd name="T10" fmla="*/ 24647332 w 1989078"/>
              <a:gd name="T11" fmla="*/ 24348462 h 2279483"/>
              <a:gd name="T12" fmla="*/ 24647332 w 1989078"/>
              <a:gd name="T13" fmla="*/ 26988045 h 2279483"/>
              <a:gd name="T14" fmla="*/ 19660906 w 1989078"/>
              <a:gd name="T15" fmla="*/ 27032561 h 2279483"/>
              <a:gd name="T16" fmla="*/ 3742410 w 1989078"/>
              <a:gd name="T17" fmla="*/ 27744957 h 2279483"/>
              <a:gd name="T18" fmla="*/ 0 w 1989078"/>
              <a:gd name="T19" fmla="*/ 28084832 h 2279483"/>
              <a:gd name="T20" fmla="*/ 0 w 1989078"/>
              <a:gd name="T21" fmla="*/ 24348462 h 2279483"/>
              <a:gd name="T22" fmla="*/ 0 w 1989078"/>
              <a:gd name="T23" fmla="*/ 3736382 h 2279483"/>
              <a:gd name="T24" fmla="*/ 0 w 1989078"/>
              <a:gd name="T25" fmla="*/ 0 h 22794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8" h="2279483">
                <a:moveTo>
                  <a:pt x="0" y="0"/>
                </a:moveTo>
                <a:lnTo>
                  <a:pt x="302019" y="27586"/>
                </a:lnTo>
                <a:cubicBezTo>
                  <a:pt x="719947" y="57965"/>
                  <a:pt x="1148969" y="77525"/>
                  <a:pt x="1586666" y="85407"/>
                </a:cubicBezTo>
                <a:lnTo>
                  <a:pt x="1989078" y="89021"/>
                </a:lnTo>
                <a:lnTo>
                  <a:pt x="1989078" y="303260"/>
                </a:lnTo>
                <a:lnTo>
                  <a:pt x="1989078" y="1976223"/>
                </a:lnTo>
                <a:lnTo>
                  <a:pt x="1989078" y="2190462"/>
                </a:lnTo>
                <a:lnTo>
                  <a:pt x="1586666" y="2194076"/>
                </a:lnTo>
                <a:cubicBezTo>
                  <a:pt x="1148969" y="2201958"/>
                  <a:pt x="719947" y="2221518"/>
                  <a:pt x="302019" y="2251897"/>
                </a:cubicBezTo>
                <a:lnTo>
                  <a:pt x="0" y="2279483"/>
                </a:lnTo>
                <a:lnTo>
                  <a:pt x="0" y="1976223"/>
                </a:lnTo>
                <a:lnTo>
                  <a:pt x="0" y="303260"/>
                </a:lnTo>
                <a:lnTo>
                  <a:pt x="0" y="0"/>
                </a:lnTo>
                <a:close/>
              </a:path>
            </a:pathLst>
          </a:custGeom>
          <a:blipFill dpi="0" rotWithShape="1">
            <a:blip r:embed="rId7" cstate="screen"/>
            <a:srcRect/>
            <a:stretch>
              <a:fillRect/>
            </a:stretch>
          </a:blipFill>
          <a:ln w="28575">
            <a:solidFill>
              <a:schemeClr val="bg1"/>
            </a:solidFill>
          </a:ln>
        </p:spPr>
        <p:txBody>
          <a:bodyPr anchor="ctr"/>
          <a:lstStyle/>
          <a:p>
            <a:pPr defTabSz="855980"/>
            <a:endParaRPr lang="zh-CN" altLang="en-US" sz="1405">
              <a:solidFill>
                <a:prstClr val="black"/>
              </a:solidFill>
              <a:cs typeface="+mn-ea"/>
              <a:sym typeface="+mn-lt"/>
            </a:endParaRPr>
          </a:p>
        </p:txBody>
      </p:sp>
      <p:sp>
        <p:nvSpPr>
          <p:cNvPr id="15" name="MH_Picture_3"/>
          <p:cNvSpPr/>
          <p:nvPr>
            <p:custDataLst>
              <p:tags r:id="rId8"/>
            </p:custDataLst>
          </p:nvPr>
        </p:nvSpPr>
        <p:spPr bwMode="auto">
          <a:xfrm>
            <a:off x="6324808" y="1768453"/>
            <a:ext cx="2078386" cy="1883749"/>
          </a:xfrm>
          <a:custGeom>
            <a:avLst/>
            <a:gdLst>
              <a:gd name="T0" fmla="*/ 24648018 w 1989076"/>
              <a:gd name="T1" fmla="*/ 0 h 2223959"/>
              <a:gd name="T2" fmla="*/ 24648018 w 1989076"/>
              <a:gd name="T3" fmla="*/ 3422447 h 2223959"/>
              <a:gd name="T4" fmla="*/ 24648018 w 1989076"/>
              <a:gd name="T5" fmla="*/ 24205302 h 2223959"/>
              <a:gd name="T6" fmla="*/ 24648018 w 1989076"/>
              <a:gd name="T7" fmla="*/ 27627761 h 2223959"/>
              <a:gd name="T8" fmla="*/ 19458765 w 1989076"/>
              <a:gd name="T9" fmla="*/ 27297744 h 2223959"/>
              <a:gd name="T10" fmla="*/ 3304839 w 1989076"/>
              <a:gd name="T11" fmla="*/ 26862502 h 2223959"/>
              <a:gd name="T12" fmla="*/ 0 w 1989076"/>
              <a:gd name="T13" fmla="*/ 26892247 h 2223959"/>
              <a:gd name="T14" fmla="*/ 0 w 1989076"/>
              <a:gd name="T15" fmla="*/ 24205302 h 2223959"/>
              <a:gd name="T16" fmla="*/ 0 w 1989076"/>
              <a:gd name="T17" fmla="*/ 3422447 h 2223959"/>
              <a:gd name="T18" fmla="*/ 0 w 1989076"/>
              <a:gd name="T19" fmla="*/ 735501 h 2223959"/>
              <a:gd name="T20" fmla="*/ 3304839 w 1989076"/>
              <a:gd name="T21" fmla="*/ 765264 h 2223959"/>
              <a:gd name="T22" fmla="*/ 19458765 w 1989076"/>
              <a:gd name="T23" fmla="*/ 330008 h 2223959"/>
              <a:gd name="T24" fmla="*/ 24648018 w 1989076"/>
              <a:gd name="T25" fmla="*/ 0 h 22239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6" h="2223959">
                <a:moveTo>
                  <a:pt x="1989076" y="0"/>
                </a:moveTo>
                <a:lnTo>
                  <a:pt x="1989076" y="275498"/>
                </a:lnTo>
                <a:lnTo>
                  <a:pt x="1989076" y="1948461"/>
                </a:lnTo>
                <a:lnTo>
                  <a:pt x="1989076" y="2223959"/>
                </a:lnTo>
                <a:lnTo>
                  <a:pt x="1570307" y="2197394"/>
                </a:lnTo>
                <a:cubicBezTo>
                  <a:pt x="1145252" y="2174323"/>
                  <a:pt x="709909" y="2162358"/>
                  <a:pt x="266699" y="2162358"/>
                </a:cubicBezTo>
                <a:lnTo>
                  <a:pt x="0" y="2164753"/>
                </a:lnTo>
                <a:lnTo>
                  <a:pt x="0" y="1948461"/>
                </a:lnTo>
                <a:lnTo>
                  <a:pt x="0" y="275498"/>
                </a:lnTo>
                <a:lnTo>
                  <a:pt x="0" y="59206"/>
                </a:lnTo>
                <a:lnTo>
                  <a:pt x="266699" y="61601"/>
                </a:lnTo>
                <a:cubicBezTo>
                  <a:pt x="709909" y="61601"/>
                  <a:pt x="1145252" y="49636"/>
                  <a:pt x="1570307" y="26565"/>
                </a:cubicBezTo>
                <a:lnTo>
                  <a:pt x="1989076" y="0"/>
                </a:lnTo>
                <a:close/>
              </a:path>
            </a:pathLst>
          </a:custGeom>
          <a:blipFill dpi="0" rotWithShape="1">
            <a:blip r:embed="rId9" cstate="screen"/>
            <a:srcRect/>
            <a:stretch>
              <a:fillRect/>
            </a:stretch>
          </a:blipFill>
          <a:ln w="28575">
            <a:solidFill>
              <a:schemeClr val="bg1"/>
            </a:solidFill>
          </a:ln>
        </p:spPr>
        <p:txBody>
          <a:bodyPr anchor="ctr"/>
          <a:lstStyle/>
          <a:p>
            <a:pPr defTabSz="855980"/>
            <a:endParaRPr lang="zh-CN" altLang="en-US" sz="1405">
              <a:solidFill>
                <a:prstClr val="black"/>
              </a:solidFill>
              <a:cs typeface="+mn-ea"/>
              <a:sym typeface="+mn-lt"/>
            </a:endParaRPr>
          </a:p>
        </p:txBody>
      </p:sp>
      <p:sp>
        <p:nvSpPr>
          <p:cNvPr id="16" name="MH_Picture_4"/>
          <p:cNvSpPr/>
          <p:nvPr>
            <p:custDataLst>
              <p:tags r:id="rId10"/>
            </p:custDataLst>
          </p:nvPr>
        </p:nvSpPr>
        <p:spPr bwMode="auto">
          <a:xfrm>
            <a:off x="8677344" y="1568316"/>
            <a:ext cx="2079848" cy="2304598"/>
          </a:xfrm>
          <a:custGeom>
            <a:avLst/>
            <a:gdLst>
              <a:gd name="T0" fmla="*/ 24996910 w 1989077"/>
              <a:gd name="T1" fmla="*/ 0 h 2721587"/>
              <a:gd name="T2" fmla="*/ 24996910 w 1989077"/>
              <a:gd name="T3" fmla="*/ 6476566 h 2721587"/>
              <a:gd name="T4" fmla="*/ 24996910 w 1989077"/>
              <a:gd name="T5" fmla="*/ 27141876 h 2721587"/>
              <a:gd name="T6" fmla="*/ 24996910 w 1989077"/>
              <a:gd name="T7" fmla="*/ 33618454 h 2721587"/>
              <a:gd name="T8" fmla="*/ 19749019 w 1989077"/>
              <a:gd name="T9" fmla="*/ 32735758 h 2721587"/>
              <a:gd name="T10" fmla="*/ 9865523 w 1989077"/>
              <a:gd name="T11" fmla="*/ 31472701 h 2721587"/>
              <a:gd name="T12" fmla="*/ 0 w 1989077"/>
              <a:gd name="T13" fmla="*/ 30586986 h 2721587"/>
              <a:gd name="T14" fmla="*/ 0 w 1989077"/>
              <a:gd name="T15" fmla="*/ 27141876 h 2721587"/>
              <a:gd name="T16" fmla="*/ 0 w 1989077"/>
              <a:gd name="T17" fmla="*/ 6476566 h 2721587"/>
              <a:gd name="T18" fmla="*/ 0 w 1989077"/>
              <a:gd name="T19" fmla="*/ 3031453 h 2721587"/>
              <a:gd name="T20" fmla="*/ 9865523 w 1989077"/>
              <a:gd name="T21" fmla="*/ 2145757 h 2721587"/>
              <a:gd name="T22" fmla="*/ 19749019 w 1989077"/>
              <a:gd name="T23" fmla="*/ 882692 h 2721587"/>
              <a:gd name="T24" fmla="*/ 24996910 w 1989077"/>
              <a:gd name="T25" fmla="*/ 0 h 27215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7" h="2721587">
                <a:moveTo>
                  <a:pt x="1989077" y="0"/>
                </a:moveTo>
                <a:lnTo>
                  <a:pt x="1989077" y="524312"/>
                </a:lnTo>
                <a:lnTo>
                  <a:pt x="1989077" y="2197275"/>
                </a:lnTo>
                <a:lnTo>
                  <a:pt x="1989077" y="2721587"/>
                </a:lnTo>
                <a:lnTo>
                  <a:pt x="1571487" y="2650129"/>
                </a:lnTo>
                <a:cubicBezTo>
                  <a:pt x="1315460" y="2611661"/>
                  <a:pt x="1053068" y="2577493"/>
                  <a:pt x="785028" y="2547878"/>
                </a:cubicBezTo>
                <a:lnTo>
                  <a:pt x="0" y="2476175"/>
                </a:lnTo>
                <a:lnTo>
                  <a:pt x="0" y="2197275"/>
                </a:lnTo>
                <a:lnTo>
                  <a:pt x="0" y="524312"/>
                </a:lnTo>
                <a:lnTo>
                  <a:pt x="0" y="245412"/>
                </a:lnTo>
                <a:lnTo>
                  <a:pt x="785028" y="173709"/>
                </a:lnTo>
                <a:cubicBezTo>
                  <a:pt x="1053068" y="144094"/>
                  <a:pt x="1315460" y="109926"/>
                  <a:pt x="1571487" y="71458"/>
                </a:cubicBezTo>
                <a:lnTo>
                  <a:pt x="1989077" y="0"/>
                </a:lnTo>
                <a:close/>
              </a:path>
            </a:pathLst>
          </a:custGeom>
          <a:blipFill dpi="0" rotWithShape="1">
            <a:blip r:embed="rId11" cstate="screen"/>
            <a:srcRect/>
            <a:stretch>
              <a:fillRect/>
            </a:stretch>
          </a:blipFill>
          <a:ln w="28575">
            <a:solidFill>
              <a:schemeClr val="bg1"/>
            </a:solidFill>
          </a:ln>
        </p:spPr>
        <p:txBody>
          <a:bodyPr anchor="ctr"/>
          <a:lstStyle/>
          <a:p>
            <a:pPr defTabSz="855980"/>
            <a:endParaRPr lang="zh-CN" altLang="en-US" sz="1405">
              <a:solidFill>
                <a:prstClr val="black"/>
              </a:solidFill>
              <a:cs typeface="+mn-ea"/>
              <a:sym typeface="+mn-lt"/>
            </a:endParaRPr>
          </a:p>
        </p:txBody>
      </p:sp>
      <p:sp>
        <p:nvSpPr>
          <p:cNvPr id="17" name="文本框 16"/>
          <p:cNvSpPr txBox="1"/>
          <p:nvPr/>
        </p:nvSpPr>
        <p:spPr>
          <a:xfrm>
            <a:off x="2385155" y="3872914"/>
            <a:ext cx="7938689" cy="830997"/>
          </a:xfrm>
          <a:prstGeom prst="rect">
            <a:avLst/>
          </a:prstGeom>
          <a:noFill/>
        </p:spPr>
        <p:txBody>
          <a:bodyPr wrap="square" rtlCol="0">
            <a:spAutoFit/>
          </a:bodyPr>
          <a:lstStyle/>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为了世界革命，为了战斗的胜利，</a:t>
            </a:r>
            <a:endParaRPr lang="en-US" altLang="zh-CN" sz="2400" dirty="0">
              <a:gradFill>
                <a:gsLst>
                  <a:gs pos="100000">
                    <a:srgbClr val="FFC000"/>
                  </a:gs>
                  <a:gs pos="85000">
                    <a:srgbClr val="FF0000"/>
                  </a:gs>
                  <a:gs pos="0">
                    <a:srgbClr val="CC3300"/>
                  </a:gs>
                </a:gsLst>
                <a:path path="circle">
                  <a:fillToRect l="50000" t="-80000" r="50000" b="180000"/>
                </a:path>
              </a:gradFill>
              <a:cs typeface="+mn-ea"/>
              <a:sym typeface="+mn-lt"/>
            </a:endParaRPr>
          </a:p>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我愿意献出自己的一切！</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p:txBody>
      </p:sp>
      <p:sp>
        <p:nvSpPr>
          <p:cNvPr id="18" name="TextBox 7"/>
          <p:cNvSpPr txBox="1"/>
          <p:nvPr/>
        </p:nvSpPr>
        <p:spPr>
          <a:xfrm>
            <a:off x="3026675" y="4697945"/>
            <a:ext cx="7471563"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邱少云身后就是一条水沟，只要他后退几步，就势一翻，就可在泥水里将火苗扑灭。但为了不暴露目标，确保全体潜伏人员的安全和攻击任务的完成，他放弃自救，咬紧牙关，任凭烈火烧焦头发和皮肉，坚持</a:t>
            </a:r>
            <a:r>
              <a:rPr lang="en-US" altLang="zh-CN" sz="1400" dirty="0">
                <a:solidFill>
                  <a:schemeClr val="tx1">
                    <a:lumMod val="65000"/>
                    <a:lumOff val="35000"/>
                  </a:schemeClr>
                </a:solidFill>
                <a:cs typeface="+mn-ea"/>
                <a:sym typeface="+mn-lt"/>
              </a:rPr>
              <a:t>30</a:t>
            </a:r>
            <a:r>
              <a:rPr lang="zh-CN" altLang="en-US" sz="1400" dirty="0">
                <a:solidFill>
                  <a:schemeClr val="tx1">
                    <a:lumMod val="65000"/>
                    <a:lumOff val="35000"/>
                  </a:schemeClr>
                </a:solidFill>
                <a:cs typeface="+mn-ea"/>
                <a:sym typeface="+mn-lt"/>
              </a:rPr>
              <a:t>多分钟，直至壮烈牺牲。</a:t>
            </a:r>
            <a:endParaRPr lang="zh-CN" altLang="en-US" sz="1400" dirty="0">
              <a:solidFill>
                <a:schemeClr val="tx1">
                  <a:lumMod val="65000"/>
                  <a:lumOff val="35000"/>
                </a:schemeClr>
              </a:solidFill>
              <a:cs typeface="+mn-ea"/>
              <a:sym typeface="+mn-lt"/>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5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5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75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45" presetClass="entr" presetSubtype="0" fill="hold" grpId="0" nodeType="afterEffect">
                                  <p:stCondLst>
                                    <p:cond delay="0"/>
                                  </p:stCondLst>
                                  <p:iterate type="lt">
                                    <p:tmPct val="10000"/>
                                  </p:iterate>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anim calcmode="lin" valueType="num">
                                      <p:cBhvr>
                                        <p:cTn id="45" dur="500" fill="hold"/>
                                        <p:tgtEl>
                                          <p:spTgt spid="17"/>
                                        </p:tgtEl>
                                        <p:attrNameLst>
                                          <p:attrName>ppt_w</p:attrName>
                                        </p:attrNameLst>
                                      </p:cBhvr>
                                      <p:tavLst>
                                        <p:tav tm="0" fmla="#ppt_w*sin(2.5*pi*$)">
                                          <p:val>
                                            <p:fltVal val="0"/>
                                          </p:val>
                                        </p:tav>
                                        <p:tav tm="100000">
                                          <p:val>
                                            <p:fltVal val="1"/>
                                          </p:val>
                                        </p:tav>
                                      </p:tavLst>
                                    </p:anim>
                                    <p:anim calcmode="lin" valueType="num">
                                      <p:cBhvr>
                                        <p:cTn id="46"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8" presetClass="entr" presetSubtype="6" fill="hold" grpId="0" nodeType="clickEffect">
                                  <p:stCondLst>
                                    <p:cond delay="0"/>
                                  </p:stCondLst>
                                  <p:childTnLst>
                                    <p:set>
                                      <p:cBhvr>
                                        <p:cTn id="50" dur="1" fill="hold">
                                          <p:stCondLst>
                                            <p:cond delay="0"/>
                                          </p:stCondLst>
                                        </p:cTn>
                                        <p:tgtEl>
                                          <p:spTgt spid="18">
                                            <p:txEl>
                                              <p:pRg st="0" end="0"/>
                                            </p:txEl>
                                          </p:spTgt>
                                        </p:tgtEl>
                                        <p:attrNameLst>
                                          <p:attrName>style.visibility</p:attrName>
                                        </p:attrNameLst>
                                      </p:cBhvr>
                                      <p:to>
                                        <p:strVal val="visible"/>
                                      </p:to>
                                    </p:set>
                                    <p:animEffect transition="in" filter="strips(downRight)">
                                      <p:cBhvr>
                                        <p:cTn id="51" dur="9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1" grpId="0" animBg="1"/>
      <p:bldP spid="12" grpId="0" animBg="1"/>
      <p:bldP spid="15" grpId="0" animBg="1"/>
      <p:bldP spid="16" grpId="0" animBg="1"/>
      <p:bldP spid="17" grpId="0"/>
      <p:bldP spid="18"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screen"/>
          <a:stretch>
            <a:fillRect/>
          </a:stretch>
        </p:blipFill>
        <p:spPr>
          <a:xfrm>
            <a:off x="3379808" y="1429648"/>
            <a:ext cx="6412374" cy="4035649"/>
          </a:xfrm>
          <a:prstGeom prst="rect">
            <a:avLst/>
          </a:prstGeom>
        </p:spPr>
      </p:pic>
      <p:pic>
        <p:nvPicPr>
          <p:cNvPr id="2" name="图片 1"/>
          <p:cNvPicPr>
            <a:picLocks noChangeAspect="1"/>
          </p:cNvPicPr>
          <p:nvPr/>
        </p:nvPicPr>
        <p:blipFill>
          <a:blip r:embed="rId2" cstate="screen"/>
          <a:stretch>
            <a:fillRect/>
          </a:stretch>
        </p:blipFill>
        <p:spPr>
          <a:xfrm>
            <a:off x="3379808" y="299945"/>
            <a:ext cx="5949387" cy="912408"/>
          </a:xfrm>
          <a:prstGeom prst="rect">
            <a:avLst/>
          </a:prstGeom>
        </p:spPr>
      </p:pic>
      <p:sp>
        <p:nvSpPr>
          <p:cNvPr id="19" name="文本框 18"/>
          <p:cNvSpPr txBox="1"/>
          <p:nvPr/>
        </p:nvSpPr>
        <p:spPr>
          <a:xfrm>
            <a:off x="3723011" y="465182"/>
            <a:ext cx="5262979"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杨根思爱国主义英雄事迹</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17" name="文本框 16"/>
          <p:cNvSpPr txBox="1"/>
          <p:nvPr/>
        </p:nvSpPr>
        <p:spPr>
          <a:xfrm>
            <a:off x="2566586" y="2202885"/>
            <a:ext cx="7938689" cy="461665"/>
          </a:xfrm>
          <a:prstGeom prst="rect">
            <a:avLst/>
          </a:prstGeom>
          <a:noFill/>
        </p:spPr>
        <p:txBody>
          <a:bodyPr wrap="square" rtlCol="0">
            <a:spAutoFit/>
          </a:bodyPr>
          <a:lstStyle/>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人在阵地在，同归于尽，英勇捐躯</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p:txBody>
      </p:sp>
      <p:sp>
        <p:nvSpPr>
          <p:cNvPr id="18" name="TextBox 7"/>
          <p:cNvSpPr txBox="1"/>
          <p:nvPr/>
        </p:nvSpPr>
        <p:spPr>
          <a:xfrm>
            <a:off x="4356126" y="2685876"/>
            <a:ext cx="4359611" cy="2354491"/>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美军遂以空中和地面炮火对小高岭实施狂轰滥炸，随后发起集团冲锋。他率领全排顽强抗击，以“人在阵地在”的英雄气概，接连击退美军</a:t>
            </a:r>
            <a:r>
              <a:rPr lang="en-US" altLang="zh-CN" sz="1400" dirty="0">
                <a:solidFill>
                  <a:schemeClr val="tx1">
                    <a:lumMod val="65000"/>
                    <a:lumOff val="35000"/>
                  </a:schemeClr>
                </a:solidFill>
                <a:cs typeface="+mn-ea"/>
                <a:sym typeface="+mn-lt"/>
              </a:rPr>
              <a:t>8</a:t>
            </a:r>
            <a:r>
              <a:rPr lang="zh-CN" altLang="en-US" sz="1400" dirty="0">
                <a:solidFill>
                  <a:schemeClr val="tx1">
                    <a:lumMod val="65000"/>
                    <a:lumOff val="35000"/>
                  </a:schemeClr>
                </a:solidFill>
                <a:cs typeface="+mn-ea"/>
                <a:sym typeface="+mn-lt"/>
              </a:rPr>
              <a:t>次进攻。当投完手榴弹，射出最后一颗子弹，阵地上只剩他和两名伤员时，又有</a:t>
            </a:r>
            <a:r>
              <a:rPr lang="en-US" altLang="zh-CN" sz="1400" dirty="0">
                <a:solidFill>
                  <a:schemeClr val="tx1">
                    <a:lumMod val="65000"/>
                    <a:lumOff val="35000"/>
                  </a:schemeClr>
                </a:solidFill>
                <a:cs typeface="+mn-ea"/>
                <a:sym typeface="+mn-lt"/>
              </a:rPr>
              <a:t>40</a:t>
            </a:r>
            <a:r>
              <a:rPr lang="zh-CN" altLang="en-US" sz="1400" dirty="0">
                <a:solidFill>
                  <a:schemeClr val="tx1">
                    <a:lumMod val="65000"/>
                    <a:lumOff val="35000"/>
                  </a:schemeClr>
                </a:solidFill>
                <a:cs typeface="+mn-ea"/>
                <a:sym typeface="+mn-lt"/>
              </a:rPr>
              <a:t>多名美军爬近山顶。危急关头，他抱起仅有的一包炸药，拉燃导火索，纵身冲向敌群，与爬上阵地的美军同归于尽，英勇捐躯。</a:t>
            </a:r>
            <a:endParaRPr lang="zh-CN" altLang="en-US" sz="1400" dirty="0">
              <a:solidFill>
                <a:schemeClr val="tx1">
                  <a:lumMod val="65000"/>
                  <a:lumOff val="35000"/>
                </a:schemeClr>
              </a:solidFill>
              <a:cs typeface="+mn-ea"/>
              <a:sym typeface="+mn-lt"/>
            </a:endParaRPr>
          </a:p>
        </p:txBody>
      </p:sp>
      <p:sp>
        <p:nvSpPr>
          <p:cNvPr id="20" name="PA_任意多边形 45"/>
          <p:cNvSpPr/>
          <p:nvPr>
            <p:custDataLst>
              <p:tags r:id="rId5"/>
            </p:custDataLst>
          </p:nvPr>
        </p:nvSpPr>
        <p:spPr>
          <a:xfrm>
            <a:off x="8715737" y="2798676"/>
            <a:ext cx="2576253" cy="1812886"/>
          </a:xfrm>
          <a:prstGeom prst="flowChartPreparation">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4" name="PA_任意多边形 45"/>
          <p:cNvSpPr/>
          <p:nvPr>
            <p:custDataLst>
              <p:tags r:id="rId7"/>
            </p:custDataLst>
          </p:nvPr>
        </p:nvSpPr>
        <p:spPr>
          <a:xfrm>
            <a:off x="7288725" y="4756483"/>
            <a:ext cx="1628221" cy="1154604"/>
          </a:xfrm>
          <a:prstGeom prst="flowChartPreparation">
            <a:avLst/>
          </a:prstGeom>
          <a:blipFill dpi="0" rotWithShape="1">
            <a:blip r:embed="rId8"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pic>
        <p:nvPicPr>
          <p:cNvPr id="3" name="图片 2"/>
          <p:cNvPicPr>
            <a:picLocks noChangeAspect="1"/>
          </p:cNvPicPr>
          <p:nvPr/>
        </p:nvPicPr>
        <p:blipFill>
          <a:blip r:embed="rId9"/>
          <a:stretch>
            <a:fillRect/>
          </a:stretch>
        </p:blipFill>
        <p:spPr>
          <a:xfrm>
            <a:off x="1590268" y="2222451"/>
            <a:ext cx="2484021" cy="2994039"/>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45" presetClass="entr" presetSubtype="0" fill="hold" grpId="0" nodeType="afterEffect">
                                  <p:stCondLst>
                                    <p:cond delay="0"/>
                                  </p:stCondLst>
                                  <p:iterate type="lt">
                                    <p:tmPct val="10000"/>
                                  </p:iterate>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anim calcmode="lin" valueType="num">
                                      <p:cBhvr>
                                        <p:cTn id="37" dur="500" fill="hold"/>
                                        <p:tgtEl>
                                          <p:spTgt spid="17"/>
                                        </p:tgtEl>
                                        <p:attrNameLst>
                                          <p:attrName>ppt_w</p:attrName>
                                        </p:attrNameLst>
                                      </p:cBhvr>
                                      <p:tavLst>
                                        <p:tav tm="0" fmla="#ppt_w*sin(2.5*pi*$)">
                                          <p:val>
                                            <p:fltVal val="0"/>
                                          </p:val>
                                        </p:tav>
                                        <p:tav tm="100000">
                                          <p:val>
                                            <p:fltVal val="1"/>
                                          </p:val>
                                        </p:tav>
                                      </p:tavLst>
                                    </p:anim>
                                    <p:anim calcmode="lin" valueType="num">
                                      <p:cBhvr>
                                        <p:cTn id="38"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8" presetClass="entr" presetSubtype="6" fill="hold" grpId="0" nodeType="clickEffect">
                                  <p:stCondLst>
                                    <p:cond delay="0"/>
                                  </p:stCondLst>
                                  <p:childTnLst>
                                    <p:set>
                                      <p:cBhvr>
                                        <p:cTn id="42" dur="1" fill="hold">
                                          <p:stCondLst>
                                            <p:cond delay="0"/>
                                          </p:stCondLst>
                                        </p:cTn>
                                        <p:tgtEl>
                                          <p:spTgt spid="18">
                                            <p:txEl>
                                              <p:pRg st="0" end="0"/>
                                            </p:txEl>
                                          </p:spTgt>
                                        </p:tgtEl>
                                        <p:attrNameLst>
                                          <p:attrName>style.visibility</p:attrName>
                                        </p:attrNameLst>
                                      </p:cBhvr>
                                      <p:to>
                                        <p:strVal val="visible"/>
                                      </p:to>
                                    </p:set>
                                    <p:animEffect transition="in" filter="strips(downRight)">
                                      <p:cBhvr>
                                        <p:cTn id="43" dur="900"/>
                                        <p:tgtEl>
                                          <p:spTgt spid="18">
                                            <p:txEl>
                                              <p:pRg st="0" end="0"/>
                                            </p:txEl>
                                          </p:spTgt>
                                        </p:tgtEl>
                                      </p:cBhvr>
                                    </p:animEffect>
                                  </p:childTnLst>
                                </p:cTn>
                              </p:par>
                            </p:childTnLst>
                          </p:cTn>
                        </p:par>
                        <p:par>
                          <p:cTn id="44" fill="hold">
                            <p:stCondLst>
                              <p:cond delay="1000"/>
                            </p:stCondLst>
                            <p:childTnLst>
                              <p:par>
                                <p:cTn id="45" presetID="2" presetClass="entr" presetSubtype="8" decel="3800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0-#ppt_w/2"/>
                                          </p:val>
                                        </p:tav>
                                        <p:tav tm="100000">
                                          <p:val>
                                            <p:strVal val="#ppt_x"/>
                                          </p:val>
                                        </p:tav>
                                      </p:tavLst>
                                    </p:anim>
                                    <p:anim calcmode="lin" valueType="num">
                                      <p:cBhvr additive="base">
                                        <p:cTn id="48" dur="500" fill="hold"/>
                                        <p:tgtEl>
                                          <p:spTgt spid="20"/>
                                        </p:tgtEl>
                                        <p:attrNameLst>
                                          <p:attrName>ppt_y</p:attrName>
                                        </p:attrNameLst>
                                      </p:cBhvr>
                                      <p:tavLst>
                                        <p:tav tm="0">
                                          <p:val>
                                            <p:strVal val="#ppt_y"/>
                                          </p:val>
                                        </p:tav>
                                        <p:tav tm="100000">
                                          <p:val>
                                            <p:strVal val="#ppt_y"/>
                                          </p:val>
                                        </p:tav>
                                      </p:tavLst>
                                    </p:anim>
                                  </p:childTnLst>
                                </p:cTn>
                              </p:par>
                            </p:childTnLst>
                          </p:cTn>
                        </p:par>
                        <p:par>
                          <p:cTn id="49" fill="hold">
                            <p:stCondLst>
                              <p:cond delay="1500"/>
                            </p:stCondLst>
                            <p:childTnLst>
                              <p:par>
                                <p:cTn id="50" presetID="2" presetClass="entr" presetSubtype="9" decel="28000"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0-#ppt_w/2"/>
                                          </p:val>
                                        </p:tav>
                                        <p:tav tm="100000">
                                          <p:val>
                                            <p:strVal val="#ppt_x"/>
                                          </p:val>
                                        </p:tav>
                                      </p:tavLst>
                                    </p:anim>
                                    <p:anim calcmode="lin" valueType="num">
                                      <p:cBhvr additive="base">
                                        <p:cTn id="53"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7" grpId="0"/>
      <p:bldP spid="18" grpId="0" build="allAtOnce"/>
      <p:bldP spid="20" grpId="0" animBg="1"/>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3379808" y="299945"/>
            <a:ext cx="5949387" cy="912408"/>
          </a:xfrm>
          <a:prstGeom prst="rect">
            <a:avLst/>
          </a:prstGeom>
        </p:spPr>
      </p:pic>
      <p:sp>
        <p:nvSpPr>
          <p:cNvPr id="19" name="文本框 18"/>
          <p:cNvSpPr txBox="1"/>
          <p:nvPr/>
        </p:nvSpPr>
        <p:spPr>
          <a:xfrm>
            <a:off x="3723011" y="465182"/>
            <a:ext cx="5262980"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梁士英爱国主义英雄事迹</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pic>
        <p:nvPicPr>
          <p:cNvPr id="12" name="图片 11" descr="H:\文件4\lj\包图网\小报\小报素材\素材01\2a22e5c99256e0bf9cb08145774de964.png"/>
          <p:cNvPicPr/>
          <p:nvPr/>
        </p:nvPicPr>
        <p:blipFill>
          <a:blip r:embed="rId4" cstate="screen"/>
          <a:srcRect/>
          <a:stretch>
            <a:fillRect/>
          </a:stretch>
        </p:blipFill>
        <p:spPr bwMode="auto">
          <a:xfrm>
            <a:off x="5874302" y="1715248"/>
            <a:ext cx="5474335" cy="5414645"/>
          </a:xfrm>
          <a:prstGeom prst="rect">
            <a:avLst/>
          </a:prstGeom>
          <a:noFill/>
          <a:ln w="9525">
            <a:noFill/>
            <a:miter lim="800000"/>
            <a:headEnd/>
            <a:tailEnd/>
          </a:ln>
        </p:spPr>
      </p:pic>
      <p:pic>
        <p:nvPicPr>
          <p:cNvPr id="13" name="图片 12" descr="H:\文件4\lj\包图网\小报\小报素材\边框\05.png"/>
          <p:cNvPicPr/>
          <p:nvPr/>
        </p:nvPicPr>
        <p:blipFill>
          <a:blip r:embed="rId5"/>
          <a:srcRect/>
          <a:stretch>
            <a:fillRect/>
          </a:stretch>
        </p:blipFill>
        <p:spPr bwMode="auto">
          <a:xfrm>
            <a:off x="2027556" y="1710941"/>
            <a:ext cx="4030890" cy="3111895"/>
          </a:xfrm>
          <a:prstGeom prst="rect">
            <a:avLst/>
          </a:prstGeom>
          <a:noFill/>
          <a:ln w="9525">
            <a:noFill/>
            <a:miter lim="800000"/>
            <a:headEnd/>
            <a:tailEnd/>
          </a:ln>
        </p:spPr>
      </p:pic>
      <p:sp>
        <p:nvSpPr>
          <p:cNvPr id="18" name="TextBox 7"/>
          <p:cNvSpPr txBox="1"/>
          <p:nvPr/>
        </p:nvSpPr>
        <p:spPr>
          <a:xfrm>
            <a:off x="2815814" y="2845203"/>
            <a:ext cx="2882367"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梁士英用自己的身躯死死地顶住了爆破筒。敌堡被炸毁，梁士英壮烈牺牲，年仅</a:t>
            </a:r>
            <a:r>
              <a:rPr lang="en-US" altLang="zh-CN" sz="1400" dirty="0">
                <a:solidFill>
                  <a:schemeClr val="tx1">
                    <a:lumMod val="65000"/>
                    <a:lumOff val="35000"/>
                  </a:schemeClr>
                </a:solidFill>
                <a:cs typeface="+mn-ea"/>
                <a:sym typeface="+mn-lt"/>
              </a:rPr>
              <a:t>26</a:t>
            </a:r>
            <a:r>
              <a:rPr lang="zh-CN" altLang="en-US" sz="1400" dirty="0">
                <a:solidFill>
                  <a:schemeClr val="tx1">
                    <a:lumMod val="65000"/>
                    <a:lumOff val="35000"/>
                  </a:schemeClr>
                </a:solidFill>
                <a:cs typeface="+mn-ea"/>
                <a:sym typeface="+mn-lt"/>
              </a:rPr>
              <a:t>岁。</a:t>
            </a:r>
            <a:endParaRPr lang="zh-CN" altLang="en-US" sz="1400" dirty="0">
              <a:solidFill>
                <a:schemeClr val="tx1">
                  <a:lumMod val="65000"/>
                  <a:lumOff val="35000"/>
                </a:schemeClr>
              </a:solidFill>
              <a:cs typeface="+mn-ea"/>
              <a:sym typeface="+mn-lt"/>
            </a:endParaRPr>
          </a:p>
        </p:txBody>
      </p:sp>
      <p:sp>
        <p:nvSpPr>
          <p:cNvPr id="17" name="文本框 16"/>
          <p:cNvSpPr txBox="1"/>
          <p:nvPr/>
        </p:nvSpPr>
        <p:spPr>
          <a:xfrm>
            <a:off x="134894" y="2333422"/>
            <a:ext cx="7938689" cy="461665"/>
          </a:xfrm>
          <a:prstGeom prst="rect">
            <a:avLst/>
          </a:prstGeom>
          <a:noFill/>
        </p:spPr>
        <p:txBody>
          <a:bodyPr wrap="square" rtlCol="0">
            <a:spAutoFit/>
          </a:bodyPr>
          <a:lstStyle/>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舍生炸敌堡</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p:txBody>
      </p:sp>
      <p:pic>
        <p:nvPicPr>
          <p:cNvPr id="16" name="图片 15" descr="H:\文件4\lj\包图网\小报\小报素材\素材02\000.png"/>
          <p:cNvPicPr/>
          <p:nvPr/>
        </p:nvPicPr>
        <p:blipFill>
          <a:blip r:embed="rId6" cstate="screen"/>
          <a:srcRect/>
          <a:stretch>
            <a:fillRect/>
          </a:stretch>
        </p:blipFill>
        <p:spPr bwMode="auto">
          <a:xfrm>
            <a:off x="5415768" y="975832"/>
            <a:ext cx="2481580" cy="3312795"/>
          </a:xfrm>
          <a:prstGeom prst="rect">
            <a:avLst/>
          </a:prstGeom>
          <a:noFill/>
          <a:ln w="9525">
            <a:noFill/>
            <a:miter lim="800000"/>
            <a:headEnd/>
            <a:tailEnd/>
          </a:ln>
        </p:spPr>
      </p:pic>
      <p:sp>
        <p:nvSpPr>
          <p:cNvPr id="22" name="TextBox 7"/>
          <p:cNvSpPr txBox="1"/>
          <p:nvPr/>
        </p:nvSpPr>
        <p:spPr>
          <a:xfrm>
            <a:off x="7446672" y="3195598"/>
            <a:ext cx="2882367" cy="263956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梁士英 </a:t>
            </a:r>
            <a:r>
              <a:rPr lang="en-US" altLang="zh-CN" sz="1400" dirty="0">
                <a:solidFill>
                  <a:schemeClr val="tx1">
                    <a:lumMod val="65000"/>
                    <a:lumOff val="35000"/>
                  </a:schemeClr>
                </a:solidFill>
                <a:cs typeface="+mn-ea"/>
                <a:sym typeface="+mn-lt"/>
              </a:rPr>
              <a:t>,1948</a:t>
            </a:r>
            <a:r>
              <a:rPr lang="zh-CN" altLang="en-US" sz="1400" dirty="0">
                <a:solidFill>
                  <a:schemeClr val="tx1">
                    <a:lumMod val="65000"/>
                    <a:lumOff val="35000"/>
                  </a:schemeClr>
                </a:solidFill>
                <a:cs typeface="+mn-ea"/>
                <a:sym typeface="+mn-lt"/>
              </a:rPr>
              <a:t>年</a:t>
            </a:r>
            <a:r>
              <a:rPr lang="en-US" altLang="zh-CN" sz="1400" dirty="0">
                <a:solidFill>
                  <a:schemeClr val="tx1">
                    <a:lumMod val="65000"/>
                    <a:lumOff val="35000"/>
                  </a:schemeClr>
                </a:solidFill>
                <a:cs typeface="+mn-ea"/>
                <a:sym typeface="+mn-lt"/>
              </a:rPr>
              <a:t>9</a:t>
            </a:r>
            <a:r>
              <a:rPr lang="zh-CN" altLang="en-US" sz="1400" dirty="0">
                <a:solidFill>
                  <a:schemeClr val="tx1">
                    <a:lumMod val="65000"/>
                    <a:lumOff val="35000"/>
                  </a:schemeClr>
                </a:solidFill>
                <a:cs typeface="+mn-ea"/>
                <a:sym typeface="+mn-lt"/>
              </a:rPr>
              <a:t>月，梁士英参加解放锦州作战，被派到尖刀连</a:t>
            </a:r>
            <a:r>
              <a:rPr lang="en-US" altLang="zh-CN" sz="1400" dirty="0">
                <a:solidFill>
                  <a:schemeClr val="tx1">
                    <a:lumMod val="65000"/>
                    <a:lumOff val="35000"/>
                  </a:schemeClr>
                </a:solidFill>
                <a:cs typeface="+mn-ea"/>
                <a:sym typeface="+mn-lt"/>
              </a:rPr>
              <a:t>8</a:t>
            </a:r>
            <a:r>
              <a:rPr lang="zh-CN" altLang="en-US" sz="1400" dirty="0">
                <a:solidFill>
                  <a:schemeClr val="tx1">
                    <a:lumMod val="65000"/>
                    <a:lumOff val="35000"/>
                  </a:schemeClr>
                </a:solidFill>
                <a:cs typeface="+mn-ea"/>
                <a:sym typeface="+mn-lt"/>
              </a:rPr>
              <a:t>连</a:t>
            </a:r>
            <a:r>
              <a:rPr lang="en-US" altLang="zh-CN" sz="1400" dirty="0">
                <a:solidFill>
                  <a:schemeClr val="tx1">
                    <a:lumMod val="65000"/>
                    <a:lumOff val="35000"/>
                  </a:schemeClr>
                </a:solidFill>
                <a:cs typeface="+mn-ea"/>
                <a:sym typeface="+mn-lt"/>
              </a:rPr>
              <a:t>2</a:t>
            </a:r>
            <a:r>
              <a:rPr lang="zh-CN" altLang="en-US" sz="1400" dirty="0">
                <a:solidFill>
                  <a:schemeClr val="tx1">
                    <a:lumMod val="65000"/>
                    <a:lumOff val="35000"/>
                  </a:schemeClr>
                </a:solidFill>
                <a:cs typeface="+mn-ea"/>
                <a:sym typeface="+mn-lt"/>
              </a:rPr>
              <a:t>排</a:t>
            </a:r>
            <a:r>
              <a:rPr lang="en-US" altLang="zh-CN" sz="1400" dirty="0">
                <a:solidFill>
                  <a:schemeClr val="tx1">
                    <a:lumMod val="65000"/>
                    <a:lumOff val="35000"/>
                  </a:schemeClr>
                </a:solidFill>
                <a:cs typeface="+mn-ea"/>
                <a:sym typeface="+mn-lt"/>
              </a:rPr>
              <a:t>5</a:t>
            </a:r>
            <a:r>
              <a:rPr lang="zh-CN" altLang="en-US" sz="1400" dirty="0">
                <a:solidFill>
                  <a:schemeClr val="tx1">
                    <a:lumMod val="65000"/>
                    <a:lumOff val="35000"/>
                  </a:schemeClr>
                </a:solidFill>
                <a:cs typeface="+mn-ea"/>
                <a:sym typeface="+mn-lt"/>
              </a:rPr>
              <a:t>班当战斗组长。</a:t>
            </a:r>
            <a:r>
              <a:rPr lang="en-US" altLang="zh-CN" sz="1400" dirty="0">
                <a:solidFill>
                  <a:schemeClr val="tx1">
                    <a:lumMod val="65000"/>
                    <a:lumOff val="35000"/>
                  </a:schemeClr>
                </a:solidFill>
                <a:cs typeface="+mn-ea"/>
                <a:sym typeface="+mn-lt"/>
              </a:rPr>
              <a:t>10</a:t>
            </a:r>
            <a:r>
              <a:rPr lang="zh-CN" altLang="en-US" sz="1400" dirty="0">
                <a:solidFill>
                  <a:schemeClr val="tx1">
                    <a:lumMod val="65000"/>
                    <a:lumOff val="35000"/>
                  </a:schemeClr>
                </a:solidFill>
                <a:cs typeface="+mn-ea"/>
                <a:sym typeface="+mn-lt"/>
              </a:rPr>
              <a:t>月</a:t>
            </a:r>
            <a:r>
              <a:rPr lang="en-US" altLang="zh-CN" sz="1400" dirty="0">
                <a:solidFill>
                  <a:schemeClr val="tx1">
                    <a:lumMod val="65000"/>
                    <a:lumOff val="35000"/>
                  </a:schemeClr>
                </a:solidFill>
                <a:cs typeface="+mn-ea"/>
                <a:sym typeface="+mn-lt"/>
              </a:rPr>
              <a:t>14</a:t>
            </a:r>
            <a:r>
              <a:rPr lang="zh-CN" altLang="en-US" sz="1400" dirty="0">
                <a:solidFill>
                  <a:schemeClr val="tx1">
                    <a:lumMod val="65000"/>
                    <a:lumOff val="35000"/>
                  </a:schemeClr>
                </a:solidFill>
                <a:cs typeface="+mn-ea"/>
                <a:sym typeface="+mn-lt"/>
              </a:rPr>
              <a:t>日上午，总攻锦州的战斗打响了。梁士英毫不犹豫地用自己的身躯死死地顶住了就要爆炸的爆破筒。随着“轰”的一声巨响，敌堡被炸毁，梁士英壮烈牺牲，年仅</a:t>
            </a:r>
            <a:r>
              <a:rPr lang="en-US" altLang="zh-CN" sz="1400" dirty="0">
                <a:solidFill>
                  <a:schemeClr val="tx1">
                    <a:lumMod val="65000"/>
                    <a:lumOff val="35000"/>
                  </a:schemeClr>
                </a:solidFill>
                <a:cs typeface="+mn-ea"/>
                <a:sym typeface="+mn-lt"/>
              </a:rPr>
              <a:t>26</a:t>
            </a:r>
            <a:r>
              <a:rPr lang="zh-CN" altLang="en-US" sz="1400" dirty="0">
                <a:solidFill>
                  <a:schemeClr val="tx1">
                    <a:lumMod val="65000"/>
                    <a:lumOff val="35000"/>
                  </a:schemeClr>
                </a:solidFill>
                <a:cs typeface="+mn-ea"/>
                <a:sym typeface="+mn-lt"/>
              </a:rPr>
              <a:t>岁。</a:t>
            </a:r>
            <a:endParaRPr lang="zh-CN" altLang="en-US" sz="1400" dirty="0">
              <a:solidFill>
                <a:schemeClr val="tx1">
                  <a:lumMod val="65000"/>
                  <a:lumOff val="35000"/>
                </a:schemeClr>
              </a:solidFill>
              <a:cs typeface="+mn-ea"/>
              <a:sym typeface="+mn-lt"/>
            </a:endParaRPr>
          </a:p>
        </p:txBody>
      </p:sp>
      <p:sp>
        <p:nvSpPr>
          <p:cNvPr id="28" name="矩形 47"/>
          <p:cNvSpPr>
            <a:spLocks noChangeAspect="1" noChangeArrowheads="1"/>
          </p:cNvSpPr>
          <p:nvPr/>
        </p:nvSpPr>
        <p:spPr bwMode="auto">
          <a:xfrm>
            <a:off x="3998310" y="4670223"/>
            <a:ext cx="2662177" cy="1775339"/>
          </a:xfrm>
          <a:prstGeom prst="cloud">
            <a:avLst/>
          </a:prstGeom>
          <a:blipFill dpi="0" rotWithShape="1">
            <a:blip r:embed="rId7" cstate="screen">
              <a:extLst>
                <a:ext uri="{BEBA8EAE-BF5A-486C-A8C5-ECC9F3942E4B}">
                  <a14:imgProps xmlns:a14="http://schemas.microsoft.com/office/drawing/2010/main">
                    <a14:imgLayer r:embed="rId8">
                      <a14:imgEffect>
                        <a14:brightnessContrast bright="40000" contrast="-40000"/>
                      </a14:imgEffect>
                    </a14:imgLayer>
                  </a14:imgProps>
                </a:ext>
              </a:extLst>
            </a:blip>
            <a:srcRect/>
            <a:stretch>
              <a:fillRect/>
            </a:stretch>
          </a:blipFill>
          <a:ln w="38100">
            <a:solidFill>
              <a:schemeClr val="bg1"/>
            </a:solidFill>
          </a:ln>
        </p:spPr>
        <p:txBody>
          <a:bodyPr lIns="91440" tIns="45720" rIns="91440" bIns="4572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400">
              <a:solidFill>
                <a:schemeClr val="accent2"/>
              </a:solidFill>
              <a:latin typeface="+mn-lt"/>
              <a:ea typeface="+mn-ea"/>
              <a:cs typeface="+mn-ea"/>
              <a:sym typeface="+mn-lt"/>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5" presetClass="entr" presetSubtype="0" fill="hold" grpId="0" nodeType="afterEffect">
                                  <p:stCondLst>
                                    <p:cond delay="0"/>
                                  </p:stCondLst>
                                  <p:iterate type="lt">
                                    <p:tmPct val="10000"/>
                                  </p:iterate>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ppt_w</p:attrName>
                                        </p:attrNameLst>
                                      </p:cBhvr>
                                      <p:tavLst>
                                        <p:tav tm="0" fmla="#ppt_w*sin(2.5*pi*$)">
                                          <p:val>
                                            <p:fltVal val="0"/>
                                          </p:val>
                                        </p:tav>
                                        <p:tav tm="100000">
                                          <p:val>
                                            <p:fltVal val="1"/>
                                          </p:val>
                                        </p:tav>
                                      </p:tavLst>
                                    </p:anim>
                                    <p:anim calcmode="lin" valueType="num">
                                      <p:cBhvr>
                                        <p:cTn id="39"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8" presetClass="entr" presetSubtype="6" fill="hold" grpId="0" nodeType="clickEffect">
                                  <p:stCondLst>
                                    <p:cond delay="0"/>
                                  </p:stCondLst>
                                  <p:childTnLst>
                                    <p:set>
                                      <p:cBhvr>
                                        <p:cTn id="43" dur="1" fill="hold">
                                          <p:stCondLst>
                                            <p:cond delay="0"/>
                                          </p:stCondLst>
                                        </p:cTn>
                                        <p:tgtEl>
                                          <p:spTgt spid="18">
                                            <p:txEl>
                                              <p:pRg st="0" end="0"/>
                                            </p:txEl>
                                          </p:spTgt>
                                        </p:tgtEl>
                                        <p:attrNameLst>
                                          <p:attrName>style.visibility</p:attrName>
                                        </p:attrNameLst>
                                      </p:cBhvr>
                                      <p:to>
                                        <p:strVal val="visible"/>
                                      </p:to>
                                    </p:set>
                                    <p:animEffect transition="in" filter="strips(downRight)">
                                      <p:cBhvr>
                                        <p:cTn id="44" dur="900"/>
                                        <p:tgtEl>
                                          <p:spTgt spid="18">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8" presetClass="entr" presetSubtype="6" fill="hold" grpId="0" nodeType="clickEffect">
                                  <p:stCondLst>
                                    <p:cond delay="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strips(downRight)">
                                      <p:cBhvr>
                                        <p:cTn id="49" dur="900"/>
                                        <p:tgtEl>
                                          <p:spTgt spid="22">
                                            <p:txEl>
                                              <p:pRg st="0" end="0"/>
                                            </p:txEl>
                                          </p:spTgt>
                                        </p:tgtEl>
                                      </p:cBhvr>
                                    </p:animEffect>
                                  </p:childTnLst>
                                </p:cTn>
                              </p:par>
                              <p:par>
                                <p:cTn id="50" presetID="2" presetClass="entr" presetSubtype="1"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ppt_x"/>
                                          </p:val>
                                        </p:tav>
                                        <p:tav tm="100000">
                                          <p:val>
                                            <p:strVal val="#ppt_x"/>
                                          </p:val>
                                        </p:tav>
                                      </p:tavLst>
                                    </p:anim>
                                    <p:anim calcmode="lin" valueType="num">
                                      <p:cBhvr additive="base">
                                        <p:cTn id="53"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 grpId="0" build="allAtOnce"/>
      <p:bldP spid="17" grpId="0"/>
      <p:bldP spid="22" grpId="0" build="allAtOnce"/>
      <p:bldP spid="2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descr="371132947846069248"/>
          <p:cNvPicPr/>
          <p:nvPr/>
        </p:nvPicPr>
        <p:blipFill>
          <a:blip r:embed="rId1"/>
          <a:stretch>
            <a:fillRect/>
          </a:stretch>
        </p:blipFill>
        <p:spPr>
          <a:xfrm>
            <a:off x="2743200" y="4014007"/>
            <a:ext cx="8368496" cy="2051128"/>
          </a:xfrm>
          <a:prstGeom prst="rect">
            <a:avLst/>
          </a:prstGeom>
        </p:spPr>
      </p:pic>
      <p:pic>
        <p:nvPicPr>
          <p:cNvPr id="2" name="图片 1"/>
          <p:cNvPicPr>
            <a:picLocks noChangeAspect="1"/>
          </p:cNvPicPr>
          <p:nvPr/>
        </p:nvPicPr>
        <p:blipFill>
          <a:blip r:embed="rId2" cstate="screen"/>
          <a:stretch>
            <a:fillRect/>
          </a:stretch>
        </p:blipFill>
        <p:spPr>
          <a:xfrm>
            <a:off x="3379808" y="299945"/>
            <a:ext cx="5949387" cy="912408"/>
          </a:xfrm>
          <a:prstGeom prst="rect">
            <a:avLst/>
          </a:prstGeom>
        </p:spPr>
      </p:pic>
      <p:sp>
        <p:nvSpPr>
          <p:cNvPr id="19" name="文本框 18"/>
          <p:cNvSpPr txBox="1"/>
          <p:nvPr/>
        </p:nvSpPr>
        <p:spPr>
          <a:xfrm>
            <a:off x="3723012" y="465182"/>
            <a:ext cx="5262979"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罗盛教爱国主义英雄事迹</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22" name="TextBox 7"/>
          <p:cNvSpPr txBox="1"/>
          <p:nvPr/>
        </p:nvSpPr>
        <p:spPr>
          <a:xfrm>
            <a:off x="3424551" y="4572315"/>
            <a:ext cx="684374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时年只有</a:t>
            </a:r>
            <a:r>
              <a:rPr lang="en-US" altLang="zh-CN" sz="1400" dirty="0">
                <a:solidFill>
                  <a:schemeClr val="tx1">
                    <a:lumMod val="65000"/>
                    <a:lumOff val="35000"/>
                  </a:schemeClr>
                </a:solidFill>
                <a:cs typeface="+mn-ea"/>
                <a:sym typeface="+mn-lt"/>
              </a:rPr>
              <a:t>21</a:t>
            </a:r>
            <a:r>
              <a:rPr lang="zh-CN" altLang="en-US" sz="1400" dirty="0">
                <a:solidFill>
                  <a:schemeClr val="tx1">
                    <a:lumMod val="65000"/>
                    <a:lumOff val="35000"/>
                  </a:schemeClr>
                </a:solidFill>
                <a:cs typeface="+mn-ea"/>
                <a:sym typeface="+mn-lt"/>
              </a:rPr>
              <a:t>岁。志愿军领导机关为了表彰罗盛教用生命救出朝鲜少年的国际主义精神，给他追记特等功，并授予中国人民志愿军一级模范称号。团中央追认他为“模范青年团员”。他还荣获了朝鲜民主主义共和国一级国旗勋章和一级战士荣誉勋章。 </a:t>
            </a:r>
            <a:endParaRPr lang="zh-CN" altLang="en-US" sz="1400" dirty="0">
              <a:solidFill>
                <a:schemeClr val="tx1">
                  <a:lumMod val="65000"/>
                  <a:lumOff val="35000"/>
                </a:schemeClr>
              </a:solidFill>
              <a:cs typeface="+mn-ea"/>
              <a:sym typeface="+mn-lt"/>
            </a:endParaRPr>
          </a:p>
        </p:txBody>
      </p:sp>
      <p:sp>
        <p:nvSpPr>
          <p:cNvPr id="14" name="TextBox 2"/>
          <p:cNvSpPr txBox="1">
            <a:spLocks noChangeArrowheads="1"/>
          </p:cNvSpPr>
          <p:nvPr/>
        </p:nvSpPr>
        <p:spPr bwMode="auto">
          <a:xfrm>
            <a:off x="5735095" y="2217390"/>
            <a:ext cx="28965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endParaRPr lang="zh-CN" altLang="en-US">
              <a:latin typeface="+mn-lt"/>
              <a:ea typeface="+mn-ea"/>
              <a:cs typeface="+mn-ea"/>
              <a:sym typeface="+mn-lt"/>
            </a:endParaRPr>
          </a:p>
        </p:txBody>
      </p:sp>
      <p:pic>
        <p:nvPicPr>
          <p:cNvPr id="15" name="图片 14"/>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40000"/>
                    </a14:imgEffect>
                  </a14:imgLayer>
                </a14:imgProps>
              </a:ext>
            </a:extLst>
          </a:blip>
          <a:stretch>
            <a:fillRect/>
          </a:stretch>
        </p:blipFill>
        <p:spPr bwMode="auto">
          <a:xfrm>
            <a:off x="1198020" y="1876076"/>
            <a:ext cx="2409738" cy="17831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 name="图片 19"/>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20000" contrast="-40000"/>
                    </a14:imgEffect>
                  </a14:imgLayer>
                </a14:imgProps>
              </a:ext>
            </a:extLst>
          </a:blip>
          <a:stretch>
            <a:fillRect/>
          </a:stretch>
        </p:blipFill>
        <p:spPr bwMode="auto">
          <a:xfrm>
            <a:off x="4783660" y="1795464"/>
            <a:ext cx="1711600" cy="19797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3" name="图片 22"/>
          <p:cNvPicPr>
            <a:picLocks noChangeAspect="1"/>
          </p:cNvPicPr>
          <p:nvPr/>
        </p:nvPicPr>
        <p:blipFill>
          <a:blip r:embed="rId9" cstate="screen">
            <a:extLst>
              <a:ext uri="{BEBA8EAE-BF5A-486C-A8C5-ECC9F3942E4B}">
                <a14:imgProps xmlns:a14="http://schemas.microsoft.com/office/drawing/2010/main">
                  <a14:imgLayer r:embed="rId10">
                    <a14:imgEffect>
                      <a14:brightnessContrast bright="20000" contrast="-20000"/>
                    </a14:imgEffect>
                  </a14:imgLayer>
                </a14:imgProps>
              </a:ext>
            </a:extLst>
          </a:blip>
          <a:stretch>
            <a:fillRect/>
          </a:stretch>
        </p:blipFill>
        <p:spPr bwMode="auto">
          <a:xfrm>
            <a:off x="7835697" y="1847520"/>
            <a:ext cx="2766691" cy="18116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24" name="组合 33"/>
          <p:cNvGrpSpPr/>
          <p:nvPr/>
        </p:nvGrpSpPr>
        <p:grpSpPr bwMode="auto">
          <a:xfrm>
            <a:off x="4077745" y="1780082"/>
            <a:ext cx="201312" cy="1850075"/>
            <a:chOff x="6966170" y="1570075"/>
            <a:chExt cx="63500" cy="2204256"/>
          </a:xfrm>
        </p:grpSpPr>
        <p:cxnSp>
          <p:nvCxnSpPr>
            <p:cNvPr id="25" name="直接连接符 34"/>
            <p:cNvCxnSpPr>
              <a:cxnSpLocks noChangeShapeType="1"/>
            </p:cNvCxnSpPr>
            <p:nvPr/>
          </p:nvCxnSpPr>
          <p:spPr bwMode="auto">
            <a:xfrm>
              <a:off x="6966170" y="1570075"/>
              <a:ext cx="0" cy="2204256"/>
            </a:xfrm>
            <a:prstGeom prst="line">
              <a:avLst/>
            </a:prstGeom>
            <a:noFill/>
            <a:ln w="38100" algn="ctr">
              <a:solidFill>
                <a:srgbClr val="FFC000"/>
              </a:solidFill>
              <a:round/>
            </a:ln>
            <a:extLst>
              <a:ext uri="{909E8E84-426E-40DD-AFC4-6F175D3DCCD1}">
                <a14:hiddenFill xmlns:a14="http://schemas.microsoft.com/office/drawing/2010/main">
                  <a:noFill/>
                </a14:hiddenFill>
              </a:ext>
            </a:extLst>
          </p:spPr>
        </p:cxnSp>
        <p:cxnSp>
          <p:nvCxnSpPr>
            <p:cNvPr id="26" name="直接连接符 35"/>
            <p:cNvCxnSpPr>
              <a:cxnSpLocks noChangeShapeType="1"/>
            </p:cNvCxnSpPr>
            <p:nvPr/>
          </p:nvCxnSpPr>
          <p:spPr bwMode="auto">
            <a:xfrm>
              <a:off x="7029670" y="1570075"/>
              <a:ext cx="0" cy="2196549"/>
            </a:xfrm>
            <a:prstGeom prst="line">
              <a:avLst/>
            </a:prstGeom>
            <a:noFill/>
            <a:ln w="3175" algn="ctr">
              <a:solidFill>
                <a:srgbClr val="FFC000"/>
              </a:solidFill>
              <a:round/>
            </a:ln>
            <a:extLst>
              <a:ext uri="{909E8E84-426E-40DD-AFC4-6F175D3DCCD1}">
                <a14:hiddenFill xmlns:a14="http://schemas.microsoft.com/office/drawing/2010/main">
                  <a:noFill/>
                </a14:hiddenFill>
              </a:ext>
            </a:extLst>
          </p:spPr>
        </p:cxnSp>
      </p:grpSp>
      <p:grpSp>
        <p:nvGrpSpPr>
          <p:cNvPr id="29" name="组合 36"/>
          <p:cNvGrpSpPr/>
          <p:nvPr/>
        </p:nvGrpSpPr>
        <p:grpSpPr bwMode="auto">
          <a:xfrm>
            <a:off x="4080919" y="1778980"/>
            <a:ext cx="56767" cy="2148613"/>
            <a:chOff x="6966170" y="1570075"/>
            <a:chExt cx="63500" cy="2204256"/>
          </a:xfrm>
        </p:grpSpPr>
        <p:cxnSp>
          <p:nvCxnSpPr>
            <p:cNvPr id="30" name="直接连接符 37"/>
            <p:cNvCxnSpPr>
              <a:cxnSpLocks noChangeShapeType="1"/>
            </p:cNvCxnSpPr>
            <p:nvPr/>
          </p:nvCxnSpPr>
          <p:spPr bwMode="auto">
            <a:xfrm>
              <a:off x="6966170" y="1570075"/>
              <a:ext cx="0" cy="2204256"/>
            </a:xfrm>
            <a:prstGeom prst="line">
              <a:avLst/>
            </a:prstGeom>
            <a:noFill/>
            <a:ln w="38100" algn="ctr">
              <a:solidFill>
                <a:srgbClr val="FFC000"/>
              </a:solidFill>
              <a:round/>
            </a:ln>
            <a:extLst>
              <a:ext uri="{909E8E84-426E-40DD-AFC4-6F175D3DCCD1}">
                <a14:hiddenFill xmlns:a14="http://schemas.microsoft.com/office/drawing/2010/main">
                  <a:noFill/>
                </a14:hiddenFill>
              </a:ext>
            </a:extLst>
          </p:spPr>
        </p:cxnSp>
        <p:cxnSp>
          <p:nvCxnSpPr>
            <p:cNvPr id="31" name="直接连接符 38"/>
            <p:cNvCxnSpPr>
              <a:cxnSpLocks noChangeShapeType="1"/>
            </p:cNvCxnSpPr>
            <p:nvPr/>
          </p:nvCxnSpPr>
          <p:spPr bwMode="auto">
            <a:xfrm>
              <a:off x="7029670" y="1570075"/>
              <a:ext cx="0" cy="2195552"/>
            </a:xfrm>
            <a:prstGeom prst="line">
              <a:avLst/>
            </a:prstGeom>
            <a:noFill/>
            <a:ln w="3175" algn="ctr">
              <a:solidFill>
                <a:srgbClr val="FFC000"/>
              </a:solidFill>
              <a:round/>
            </a:ln>
            <a:extLst>
              <a:ext uri="{909E8E84-426E-40DD-AFC4-6F175D3DCCD1}">
                <a14:hiddenFill xmlns:a14="http://schemas.microsoft.com/office/drawing/2010/main">
                  <a:noFill/>
                </a14:hiddenFill>
              </a:ext>
            </a:extLst>
          </p:spPr>
        </p:cxnSp>
      </p:grpSp>
      <p:grpSp>
        <p:nvGrpSpPr>
          <p:cNvPr id="32" name="组合 39"/>
          <p:cNvGrpSpPr/>
          <p:nvPr/>
        </p:nvGrpSpPr>
        <p:grpSpPr bwMode="auto">
          <a:xfrm>
            <a:off x="7394031" y="1769029"/>
            <a:ext cx="196520" cy="1850589"/>
            <a:chOff x="6966170" y="1570075"/>
            <a:chExt cx="63500" cy="2204256"/>
          </a:xfrm>
        </p:grpSpPr>
        <p:cxnSp>
          <p:nvCxnSpPr>
            <p:cNvPr id="33" name="直接连接符 40"/>
            <p:cNvCxnSpPr>
              <a:cxnSpLocks noChangeShapeType="1"/>
            </p:cNvCxnSpPr>
            <p:nvPr/>
          </p:nvCxnSpPr>
          <p:spPr bwMode="auto">
            <a:xfrm>
              <a:off x="6966170" y="1570075"/>
              <a:ext cx="0" cy="2204256"/>
            </a:xfrm>
            <a:prstGeom prst="line">
              <a:avLst/>
            </a:prstGeom>
            <a:noFill/>
            <a:ln w="38100" algn="ctr">
              <a:solidFill>
                <a:srgbClr val="FFC000"/>
              </a:solidFill>
              <a:round/>
            </a:ln>
            <a:extLst>
              <a:ext uri="{909E8E84-426E-40DD-AFC4-6F175D3DCCD1}">
                <a14:hiddenFill xmlns:a14="http://schemas.microsoft.com/office/drawing/2010/main">
                  <a:noFill/>
                </a14:hiddenFill>
              </a:ext>
            </a:extLst>
          </p:spPr>
        </p:cxnSp>
        <p:cxnSp>
          <p:nvCxnSpPr>
            <p:cNvPr id="34" name="直接连接符 41"/>
            <p:cNvCxnSpPr>
              <a:cxnSpLocks noChangeShapeType="1"/>
            </p:cNvCxnSpPr>
            <p:nvPr/>
          </p:nvCxnSpPr>
          <p:spPr bwMode="auto">
            <a:xfrm>
              <a:off x="7029670" y="1570075"/>
              <a:ext cx="0" cy="2196549"/>
            </a:xfrm>
            <a:prstGeom prst="line">
              <a:avLst/>
            </a:prstGeom>
            <a:noFill/>
            <a:ln w="3175" algn="ctr">
              <a:solidFill>
                <a:srgbClr val="FFC000"/>
              </a:solidFill>
              <a:round/>
            </a:ln>
            <a:extLst>
              <a:ext uri="{909E8E84-426E-40DD-AFC4-6F175D3DCCD1}">
                <a14:hiddenFill xmlns:a14="http://schemas.microsoft.com/office/drawing/2010/main">
                  <a:noFill/>
                </a14:hiddenFill>
              </a:ext>
            </a:extLst>
          </p:spPr>
        </p:cxnSp>
      </p:grpSp>
      <p:grpSp>
        <p:nvGrpSpPr>
          <p:cNvPr id="35" name="组合 42"/>
          <p:cNvGrpSpPr/>
          <p:nvPr/>
        </p:nvGrpSpPr>
        <p:grpSpPr bwMode="auto">
          <a:xfrm>
            <a:off x="7395619" y="1769455"/>
            <a:ext cx="56767" cy="2148613"/>
            <a:chOff x="6966170" y="1570075"/>
            <a:chExt cx="63500" cy="2204256"/>
          </a:xfrm>
        </p:grpSpPr>
        <p:cxnSp>
          <p:nvCxnSpPr>
            <p:cNvPr id="36" name="直接连接符 43"/>
            <p:cNvCxnSpPr>
              <a:cxnSpLocks noChangeShapeType="1"/>
            </p:cNvCxnSpPr>
            <p:nvPr/>
          </p:nvCxnSpPr>
          <p:spPr bwMode="auto">
            <a:xfrm>
              <a:off x="6966170" y="1570075"/>
              <a:ext cx="0" cy="2204256"/>
            </a:xfrm>
            <a:prstGeom prst="line">
              <a:avLst/>
            </a:prstGeom>
            <a:noFill/>
            <a:ln w="38100" algn="ctr">
              <a:solidFill>
                <a:srgbClr val="FFC000"/>
              </a:solidFill>
              <a:round/>
            </a:ln>
            <a:extLst>
              <a:ext uri="{909E8E84-426E-40DD-AFC4-6F175D3DCCD1}">
                <a14:hiddenFill xmlns:a14="http://schemas.microsoft.com/office/drawing/2010/main">
                  <a:noFill/>
                </a14:hiddenFill>
              </a:ext>
            </a:extLst>
          </p:spPr>
        </p:cxnSp>
        <p:cxnSp>
          <p:nvCxnSpPr>
            <p:cNvPr id="37" name="直接连接符 44"/>
            <p:cNvCxnSpPr>
              <a:cxnSpLocks noChangeShapeType="1"/>
            </p:cNvCxnSpPr>
            <p:nvPr/>
          </p:nvCxnSpPr>
          <p:spPr bwMode="auto">
            <a:xfrm>
              <a:off x="7029670" y="1570075"/>
              <a:ext cx="0" cy="2195552"/>
            </a:xfrm>
            <a:prstGeom prst="line">
              <a:avLst/>
            </a:prstGeom>
            <a:noFill/>
            <a:ln w="3175" algn="ctr">
              <a:solidFill>
                <a:srgbClr val="FFC000"/>
              </a:solidFill>
              <a:round/>
            </a:ln>
            <a:extLst>
              <a:ext uri="{909E8E84-426E-40DD-AFC4-6F175D3DCCD1}">
                <a14:hiddenFill xmlns:a14="http://schemas.microsoft.com/office/drawing/2010/main">
                  <a:noFill/>
                </a14:hiddenFill>
              </a:ext>
            </a:extLst>
          </p:spPr>
        </p:cxn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randombar(horizontal)">
                                      <p:cBhvr>
                                        <p:cTn id="25" dur="500"/>
                                        <p:tgtEl>
                                          <p:spTgt spid="39"/>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6" fill="hold" grpId="0" nodeType="clickEffect">
                                  <p:stCondLst>
                                    <p:cond delay="0"/>
                                  </p:stCondLst>
                                  <p:childTnLst>
                                    <p:set>
                                      <p:cBhvr>
                                        <p:cTn id="29" dur="1" fill="hold">
                                          <p:stCondLst>
                                            <p:cond delay="0"/>
                                          </p:stCondLst>
                                        </p:cTn>
                                        <p:tgtEl>
                                          <p:spTgt spid="22">
                                            <p:txEl>
                                              <p:pRg st="0" end="0"/>
                                            </p:txEl>
                                          </p:spTgt>
                                        </p:tgtEl>
                                        <p:attrNameLst>
                                          <p:attrName>style.visibility</p:attrName>
                                        </p:attrNameLst>
                                      </p:cBhvr>
                                      <p:to>
                                        <p:strVal val="visible"/>
                                      </p:to>
                                    </p:set>
                                    <p:animEffect transition="in" filter="strips(downRight)">
                                      <p:cBhvr>
                                        <p:cTn id="30" dur="900"/>
                                        <p:tgtEl>
                                          <p:spTgt spid="22">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400" fill="hold"/>
                                        <p:tgtEl>
                                          <p:spTgt spid="24"/>
                                        </p:tgtEl>
                                        <p:attrNameLst>
                                          <p:attrName>ppt_x</p:attrName>
                                        </p:attrNameLst>
                                      </p:cBhvr>
                                      <p:tavLst>
                                        <p:tav tm="0">
                                          <p:val>
                                            <p:strVal val="#ppt_x"/>
                                          </p:val>
                                        </p:tav>
                                        <p:tav tm="100000">
                                          <p:val>
                                            <p:strVal val="#ppt_x"/>
                                          </p:val>
                                        </p:tav>
                                      </p:tavLst>
                                    </p:anim>
                                    <p:anim calcmode="lin" valueType="num">
                                      <p:cBhvr additive="base">
                                        <p:cTn id="36" dur="400" fill="hold"/>
                                        <p:tgtEl>
                                          <p:spTgt spid="24"/>
                                        </p:tgtEl>
                                        <p:attrNameLst>
                                          <p:attrName>ppt_y</p:attrName>
                                        </p:attrNameLst>
                                      </p:cBhvr>
                                      <p:tavLst>
                                        <p:tav tm="0">
                                          <p:val>
                                            <p:strVal val="1+#ppt_h/2"/>
                                          </p:val>
                                        </p:tav>
                                        <p:tav tm="100000">
                                          <p:val>
                                            <p:strVal val="#ppt_y"/>
                                          </p:val>
                                        </p:tav>
                                      </p:tavLst>
                                    </p:anim>
                                  </p:childTnLst>
                                </p:cTn>
                              </p:par>
                              <p:par>
                                <p:cTn id="37" presetID="22" presetClass="exit" presetSubtype="4" fill="hold" nodeType="withEffect">
                                  <p:stCondLst>
                                    <p:cond delay="400"/>
                                  </p:stCondLst>
                                  <p:childTnLst>
                                    <p:animEffect transition="out" filter="wipe(down)">
                                      <p:cBhvr>
                                        <p:cTn id="38" dur="200"/>
                                        <p:tgtEl>
                                          <p:spTgt spid="24"/>
                                        </p:tgtEl>
                                      </p:cBhvr>
                                    </p:animEffect>
                                    <p:set>
                                      <p:cBhvr>
                                        <p:cTn id="39" dur="1" fill="hold">
                                          <p:stCondLst>
                                            <p:cond delay="199"/>
                                          </p:stCondLst>
                                        </p:cTn>
                                        <p:tgtEl>
                                          <p:spTgt spid="24"/>
                                        </p:tgtEl>
                                        <p:attrNameLst>
                                          <p:attrName>style.visibility</p:attrName>
                                        </p:attrNameLst>
                                      </p:cBhvr>
                                      <p:to>
                                        <p:strVal val="hidden"/>
                                      </p:to>
                                    </p:set>
                                  </p:childTnLst>
                                </p:cTn>
                              </p:par>
                              <p:par>
                                <p:cTn id="40" presetID="1" presetClass="entr" presetSubtype="0" fill="hold" nodeType="withEffect">
                                  <p:stCondLst>
                                    <p:cond delay="400"/>
                                  </p:stCondLst>
                                  <p:childTnLst>
                                    <p:set>
                                      <p:cBhvr>
                                        <p:cTn id="41" dur="1" fill="hold">
                                          <p:stCondLst>
                                            <p:cond delay="0"/>
                                          </p:stCondLst>
                                        </p:cTn>
                                        <p:tgtEl>
                                          <p:spTgt spid="29"/>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400" fill="hold"/>
                                        <p:tgtEl>
                                          <p:spTgt spid="32"/>
                                        </p:tgtEl>
                                        <p:attrNameLst>
                                          <p:attrName>ppt_x</p:attrName>
                                        </p:attrNameLst>
                                      </p:cBhvr>
                                      <p:tavLst>
                                        <p:tav tm="0">
                                          <p:val>
                                            <p:strVal val="#ppt_x"/>
                                          </p:val>
                                        </p:tav>
                                        <p:tav tm="100000">
                                          <p:val>
                                            <p:strVal val="#ppt_x"/>
                                          </p:val>
                                        </p:tav>
                                      </p:tavLst>
                                    </p:anim>
                                    <p:anim calcmode="lin" valueType="num">
                                      <p:cBhvr additive="base">
                                        <p:cTn id="47" dur="400" fill="hold"/>
                                        <p:tgtEl>
                                          <p:spTgt spid="32"/>
                                        </p:tgtEl>
                                        <p:attrNameLst>
                                          <p:attrName>ppt_y</p:attrName>
                                        </p:attrNameLst>
                                      </p:cBhvr>
                                      <p:tavLst>
                                        <p:tav tm="0">
                                          <p:val>
                                            <p:strVal val="1+#ppt_h/2"/>
                                          </p:val>
                                        </p:tav>
                                        <p:tav tm="100000">
                                          <p:val>
                                            <p:strVal val="#ppt_y"/>
                                          </p:val>
                                        </p:tav>
                                      </p:tavLst>
                                    </p:anim>
                                  </p:childTnLst>
                                </p:cTn>
                              </p:par>
                              <p:par>
                                <p:cTn id="48" presetID="22" presetClass="exit" presetSubtype="4" fill="hold" nodeType="withEffect">
                                  <p:stCondLst>
                                    <p:cond delay="400"/>
                                  </p:stCondLst>
                                  <p:childTnLst>
                                    <p:animEffect transition="out" filter="wipe(down)">
                                      <p:cBhvr>
                                        <p:cTn id="49" dur="200"/>
                                        <p:tgtEl>
                                          <p:spTgt spid="32"/>
                                        </p:tgtEl>
                                      </p:cBhvr>
                                    </p:animEffect>
                                    <p:set>
                                      <p:cBhvr>
                                        <p:cTn id="50" dur="1" fill="hold">
                                          <p:stCondLst>
                                            <p:cond delay="199"/>
                                          </p:stCondLst>
                                        </p:cTn>
                                        <p:tgtEl>
                                          <p:spTgt spid="32"/>
                                        </p:tgtEl>
                                        <p:attrNameLst>
                                          <p:attrName>style.visibility</p:attrName>
                                        </p:attrNameLst>
                                      </p:cBhvr>
                                      <p:to>
                                        <p:strVal val="hidden"/>
                                      </p:to>
                                    </p:set>
                                  </p:childTnLst>
                                </p:cTn>
                              </p:par>
                              <p:par>
                                <p:cTn id="51" presetID="1" presetClass="entr" presetSubtype="0" fill="hold" nodeType="withEffect">
                                  <p:stCondLst>
                                    <p:cond delay="400"/>
                                  </p:stCondLst>
                                  <p:childTnLst>
                                    <p:set>
                                      <p:cBhvr>
                                        <p:cTn id="52" dur="1" fill="hold">
                                          <p:stCondLst>
                                            <p:cond delay="0"/>
                                          </p:stCondLst>
                                        </p:cTn>
                                        <p:tgtEl>
                                          <p:spTgt spid="3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randombar(horizontal)">
                                      <p:cBhvr>
                                        <p:cTn id="57" dur="500"/>
                                        <p:tgtEl>
                                          <p:spTgt spid="15"/>
                                        </p:tgtEl>
                                      </p:cBhvr>
                                    </p:animEffect>
                                  </p:childTnLst>
                                </p:cTn>
                              </p:par>
                              <p:par>
                                <p:cTn id="58" presetID="14" presetClass="entr" presetSubtype="10" fill="hold"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randombar(horizontal)">
                                      <p:cBhvr>
                                        <p:cTn id="60" dur="500"/>
                                        <p:tgtEl>
                                          <p:spTgt spid="20"/>
                                        </p:tgtEl>
                                      </p:cBhvr>
                                    </p:animEffect>
                                  </p:childTnLst>
                                </p:cTn>
                              </p:par>
                              <p:par>
                                <p:cTn id="61" presetID="14" presetClass="entr" presetSubtype="10" fill="hold"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randombar(horizontal)">
                                      <p:cBhvr>
                                        <p:cTn id="6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descr="H:\文件4\lj\包图网\小报\小报素材\素材02\5a6a02fb87702058561caa6a338dfa4d.png"/>
          <p:cNvPicPr/>
          <p:nvPr/>
        </p:nvPicPr>
        <p:blipFill>
          <a:blip r:embed="rId1"/>
          <a:srcRect/>
          <a:stretch>
            <a:fillRect/>
          </a:stretch>
        </p:blipFill>
        <p:spPr bwMode="auto">
          <a:xfrm>
            <a:off x="5119997" y="953640"/>
            <a:ext cx="4791518" cy="4204192"/>
          </a:xfrm>
          <a:prstGeom prst="rect">
            <a:avLst/>
          </a:prstGeom>
          <a:noFill/>
          <a:ln w="9525">
            <a:noFill/>
            <a:miter lim="800000"/>
            <a:headEnd/>
            <a:tailEnd/>
          </a:ln>
        </p:spPr>
      </p:pic>
      <p:pic>
        <p:nvPicPr>
          <p:cNvPr id="2" name="图片 1"/>
          <p:cNvPicPr>
            <a:picLocks noChangeAspect="1"/>
          </p:cNvPicPr>
          <p:nvPr/>
        </p:nvPicPr>
        <p:blipFill>
          <a:blip r:embed="rId2" cstate="screen"/>
          <a:stretch>
            <a:fillRect/>
          </a:stretch>
        </p:blipFill>
        <p:spPr>
          <a:xfrm>
            <a:off x="3379808" y="299945"/>
            <a:ext cx="5949387" cy="912408"/>
          </a:xfrm>
          <a:prstGeom prst="rect">
            <a:avLst/>
          </a:prstGeom>
        </p:spPr>
      </p:pic>
      <p:sp>
        <p:nvSpPr>
          <p:cNvPr id="19" name="文本框 18"/>
          <p:cNvSpPr txBox="1"/>
          <p:nvPr/>
        </p:nvSpPr>
        <p:spPr>
          <a:xfrm>
            <a:off x="3723012" y="465182"/>
            <a:ext cx="5262979"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郑成功爱国主义英雄事迹</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pic>
        <p:nvPicPr>
          <p:cNvPr id="27" name="imgShow"/>
          <p:cNvPicPr>
            <a:picLocks noChangeAspect="1" noChangeArrowheads="1"/>
          </p:cNvPicPr>
          <p:nvPr/>
        </p:nvPicPr>
        <p:blipFill>
          <a:blip r:embed="rId5" cstate="screen"/>
          <a:stretch>
            <a:fillRect/>
          </a:stretch>
        </p:blipFill>
        <p:spPr bwMode="auto">
          <a:xfrm rot="488847">
            <a:off x="6191632" y="5331223"/>
            <a:ext cx="1476181" cy="1073271"/>
          </a:xfrm>
          <a:prstGeom prst="rect">
            <a:avLst/>
          </a:prstGeom>
          <a:solidFill>
            <a:srgbClr val="FFFFFF">
              <a:shade val="85000"/>
            </a:srgbClr>
          </a:solidFill>
          <a:ln w="28575"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8" name="imgShow"/>
          <p:cNvPicPr>
            <a:picLocks noChangeAspect="1" noChangeArrowheads="1"/>
          </p:cNvPicPr>
          <p:nvPr/>
        </p:nvPicPr>
        <p:blipFill>
          <a:blip r:embed="rId6" cstate="screen"/>
          <a:stretch>
            <a:fillRect/>
          </a:stretch>
        </p:blipFill>
        <p:spPr bwMode="auto">
          <a:xfrm rot="20743831">
            <a:off x="7757404" y="5162743"/>
            <a:ext cx="1573593" cy="1048012"/>
          </a:xfrm>
          <a:prstGeom prst="rect">
            <a:avLst/>
          </a:prstGeom>
          <a:solidFill>
            <a:srgbClr val="FFFFFF">
              <a:shade val="85000"/>
            </a:srgbClr>
          </a:solidFill>
          <a:ln w="28575"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8" name="图片 37"/>
          <p:cNvPicPr>
            <a:picLocks noChangeAspect="1"/>
          </p:cNvPicPr>
          <p:nvPr/>
        </p:nvPicPr>
        <p:blipFill>
          <a:blip r:embed="rId7" cstate="screen"/>
          <a:stretch>
            <a:fillRect/>
          </a:stretch>
        </p:blipFill>
        <p:spPr>
          <a:xfrm rot="21374267">
            <a:off x="9370833" y="5340286"/>
            <a:ext cx="1502067" cy="931033"/>
          </a:xfrm>
          <a:prstGeom prst="rect">
            <a:avLst/>
          </a:prstGeom>
          <a:solidFill>
            <a:srgbClr val="FFFFFF">
              <a:shade val="85000"/>
            </a:srgbClr>
          </a:solidFill>
          <a:ln w="28575"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0" name="椭圆 39"/>
          <p:cNvSpPr/>
          <p:nvPr/>
        </p:nvSpPr>
        <p:spPr>
          <a:xfrm>
            <a:off x="1549344" y="1947882"/>
            <a:ext cx="3346524" cy="3284154"/>
          </a:xfrm>
          <a:prstGeom prst="ellipse">
            <a:avLst/>
          </a:prstGeom>
          <a:solidFill>
            <a:srgbClr val="CC0F1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AB2015"/>
              </a:solidFill>
              <a:cs typeface="+mn-ea"/>
              <a:sym typeface="+mn-lt"/>
            </a:endParaRPr>
          </a:p>
        </p:txBody>
      </p:sp>
      <p:sp>
        <p:nvSpPr>
          <p:cNvPr id="41" name="椭圆 40"/>
          <p:cNvSpPr/>
          <p:nvPr/>
        </p:nvSpPr>
        <p:spPr>
          <a:xfrm>
            <a:off x="1722380" y="1960249"/>
            <a:ext cx="3224581" cy="3165423"/>
          </a:xfrm>
          <a:prstGeom prst="ellipse">
            <a:avLst/>
          </a:prstGeom>
          <a:blipFill dpi="0" rotWithShape="1">
            <a:blip r:embed="rId8" cstate="screen"/>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pic>
        <p:nvPicPr>
          <p:cNvPr id="42" name="imgShow"/>
          <p:cNvPicPr>
            <a:picLocks noChangeAspect="1" noChangeArrowheads="1"/>
          </p:cNvPicPr>
          <p:nvPr/>
        </p:nvPicPr>
        <p:blipFill>
          <a:blip r:embed="rId9" cstate="screen"/>
          <a:stretch>
            <a:fillRect/>
          </a:stretch>
        </p:blipFill>
        <p:spPr bwMode="auto">
          <a:xfrm rot="20632887">
            <a:off x="4665807" y="5378157"/>
            <a:ext cx="1487519" cy="932178"/>
          </a:xfrm>
          <a:prstGeom prst="rect">
            <a:avLst/>
          </a:prstGeom>
          <a:solidFill>
            <a:srgbClr val="FFFFFF">
              <a:shade val="85000"/>
            </a:srgbClr>
          </a:solidFill>
          <a:ln w="28575"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TextBox 7"/>
          <p:cNvSpPr txBox="1"/>
          <p:nvPr/>
        </p:nvSpPr>
        <p:spPr>
          <a:xfrm>
            <a:off x="6248894" y="2490601"/>
            <a:ext cx="3010386" cy="2031325"/>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郑成功   清兵入闽，其父郑芝龙迎降，他哭谏不听，起兵抗清。后与张煌言联师北伐，震动东南。康熙元年（</a:t>
            </a:r>
            <a:r>
              <a:rPr lang="en-US" altLang="zh-CN" sz="1400" dirty="0">
                <a:solidFill>
                  <a:schemeClr val="tx1">
                    <a:lumMod val="65000"/>
                    <a:lumOff val="35000"/>
                  </a:schemeClr>
                </a:solidFill>
                <a:cs typeface="+mn-ea"/>
                <a:sym typeface="+mn-lt"/>
              </a:rPr>
              <a:t>1662</a:t>
            </a:r>
            <a:r>
              <a:rPr lang="zh-CN" altLang="en-US" sz="1400" dirty="0">
                <a:solidFill>
                  <a:schemeClr val="tx1">
                    <a:lumMod val="65000"/>
                    <a:lumOff val="35000"/>
                  </a:schemeClr>
                </a:solidFill>
                <a:cs typeface="+mn-ea"/>
                <a:sym typeface="+mn-lt"/>
              </a:rPr>
              <a:t>年）率将士数万人，自厦门出发，于台湾禾寮港登陆，击败荷兰殖民者，收复台湾。</a:t>
            </a:r>
            <a:endParaRPr lang="zh-CN" altLang="en-US" sz="1400" dirty="0">
              <a:solidFill>
                <a:schemeClr val="tx1">
                  <a:lumMod val="65000"/>
                  <a:lumOff val="35000"/>
                </a:schemeClr>
              </a:solidFill>
              <a:cs typeface="+mn-ea"/>
              <a:sym typeface="+mn-lt"/>
            </a:endParaRPr>
          </a:p>
        </p:txBody>
      </p:sp>
      <p:sp>
        <p:nvSpPr>
          <p:cNvPr id="44" name="文本框 43"/>
          <p:cNvSpPr txBox="1"/>
          <p:nvPr/>
        </p:nvSpPr>
        <p:spPr>
          <a:xfrm>
            <a:off x="3546411" y="2082126"/>
            <a:ext cx="7938689" cy="461665"/>
          </a:xfrm>
          <a:prstGeom prst="rect">
            <a:avLst/>
          </a:prstGeom>
          <a:noFill/>
        </p:spPr>
        <p:txBody>
          <a:bodyPr wrap="square" rtlCol="0">
            <a:spAutoFit/>
          </a:bodyPr>
          <a:lstStyle/>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郑成功收复台湾</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randombar(horizontal)">
                                      <p:cBhvr>
                                        <p:cTn id="19" dur="500"/>
                                        <p:tgtEl>
                                          <p:spTgt spid="43"/>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5" presetClass="entr" presetSubtype="0" fill="hold" grpId="0" nodeType="afterEffect">
                                  <p:stCondLst>
                                    <p:cond delay="0"/>
                                  </p:stCondLst>
                                  <p:iterate type="lt">
                                    <p:tmPct val="10000"/>
                                  </p:iterate>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anim calcmode="lin" valueType="num">
                                      <p:cBhvr>
                                        <p:cTn id="30" dur="500" fill="hold"/>
                                        <p:tgtEl>
                                          <p:spTgt spid="44"/>
                                        </p:tgtEl>
                                        <p:attrNameLst>
                                          <p:attrName>ppt_w</p:attrName>
                                        </p:attrNameLst>
                                      </p:cBhvr>
                                      <p:tavLst>
                                        <p:tav tm="0" fmla="#ppt_w*sin(2.5*pi*$)">
                                          <p:val>
                                            <p:fltVal val="0"/>
                                          </p:val>
                                        </p:tav>
                                        <p:tav tm="100000">
                                          <p:val>
                                            <p:fltVal val="1"/>
                                          </p:val>
                                        </p:tav>
                                      </p:tavLst>
                                    </p:anim>
                                    <p:anim calcmode="lin" valueType="num">
                                      <p:cBhvr>
                                        <p:cTn id="31" dur="500" fill="hold"/>
                                        <p:tgtEl>
                                          <p:spTgt spid="44"/>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8" presetClass="entr" presetSubtype="6" fill="hold" grpId="0" nodeType="clickEffect">
                                  <p:stCondLst>
                                    <p:cond delay="0"/>
                                  </p:stCondLst>
                                  <p:childTnLst>
                                    <p:set>
                                      <p:cBhvr>
                                        <p:cTn id="35" dur="1" fill="hold">
                                          <p:stCondLst>
                                            <p:cond delay="0"/>
                                          </p:stCondLst>
                                        </p:cTn>
                                        <p:tgtEl>
                                          <p:spTgt spid="22">
                                            <p:txEl>
                                              <p:pRg st="0" end="0"/>
                                            </p:txEl>
                                          </p:spTgt>
                                        </p:tgtEl>
                                        <p:attrNameLst>
                                          <p:attrName>style.visibility</p:attrName>
                                        </p:attrNameLst>
                                      </p:cBhvr>
                                      <p:to>
                                        <p:strVal val="visible"/>
                                      </p:to>
                                    </p:set>
                                    <p:animEffect transition="in" filter="strips(downRight)">
                                      <p:cBhvr>
                                        <p:cTn id="36" dur="900"/>
                                        <p:tgtEl>
                                          <p:spTgt spid="22">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1000" fill="hold"/>
                                        <p:tgtEl>
                                          <p:spTgt spid="41"/>
                                        </p:tgtEl>
                                        <p:attrNameLst>
                                          <p:attrName>ppt_w</p:attrName>
                                        </p:attrNameLst>
                                      </p:cBhvr>
                                      <p:tavLst>
                                        <p:tav tm="0">
                                          <p:val>
                                            <p:fltVal val="0"/>
                                          </p:val>
                                        </p:tav>
                                        <p:tav tm="100000">
                                          <p:val>
                                            <p:strVal val="#ppt_w"/>
                                          </p:val>
                                        </p:tav>
                                      </p:tavLst>
                                    </p:anim>
                                    <p:anim calcmode="lin" valueType="num">
                                      <p:cBhvr>
                                        <p:cTn id="42" dur="1000" fill="hold"/>
                                        <p:tgtEl>
                                          <p:spTgt spid="41"/>
                                        </p:tgtEl>
                                        <p:attrNameLst>
                                          <p:attrName>ppt_h</p:attrName>
                                        </p:attrNameLst>
                                      </p:cBhvr>
                                      <p:tavLst>
                                        <p:tav tm="0">
                                          <p:val>
                                            <p:fltVal val="0"/>
                                          </p:val>
                                        </p:tav>
                                        <p:tav tm="100000">
                                          <p:val>
                                            <p:strVal val="#ppt_h"/>
                                          </p:val>
                                        </p:tav>
                                      </p:tavLst>
                                    </p:anim>
                                    <p:anim calcmode="lin" valueType="num">
                                      <p:cBhvr>
                                        <p:cTn id="43" dur="1000" fill="hold"/>
                                        <p:tgtEl>
                                          <p:spTgt spid="41"/>
                                        </p:tgtEl>
                                        <p:attrNameLst>
                                          <p:attrName>style.rotation</p:attrName>
                                        </p:attrNameLst>
                                      </p:cBhvr>
                                      <p:tavLst>
                                        <p:tav tm="0">
                                          <p:val>
                                            <p:fltVal val="90"/>
                                          </p:val>
                                        </p:tav>
                                        <p:tav tm="100000">
                                          <p:val>
                                            <p:fltVal val="0"/>
                                          </p:val>
                                        </p:tav>
                                      </p:tavLst>
                                    </p:anim>
                                    <p:animEffect transition="in" filter="fade">
                                      <p:cBhvr>
                                        <p:cTn id="44" dur="1000"/>
                                        <p:tgtEl>
                                          <p:spTgt spid="41"/>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Effect transition="in" filter="fade">
                                      <p:cBhvr>
                                        <p:cTn id="58" dur="500"/>
                                        <p:tgtEl>
                                          <p:spTgt spid="42"/>
                                        </p:tgtEl>
                                      </p:cBhvr>
                                    </p:animEffect>
                                  </p:childTnLst>
                                </p:cTn>
                              </p:par>
                              <p:par>
                                <p:cTn id="59" presetID="53" presetClass="entr" presetSubtype="16" fill="hold" nodeType="with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p:cTn id="61" dur="500" fill="hold"/>
                                        <p:tgtEl>
                                          <p:spTgt spid="27"/>
                                        </p:tgtEl>
                                        <p:attrNameLst>
                                          <p:attrName>ppt_w</p:attrName>
                                        </p:attrNameLst>
                                      </p:cBhvr>
                                      <p:tavLst>
                                        <p:tav tm="0">
                                          <p:val>
                                            <p:fltVal val="0"/>
                                          </p:val>
                                        </p:tav>
                                        <p:tav tm="100000">
                                          <p:val>
                                            <p:strVal val="#ppt_w"/>
                                          </p:val>
                                        </p:tav>
                                      </p:tavLst>
                                    </p:anim>
                                    <p:anim calcmode="lin" valueType="num">
                                      <p:cBhvr>
                                        <p:cTn id="62" dur="500" fill="hold"/>
                                        <p:tgtEl>
                                          <p:spTgt spid="27"/>
                                        </p:tgtEl>
                                        <p:attrNameLst>
                                          <p:attrName>ppt_h</p:attrName>
                                        </p:attrNameLst>
                                      </p:cBhvr>
                                      <p:tavLst>
                                        <p:tav tm="0">
                                          <p:val>
                                            <p:fltVal val="0"/>
                                          </p:val>
                                        </p:tav>
                                        <p:tav tm="100000">
                                          <p:val>
                                            <p:strVal val="#ppt_h"/>
                                          </p:val>
                                        </p:tav>
                                      </p:tavLst>
                                    </p:anim>
                                    <p:animEffect transition="in" filter="fade">
                                      <p:cBhvr>
                                        <p:cTn id="63" dur="500"/>
                                        <p:tgtEl>
                                          <p:spTgt spid="27"/>
                                        </p:tgtEl>
                                      </p:cBhvr>
                                    </p:animEffect>
                                  </p:childTnLst>
                                </p:cTn>
                              </p:par>
                              <p:par>
                                <p:cTn id="64" presetID="53" presetClass="entr" presetSubtype="16" fill="hold" nodeType="with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p:cTn id="66" dur="500" fill="hold"/>
                                        <p:tgtEl>
                                          <p:spTgt spid="28"/>
                                        </p:tgtEl>
                                        <p:attrNameLst>
                                          <p:attrName>ppt_w</p:attrName>
                                        </p:attrNameLst>
                                      </p:cBhvr>
                                      <p:tavLst>
                                        <p:tav tm="0">
                                          <p:val>
                                            <p:fltVal val="0"/>
                                          </p:val>
                                        </p:tav>
                                        <p:tav tm="100000">
                                          <p:val>
                                            <p:strVal val="#ppt_w"/>
                                          </p:val>
                                        </p:tav>
                                      </p:tavLst>
                                    </p:anim>
                                    <p:anim calcmode="lin" valueType="num">
                                      <p:cBhvr>
                                        <p:cTn id="67" dur="500" fill="hold"/>
                                        <p:tgtEl>
                                          <p:spTgt spid="28"/>
                                        </p:tgtEl>
                                        <p:attrNameLst>
                                          <p:attrName>ppt_h</p:attrName>
                                        </p:attrNameLst>
                                      </p:cBhvr>
                                      <p:tavLst>
                                        <p:tav tm="0">
                                          <p:val>
                                            <p:fltVal val="0"/>
                                          </p:val>
                                        </p:tav>
                                        <p:tav tm="100000">
                                          <p:val>
                                            <p:strVal val="#ppt_h"/>
                                          </p:val>
                                        </p:tav>
                                      </p:tavLst>
                                    </p:anim>
                                    <p:animEffect transition="in" filter="fade">
                                      <p:cBhvr>
                                        <p:cTn id="68" dur="500"/>
                                        <p:tgtEl>
                                          <p:spTgt spid="28"/>
                                        </p:tgtEl>
                                      </p:cBhvr>
                                    </p:animEffect>
                                  </p:childTnLst>
                                </p:cTn>
                              </p:par>
                              <p:par>
                                <p:cTn id="69" presetID="53" presetClass="entr" presetSubtype="16" fill="hold" nodeType="with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500" fill="hold"/>
                                        <p:tgtEl>
                                          <p:spTgt spid="38"/>
                                        </p:tgtEl>
                                        <p:attrNameLst>
                                          <p:attrName>ppt_w</p:attrName>
                                        </p:attrNameLst>
                                      </p:cBhvr>
                                      <p:tavLst>
                                        <p:tav tm="0">
                                          <p:val>
                                            <p:fltVal val="0"/>
                                          </p:val>
                                        </p:tav>
                                        <p:tav tm="100000">
                                          <p:val>
                                            <p:strVal val="#ppt_w"/>
                                          </p:val>
                                        </p:tav>
                                      </p:tavLst>
                                    </p:anim>
                                    <p:anim calcmode="lin" valueType="num">
                                      <p:cBhvr>
                                        <p:cTn id="72" dur="500" fill="hold"/>
                                        <p:tgtEl>
                                          <p:spTgt spid="38"/>
                                        </p:tgtEl>
                                        <p:attrNameLst>
                                          <p:attrName>ppt_h</p:attrName>
                                        </p:attrNameLst>
                                      </p:cBhvr>
                                      <p:tavLst>
                                        <p:tav tm="0">
                                          <p:val>
                                            <p:fltVal val="0"/>
                                          </p:val>
                                        </p:tav>
                                        <p:tav tm="100000">
                                          <p:val>
                                            <p:strVal val="#ppt_h"/>
                                          </p:val>
                                        </p:tav>
                                      </p:tavLst>
                                    </p:anim>
                                    <p:animEffect transition="in" filter="fade">
                                      <p:cBhvr>
                                        <p:cTn id="7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0" grpId="0" animBg="1"/>
      <p:bldP spid="41" grpId="0" animBg="1"/>
      <p:bldP spid="22" grpId="0" build="allAtOnce"/>
      <p:bldP spid="4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1 (110)"/>
          <p:cNvPicPr/>
          <p:nvPr/>
        </p:nvPicPr>
        <p:blipFill>
          <a:blip r:embed="rId1"/>
          <a:stretch>
            <a:fillRect/>
          </a:stretch>
        </p:blipFill>
        <p:spPr>
          <a:xfrm>
            <a:off x="2726040" y="1256067"/>
            <a:ext cx="7187879" cy="5389801"/>
          </a:xfrm>
          <a:prstGeom prst="rect">
            <a:avLst/>
          </a:prstGeom>
        </p:spPr>
      </p:pic>
      <p:pic>
        <p:nvPicPr>
          <p:cNvPr id="2" name="图片 1"/>
          <p:cNvPicPr>
            <a:picLocks noChangeAspect="1"/>
          </p:cNvPicPr>
          <p:nvPr/>
        </p:nvPicPr>
        <p:blipFill>
          <a:blip r:embed="rId2" cstate="screen"/>
          <a:stretch>
            <a:fillRect/>
          </a:stretch>
        </p:blipFill>
        <p:spPr>
          <a:xfrm>
            <a:off x="3379808" y="299945"/>
            <a:ext cx="5949387" cy="912408"/>
          </a:xfrm>
          <a:prstGeom prst="rect">
            <a:avLst/>
          </a:prstGeom>
        </p:spPr>
      </p:pic>
      <p:sp>
        <p:nvSpPr>
          <p:cNvPr id="19" name="文本框 18"/>
          <p:cNvSpPr txBox="1"/>
          <p:nvPr/>
        </p:nvSpPr>
        <p:spPr>
          <a:xfrm>
            <a:off x="3723012" y="465182"/>
            <a:ext cx="5262979"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刘伯承爱国主义英雄事迹</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22" name="TextBox 7"/>
          <p:cNvSpPr txBox="1"/>
          <p:nvPr/>
        </p:nvSpPr>
        <p:spPr>
          <a:xfrm rot="171723">
            <a:off x="3924360" y="2639724"/>
            <a:ext cx="4791236" cy="2677656"/>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刘伯承（</a:t>
            </a:r>
            <a:r>
              <a:rPr lang="en-US" altLang="zh-CN" sz="1400" dirty="0">
                <a:solidFill>
                  <a:schemeClr val="tx1">
                    <a:lumMod val="65000"/>
                    <a:lumOff val="35000"/>
                  </a:schemeClr>
                </a:solidFill>
                <a:cs typeface="+mn-ea"/>
                <a:sym typeface="+mn-lt"/>
              </a:rPr>
              <a:t>1892~1986</a:t>
            </a:r>
            <a:r>
              <a:rPr lang="zh-CN" altLang="en-US" sz="1400" dirty="0">
                <a:solidFill>
                  <a:schemeClr val="tx1">
                    <a:lumMod val="65000"/>
                    <a:lumOff val="35000"/>
                  </a:schemeClr>
                </a:solidFill>
                <a:cs typeface="+mn-ea"/>
                <a:sym typeface="+mn-lt"/>
              </a:rPr>
              <a:t>），中华人民共和国元帅，中国人民解放军创始人和领导人，现代军事家。</a:t>
            </a:r>
            <a:r>
              <a:rPr lang="en-US" altLang="zh-CN" sz="1400" dirty="0">
                <a:solidFill>
                  <a:schemeClr val="tx1">
                    <a:lumMod val="65000"/>
                    <a:lumOff val="35000"/>
                  </a:schemeClr>
                </a:solidFill>
                <a:cs typeface="+mn-ea"/>
                <a:sym typeface="+mn-lt"/>
              </a:rPr>
              <a:t>1911</a:t>
            </a:r>
            <a:r>
              <a:rPr lang="zh-CN" altLang="en-US" sz="1400" dirty="0">
                <a:solidFill>
                  <a:schemeClr val="tx1">
                    <a:lumMod val="65000"/>
                    <a:lumOff val="35000"/>
                  </a:schemeClr>
                </a:solidFill>
                <a:cs typeface="+mn-ea"/>
                <a:sym typeface="+mn-lt"/>
              </a:rPr>
              <a:t>年参加辛亥革命，入学生军，参加了护国、护法战争。加入中国共产党后，组织过沪顺起义、南昌起义，先后任过中央红军总参谋长、八路军一二九师师长、第二野战军司令员、军事学院院长、中央军委副主席等职。他对中国革命军队的建立和壮大，对革命战争的胜利和新中国的成立，对我军向正规化现代化的迈进都作出了不朽的贡献。 </a:t>
            </a:r>
            <a:endParaRPr lang="zh-CN" altLang="en-US" sz="1400" dirty="0">
              <a:solidFill>
                <a:schemeClr val="tx1">
                  <a:lumMod val="65000"/>
                  <a:lumOff val="35000"/>
                </a:schemeClr>
              </a:solidFill>
              <a:cs typeface="+mn-ea"/>
              <a:sym typeface="+mn-lt"/>
            </a:endParaRPr>
          </a:p>
        </p:txBody>
      </p:sp>
      <p:pic>
        <p:nvPicPr>
          <p:cNvPr id="8" name="图片 14"/>
          <p:cNvPicPr>
            <a:picLocks noChangeAspect="1"/>
          </p:cNvPicPr>
          <p:nvPr/>
        </p:nvPicPr>
        <p:blipFill>
          <a:blip r:embed="rId5" cstate="screen"/>
          <a:stretch>
            <a:fillRect/>
          </a:stretch>
        </p:blipFill>
        <p:spPr bwMode="auto">
          <a:xfrm>
            <a:off x="8736672" y="4253746"/>
            <a:ext cx="2108028" cy="1626193"/>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fltVal val="0"/>
                                          </p:val>
                                        </p:tav>
                                        <p:tav tm="100000">
                                          <p:val>
                                            <p:strVal val="#ppt_w"/>
                                          </p:val>
                                        </p:tav>
                                      </p:tavLst>
                                    </p:anim>
                                    <p:anim calcmode="lin" valueType="num">
                                      <p:cBhvr>
                                        <p:cTn id="20" dur="1000" fill="hold"/>
                                        <p:tgtEl>
                                          <p:spTgt spid="14"/>
                                        </p:tgtEl>
                                        <p:attrNameLst>
                                          <p:attrName>ppt_h</p:attrName>
                                        </p:attrNameLst>
                                      </p:cBhvr>
                                      <p:tavLst>
                                        <p:tav tm="0">
                                          <p:val>
                                            <p:fltVal val="0"/>
                                          </p:val>
                                        </p:tav>
                                        <p:tav tm="100000">
                                          <p:val>
                                            <p:strVal val="#ppt_h"/>
                                          </p:val>
                                        </p:tav>
                                      </p:tavLst>
                                    </p:anim>
                                    <p:anim calcmode="lin" valueType="num">
                                      <p:cBhvr>
                                        <p:cTn id="21" dur="1000" fill="hold"/>
                                        <p:tgtEl>
                                          <p:spTgt spid="14"/>
                                        </p:tgtEl>
                                        <p:attrNameLst>
                                          <p:attrName>style.rotation</p:attrName>
                                        </p:attrNameLst>
                                      </p:cBhvr>
                                      <p:tavLst>
                                        <p:tav tm="0">
                                          <p:val>
                                            <p:fltVal val="90"/>
                                          </p:val>
                                        </p:tav>
                                        <p:tav tm="100000">
                                          <p:val>
                                            <p:fltVal val="0"/>
                                          </p:val>
                                        </p:tav>
                                      </p:tavLst>
                                    </p:anim>
                                    <p:animEffect transition="in" filter="fade">
                                      <p:cBhvr>
                                        <p:cTn id="22" dur="1000"/>
                                        <p:tgtEl>
                                          <p:spTgt spid="14"/>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8" presetClass="entr" presetSubtype="6" fill="hold" grpId="0" nodeType="click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animEffect transition="in" filter="strips(downRight)">
                                      <p:cBhvr>
                                        <p:cTn id="33" dur="900"/>
                                        <p:tgtEl>
                                          <p:spTgt spid="22">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0-#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3900669" y="465182"/>
            <a:ext cx="6852590" cy="5958767"/>
          </a:xfrm>
          <a:prstGeom prst="rect">
            <a:avLst/>
          </a:prstGeom>
        </p:spPr>
      </p:pic>
      <p:pic>
        <p:nvPicPr>
          <p:cNvPr id="2" name="图片 1"/>
          <p:cNvPicPr>
            <a:picLocks noChangeAspect="1"/>
          </p:cNvPicPr>
          <p:nvPr/>
        </p:nvPicPr>
        <p:blipFill>
          <a:blip r:embed="rId2" cstate="print"/>
          <a:stretch>
            <a:fillRect/>
          </a:stretch>
        </p:blipFill>
        <p:spPr>
          <a:xfrm>
            <a:off x="2858948" y="299945"/>
            <a:ext cx="6991108" cy="912408"/>
          </a:xfrm>
          <a:prstGeom prst="rect">
            <a:avLst/>
          </a:prstGeom>
        </p:spPr>
      </p:pic>
      <p:sp>
        <p:nvSpPr>
          <p:cNvPr id="19" name="文本框 18"/>
          <p:cNvSpPr txBox="1"/>
          <p:nvPr/>
        </p:nvSpPr>
        <p:spPr>
          <a:xfrm>
            <a:off x="3030515" y="465182"/>
            <a:ext cx="6647974"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狼牙山五壮士爱国主义英雄事迹</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pic>
        <p:nvPicPr>
          <p:cNvPr id="15" name="图片 14" descr="H:\文件4\lj\包图网\小报\小报素材\素材02\7552e72ac6f7a2d79be8199fe3481af2.png"/>
          <p:cNvPicPr/>
          <p:nvPr/>
        </p:nvPicPr>
        <p:blipFill>
          <a:blip r:embed="rId5" cstate="screen"/>
          <a:srcRect/>
          <a:stretch>
            <a:fillRect/>
          </a:stretch>
        </p:blipFill>
        <p:spPr bwMode="auto">
          <a:xfrm flipH="1">
            <a:off x="1290784" y="2615672"/>
            <a:ext cx="2704569" cy="2135068"/>
          </a:xfrm>
          <a:prstGeom prst="rect">
            <a:avLst/>
          </a:prstGeom>
          <a:noFill/>
          <a:ln w="9525">
            <a:noFill/>
            <a:miter lim="800000"/>
            <a:headEnd/>
            <a:tailEnd/>
          </a:ln>
        </p:spPr>
      </p:pic>
      <p:sp>
        <p:nvSpPr>
          <p:cNvPr id="16" name="TextBox 7"/>
          <p:cNvSpPr txBox="1"/>
          <p:nvPr/>
        </p:nvSpPr>
        <p:spPr>
          <a:xfrm>
            <a:off x="4870268" y="2956992"/>
            <a:ext cx="5145156" cy="2354491"/>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视死如归本革命军人应有精神；宁死不屈乃燕赵英雄光荣传统。”这是当年晋察冀军区司令员聂荣臻为狼牙山五壮士纪念塔题的词。抗战时期，晋察冀军区一分区一团七连战士马宝玉、葛振林、宋学义、胡德林、胡福才五位英雄，为掩护群众和主力撤退，毅然决然地把敌人引上了狼牙山棋盘陀峰顶绝路，在子弹打光了的情况下，纵身跳下了万丈悬崖，用生命和鲜血谱写出一首气吞山河的壮丽诗篇。</a:t>
            </a:r>
            <a:endParaRPr lang="zh-CN" altLang="en-US" sz="1400" dirty="0">
              <a:solidFill>
                <a:schemeClr val="tx1">
                  <a:lumMod val="65000"/>
                  <a:lumOff val="35000"/>
                </a:schemeClr>
              </a:solidFill>
              <a:cs typeface="+mn-ea"/>
              <a:sym typeface="+mn-lt"/>
            </a:endParaRPr>
          </a:p>
        </p:txBody>
      </p:sp>
      <p:sp>
        <p:nvSpPr>
          <p:cNvPr id="20" name="文本框 19"/>
          <p:cNvSpPr txBox="1"/>
          <p:nvPr/>
        </p:nvSpPr>
        <p:spPr>
          <a:xfrm>
            <a:off x="4297965" y="2035114"/>
            <a:ext cx="6057998" cy="830997"/>
          </a:xfrm>
          <a:prstGeom prst="rect">
            <a:avLst/>
          </a:prstGeom>
          <a:noFill/>
        </p:spPr>
        <p:txBody>
          <a:bodyPr wrap="square" rtlCol="0">
            <a:spAutoFit/>
          </a:bodyPr>
          <a:lstStyle/>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视死如归本革命军人应有精神；</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宁死不屈乃燕赵英雄光荣传统</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 calcmode="lin" valueType="num">
                                      <p:cBhvr>
                                        <p:cTn id="21" dur="1000" fill="hold"/>
                                        <p:tgtEl>
                                          <p:spTgt spid="15"/>
                                        </p:tgtEl>
                                        <p:attrNameLst>
                                          <p:attrName>style.rotation</p:attrName>
                                        </p:attrNameLst>
                                      </p:cBhvr>
                                      <p:tavLst>
                                        <p:tav tm="0">
                                          <p:val>
                                            <p:fltVal val="90"/>
                                          </p:val>
                                        </p:tav>
                                        <p:tav tm="100000">
                                          <p:val>
                                            <p:fltVal val="0"/>
                                          </p:val>
                                        </p:tav>
                                      </p:tavLst>
                                    </p:anim>
                                    <p:animEffect transition="in" filter="fade">
                                      <p:cBhvr>
                                        <p:cTn id="22" dur="1000"/>
                                        <p:tgtEl>
                                          <p:spTgt spid="15"/>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4"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16">
                                            <p:txEl>
                                              <p:pRg st="0" end="0"/>
                                            </p:txEl>
                                          </p:spTgt>
                                        </p:tgtEl>
                                        <p:attrNameLst>
                                          <p:attrName>style.visibility</p:attrName>
                                        </p:attrNameLst>
                                      </p:cBhvr>
                                      <p:to>
                                        <p:strVal val="visible"/>
                                      </p:to>
                                    </p:set>
                                    <p:animEffect transition="in" filter="strips(downRight)">
                                      <p:cBhvr>
                                        <p:cTn id="37" dur="900"/>
                                        <p:tgtEl>
                                          <p:spTgt spid="16">
                                            <p:txEl>
                                              <p:pRg st="0" end="0"/>
                                            </p:txEl>
                                          </p:spTgt>
                                        </p:tgtEl>
                                      </p:cBhvr>
                                    </p:animEffect>
                                  </p:childTnLst>
                                </p:cTn>
                              </p:par>
                            </p:childTnLst>
                          </p:cTn>
                        </p:par>
                        <p:par>
                          <p:cTn id="38" fill="hold">
                            <p:stCondLst>
                              <p:cond delay="1000"/>
                            </p:stCondLst>
                            <p:childTnLst>
                              <p:par>
                                <p:cTn id="39" presetID="45" presetClass="entr" presetSubtype="0" fill="hold" grpId="0" nodeType="afterEffect">
                                  <p:stCondLst>
                                    <p:cond delay="0"/>
                                  </p:stCondLst>
                                  <p:iterate type="lt">
                                    <p:tmPct val="10000"/>
                                  </p:iterate>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anim calcmode="lin" valueType="num">
                                      <p:cBhvr>
                                        <p:cTn id="42" dur="500" fill="hold"/>
                                        <p:tgtEl>
                                          <p:spTgt spid="20"/>
                                        </p:tgtEl>
                                        <p:attrNameLst>
                                          <p:attrName>ppt_w</p:attrName>
                                        </p:attrNameLst>
                                      </p:cBhvr>
                                      <p:tavLst>
                                        <p:tav tm="0" fmla="#ppt_w*sin(2.5*pi*$)">
                                          <p:val>
                                            <p:fltVal val="0"/>
                                          </p:val>
                                        </p:tav>
                                        <p:tav tm="100000">
                                          <p:val>
                                            <p:fltVal val="1"/>
                                          </p:val>
                                        </p:tav>
                                      </p:tavLst>
                                    </p:anim>
                                    <p:anim calcmode="lin" valueType="num">
                                      <p:cBhvr>
                                        <p:cTn id="43" dur="5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6" grpId="0" build="allAtOnce"/>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1486485" y="1076445"/>
            <a:ext cx="6182742" cy="5729435"/>
          </a:xfrm>
          <a:prstGeom prst="rect">
            <a:avLst/>
          </a:prstGeom>
        </p:spPr>
      </p:pic>
      <p:pic>
        <p:nvPicPr>
          <p:cNvPr id="2" name="图片 1"/>
          <p:cNvPicPr>
            <a:picLocks noChangeAspect="1"/>
          </p:cNvPicPr>
          <p:nvPr/>
        </p:nvPicPr>
        <p:blipFill>
          <a:blip r:embed="rId2" cstate="screen"/>
          <a:stretch>
            <a:fillRect/>
          </a:stretch>
        </p:blipFill>
        <p:spPr>
          <a:xfrm>
            <a:off x="3379808" y="299945"/>
            <a:ext cx="5949387" cy="912408"/>
          </a:xfrm>
          <a:prstGeom prst="rect">
            <a:avLst/>
          </a:prstGeom>
        </p:spPr>
      </p:pic>
      <p:sp>
        <p:nvSpPr>
          <p:cNvPr id="19" name="文本框 18"/>
          <p:cNvSpPr txBox="1"/>
          <p:nvPr/>
        </p:nvSpPr>
        <p:spPr>
          <a:xfrm>
            <a:off x="3723012" y="465182"/>
            <a:ext cx="5262979"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王二小爱国主义英雄事迹</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9" name="TextBox 7"/>
          <p:cNvSpPr txBox="1"/>
          <p:nvPr/>
        </p:nvSpPr>
        <p:spPr>
          <a:xfrm>
            <a:off x="2122280" y="2708622"/>
            <a:ext cx="5145156" cy="2962734"/>
          </a:xfrm>
          <a:prstGeom prst="rect">
            <a:avLst/>
          </a:prstGeom>
          <a:noFill/>
        </p:spPr>
        <p:txBody>
          <a:bodyPr wrap="square" rtlCol="0">
            <a:spAutoFit/>
          </a:bodyPr>
          <a:lstStyle/>
          <a:p>
            <a:pPr>
              <a:lnSpc>
                <a:spcPct val="150000"/>
              </a:lnSpc>
            </a:pPr>
            <a:r>
              <a:rPr lang="en-US" altLang="zh-CN" sz="1400" dirty="0">
                <a:solidFill>
                  <a:schemeClr val="tx1">
                    <a:lumMod val="65000"/>
                    <a:lumOff val="35000"/>
                  </a:schemeClr>
                </a:solidFill>
                <a:cs typeface="+mn-ea"/>
                <a:sym typeface="+mn-lt"/>
              </a:rPr>
              <a:t>1929</a:t>
            </a:r>
            <a:r>
              <a:rPr lang="zh-CN" altLang="en-US" sz="1400" dirty="0">
                <a:solidFill>
                  <a:schemeClr val="tx1">
                    <a:lumMod val="65000"/>
                    <a:lumOff val="35000"/>
                  </a:schemeClr>
                </a:solidFill>
                <a:cs typeface="+mn-ea"/>
                <a:sym typeface="+mn-lt"/>
              </a:rPr>
              <a:t>年生于河北省涞源县上庄村。抗日战争时期，王二小的家乡是八路军抗日根据地，经常受到日本鬼子的“扫荡”，王二小是儿童团员，他常常一边在山坡上放牛，一边给八路军放哨。</a:t>
            </a:r>
            <a:r>
              <a:rPr lang="en-US" altLang="zh-CN" sz="1400" dirty="0">
                <a:solidFill>
                  <a:schemeClr val="tx1">
                    <a:lumMod val="65000"/>
                    <a:lumOff val="35000"/>
                  </a:schemeClr>
                </a:solidFill>
                <a:cs typeface="+mn-ea"/>
                <a:sym typeface="+mn-lt"/>
              </a:rPr>
              <a:t>1942</a:t>
            </a:r>
            <a:r>
              <a:rPr lang="zh-CN" altLang="en-US" sz="1400" dirty="0">
                <a:solidFill>
                  <a:schemeClr val="tx1">
                    <a:lumMod val="65000"/>
                    <a:lumOff val="35000"/>
                  </a:schemeClr>
                </a:solidFill>
                <a:cs typeface="+mn-ea"/>
                <a:sym typeface="+mn-lt"/>
              </a:rPr>
              <a:t>年</a:t>
            </a:r>
            <a:r>
              <a:rPr lang="en-US" altLang="zh-CN" sz="1400" dirty="0">
                <a:solidFill>
                  <a:schemeClr val="tx1">
                    <a:lumMod val="65000"/>
                    <a:lumOff val="35000"/>
                  </a:schemeClr>
                </a:solidFill>
                <a:cs typeface="+mn-ea"/>
                <a:sym typeface="+mn-lt"/>
              </a:rPr>
              <a:t>10</a:t>
            </a:r>
            <a:r>
              <a:rPr lang="zh-CN" altLang="en-US" sz="1400" dirty="0">
                <a:solidFill>
                  <a:schemeClr val="tx1">
                    <a:lumMod val="65000"/>
                    <a:lumOff val="35000"/>
                  </a:schemeClr>
                </a:solidFill>
                <a:cs typeface="+mn-ea"/>
                <a:sym typeface="+mn-lt"/>
              </a:rPr>
              <a:t>月</a:t>
            </a:r>
            <a:r>
              <a:rPr lang="en-US" altLang="zh-CN" sz="1400" dirty="0">
                <a:solidFill>
                  <a:schemeClr val="tx1">
                    <a:lumMod val="65000"/>
                    <a:lumOff val="35000"/>
                  </a:schemeClr>
                </a:solidFill>
                <a:cs typeface="+mn-ea"/>
                <a:sym typeface="+mn-lt"/>
              </a:rPr>
              <a:t>25</a:t>
            </a:r>
            <a:r>
              <a:rPr lang="zh-CN" altLang="en-US" sz="1400" dirty="0">
                <a:solidFill>
                  <a:schemeClr val="tx1">
                    <a:lumMod val="65000"/>
                    <a:lumOff val="35000"/>
                  </a:schemeClr>
                </a:solidFill>
                <a:cs typeface="+mn-ea"/>
                <a:sym typeface="+mn-lt"/>
              </a:rPr>
              <a:t>日（农历</a:t>
            </a:r>
            <a:r>
              <a:rPr lang="en-US" altLang="zh-CN" sz="1400" dirty="0">
                <a:solidFill>
                  <a:schemeClr val="tx1">
                    <a:lumMod val="65000"/>
                    <a:lumOff val="35000"/>
                  </a:schemeClr>
                </a:solidFill>
                <a:cs typeface="+mn-ea"/>
                <a:sym typeface="+mn-lt"/>
              </a:rPr>
              <a:t>9</a:t>
            </a:r>
            <a:r>
              <a:rPr lang="zh-CN" altLang="en-US" sz="1400" dirty="0">
                <a:solidFill>
                  <a:schemeClr val="tx1">
                    <a:lumMod val="65000"/>
                    <a:lumOff val="35000"/>
                  </a:schemeClr>
                </a:solidFill>
                <a:cs typeface="+mn-ea"/>
                <a:sym typeface="+mn-lt"/>
              </a:rPr>
              <a:t>月</a:t>
            </a:r>
            <a:r>
              <a:rPr lang="en-US" altLang="zh-CN" sz="1400" dirty="0">
                <a:solidFill>
                  <a:schemeClr val="tx1">
                    <a:lumMod val="65000"/>
                    <a:lumOff val="35000"/>
                  </a:schemeClr>
                </a:solidFill>
                <a:cs typeface="+mn-ea"/>
                <a:sym typeface="+mn-lt"/>
              </a:rPr>
              <a:t>16</a:t>
            </a:r>
            <a:r>
              <a:rPr lang="zh-CN" altLang="en-US" sz="1400" dirty="0">
                <a:solidFill>
                  <a:schemeClr val="tx1">
                    <a:lumMod val="65000"/>
                    <a:lumOff val="35000"/>
                  </a:schemeClr>
                </a:solidFill>
                <a:cs typeface="+mn-ea"/>
                <a:sym typeface="+mn-lt"/>
              </a:rPr>
              <a:t>日），日本鬼子又来“扫荡”，走到山口时迷了路。敌人看见王二小在山坡上放牛，就叫他带路。王二小装着听话的样子走在前面，为了保卫转移躲藏的乡亲，把敌人带进了八路军的埋伏圈。牺牲在涞源县狼牙口村，年仅</a:t>
            </a:r>
            <a:r>
              <a:rPr lang="en-US" altLang="zh-CN" sz="1400" dirty="0">
                <a:solidFill>
                  <a:schemeClr val="tx1">
                    <a:lumMod val="65000"/>
                    <a:lumOff val="35000"/>
                  </a:schemeClr>
                </a:solidFill>
                <a:cs typeface="+mn-ea"/>
                <a:sym typeface="+mn-lt"/>
              </a:rPr>
              <a:t>13</a:t>
            </a:r>
            <a:r>
              <a:rPr lang="zh-CN" altLang="en-US" sz="1400" dirty="0">
                <a:solidFill>
                  <a:schemeClr val="tx1">
                    <a:lumMod val="65000"/>
                    <a:lumOff val="35000"/>
                  </a:schemeClr>
                </a:solidFill>
                <a:cs typeface="+mn-ea"/>
                <a:sym typeface="+mn-lt"/>
              </a:rPr>
              <a:t>岁。正在这时候，八路军从山上冲下来，消灭了全部敌人。</a:t>
            </a:r>
            <a:endParaRPr lang="zh-CN" altLang="en-US" sz="1400" dirty="0">
              <a:solidFill>
                <a:schemeClr val="tx1">
                  <a:lumMod val="65000"/>
                  <a:lumOff val="35000"/>
                </a:schemeClr>
              </a:solidFill>
              <a:cs typeface="+mn-ea"/>
              <a:sym typeface="+mn-lt"/>
            </a:endParaRPr>
          </a:p>
        </p:txBody>
      </p:sp>
      <p:sp>
        <p:nvSpPr>
          <p:cNvPr id="10" name="文本框 9"/>
          <p:cNvSpPr txBox="1"/>
          <p:nvPr/>
        </p:nvSpPr>
        <p:spPr>
          <a:xfrm>
            <a:off x="1387931" y="1990193"/>
            <a:ext cx="6057998" cy="461665"/>
          </a:xfrm>
          <a:prstGeom prst="rect">
            <a:avLst/>
          </a:prstGeom>
          <a:noFill/>
        </p:spPr>
        <p:txBody>
          <a:bodyPr wrap="square" rtlCol="0">
            <a:spAutoFit/>
          </a:bodyPr>
          <a:lstStyle/>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中国少年抗日英雄</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p:txBody>
      </p:sp>
      <p:pic>
        <p:nvPicPr>
          <p:cNvPr id="11" name="图片 10" descr="1c4e1967fdb12b8bc923c84824045d44"/>
          <p:cNvPicPr/>
          <p:nvPr/>
        </p:nvPicPr>
        <p:blipFill>
          <a:blip r:embed="rId5"/>
          <a:stretch>
            <a:fillRect/>
          </a:stretch>
        </p:blipFill>
        <p:spPr>
          <a:xfrm>
            <a:off x="7785846" y="2520556"/>
            <a:ext cx="2768627" cy="3689903"/>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randombar(horizontal)">
                                      <p:cBhvr>
                                        <p:cTn id="23" dur="500"/>
                                        <p:tgtEl>
                                          <p:spTgt spid="3"/>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8" presetClass="entr" presetSubtype="6" fill="hold" grpId="0" nodeType="click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strips(downRight)">
                                      <p:cBhvr>
                                        <p:cTn id="34" dur="900"/>
                                        <p:tgtEl>
                                          <p:spTgt spid="9">
                                            <p:txEl>
                                              <p:pRg st="0" end="0"/>
                                            </p:txEl>
                                          </p:spTgt>
                                        </p:tgtEl>
                                      </p:cBhvr>
                                    </p:animEffect>
                                  </p:childTnLst>
                                </p:cTn>
                              </p:par>
                            </p:childTnLst>
                          </p:cTn>
                        </p:par>
                        <p:par>
                          <p:cTn id="35" fill="hold">
                            <p:stCondLst>
                              <p:cond delay="1000"/>
                            </p:stCondLst>
                            <p:childTnLst>
                              <p:par>
                                <p:cTn id="36" presetID="45" presetClass="entr" presetSubtype="0" fill="hold" grpId="0" nodeType="afterEffect">
                                  <p:stCondLst>
                                    <p:cond delay="0"/>
                                  </p:stCondLst>
                                  <p:iterate type="lt">
                                    <p:tmPct val="10000"/>
                                  </p:iterate>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anim calcmode="lin" valueType="num">
                                      <p:cBhvr>
                                        <p:cTn id="39" dur="500" fill="hold"/>
                                        <p:tgtEl>
                                          <p:spTgt spid="10"/>
                                        </p:tgtEl>
                                        <p:attrNameLst>
                                          <p:attrName>ppt_w</p:attrName>
                                        </p:attrNameLst>
                                      </p:cBhvr>
                                      <p:tavLst>
                                        <p:tav tm="0" fmla="#ppt_w*sin(2.5*pi*$)">
                                          <p:val>
                                            <p:fltVal val="0"/>
                                          </p:val>
                                        </p:tav>
                                        <p:tav tm="100000">
                                          <p:val>
                                            <p:fltVal val="1"/>
                                          </p:val>
                                        </p:tav>
                                      </p:tavLst>
                                    </p:anim>
                                    <p:anim calcmode="lin" valueType="num">
                                      <p:cBhvr>
                                        <p:cTn id="40"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 grpId="0" build="allAtOnce"/>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2326511" y="49312"/>
            <a:ext cx="7224659" cy="6694959"/>
          </a:xfrm>
          <a:prstGeom prst="rect">
            <a:avLst/>
          </a:prstGeom>
        </p:spPr>
      </p:pic>
      <p:sp>
        <p:nvSpPr>
          <p:cNvPr id="11" name="TextBox 124"/>
          <p:cNvSpPr txBox="1"/>
          <p:nvPr/>
        </p:nvSpPr>
        <p:spPr bwMode="auto">
          <a:xfrm>
            <a:off x="5351884" y="818809"/>
            <a:ext cx="2322131" cy="707886"/>
          </a:xfrm>
          <a:prstGeom prst="rect">
            <a:avLst/>
          </a:prstGeom>
          <a:noFill/>
        </p:spPr>
        <p:txBody>
          <a:bodyPr wrap="square">
            <a:spAutoFit/>
          </a:bodyPr>
          <a:lstStyle/>
          <a:p>
            <a:pPr fontAlgn="auto">
              <a:spcBef>
                <a:spcPts val="0"/>
              </a:spcBef>
              <a:spcAft>
                <a:spcPts val="0"/>
              </a:spcAft>
              <a:defRPr/>
            </a:pPr>
            <a:r>
              <a:rPr lang="zh-CN" altLang="en-US" sz="4000" b="1" dirty="0">
                <a:solidFill>
                  <a:srgbClr val="CC0F12"/>
                </a:solidFill>
                <a:cs typeface="+mn-ea"/>
                <a:sym typeface="+mn-lt"/>
              </a:rPr>
              <a:t>前言</a:t>
            </a:r>
            <a:endParaRPr lang="zh-CN" altLang="en-US" sz="4000" b="1" dirty="0">
              <a:solidFill>
                <a:srgbClr val="CC0F12"/>
              </a:solidFill>
              <a:cs typeface="+mn-ea"/>
              <a:sym typeface="+mn-lt"/>
            </a:endParaRPr>
          </a:p>
        </p:txBody>
      </p:sp>
      <p:sp>
        <p:nvSpPr>
          <p:cNvPr id="13" name="TextBox 5"/>
          <p:cNvSpPr txBox="1">
            <a:spLocks noChangeArrowheads="1"/>
          </p:cNvSpPr>
          <p:nvPr/>
        </p:nvSpPr>
        <p:spPr bwMode="auto">
          <a:xfrm>
            <a:off x="3284088" y="1735040"/>
            <a:ext cx="5508071" cy="4509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defTabSz="1097280">
              <a:lnSpc>
                <a:spcPct val="150000"/>
              </a:lnSpc>
              <a:spcBef>
                <a:spcPts val="720"/>
              </a:spcBef>
              <a:buNone/>
              <a:defRPr/>
            </a:pPr>
            <a:r>
              <a:rPr lang="zh-CN" altLang="en-US" sz="1400" dirty="0">
                <a:solidFill>
                  <a:schemeClr val="tx1">
                    <a:lumMod val="65000"/>
                    <a:lumOff val="35000"/>
                  </a:schemeClr>
                </a:solidFill>
                <a:latin typeface="+mn-lt"/>
                <a:ea typeface="+mn-ea"/>
                <a:cs typeface="+mn-ea"/>
                <a:sym typeface="+mn-lt"/>
              </a:rPr>
              <a:t>       爱国主义教育是指树立热爱祖国并为之献身的思想教育。爱国主义教育是思想政治教育的重要内容。爱国主义是一面具有最大号召力的旗帜，是中华民族的优良传统。中国爱国主义教育的特点是：艰苦奋斗、辛勤劳动，不断丰富和发展中华民族的物质文化财富；反对民族分裂 和国家分裂，维护各民族的联合、团结和国家的统一；在外敌入侵面前，团结对外，英勇抵抗，维护祖国的主权和独立；同一切阻碍历史发展和社会进步的势力和制度进行斗争，推动祖国的繁荣和进步。</a:t>
            </a:r>
            <a:endParaRPr lang="zh-CN" altLang="en-US" sz="1400" dirty="0">
              <a:solidFill>
                <a:schemeClr val="tx1">
                  <a:lumMod val="65000"/>
                  <a:lumOff val="35000"/>
                </a:schemeClr>
              </a:solidFill>
              <a:latin typeface="+mn-lt"/>
              <a:ea typeface="+mn-ea"/>
              <a:cs typeface="+mn-ea"/>
              <a:sym typeface="+mn-lt"/>
            </a:endParaRPr>
          </a:p>
          <a:p>
            <a:pPr algn="just" defTabSz="1097280">
              <a:lnSpc>
                <a:spcPct val="150000"/>
              </a:lnSpc>
              <a:spcBef>
                <a:spcPts val="720"/>
              </a:spcBef>
              <a:buNone/>
              <a:defRPr/>
            </a:pPr>
            <a:r>
              <a:rPr lang="zh-CN" altLang="en-US" sz="1400" dirty="0">
                <a:solidFill>
                  <a:schemeClr val="tx1">
                    <a:lumMod val="65000"/>
                    <a:lumOff val="35000"/>
                  </a:schemeClr>
                </a:solidFill>
                <a:latin typeface="+mn-lt"/>
                <a:ea typeface="+mn-ea"/>
                <a:cs typeface="+mn-ea"/>
                <a:sym typeface="+mn-lt"/>
              </a:rPr>
              <a:t>       爱国即爱祖国，而祖国的直接体现是同胞，国家的直接体现是政权，祖国与国家不是一回事。公民应该热爱自己的祖国，国家应该效忠自己的公民。我爱我的祖国。</a:t>
            </a:r>
            <a:endParaRPr lang="zh-CN" altLang="en-US" sz="1400" dirty="0">
              <a:solidFill>
                <a:schemeClr val="tx1">
                  <a:lumMod val="65000"/>
                  <a:lumOff val="35000"/>
                </a:schemeClr>
              </a:solidFill>
              <a:latin typeface="+mn-lt"/>
              <a:ea typeface="+mn-ea"/>
              <a:cs typeface="+mn-ea"/>
              <a:sym typeface="+mn-lt"/>
            </a:endParaRPr>
          </a:p>
        </p:txBody>
      </p:sp>
      <p:pic>
        <p:nvPicPr>
          <p:cNvPr id="15" name="图片 14" descr="H:\文件4\lj\包图网\小报\小报素材\素材02\00000.png"/>
          <p:cNvPicPr/>
          <p:nvPr/>
        </p:nvPicPr>
        <p:blipFill>
          <a:blip r:embed="rId2" cstate="screen"/>
          <a:srcRect/>
          <a:stretch>
            <a:fillRect/>
          </a:stretch>
        </p:blipFill>
        <p:spPr bwMode="auto">
          <a:xfrm>
            <a:off x="9252718" y="3396791"/>
            <a:ext cx="2089785" cy="3312795"/>
          </a:xfrm>
          <a:prstGeom prst="rect">
            <a:avLst/>
          </a:prstGeom>
          <a:noFill/>
          <a:ln w="9525">
            <a:noFill/>
            <a:miter lim="800000"/>
            <a:headEnd/>
            <a:tailEnd/>
          </a:ln>
        </p:spPr>
      </p:pic>
      <p:pic>
        <p:nvPicPr>
          <p:cNvPr id="16" name="图片 15"/>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4" name="TextBox 5"/>
          <p:cNvSpPr txBox="1"/>
          <p:nvPr/>
        </p:nvSpPr>
        <p:spPr>
          <a:xfrm>
            <a:off x="103130" y="6591156"/>
            <a:ext cx="432048"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a:ln>
                  <a:noFill/>
                </a:ln>
                <a:solidFill>
                  <a:srgbClr val="ED7D31"/>
                </a:solidFill>
                <a:effectLst/>
                <a:uLnTx/>
                <a:uFillTx/>
                <a:hlinkClick r:id="rId5"/>
              </a:rPr>
              <a:t>节日</a:t>
            </a:r>
            <a:r>
              <a:rPr kumimoji="0" lang="en-US" altLang="zh-CN" sz="100" b="0" i="0" u="none" strike="noStrike" kern="0" cap="none" spc="0" normalizeH="0" baseline="0" noProof="0" dirty="0">
                <a:ln>
                  <a:noFill/>
                </a:ln>
                <a:solidFill>
                  <a:srgbClr val="ED7D31"/>
                </a:solidFill>
                <a:effectLst/>
                <a:uLnTx/>
                <a:uFillTx/>
                <a:hlinkClick r:id="rId5"/>
              </a:rPr>
              <a:t>PPT</a:t>
            </a:r>
            <a:r>
              <a:rPr kumimoji="0" lang="zh-CN" altLang="en-US" sz="100" b="0" i="0" u="none" strike="noStrike" kern="0" cap="none" spc="0" normalizeH="0" baseline="0" noProof="0" dirty="0">
                <a:ln>
                  <a:noFill/>
                </a:ln>
                <a:solidFill>
                  <a:srgbClr val="ED7D31"/>
                </a:solidFill>
                <a:effectLst/>
                <a:uLnTx/>
                <a:uFillTx/>
                <a:hlinkClick r:id="rId5"/>
              </a:rPr>
              <a:t>模板</a:t>
            </a:r>
            <a:r>
              <a:rPr kumimoji="0" lang="zh-CN" altLang="en-US" sz="100" b="0" i="0" u="none" strike="noStrike" kern="0" cap="none" spc="0" normalizeH="0" baseline="0" noProof="0" dirty="0">
                <a:ln>
                  <a:noFill/>
                </a:ln>
                <a:solidFill>
                  <a:srgbClr val="ED7D31"/>
                </a:solidFill>
                <a:effectLst/>
                <a:uLnTx/>
                <a:uFillTx/>
              </a:rPr>
              <a:t> </a:t>
            </a:r>
            <a:r>
              <a:rPr kumimoji="0" lang="en-US" altLang="zh-CN" sz="100" b="0" i="0" u="none" strike="noStrike" kern="0" cap="none" spc="0" normalizeH="0" baseline="0" noProof="0" dirty="0">
                <a:ln>
                  <a:noFill/>
                </a:ln>
                <a:solidFill>
                  <a:srgbClr val="ED7D31"/>
                </a:solidFill>
                <a:effectLst/>
                <a:uLnTx/>
                <a:uFillTx/>
              </a:rPr>
              <a:t>http://www.1ppt.com/jieri/</a:t>
            </a:r>
            <a:endParaRPr kumimoji="0" lang="en-US" altLang="zh-CN" sz="100" b="0" i="0" u="none" strike="noStrike" kern="0" cap="none" spc="0" normalizeH="0" baseline="0" noProof="0" dirty="0">
              <a:ln>
                <a:noFill/>
              </a:ln>
              <a:solidFill>
                <a:srgbClr val="ED7D31"/>
              </a:solidFill>
              <a:effectLst/>
              <a:uLnTx/>
              <a:uFillTx/>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par>
                                <p:cTn id="23" presetID="47"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gvfcf"/>
          <p:cNvPicPr/>
          <p:nvPr/>
        </p:nvPicPr>
        <p:blipFill>
          <a:blip r:embed="rId1" cstate="screen"/>
          <a:stretch>
            <a:fillRect/>
          </a:stretch>
        </p:blipFill>
        <p:spPr>
          <a:xfrm rot="21000000">
            <a:off x="5644400" y="1927274"/>
            <a:ext cx="4540345" cy="4290749"/>
          </a:xfrm>
          <a:prstGeom prst="rect">
            <a:avLst/>
          </a:prstGeom>
        </p:spPr>
      </p:pic>
      <p:pic>
        <p:nvPicPr>
          <p:cNvPr id="2" name="图片 1"/>
          <p:cNvPicPr>
            <a:picLocks noChangeAspect="1"/>
          </p:cNvPicPr>
          <p:nvPr/>
        </p:nvPicPr>
        <p:blipFill>
          <a:blip r:embed="rId2" cstate="screen"/>
          <a:stretch>
            <a:fillRect/>
          </a:stretch>
        </p:blipFill>
        <p:spPr>
          <a:xfrm>
            <a:off x="3379808" y="299945"/>
            <a:ext cx="5949387" cy="912408"/>
          </a:xfrm>
          <a:prstGeom prst="rect">
            <a:avLst/>
          </a:prstGeom>
        </p:spPr>
      </p:pic>
      <p:sp>
        <p:nvSpPr>
          <p:cNvPr id="19" name="文本框 18"/>
          <p:cNvSpPr txBox="1"/>
          <p:nvPr/>
        </p:nvSpPr>
        <p:spPr>
          <a:xfrm>
            <a:off x="3723012" y="465182"/>
            <a:ext cx="5262979"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张自忠爱国主义英雄事迹</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9" name="TextBox 7"/>
          <p:cNvSpPr txBox="1"/>
          <p:nvPr/>
        </p:nvSpPr>
        <p:spPr>
          <a:xfrm rot="21014674">
            <a:off x="6424284" y="3056985"/>
            <a:ext cx="2980574" cy="2031325"/>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张自忠，字荩忱。</a:t>
            </a:r>
            <a:r>
              <a:rPr lang="en-US" altLang="zh-CN" sz="1400" dirty="0">
                <a:solidFill>
                  <a:schemeClr val="tx1">
                    <a:lumMod val="65000"/>
                    <a:lumOff val="35000"/>
                  </a:schemeClr>
                </a:solidFill>
                <a:cs typeface="+mn-ea"/>
                <a:sym typeface="+mn-lt"/>
              </a:rPr>
              <a:t>1891</a:t>
            </a:r>
            <a:r>
              <a:rPr lang="zh-CN" altLang="en-US" sz="1400" dirty="0">
                <a:solidFill>
                  <a:schemeClr val="tx1">
                    <a:lumMod val="65000"/>
                    <a:lumOff val="35000"/>
                  </a:schemeClr>
                </a:solidFill>
                <a:cs typeface="+mn-ea"/>
                <a:sym typeface="+mn-lt"/>
              </a:rPr>
              <a:t>年</a:t>
            </a:r>
            <a:r>
              <a:rPr lang="en-US" altLang="zh-CN" sz="1400" dirty="0">
                <a:solidFill>
                  <a:schemeClr val="tx1">
                    <a:lumMod val="65000"/>
                    <a:lumOff val="35000"/>
                  </a:schemeClr>
                </a:solidFill>
                <a:cs typeface="+mn-ea"/>
                <a:sym typeface="+mn-lt"/>
              </a:rPr>
              <a:t>8</a:t>
            </a:r>
            <a:r>
              <a:rPr lang="zh-CN" altLang="en-US" sz="1400" dirty="0">
                <a:solidFill>
                  <a:schemeClr val="tx1">
                    <a:lumMod val="65000"/>
                    <a:lumOff val="35000"/>
                  </a:schemeClr>
                </a:solidFill>
                <a:cs typeface="+mn-ea"/>
                <a:sym typeface="+mn-lt"/>
              </a:rPr>
              <a:t>月出生于山东省临清县唐园村，</a:t>
            </a:r>
            <a:r>
              <a:rPr lang="en-US" altLang="zh-CN" sz="1400" dirty="0">
                <a:solidFill>
                  <a:schemeClr val="tx1">
                    <a:lumMod val="65000"/>
                    <a:lumOff val="35000"/>
                  </a:schemeClr>
                </a:solidFill>
                <a:cs typeface="+mn-ea"/>
                <a:sym typeface="+mn-lt"/>
              </a:rPr>
              <a:t>1914</a:t>
            </a:r>
            <a:r>
              <a:rPr lang="zh-CN" altLang="en-US" sz="1400" dirty="0">
                <a:solidFill>
                  <a:schemeClr val="tx1">
                    <a:lumMod val="65000"/>
                    <a:lumOff val="35000"/>
                  </a:schemeClr>
                </a:solidFill>
                <a:cs typeface="+mn-ea"/>
                <a:sym typeface="+mn-lt"/>
              </a:rPr>
              <a:t>年初，忧愤国事，投笔从戎，历任排长、连长、营长、旅长、师长等职。抗日战争时期，任国民党三十三集团军总司令兼右翼兵团总司令。</a:t>
            </a:r>
            <a:endParaRPr lang="zh-CN" altLang="en-US" sz="1400" dirty="0">
              <a:solidFill>
                <a:schemeClr val="tx1">
                  <a:lumMod val="65000"/>
                  <a:lumOff val="35000"/>
                </a:schemeClr>
              </a:solidFill>
              <a:cs typeface="+mn-ea"/>
              <a:sym typeface="+mn-lt"/>
            </a:endParaRPr>
          </a:p>
        </p:txBody>
      </p:sp>
      <p:pic>
        <p:nvPicPr>
          <p:cNvPr id="13" name="图片 12" descr="H:\文件4\lj\包图网\小报\小报素材\lj下载\党政素材\1-11\06.png"/>
          <p:cNvPicPr/>
          <p:nvPr/>
        </p:nvPicPr>
        <p:blipFill>
          <a:blip r:embed="rId5"/>
          <a:srcRect/>
          <a:stretch>
            <a:fillRect/>
          </a:stretch>
        </p:blipFill>
        <p:spPr bwMode="auto">
          <a:xfrm>
            <a:off x="2546285" y="2355319"/>
            <a:ext cx="2771140" cy="2660015"/>
          </a:xfrm>
          <a:prstGeom prst="rect">
            <a:avLst/>
          </a:prstGeom>
          <a:noFill/>
          <a:ln w="9525">
            <a:noFill/>
            <a:miter lim="800000"/>
            <a:headEnd/>
            <a:tailEnd/>
          </a:ln>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4" presetClass="entr" presetSubtype="1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childTnLst>
                          </p:cTn>
                        </p:par>
                        <p:par>
                          <p:cTn id="24" fill="hold">
                            <p:stCondLst>
                              <p:cond delay="3000"/>
                            </p:stCondLst>
                            <p:childTnLst>
                              <p:par>
                                <p:cTn id="25" presetID="14" presetClass="entr" presetSubtype="1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strips(downRight)">
                                      <p:cBhvr>
                                        <p:cTn id="32" dur="9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3746636" y="4218722"/>
            <a:ext cx="4698723" cy="769441"/>
          </a:xfrm>
          <a:prstGeom prst="rect">
            <a:avLst/>
          </a:prstGeom>
          <a:noFill/>
        </p:spPr>
        <p:txBody>
          <a:bodyPr wrap="none" rtlCol="0">
            <a:spAutoFit/>
            <a:scene3d>
              <a:camera prst="orthographicFront"/>
              <a:lightRig rig="threePt" dir="t"/>
            </a:scene3d>
            <a:sp3d contourW="12700"/>
          </a:bodyPr>
          <a:lstStyle/>
          <a:p>
            <a:pPr algn="ctr" defTabSz="457200"/>
            <a:r>
              <a:rPr lang="zh-CN" altLang="en-US" sz="4400" b="1" dirty="0">
                <a:solidFill>
                  <a:srgbClr val="000000">
                    <a:lumMod val="85000"/>
                    <a:lumOff val="15000"/>
                  </a:srgbClr>
                </a:solidFill>
                <a:cs typeface="+mn-ea"/>
                <a:sym typeface="+mn-lt"/>
              </a:rPr>
              <a:t>爱国是奉献的源泉</a:t>
            </a:r>
            <a:endParaRPr lang="zh-CN" altLang="en-US" sz="4400" b="1" dirty="0">
              <a:solidFill>
                <a:srgbClr val="000000">
                  <a:lumMod val="85000"/>
                  <a:lumOff val="15000"/>
                </a:srgbClr>
              </a:solidFill>
              <a:cs typeface="+mn-ea"/>
              <a:sym typeface="+mn-lt"/>
            </a:endParaRPr>
          </a:p>
        </p:txBody>
      </p:sp>
      <p:sp>
        <p:nvSpPr>
          <p:cNvPr id="28" name="文本框 27"/>
          <p:cNvSpPr txBox="1"/>
          <p:nvPr/>
        </p:nvSpPr>
        <p:spPr>
          <a:xfrm>
            <a:off x="3225798" y="5029900"/>
            <a:ext cx="5740402" cy="276999"/>
          </a:xfrm>
          <a:prstGeom prst="rect">
            <a:avLst/>
          </a:prstGeom>
          <a:noFill/>
        </p:spPr>
        <p:txBody>
          <a:bodyPr wrap="square" rtlCol="0">
            <a:spAutoFit/>
            <a:scene3d>
              <a:camera prst="orthographicFront"/>
              <a:lightRig rig="threePt" dir="t"/>
            </a:scene3d>
            <a:sp3d contourW="12700"/>
          </a:bodyPr>
          <a:lstStyle/>
          <a:p>
            <a:pPr algn="ctr" defTabSz="457200"/>
            <a:r>
              <a:rPr lang="zh-CN" altLang="en-US" sz="1200" dirty="0">
                <a:solidFill>
                  <a:srgbClr val="FFFFFF">
                    <a:lumMod val="50000"/>
                  </a:srgbClr>
                </a:solidFill>
                <a:cs typeface="+mn-ea"/>
                <a:sym typeface="+mn-lt"/>
              </a:rPr>
              <a:t>壮烈的报国之举源于强烈的爱国之情。</a:t>
            </a:r>
            <a:endParaRPr lang="zh-CN" altLang="en-US" sz="1200" dirty="0">
              <a:solidFill>
                <a:srgbClr val="FFFFFF">
                  <a:lumMod val="50000"/>
                </a:srgbClr>
              </a:solidFill>
              <a:cs typeface="+mn-ea"/>
              <a:sym typeface="+mn-lt"/>
            </a:endParaRPr>
          </a:p>
        </p:txBody>
      </p:sp>
      <p:sp>
        <p:nvSpPr>
          <p:cNvPr id="29" name="文本框 28"/>
          <p:cNvSpPr txBox="1"/>
          <p:nvPr/>
        </p:nvSpPr>
        <p:spPr>
          <a:xfrm>
            <a:off x="4339570" y="1156061"/>
            <a:ext cx="3512861" cy="707886"/>
          </a:xfrm>
          <a:prstGeom prst="rect">
            <a:avLst/>
          </a:prstGeom>
          <a:noFill/>
        </p:spPr>
        <p:txBody>
          <a:bodyPr wrap="square" rtlCol="0">
            <a:spAutoFit/>
            <a:scene3d>
              <a:camera prst="orthographicFront"/>
              <a:lightRig rig="threePt" dir="t"/>
            </a:scene3d>
            <a:sp3d contourW="12700"/>
          </a:bodyPr>
          <a:lstStyle/>
          <a:p>
            <a:pPr algn="ctr" defTabSz="457200"/>
            <a:r>
              <a:rPr lang="en-US" altLang="zh-CN" sz="4000" b="1" dirty="0">
                <a:solidFill>
                  <a:srgbClr val="CC0F12"/>
                </a:solidFill>
                <a:cs typeface="+mn-ea"/>
                <a:sym typeface="+mn-lt"/>
              </a:rPr>
              <a:t>PART 03</a:t>
            </a:r>
            <a:endParaRPr lang="zh-CN" altLang="en-US" sz="4000" b="1" dirty="0">
              <a:solidFill>
                <a:srgbClr val="CC0F12"/>
              </a:solidFill>
              <a:cs typeface="+mn-ea"/>
              <a:sym typeface="+mn-lt"/>
            </a:endParaRPr>
          </a:p>
        </p:txBody>
      </p:sp>
      <p:pic>
        <p:nvPicPr>
          <p:cNvPr id="6" name="图片 5" descr="图层 5656-01"/>
          <p:cNvPicPr/>
          <p:nvPr/>
        </p:nvPicPr>
        <p:blipFill>
          <a:blip r:embed="rId1" cstate="screen"/>
          <a:stretch>
            <a:fillRect/>
          </a:stretch>
        </p:blipFill>
        <p:spPr>
          <a:xfrm>
            <a:off x="4800340" y="1905684"/>
            <a:ext cx="2516505" cy="2179320"/>
          </a:xfrm>
          <a:prstGeom prst="rect">
            <a:avLst/>
          </a:prstGeom>
        </p:spPr>
      </p:pic>
      <p:pic>
        <p:nvPicPr>
          <p:cNvPr id="8" name="图片 7"/>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tretch>
            <a:fillRect/>
          </a:stretch>
        </p:blipFill>
        <p:spPr>
          <a:xfrm>
            <a:off x="1486485" y="1076446"/>
            <a:ext cx="5990761" cy="5551530"/>
          </a:xfrm>
          <a:prstGeom prst="rect">
            <a:avLst/>
          </a:prstGeom>
        </p:spPr>
      </p:pic>
      <p:pic>
        <p:nvPicPr>
          <p:cNvPr id="2" name="图片 1"/>
          <p:cNvPicPr>
            <a:picLocks noChangeAspect="1"/>
          </p:cNvPicPr>
          <p:nvPr/>
        </p:nvPicPr>
        <p:blipFill>
          <a:blip r:embed="rId2" cstate="screen"/>
          <a:stretch>
            <a:fillRect/>
          </a:stretch>
        </p:blipFill>
        <p:spPr>
          <a:xfrm>
            <a:off x="3379808" y="299945"/>
            <a:ext cx="5949387" cy="912408"/>
          </a:xfrm>
          <a:prstGeom prst="rect">
            <a:avLst/>
          </a:prstGeom>
        </p:spPr>
      </p:pic>
      <p:sp>
        <p:nvSpPr>
          <p:cNvPr id="19" name="文本框 18"/>
          <p:cNvSpPr txBox="1"/>
          <p:nvPr/>
        </p:nvSpPr>
        <p:spPr>
          <a:xfrm>
            <a:off x="4415509" y="465182"/>
            <a:ext cx="3877986"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爱国是奉献的源泉</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8" name="文本框 7"/>
          <p:cNvSpPr txBox="1"/>
          <p:nvPr/>
        </p:nvSpPr>
        <p:spPr>
          <a:xfrm>
            <a:off x="1548857" y="1988853"/>
            <a:ext cx="6057998" cy="830997"/>
          </a:xfrm>
          <a:prstGeom prst="rect">
            <a:avLst/>
          </a:prstGeom>
          <a:noFill/>
        </p:spPr>
        <p:txBody>
          <a:bodyPr wrap="square" rtlCol="0">
            <a:spAutoFit/>
          </a:bodyPr>
          <a:lstStyle/>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壮烈的报国之举</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源于强烈的爱国之情。</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p:txBody>
      </p:sp>
      <p:sp>
        <p:nvSpPr>
          <p:cNvPr id="11" name="TextBox 7"/>
          <p:cNvSpPr txBox="1"/>
          <p:nvPr/>
        </p:nvSpPr>
        <p:spPr>
          <a:xfrm>
            <a:off x="2110705" y="3206334"/>
            <a:ext cx="5145156" cy="2316403"/>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深厚的爱国情感来源于对祖国的一草一木、一山一水的热爱；来源于对于祖国灿烂的历史文明的热爱；来源于对祖国、对人民的热爱；来源于强烈的民族自信心和自尊心；在当代，最重要的是来源于对中国共产党和社会主义的无限热爱。作为新时期革命军人，只有把忠实地热爱祖国作为自己矢志不移的精神追求和道德义务，做忠贞不渝的爱国者，才能使奉献精神与中华民族的历史同日月，共光辉。</a:t>
            </a:r>
            <a:endParaRPr lang="zh-CN" altLang="en-US" sz="1400" dirty="0">
              <a:solidFill>
                <a:schemeClr val="tx1">
                  <a:lumMod val="65000"/>
                  <a:lumOff val="35000"/>
                </a:schemeClr>
              </a:solidFill>
              <a:cs typeface="+mn-ea"/>
              <a:sym typeface="+mn-lt"/>
            </a:endParaRPr>
          </a:p>
        </p:txBody>
      </p:sp>
      <p:pic>
        <p:nvPicPr>
          <p:cNvPr id="14" name="图片 13" descr="jnhbg"/>
          <p:cNvPicPr/>
          <p:nvPr/>
        </p:nvPicPr>
        <p:blipFill>
          <a:blip r:embed="rId5"/>
          <a:stretch>
            <a:fillRect/>
          </a:stretch>
        </p:blipFill>
        <p:spPr>
          <a:xfrm>
            <a:off x="7571995" y="2179962"/>
            <a:ext cx="2430683" cy="2379628"/>
          </a:xfrm>
          <a:prstGeom prst="rect">
            <a:avLst/>
          </a:prstGeom>
        </p:spPr>
      </p:pic>
      <p:pic>
        <p:nvPicPr>
          <p:cNvPr id="15" name="图片 14"/>
          <p:cNvPicPr>
            <a:picLocks noChangeAspect="1"/>
          </p:cNvPicPr>
          <p:nvPr/>
        </p:nvPicPr>
        <p:blipFill>
          <a:blip r:embed="rId6" cstate="screen"/>
          <a:stretch>
            <a:fillRect/>
          </a:stretch>
        </p:blipFill>
        <p:spPr>
          <a:xfrm>
            <a:off x="6636451" y="3834307"/>
            <a:ext cx="4560990" cy="3040660"/>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4"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par>
                          <p:cTn id="29" fill="hold">
                            <p:stCondLst>
                              <p:cond delay="3500"/>
                            </p:stCondLst>
                            <p:childTnLst>
                              <p:par>
                                <p:cTn id="30" presetID="14" presetClass="entr" presetSubtype="1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par>
                          <p:cTn id="33" fill="hold">
                            <p:stCondLst>
                              <p:cond delay="4000"/>
                            </p:stCondLst>
                            <p:childTnLst>
                              <p:par>
                                <p:cTn id="34" presetID="45" presetClass="entr" presetSubtype="0"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anim calcmode="lin" valueType="num">
                                      <p:cBhvr>
                                        <p:cTn id="37" dur="500" fill="hold"/>
                                        <p:tgtEl>
                                          <p:spTgt spid="8"/>
                                        </p:tgtEl>
                                        <p:attrNameLst>
                                          <p:attrName>ppt_w</p:attrName>
                                        </p:attrNameLst>
                                      </p:cBhvr>
                                      <p:tavLst>
                                        <p:tav tm="0" fmla="#ppt_w*sin(2.5*pi*$)">
                                          <p:val>
                                            <p:fltVal val="0"/>
                                          </p:val>
                                        </p:tav>
                                        <p:tav tm="100000">
                                          <p:val>
                                            <p:fltVal val="1"/>
                                          </p:val>
                                        </p:tav>
                                      </p:tavLst>
                                    </p:anim>
                                    <p:anim calcmode="lin" valueType="num">
                                      <p:cBhvr>
                                        <p:cTn id="3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8" presetClass="entr" presetSubtype="6" fill="hold" grpId="0" nodeType="clickEffect">
                                  <p:stCondLst>
                                    <p:cond delay="0"/>
                                  </p:stCondLst>
                                  <p:childTnLst>
                                    <p:set>
                                      <p:cBhvr>
                                        <p:cTn id="42" dur="1" fill="hold">
                                          <p:stCondLst>
                                            <p:cond delay="0"/>
                                          </p:stCondLst>
                                        </p:cTn>
                                        <p:tgtEl>
                                          <p:spTgt spid="11">
                                            <p:txEl>
                                              <p:pRg st="0" end="0"/>
                                            </p:txEl>
                                          </p:spTgt>
                                        </p:tgtEl>
                                        <p:attrNameLst>
                                          <p:attrName>style.visibility</p:attrName>
                                        </p:attrNameLst>
                                      </p:cBhvr>
                                      <p:to>
                                        <p:strVal val="visible"/>
                                      </p:to>
                                    </p:set>
                                    <p:animEffect transition="in" filter="strips(downRight)">
                                      <p:cBhvr>
                                        <p:cTn id="43" dur="9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 grpId="0"/>
      <p:bldP spid="11"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tretch>
            <a:fillRect/>
          </a:stretch>
        </p:blipFill>
        <p:spPr>
          <a:xfrm>
            <a:off x="2134926" y="299945"/>
            <a:ext cx="7697165" cy="6610126"/>
          </a:xfrm>
          <a:prstGeom prst="rect">
            <a:avLst/>
          </a:prstGeom>
        </p:spPr>
      </p:pic>
      <p:pic>
        <p:nvPicPr>
          <p:cNvPr id="2" name="图片 1"/>
          <p:cNvPicPr>
            <a:picLocks noChangeAspect="1"/>
          </p:cNvPicPr>
          <p:nvPr/>
        </p:nvPicPr>
        <p:blipFill>
          <a:blip r:embed="rId2" cstate="screen"/>
          <a:stretch>
            <a:fillRect/>
          </a:stretch>
        </p:blipFill>
        <p:spPr>
          <a:xfrm>
            <a:off x="3379808" y="299945"/>
            <a:ext cx="5949387" cy="912408"/>
          </a:xfrm>
          <a:prstGeom prst="rect">
            <a:avLst/>
          </a:prstGeom>
        </p:spPr>
      </p:pic>
      <p:sp>
        <p:nvSpPr>
          <p:cNvPr id="19" name="文本框 18"/>
          <p:cNvSpPr txBox="1"/>
          <p:nvPr/>
        </p:nvSpPr>
        <p:spPr>
          <a:xfrm>
            <a:off x="4415509" y="465182"/>
            <a:ext cx="3877986"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爱国是奉献的源泉</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8" name="文本框 7"/>
          <p:cNvSpPr txBox="1"/>
          <p:nvPr/>
        </p:nvSpPr>
        <p:spPr>
          <a:xfrm>
            <a:off x="2981570" y="1468553"/>
            <a:ext cx="6057998" cy="830997"/>
          </a:xfrm>
          <a:prstGeom prst="rect">
            <a:avLst/>
          </a:prstGeom>
          <a:noFill/>
        </p:spPr>
        <p:txBody>
          <a:bodyPr wrap="square" rtlCol="0">
            <a:spAutoFit/>
          </a:bodyPr>
          <a:lstStyle/>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忠贞不渝的爱国情感是深沉而稳定的，</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它不以祖国的盛衰而转移。</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p:txBody>
      </p:sp>
      <p:sp>
        <p:nvSpPr>
          <p:cNvPr id="11" name="TextBox 7"/>
          <p:cNvSpPr txBox="1"/>
          <p:nvPr/>
        </p:nvSpPr>
        <p:spPr>
          <a:xfrm>
            <a:off x="3088449" y="2280121"/>
            <a:ext cx="5516771" cy="397031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祖国在强盛的时候是值得热爱的；祖国在贫弱的时候，同样也是值得热爱的。即“不以盛衰改节，不以存亡易心”。祖国母亲越是受人欺凌，就越需要自己“儿女”的爱，越要“儿女”们卫护自己的尊严。伟大的爱国主义者和共产主义战士周恩来的青少年时期，正是中国社会很贫弱、西方列强宰割中华的黑暗年代。辛亥革命的失败使有些爱国主义者悲观失望，甚至有的一蹶不振。然而，周恩来却以“中国腾飞于世界”的远大抱负开始了他那波澜壮阔的爱国生涯。为了祖国，他无私奉献了自己的毕生精力，直到生命的最后一刻。在“文革”时期，由于“左”倾路线的错误，由于林彪反革命集团和江青一伙的破坏捣乱，为之付出了半个世纪心血的祖国陷入了巨大浩劫和灾难之中。这时，他不违初衷，为祖国的安危日夜操劳。他对祖国的感情，可谓忠贞之至，至死不渝。 </a:t>
            </a:r>
            <a:endParaRPr lang="zh-CN" altLang="en-US" sz="1400" dirty="0">
              <a:solidFill>
                <a:schemeClr val="tx1">
                  <a:lumMod val="65000"/>
                  <a:lumOff val="35000"/>
                </a:schemeClr>
              </a:solidFill>
              <a:cs typeface="+mn-ea"/>
              <a:sym typeface="+mn-lt"/>
            </a:endParaRPr>
          </a:p>
        </p:txBody>
      </p:sp>
      <p:sp>
        <p:nvSpPr>
          <p:cNvPr id="13" name="任意多边形 12"/>
          <p:cNvSpPr/>
          <p:nvPr/>
        </p:nvSpPr>
        <p:spPr>
          <a:xfrm rot="10800000" flipH="1">
            <a:off x="8642502" y="2320095"/>
            <a:ext cx="1585045" cy="1559693"/>
          </a:xfrm>
          <a:custGeom>
            <a:avLst/>
            <a:gdLst>
              <a:gd name="connsiteX0" fmla="*/ 7433887 w 15105456"/>
              <a:gd name="connsiteY0" fmla="*/ 268 h 14863851"/>
              <a:gd name="connsiteX1" fmla="*/ 1667178 w 15105456"/>
              <a:gd name="connsiteY1" fmla="*/ 4920872 h 14863851"/>
              <a:gd name="connsiteX2" fmla="*/ 150574 w 15105456"/>
              <a:gd name="connsiteY2" fmla="*/ 11662331 h 14863851"/>
              <a:gd name="connsiteX3" fmla="*/ 159932 w 15105456"/>
              <a:gd name="connsiteY3" fmla="*/ 11692695 h 14863851"/>
              <a:gd name="connsiteX4" fmla="*/ 165780 w 15105456"/>
              <a:gd name="connsiteY4" fmla="*/ 11728888 h 14863851"/>
              <a:gd name="connsiteX5" fmla="*/ 7547446 w 15105456"/>
              <a:gd name="connsiteY5" fmla="*/ 14863851 h 14863851"/>
              <a:gd name="connsiteX6" fmla="*/ 14881926 w 15105456"/>
              <a:gd name="connsiteY6" fmla="*/ 11903648 h 14863851"/>
              <a:gd name="connsiteX7" fmla="*/ 14909761 w 15105456"/>
              <a:gd name="connsiteY7" fmla="*/ 11800558 h 14863851"/>
              <a:gd name="connsiteX8" fmla="*/ 14923904 w 15105456"/>
              <a:gd name="connsiteY8" fmla="*/ 11761043 h 14863851"/>
              <a:gd name="connsiteX9" fmla="*/ 13310172 w 15105456"/>
              <a:gd name="connsiteY9" fmla="*/ 4851018 h 14863851"/>
              <a:gd name="connsiteX10" fmla="*/ 8234354 w 15105456"/>
              <a:gd name="connsiteY10" fmla="*/ 162370 h 14863851"/>
              <a:gd name="connsiteX11" fmla="*/ 8119928 w 15105456"/>
              <a:gd name="connsiteY11" fmla="*/ 136115 h 14863851"/>
              <a:gd name="connsiteX12" fmla="*/ 8105217 w 15105456"/>
              <a:gd name="connsiteY12" fmla="*/ 129095 h 14863851"/>
              <a:gd name="connsiteX13" fmla="*/ 7433887 w 15105456"/>
              <a:gd name="connsiteY13" fmla="*/ 268 h 1486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05456" h="14863851">
                <a:moveTo>
                  <a:pt x="7433887" y="268"/>
                </a:moveTo>
                <a:cubicBezTo>
                  <a:pt x="5721391" y="-26383"/>
                  <a:pt x="3342882" y="1936394"/>
                  <a:pt x="1667178" y="4920872"/>
                </a:cubicBezTo>
                <a:cubicBezTo>
                  <a:pt x="239727" y="7463205"/>
                  <a:pt x="-289215" y="10054975"/>
                  <a:pt x="150574" y="11662331"/>
                </a:cubicBezTo>
                <a:lnTo>
                  <a:pt x="159932" y="11692695"/>
                </a:lnTo>
                <a:lnTo>
                  <a:pt x="165780" y="11728888"/>
                </a:lnTo>
                <a:cubicBezTo>
                  <a:pt x="545757" y="13489750"/>
                  <a:pt x="3705628" y="14863851"/>
                  <a:pt x="7547446" y="14863851"/>
                </a:cubicBezTo>
                <a:cubicBezTo>
                  <a:pt x="11261203" y="14863851"/>
                  <a:pt x="14337719" y="13579830"/>
                  <a:pt x="14881926" y="11903648"/>
                </a:cubicBezTo>
                <a:lnTo>
                  <a:pt x="14909761" y="11800558"/>
                </a:lnTo>
                <a:lnTo>
                  <a:pt x="14923904" y="11761043"/>
                </a:lnTo>
                <a:cubicBezTo>
                  <a:pt x="15434087" y="10162959"/>
                  <a:pt x="14860547" y="7468785"/>
                  <a:pt x="13310172" y="4851018"/>
                </a:cubicBezTo>
                <a:cubicBezTo>
                  <a:pt x="11824395" y="2342324"/>
                  <a:pt x="9845883" y="586608"/>
                  <a:pt x="8234354" y="162370"/>
                </a:cubicBezTo>
                <a:lnTo>
                  <a:pt x="8119928" y="136115"/>
                </a:lnTo>
                <a:lnTo>
                  <a:pt x="8105217" y="129095"/>
                </a:lnTo>
                <a:cubicBezTo>
                  <a:pt x="7896733" y="46048"/>
                  <a:pt x="7671734" y="3970"/>
                  <a:pt x="7433887" y="268"/>
                </a:cubicBezTo>
                <a:close/>
              </a:path>
            </a:pathLst>
          </a:custGeom>
          <a:solidFill>
            <a:srgbClr val="CC0F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nvSpPr>
        <p:spPr>
          <a:xfrm>
            <a:off x="8420094" y="2607027"/>
            <a:ext cx="1902884" cy="830997"/>
          </a:xfrm>
          <a:prstGeom prst="rect">
            <a:avLst/>
          </a:prstGeom>
          <a:noFill/>
        </p:spPr>
        <p:txBody>
          <a:bodyPr wrap="square" rtlCol="0">
            <a:spAutoFit/>
            <a:scene3d>
              <a:camera prst="orthographicFront"/>
              <a:lightRig rig="threePt" dir="t"/>
            </a:scene3d>
            <a:sp3d contourW="12700"/>
          </a:bodyPr>
          <a:lstStyle/>
          <a:p>
            <a:pPr algn="ctr"/>
            <a:r>
              <a:rPr lang="en-US" altLang="zh-CN" sz="4800" b="1" dirty="0">
                <a:solidFill>
                  <a:schemeClr val="bg1"/>
                </a:solidFill>
                <a:cs typeface="+mn-ea"/>
                <a:sym typeface="+mn-lt"/>
              </a:rPr>
              <a:t>01</a:t>
            </a:r>
            <a:endParaRPr lang="zh-CN" altLang="en-US" sz="4800" b="1" dirty="0">
              <a:solidFill>
                <a:schemeClr val="bg1"/>
              </a:solidFill>
              <a:cs typeface="+mn-ea"/>
              <a:sym typeface="+mn-lt"/>
            </a:endParaRPr>
          </a:p>
        </p:txBody>
      </p:sp>
      <p:pic>
        <p:nvPicPr>
          <p:cNvPr id="18" name="图片 17"/>
          <p:cNvPicPr>
            <a:picLocks noChangeAspect="1"/>
          </p:cNvPicPr>
          <p:nvPr/>
        </p:nvPicPr>
        <p:blipFill>
          <a:blip r:embed="rId5" cstate="screen"/>
          <a:stretch>
            <a:fillRect/>
          </a:stretch>
        </p:blipFill>
        <p:spPr>
          <a:xfrm>
            <a:off x="7964024" y="3941487"/>
            <a:ext cx="4273847" cy="2968584"/>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par>
                          <p:cTn id="27" fill="hold">
                            <p:stCondLst>
                              <p:cond delay="2000"/>
                            </p:stCondLst>
                            <p:childTnLst>
                              <p:par>
                                <p:cTn id="28" presetID="45" presetClass="entr" presetSubtype="0" fill="hold" grpId="0" nodeType="afterEffect">
                                  <p:stCondLst>
                                    <p:cond delay="0"/>
                                  </p:stCondLst>
                                  <p:iterate type="lt">
                                    <p:tmPct val="10000"/>
                                  </p:iterate>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ppt_w</p:attrName>
                                        </p:attrNameLst>
                                      </p:cBhvr>
                                      <p:tavLst>
                                        <p:tav tm="0" fmla="#ppt_w*sin(2.5*pi*$)">
                                          <p:val>
                                            <p:fltVal val="0"/>
                                          </p:val>
                                        </p:tav>
                                        <p:tav tm="100000">
                                          <p:val>
                                            <p:fltVal val="1"/>
                                          </p:val>
                                        </p:tav>
                                      </p:tavLst>
                                    </p:anim>
                                    <p:anim calcmode="lin" valueType="num">
                                      <p:cBhvr>
                                        <p:cTn id="32"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strips(downRight)">
                                      <p:cBhvr>
                                        <p:cTn id="37" dur="900"/>
                                        <p:tgtEl>
                                          <p:spTgt spid="11">
                                            <p:txEl>
                                              <p:pRg st="0" end="0"/>
                                            </p:txEl>
                                          </p:spTgt>
                                        </p:tgtEl>
                                      </p:cBhvr>
                                    </p:animEffect>
                                  </p:childTnLst>
                                </p:cTn>
                              </p:par>
                              <p:par>
                                <p:cTn id="38" presetID="2" presetClass="entr" presetSubtype="2"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1+#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 grpId="0"/>
      <p:bldP spid="11" grpId="0" build="allAtOnce"/>
      <p:bldP spid="13" grpId="0" animBg="1"/>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tretch>
            <a:fillRect/>
          </a:stretch>
        </p:blipFill>
        <p:spPr>
          <a:xfrm>
            <a:off x="2134926" y="299945"/>
            <a:ext cx="7697165" cy="6610126"/>
          </a:xfrm>
          <a:prstGeom prst="rect">
            <a:avLst/>
          </a:prstGeom>
        </p:spPr>
      </p:pic>
      <p:pic>
        <p:nvPicPr>
          <p:cNvPr id="2" name="图片 1"/>
          <p:cNvPicPr>
            <a:picLocks noChangeAspect="1"/>
          </p:cNvPicPr>
          <p:nvPr/>
        </p:nvPicPr>
        <p:blipFill>
          <a:blip r:embed="rId2" cstate="screen"/>
          <a:stretch>
            <a:fillRect/>
          </a:stretch>
        </p:blipFill>
        <p:spPr>
          <a:xfrm>
            <a:off x="3379808" y="299945"/>
            <a:ext cx="5949387" cy="912408"/>
          </a:xfrm>
          <a:prstGeom prst="rect">
            <a:avLst/>
          </a:prstGeom>
        </p:spPr>
      </p:pic>
      <p:sp>
        <p:nvSpPr>
          <p:cNvPr id="19" name="文本框 18"/>
          <p:cNvSpPr txBox="1"/>
          <p:nvPr/>
        </p:nvSpPr>
        <p:spPr>
          <a:xfrm>
            <a:off x="4415509" y="465182"/>
            <a:ext cx="3877986"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爱国是奉献的源泉</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8" name="文本框 7"/>
          <p:cNvSpPr txBox="1"/>
          <p:nvPr/>
        </p:nvSpPr>
        <p:spPr>
          <a:xfrm>
            <a:off x="2914921" y="1866684"/>
            <a:ext cx="6057998" cy="830997"/>
          </a:xfrm>
          <a:prstGeom prst="rect">
            <a:avLst/>
          </a:prstGeom>
          <a:noFill/>
        </p:spPr>
        <p:txBody>
          <a:bodyPr wrap="square" rtlCol="0">
            <a:spAutoFit/>
          </a:bodyPr>
          <a:lstStyle/>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忠贞不渝的爱国情感是纯洁而执著的，</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它不以个人际遇的沉浮而徘徊。</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p:txBody>
      </p:sp>
      <p:sp>
        <p:nvSpPr>
          <p:cNvPr id="11" name="TextBox 7"/>
          <p:cNvSpPr txBox="1"/>
          <p:nvPr/>
        </p:nvSpPr>
        <p:spPr>
          <a:xfrm>
            <a:off x="3127957" y="3015949"/>
            <a:ext cx="5299375" cy="2354491"/>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个人生活在祖国中，也生活在一个充满矛盾的社会里。由于各种社会因素的影响，个人际遇难免沉浮变化，有些人在个人得志之时，爱国豪情充沛丰满，而在个人遭受厄运之际，则万念俱灰，昔日的爱国情操淡得无几。忠贞不渝的爱国者与这种情形不同。司马迁在</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史记</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中记述和赞扬了孔子、孙膑、韩非、屈原等人因遭受厄运而愤发有为的事。这些人物不但没有因为个人受到挫折而放弃爱国追求，反而因此倍加发愤，对祖国做出了突出贡献。</a:t>
            </a:r>
            <a:endParaRPr lang="zh-CN" altLang="en-US" sz="1400" dirty="0">
              <a:solidFill>
                <a:schemeClr val="tx1">
                  <a:lumMod val="65000"/>
                  <a:lumOff val="35000"/>
                </a:schemeClr>
              </a:solidFill>
              <a:cs typeface="+mn-ea"/>
              <a:sym typeface="+mn-lt"/>
            </a:endParaRPr>
          </a:p>
        </p:txBody>
      </p:sp>
      <p:sp>
        <p:nvSpPr>
          <p:cNvPr id="13" name="任意多边形 12"/>
          <p:cNvSpPr/>
          <p:nvPr/>
        </p:nvSpPr>
        <p:spPr>
          <a:xfrm rot="10800000" flipH="1">
            <a:off x="8649740" y="2320095"/>
            <a:ext cx="1585045" cy="1559693"/>
          </a:xfrm>
          <a:custGeom>
            <a:avLst/>
            <a:gdLst>
              <a:gd name="connsiteX0" fmla="*/ 7433887 w 15105456"/>
              <a:gd name="connsiteY0" fmla="*/ 268 h 14863851"/>
              <a:gd name="connsiteX1" fmla="*/ 1667178 w 15105456"/>
              <a:gd name="connsiteY1" fmla="*/ 4920872 h 14863851"/>
              <a:gd name="connsiteX2" fmla="*/ 150574 w 15105456"/>
              <a:gd name="connsiteY2" fmla="*/ 11662331 h 14863851"/>
              <a:gd name="connsiteX3" fmla="*/ 159932 w 15105456"/>
              <a:gd name="connsiteY3" fmla="*/ 11692695 h 14863851"/>
              <a:gd name="connsiteX4" fmla="*/ 165780 w 15105456"/>
              <a:gd name="connsiteY4" fmla="*/ 11728888 h 14863851"/>
              <a:gd name="connsiteX5" fmla="*/ 7547446 w 15105456"/>
              <a:gd name="connsiteY5" fmla="*/ 14863851 h 14863851"/>
              <a:gd name="connsiteX6" fmla="*/ 14881926 w 15105456"/>
              <a:gd name="connsiteY6" fmla="*/ 11903648 h 14863851"/>
              <a:gd name="connsiteX7" fmla="*/ 14909761 w 15105456"/>
              <a:gd name="connsiteY7" fmla="*/ 11800558 h 14863851"/>
              <a:gd name="connsiteX8" fmla="*/ 14923904 w 15105456"/>
              <a:gd name="connsiteY8" fmla="*/ 11761043 h 14863851"/>
              <a:gd name="connsiteX9" fmla="*/ 13310172 w 15105456"/>
              <a:gd name="connsiteY9" fmla="*/ 4851018 h 14863851"/>
              <a:gd name="connsiteX10" fmla="*/ 8234354 w 15105456"/>
              <a:gd name="connsiteY10" fmla="*/ 162370 h 14863851"/>
              <a:gd name="connsiteX11" fmla="*/ 8119928 w 15105456"/>
              <a:gd name="connsiteY11" fmla="*/ 136115 h 14863851"/>
              <a:gd name="connsiteX12" fmla="*/ 8105217 w 15105456"/>
              <a:gd name="connsiteY12" fmla="*/ 129095 h 14863851"/>
              <a:gd name="connsiteX13" fmla="*/ 7433887 w 15105456"/>
              <a:gd name="connsiteY13" fmla="*/ 268 h 1486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05456" h="14863851">
                <a:moveTo>
                  <a:pt x="7433887" y="268"/>
                </a:moveTo>
                <a:cubicBezTo>
                  <a:pt x="5721391" y="-26383"/>
                  <a:pt x="3342882" y="1936394"/>
                  <a:pt x="1667178" y="4920872"/>
                </a:cubicBezTo>
                <a:cubicBezTo>
                  <a:pt x="239727" y="7463205"/>
                  <a:pt x="-289215" y="10054975"/>
                  <a:pt x="150574" y="11662331"/>
                </a:cubicBezTo>
                <a:lnTo>
                  <a:pt x="159932" y="11692695"/>
                </a:lnTo>
                <a:lnTo>
                  <a:pt x="165780" y="11728888"/>
                </a:lnTo>
                <a:cubicBezTo>
                  <a:pt x="545757" y="13489750"/>
                  <a:pt x="3705628" y="14863851"/>
                  <a:pt x="7547446" y="14863851"/>
                </a:cubicBezTo>
                <a:cubicBezTo>
                  <a:pt x="11261203" y="14863851"/>
                  <a:pt x="14337719" y="13579830"/>
                  <a:pt x="14881926" y="11903648"/>
                </a:cubicBezTo>
                <a:lnTo>
                  <a:pt x="14909761" y="11800558"/>
                </a:lnTo>
                <a:lnTo>
                  <a:pt x="14923904" y="11761043"/>
                </a:lnTo>
                <a:cubicBezTo>
                  <a:pt x="15434087" y="10162959"/>
                  <a:pt x="14860547" y="7468785"/>
                  <a:pt x="13310172" y="4851018"/>
                </a:cubicBezTo>
                <a:cubicBezTo>
                  <a:pt x="11824395" y="2342324"/>
                  <a:pt x="9845883" y="586608"/>
                  <a:pt x="8234354" y="162370"/>
                </a:cubicBezTo>
                <a:lnTo>
                  <a:pt x="8119928" y="136115"/>
                </a:lnTo>
                <a:lnTo>
                  <a:pt x="8105217" y="129095"/>
                </a:lnTo>
                <a:cubicBezTo>
                  <a:pt x="7896733" y="46048"/>
                  <a:pt x="7671734" y="3970"/>
                  <a:pt x="7433887" y="268"/>
                </a:cubicBezTo>
                <a:close/>
              </a:path>
            </a:pathLst>
          </a:custGeom>
          <a:solidFill>
            <a:srgbClr val="CC0F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nvSpPr>
        <p:spPr>
          <a:xfrm>
            <a:off x="8427332" y="2607027"/>
            <a:ext cx="1902884" cy="830997"/>
          </a:xfrm>
          <a:prstGeom prst="rect">
            <a:avLst/>
          </a:prstGeom>
          <a:noFill/>
        </p:spPr>
        <p:txBody>
          <a:bodyPr wrap="square" rtlCol="0">
            <a:spAutoFit/>
            <a:scene3d>
              <a:camera prst="orthographicFront"/>
              <a:lightRig rig="threePt" dir="t"/>
            </a:scene3d>
            <a:sp3d contourW="12700"/>
          </a:bodyPr>
          <a:lstStyle/>
          <a:p>
            <a:pPr algn="ctr"/>
            <a:r>
              <a:rPr lang="en-US" altLang="zh-CN" sz="4800" b="1" dirty="0">
                <a:solidFill>
                  <a:schemeClr val="bg1"/>
                </a:solidFill>
                <a:cs typeface="+mn-ea"/>
                <a:sym typeface="+mn-lt"/>
              </a:rPr>
              <a:t>02</a:t>
            </a:r>
            <a:endParaRPr lang="zh-CN" altLang="en-US" sz="4800" b="1" dirty="0">
              <a:solidFill>
                <a:schemeClr val="bg1"/>
              </a:solidFill>
              <a:cs typeface="+mn-ea"/>
              <a:sym typeface="+mn-lt"/>
            </a:endParaRPr>
          </a:p>
        </p:txBody>
      </p:sp>
      <p:pic>
        <p:nvPicPr>
          <p:cNvPr id="18" name="图片 17"/>
          <p:cNvPicPr>
            <a:picLocks noChangeAspect="1"/>
          </p:cNvPicPr>
          <p:nvPr/>
        </p:nvPicPr>
        <p:blipFill>
          <a:blip r:embed="rId5" cstate="screen"/>
          <a:stretch>
            <a:fillRect/>
          </a:stretch>
        </p:blipFill>
        <p:spPr>
          <a:xfrm>
            <a:off x="7964024" y="3941487"/>
            <a:ext cx="4273847" cy="2968584"/>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par>
                          <p:cTn id="27" fill="hold">
                            <p:stCondLst>
                              <p:cond delay="2000"/>
                            </p:stCondLst>
                            <p:childTnLst>
                              <p:par>
                                <p:cTn id="28" presetID="45" presetClass="entr" presetSubtype="0" fill="hold" grpId="0" nodeType="afterEffect">
                                  <p:stCondLst>
                                    <p:cond delay="0"/>
                                  </p:stCondLst>
                                  <p:iterate type="lt">
                                    <p:tmPct val="10000"/>
                                  </p:iterate>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ppt_w</p:attrName>
                                        </p:attrNameLst>
                                      </p:cBhvr>
                                      <p:tavLst>
                                        <p:tav tm="0" fmla="#ppt_w*sin(2.5*pi*$)">
                                          <p:val>
                                            <p:fltVal val="0"/>
                                          </p:val>
                                        </p:tav>
                                        <p:tav tm="100000">
                                          <p:val>
                                            <p:fltVal val="1"/>
                                          </p:val>
                                        </p:tav>
                                      </p:tavLst>
                                    </p:anim>
                                    <p:anim calcmode="lin" valueType="num">
                                      <p:cBhvr>
                                        <p:cTn id="32"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strips(downRight)">
                                      <p:cBhvr>
                                        <p:cTn id="37" dur="900"/>
                                        <p:tgtEl>
                                          <p:spTgt spid="11">
                                            <p:txEl>
                                              <p:pRg st="0" end="0"/>
                                            </p:txEl>
                                          </p:spTgt>
                                        </p:tgtEl>
                                      </p:cBhvr>
                                    </p:animEffect>
                                  </p:childTnLst>
                                </p:cTn>
                              </p:par>
                              <p:par>
                                <p:cTn id="38" presetID="2" presetClass="entr" presetSubtype="2"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1+#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 grpId="0"/>
      <p:bldP spid="11" grpId="0" build="allAtOnce"/>
      <p:bldP spid="13" grpId="0" animBg="1"/>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tretch>
            <a:fillRect/>
          </a:stretch>
        </p:blipFill>
        <p:spPr>
          <a:xfrm>
            <a:off x="2134926" y="299945"/>
            <a:ext cx="7697165" cy="6610126"/>
          </a:xfrm>
          <a:prstGeom prst="rect">
            <a:avLst/>
          </a:prstGeom>
        </p:spPr>
      </p:pic>
      <p:pic>
        <p:nvPicPr>
          <p:cNvPr id="2" name="图片 1"/>
          <p:cNvPicPr>
            <a:picLocks noChangeAspect="1"/>
          </p:cNvPicPr>
          <p:nvPr/>
        </p:nvPicPr>
        <p:blipFill>
          <a:blip r:embed="rId2" cstate="screen"/>
          <a:stretch>
            <a:fillRect/>
          </a:stretch>
        </p:blipFill>
        <p:spPr>
          <a:xfrm>
            <a:off x="3379808" y="299945"/>
            <a:ext cx="5949387" cy="912408"/>
          </a:xfrm>
          <a:prstGeom prst="rect">
            <a:avLst/>
          </a:prstGeom>
        </p:spPr>
      </p:pic>
      <p:sp>
        <p:nvSpPr>
          <p:cNvPr id="19" name="文本框 18"/>
          <p:cNvSpPr txBox="1"/>
          <p:nvPr/>
        </p:nvSpPr>
        <p:spPr>
          <a:xfrm>
            <a:off x="4415509" y="465182"/>
            <a:ext cx="3877986"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爱国是奉献的源泉</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8" name="文本框 7"/>
          <p:cNvSpPr txBox="1"/>
          <p:nvPr/>
        </p:nvSpPr>
        <p:spPr>
          <a:xfrm>
            <a:off x="2981570" y="1468553"/>
            <a:ext cx="6057998" cy="830997"/>
          </a:xfrm>
          <a:prstGeom prst="rect">
            <a:avLst/>
          </a:prstGeom>
          <a:noFill/>
        </p:spPr>
        <p:txBody>
          <a:bodyPr wrap="square" rtlCol="0">
            <a:spAutoFit/>
          </a:bodyPr>
          <a:lstStyle/>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贞不渝的爱国情感是坚定无畏的，</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它不为面临的困难和牺牲所动摇。</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p:txBody>
      </p:sp>
      <p:sp>
        <p:nvSpPr>
          <p:cNvPr id="11" name="TextBox 7"/>
          <p:cNvSpPr txBox="1"/>
          <p:nvPr/>
        </p:nvSpPr>
        <p:spPr>
          <a:xfrm>
            <a:off x="3088449" y="2280121"/>
            <a:ext cx="5516771" cy="3932230"/>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人们热爱祖国，就必然要同阻碍祖国进步和繁荣的消极因素和邪恶势力作斗争。在爱国奉献的道路上，充满无数的艰难险阻，存在着丧失个人利益乃至生命的威胁。在困难和牺牲面前，有人放慢了脚步，有人甚至停止了前进。但对忠贞不渝的爱国者来说，对困难和牺牲都是无所畏惧的。无数革命先烈和今天的社会主义建设者，都是坚定不移，无所畏惧的爱国者。共产党员、抗联英雄杨靖宇，在内缺粮草、外无救援的极端困难的条件下，率领东北抗日联军第一路军，驰骋在南满大地，转战于茫茫林海，唐代政治家李世民有一首很有哲理的诗：“疾风知劲草，板荡识诚臣。勇夫安失义？智者必怀仁。”在中华民族浩瀚辽远的历史长河中，在祖国遭受欺侮凌辱、民族危亡的历史“疾风”中，一代又一代民族优秀分子用自己的鲜血和生命，用自己的无私奉献高扬起了忠贞不渝的爱国旗帜。 </a:t>
            </a:r>
            <a:endParaRPr lang="zh-CN" altLang="en-US" sz="1400" dirty="0">
              <a:solidFill>
                <a:schemeClr val="tx1">
                  <a:lumMod val="65000"/>
                  <a:lumOff val="35000"/>
                </a:schemeClr>
              </a:solidFill>
              <a:cs typeface="+mn-ea"/>
              <a:sym typeface="+mn-lt"/>
            </a:endParaRPr>
          </a:p>
        </p:txBody>
      </p:sp>
      <p:sp>
        <p:nvSpPr>
          <p:cNvPr id="13" name="任意多边形 12"/>
          <p:cNvSpPr/>
          <p:nvPr/>
        </p:nvSpPr>
        <p:spPr>
          <a:xfrm rot="10800000" flipH="1">
            <a:off x="8642502" y="2320095"/>
            <a:ext cx="1585045" cy="1559693"/>
          </a:xfrm>
          <a:custGeom>
            <a:avLst/>
            <a:gdLst>
              <a:gd name="connsiteX0" fmla="*/ 7433887 w 15105456"/>
              <a:gd name="connsiteY0" fmla="*/ 268 h 14863851"/>
              <a:gd name="connsiteX1" fmla="*/ 1667178 w 15105456"/>
              <a:gd name="connsiteY1" fmla="*/ 4920872 h 14863851"/>
              <a:gd name="connsiteX2" fmla="*/ 150574 w 15105456"/>
              <a:gd name="connsiteY2" fmla="*/ 11662331 h 14863851"/>
              <a:gd name="connsiteX3" fmla="*/ 159932 w 15105456"/>
              <a:gd name="connsiteY3" fmla="*/ 11692695 h 14863851"/>
              <a:gd name="connsiteX4" fmla="*/ 165780 w 15105456"/>
              <a:gd name="connsiteY4" fmla="*/ 11728888 h 14863851"/>
              <a:gd name="connsiteX5" fmla="*/ 7547446 w 15105456"/>
              <a:gd name="connsiteY5" fmla="*/ 14863851 h 14863851"/>
              <a:gd name="connsiteX6" fmla="*/ 14881926 w 15105456"/>
              <a:gd name="connsiteY6" fmla="*/ 11903648 h 14863851"/>
              <a:gd name="connsiteX7" fmla="*/ 14909761 w 15105456"/>
              <a:gd name="connsiteY7" fmla="*/ 11800558 h 14863851"/>
              <a:gd name="connsiteX8" fmla="*/ 14923904 w 15105456"/>
              <a:gd name="connsiteY8" fmla="*/ 11761043 h 14863851"/>
              <a:gd name="connsiteX9" fmla="*/ 13310172 w 15105456"/>
              <a:gd name="connsiteY9" fmla="*/ 4851018 h 14863851"/>
              <a:gd name="connsiteX10" fmla="*/ 8234354 w 15105456"/>
              <a:gd name="connsiteY10" fmla="*/ 162370 h 14863851"/>
              <a:gd name="connsiteX11" fmla="*/ 8119928 w 15105456"/>
              <a:gd name="connsiteY11" fmla="*/ 136115 h 14863851"/>
              <a:gd name="connsiteX12" fmla="*/ 8105217 w 15105456"/>
              <a:gd name="connsiteY12" fmla="*/ 129095 h 14863851"/>
              <a:gd name="connsiteX13" fmla="*/ 7433887 w 15105456"/>
              <a:gd name="connsiteY13" fmla="*/ 268 h 1486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05456" h="14863851">
                <a:moveTo>
                  <a:pt x="7433887" y="268"/>
                </a:moveTo>
                <a:cubicBezTo>
                  <a:pt x="5721391" y="-26383"/>
                  <a:pt x="3342882" y="1936394"/>
                  <a:pt x="1667178" y="4920872"/>
                </a:cubicBezTo>
                <a:cubicBezTo>
                  <a:pt x="239727" y="7463205"/>
                  <a:pt x="-289215" y="10054975"/>
                  <a:pt x="150574" y="11662331"/>
                </a:cubicBezTo>
                <a:lnTo>
                  <a:pt x="159932" y="11692695"/>
                </a:lnTo>
                <a:lnTo>
                  <a:pt x="165780" y="11728888"/>
                </a:lnTo>
                <a:cubicBezTo>
                  <a:pt x="545757" y="13489750"/>
                  <a:pt x="3705628" y="14863851"/>
                  <a:pt x="7547446" y="14863851"/>
                </a:cubicBezTo>
                <a:cubicBezTo>
                  <a:pt x="11261203" y="14863851"/>
                  <a:pt x="14337719" y="13579830"/>
                  <a:pt x="14881926" y="11903648"/>
                </a:cubicBezTo>
                <a:lnTo>
                  <a:pt x="14909761" y="11800558"/>
                </a:lnTo>
                <a:lnTo>
                  <a:pt x="14923904" y="11761043"/>
                </a:lnTo>
                <a:cubicBezTo>
                  <a:pt x="15434087" y="10162959"/>
                  <a:pt x="14860547" y="7468785"/>
                  <a:pt x="13310172" y="4851018"/>
                </a:cubicBezTo>
                <a:cubicBezTo>
                  <a:pt x="11824395" y="2342324"/>
                  <a:pt x="9845883" y="586608"/>
                  <a:pt x="8234354" y="162370"/>
                </a:cubicBezTo>
                <a:lnTo>
                  <a:pt x="8119928" y="136115"/>
                </a:lnTo>
                <a:lnTo>
                  <a:pt x="8105217" y="129095"/>
                </a:lnTo>
                <a:cubicBezTo>
                  <a:pt x="7896733" y="46048"/>
                  <a:pt x="7671734" y="3970"/>
                  <a:pt x="7433887" y="268"/>
                </a:cubicBezTo>
                <a:close/>
              </a:path>
            </a:pathLst>
          </a:custGeom>
          <a:solidFill>
            <a:srgbClr val="CC0F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nvSpPr>
        <p:spPr>
          <a:xfrm>
            <a:off x="8420094" y="2607027"/>
            <a:ext cx="1902884" cy="830997"/>
          </a:xfrm>
          <a:prstGeom prst="rect">
            <a:avLst/>
          </a:prstGeom>
          <a:noFill/>
        </p:spPr>
        <p:txBody>
          <a:bodyPr wrap="square" rtlCol="0">
            <a:spAutoFit/>
            <a:scene3d>
              <a:camera prst="orthographicFront"/>
              <a:lightRig rig="threePt" dir="t"/>
            </a:scene3d>
            <a:sp3d contourW="12700"/>
          </a:bodyPr>
          <a:lstStyle/>
          <a:p>
            <a:pPr algn="ctr"/>
            <a:r>
              <a:rPr lang="en-US" altLang="zh-CN" sz="4800" b="1" dirty="0">
                <a:solidFill>
                  <a:schemeClr val="bg1"/>
                </a:solidFill>
                <a:cs typeface="+mn-ea"/>
                <a:sym typeface="+mn-lt"/>
              </a:rPr>
              <a:t>03</a:t>
            </a:r>
            <a:endParaRPr lang="zh-CN" altLang="en-US" sz="4800" b="1" dirty="0">
              <a:solidFill>
                <a:schemeClr val="bg1"/>
              </a:solidFill>
              <a:cs typeface="+mn-ea"/>
              <a:sym typeface="+mn-lt"/>
            </a:endParaRPr>
          </a:p>
        </p:txBody>
      </p:sp>
      <p:pic>
        <p:nvPicPr>
          <p:cNvPr id="18" name="图片 17"/>
          <p:cNvPicPr>
            <a:picLocks noChangeAspect="1"/>
          </p:cNvPicPr>
          <p:nvPr/>
        </p:nvPicPr>
        <p:blipFill>
          <a:blip r:embed="rId5" cstate="screen"/>
          <a:stretch>
            <a:fillRect/>
          </a:stretch>
        </p:blipFill>
        <p:spPr>
          <a:xfrm>
            <a:off x="7964024" y="3941487"/>
            <a:ext cx="4273847" cy="2968584"/>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par>
                          <p:cTn id="27" fill="hold">
                            <p:stCondLst>
                              <p:cond delay="2000"/>
                            </p:stCondLst>
                            <p:childTnLst>
                              <p:par>
                                <p:cTn id="28" presetID="45" presetClass="entr" presetSubtype="0" fill="hold" grpId="0" nodeType="afterEffect">
                                  <p:stCondLst>
                                    <p:cond delay="0"/>
                                  </p:stCondLst>
                                  <p:iterate type="lt">
                                    <p:tmPct val="10000"/>
                                  </p:iterate>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ppt_w</p:attrName>
                                        </p:attrNameLst>
                                      </p:cBhvr>
                                      <p:tavLst>
                                        <p:tav tm="0" fmla="#ppt_w*sin(2.5*pi*$)">
                                          <p:val>
                                            <p:fltVal val="0"/>
                                          </p:val>
                                        </p:tav>
                                        <p:tav tm="100000">
                                          <p:val>
                                            <p:fltVal val="1"/>
                                          </p:val>
                                        </p:tav>
                                      </p:tavLst>
                                    </p:anim>
                                    <p:anim calcmode="lin" valueType="num">
                                      <p:cBhvr>
                                        <p:cTn id="32"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strips(downRight)">
                                      <p:cBhvr>
                                        <p:cTn id="37" dur="900"/>
                                        <p:tgtEl>
                                          <p:spTgt spid="11">
                                            <p:txEl>
                                              <p:pRg st="0" end="0"/>
                                            </p:txEl>
                                          </p:spTgt>
                                        </p:tgtEl>
                                      </p:cBhvr>
                                    </p:animEffect>
                                  </p:childTnLst>
                                </p:cTn>
                              </p:par>
                              <p:par>
                                <p:cTn id="38" presetID="2" presetClass="entr" presetSubtype="2"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1+#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 grpId="0"/>
      <p:bldP spid="11" grpId="0" build="allAtOnce"/>
      <p:bldP spid="13" grpId="0" animBg="1"/>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tretch>
            <a:fillRect/>
          </a:stretch>
        </p:blipFill>
        <p:spPr>
          <a:xfrm>
            <a:off x="2134926" y="299945"/>
            <a:ext cx="7697165" cy="6610126"/>
          </a:xfrm>
          <a:prstGeom prst="rect">
            <a:avLst/>
          </a:prstGeom>
        </p:spPr>
      </p:pic>
      <p:pic>
        <p:nvPicPr>
          <p:cNvPr id="2" name="图片 1"/>
          <p:cNvPicPr>
            <a:picLocks noChangeAspect="1"/>
          </p:cNvPicPr>
          <p:nvPr/>
        </p:nvPicPr>
        <p:blipFill>
          <a:blip r:embed="rId2" cstate="screen"/>
          <a:stretch>
            <a:fillRect/>
          </a:stretch>
        </p:blipFill>
        <p:spPr>
          <a:xfrm>
            <a:off x="3379808" y="299945"/>
            <a:ext cx="5949387" cy="912408"/>
          </a:xfrm>
          <a:prstGeom prst="rect">
            <a:avLst/>
          </a:prstGeom>
        </p:spPr>
      </p:pic>
      <p:sp>
        <p:nvSpPr>
          <p:cNvPr id="19" name="文本框 18"/>
          <p:cNvSpPr txBox="1"/>
          <p:nvPr/>
        </p:nvSpPr>
        <p:spPr>
          <a:xfrm>
            <a:off x="4415509" y="465182"/>
            <a:ext cx="3877986"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爱国是奉献的源泉</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8" name="文本框 7"/>
          <p:cNvSpPr txBox="1"/>
          <p:nvPr/>
        </p:nvSpPr>
        <p:spPr>
          <a:xfrm>
            <a:off x="2858948" y="1806737"/>
            <a:ext cx="6057998" cy="769441"/>
          </a:xfrm>
          <a:prstGeom prst="rect">
            <a:avLst/>
          </a:prstGeom>
          <a:noFill/>
        </p:spPr>
        <p:txBody>
          <a:bodyPr wrap="square" rtlCol="0">
            <a:spAutoFit/>
          </a:bodyPr>
          <a:lstStyle/>
          <a:p>
            <a:pPr algn="ctr"/>
            <a:r>
              <a:rPr lang="zh-CN" altLang="en-US" sz="2200" dirty="0">
                <a:gradFill>
                  <a:gsLst>
                    <a:gs pos="100000">
                      <a:srgbClr val="FFC000"/>
                    </a:gs>
                    <a:gs pos="85000">
                      <a:srgbClr val="FF0000"/>
                    </a:gs>
                    <a:gs pos="0">
                      <a:srgbClr val="CC3300"/>
                    </a:gs>
                  </a:gsLst>
                  <a:path path="circle">
                    <a:fillToRect l="50000" t="-80000" r="50000" b="180000"/>
                  </a:path>
                </a:gradFill>
                <a:cs typeface="+mn-ea"/>
                <a:sym typeface="+mn-lt"/>
              </a:rPr>
              <a:t>形成牢不可破的、忠贞不渝的爱国情感，</a:t>
            </a:r>
            <a:endParaRPr lang="zh-CN" altLang="en-US" sz="2200" dirty="0">
              <a:gradFill>
                <a:gsLst>
                  <a:gs pos="100000">
                    <a:srgbClr val="FFC000"/>
                  </a:gs>
                  <a:gs pos="85000">
                    <a:srgbClr val="FF0000"/>
                  </a:gs>
                  <a:gs pos="0">
                    <a:srgbClr val="CC3300"/>
                  </a:gs>
                </a:gsLst>
                <a:path path="circle">
                  <a:fillToRect l="50000" t="-80000" r="50000" b="180000"/>
                </a:path>
              </a:gradFill>
              <a:cs typeface="+mn-ea"/>
              <a:sym typeface="+mn-lt"/>
            </a:endParaRPr>
          </a:p>
          <a:p>
            <a:pPr algn="ctr"/>
            <a:r>
              <a:rPr lang="zh-CN" altLang="en-US" sz="2200" dirty="0">
                <a:gradFill>
                  <a:gsLst>
                    <a:gs pos="100000">
                      <a:srgbClr val="FFC000"/>
                    </a:gs>
                    <a:gs pos="85000">
                      <a:srgbClr val="FF0000"/>
                    </a:gs>
                    <a:gs pos="0">
                      <a:srgbClr val="CC3300"/>
                    </a:gs>
                  </a:gsLst>
                  <a:path path="circle">
                    <a:fillToRect l="50000" t="-80000" r="50000" b="180000"/>
                  </a:path>
                </a:gradFill>
                <a:cs typeface="+mn-ea"/>
                <a:sym typeface="+mn-lt"/>
              </a:rPr>
              <a:t>必须克服崇洋媚外的自卑心理，坚定爱国信念。</a:t>
            </a:r>
            <a:endParaRPr lang="zh-CN" altLang="en-US" sz="2200" dirty="0">
              <a:gradFill>
                <a:gsLst>
                  <a:gs pos="100000">
                    <a:srgbClr val="FFC000"/>
                  </a:gs>
                  <a:gs pos="85000">
                    <a:srgbClr val="FF0000"/>
                  </a:gs>
                  <a:gs pos="0">
                    <a:srgbClr val="CC3300"/>
                  </a:gs>
                </a:gsLst>
                <a:path path="circle">
                  <a:fillToRect l="50000" t="-80000" r="50000" b="180000"/>
                </a:path>
              </a:gradFill>
              <a:cs typeface="+mn-ea"/>
              <a:sym typeface="+mn-lt"/>
            </a:endParaRPr>
          </a:p>
        </p:txBody>
      </p:sp>
      <p:sp>
        <p:nvSpPr>
          <p:cNvPr id="11" name="TextBox 7"/>
          <p:cNvSpPr txBox="1"/>
          <p:nvPr/>
        </p:nvSpPr>
        <p:spPr>
          <a:xfrm>
            <a:off x="3127957" y="2842561"/>
            <a:ext cx="5299375" cy="263956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改革开放以来，随着国门的打开，人们从比较中看到我国在经济发展水平同发达国家相比还有一些差距，少数人特别是一些青年同志因此产生自卑感，言必称“美国”、“日本”，似乎“外国的月亮也比中国的圆”。今天，我们更不能因为祖国的暂时落后而嫌弃她，不应改变对祖国母亲的赤诚之爱。作为一个真正的爱国者，应该树立改变落后、赶超先进的强烈使命感和责任心，以满腔热情去热爱祖国，以辛勤的劳动去建设祖国，把我们的祖国母亲装扮得更加美丽和可爱。 </a:t>
            </a:r>
            <a:endParaRPr lang="zh-CN" altLang="en-US" sz="1400" dirty="0">
              <a:solidFill>
                <a:schemeClr val="tx1">
                  <a:lumMod val="65000"/>
                  <a:lumOff val="35000"/>
                </a:schemeClr>
              </a:solidFill>
              <a:cs typeface="+mn-ea"/>
              <a:sym typeface="+mn-lt"/>
            </a:endParaRPr>
          </a:p>
        </p:txBody>
      </p:sp>
      <p:sp>
        <p:nvSpPr>
          <p:cNvPr id="13" name="任意多边形 12"/>
          <p:cNvSpPr/>
          <p:nvPr/>
        </p:nvSpPr>
        <p:spPr>
          <a:xfrm rot="10800000" flipH="1">
            <a:off x="8649740" y="2320095"/>
            <a:ext cx="1585045" cy="1559693"/>
          </a:xfrm>
          <a:custGeom>
            <a:avLst/>
            <a:gdLst>
              <a:gd name="connsiteX0" fmla="*/ 7433887 w 15105456"/>
              <a:gd name="connsiteY0" fmla="*/ 268 h 14863851"/>
              <a:gd name="connsiteX1" fmla="*/ 1667178 w 15105456"/>
              <a:gd name="connsiteY1" fmla="*/ 4920872 h 14863851"/>
              <a:gd name="connsiteX2" fmla="*/ 150574 w 15105456"/>
              <a:gd name="connsiteY2" fmla="*/ 11662331 h 14863851"/>
              <a:gd name="connsiteX3" fmla="*/ 159932 w 15105456"/>
              <a:gd name="connsiteY3" fmla="*/ 11692695 h 14863851"/>
              <a:gd name="connsiteX4" fmla="*/ 165780 w 15105456"/>
              <a:gd name="connsiteY4" fmla="*/ 11728888 h 14863851"/>
              <a:gd name="connsiteX5" fmla="*/ 7547446 w 15105456"/>
              <a:gd name="connsiteY5" fmla="*/ 14863851 h 14863851"/>
              <a:gd name="connsiteX6" fmla="*/ 14881926 w 15105456"/>
              <a:gd name="connsiteY6" fmla="*/ 11903648 h 14863851"/>
              <a:gd name="connsiteX7" fmla="*/ 14909761 w 15105456"/>
              <a:gd name="connsiteY7" fmla="*/ 11800558 h 14863851"/>
              <a:gd name="connsiteX8" fmla="*/ 14923904 w 15105456"/>
              <a:gd name="connsiteY8" fmla="*/ 11761043 h 14863851"/>
              <a:gd name="connsiteX9" fmla="*/ 13310172 w 15105456"/>
              <a:gd name="connsiteY9" fmla="*/ 4851018 h 14863851"/>
              <a:gd name="connsiteX10" fmla="*/ 8234354 w 15105456"/>
              <a:gd name="connsiteY10" fmla="*/ 162370 h 14863851"/>
              <a:gd name="connsiteX11" fmla="*/ 8119928 w 15105456"/>
              <a:gd name="connsiteY11" fmla="*/ 136115 h 14863851"/>
              <a:gd name="connsiteX12" fmla="*/ 8105217 w 15105456"/>
              <a:gd name="connsiteY12" fmla="*/ 129095 h 14863851"/>
              <a:gd name="connsiteX13" fmla="*/ 7433887 w 15105456"/>
              <a:gd name="connsiteY13" fmla="*/ 268 h 1486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05456" h="14863851">
                <a:moveTo>
                  <a:pt x="7433887" y="268"/>
                </a:moveTo>
                <a:cubicBezTo>
                  <a:pt x="5721391" y="-26383"/>
                  <a:pt x="3342882" y="1936394"/>
                  <a:pt x="1667178" y="4920872"/>
                </a:cubicBezTo>
                <a:cubicBezTo>
                  <a:pt x="239727" y="7463205"/>
                  <a:pt x="-289215" y="10054975"/>
                  <a:pt x="150574" y="11662331"/>
                </a:cubicBezTo>
                <a:lnTo>
                  <a:pt x="159932" y="11692695"/>
                </a:lnTo>
                <a:lnTo>
                  <a:pt x="165780" y="11728888"/>
                </a:lnTo>
                <a:cubicBezTo>
                  <a:pt x="545757" y="13489750"/>
                  <a:pt x="3705628" y="14863851"/>
                  <a:pt x="7547446" y="14863851"/>
                </a:cubicBezTo>
                <a:cubicBezTo>
                  <a:pt x="11261203" y="14863851"/>
                  <a:pt x="14337719" y="13579830"/>
                  <a:pt x="14881926" y="11903648"/>
                </a:cubicBezTo>
                <a:lnTo>
                  <a:pt x="14909761" y="11800558"/>
                </a:lnTo>
                <a:lnTo>
                  <a:pt x="14923904" y="11761043"/>
                </a:lnTo>
                <a:cubicBezTo>
                  <a:pt x="15434087" y="10162959"/>
                  <a:pt x="14860547" y="7468785"/>
                  <a:pt x="13310172" y="4851018"/>
                </a:cubicBezTo>
                <a:cubicBezTo>
                  <a:pt x="11824395" y="2342324"/>
                  <a:pt x="9845883" y="586608"/>
                  <a:pt x="8234354" y="162370"/>
                </a:cubicBezTo>
                <a:lnTo>
                  <a:pt x="8119928" y="136115"/>
                </a:lnTo>
                <a:lnTo>
                  <a:pt x="8105217" y="129095"/>
                </a:lnTo>
                <a:cubicBezTo>
                  <a:pt x="7896733" y="46048"/>
                  <a:pt x="7671734" y="3970"/>
                  <a:pt x="7433887" y="268"/>
                </a:cubicBezTo>
                <a:close/>
              </a:path>
            </a:pathLst>
          </a:custGeom>
          <a:solidFill>
            <a:srgbClr val="CC0F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nvSpPr>
        <p:spPr>
          <a:xfrm>
            <a:off x="8427332" y="2607027"/>
            <a:ext cx="1902884" cy="830997"/>
          </a:xfrm>
          <a:prstGeom prst="rect">
            <a:avLst/>
          </a:prstGeom>
          <a:noFill/>
        </p:spPr>
        <p:txBody>
          <a:bodyPr wrap="square" rtlCol="0">
            <a:spAutoFit/>
            <a:scene3d>
              <a:camera prst="orthographicFront"/>
              <a:lightRig rig="threePt" dir="t"/>
            </a:scene3d>
            <a:sp3d contourW="12700"/>
          </a:bodyPr>
          <a:lstStyle/>
          <a:p>
            <a:pPr algn="ctr"/>
            <a:r>
              <a:rPr lang="en-US" altLang="zh-CN" sz="4800" b="1" dirty="0">
                <a:solidFill>
                  <a:schemeClr val="bg1"/>
                </a:solidFill>
                <a:cs typeface="+mn-ea"/>
                <a:sym typeface="+mn-lt"/>
              </a:rPr>
              <a:t>04</a:t>
            </a:r>
            <a:endParaRPr lang="zh-CN" altLang="en-US" sz="4800" b="1" dirty="0">
              <a:solidFill>
                <a:schemeClr val="bg1"/>
              </a:solidFill>
              <a:cs typeface="+mn-ea"/>
              <a:sym typeface="+mn-lt"/>
            </a:endParaRPr>
          </a:p>
        </p:txBody>
      </p:sp>
      <p:pic>
        <p:nvPicPr>
          <p:cNvPr id="18" name="图片 17"/>
          <p:cNvPicPr>
            <a:picLocks noChangeAspect="1"/>
          </p:cNvPicPr>
          <p:nvPr/>
        </p:nvPicPr>
        <p:blipFill>
          <a:blip r:embed="rId5" cstate="screen"/>
          <a:stretch>
            <a:fillRect/>
          </a:stretch>
        </p:blipFill>
        <p:spPr>
          <a:xfrm>
            <a:off x="7964024" y="3941487"/>
            <a:ext cx="4273847" cy="2968584"/>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par>
                          <p:cTn id="27" fill="hold">
                            <p:stCondLst>
                              <p:cond delay="2000"/>
                            </p:stCondLst>
                            <p:childTnLst>
                              <p:par>
                                <p:cTn id="28" presetID="45" presetClass="entr" presetSubtype="0" fill="hold" grpId="0" nodeType="afterEffect">
                                  <p:stCondLst>
                                    <p:cond delay="0"/>
                                  </p:stCondLst>
                                  <p:iterate type="lt">
                                    <p:tmPct val="10000"/>
                                  </p:iterate>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ppt_w</p:attrName>
                                        </p:attrNameLst>
                                      </p:cBhvr>
                                      <p:tavLst>
                                        <p:tav tm="0" fmla="#ppt_w*sin(2.5*pi*$)">
                                          <p:val>
                                            <p:fltVal val="0"/>
                                          </p:val>
                                        </p:tav>
                                        <p:tav tm="100000">
                                          <p:val>
                                            <p:fltVal val="1"/>
                                          </p:val>
                                        </p:tav>
                                      </p:tavLst>
                                    </p:anim>
                                    <p:anim calcmode="lin" valueType="num">
                                      <p:cBhvr>
                                        <p:cTn id="32"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strips(downRight)">
                                      <p:cBhvr>
                                        <p:cTn id="37" dur="900"/>
                                        <p:tgtEl>
                                          <p:spTgt spid="11">
                                            <p:txEl>
                                              <p:pRg st="0" end="0"/>
                                            </p:txEl>
                                          </p:spTgt>
                                        </p:tgtEl>
                                      </p:cBhvr>
                                    </p:animEffect>
                                  </p:childTnLst>
                                </p:cTn>
                              </p:par>
                              <p:par>
                                <p:cTn id="38" presetID="2" presetClass="entr" presetSubtype="2"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1+#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 grpId="0"/>
      <p:bldP spid="11" grpId="0" build="allAtOnce"/>
      <p:bldP spid="13" grpId="0" animBg="1"/>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2900251" y="4218722"/>
            <a:ext cx="6391493" cy="769441"/>
          </a:xfrm>
          <a:prstGeom prst="rect">
            <a:avLst/>
          </a:prstGeom>
          <a:noFill/>
        </p:spPr>
        <p:txBody>
          <a:bodyPr wrap="none" rtlCol="0">
            <a:spAutoFit/>
            <a:scene3d>
              <a:camera prst="orthographicFront"/>
              <a:lightRig rig="threePt" dir="t"/>
            </a:scene3d>
            <a:sp3d contourW="12700"/>
          </a:bodyPr>
          <a:lstStyle/>
          <a:p>
            <a:pPr algn="ctr" defTabSz="457200"/>
            <a:r>
              <a:rPr lang="zh-CN" altLang="en-US" sz="4400" b="1" dirty="0">
                <a:solidFill>
                  <a:srgbClr val="000000">
                    <a:lumMod val="85000"/>
                    <a:lumOff val="15000"/>
                  </a:srgbClr>
                </a:solidFill>
                <a:cs typeface="+mn-ea"/>
                <a:sym typeface="+mn-lt"/>
              </a:rPr>
              <a:t>奉献是爱国的实质和核心</a:t>
            </a:r>
            <a:endParaRPr lang="zh-CN" altLang="en-US" sz="4400" b="1" dirty="0">
              <a:solidFill>
                <a:srgbClr val="000000">
                  <a:lumMod val="85000"/>
                  <a:lumOff val="15000"/>
                </a:srgbClr>
              </a:solidFill>
              <a:cs typeface="+mn-ea"/>
              <a:sym typeface="+mn-lt"/>
            </a:endParaRPr>
          </a:p>
        </p:txBody>
      </p:sp>
      <p:sp>
        <p:nvSpPr>
          <p:cNvPr id="28" name="文本框 27"/>
          <p:cNvSpPr txBox="1"/>
          <p:nvPr/>
        </p:nvSpPr>
        <p:spPr>
          <a:xfrm>
            <a:off x="3225798" y="5029900"/>
            <a:ext cx="5740402" cy="276999"/>
          </a:xfrm>
          <a:prstGeom prst="rect">
            <a:avLst/>
          </a:prstGeom>
          <a:noFill/>
        </p:spPr>
        <p:txBody>
          <a:bodyPr wrap="square" rtlCol="0">
            <a:spAutoFit/>
            <a:scene3d>
              <a:camera prst="orthographicFront"/>
              <a:lightRig rig="threePt" dir="t"/>
            </a:scene3d>
            <a:sp3d contourW="12700"/>
          </a:bodyPr>
          <a:lstStyle/>
          <a:p>
            <a:pPr algn="ctr" defTabSz="457200"/>
            <a:r>
              <a:rPr lang="zh-CN" altLang="en-US" sz="1200" dirty="0">
                <a:solidFill>
                  <a:srgbClr val="FFFFFF">
                    <a:lumMod val="50000"/>
                  </a:srgbClr>
                </a:solidFill>
                <a:cs typeface="+mn-ea"/>
                <a:sym typeface="+mn-lt"/>
              </a:rPr>
              <a:t>爱国是世世代代中华儿女的一种高尚的思想情感和道德情操。</a:t>
            </a:r>
            <a:endParaRPr lang="zh-CN" altLang="en-US" sz="1200" dirty="0">
              <a:solidFill>
                <a:srgbClr val="FFFFFF">
                  <a:lumMod val="50000"/>
                </a:srgbClr>
              </a:solidFill>
              <a:cs typeface="+mn-ea"/>
              <a:sym typeface="+mn-lt"/>
            </a:endParaRPr>
          </a:p>
        </p:txBody>
      </p:sp>
      <p:sp>
        <p:nvSpPr>
          <p:cNvPr id="29" name="文本框 28"/>
          <p:cNvSpPr txBox="1"/>
          <p:nvPr/>
        </p:nvSpPr>
        <p:spPr>
          <a:xfrm>
            <a:off x="4339570" y="1156061"/>
            <a:ext cx="3512861" cy="707886"/>
          </a:xfrm>
          <a:prstGeom prst="rect">
            <a:avLst/>
          </a:prstGeom>
          <a:noFill/>
        </p:spPr>
        <p:txBody>
          <a:bodyPr wrap="square" rtlCol="0">
            <a:spAutoFit/>
            <a:scene3d>
              <a:camera prst="orthographicFront"/>
              <a:lightRig rig="threePt" dir="t"/>
            </a:scene3d>
            <a:sp3d contourW="12700"/>
          </a:bodyPr>
          <a:lstStyle/>
          <a:p>
            <a:pPr algn="ctr" defTabSz="457200"/>
            <a:r>
              <a:rPr lang="en-US" altLang="zh-CN" sz="4000" b="1" dirty="0">
                <a:solidFill>
                  <a:srgbClr val="CC0F12"/>
                </a:solidFill>
                <a:cs typeface="+mn-ea"/>
                <a:sym typeface="+mn-lt"/>
              </a:rPr>
              <a:t>PART 04</a:t>
            </a:r>
            <a:endParaRPr lang="zh-CN" altLang="en-US" sz="4000" b="1" dirty="0">
              <a:solidFill>
                <a:srgbClr val="CC0F12"/>
              </a:solidFill>
              <a:cs typeface="+mn-ea"/>
              <a:sym typeface="+mn-lt"/>
            </a:endParaRPr>
          </a:p>
        </p:txBody>
      </p:sp>
      <p:pic>
        <p:nvPicPr>
          <p:cNvPr id="6" name="图片 5" descr="图层 5656-01"/>
          <p:cNvPicPr/>
          <p:nvPr/>
        </p:nvPicPr>
        <p:blipFill>
          <a:blip r:embed="rId1" cstate="screen"/>
          <a:stretch>
            <a:fillRect/>
          </a:stretch>
        </p:blipFill>
        <p:spPr>
          <a:xfrm>
            <a:off x="4800340" y="1905684"/>
            <a:ext cx="2516505" cy="2179320"/>
          </a:xfrm>
          <a:prstGeom prst="rect">
            <a:avLst/>
          </a:prstGeom>
        </p:spPr>
      </p:pic>
      <p:pic>
        <p:nvPicPr>
          <p:cNvPr id="8" name="图片 7"/>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tretch>
            <a:fillRect/>
          </a:stretch>
        </p:blipFill>
        <p:spPr>
          <a:xfrm>
            <a:off x="2134926" y="299945"/>
            <a:ext cx="7697165" cy="6610126"/>
          </a:xfrm>
          <a:prstGeom prst="rect">
            <a:avLst/>
          </a:prstGeom>
        </p:spPr>
      </p:pic>
      <p:pic>
        <p:nvPicPr>
          <p:cNvPr id="2" name="图片 1"/>
          <p:cNvPicPr>
            <a:picLocks noChangeAspect="1"/>
          </p:cNvPicPr>
          <p:nvPr/>
        </p:nvPicPr>
        <p:blipFill>
          <a:blip r:embed="rId2" cstate="screen"/>
          <a:stretch>
            <a:fillRect/>
          </a:stretch>
        </p:blipFill>
        <p:spPr>
          <a:xfrm>
            <a:off x="3107757" y="299945"/>
            <a:ext cx="5949387" cy="912408"/>
          </a:xfrm>
          <a:prstGeom prst="rect">
            <a:avLst/>
          </a:prstGeom>
        </p:spPr>
      </p:pic>
      <p:sp>
        <p:nvSpPr>
          <p:cNvPr id="19" name="文本框 18"/>
          <p:cNvSpPr txBox="1"/>
          <p:nvPr/>
        </p:nvSpPr>
        <p:spPr>
          <a:xfrm>
            <a:off x="3450961" y="465182"/>
            <a:ext cx="5262980"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爱国是奉献的实质和核心</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8" name="文本框 7"/>
          <p:cNvSpPr txBox="1"/>
          <p:nvPr/>
        </p:nvSpPr>
        <p:spPr>
          <a:xfrm>
            <a:off x="2981570" y="1468553"/>
            <a:ext cx="6057998" cy="830997"/>
          </a:xfrm>
          <a:prstGeom prst="rect">
            <a:avLst/>
          </a:prstGeom>
          <a:noFill/>
        </p:spPr>
        <p:txBody>
          <a:bodyPr wrap="square" rtlCol="0">
            <a:spAutoFit/>
          </a:bodyPr>
          <a:lstStyle/>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爱国是世世代代中华儿女的</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一种高尚的思想情感和道德情操。</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p:txBody>
      </p:sp>
      <p:sp>
        <p:nvSpPr>
          <p:cNvPr id="11" name="TextBox 7"/>
          <p:cNvSpPr txBox="1"/>
          <p:nvPr/>
        </p:nvSpPr>
        <p:spPr>
          <a:xfrm>
            <a:off x="3125731" y="2555750"/>
            <a:ext cx="5516771" cy="1670073"/>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爱国主义作为我国人民对祖国的一种深厚感情，不是生而俱有的，而是在漫长的历史发展中，在征服自然、争取生存和发展的斗争实践中产生和形成的。在古代汉语中，“祖国”是指祖先的国度，父母之邦。从这个概念中也可以反映出我国古代人民对自己祖国的深情厚爱。</a:t>
            </a:r>
            <a:endParaRPr lang="zh-CN" altLang="en-US" sz="1400" dirty="0">
              <a:solidFill>
                <a:schemeClr val="tx1">
                  <a:lumMod val="65000"/>
                  <a:lumOff val="35000"/>
                </a:schemeClr>
              </a:solidFill>
              <a:cs typeface="+mn-ea"/>
              <a:sym typeface="+mn-lt"/>
            </a:endParaRPr>
          </a:p>
        </p:txBody>
      </p:sp>
      <p:pic>
        <p:nvPicPr>
          <p:cNvPr id="12" name="图片 11" descr="3737fc065a955364096bf1cced25f2fc-01"/>
          <p:cNvPicPr/>
          <p:nvPr/>
        </p:nvPicPr>
        <p:blipFill>
          <a:blip r:embed="rId5" cstate="screen"/>
          <a:stretch>
            <a:fillRect/>
          </a:stretch>
        </p:blipFill>
        <p:spPr>
          <a:xfrm>
            <a:off x="3723012" y="4003265"/>
            <a:ext cx="4610474" cy="3260109"/>
          </a:xfrm>
          <a:prstGeom prst="rect">
            <a:avLst/>
          </a:prstGeom>
        </p:spPr>
      </p:pic>
      <p:sp>
        <p:nvSpPr>
          <p:cNvPr id="14" name="文本框 13"/>
          <p:cNvSpPr txBox="1"/>
          <p:nvPr/>
        </p:nvSpPr>
        <p:spPr>
          <a:xfrm>
            <a:off x="5067617" y="5225312"/>
            <a:ext cx="2029668" cy="523220"/>
          </a:xfrm>
          <a:prstGeom prst="rect">
            <a:avLst/>
          </a:prstGeom>
          <a:noFill/>
        </p:spPr>
        <p:txBody>
          <a:bodyPr wrap="square" rtlCol="0">
            <a:spAutoFit/>
            <a:scene3d>
              <a:camera prst="orthographicFront"/>
              <a:lightRig rig="threePt" dir="t"/>
            </a:scene3d>
            <a:sp3d contourW="12700"/>
          </a:bodyPr>
          <a:lstStyle/>
          <a:p>
            <a:pPr algn="ctr" defTabSz="457200"/>
            <a:r>
              <a:rPr lang="zh-CN" altLang="en-US" sz="2800" b="1" dirty="0">
                <a:solidFill>
                  <a:srgbClr val="CC0F12"/>
                </a:solidFill>
                <a:cs typeface="+mn-ea"/>
                <a:sym typeface="+mn-lt"/>
              </a:rPr>
              <a:t>实质核心一</a:t>
            </a:r>
            <a:endParaRPr lang="zh-CN" altLang="en-US" sz="2800" b="1" dirty="0">
              <a:solidFill>
                <a:srgbClr val="CC0F12"/>
              </a:solidFill>
              <a:cs typeface="+mn-ea"/>
              <a:sym typeface="+mn-lt"/>
            </a:endParaRPr>
          </a:p>
        </p:txBody>
      </p:sp>
      <p:pic>
        <p:nvPicPr>
          <p:cNvPr id="15" name="图片 14" descr="596ebe10d58e4 [转换]-01"/>
          <p:cNvPicPr/>
          <p:nvPr/>
        </p:nvPicPr>
        <p:blipFill rotWithShape="1">
          <a:blip r:embed="rId6" cstate="screen"/>
          <a:srcRect b="17384"/>
          <a:stretch>
            <a:fillRect/>
          </a:stretch>
        </p:blipFill>
        <p:spPr>
          <a:xfrm>
            <a:off x="7235334" y="3747065"/>
            <a:ext cx="5503545" cy="2570591"/>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45" presetClass="entr" presetSubtype="0" fill="hold" grpId="0" nodeType="afterEffect">
                                  <p:stCondLst>
                                    <p:cond delay="0"/>
                                  </p:stCondLst>
                                  <p:iterate type="lt">
                                    <p:tmPct val="10000"/>
                                  </p:iterate>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anim calcmode="lin" valueType="num">
                                      <p:cBhvr>
                                        <p:cTn id="33" dur="500" fill="hold"/>
                                        <p:tgtEl>
                                          <p:spTgt spid="8"/>
                                        </p:tgtEl>
                                        <p:attrNameLst>
                                          <p:attrName>ppt_w</p:attrName>
                                        </p:attrNameLst>
                                      </p:cBhvr>
                                      <p:tavLst>
                                        <p:tav tm="0" fmla="#ppt_w*sin(2.5*pi*$)">
                                          <p:val>
                                            <p:fltVal val="0"/>
                                          </p:val>
                                        </p:tav>
                                        <p:tav tm="100000">
                                          <p:val>
                                            <p:fltVal val="1"/>
                                          </p:val>
                                        </p:tav>
                                      </p:tavLst>
                                    </p:anim>
                                    <p:anim calcmode="lin" valueType="num">
                                      <p:cBhvr>
                                        <p:cTn id="34"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8" presetClass="entr" presetSubtype="6" fill="hold" grpId="0" nodeType="clickEffect">
                                  <p:stCondLst>
                                    <p:cond delay="0"/>
                                  </p:stCondLst>
                                  <p:childTnLst>
                                    <p:set>
                                      <p:cBhvr>
                                        <p:cTn id="38" dur="1" fill="hold">
                                          <p:stCondLst>
                                            <p:cond delay="0"/>
                                          </p:stCondLst>
                                        </p:cTn>
                                        <p:tgtEl>
                                          <p:spTgt spid="11">
                                            <p:txEl>
                                              <p:pRg st="0" end="0"/>
                                            </p:txEl>
                                          </p:spTgt>
                                        </p:tgtEl>
                                        <p:attrNameLst>
                                          <p:attrName>style.visibility</p:attrName>
                                        </p:attrNameLst>
                                      </p:cBhvr>
                                      <p:to>
                                        <p:strVal val="visible"/>
                                      </p:to>
                                    </p:set>
                                    <p:animEffect transition="in" filter="strips(downRight)">
                                      <p:cBhvr>
                                        <p:cTn id="39" dur="900"/>
                                        <p:tgtEl>
                                          <p:spTgt spid="11">
                                            <p:txEl>
                                              <p:pRg st="0" end="0"/>
                                            </p:txEl>
                                          </p:spTgt>
                                        </p:tgtEl>
                                      </p:cBhvr>
                                    </p:animEffect>
                                  </p:childTnLst>
                                </p:cTn>
                              </p:par>
                            </p:childTnLst>
                          </p:cTn>
                        </p:par>
                        <p:par>
                          <p:cTn id="40" fill="hold">
                            <p:stCondLst>
                              <p:cond delay="1000"/>
                            </p:stCondLst>
                            <p:childTnLst>
                              <p:par>
                                <p:cTn id="41" presetID="22" presetClass="entr" presetSubtype="4"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childTnLst>
                          </p:cTn>
                        </p:par>
                        <p:par>
                          <p:cTn id="44" fill="hold">
                            <p:stCondLst>
                              <p:cond delay="15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 grpId="0"/>
      <p:bldP spid="11" grpId="0" build="allAtOnce"/>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tretch>
            <a:fillRect/>
          </a:stretch>
        </p:blipFill>
        <p:spPr>
          <a:xfrm>
            <a:off x="2134926" y="299945"/>
            <a:ext cx="7697165" cy="6610126"/>
          </a:xfrm>
          <a:prstGeom prst="rect">
            <a:avLst/>
          </a:prstGeom>
        </p:spPr>
      </p:pic>
      <p:pic>
        <p:nvPicPr>
          <p:cNvPr id="2" name="图片 1"/>
          <p:cNvPicPr>
            <a:picLocks noChangeAspect="1"/>
          </p:cNvPicPr>
          <p:nvPr/>
        </p:nvPicPr>
        <p:blipFill>
          <a:blip r:embed="rId2" cstate="screen"/>
          <a:stretch>
            <a:fillRect/>
          </a:stretch>
        </p:blipFill>
        <p:spPr>
          <a:xfrm>
            <a:off x="3107757" y="299945"/>
            <a:ext cx="5949387" cy="912408"/>
          </a:xfrm>
          <a:prstGeom prst="rect">
            <a:avLst/>
          </a:prstGeom>
        </p:spPr>
      </p:pic>
      <p:sp>
        <p:nvSpPr>
          <p:cNvPr id="19" name="文本框 18"/>
          <p:cNvSpPr txBox="1"/>
          <p:nvPr/>
        </p:nvSpPr>
        <p:spPr>
          <a:xfrm>
            <a:off x="3450961" y="465182"/>
            <a:ext cx="5262980"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爱国是奉献的实质和核心</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8" name="文本框 7"/>
          <p:cNvSpPr txBox="1"/>
          <p:nvPr/>
        </p:nvSpPr>
        <p:spPr>
          <a:xfrm>
            <a:off x="2954509" y="1377590"/>
            <a:ext cx="6057998" cy="523220"/>
          </a:xfrm>
          <a:prstGeom prst="rect">
            <a:avLst/>
          </a:prstGeom>
          <a:noFill/>
        </p:spPr>
        <p:txBody>
          <a:bodyPr wrap="square" rtlCol="0">
            <a:spAutoFit/>
          </a:bodyPr>
          <a:lstStyle/>
          <a:p>
            <a:pPr algn="ctr"/>
            <a:r>
              <a:rPr lang="zh-CN" altLang="en-US" sz="2800" dirty="0">
                <a:gradFill>
                  <a:gsLst>
                    <a:gs pos="100000">
                      <a:srgbClr val="FFC000"/>
                    </a:gs>
                    <a:gs pos="85000">
                      <a:srgbClr val="FF0000"/>
                    </a:gs>
                    <a:gs pos="0">
                      <a:srgbClr val="CC3300"/>
                    </a:gs>
                  </a:gsLst>
                  <a:path path="circle">
                    <a:fillToRect l="50000" t="-80000" r="50000" b="180000"/>
                  </a:path>
                </a:gradFill>
                <a:cs typeface="+mn-ea"/>
                <a:sym typeface="+mn-lt"/>
              </a:rPr>
              <a:t>辉煌的成就</a:t>
            </a:r>
            <a:endParaRPr lang="zh-CN" altLang="en-US" sz="2800" dirty="0">
              <a:gradFill>
                <a:gsLst>
                  <a:gs pos="100000">
                    <a:srgbClr val="FFC000"/>
                  </a:gs>
                  <a:gs pos="85000">
                    <a:srgbClr val="FF0000"/>
                  </a:gs>
                  <a:gs pos="0">
                    <a:srgbClr val="CC3300"/>
                  </a:gs>
                </a:gsLst>
                <a:path path="circle">
                  <a:fillToRect l="50000" t="-80000" r="50000" b="180000"/>
                </a:path>
              </a:gradFill>
              <a:cs typeface="+mn-ea"/>
              <a:sym typeface="+mn-lt"/>
            </a:endParaRPr>
          </a:p>
        </p:txBody>
      </p:sp>
      <p:sp>
        <p:nvSpPr>
          <p:cNvPr id="11" name="TextBox 7"/>
          <p:cNvSpPr txBox="1"/>
          <p:nvPr/>
        </p:nvSpPr>
        <p:spPr>
          <a:xfrm>
            <a:off x="2963426" y="1863360"/>
            <a:ext cx="6049081" cy="3000821"/>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自从共和国在礼炮声中诞生，自从天安门广场升起了第一面五星红旗，在中华大地上发生着一系列翻天覆地的变化，给人民群众带来一个又一个惊喜。处于半殖民地半封建社会，备受欺凌压迫的人民当家作主，享有广泛的民主；深受帝国主义掠夺和奴役，经济文化落后的国家逐步实现政治稳定，经济繁荣；古老的神州大地焕发出青春的活力，出现了亘古未有的奇迹。我们可以自豪地说：中国共产党领导下的中华人民共和国所取得的辉煌成就，是中国几千年史册上最光彩夺目的篇章。  要想了解新中国所取得的成就是否可以称得上辉煌，从客观事实的正确比较中，就能得出令人信服的结论。 </a:t>
            </a:r>
            <a:endParaRPr lang="zh-CN" altLang="en-US" sz="1400" dirty="0">
              <a:solidFill>
                <a:schemeClr val="tx1">
                  <a:lumMod val="65000"/>
                  <a:lumOff val="35000"/>
                </a:schemeClr>
              </a:solidFill>
              <a:cs typeface="+mn-ea"/>
              <a:sym typeface="+mn-lt"/>
            </a:endParaRPr>
          </a:p>
        </p:txBody>
      </p:sp>
      <p:pic>
        <p:nvPicPr>
          <p:cNvPr id="12" name="图片 11" descr="3737fc065a955364096bf1cced25f2fc-01"/>
          <p:cNvPicPr/>
          <p:nvPr/>
        </p:nvPicPr>
        <p:blipFill>
          <a:blip r:embed="rId5" cstate="screen"/>
          <a:stretch>
            <a:fillRect/>
          </a:stretch>
        </p:blipFill>
        <p:spPr>
          <a:xfrm>
            <a:off x="3723012" y="4003265"/>
            <a:ext cx="4610474" cy="3260109"/>
          </a:xfrm>
          <a:prstGeom prst="rect">
            <a:avLst/>
          </a:prstGeom>
        </p:spPr>
      </p:pic>
      <p:sp>
        <p:nvSpPr>
          <p:cNvPr id="14" name="文本框 13"/>
          <p:cNvSpPr txBox="1"/>
          <p:nvPr/>
        </p:nvSpPr>
        <p:spPr>
          <a:xfrm>
            <a:off x="5067617" y="5225312"/>
            <a:ext cx="2029668" cy="523220"/>
          </a:xfrm>
          <a:prstGeom prst="rect">
            <a:avLst/>
          </a:prstGeom>
          <a:noFill/>
        </p:spPr>
        <p:txBody>
          <a:bodyPr wrap="square" rtlCol="0">
            <a:spAutoFit/>
            <a:scene3d>
              <a:camera prst="orthographicFront"/>
              <a:lightRig rig="threePt" dir="t"/>
            </a:scene3d>
            <a:sp3d contourW="12700"/>
          </a:bodyPr>
          <a:lstStyle/>
          <a:p>
            <a:pPr algn="ctr" defTabSz="457200"/>
            <a:r>
              <a:rPr lang="zh-CN" altLang="en-US" sz="2800" b="1" dirty="0">
                <a:solidFill>
                  <a:srgbClr val="CC0F12"/>
                </a:solidFill>
                <a:cs typeface="+mn-ea"/>
                <a:sym typeface="+mn-lt"/>
              </a:rPr>
              <a:t>实质核心二</a:t>
            </a:r>
            <a:endParaRPr lang="zh-CN" altLang="en-US" sz="2800" b="1" dirty="0">
              <a:solidFill>
                <a:srgbClr val="CC0F12"/>
              </a:solidFill>
              <a:cs typeface="+mn-ea"/>
              <a:sym typeface="+mn-lt"/>
            </a:endParaRPr>
          </a:p>
        </p:txBody>
      </p:sp>
      <p:pic>
        <p:nvPicPr>
          <p:cNvPr id="15" name="图片 14" descr="596ebe10d58e4 [转换]-01"/>
          <p:cNvPicPr/>
          <p:nvPr/>
        </p:nvPicPr>
        <p:blipFill rotWithShape="1">
          <a:blip r:embed="rId6" cstate="screen"/>
          <a:srcRect b="17384"/>
          <a:stretch>
            <a:fillRect/>
          </a:stretch>
        </p:blipFill>
        <p:spPr>
          <a:xfrm>
            <a:off x="7235334" y="3747065"/>
            <a:ext cx="5503545" cy="2570591"/>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5" presetClass="entr" presetSubtype="0" fill="hold" grpId="0" nodeType="afterEffect">
                                  <p:stCondLst>
                                    <p:cond delay="0"/>
                                  </p:stCondLst>
                                  <p:iterate type="lt">
                                    <p:tmPct val="10000"/>
                                  </p:iterate>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ppt_w</p:attrName>
                                        </p:attrNameLst>
                                      </p:cBhvr>
                                      <p:tavLst>
                                        <p:tav tm="0" fmla="#ppt_w*sin(2.5*pi*$)">
                                          <p:val>
                                            <p:fltVal val="0"/>
                                          </p:val>
                                        </p:tav>
                                        <p:tav tm="100000">
                                          <p:val>
                                            <p:fltVal val="1"/>
                                          </p:val>
                                        </p:tav>
                                      </p:tavLst>
                                    </p:anim>
                                    <p:anim calcmode="lin" valueType="num">
                                      <p:cBhvr>
                                        <p:cTn id="29"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8" presetClass="entr" presetSubtype="6" fill="hold" grpId="0" nodeType="clickEffect">
                                  <p:stCondLst>
                                    <p:cond delay="0"/>
                                  </p:stCondLst>
                                  <p:childTnLst>
                                    <p:set>
                                      <p:cBhvr>
                                        <p:cTn id="33" dur="1" fill="hold">
                                          <p:stCondLst>
                                            <p:cond delay="0"/>
                                          </p:stCondLst>
                                        </p:cTn>
                                        <p:tgtEl>
                                          <p:spTgt spid="11">
                                            <p:txEl>
                                              <p:pRg st="0" end="0"/>
                                            </p:txEl>
                                          </p:spTgt>
                                        </p:tgtEl>
                                        <p:attrNameLst>
                                          <p:attrName>style.visibility</p:attrName>
                                        </p:attrNameLst>
                                      </p:cBhvr>
                                      <p:to>
                                        <p:strVal val="visible"/>
                                      </p:to>
                                    </p:set>
                                    <p:animEffect transition="in" filter="strips(downRight)">
                                      <p:cBhvr>
                                        <p:cTn id="34" dur="900"/>
                                        <p:tgtEl>
                                          <p:spTgt spid="11">
                                            <p:txEl>
                                              <p:pRg st="0" end="0"/>
                                            </p:txEl>
                                          </p:spTgt>
                                        </p:tgtEl>
                                      </p:cBhvr>
                                    </p:animEffect>
                                  </p:childTnLst>
                                </p:cTn>
                              </p:par>
                            </p:childTnLst>
                          </p:cTn>
                        </p:par>
                        <p:par>
                          <p:cTn id="35" fill="hold">
                            <p:stCondLst>
                              <p:cond delay="1000"/>
                            </p:stCondLst>
                            <p:childTnLst>
                              <p:par>
                                <p:cTn id="36" presetID="22" presetClass="entr" presetSubtype="4"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00"/>
                                        <p:tgtEl>
                                          <p:spTgt spid="12"/>
                                        </p:tgtEl>
                                      </p:cBhvr>
                                    </p:animEffect>
                                  </p:childTnLst>
                                </p:cTn>
                              </p:par>
                            </p:childTnLst>
                          </p:cTn>
                        </p:par>
                        <p:par>
                          <p:cTn id="39" fill="hold">
                            <p:stCondLst>
                              <p:cond delay="1500"/>
                            </p:stCondLst>
                            <p:childTnLst>
                              <p:par>
                                <p:cTn id="40" presetID="42"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 grpId="0"/>
      <p:bldP spid="11" grpId="0" build="allAtOnce"/>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15"/>
          <p:cNvGrpSpPr/>
          <p:nvPr/>
        </p:nvGrpSpPr>
        <p:grpSpPr bwMode="auto">
          <a:xfrm>
            <a:off x="4822047" y="1055875"/>
            <a:ext cx="5396451" cy="640777"/>
            <a:chOff x="4247965" y="2226784"/>
            <a:chExt cx="4667928" cy="554578"/>
          </a:xfrm>
        </p:grpSpPr>
        <p:sp>
          <p:nvSpPr>
            <p:cNvPr id="10" name="TextBox 124"/>
            <p:cNvSpPr txBox="1"/>
            <p:nvPr/>
          </p:nvSpPr>
          <p:spPr>
            <a:xfrm>
              <a:off x="4856456" y="2273215"/>
              <a:ext cx="4059437" cy="435132"/>
            </a:xfrm>
            <a:prstGeom prst="rect">
              <a:avLst/>
            </a:prstGeom>
            <a:noFill/>
          </p:spPr>
          <p:txBody>
            <a:bodyPr wrap="square">
              <a:spAutoFit/>
            </a:bodyPr>
            <a:lstStyle/>
            <a:p>
              <a:pPr fontAlgn="auto">
                <a:spcBef>
                  <a:spcPts val="0"/>
                </a:spcBef>
                <a:spcAft>
                  <a:spcPts val="0"/>
                </a:spcAft>
                <a:defRPr/>
              </a:pPr>
              <a:r>
                <a:rPr lang="zh-CN" altLang="en-US" sz="2665" b="1" dirty="0">
                  <a:solidFill>
                    <a:srgbClr val="CC0F12"/>
                  </a:solidFill>
                  <a:cs typeface="+mn-ea"/>
                  <a:sym typeface="+mn-lt"/>
                </a:rPr>
                <a:t>清明概述</a:t>
              </a:r>
              <a:endParaRPr lang="zh-CN" altLang="en-US" sz="2665" b="1" dirty="0">
                <a:solidFill>
                  <a:srgbClr val="CC0F12"/>
                </a:solidFill>
                <a:cs typeface="+mn-ea"/>
                <a:sym typeface="+mn-lt"/>
              </a:endParaRPr>
            </a:p>
          </p:txBody>
        </p:sp>
        <p:sp>
          <p:nvSpPr>
            <p:cNvPr id="11" name="圆角矩形​​ 10"/>
            <p:cNvSpPr>
              <a:spLocks noChangeArrowheads="1"/>
            </p:cNvSpPr>
            <p:nvPr/>
          </p:nvSpPr>
          <p:spPr bwMode="auto">
            <a:xfrm>
              <a:off x="4247965" y="2226784"/>
              <a:ext cx="554833" cy="554578"/>
            </a:xfrm>
            <a:prstGeom prst="roundRect">
              <a:avLst>
                <a:gd name="adj" fmla="val 16667"/>
              </a:avLst>
            </a:prstGeom>
            <a:solidFill>
              <a:srgbClr val="CC0F12"/>
            </a:solidFill>
            <a:ln w="25400" algn="ctr">
              <a:noFill/>
              <a:round/>
            </a:ln>
          </p:spPr>
          <p:txBody>
            <a:bodyPr anchor="ctr"/>
            <a:lstStyle/>
            <a:p>
              <a:pPr algn="ctr" fontAlgn="auto">
                <a:spcBef>
                  <a:spcPts val="0"/>
                </a:spcBef>
                <a:spcAft>
                  <a:spcPts val="0"/>
                </a:spcAft>
                <a:defRPr/>
              </a:pPr>
              <a:r>
                <a:rPr lang="en-US" altLang="zh-CN" sz="3200" b="1" dirty="0">
                  <a:solidFill>
                    <a:schemeClr val="lt1"/>
                  </a:solidFill>
                  <a:cs typeface="+mn-ea"/>
                  <a:sym typeface="+mn-lt"/>
                </a:rPr>
                <a:t>1</a:t>
              </a:r>
              <a:endParaRPr lang="zh-CN" altLang="en-US" sz="3200" b="1" dirty="0">
                <a:solidFill>
                  <a:schemeClr val="lt1"/>
                </a:solidFill>
                <a:cs typeface="+mn-ea"/>
                <a:sym typeface="+mn-lt"/>
              </a:endParaRPr>
            </a:p>
          </p:txBody>
        </p:sp>
      </p:grpSp>
      <p:grpSp>
        <p:nvGrpSpPr>
          <p:cNvPr id="12" name="组合 15"/>
          <p:cNvGrpSpPr/>
          <p:nvPr/>
        </p:nvGrpSpPr>
        <p:grpSpPr bwMode="auto">
          <a:xfrm>
            <a:off x="4822046" y="1954175"/>
            <a:ext cx="4753816" cy="640777"/>
            <a:chOff x="4247965" y="2226784"/>
            <a:chExt cx="4112048" cy="554578"/>
          </a:xfrm>
        </p:grpSpPr>
        <p:sp>
          <p:nvSpPr>
            <p:cNvPr id="13" name="TextBox 128"/>
            <p:cNvSpPr txBox="1"/>
            <p:nvPr/>
          </p:nvSpPr>
          <p:spPr>
            <a:xfrm>
              <a:off x="4856456" y="2273215"/>
              <a:ext cx="3503557" cy="435132"/>
            </a:xfrm>
            <a:prstGeom prst="rect">
              <a:avLst/>
            </a:prstGeom>
            <a:noFill/>
          </p:spPr>
          <p:txBody>
            <a:bodyPr wrap="squar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pPr>
                <a:defRPr/>
              </a:pPr>
              <a:r>
                <a:rPr lang="zh-CN" altLang="en-US" sz="2665" dirty="0">
                  <a:solidFill>
                    <a:srgbClr val="CC0F12"/>
                  </a:solidFill>
                  <a:latin typeface="+mn-lt"/>
                  <a:ea typeface="+mn-ea"/>
                  <a:cs typeface="+mn-ea"/>
                  <a:sym typeface="+mn-lt"/>
                </a:rPr>
                <a:t>缅怀先烈</a:t>
              </a:r>
              <a:endParaRPr lang="zh-CN" altLang="en-US" sz="2665" dirty="0">
                <a:solidFill>
                  <a:srgbClr val="CC0F12"/>
                </a:solidFill>
                <a:latin typeface="+mn-lt"/>
                <a:ea typeface="+mn-ea"/>
                <a:cs typeface="+mn-ea"/>
                <a:sym typeface="+mn-lt"/>
              </a:endParaRPr>
            </a:p>
          </p:txBody>
        </p:sp>
        <p:sp>
          <p:nvSpPr>
            <p:cNvPr id="14" name="圆角矩形​​ 10"/>
            <p:cNvSpPr>
              <a:spLocks noChangeArrowheads="1"/>
            </p:cNvSpPr>
            <p:nvPr/>
          </p:nvSpPr>
          <p:spPr bwMode="auto">
            <a:xfrm>
              <a:off x="4247965" y="2226784"/>
              <a:ext cx="554833" cy="554578"/>
            </a:xfrm>
            <a:prstGeom prst="roundRect">
              <a:avLst>
                <a:gd name="adj" fmla="val 16667"/>
              </a:avLst>
            </a:prstGeom>
            <a:solidFill>
              <a:srgbClr val="CC0F12"/>
            </a:solidFill>
            <a:ln w="25400" algn="ctr">
              <a:noFill/>
              <a:round/>
            </a:ln>
          </p:spPr>
          <p:txBody>
            <a:bodyPr anchor="ctr"/>
            <a:lstStyle/>
            <a:p>
              <a:pPr algn="ctr" fontAlgn="auto">
                <a:spcBef>
                  <a:spcPts val="0"/>
                </a:spcBef>
                <a:spcAft>
                  <a:spcPts val="0"/>
                </a:spcAft>
                <a:defRPr/>
              </a:pPr>
              <a:r>
                <a:rPr lang="en-US" altLang="zh-CN" sz="3200" dirty="0">
                  <a:solidFill>
                    <a:schemeClr val="lt1"/>
                  </a:solidFill>
                  <a:cs typeface="+mn-ea"/>
                  <a:sym typeface="+mn-lt"/>
                </a:rPr>
                <a:t>2</a:t>
              </a:r>
              <a:endParaRPr lang="zh-CN" altLang="en-US" sz="3200" dirty="0">
                <a:solidFill>
                  <a:schemeClr val="lt1"/>
                </a:solidFill>
                <a:cs typeface="+mn-ea"/>
                <a:sym typeface="+mn-lt"/>
              </a:endParaRPr>
            </a:p>
          </p:txBody>
        </p:sp>
      </p:grpSp>
      <p:grpSp>
        <p:nvGrpSpPr>
          <p:cNvPr id="15" name="组合 15"/>
          <p:cNvGrpSpPr/>
          <p:nvPr/>
        </p:nvGrpSpPr>
        <p:grpSpPr bwMode="auto">
          <a:xfrm>
            <a:off x="4822042" y="2852473"/>
            <a:ext cx="3619642" cy="640776"/>
            <a:chOff x="4247965" y="2226784"/>
            <a:chExt cx="3130989" cy="554578"/>
          </a:xfrm>
        </p:grpSpPr>
        <p:sp>
          <p:nvSpPr>
            <p:cNvPr id="16" name="TextBox 131"/>
            <p:cNvSpPr txBox="1"/>
            <p:nvPr/>
          </p:nvSpPr>
          <p:spPr>
            <a:xfrm>
              <a:off x="4856457" y="2273215"/>
              <a:ext cx="2522497" cy="435133"/>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pPr>
                <a:defRPr/>
              </a:pPr>
              <a:r>
                <a:rPr lang="zh-CN" altLang="en-US" sz="2665" dirty="0">
                  <a:solidFill>
                    <a:srgbClr val="CC0F12"/>
                  </a:solidFill>
                  <a:latin typeface="+mn-lt"/>
                  <a:ea typeface="+mn-ea"/>
                  <a:cs typeface="+mn-ea"/>
                  <a:sym typeface="+mn-lt"/>
                </a:rPr>
                <a:t>爱国是奉献的源泉</a:t>
              </a:r>
              <a:endParaRPr lang="zh-CN" altLang="en-US" sz="2665" dirty="0">
                <a:solidFill>
                  <a:srgbClr val="CC0F12"/>
                </a:solidFill>
                <a:latin typeface="+mn-lt"/>
                <a:ea typeface="+mn-ea"/>
                <a:cs typeface="+mn-ea"/>
                <a:sym typeface="+mn-lt"/>
              </a:endParaRPr>
            </a:p>
          </p:txBody>
        </p:sp>
        <p:sp>
          <p:nvSpPr>
            <p:cNvPr id="17" name="圆角矩形​​ 10"/>
            <p:cNvSpPr>
              <a:spLocks noChangeArrowheads="1"/>
            </p:cNvSpPr>
            <p:nvPr/>
          </p:nvSpPr>
          <p:spPr bwMode="auto">
            <a:xfrm>
              <a:off x="4247965" y="2226784"/>
              <a:ext cx="554833" cy="554578"/>
            </a:xfrm>
            <a:prstGeom prst="roundRect">
              <a:avLst>
                <a:gd name="adj" fmla="val 16667"/>
              </a:avLst>
            </a:prstGeom>
            <a:solidFill>
              <a:srgbClr val="CC0F12"/>
            </a:solidFill>
            <a:ln w="25400" algn="ctr">
              <a:noFill/>
              <a:round/>
            </a:ln>
          </p:spPr>
          <p:txBody>
            <a:bodyPr anchor="ctr"/>
            <a:lstStyle/>
            <a:p>
              <a:pPr algn="ctr" fontAlgn="auto">
                <a:spcBef>
                  <a:spcPts val="0"/>
                </a:spcBef>
                <a:spcAft>
                  <a:spcPts val="0"/>
                </a:spcAft>
                <a:defRPr/>
              </a:pPr>
              <a:r>
                <a:rPr lang="en-US" altLang="zh-CN" sz="3200" dirty="0">
                  <a:solidFill>
                    <a:schemeClr val="lt1"/>
                  </a:solidFill>
                  <a:cs typeface="+mn-ea"/>
                  <a:sym typeface="+mn-lt"/>
                </a:rPr>
                <a:t>3</a:t>
              </a:r>
              <a:endParaRPr lang="zh-CN" altLang="en-US" sz="3200" dirty="0">
                <a:solidFill>
                  <a:schemeClr val="lt1"/>
                </a:solidFill>
                <a:cs typeface="+mn-ea"/>
                <a:sym typeface="+mn-lt"/>
              </a:endParaRPr>
            </a:p>
          </p:txBody>
        </p:sp>
      </p:grpSp>
      <p:grpSp>
        <p:nvGrpSpPr>
          <p:cNvPr id="18" name="组合 15"/>
          <p:cNvGrpSpPr/>
          <p:nvPr/>
        </p:nvGrpSpPr>
        <p:grpSpPr bwMode="auto">
          <a:xfrm>
            <a:off x="4822042" y="3750775"/>
            <a:ext cx="4643966" cy="1539074"/>
            <a:chOff x="4247961" y="2226784"/>
            <a:chExt cx="4017027" cy="1332035"/>
          </a:xfrm>
        </p:grpSpPr>
        <p:sp>
          <p:nvSpPr>
            <p:cNvPr id="19" name="TextBox 134"/>
            <p:cNvSpPr txBox="1"/>
            <p:nvPr/>
          </p:nvSpPr>
          <p:spPr>
            <a:xfrm>
              <a:off x="4856457" y="2273215"/>
              <a:ext cx="3408531" cy="435133"/>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pPr>
                <a:defRPr/>
              </a:pPr>
              <a:r>
                <a:rPr lang="zh-CN" altLang="en-US" sz="2665" dirty="0">
                  <a:solidFill>
                    <a:srgbClr val="CC0F12"/>
                  </a:solidFill>
                  <a:latin typeface="+mn-lt"/>
                  <a:ea typeface="+mn-ea"/>
                  <a:cs typeface="+mn-ea"/>
                  <a:sym typeface="+mn-lt"/>
                </a:rPr>
                <a:t>奉献是爱国的实质和核心</a:t>
              </a:r>
              <a:endParaRPr lang="zh-CN" altLang="en-US" sz="2665" dirty="0">
                <a:solidFill>
                  <a:srgbClr val="CC0F12"/>
                </a:solidFill>
                <a:latin typeface="+mn-lt"/>
                <a:ea typeface="+mn-ea"/>
                <a:cs typeface="+mn-ea"/>
                <a:sym typeface="+mn-lt"/>
              </a:endParaRPr>
            </a:p>
          </p:txBody>
        </p:sp>
        <p:sp>
          <p:nvSpPr>
            <p:cNvPr id="20" name="圆角矩形​​ 10"/>
            <p:cNvSpPr>
              <a:spLocks noChangeArrowheads="1"/>
            </p:cNvSpPr>
            <p:nvPr/>
          </p:nvSpPr>
          <p:spPr bwMode="auto">
            <a:xfrm>
              <a:off x="4247965" y="2226784"/>
              <a:ext cx="554833" cy="554578"/>
            </a:xfrm>
            <a:prstGeom prst="roundRect">
              <a:avLst>
                <a:gd name="adj" fmla="val 16667"/>
              </a:avLst>
            </a:prstGeom>
            <a:solidFill>
              <a:srgbClr val="CC0F12"/>
            </a:solidFill>
            <a:ln w="25400" algn="ctr">
              <a:noFill/>
              <a:round/>
            </a:ln>
          </p:spPr>
          <p:txBody>
            <a:bodyPr anchor="ctr"/>
            <a:lstStyle/>
            <a:p>
              <a:pPr algn="ctr" fontAlgn="auto">
                <a:spcBef>
                  <a:spcPts val="0"/>
                </a:spcBef>
                <a:spcAft>
                  <a:spcPts val="0"/>
                </a:spcAft>
                <a:defRPr/>
              </a:pPr>
              <a:r>
                <a:rPr lang="en-US" altLang="zh-CN" sz="3200" dirty="0">
                  <a:solidFill>
                    <a:schemeClr val="lt1"/>
                  </a:solidFill>
                  <a:cs typeface="+mn-ea"/>
                  <a:sym typeface="+mn-lt"/>
                </a:rPr>
                <a:t>4</a:t>
              </a:r>
              <a:endParaRPr lang="zh-CN" altLang="en-US" sz="3200" dirty="0">
                <a:solidFill>
                  <a:schemeClr val="lt1"/>
                </a:solidFill>
                <a:cs typeface="+mn-ea"/>
                <a:sym typeface="+mn-lt"/>
              </a:endParaRPr>
            </a:p>
          </p:txBody>
        </p:sp>
        <p:sp>
          <p:nvSpPr>
            <p:cNvPr id="81" name="TextBox 134"/>
            <p:cNvSpPr txBox="1"/>
            <p:nvPr/>
          </p:nvSpPr>
          <p:spPr>
            <a:xfrm>
              <a:off x="4856453" y="3050672"/>
              <a:ext cx="2522496" cy="435133"/>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pPr>
                <a:defRPr/>
              </a:pPr>
              <a:r>
                <a:rPr lang="zh-CN" altLang="en-US" sz="2665" dirty="0">
                  <a:solidFill>
                    <a:srgbClr val="CC0F12"/>
                  </a:solidFill>
                  <a:latin typeface="+mn-lt"/>
                  <a:ea typeface="+mn-ea"/>
                  <a:cs typeface="+mn-ea"/>
                  <a:sym typeface="+mn-lt"/>
                </a:rPr>
                <a:t>东方的明珠我的国</a:t>
              </a:r>
              <a:endParaRPr lang="zh-CN" altLang="en-US" sz="2665" dirty="0">
                <a:solidFill>
                  <a:srgbClr val="CC0F12"/>
                </a:solidFill>
                <a:latin typeface="+mn-lt"/>
                <a:ea typeface="+mn-ea"/>
                <a:cs typeface="+mn-ea"/>
                <a:sym typeface="+mn-lt"/>
              </a:endParaRPr>
            </a:p>
          </p:txBody>
        </p:sp>
        <p:sp>
          <p:nvSpPr>
            <p:cNvPr id="82" name="圆角矩形​​ 10"/>
            <p:cNvSpPr>
              <a:spLocks noChangeArrowheads="1"/>
            </p:cNvSpPr>
            <p:nvPr/>
          </p:nvSpPr>
          <p:spPr bwMode="auto">
            <a:xfrm>
              <a:off x="4247961" y="3004241"/>
              <a:ext cx="554833" cy="554578"/>
            </a:xfrm>
            <a:prstGeom prst="roundRect">
              <a:avLst>
                <a:gd name="adj" fmla="val 16667"/>
              </a:avLst>
            </a:prstGeom>
            <a:solidFill>
              <a:srgbClr val="CC0F12"/>
            </a:solidFill>
            <a:ln w="25400" algn="ctr">
              <a:noFill/>
              <a:round/>
            </a:ln>
          </p:spPr>
          <p:txBody>
            <a:bodyPr anchor="ctr"/>
            <a:lstStyle/>
            <a:p>
              <a:pPr algn="ctr" fontAlgn="auto">
                <a:spcBef>
                  <a:spcPts val="0"/>
                </a:spcBef>
                <a:spcAft>
                  <a:spcPts val="0"/>
                </a:spcAft>
                <a:defRPr/>
              </a:pPr>
              <a:r>
                <a:rPr lang="en-US" altLang="zh-CN" sz="3200" dirty="0">
                  <a:solidFill>
                    <a:schemeClr val="lt1"/>
                  </a:solidFill>
                  <a:cs typeface="+mn-ea"/>
                  <a:sym typeface="+mn-lt"/>
                </a:rPr>
                <a:t>5</a:t>
              </a:r>
              <a:endParaRPr lang="zh-CN" altLang="en-US" sz="3200" dirty="0">
                <a:solidFill>
                  <a:schemeClr val="lt1"/>
                </a:solidFill>
                <a:cs typeface="+mn-ea"/>
                <a:sym typeface="+mn-lt"/>
              </a:endParaRPr>
            </a:p>
          </p:txBody>
        </p:sp>
      </p:grpSp>
      <p:sp>
        <p:nvSpPr>
          <p:cNvPr id="21" name="文本框 20"/>
          <p:cNvSpPr txBox="1"/>
          <p:nvPr/>
        </p:nvSpPr>
        <p:spPr>
          <a:xfrm>
            <a:off x="2096173" y="3814901"/>
            <a:ext cx="1994974" cy="1138773"/>
          </a:xfrm>
          <a:prstGeom prst="rect">
            <a:avLst/>
          </a:prstGeom>
          <a:noFill/>
        </p:spPr>
        <p:txBody>
          <a:bodyPr wrap="square" rtlCol="0">
            <a:spAutoFit/>
          </a:bodyPr>
          <a:lstStyle/>
          <a:p>
            <a:r>
              <a:rPr lang="zh-CN" altLang="en-US" sz="4800" b="1" dirty="0">
                <a:solidFill>
                  <a:srgbClr val="C00000"/>
                </a:solidFill>
                <a:cs typeface="+mn-ea"/>
                <a:sym typeface="+mn-lt"/>
              </a:rPr>
              <a:t>目 录</a:t>
            </a:r>
            <a:endParaRPr lang="en-US" altLang="zh-CN" sz="4800" b="1" dirty="0">
              <a:solidFill>
                <a:srgbClr val="C00000"/>
              </a:solidFill>
              <a:cs typeface="+mn-ea"/>
              <a:sym typeface="+mn-lt"/>
            </a:endParaRPr>
          </a:p>
          <a:p>
            <a:r>
              <a:rPr lang="en-US" altLang="zh-CN" sz="2000" b="1" dirty="0">
                <a:solidFill>
                  <a:srgbClr val="C00000"/>
                </a:solidFill>
                <a:cs typeface="+mn-ea"/>
                <a:sym typeface="+mn-lt"/>
              </a:rPr>
              <a:t>CONTENTS</a:t>
            </a:r>
            <a:endParaRPr lang="zh-CN" altLang="en-US" sz="2000" b="1" dirty="0">
              <a:solidFill>
                <a:srgbClr val="C00000"/>
              </a:solidFill>
              <a:cs typeface="+mn-ea"/>
              <a:sym typeface="+mn-lt"/>
            </a:endParaRPr>
          </a:p>
        </p:txBody>
      </p:sp>
      <p:pic>
        <p:nvPicPr>
          <p:cNvPr id="28" name="图片 27"/>
          <p:cNvPicPr>
            <a:picLocks noChangeAspect="1"/>
          </p:cNvPicPr>
          <p:nvPr/>
        </p:nvPicPr>
        <p:blipFill>
          <a:blip r:embed="rId1" cstate="screen"/>
          <a:stretch>
            <a:fillRect/>
          </a:stretch>
        </p:blipFill>
        <p:spPr>
          <a:xfrm>
            <a:off x="7331600" y="3090664"/>
            <a:ext cx="3617983" cy="3767336"/>
          </a:xfrm>
          <a:prstGeom prst="rect">
            <a:avLst/>
          </a:prstGeom>
        </p:spPr>
      </p:pic>
      <p:pic>
        <p:nvPicPr>
          <p:cNvPr id="80" name="图片 79" descr="H:\文件4\lj\包图网\小报\小报素材\素材02\04b61b42e1fae810092c3c50de2062a3.png"/>
          <p:cNvPicPr/>
          <p:nvPr/>
        </p:nvPicPr>
        <p:blipFill>
          <a:blip r:embed="rId2" cstate="screen"/>
          <a:srcRect/>
          <a:stretch>
            <a:fillRect/>
          </a:stretch>
        </p:blipFill>
        <p:spPr bwMode="auto">
          <a:xfrm>
            <a:off x="1987704" y="1696652"/>
            <a:ext cx="1728805" cy="2118249"/>
          </a:xfrm>
          <a:prstGeom prst="rect">
            <a:avLst/>
          </a:prstGeom>
          <a:noFill/>
          <a:ln w="9525">
            <a:noFill/>
            <a:miter lim="800000"/>
            <a:headEnd/>
            <a:tailEnd/>
          </a:ln>
        </p:spPr>
      </p:pic>
      <p:pic>
        <p:nvPicPr>
          <p:cNvPr id="147" name="图片 146"/>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1+#ppt_w/2"/>
                                          </p:val>
                                        </p:tav>
                                        <p:tav tm="100000">
                                          <p:val>
                                            <p:strVal val="#ppt_x"/>
                                          </p:val>
                                        </p:tav>
                                      </p:tavLst>
                                    </p:anim>
                                    <p:anim calcmode="lin" valueType="num">
                                      <p:cBhvr additive="base">
                                        <p:cTn id="14" dur="500" fill="hold"/>
                                        <p:tgtEl>
                                          <p:spTgt spid="28"/>
                                        </p:tgtEl>
                                        <p:attrNameLst>
                                          <p:attrName>ppt_y</p:attrName>
                                        </p:attrNameLst>
                                      </p:cBhvr>
                                      <p:tavLst>
                                        <p:tav tm="0">
                                          <p:val>
                                            <p:strVal val="#ppt_y"/>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47"/>
                                        </p:tgtEl>
                                        <p:attrNameLst>
                                          <p:attrName>style.visibility</p:attrName>
                                        </p:attrNameLst>
                                      </p:cBhvr>
                                      <p:to>
                                        <p:strVal val="visible"/>
                                      </p:to>
                                    </p:set>
                                    <p:animEffect transition="in" filter="fade">
                                      <p:cBhvr>
                                        <p:cTn id="17" dur="1000"/>
                                        <p:tgtEl>
                                          <p:spTgt spid="147"/>
                                        </p:tgtEl>
                                      </p:cBhvr>
                                    </p:animEffect>
                                    <p:anim calcmode="lin" valueType="num">
                                      <p:cBhvr>
                                        <p:cTn id="18" dur="1000" fill="hold"/>
                                        <p:tgtEl>
                                          <p:spTgt spid="147"/>
                                        </p:tgtEl>
                                        <p:attrNameLst>
                                          <p:attrName>ppt_x</p:attrName>
                                        </p:attrNameLst>
                                      </p:cBhvr>
                                      <p:tavLst>
                                        <p:tav tm="0">
                                          <p:val>
                                            <p:strVal val="#ppt_x"/>
                                          </p:val>
                                        </p:tav>
                                        <p:tav tm="100000">
                                          <p:val>
                                            <p:strVal val="#ppt_x"/>
                                          </p:val>
                                        </p:tav>
                                      </p:tavLst>
                                    </p:anim>
                                    <p:anim calcmode="lin" valueType="num">
                                      <p:cBhvr>
                                        <p:cTn id="19" dur="1000" fill="hold"/>
                                        <p:tgtEl>
                                          <p:spTgt spid="14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par>
                          <p:cTn id="27" fill="hold">
                            <p:stCondLst>
                              <p:cond delay="500"/>
                            </p:stCondLst>
                            <p:childTnLst>
                              <p:par>
                                <p:cTn id="28" presetID="2" presetClass="entr" presetSubtype="2"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2" presetClass="entr" presetSubtype="2"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 presetClass="entr" presetSubtype="2"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2" presetClass="entr" presetSubtype="2"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1+#ppt_w/2"/>
                                          </p:val>
                                        </p:tav>
                                        <p:tav tm="100000">
                                          <p:val>
                                            <p:strVal val="#ppt_x"/>
                                          </p:val>
                                        </p:tav>
                                      </p:tavLst>
                                    </p:anim>
                                    <p:anim calcmode="lin" valueType="num">
                                      <p:cBhvr additive="base">
                                        <p:cTn id="46"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tretch>
            <a:fillRect/>
          </a:stretch>
        </p:blipFill>
        <p:spPr>
          <a:xfrm>
            <a:off x="2134926" y="299945"/>
            <a:ext cx="7697165" cy="6610126"/>
          </a:xfrm>
          <a:prstGeom prst="rect">
            <a:avLst/>
          </a:prstGeom>
        </p:spPr>
      </p:pic>
      <p:pic>
        <p:nvPicPr>
          <p:cNvPr id="2" name="图片 1"/>
          <p:cNvPicPr>
            <a:picLocks noChangeAspect="1"/>
          </p:cNvPicPr>
          <p:nvPr/>
        </p:nvPicPr>
        <p:blipFill>
          <a:blip r:embed="rId2" cstate="screen"/>
          <a:stretch>
            <a:fillRect/>
          </a:stretch>
        </p:blipFill>
        <p:spPr>
          <a:xfrm>
            <a:off x="3107757" y="299945"/>
            <a:ext cx="5949387" cy="912408"/>
          </a:xfrm>
          <a:prstGeom prst="rect">
            <a:avLst/>
          </a:prstGeom>
        </p:spPr>
      </p:pic>
      <p:sp>
        <p:nvSpPr>
          <p:cNvPr id="19" name="文本框 18"/>
          <p:cNvSpPr txBox="1"/>
          <p:nvPr/>
        </p:nvSpPr>
        <p:spPr>
          <a:xfrm>
            <a:off x="3450961" y="465182"/>
            <a:ext cx="5262980"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爱国是奉献的实质和核心</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8" name="文本框 7"/>
          <p:cNvSpPr txBox="1"/>
          <p:nvPr/>
        </p:nvSpPr>
        <p:spPr>
          <a:xfrm>
            <a:off x="2954509" y="1377590"/>
            <a:ext cx="6057998" cy="707886"/>
          </a:xfrm>
          <a:prstGeom prst="rect">
            <a:avLst/>
          </a:prstGeom>
          <a:noFill/>
        </p:spPr>
        <p:txBody>
          <a:bodyPr wrap="square" rtlCol="0">
            <a:spAutoFit/>
          </a:bodyPr>
          <a:lstStyle/>
          <a:p>
            <a:pPr algn="ctr"/>
            <a:r>
              <a:rPr lang="zh-CN" altLang="en-US" sz="2000" dirty="0">
                <a:gradFill>
                  <a:gsLst>
                    <a:gs pos="100000">
                      <a:srgbClr val="FFC000"/>
                    </a:gs>
                    <a:gs pos="85000">
                      <a:srgbClr val="FF0000"/>
                    </a:gs>
                    <a:gs pos="0">
                      <a:srgbClr val="CC3300"/>
                    </a:gs>
                  </a:gsLst>
                  <a:path path="circle">
                    <a:fillToRect l="50000" t="-80000" r="50000" b="180000"/>
                  </a:path>
                </a:gradFill>
                <a:cs typeface="+mn-ea"/>
                <a:sym typeface="+mn-lt"/>
              </a:rPr>
              <a:t>毛泽东：了解祖国悠久的历史、</a:t>
            </a:r>
            <a:endParaRPr lang="zh-CN" altLang="en-US" sz="2000" dirty="0">
              <a:gradFill>
                <a:gsLst>
                  <a:gs pos="100000">
                    <a:srgbClr val="FFC000"/>
                  </a:gs>
                  <a:gs pos="85000">
                    <a:srgbClr val="FF0000"/>
                  </a:gs>
                  <a:gs pos="0">
                    <a:srgbClr val="CC3300"/>
                  </a:gs>
                </a:gsLst>
                <a:path path="circle">
                  <a:fillToRect l="50000" t="-80000" r="50000" b="180000"/>
                </a:path>
              </a:gradFill>
              <a:cs typeface="+mn-ea"/>
              <a:sym typeface="+mn-lt"/>
            </a:endParaRPr>
          </a:p>
          <a:p>
            <a:pPr algn="ctr"/>
            <a:r>
              <a:rPr lang="zh-CN" altLang="en-US" sz="2000" dirty="0">
                <a:gradFill>
                  <a:gsLst>
                    <a:gs pos="100000">
                      <a:srgbClr val="FFC000"/>
                    </a:gs>
                    <a:gs pos="85000">
                      <a:srgbClr val="FF0000"/>
                    </a:gs>
                    <a:gs pos="0">
                      <a:srgbClr val="CC3300"/>
                    </a:gs>
                  </a:gsLst>
                  <a:path path="circle">
                    <a:fillToRect l="50000" t="-80000" r="50000" b="180000"/>
                  </a:path>
                </a:gradFill>
                <a:cs typeface="+mn-ea"/>
                <a:sym typeface="+mn-lt"/>
              </a:rPr>
              <a:t>灿烂的文化，增强民族自豪感 </a:t>
            </a:r>
            <a:endParaRPr lang="zh-CN" altLang="en-US" sz="2000" dirty="0">
              <a:gradFill>
                <a:gsLst>
                  <a:gs pos="100000">
                    <a:srgbClr val="FFC000"/>
                  </a:gs>
                  <a:gs pos="85000">
                    <a:srgbClr val="FF0000"/>
                  </a:gs>
                  <a:gs pos="0">
                    <a:srgbClr val="CC3300"/>
                  </a:gs>
                </a:gsLst>
                <a:path path="circle">
                  <a:fillToRect l="50000" t="-80000" r="50000" b="180000"/>
                </a:path>
              </a:gradFill>
              <a:cs typeface="+mn-ea"/>
              <a:sym typeface="+mn-lt"/>
            </a:endParaRPr>
          </a:p>
        </p:txBody>
      </p:sp>
      <p:sp>
        <p:nvSpPr>
          <p:cNvPr id="11" name="TextBox 7"/>
          <p:cNvSpPr txBox="1"/>
          <p:nvPr/>
        </p:nvSpPr>
        <p:spPr>
          <a:xfrm>
            <a:off x="2870629" y="2149321"/>
            <a:ext cx="6423642" cy="2316403"/>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毛泽东在</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中国革命和中国共产党</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一文中，高度概括了我们伟大祖国的形象：“我们中国是世界上最大国家之一，它的领土和整个欧洲的面积差不多相等。在这个广大的领土之上，有广大的肥田沃地，给我们以衣食之源；有纵横全国的大小山脉，给我们生长了广大的森林，贮藏了丰富的矿产；有很多的江河湖泽，给我们以舟楫和灌溉之利；有很长的海岸线，给我们以交通海外各民族的方便。从很早的古代起，我们中华民族的祖先就劳动、怎能不对祖国的壮丽山河由衷热爱；怎能不对祖国的悠久历史特别敬仰；怎能不对祖国的灿烂文化交口赞美。 </a:t>
            </a:r>
            <a:endParaRPr lang="zh-CN" altLang="en-US" sz="1400" dirty="0">
              <a:solidFill>
                <a:schemeClr val="tx1">
                  <a:lumMod val="65000"/>
                  <a:lumOff val="35000"/>
                </a:schemeClr>
              </a:solidFill>
              <a:cs typeface="+mn-ea"/>
              <a:sym typeface="+mn-lt"/>
            </a:endParaRPr>
          </a:p>
        </p:txBody>
      </p:sp>
      <p:pic>
        <p:nvPicPr>
          <p:cNvPr id="12" name="图片 11" descr="3737fc065a955364096bf1cced25f2fc-01"/>
          <p:cNvPicPr/>
          <p:nvPr/>
        </p:nvPicPr>
        <p:blipFill>
          <a:blip r:embed="rId5" cstate="screen"/>
          <a:stretch>
            <a:fillRect/>
          </a:stretch>
        </p:blipFill>
        <p:spPr>
          <a:xfrm>
            <a:off x="3723012" y="4003265"/>
            <a:ext cx="4610474" cy="3260109"/>
          </a:xfrm>
          <a:prstGeom prst="rect">
            <a:avLst/>
          </a:prstGeom>
        </p:spPr>
      </p:pic>
      <p:sp>
        <p:nvSpPr>
          <p:cNvPr id="14" name="文本框 13"/>
          <p:cNvSpPr txBox="1"/>
          <p:nvPr/>
        </p:nvSpPr>
        <p:spPr>
          <a:xfrm>
            <a:off x="5067617" y="5225312"/>
            <a:ext cx="2029668" cy="523220"/>
          </a:xfrm>
          <a:prstGeom prst="rect">
            <a:avLst/>
          </a:prstGeom>
          <a:noFill/>
        </p:spPr>
        <p:txBody>
          <a:bodyPr wrap="square" rtlCol="0">
            <a:spAutoFit/>
            <a:scene3d>
              <a:camera prst="orthographicFront"/>
              <a:lightRig rig="threePt" dir="t"/>
            </a:scene3d>
            <a:sp3d contourW="12700"/>
          </a:bodyPr>
          <a:lstStyle/>
          <a:p>
            <a:pPr algn="ctr" defTabSz="457200"/>
            <a:r>
              <a:rPr lang="zh-CN" altLang="en-US" sz="2800" b="1" dirty="0">
                <a:solidFill>
                  <a:srgbClr val="CC0F12"/>
                </a:solidFill>
                <a:cs typeface="+mn-ea"/>
                <a:sym typeface="+mn-lt"/>
              </a:rPr>
              <a:t>实质核心三</a:t>
            </a:r>
            <a:endParaRPr lang="zh-CN" altLang="en-US" sz="2800" b="1" dirty="0">
              <a:solidFill>
                <a:srgbClr val="CC0F12"/>
              </a:solidFill>
              <a:cs typeface="+mn-ea"/>
              <a:sym typeface="+mn-lt"/>
            </a:endParaRPr>
          </a:p>
        </p:txBody>
      </p:sp>
      <p:pic>
        <p:nvPicPr>
          <p:cNvPr id="15" name="图片 14" descr="596ebe10d58e4 [转换]-01"/>
          <p:cNvPicPr/>
          <p:nvPr/>
        </p:nvPicPr>
        <p:blipFill rotWithShape="1">
          <a:blip r:embed="rId6" cstate="screen"/>
          <a:srcRect b="17384"/>
          <a:stretch>
            <a:fillRect/>
          </a:stretch>
        </p:blipFill>
        <p:spPr>
          <a:xfrm>
            <a:off x="7235334" y="3747065"/>
            <a:ext cx="5503545" cy="2570591"/>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5" presetClass="entr" presetSubtype="0" fill="hold" grpId="0" nodeType="afterEffect">
                                  <p:stCondLst>
                                    <p:cond delay="0"/>
                                  </p:stCondLst>
                                  <p:iterate type="lt">
                                    <p:tmPct val="10000"/>
                                  </p:iterate>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ppt_w</p:attrName>
                                        </p:attrNameLst>
                                      </p:cBhvr>
                                      <p:tavLst>
                                        <p:tav tm="0" fmla="#ppt_w*sin(2.5*pi*$)">
                                          <p:val>
                                            <p:fltVal val="0"/>
                                          </p:val>
                                        </p:tav>
                                        <p:tav tm="100000">
                                          <p:val>
                                            <p:fltVal val="1"/>
                                          </p:val>
                                        </p:tav>
                                      </p:tavLst>
                                    </p:anim>
                                    <p:anim calcmode="lin" valueType="num">
                                      <p:cBhvr>
                                        <p:cTn id="29"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8" presetClass="entr" presetSubtype="6" fill="hold" grpId="0" nodeType="clickEffect">
                                  <p:stCondLst>
                                    <p:cond delay="0"/>
                                  </p:stCondLst>
                                  <p:childTnLst>
                                    <p:set>
                                      <p:cBhvr>
                                        <p:cTn id="33" dur="1" fill="hold">
                                          <p:stCondLst>
                                            <p:cond delay="0"/>
                                          </p:stCondLst>
                                        </p:cTn>
                                        <p:tgtEl>
                                          <p:spTgt spid="11">
                                            <p:txEl>
                                              <p:pRg st="0" end="0"/>
                                            </p:txEl>
                                          </p:spTgt>
                                        </p:tgtEl>
                                        <p:attrNameLst>
                                          <p:attrName>style.visibility</p:attrName>
                                        </p:attrNameLst>
                                      </p:cBhvr>
                                      <p:to>
                                        <p:strVal val="visible"/>
                                      </p:to>
                                    </p:set>
                                    <p:animEffect transition="in" filter="strips(downRight)">
                                      <p:cBhvr>
                                        <p:cTn id="34" dur="900"/>
                                        <p:tgtEl>
                                          <p:spTgt spid="11">
                                            <p:txEl>
                                              <p:pRg st="0" end="0"/>
                                            </p:txEl>
                                          </p:spTgt>
                                        </p:tgtEl>
                                      </p:cBhvr>
                                    </p:animEffect>
                                  </p:childTnLst>
                                </p:cTn>
                              </p:par>
                            </p:childTnLst>
                          </p:cTn>
                        </p:par>
                        <p:par>
                          <p:cTn id="35" fill="hold">
                            <p:stCondLst>
                              <p:cond delay="1000"/>
                            </p:stCondLst>
                            <p:childTnLst>
                              <p:par>
                                <p:cTn id="36" presetID="22" presetClass="entr" presetSubtype="4"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00"/>
                                        <p:tgtEl>
                                          <p:spTgt spid="12"/>
                                        </p:tgtEl>
                                      </p:cBhvr>
                                    </p:animEffect>
                                  </p:childTnLst>
                                </p:cTn>
                              </p:par>
                            </p:childTnLst>
                          </p:cTn>
                        </p:par>
                        <p:par>
                          <p:cTn id="39" fill="hold">
                            <p:stCondLst>
                              <p:cond delay="1500"/>
                            </p:stCondLst>
                            <p:childTnLst>
                              <p:par>
                                <p:cTn id="40" presetID="42"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 grpId="0"/>
      <p:bldP spid="11" grpId="0" build="allAtOnce"/>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3746637" y="4218722"/>
            <a:ext cx="4698723" cy="769441"/>
          </a:xfrm>
          <a:prstGeom prst="rect">
            <a:avLst/>
          </a:prstGeom>
          <a:noFill/>
        </p:spPr>
        <p:txBody>
          <a:bodyPr wrap="none" rtlCol="0">
            <a:spAutoFit/>
            <a:scene3d>
              <a:camera prst="orthographicFront"/>
              <a:lightRig rig="threePt" dir="t"/>
            </a:scene3d>
            <a:sp3d contourW="12700"/>
          </a:bodyPr>
          <a:lstStyle/>
          <a:p>
            <a:pPr algn="ctr" defTabSz="457200"/>
            <a:r>
              <a:rPr lang="zh-CN" altLang="en-US" sz="4400" b="1" dirty="0">
                <a:solidFill>
                  <a:srgbClr val="000000">
                    <a:lumMod val="85000"/>
                    <a:lumOff val="15000"/>
                  </a:srgbClr>
                </a:solidFill>
                <a:cs typeface="+mn-ea"/>
                <a:sym typeface="+mn-lt"/>
              </a:rPr>
              <a:t>东方的名族我的国</a:t>
            </a:r>
            <a:endParaRPr lang="zh-CN" altLang="en-US" sz="4400" b="1" dirty="0">
              <a:solidFill>
                <a:srgbClr val="000000">
                  <a:lumMod val="85000"/>
                  <a:lumOff val="15000"/>
                </a:srgbClr>
              </a:solidFill>
              <a:cs typeface="+mn-ea"/>
              <a:sym typeface="+mn-lt"/>
            </a:endParaRPr>
          </a:p>
        </p:txBody>
      </p:sp>
      <p:sp>
        <p:nvSpPr>
          <p:cNvPr id="28" name="文本框 27"/>
          <p:cNvSpPr txBox="1"/>
          <p:nvPr/>
        </p:nvSpPr>
        <p:spPr>
          <a:xfrm>
            <a:off x="3225798" y="5029900"/>
            <a:ext cx="6427488" cy="276999"/>
          </a:xfrm>
          <a:prstGeom prst="rect">
            <a:avLst/>
          </a:prstGeom>
          <a:noFill/>
        </p:spPr>
        <p:txBody>
          <a:bodyPr wrap="square" rtlCol="0">
            <a:spAutoFit/>
            <a:scene3d>
              <a:camera prst="orthographicFront"/>
              <a:lightRig rig="threePt" dir="t"/>
            </a:scene3d>
            <a:sp3d contourW="12700"/>
          </a:bodyPr>
          <a:lstStyle/>
          <a:p>
            <a:pPr algn="ctr" defTabSz="457200"/>
            <a:r>
              <a:rPr lang="zh-CN" altLang="en-US" sz="1200" dirty="0">
                <a:solidFill>
                  <a:srgbClr val="FFFFFF">
                    <a:lumMod val="50000"/>
                  </a:srgbClr>
                </a:solidFill>
                <a:cs typeface="+mn-ea"/>
                <a:sym typeface="+mn-lt"/>
              </a:rPr>
              <a:t>转动地球仪，在世界的东方，有一只昂首挺立的雄鸡，面向着太平洋，这就是我们的祖国。 </a:t>
            </a:r>
            <a:endParaRPr lang="zh-CN" altLang="en-US" sz="1200" dirty="0">
              <a:solidFill>
                <a:srgbClr val="FFFFFF">
                  <a:lumMod val="50000"/>
                </a:srgbClr>
              </a:solidFill>
              <a:cs typeface="+mn-ea"/>
              <a:sym typeface="+mn-lt"/>
            </a:endParaRPr>
          </a:p>
        </p:txBody>
      </p:sp>
      <p:sp>
        <p:nvSpPr>
          <p:cNvPr id="29" name="文本框 28"/>
          <p:cNvSpPr txBox="1"/>
          <p:nvPr/>
        </p:nvSpPr>
        <p:spPr>
          <a:xfrm>
            <a:off x="4339570" y="1156061"/>
            <a:ext cx="3512861" cy="707886"/>
          </a:xfrm>
          <a:prstGeom prst="rect">
            <a:avLst/>
          </a:prstGeom>
          <a:noFill/>
        </p:spPr>
        <p:txBody>
          <a:bodyPr wrap="square" rtlCol="0">
            <a:spAutoFit/>
            <a:scene3d>
              <a:camera prst="orthographicFront"/>
              <a:lightRig rig="threePt" dir="t"/>
            </a:scene3d>
            <a:sp3d contourW="12700"/>
          </a:bodyPr>
          <a:lstStyle/>
          <a:p>
            <a:pPr algn="ctr" defTabSz="457200"/>
            <a:r>
              <a:rPr lang="en-US" altLang="zh-CN" sz="4000" b="1" dirty="0">
                <a:solidFill>
                  <a:srgbClr val="CC0F12"/>
                </a:solidFill>
                <a:cs typeface="+mn-ea"/>
                <a:sym typeface="+mn-lt"/>
              </a:rPr>
              <a:t>PART 05</a:t>
            </a:r>
            <a:endParaRPr lang="zh-CN" altLang="en-US" sz="4000" b="1" dirty="0">
              <a:solidFill>
                <a:srgbClr val="CC0F12"/>
              </a:solidFill>
              <a:cs typeface="+mn-ea"/>
              <a:sym typeface="+mn-lt"/>
            </a:endParaRPr>
          </a:p>
        </p:txBody>
      </p:sp>
      <p:pic>
        <p:nvPicPr>
          <p:cNvPr id="6" name="图片 5" descr="图层 5656-01"/>
          <p:cNvPicPr/>
          <p:nvPr/>
        </p:nvPicPr>
        <p:blipFill>
          <a:blip r:embed="rId1" cstate="screen"/>
          <a:stretch>
            <a:fillRect/>
          </a:stretch>
        </p:blipFill>
        <p:spPr>
          <a:xfrm>
            <a:off x="4800340" y="1905684"/>
            <a:ext cx="2516505" cy="2179320"/>
          </a:xfrm>
          <a:prstGeom prst="rect">
            <a:avLst/>
          </a:prstGeom>
        </p:spPr>
      </p:pic>
      <p:pic>
        <p:nvPicPr>
          <p:cNvPr id="8" name="图片 7"/>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tretch>
            <a:fillRect/>
          </a:stretch>
        </p:blipFill>
        <p:spPr>
          <a:xfrm>
            <a:off x="2134926" y="299945"/>
            <a:ext cx="7697165" cy="6610126"/>
          </a:xfrm>
          <a:prstGeom prst="rect">
            <a:avLst/>
          </a:prstGeom>
        </p:spPr>
      </p:pic>
      <p:pic>
        <p:nvPicPr>
          <p:cNvPr id="2" name="图片 1"/>
          <p:cNvPicPr>
            <a:picLocks noChangeAspect="1"/>
          </p:cNvPicPr>
          <p:nvPr/>
        </p:nvPicPr>
        <p:blipFill>
          <a:blip r:embed="rId2" cstate="screen"/>
          <a:stretch>
            <a:fillRect/>
          </a:stretch>
        </p:blipFill>
        <p:spPr>
          <a:xfrm>
            <a:off x="3107757" y="299945"/>
            <a:ext cx="5949387" cy="912408"/>
          </a:xfrm>
          <a:prstGeom prst="rect">
            <a:avLst/>
          </a:prstGeom>
        </p:spPr>
      </p:pic>
      <p:sp>
        <p:nvSpPr>
          <p:cNvPr id="19" name="文本框 18"/>
          <p:cNvSpPr txBox="1"/>
          <p:nvPr/>
        </p:nvSpPr>
        <p:spPr>
          <a:xfrm>
            <a:off x="4143459" y="465182"/>
            <a:ext cx="3877985"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东方的明珠我的国</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8" name="文本框 7"/>
          <p:cNvSpPr txBox="1"/>
          <p:nvPr/>
        </p:nvSpPr>
        <p:spPr>
          <a:xfrm>
            <a:off x="3774093" y="1756872"/>
            <a:ext cx="6057998" cy="2400657"/>
          </a:xfrm>
          <a:prstGeom prst="rect">
            <a:avLst/>
          </a:prstGeom>
          <a:noFill/>
        </p:spPr>
        <p:txBody>
          <a:bodyPr wrap="square" rtlCol="0">
            <a:spAutoFit/>
          </a:bodyPr>
          <a:lstStyle/>
          <a:p>
            <a:pPr>
              <a:lnSpc>
                <a:spcPct val="150000"/>
              </a:lnSpc>
            </a:pPr>
            <a:r>
              <a:rPr lang="zh-CN" altLang="en-US" sz="2000" dirty="0">
                <a:solidFill>
                  <a:schemeClr val="tx1">
                    <a:lumMod val="65000"/>
                    <a:lumOff val="35000"/>
                  </a:schemeClr>
                </a:solidFill>
                <a:cs typeface="+mn-ea"/>
                <a:sym typeface="+mn-lt"/>
              </a:rPr>
              <a:t>转动地球仪，</a:t>
            </a:r>
            <a:endParaRPr lang="zh-CN" altLang="en-US" sz="2000" dirty="0">
              <a:solidFill>
                <a:schemeClr val="tx1">
                  <a:lumMod val="65000"/>
                  <a:lumOff val="35000"/>
                </a:schemeClr>
              </a:solidFill>
              <a:cs typeface="+mn-ea"/>
              <a:sym typeface="+mn-lt"/>
            </a:endParaRPr>
          </a:p>
          <a:p>
            <a:pPr>
              <a:lnSpc>
                <a:spcPct val="150000"/>
              </a:lnSpc>
            </a:pPr>
            <a:r>
              <a:rPr lang="zh-CN" altLang="en-US" sz="2000" dirty="0">
                <a:solidFill>
                  <a:schemeClr val="tx1">
                    <a:lumMod val="65000"/>
                    <a:lumOff val="35000"/>
                  </a:schemeClr>
                </a:solidFill>
                <a:cs typeface="+mn-ea"/>
                <a:sym typeface="+mn-lt"/>
              </a:rPr>
              <a:t>在世界的东方，</a:t>
            </a:r>
            <a:endParaRPr lang="zh-CN" altLang="en-US" sz="2000" dirty="0">
              <a:solidFill>
                <a:schemeClr val="tx1">
                  <a:lumMod val="65000"/>
                  <a:lumOff val="35000"/>
                </a:schemeClr>
              </a:solidFill>
              <a:cs typeface="+mn-ea"/>
              <a:sym typeface="+mn-lt"/>
            </a:endParaRPr>
          </a:p>
          <a:p>
            <a:pPr>
              <a:lnSpc>
                <a:spcPct val="150000"/>
              </a:lnSpc>
            </a:pPr>
            <a:r>
              <a:rPr lang="zh-CN" altLang="en-US" sz="2000" dirty="0">
                <a:solidFill>
                  <a:schemeClr val="tx1">
                    <a:lumMod val="65000"/>
                    <a:lumOff val="35000"/>
                  </a:schemeClr>
                </a:solidFill>
                <a:cs typeface="+mn-ea"/>
                <a:sym typeface="+mn-lt"/>
              </a:rPr>
              <a:t>有一只昂首挺立的雄鸡，</a:t>
            </a:r>
            <a:endParaRPr lang="zh-CN" altLang="en-US" sz="2000" dirty="0">
              <a:solidFill>
                <a:schemeClr val="tx1">
                  <a:lumMod val="65000"/>
                  <a:lumOff val="35000"/>
                </a:schemeClr>
              </a:solidFill>
              <a:cs typeface="+mn-ea"/>
              <a:sym typeface="+mn-lt"/>
            </a:endParaRPr>
          </a:p>
          <a:p>
            <a:pPr>
              <a:lnSpc>
                <a:spcPct val="150000"/>
              </a:lnSpc>
            </a:pPr>
            <a:r>
              <a:rPr lang="zh-CN" altLang="en-US" sz="2000" dirty="0">
                <a:solidFill>
                  <a:schemeClr val="tx1">
                    <a:lumMod val="65000"/>
                    <a:lumOff val="35000"/>
                  </a:schemeClr>
                </a:solidFill>
                <a:cs typeface="+mn-ea"/>
                <a:sym typeface="+mn-lt"/>
              </a:rPr>
              <a:t>面向着太平洋，</a:t>
            </a:r>
            <a:endParaRPr lang="zh-CN" altLang="en-US" sz="2000" dirty="0">
              <a:solidFill>
                <a:schemeClr val="tx1">
                  <a:lumMod val="65000"/>
                  <a:lumOff val="35000"/>
                </a:schemeClr>
              </a:solidFill>
              <a:cs typeface="+mn-ea"/>
              <a:sym typeface="+mn-lt"/>
            </a:endParaRPr>
          </a:p>
          <a:p>
            <a:pPr>
              <a:lnSpc>
                <a:spcPct val="150000"/>
              </a:lnSpc>
            </a:pPr>
            <a:r>
              <a:rPr lang="zh-CN" altLang="en-US" sz="2000" dirty="0">
                <a:solidFill>
                  <a:schemeClr val="tx1">
                    <a:lumMod val="65000"/>
                    <a:lumOff val="35000"/>
                  </a:schemeClr>
                </a:solidFill>
                <a:cs typeface="+mn-ea"/>
                <a:sym typeface="+mn-lt"/>
              </a:rPr>
              <a:t>这就是我们的祖国。 </a:t>
            </a:r>
            <a:endParaRPr lang="zh-CN" altLang="en-US" sz="2000" dirty="0">
              <a:solidFill>
                <a:schemeClr val="tx1">
                  <a:lumMod val="65000"/>
                  <a:lumOff val="35000"/>
                </a:schemeClr>
              </a:solidFill>
              <a:cs typeface="+mn-ea"/>
              <a:sym typeface="+mn-lt"/>
            </a:endParaRPr>
          </a:p>
        </p:txBody>
      </p:sp>
      <p:pic>
        <p:nvPicPr>
          <p:cNvPr id="17" name="图片 16" descr="H:\文件4\lj\包图网\小报\小报素材\素材02\7552e72ac6f7a2d79be8199fe3481af2.png"/>
          <p:cNvPicPr/>
          <p:nvPr/>
        </p:nvPicPr>
        <p:blipFill>
          <a:blip r:embed="rId5" cstate="screen"/>
          <a:srcRect/>
          <a:stretch>
            <a:fillRect/>
          </a:stretch>
        </p:blipFill>
        <p:spPr bwMode="auto">
          <a:xfrm>
            <a:off x="6414681" y="2005948"/>
            <a:ext cx="2502265" cy="1975363"/>
          </a:xfrm>
          <a:prstGeom prst="rect">
            <a:avLst/>
          </a:prstGeom>
          <a:noFill/>
          <a:ln w="9525">
            <a:noFill/>
            <a:miter lim="800000"/>
            <a:headEnd/>
            <a:tailEnd/>
          </a:ln>
        </p:spPr>
      </p:pic>
      <p:pic>
        <p:nvPicPr>
          <p:cNvPr id="18" name="图片 17" descr="22-01"/>
          <p:cNvPicPr/>
          <p:nvPr/>
        </p:nvPicPr>
        <p:blipFill>
          <a:blip r:embed="rId6"/>
          <a:stretch>
            <a:fillRect/>
          </a:stretch>
        </p:blipFill>
        <p:spPr>
          <a:xfrm>
            <a:off x="1478464" y="4370610"/>
            <a:ext cx="9010088" cy="2521868"/>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47"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par>
                          <p:cTn id="36" fill="hold">
                            <p:stCondLst>
                              <p:cond delay="3000"/>
                            </p:stCondLst>
                            <p:childTnLst>
                              <p:par>
                                <p:cTn id="37" presetID="45" presetClass="entr" presetSubtype="0" fill="hold" grpId="0" nodeType="afterEffect">
                                  <p:stCondLst>
                                    <p:cond delay="0"/>
                                  </p:stCondLst>
                                  <p:iterate type="lt">
                                    <p:tmPct val="10000"/>
                                  </p:iterate>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anim calcmode="lin" valueType="num">
                                      <p:cBhvr>
                                        <p:cTn id="40" dur="500" fill="hold"/>
                                        <p:tgtEl>
                                          <p:spTgt spid="8"/>
                                        </p:tgtEl>
                                        <p:attrNameLst>
                                          <p:attrName>ppt_w</p:attrName>
                                        </p:attrNameLst>
                                      </p:cBhvr>
                                      <p:tavLst>
                                        <p:tav tm="0" fmla="#ppt_w*sin(2.5*pi*$)">
                                          <p:val>
                                            <p:fltVal val="0"/>
                                          </p:val>
                                        </p:tav>
                                        <p:tav tm="100000">
                                          <p:val>
                                            <p:fltVal val="1"/>
                                          </p:val>
                                        </p:tav>
                                      </p:tavLst>
                                    </p:anim>
                                    <p:anim calcmode="lin" valueType="num">
                                      <p:cBhvr>
                                        <p:cTn id="41"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tretch>
            <a:fillRect/>
          </a:stretch>
        </p:blipFill>
        <p:spPr>
          <a:xfrm>
            <a:off x="2134926" y="299945"/>
            <a:ext cx="7697165" cy="6610126"/>
          </a:xfrm>
          <a:prstGeom prst="rect">
            <a:avLst/>
          </a:prstGeom>
        </p:spPr>
      </p:pic>
      <p:pic>
        <p:nvPicPr>
          <p:cNvPr id="2" name="图片 1"/>
          <p:cNvPicPr>
            <a:picLocks noChangeAspect="1"/>
          </p:cNvPicPr>
          <p:nvPr/>
        </p:nvPicPr>
        <p:blipFill>
          <a:blip r:embed="rId2" cstate="screen"/>
          <a:stretch>
            <a:fillRect/>
          </a:stretch>
        </p:blipFill>
        <p:spPr>
          <a:xfrm>
            <a:off x="3107757" y="299945"/>
            <a:ext cx="5949387" cy="912408"/>
          </a:xfrm>
          <a:prstGeom prst="rect">
            <a:avLst/>
          </a:prstGeom>
        </p:spPr>
      </p:pic>
      <p:sp>
        <p:nvSpPr>
          <p:cNvPr id="19" name="文本框 18"/>
          <p:cNvSpPr txBox="1"/>
          <p:nvPr/>
        </p:nvSpPr>
        <p:spPr>
          <a:xfrm>
            <a:off x="4143459" y="465182"/>
            <a:ext cx="3877985"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东方的明珠我的国</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pic>
        <p:nvPicPr>
          <p:cNvPr id="13" name="图片 12" descr="22-01"/>
          <p:cNvPicPr/>
          <p:nvPr/>
        </p:nvPicPr>
        <p:blipFill>
          <a:blip r:embed="rId5"/>
          <a:stretch>
            <a:fillRect/>
          </a:stretch>
        </p:blipFill>
        <p:spPr>
          <a:xfrm>
            <a:off x="1478464" y="4370610"/>
            <a:ext cx="9010088" cy="2521868"/>
          </a:xfrm>
          <a:prstGeom prst="rect">
            <a:avLst/>
          </a:prstGeom>
        </p:spPr>
      </p:pic>
      <p:sp>
        <p:nvSpPr>
          <p:cNvPr id="9" name="文本框 8"/>
          <p:cNvSpPr txBox="1"/>
          <p:nvPr/>
        </p:nvSpPr>
        <p:spPr>
          <a:xfrm>
            <a:off x="2954509" y="1377590"/>
            <a:ext cx="6057998" cy="461665"/>
          </a:xfrm>
          <a:prstGeom prst="rect">
            <a:avLst/>
          </a:prstGeom>
          <a:noFill/>
        </p:spPr>
        <p:txBody>
          <a:bodyPr wrap="square" rtlCol="0">
            <a:spAutoFit/>
          </a:bodyPr>
          <a:lstStyle/>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我的祖国，我爱你！</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p:txBody>
      </p:sp>
      <p:sp>
        <p:nvSpPr>
          <p:cNvPr id="11" name="TextBox 7"/>
          <p:cNvSpPr txBox="1"/>
          <p:nvPr/>
        </p:nvSpPr>
        <p:spPr>
          <a:xfrm>
            <a:off x="2989192" y="1907786"/>
            <a:ext cx="6186515"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我们伟大、可爱的祖国有着辽阔的疆域、美丽的山河、温和的气候、丰富的物产，创造出了令人羡慕的古代文明。我们的祖国象一颗璀璨耀眼的明珠，闪烁在东方。</a:t>
            </a:r>
            <a:endParaRPr lang="zh-CN" altLang="en-US" sz="1400" dirty="0">
              <a:solidFill>
                <a:schemeClr val="tx1">
                  <a:lumMod val="65000"/>
                  <a:lumOff val="35000"/>
                </a:schemeClr>
              </a:solidFill>
              <a:cs typeface="+mn-ea"/>
              <a:sym typeface="+mn-lt"/>
            </a:endParaRPr>
          </a:p>
        </p:txBody>
      </p:sp>
      <p:pic>
        <p:nvPicPr>
          <p:cNvPr id="12" name="imgShow"/>
          <p:cNvPicPr>
            <a:picLocks noChangeAspect="1" noChangeArrowheads="1"/>
          </p:cNvPicPr>
          <p:nvPr/>
        </p:nvPicPr>
        <p:blipFill>
          <a:blip r:embed="rId6" cstate="screen"/>
          <a:stretch>
            <a:fillRect/>
          </a:stretch>
        </p:blipFill>
        <p:spPr bwMode="auto">
          <a:xfrm rot="21162175">
            <a:off x="4119879" y="2801692"/>
            <a:ext cx="2050718" cy="129080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图片 13"/>
          <p:cNvPicPr>
            <a:picLocks noChangeAspect="1"/>
          </p:cNvPicPr>
          <p:nvPr/>
        </p:nvPicPr>
        <p:blipFill>
          <a:blip r:embed="rId7" cstate="screen"/>
          <a:stretch>
            <a:fillRect/>
          </a:stretch>
        </p:blipFill>
        <p:spPr>
          <a:xfrm rot="222102">
            <a:off x="6546056" y="2820648"/>
            <a:ext cx="1374676" cy="115348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47"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5" presetClass="entr" presetSubtype="0" fill="hold" grpId="0" nodeType="afterEffect">
                                  <p:stCondLst>
                                    <p:cond delay="0"/>
                                  </p:stCondLst>
                                  <p:iterate type="lt">
                                    <p:tmPct val="10000"/>
                                  </p:iterate>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anim calcmode="lin" valueType="num">
                                      <p:cBhvr>
                                        <p:cTn id="34" dur="500" fill="hold"/>
                                        <p:tgtEl>
                                          <p:spTgt spid="9"/>
                                        </p:tgtEl>
                                        <p:attrNameLst>
                                          <p:attrName>ppt_w</p:attrName>
                                        </p:attrNameLst>
                                      </p:cBhvr>
                                      <p:tavLst>
                                        <p:tav tm="0" fmla="#ppt_w*sin(2.5*pi*$)">
                                          <p:val>
                                            <p:fltVal val="0"/>
                                          </p:val>
                                        </p:tav>
                                        <p:tav tm="100000">
                                          <p:val>
                                            <p:fltVal val="1"/>
                                          </p:val>
                                        </p:tav>
                                      </p:tavLst>
                                    </p:anim>
                                    <p:anim calcmode="lin" valueType="num">
                                      <p:cBhvr>
                                        <p:cTn id="35"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8" presetClass="entr" presetSubtype="6" fill="hold" grpId="0" nodeType="clickEffect">
                                  <p:stCondLst>
                                    <p:cond delay="0"/>
                                  </p:stCondLst>
                                  <p:childTnLst>
                                    <p:set>
                                      <p:cBhvr>
                                        <p:cTn id="39" dur="1" fill="hold">
                                          <p:stCondLst>
                                            <p:cond delay="0"/>
                                          </p:stCondLst>
                                        </p:cTn>
                                        <p:tgtEl>
                                          <p:spTgt spid="11">
                                            <p:txEl>
                                              <p:pRg st="0" end="0"/>
                                            </p:txEl>
                                          </p:spTgt>
                                        </p:tgtEl>
                                        <p:attrNameLst>
                                          <p:attrName>style.visibility</p:attrName>
                                        </p:attrNameLst>
                                      </p:cBhvr>
                                      <p:to>
                                        <p:strVal val="visible"/>
                                      </p:to>
                                    </p:set>
                                    <p:animEffect transition="in" filter="strips(downRight)">
                                      <p:cBhvr>
                                        <p:cTn id="40" dur="900"/>
                                        <p:tgtEl>
                                          <p:spTgt spid="11">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 grpId="0"/>
      <p:bldP spid="11" grpId="0" build="allAtOnce"/>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1" cstate="print"/>
          <a:stretch>
            <a:fillRect/>
          </a:stretch>
        </p:blipFill>
        <p:spPr bwMode="auto">
          <a:xfrm flipH="1">
            <a:off x="5311959" y="3579508"/>
            <a:ext cx="6921500" cy="3558738"/>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9"/>
          <p:cNvPicPr>
            <a:picLocks noChangeAspect="1"/>
          </p:cNvPicPr>
          <p:nvPr/>
        </p:nvPicPr>
        <p:blipFill>
          <a:blip r:embed="rId2" cstate="screen"/>
          <a:stretch>
            <a:fillRect/>
          </a:stretch>
        </p:blipFill>
        <p:spPr>
          <a:xfrm>
            <a:off x="2134926" y="299945"/>
            <a:ext cx="7697165" cy="6610126"/>
          </a:xfrm>
          <a:prstGeom prst="rect">
            <a:avLst/>
          </a:prstGeom>
        </p:spPr>
      </p:pic>
      <p:pic>
        <p:nvPicPr>
          <p:cNvPr id="2" name="图片 1"/>
          <p:cNvPicPr>
            <a:picLocks noChangeAspect="1"/>
          </p:cNvPicPr>
          <p:nvPr/>
        </p:nvPicPr>
        <p:blipFill>
          <a:blip r:embed="rId3" cstate="screen"/>
          <a:stretch>
            <a:fillRect/>
          </a:stretch>
        </p:blipFill>
        <p:spPr>
          <a:xfrm>
            <a:off x="3107757" y="299945"/>
            <a:ext cx="5949387" cy="912408"/>
          </a:xfrm>
          <a:prstGeom prst="rect">
            <a:avLst/>
          </a:prstGeom>
        </p:spPr>
      </p:pic>
      <p:sp>
        <p:nvSpPr>
          <p:cNvPr id="19" name="文本框 18"/>
          <p:cNvSpPr txBox="1"/>
          <p:nvPr/>
        </p:nvSpPr>
        <p:spPr>
          <a:xfrm>
            <a:off x="4143459" y="465182"/>
            <a:ext cx="3877985"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东方的明珠我的国</a:t>
            </a:r>
            <a:endParaRPr lang="zh-CN" altLang="en-US" sz="3600" b="1" dirty="0">
              <a:solidFill>
                <a:srgbClr val="CC0F12"/>
              </a:solidFill>
              <a:cs typeface="+mn-ea"/>
              <a:sym typeface="+mn-lt"/>
            </a:endParaRPr>
          </a:p>
        </p:txBody>
      </p:sp>
      <p:pic>
        <p:nvPicPr>
          <p:cNvPr id="21" name="图片 20"/>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
        <p:nvSpPr>
          <p:cNvPr id="9" name="文本框 8"/>
          <p:cNvSpPr txBox="1"/>
          <p:nvPr/>
        </p:nvSpPr>
        <p:spPr>
          <a:xfrm>
            <a:off x="2858948" y="1668703"/>
            <a:ext cx="6057998" cy="461665"/>
          </a:xfrm>
          <a:prstGeom prst="rect">
            <a:avLst/>
          </a:prstGeom>
          <a:noFill/>
        </p:spPr>
        <p:txBody>
          <a:bodyPr wrap="square" rtlCol="0">
            <a:spAutoFit/>
          </a:bodyPr>
          <a:lstStyle/>
          <a:p>
            <a:pPr algn="ctr"/>
            <a:r>
              <a:rPr lang="zh-CN" altLang="en-US" sz="2400" dirty="0">
                <a:gradFill>
                  <a:gsLst>
                    <a:gs pos="100000">
                      <a:srgbClr val="FFC000"/>
                    </a:gs>
                    <a:gs pos="85000">
                      <a:srgbClr val="FF0000"/>
                    </a:gs>
                    <a:gs pos="0">
                      <a:srgbClr val="CC3300"/>
                    </a:gs>
                  </a:gsLst>
                  <a:path path="circle">
                    <a:fillToRect l="50000" t="-80000" r="50000" b="180000"/>
                  </a:path>
                </a:gradFill>
                <a:cs typeface="+mn-ea"/>
                <a:sym typeface="+mn-lt"/>
              </a:rPr>
              <a:t>我们伟大祖国就象母亲温暖的怀抱</a:t>
            </a:r>
            <a:endParaRPr lang="zh-CN" altLang="en-US" sz="2400" dirty="0">
              <a:gradFill>
                <a:gsLst>
                  <a:gs pos="100000">
                    <a:srgbClr val="FFC000"/>
                  </a:gs>
                  <a:gs pos="85000">
                    <a:srgbClr val="FF0000"/>
                  </a:gs>
                  <a:gs pos="0">
                    <a:srgbClr val="CC3300"/>
                  </a:gs>
                </a:gsLst>
                <a:path path="circle">
                  <a:fillToRect l="50000" t="-80000" r="50000" b="180000"/>
                </a:path>
              </a:gradFill>
              <a:cs typeface="+mn-ea"/>
              <a:sym typeface="+mn-lt"/>
            </a:endParaRPr>
          </a:p>
        </p:txBody>
      </p:sp>
      <p:sp>
        <p:nvSpPr>
          <p:cNvPr id="11" name="TextBox 7"/>
          <p:cNvSpPr txBox="1"/>
          <p:nvPr/>
        </p:nvSpPr>
        <p:spPr>
          <a:xfrm>
            <a:off x="3205564" y="2141740"/>
            <a:ext cx="5460327" cy="3647152"/>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我们祖国幅员，有１２６０平方公里（含３００万平方公里海洋国土）的疆域，是世界上最大的国家之一。它东起黑龙江和乌苏里江汇合处，西至帕米尔高原，东西横跨经度６２度，达５２００多公里，东西时差４小时以上。当乌苏里江被朝霞映红的时候，帕米尔高原上还是星斗满天。它的北端在黑龙江省漠河以北的黑龙江主航道中心线上，南端到南沙群岛的曾母暗沙，纵跨纬度４９度，南北相距５５００多公里。跨越赤道带、热带、亚热带、暖温带、温带、寒温带六个温度带，温差非常明显。当北国进入千里冰封、万里雪飘的寒冬季节时，南海诸岛仍是鸟语花香、绿树成荫的春夏景色。</a:t>
            </a:r>
            <a:endParaRPr lang="zh-CN" altLang="en-US" sz="1400" dirty="0">
              <a:solidFill>
                <a:schemeClr val="tx1">
                  <a:lumMod val="65000"/>
                  <a:lumOff val="35000"/>
                </a:schemeClr>
              </a:solidFill>
              <a:cs typeface="+mn-ea"/>
              <a:sym typeface="+mn-lt"/>
            </a:endParaRPr>
          </a:p>
          <a:p>
            <a:pPr>
              <a:lnSpc>
                <a:spcPct val="150000"/>
              </a:lnSpc>
            </a:pPr>
            <a:r>
              <a:rPr lang="zh-CN" altLang="en-US" sz="1400" dirty="0">
                <a:solidFill>
                  <a:schemeClr val="tx1">
                    <a:lumMod val="65000"/>
                    <a:lumOff val="35000"/>
                  </a:schemeClr>
                </a:solidFill>
                <a:cs typeface="+mn-ea"/>
                <a:sym typeface="+mn-lt"/>
              </a:rPr>
              <a:t>我们伟大祖国气候温和，大部分地区处于温带，不冷不热，就象母亲温暖的怀抱，最适宜中华儿女劳动、繁衍、生息。 </a:t>
            </a:r>
            <a:endParaRPr lang="zh-CN" altLang="en-US" sz="1400" dirty="0">
              <a:solidFill>
                <a:schemeClr val="tx1">
                  <a:lumMod val="65000"/>
                  <a:lumOff val="35000"/>
                </a:schemeClr>
              </a:solidFill>
              <a:cs typeface="+mn-ea"/>
              <a:sym typeface="+mn-lt"/>
            </a:endParaRPr>
          </a:p>
        </p:txBody>
      </p:sp>
      <p:pic>
        <p:nvPicPr>
          <p:cNvPr id="16" name="图片 15" descr="256"/>
          <p:cNvPicPr/>
          <p:nvPr/>
        </p:nvPicPr>
        <p:blipFill>
          <a:blip r:embed="rId6" cstate="screen"/>
          <a:srcRect/>
          <a:stretch>
            <a:fillRect/>
          </a:stretch>
        </p:blipFill>
        <p:spPr>
          <a:xfrm>
            <a:off x="9268739" y="2155303"/>
            <a:ext cx="2606040" cy="1449705"/>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500"/>
                            </p:stCondLst>
                            <p:childTnLst>
                              <p:par>
                                <p:cTn id="32" presetID="45" presetClass="entr" presetSubtype="0" fill="hold" grpId="0" nodeType="afterEffect">
                                  <p:stCondLst>
                                    <p:cond delay="0"/>
                                  </p:stCondLst>
                                  <p:iterate type="lt">
                                    <p:tmPct val="10000"/>
                                  </p:iterate>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ppt_w</p:attrName>
                                        </p:attrNameLst>
                                      </p:cBhvr>
                                      <p:tavLst>
                                        <p:tav tm="0" fmla="#ppt_w*sin(2.5*pi*$)">
                                          <p:val>
                                            <p:fltVal val="0"/>
                                          </p:val>
                                        </p:tav>
                                        <p:tav tm="100000">
                                          <p:val>
                                            <p:fltVal val="1"/>
                                          </p:val>
                                        </p:tav>
                                      </p:tavLst>
                                    </p:anim>
                                    <p:anim calcmode="lin" valueType="num">
                                      <p:cBhvr>
                                        <p:cTn id="36"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8" presetClass="entr" presetSubtype="6" fill="hold" grpId="0" nodeType="click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Effect transition="in" filter="strips(downRight)">
                                      <p:cBhvr>
                                        <p:cTn id="41" dur="900"/>
                                        <p:tgtEl>
                                          <p:spTgt spid="11">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8" presetClass="entr" presetSubtype="6" fill="hold" grpId="0" nodeType="clickEffect">
                                  <p:stCondLst>
                                    <p:cond delay="0"/>
                                  </p:stCondLst>
                                  <p:childTnLst>
                                    <p:set>
                                      <p:cBhvr>
                                        <p:cTn id="45" dur="1" fill="hold">
                                          <p:stCondLst>
                                            <p:cond delay="0"/>
                                          </p:stCondLst>
                                        </p:cTn>
                                        <p:tgtEl>
                                          <p:spTgt spid="11">
                                            <p:txEl>
                                              <p:pRg st="1" end="1"/>
                                            </p:txEl>
                                          </p:spTgt>
                                        </p:tgtEl>
                                        <p:attrNameLst>
                                          <p:attrName>style.visibility</p:attrName>
                                        </p:attrNameLst>
                                      </p:cBhvr>
                                      <p:to>
                                        <p:strVal val="visible"/>
                                      </p:to>
                                    </p:set>
                                    <p:animEffect transition="in" filter="strips(downRight)">
                                      <p:cBhvr>
                                        <p:cTn id="46" dur="900"/>
                                        <p:tgtEl>
                                          <p:spTgt spid="11">
                                            <p:txEl>
                                              <p:pRg st="1" end="1"/>
                                            </p:txEl>
                                          </p:spTgt>
                                        </p:tgtEl>
                                      </p:cBhvr>
                                    </p:animEffect>
                                  </p:childTnLst>
                                </p:cTn>
                              </p:par>
                            </p:childTnLst>
                          </p:cTn>
                        </p:par>
                        <p:par>
                          <p:cTn id="47" fill="hold">
                            <p:stCondLst>
                              <p:cond delay="1000"/>
                            </p:stCondLst>
                            <p:childTnLst>
                              <p:par>
                                <p:cTn id="48" presetID="42" presetClass="entr" presetSubtype="0"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 grpId="0"/>
      <p:bldP spid="11" grpId="0" build="allAtOnce"/>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52" descr="图层 7 副本 3-01"/>
          <p:cNvPicPr/>
          <p:nvPr/>
        </p:nvPicPr>
        <p:blipFill>
          <a:blip r:embed="rId1"/>
          <a:stretch>
            <a:fillRect/>
          </a:stretch>
        </p:blipFill>
        <p:spPr>
          <a:xfrm flipH="1">
            <a:off x="7156306" y="-70338"/>
            <a:ext cx="5035694" cy="6928338"/>
          </a:xfrm>
          <a:prstGeom prst="rect">
            <a:avLst/>
          </a:prstGeom>
        </p:spPr>
      </p:pic>
      <p:sp>
        <p:nvSpPr>
          <p:cNvPr id="109" name="文本框 108"/>
          <p:cNvSpPr txBox="1"/>
          <p:nvPr/>
        </p:nvSpPr>
        <p:spPr>
          <a:xfrm>
            <a:off x="789361" y="3851466"/>
            <a:ext cx="7521480" cy="400110"/>
          </a:xfrm>
          <a:prstGeom prst="rect">
            <a:avLst/>
          </a:prstGeom>
          <a:noFill/>
        </p:spPr>
        <p:txBody>
          <a:bodyPr wrap="square" rtlCol="0">
            <a:spAutoFit/>
          </a:bodyPr>
          <a:lstStyle/>
          <a:p>
            <a:pPr algn="ctr">
              <a:defRPr/>
            </a:pPr>
            <a:r>
              <a:rPr lang="zh-CN" altLang="en-US" sz="2000" kern="0" dirty="0">
                <a:ln w="3175">
                  <a:noFill/>
                </a:ln>
                <a:solidFill>
                  <a:schemeClr val="tx1">
                    <a:lumMod val="85000"/>
                    <a:lumOff val="15000"/>
                  </a:schemeClr>
                </a:solidFill>
                <a:cs typeface="+mn-ea"/>
                <a:sym typeface="+mn-lt"/>
              </a:rPr>
              <a:t>清明扫墓   缅怀革命先烈   清明节主体班会</a:t>
            </a:r>
            <a:endParaRPr lang="zh-CN" altLang="en-US" sz="2000" kern="0" dirty="0">
              <a:ln w="3175">
                <a:noFill/>
              </a:ln>
              <a:solidFill>
                <a:schemeClr val="tx1">
                  <a:lumMod val="85000"/>
                  <a:lumOff val="15000"/>
                </a:schemeClr>
              </a:solidFill>
              <a:cs typeface="+mn-ea"/>
              <a:sym typeface="+mn-lt"/>
            </a:endParaRPr>
          </a:p>
        </p:txBody>
      </p:sp>
      <p:pic>
        <p:nvPicPr>
          <p:cNvPr id="22" name="图片 21" descr="ca2585ec5084710c8fbcab582514e19b-01"/>
          <p:cNvPicPr/>
          <p:nvPr/>
        </p:nvPicPr>
        <p:blipFill>
          <a:blip r:embed="rId2" cstate="screen"/>
          <a:stretch>
            <a:fillRect/>
          </a:stretch>
        </p:blipFill>
        <p:spPr>
          <a:xfrm flipH="1">
            <a:off x="6349338" y="4618985"/>
            <a:ext cx="2065456" cy="2239016"/>
          </a:xfrm>
          <a:prstGeom prst="rect">
            <a:avLst/>
          </a:prstGeom>
        </p:spPr>
      </p:pic>
      <p:sp>
        <p:nvSpPr>
          <p:cNvPr id="14" name="文本框 15"/>
          <p:cNvSpPr txBox="1"/>
          <p:nvPr/>
        </p:nvSpPr>
        <p:spPr>
          <a:xfrm>
            <a:off x="1112048" y="2020697"/>
            <a:ext cx="1657422" cy="1594485"/>
          </a:xfrm>
          <a:prstGeom prst="rect">
            <a:avLst/>
          </a:prstGeom>
          <a:noFill/>
          <a:ln>
            <a:noFill/>
          </a:ln>
          <a:effectLst/>
        </p:spPr>
        <p:txBody>
          <a:bodyPr rot="0" spcFirstLastPara="0" vert="horz" wrap="square" lIns="91440" tIns="45720" rIns="91440" bIns="45720" numCol="1" spcCol="0" rtlCol="0" fromWordArt="0" anchor="t" anchorCtr="0" forceAA="0" compatLnSpc="1">
            <a:noAutofit/>
          </a:bodyPr>
          <a:lstStyle/>
          <a:p>
            <a:pPr indent="266700" algn="dist">
              <a:spcAft>
                <a:spcPts val="0"/>
              </a:spcAft>
            </a:pPr>
            <a:r>
              <a:rPr lang="zh-CN" altLang="en-US" sz="10000" kern="100" dirty="0">
                <a:ln>
                  <a:noFill/>
                </a:ln>
                <a:solidFill>
                  <a:srgbClr val="CC0F12"/>
                </a:solidFill>
                <a:latin typeface="汉仪大宋简" panose="02010609000101010101" pitchFamily="49" charset="-122"/>
                <a:ea typeface="汉仪大宋简" panose="02010609000101010101" pitchFamily="49" charset="-122"/>
                <a:cs typeface="+mn-ea"/>
                <a:sym typeface="+mn-lt"/>
              </a:rPr>
              <a:t>谢</a:t>
            </a:r>
            <a:endParaRPr lang="zh-CN" sz="10000" kern="100" dirty="0">
              <a:solidFill>
                <a:srgbClr val="CC0F12"/>
              </a:solidFill>
              <a:latin typeface="汉仪大宋简" panose="02010609000101010101" pitchFamily="49" charset="-122"/>
              <a:ea typeface="汉仪大宋简" panose="02010609000101010101" pitchFamily="49" charset="-122"/>
              <a:cs typeface="+mn-ea"/>
              <a:sym typeface="+mn-lt"/>
            </a:endParaRPr>
          </a:p>
        </p:txBody>
      </p:sp>
      <p:sp>
        <p:nvSpPr>
          <p:cNvPr id="15" name="文本框 14"/>
          <p:cNvSpPr txBox="1"/>
          <p:nvPr/>
        </p:nvSpPr>
        <p:spPr>
          <a:xfrm rot="657836">
            <a:off x="2517681" y="1941838"/>
            <a:ext cx="1657422" cy="1594485"/>
          </a:xfrm>
          <a:prstGeom prst="rect">
            <a:avLst/>
          </a:prstGeom>
          <a:noFill/>
          <a:ln>
            <a:noFill/>
          </a:ln>
          <a:effectLst/>
        </p:spPr>
        <p:txBody>
          <a:bodyPr rot="0" spcFirstLastPara="0" vert="horz" wrap="square" lIns="91440" tIns="45720" rIns="91440" bIns="45720" numCol="1" spcCol="0" rtlCol="0" fromWordArt="0" anchor="t" anchorCtr="0" forceAA="0" compatLnSpc="1">
            <a:noAutofit/>
          </a:bodyPr>
          <a:lstStyle/>
          <a:p>
            <a:pPr indent="266700" algn="dist">
              <a:spcAft>
                <a:spcPts val="0"/>
              </a:spcAft>
            </a:pPr>
            <a:r>
              <a:rPr lang="zh-CN" altLang="en-US" sz="10000" kern="100" dirty="0">
                <a:ln>
                  <a:noFill/>
                </a:ln>
                <a:solidFill>
                  <a:srgbClr val="CC0F12"/>
                </a:solidFill>
                <a:latin typeface="汉仪大宋简" panose="02010609000101010101" pitchFamily="49" charset="-122"/>
                <a:ea typeface="汉仪大宋简" panose="02010609000101010101" pitchFamily="49" charset="-122"/>
                <a:cs typeface="+mn-ea"/>
                <a:sym typeface="+mn-lt"/>
              </a:rPr>
              <a:t>谢</a:t>
            </a:r>
            <a:endParaRPr lang="zh-CN" sz="10000" kern="100" dirty="0">
              <a:solidFill>
                <a:srgbClr val="CC0F12"/>
              </a:solidFill>
              <a:latin typeface="汉仪大宋简" panose="02010609000101010101" pitchFamily="49" charset="-122"/>
              <a:ea typeface="汉仪大宋简" panose="02010609000101010101" pitchFamily="49" charset="-122"/>
              <a:cs typeface="+mn-ea"/>
              <a:sym typeface="+mn-lt"/>
            </a:endParaRPr>
          </a:p>
        </p:txBody>
      </p:sp>
      <p:sp>
        <p:nvSpPr>
          <p:cNvPr id="16" name="文本框 15"/>
          <p:cNvSpPr txBox="1"/>
          <p:nvPr/>
        </p:nvSpPr>
        <p:spPr>
          <a:xfrm rot="21068324">
            <a:off x="4036230" y="1978381"/>
            <a:ext cx="1657422" cy="1594485"/>
          </a:xfrm>
          <a:prstGeom prst="rect">
            <a:avLst/>
          </a:prstGeom>
          <a:noFill/>
          <a:ln>
            <a:noFill/>
          </a:ln>
          <a:effectLst/>
        </p:spPr>
        <p:txBody>
          <a:bodyPr rot="0" spcFirstLastPara="0" vert="horz" wrap="square" lIns="91440" tIns="45720" rIns="91440" bIns="45720" numCol="1" spcCol="0" rtlCol="0" fromWordArt="0" anchor="t" anchorCtr="0" forceAA="0" compatLnSpc="1">
            <a:noAutofit/>
          </a:bodyPr>
          <a:lstStyle/>
          <a:p>
            <a:pPr indent="266700" algn="dist">
              <a:spcAft>
                <a:spcPts val="0"/>
              </a:spcAft>
            </a:pPr>
            <a:r>
              <a:rPr lang="zh-CN" altLang="en-US" sz="10000" kern="100" dirty="0">
                <a:ln>
                  <a:noFill/>
                </a:ln>
                <a:solidFill>
                  <a:srgbClr val="CC0F12"/>
                </a:solidFill>
                <a:latin typeface="汉仪大宋简" panose="02010609000101010101" pitchFamily="49" charset="-122"/>
                <a:ea typeface="汉仪大宋简" panose="02010609000101010101" pitchFamily="49" charset="-122"/>
                <a:cs typeface="+mn-ea"/>
                <a:sym typeface="+mn-lt"/>
              </a:rPr>
              <a:t>观</a:t>
            </a:r>
            <a:endParaRPr lang="zh-CN" sz="10000" kern="100" dirty="0">
              <a:solidFill>
                <a:srgbClr val="CC0F12"/>
              </a:solidFill>
              <a:latin typeface="汉仪大宋简" panose="02010609000101010101" pitchFamily="49" charset="-122"/>
              <a:ea typeface="汉仪大宋简" panose="02010609000101010101" pitchFamily="49" charset="-122"/>
              <a:cs typeface="+mn-ea"/>
              <a:sym typeface="+mn-lt"/>
            </a:endParaRPr>
          </a:p>
        </p:txBody>
      </p:sp>
      <p:sp>
        <p:nvSpPr>
          <p:cNvPr id="17" name="文本框 16"/>
          <p:cNvSpPr txBox="1"/>
          <p:nvPr/>
        </p:nvSpPr>
        <p:spPr>
          <a:xfrm rot="174212">
            <a:off x="5616433" y="1871863"/>
            <a:ext cx="1657422" cy="1594485"/>
          </a:xfrm>
          <a:prstGeom prst="rect">
            <a:avLst/>
          </a:prstGeom>
          <a:noFill/>
          <a:ln>
            <a:noFill/>
          </a:ln>
          <a:effectLst/>
        </p:spPr>
        <p:txBody>
          <a:bodyPr rot="0" spcFirstLastPara="0" vert="horz" wrap="square" lIns="91440" tIns="45720" rIns="91440" bIns="45720" numCol="1" spcCol="0" rtlCol="0" fromWordArt="0" anchor="t" anchorCtr="0" forceAA="0" compatLnSpc="1">
            <a:noAutofit/>
          </a:bodyPr>
          <a:lstStyle/>
          <a:p>
            <a:pPr indent="266700" algn="dist">
              <a:spcAft>
                <a:spcPts val="0"/>
              </a:spcAft>
            </a:pPr>
            <a:r>
              <a:rPr lang="zh-CN" altLang="en-US" sz="10000" kern="100" dirty="0">
                <a:ln>
                  <a:noFill/>
                </a:ln>
                <a:solidFill>
                  <a:srgbClr val="CC0F12"/>
                </a:solidFill>
                <a:latin typeface="汉仪大宋简" panose="02010609000101010101" pitchFamily="49" charset="-122"/>
                <a:ea typeface="汉仪大宋简" panose="02010609000101010101" pitchFamily="49" charset="-122"/>
                <a:cs typeface="+mn-ea"/>
                <a:sym typeface="+mn-lt"/>
              </a:rPr>
              <a:t>看</a:t>
            </a:r>
            <a:endParaRPr lang="zh-CN" sz="10000" kern="100" dirty="0">
              <a:solidFill>
                <a:srgbClr val="CC0F12"/>
              </a:solidFill>
              <a:latin typeface="汉仪大宋简" panose="02010609000101010101" pitchFamily="49" charset="-122"/>
              <a:ea typeface="汉仪大宋简" panose="02010609000101010101" pitchFamily="49"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randombar(horizontal)">
                                      <p:cBhvr>
                                        <p:cTn id="12" dur="500"/>
                                        <p:tgtEl>
                                          <p:spTgt spid="22"/>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9"/>
                                        </p:tgtEl>
                                        <p:attrNameLst>
                                          <p:attrName>style.visibility</p:attrName>
                                        </p:attrNameLst>
                                      </p:cBhvr>
                                      <p:to>
                                        <p:strVal val="visible"/>
                                      </p:to>
                                    </p:set>
                                    <p:anim calcmode="lin" valueType="num">
                                      <p:cBhvr additive="base">
                                        <p:cTn id="33" dur="1000"/>
                                        <p:tgtEl>
                                          <p:spTgt spid="109"/>
                                        </p:tgtEl>
                                        <p:attrNameLst>
                                          <p:attrName>ppt_y</p:attrName>
                                        </p:attrNameLst>
                                      </p:cBhvr>
                                      <p:tavLst>
                                        <p:tav tm="0">
                                          <p:val>
                                            <p:strVal val="#ppt_y+#ppt_h*1.125000"/>
                                          </p:val>
                                        </p:tav>
                                        <p:tav tm="100000">
                                          <p:val>
                                            <p:strVal val="#ppt_y"/>
                                          </p:val>
                                        </p:tav>
                                      </p:tavLst>
                                    </p:anim>
                                    <p:animEffect transition="in" filter="wipe(up)">
                                      <p:cBhvr>
                                        <p:cTn id="34" dur="1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4" grpId="0"/>
      <p:bldP spid="15" grpId="0"/>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4593023" y="4218722"/>
            <a:ext cx="3005951" cy="769441"/>
          </a:xfrm>
          <a:prstGeom prst="rect">
            <a:avLst/>
          </a:prstGeom>
          <a:noFill/>
        </p:spPr>
        <p:txBody>
          <a:bodyPr wrap="none" rtlCol="0">
            <a:spAutoFit/>
            <a:scene3d>
              <a:camera prst="orthographicFront"/>
              <a:lightRig rig="threePt" dir="t"/>
            </a:scene3d>
            <a:sp3d contourW="12700"/>
          </a:bodyPr>
          <a:lstStyle/>
          <a:p>
            <a:pPr algn="ctr" defTabSz="457200"/>
            <a:r>
              <a:rPr lang="zh-CN" altLang="en-US" sz="4400" b="1" dirty="0">
                <a:solidFill>
                  <a:srgbClr val="000000">
                    <a:lumMod val="85000"/>
                    <a:lumOff val="15000"/>
                  </a:srgbClr>
                </a:solidFill>
                <a:cs typeface="+mn-ea"/>
                <a:sym typeface="+mn-lt"/>
              </a:rPr>
              <a:t>清明节概述</a:t>
            </a:r>
            <a:endParaRPr lang="zh-CN" altLang="en-US" sz="4400" b="1" dirty="0">
              <a:solidFill>
                <a:srgbClr val="000000">
                  <a:lumMod val="85000"/>
                  <a:lumOff val="15000"/>
                </a:srgbClr>
              </a:solidFill>
              <a:cs typeface="+mn-ea"/>
              <a:sym typeface="+mn-lt"/>
            </a:endParaRPr>
          </a:p>
        </p:txBody>
      </p:sp>
      <p:sp>
        <p:nvSpPr>
          <p:cNvPr id="28" name="文本框 27"/>
          <p:cNvSpPr txBox="1"/>
          <p:nvPr/>
        </p:nvSpPr>
        <p:spPr>
          <a:xfrm>
            <a:off x="3225798" y="5029900"/>
            <a:ext cx="5740402" cy="461665"/>
          </a:xfrm>
          <a:prstGeom prst="rect">
            <a:avLst/>
          </a:prstGeom>
          <a:noFill/>
        </p:spPr>
        <p:txBody>
          <a:bodyPr wrap="square" rtlCol="0">
            <a:spAutoFit/>
            <a:scene3d>
              <a:camera prst="orthographicFront"/>
              <a:lightRig rig="threePt" dir="t"/>
            </a:scene3d>
            <a:sp3d contourW="12700"/>
          </a:bodyPr>
          <a:lstStyle/>
          <a:p>
            <a:pPr algn="ctr" defTabSz="457200"/>
            <a:r>
              <a:rPr lang="zh-CN" altLang="en-US" sz="1200" dirty="0">
                <a:solidFill>
                  <a:srgbClr val="FFFFFF">
                    <a:lumMod val="50000"/>
                  </a:srgbClr>
                </a:solidFill>
                <a:cs typeface="+mn-ea"/>
                <a:sym typeface="+mn-lt"/>
              </a:rPr>
              <a:t>地球每</a:t>
            </a:r>
            <a:r>
              <a:rPr lang="en-US" altLang="zh-CN" sz="1200" dirty="0">
                <a:solidFill>
                  <a:srgbClr val="FFFFFF">
                    <a:lumMod val="50000"/>
                  </a:srgbClr>
                </a:solidFill>
                <a:cs typeface="+mn-ea"/>
                <a:sym typeface="+mn-lt"/>
              </a:rPr>
              <a:t>365</a:t>
            </a:r>
            <a:r>
              <a:rPr lang="zh-CN" altLang="en-US" sz="1200" dirty="0">
                <a:solidFill>
                  <a:srgbClr val="FFFFFF">
                    <a:lumMod val="50000"/>
                  </a:srgbClr>
                </a:solidFill>
                <a:cs typeface="+mn-ea"/>
                <a:sym typeface="+mn-lt"/>
              </a:rPr>
              <a:t>天</a:t>
            </a:r>
            <a:r>
              <a:rPr lang="en-US" altLang="zh-CN" sz="1200" dirty="0">
                <a:solidFill>
                  <a:srgbClr val="FFFFFF">
                    <a:lumMod val="50000"/>
                  </a:srgbClr>
                </a:solidFill>
                <a:cs typeface="+mn-ea"/>
                <a:sym typeface="+mn-lt"/>
              </a:rPr>
              <a:t>5</a:t>
            </a:r>
            <a:r>
              <a:rPr lang="zh-CN" altLang="en-US" sz="1200" dirty="0">
                <a:solidFill>
                  <a:srgbClr val="FFFFFF">
                    <a:lumMod val="50000"/>
                  </a:srgbClr>
                </a:solidFill>
                <a:cs typeface="+mn-ea"/>
                <a:sym typeface="+mn-lt"/>
              </a:rPr>
              <a:t>时</a:t>
            </a:r>
            <a:r>
              <a:rPr lang="en-US" altLang="zh-CN" sz="1200" dirty="0">
                <a:solidFill>
                  <a:srgbClr val="FFFFFF">
                    <a:lumMod val="50000"/>
                  </a:srgbClr>
                </a:solidFill>
                <a:cs typeface="+mn-ea"/>
                <a:sym typeface="+mn-lt"/>
              </a:rPr>
              <a:t>48</a:t>
            </a:r>
            <a:r>
              <a:rPr lang="zh-CN" altLang="en-US" sz="1200" dirty="0">
                <a:solidFill>
                  <a:srgbClr val="FFFFFF">
                    <a:lumMod val="50000"/>
                  </a:srgbClr>
                </a:solidFill>
                <a:cs typeface="+mn-ea"/>
                <a:sym typeface="+mn-lt"/>
              </a:rPr>
              <a:t>分</a:t>
            </a:r>
            <a:r>
              <a:rPr lang="en-US" altLang="zh-CN" sz="1200" dirty="0">
                <a:solidFill>
                  <a:srgbClr val="FFFFFF">
                    <a:lumMod val="50000"/>
                  </a:srgbClr>
                </a:solidFill>
                <a:cs typeface="+mn-ea"/>
                <a:sym typeface="+mn-lt"/>
              </a:rPr>
              <a:t>46</a:t>
            </a:r>
            <a:r>
              <a:rPr lang="zh-CN" altLang="en-US" sz="1200" dirty="0">
                <a:solidFill>
                  <a:srgbClr val="FFFFFF">
                    <a:lumMod val="50000"/>
                  </a:srgbClr>
                </a:solidFill>
                <a:cs typeface="+mn-ea"/>
                <a:sym typeface="+mn-lt"/>
              </a:rPr>
              <a:t>秒</a:t>
            </a:r>
            <a:r>
              <a:rPr lang="en-US" altLang="zh-CN" sz="1200" dirty="0">
                <a:solidFill>
                  <a:srgbClr val="FFFFFF">
                    <a:lumMod val="50000"/>
                  </a:srgbClr>
                </a:solidFill>
                <a:cs typeface="+mn-ea"/>
                <a:sym typeface="+mn-lt"/>
              </a:rPr>
              <a:t>〔</a:t>
            </a:r>
            <a:r>
              <a:rPr lang="zh-CN" altLang="en-US" sz="1200" dirty="0">
                <a:solidFill>
                  <a:srgbClr val="FFFFFF">
                    <a:lumMod val="50000"/>
                  </a:srgbClr>
                </a:solidFill>
                <a:cs typeface="+mn-ea"/>
                <a:sym typeface="+mn-lt"/>
              </a:rPr>
              <a:t>精确</a:t>
            </a:r>
            <a:r>
              <a:rPr lang="en-US" altLang="zh-CN" sz="1200" dirty="0">
                <a:solidFill>
                  <a:srgbClr val="FFFFFF">
                    <a:lumMod val="50000"/>
                  </a:srgbClr>
                </a:solidFill>
                <a:cs typeface="+mn-ea"/>
                <a:sym typeface="+mn-lt"/>
              </a:rPr>
              <a:t>〕</a:t>
            </a:r>
            <a:r>
              <a:rPr lang="zh-CN" altLang="en-US" sz="1200" dirty="0">
                <a:solidFill>
                  <a:srgbClr val="FFFFFF">
                    <a:lumMod val="50000"/>
                  </a:srgbClr>
                </a:solidFill>
                <a:cs typeface="+mn-ea"/>
                <a:sym typeface="+mn-lt"/>
              </a:rPr>
              <a:t>，围绕太阳公转一周，每天</a:t>
            </a:r>
            <a:r>
              <a:rPr lang="en-US" altLang="zh-CN" sz="1200" dirty="0">
                <a:solidFill>
                  <a:srgbClr val="FFFFFF">
                    <a:lumMod val="50000"/>
                  </a:srgbClr>
                </a:solidFill>
                <a:cs typeface="+mn-ea"/>
                <a:sym typeface="+mn-lt"/>
              </a:rPr>
              <a:t>24</a:t>
            </a:r>
            <a:r>
              <a:rPr lang="zh-CN" altLang="en-US" sz="1200" dirty="0">
                <a:solidFill>
                  <a:srgbClr val="FFFFFF">
                    <a:lumMod val="50000"/>
                  </a:srgbClr>
                </a:solidFill>
                <a:cs typeface="+mn-ea"/>
                <a:sym typeface="+mn-lt"/>
              </a:rPr>
              <a:t>小时还要自转一次。由于地球旋转的轨道面同赤道面不是一致的，而是保持一定的倾斜</a:t>
            </a:r>
            <a:endParaRPr lang="en-US" altLang="zh-CN" sz="1200" dirty="0">
              <a:solidFill>
                <a:srgbClr val="FFFFFF">
                  <a:lumMod val="50000"/>
                </a:srgbClr>
              </a:solidFill>
              <a:cs typeface="+mn-ea"/>
              <a:sym typeface="+mn-lt"/>
            </a:endParaRPr>
          </a:p>
        </p:txBody>
      </p:sp>
      <p:sp>
        <p:nvSpPr>
          <p:cNvPr id="29" name="文本框 28"/>
          <p:cNvSpPr txBox="1"/>
          <p:nvPr/>
        </p:nvSpPr>
        <p:spPr>
          <a:xfrm>
            <a:off x="4339570" y="1156061"/>
            <a:ext cx="3512861" cy="707886"/>
          </a:xfrm>
          <a:prstGeom prst="rect">
            <a:avLst/>
          </a:prstGeom>
          <a:noFill/>
        </p:spPr>
        <p:txBody>
          <a:bodyPr wrap="square" rtlCol="0">
            <a:spAutoFit/>
            <a:scene3d>
              <a:camera prst="orthographicFront"/>
              <a:lightRig rig="threePt" dir="t"/>
            </a:scene3d>
            <a:sp3d contourW="12700"/>
          </a:bodyPr>
          <a:lstStyle/>
          <a:p>
            <a:pPr algn="ctr" defTabSz="457200"/>
            <a:r>
              <a:rPr lang="en-US" altLang="zh-CN" sz="4000" b="1" dirty="0">
                <a:solidFill>
                  <a:srgbClr val="CC0F12"/>
                </a:solidFill>
                <a:cs typeface="+mn-ea"/>
                <a:sym typeface="+mn-lt"/>
              </a:rPr>
              <a:t>PART 01</a:t>
            </a:r>
            <a:endParaRPr lang="zh-CN" altLang="en-US" sz="4000" b="1" dirty="0">
              <a:solidFill>
                <a:srgbClr val="CC0F12"/>
              </a:solidFill>
              <a:cs typeface="+mn-ea"/>
              <a:sym typeface="+mn-lt"/>
            </a:endParaRPr>
          </a:p>
        </p:txBody>
      </p:sp>
      <p:pic>
        <p:nvPicPr>
          <p:cNvPr id="31" name="图片 30" descr="图层 5656-01"/>
          <p:cNvPicPr/>
          <p:nvPr/>
        </p:nvPicPr>
        <p:blipFill>
          <a:blip r:embed="rId1" cstate="screen"/>
          <a:stretch>
            <a:fillRect/>
          </a:stretch>
        </p:blipFill>
        <p:spPr>
          <a:xfrm>
            <a:off x="4800340" y="1905684"/>
            <a:ext cx="2516505" cy="2179320"/>
          </a:xfrm>
          <a:prstGeom prst="rect">
            <a:avLst/>
          </a:prstGeom>
        </p:spPr>
      </p:pic>
      <p:pic>
        <p:nvPicPr>
          <p:cNvPr id="32" name="图片 31"/>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fsdf"/>
          <p:cNvPicPr/>
          <p:nvPr/>
        </p:nvPicPr>
        <p:blipFill>
          <a:blip r:embed="rId1"/>
          <a:stretch>
            <a:fillRect/>
          </a:stretch>
        </p:blipFill>
        <p:spPr>
          <a:xfrm>
            <a:off x="2847373" y="1212353"/>
            <a:ext cx="6695140" cy="5338917"/>
          </a:xfrm>
          <a:prstGeom prst="rect">
            <a:avLst/>
          </a:prstGeom>
        </p:spPr>
      </p:pic>
      <p:pic>
        <p:nvPicPr>
          <p:cNvPr id="23" name="图片 22"/>
          <p:cNvPicPr>
            <a:picLocks noChangeAspect="1"/>
          </p:cNvPicPr>
          <p:nvPr/>
        </p:nvPicPr>
        <p:blipFill>
          <a:blip r:embed="rId2" cstate="screen"/>
          <a:stretch>
            <a:fillRect/>
          </a:stretch>
        </p:blipFill>
        <p:spPr>
          <a:xfrm>
            <a:off x="1060681" y="0"/>
            <a:ext cx="11131319" cy="4276353"/>
          </a:xfrm>
          <a:prstGeom prst="rect">
            <a:avLst/>
          </a:prstGeom>
        </p:spPr>
      </p:pic>
      <p:pic>
        <p:nvPicPr>
          <p:cNvPr id="2" name="图片 1"/>
          <p:cNvPicPr>
            <a:picLocks noChangeAspect="1"/>
          </p:cNvPicPr>
          <p:nvPr/>
        </p:nvPicPr>
        <p:blipFill>
          <a:blip r:embed="rId3" cstate="screen"/>
          <a:stretch>
            <a:fillRect/>
          </a:stretch>
        </p:blipFill>
        <p:spPr>
          <a:xfrm>
            <a:off x="4103762" y="299945"/>
            <a:ext cx="4446313" cy="912408"/>
          </a:xfrm>
          <a:prstGeom prst="rect">
            <a:avLst/>
          </a:prstGeom>
        </p:spPr>
      </p:pic>
      <p:sp>
        <p:nvSpPr>
          <p:cNvPr id="19" name="文本框 18"/>
          <p:cNvSpPr txBox="1"/>
          <p:nvPr/>
        </p:nvSpPr>
        <p:spPr>
          <a:xfrm>
            <a:off x="5184596" y="465182"/>
            <a:ext cx="2492990"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清明节概述</a:t>
            </a:r>
            <a:endParaRPr lang="zh-CN" altLang="en-US" sz="3600" b="1" dirty="0">
              <a:solidFill>
                <a:srgbClr val="CC0F12"/>
              </a:solidFill>
              <a:cs typeface="+mn-ea"/>
              <a:sym typeface="+mn-lt"/>
            </a:endParaRPr>
          </a:p>
        </p:txBody>
      </p:sp>
      <p:sp>
        <p:nvSpPr>
          <p:cNvPr id="24" name="TextBox 7"/>
          <p:cNvSpPr txBox="1"/>
          <p:nvPr/>
        </p:nvSpPr>
        <p:spPr>
          <a:xfrm>
            <a:off x="4397562" y="1862201"/>
            <a:ext cx="2952328" cy="461665"/>
          </a:xfrm>
          <a:prstGeom prst="rect">
            <a:avLst/>
          </a:prstGeom>
          <a:noFill/>
        </p:spPr>
        <p:txBody>
          <a:bodyPr vert="horz" wrap="square" rtlCol="0">
            <a:spAutoFit/>
          </a:bodyPr>
          <a:lstStyle/>
          <a:p>
            <a:r>
              <a:rPr lang="zh-CN" altLang="en-US" sz="2400" spc="600" dirty="0">
                <a:solidFill>
                  <a:schemeClr val="accent6">
                    <a:lumMod val="75000"/>
                  </a:schemeClr>
                </a:solidFill>
                <a:cs typeface="+mn-ea"/>
                <a:sym typeface="+mn-lt"/>
              </a:rPr>
              <a:t>二十四节气</a:t>
            </a:r>
            <a:endParaRPr lang="en-US" altLang="zh-CN" sz="2400" spc="600" dirty="0">
              <a:solidFill>
                <a:schemeClr val="accent6">
                  <a:lumMod val="75000"/>
                </a:schemeClr>
              </a:solidFill>
              <a:cs typeface="+mn-ea"/>
              <a:sym typeface="+mn-lt"/>
            </a:endParaRPr>
          </a:p>
        </p:txBody>
      </p:sp>
      <p:sp>
        <p:nvSpPr>
          <p:cNvPr id="25" name="TextBox 7"/>
          <p:cNvSpPr txBox="1"/>
          <p:nvPr/>
        </p:nvSpPr>
        <p:spPr>
          <a:xfrm>
            <a:off x="4397562" y="2424706"/>
            <a:ext cx="4061439" cy="3323987"/>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地球每</a:t>
            </a:r>
            <a:r>
              <a:rPr lang="en-US" altLang="zh-CN" sz="1400" dirty="0">
                <a:solidFill>
                  <a:schemeClr val="tx1">
                    <a:lumMod val="65000"/>
                    <a:lumOff val="35000"/>
                  </a:schemeClr>
                </a:solidFill>
                <a:cs typeface="+mn-ea"/>
                <a:sym typeface="+mn-lt"/>
              </a:rPr>
              <a:t>365</a:t>
            </a:r>
            <a:r>
              <a:rPr lang="zh-CN" altLang="en-US" sz="1400" dirty="0">
                <a:solidFill>
                  <a:schemeClr val="tx1">
                    <a:lumMod val="65000"/>
                    <a:lumOff val="35000"/>
                  </a:schemeClr>
                </a:solidFill>
                <a:cs typeface="+mn-ea"/>
                <a:sym typeface="+mn-lt"/>
              </a:rPr>
              <a:t>天</a:t>
            </a:r>
            <a:r>
              <a:rPr lang="en-US" altLang="zh-CN" sz="1400" dirty="0">
                <a:solidFill>
                  <a:schemeClr val="tx1">
                    <a:lumMod val="65000"/>
                    <a:lumOff val="35000"/>
                  </a:schemeClr>
                </a:solidFill>
                <a:cs typeface="+mn-ea"/>
                <a:sym typeface="+mn-lt"/>
              </a:rPr>
              <a:t>5</a:t>
            </a:r>
            <a:r>
              <a:rPr lang="zh-CN" altLang="en-US" sz="1400" dirty="0">
                <a:solidFill>
                  <a:schemeClr val="tx1">
                    <a:lumMod val="65000"/>
                    <a:lumOff val="35000"/>
                  </a:schemeClr>
                </a:solidFill>
                <a:cs typeface="+mn-ea"/>
                <a:sym typeface="+mn-lt"/>
              </a:rPr>
              <a:t>时</a:t>
            </a:r>
            <a:r>
              <a:rPr lang="en-US" altLang="zh-CN" sz="1400" dirty="0">
                <a:solidFill>
                  <a:schemeClr val="tx1">
                    <a:lumMod val="65000"/>
                    <a:lumOff val="35000"/>
                  </a:schemeClr>
                </a:solidFill>
                <a:cs typeface="+mn-ea"/>
                <a:sym typeface="+mn-lt"/>
              </a:rPr>
              <a:t>48</a:t>
            </a:r>
            <a:r>
              <a:rPr lang="zh-CN" altLang="en-US" sz="1400" dirty="0">
                <a:solidFill>
                  <a:schemeClr val="tx1">
                    <a:lumMod val="65000"/>
                    <a:lumOff val="35000"/>
                  </a:schemeClr>
                </a:solidFill>
                <a:cs typeface="+mn-ea"/>
                <a:sym typeface="+mn-lt"/>
              </a:rPr>
              <a:t>分</a:t>
            </a:r>
            <a:r>
              <a:rPr lang="en-US" altLang="zh-CN" sz="1400" dirty="0">
                <a:solidFill>
                  <a:schemeClr val="tx1">
                    <a:lumMod val="65000"/>
                    <a:lumOff val="35000"/>
                  </a:schemeClr>
                </a:solidFill>
                <a:cs typeface="+mn-ea"/>
                <a:sym typeface="+mn-lt"/>
              </a:rPr>
              <a:t>46</a:t>
            </a:r>
            <a:r>
              <a:rPr lang="zh-CN" altLang="en-US" sz="1400" dirty="0">
                <a:solidFill>
                  <a:schemeClr val="tx1">
                    <a:lumMod val="65000"/>
                    <a:lumOff val="35000"/>
                  </a:schemeClr>
                </a:solidFill>
                <a:cs typeface="+mn-ea"/>
                <a:sym typeface="+mn-lt"/>
              </a:rPr>
              <a:t>秒</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精确</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，围绕太阳公转一周，每天</a:t>
            </a:r>
            <a:r>
              <a:rPr lang="en-US" altLang="zh-CN" sz="1400" dirty="0">
                <a:solidFill>
                  <a:schemeClr val="tx1">
                    <a:lumMod val="65000"/>
                    <a:lumOff val="35000"/>
                  </a:schemeClr>
                </a:solidFill>
                <a:cs typeface="+mn-ea"/>
                <a:sym typeface="+mn-lt"/>
              </a:rPr>
              <a:t>24</a:t>
            </a:r>
            <a:r>
              <a:rPr lang="zh-CN" altLang="en-US" sz="1400" dirty="0">
                <a:solidFill>
                  <a:schemeClr val="tx1">
                    <a:lumMod val="65000"/>
                    <a:lumOff val="35000"/>
                  </a:schemeClr>
                </a:solidFill>
                <a:cs typeface="+mn-ea"/>
                <a:sym typeface="+mn-lt"/>
              </a:rPr>
              <a:t>小时还要自转一次。由于地球旋转的轨道面同赤道面不是一致的，而是保持一定的倾斜，所以一年四季太阳光直射到地球的位置是不同的。以北半球来讲，太阳直射在北纬</a:t>
            </a:r>
            <a:r>
              <a:rPr lang="en-US" altLang="zh-CN" sz="1400" dirty="0">
                <a:solidFill>
                  <a:schemeClr val="tx1">
                    <a:lumMod val="65000"/>
                    <a:lumOff val="35000"/>
                  </a:schemeClr>
                </a:solidFill>
                <a:cs typeface="+mn-ea"/>
                <a:sym typeface="+mn-lt"/>
              </a:rPr>
              <a:t>23.5</a:t>
            </a:r>
            <a:r>
              <a:rPr lang="zh-CN" altLang="en-US" sz="1400" dirty="0">
                <a:solidFill>
                  <a:schemeClr val="tx1">
                    <a:lumMod val="65000"/>
                    <a:lumOff val="35000"/>
                  </a:schemeClr>
                </a:solidFill>
                <a:cs typeface="+mn-ea"/>
                <a:sym typeface="+mn-lt"/>
              </a:rPr>
              <a:t>度时，天文上就称为夏至；太阳直射在南纬</a:t>
            </a:r>
            <a:r>
              <a:rPr lang="en-US" altLang="zh-CN" sz="1400" dirty="0">
                <a:solidFill>
                  <a:schemeClr val="tx1">
                    <a:lumMod val="65000"/>
                    <a:lumOff val="35000"/>
                  </a:schemeClr>
                </a:solidFill>
                <a:cs typeface="+mn-ea"/>
                <a:sym typeface="+mn-lt"/>
              </a:rPr>
              <a:t>23.5</a:t>
            </a:r>
            <a:r>
              <a:rPr lang="zh-CN" altLang="en-US" sz="1400" dirty="0">
                <a:solidFill>
                  <a:schemeClr val="tx1">
                    <a:lumMod val="65000"/>
                    <a:lumOff val="35000"/>
                  </a:schemeClr>
                </a:solidFill>
                <a:cs typeface="+mn-ea"/>
                <a:sym typeface="+mn-lt"/>
              </a:rPr>
              <a:t>度时称为冬至；夏至和冬至即指已经到了夏、冬两季的中间了。一年中太阳两次直射在赤道上时，就分别为春分和秋分，这也就到了春、秋两季的中间，这两天白昼和黑夜一样长。</a:t>
            </a:r>
            <a:endParaRPr lang="en-US" altLang="zh-CN" sz="1400" dirty="0">
              <a:solidFill>
                <a:schemeClr val="tx1">
                  <a:lumMod val="65000"/>
                  <a:lumOff val="35000"/>
                </a:schemeClr>
              </a:solidFill>
              <a:cs typeface="+mn-ea"/>
              <a:sym typeface="+mn-lt"/>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1000" fill="hold"/>
                                        <p:tgtEl>
                                          <p:spTgt spid="24"/>
                                        </p:tgtEl>
                                        <p:attrNameLst>
                                          <p:attrName>ppt_w</p:attrName>
                                        </p:attrNameLst>
                                      </p:cBhvr>
                                      <p:tavLst>
                                        <p:tav tm="0">
                                          <p:val>
                                            <p:fltVal val="0"/>
                                          </p:val>
                                        </p:tav>
                                        <p:tav tm="100000">
                                          <p:val>
                                            <p:strVal val="#ppt_w"/>
                                          </p:val>
                                        </p:tav>
                                      </p:tavLst>
                                    </p:anim>
                                    <p:anim calcmode="lin" valueType="num">
                                      <p:cBhvr>
                                        <p:cTn id="32" dur="1000" fill="hold"/>
                                        <p:tgtEl>
                                          <p:spTgt spid="24"/>
                                        </p:tgtEl>
                                        <p:attrNameLst>
                                          <p:attrName>ppt_h</p:attrName>
                                        </p:attrNameLst>
                                      </p:cBhvr>
                                      <p:tavLst>
                                        <p:tav tm="0">
                                          <p:val>
                                            <p:fltVal val="0"/>
                                          </p:val>
                                        </p:tav>
                                        <p:tav tm="100000">
                                          <p:val>
                                            <p:strVal val="#ppt_h"/>
                                          </p:val>
                                        </p:tav>
                                      </p:tavLst>
                                    </p:anim>
                                    <p:anim calcmode="lin" valueType="num">
                                      <p:cBhvr>
                                        <p:cTn id="33" dur="1000" fill="hold"/>
                                        <p:tgtEl>
                                          <p:spTgt spid="24"/>
                                        </p:tgtEl>
                                        <p:attrNameLst>
                                          <p:attrName>style.rotation</p:attrName>
                                        </p:attrNameLst>
                                      </p:cBhvr>
                                      <p:tavLst>
                                        <p:tav tm="0">
                                          <p:val>
                                            <p:fltVal val="90"/>
                                          </p:val>
                                        </p:tav>
                                        <p:tav tm="100000">
                                          <p:val>
                                            <p:fltVal val="0"/>
                                          </p:val>
                                        </p:tav>
                                      </p:tavLst>
                                    </p:anim>
                                    <p:animEffect transition="in" filter="fade">
                                      <p:cBhvr>
                                        <p:cTn id="34" dur="10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6" fill="hold" grpId="0" nodeType="clickEffect">
                                  <p:stCondLst>
                                    <p:cond delay="0"/>
                                  </p:stCondLst>
                                  <p:childTnLst>
                                    <p:set>
                                      <p:cBhvr>
                                        <p:cTn id="38" dur="1" fill="hold">
                                          <p:stCondLst>
                                            <p:cond delay="0"/>
                                          </p:stCondLst>
                                        </p:cTn>
                                        <p:tgtEl>
                                          <p:spTgt spid="25">
                                            <p:txEl>
                                              <p:pRg st="0" end="0"/>
                                            </p:txEl>
                                          </p:spTgt>
                                        </p:tgtEl>
                                        <p:attrNameLst>
                                          <p:attrName>style.visibility</p:attrName>
                                        </p:attrNameLst>
                                      </p:cBhvr>
                                      <p:to>
                                        <p:strVal val="visible"/>
                                      </p:to>
                                    </p:set>
                                    <p:animEffect transition="in" filter="strips(downRight)">
                                      <p:cBhvr>
                                        <p:cTn id="39" dur="9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P spid="25"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rot="11001547">
            <a:off x="3321934" y="1373523"/>
            <a:ext cx="5842309" cy="5029548"/>
          </a:xfrm>
          <a:prstGeom prst="rect">
            <a:avLst/>
          </a:prstGeom>
        </p:spPr>
      </p:pic>
      <p:pic>
        <p:nvPicPr>
          <p:cNvPr id="2" name="图片 1"/>
          <p:cNvPicPr>
            <a:picLocks noChangeAspect="1"/>
          </p:cNvPicPr>
          <p:nvPr/>
        </p:nvPicPr>
        <p:blipFill>
          <a:blip r:embed="rId2" cstate="screen"/>
          <a:stretch>
            <a:fillRect/>
          </a:stretch>
        </p:blipFill>
        <p:spPr>
          <a:xfrm>
            <a:off x="4103762" y="299945"/>
            <a:ext cx="4446313" cy="912408"/>
          </a:xfrm>
          <a:prstGeom prst="rect">
            <a:avLst/>
          </a:prstGeom>
        </p:spPr>
      </p:pic>
      <p:sp>
        <p:nvSpPr>
          <p:cNvPr id="19" name="文本框 18"/>
          <p:cNvSpPr txBox="1"/>
          <p:nvPr/>
        </p:nvSpPr>
        <p:spPr>
          <a:xfrm>
            <a:off x="5184596" y="465182"/>
            <a:ext cx="2492990"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清明节概述</a:t>
            </a:r>
            <a:endParaRPr lang="zh-CN" altLang="en-US" sz="3600" b="1" dirty="0">
              <a:solidFill>
                <a:srgbClr val="CC0F12"/>
              </a:solidFill>
              <a:cs typeface="+mn-ea"/>
              <a:sym typeface="+mn-lt"/>
            </a:endParaRPr>
          </a:p>
        </p:txBody>
      </p:sp>
      <p:sp>
        <p:nvSpPr>
          <p:cNvPr id="25" name="TextBox 7"/>
          <p:cNvSpPr txBox="1"/>
          <p:nvPr/>
        </p:nvSpPr>
        <p:spPr>
          <a:xfrm>
            <a:off x="4378100" y="2126749"/>
            <a:ext cx="4190690" cy="2677656"/>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清明节又叫踏青节，在仲春与暮春之交，也就是冬至后的第</a:t>
            </a:r>
            <a:r>
              <a:rPr lang="en-US" altLang="zh-CN" sz="1400" dirty="0">
                <a:solidFill>
                  <a:schemeClr val="tx1">
                    <a:lumMod val="65000"/>
                    <a:lumOff val="35000"/>
                  </a:schemeClr>
                </a:solidFill>
                <a:cs typeface="+mn-ea"/>
                <a:sym typeface="+mn-lt"/>
              </a:rPr>
              <a:t>104</a:t>
            </a:r>
            <a:r>
              <a:rPr lang="zh-CN" altLang="en-US" sz="1400" dirty="0">
                <a:solidFill>
                  <a:schemeClr val="tx1">
                    <a:lumMod val="65000"/>
                    <a:lumOff val="35000"/>
                  </a:schemeClr>
                </a:solidFill>
                <a:cs typeface="+mn-ea"/>
                <a:sym typeface="+mn-lt"/>
              </a:rPr>
              <a:t>天，是中国传统节日之一，也是最重要的祭祀节日之一，是祭祖和扫墓的日子。中国汉族传统的清明节大约始于周代，距今已有二千五百多年的历史。受汉族文化的影响，中国的满族、赫哲族、壮族、鄂伦春族、侗族、土家族、苗族、瑶族、黎族、水族、京族、羌族等</a:t>
            </a:r>
            <a:r>
              <a:rPr lang="en-US" altLang="zh-CN" sz="1400" dirty="0">
                <a:solidFill>
                  <a:schemeClr val="tx1">
                    <a:lumMod val="65000"/>
                    <a:lumOff val="35000"/>
                  </a:schemeClr>
                </a:solidFill>
                <a:cs typeface="+mn-ea"/>
                <a:sym typeface="+mn-lt"/>
              </a:rPr>
              <a:t>24</a:t>
            </a:r>
            <a:r>
              <a:rPr lang="zh-CN" altLang="en-US" sz="1400" dirty="0">
                <a:solidFill>
                  <a:schemeClr val="tx1">
                    <a:lumMod val="65000"/>
                    <a:lumOff val="35000"/>
                  </a:schemeClr>
                </a:solidFill>
                <a:cs typeface="+mn-ea"/>
                <a:sym typeface="+mn-lt"/>
              </a:rPr>
              <a:t>个少数民族，也都有过清明节的习俗。</a:t>
            </a:r>
            <a:endParaRPr lang="zh-CN" altLang="en-US" sz="1400" dirty="0">
              <a:solidFill>
                <a:schemeClr val="tx1">
                  <a:lumMod val="65000"/>
                  <a:lumOff val="35000"/>
                </a:schemeClr>
              </a:solidFill>
              <a:cs typeface="+mn-ea"/>
              <a:sym typeface="+mn-lt"/>
            </a:endParaRPr>
          </a:p>
        </p:txBody>
      </p:sp>
      <p:pic>
        <p:nvPicPr>
          <p:cNvPr id="9" name="图片 8" descr="f81029c4ad44b53fb1fcc1efa9e00bdad6副本"/>
          <p:cNvPicPr>
            <a:picLocks noChangeAspect="1"/>
          </p:cNvPicPr>
          <p:nvPr/>
        </p:nvPicPr>
        <p:blipFill>
          <a:blip r:embed="rId3" cstate="screen"/>
          <a:srcRect/>
          <a:stretch>
            <a:fillRect/>
          </a:stretch>
        </p:blipFill>
        <p:spPr>
          <a:xfrm>
            <a:off x="6431091" y="4053350"/>
            <a:ext cx="2118984" cy="1991216"/>
          </a:xfrm>
          <a:prstGeom prst="rect">
            <a:avLst/>
          </a:prstGeom>
        </p:spPr>
      </p:pic>
      <p:pic>
        <p:nvPicPr>
          <p:cNvPr id="11" name="图片 10"/>
          <p:cNvPicPr>
            <a:picLocks noChangeAspect="1"/>
          </p:cNvPicPr>
          <p:nvPr/>
        </p:nvPicPr>
        <p:blipFill>
          <a:blip r:embed="rId4" cstate="screen"/>
          <a:stretch>
            <a:fillRect/>
          </a:stretch>
        </p:blipFill>
        <p:spPr>
          <a:xfrm>
            <a:off x="8814514" y="1886673"/>
            <a:ext cx="2678247" cy="4971327"/>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6" fill="hold" grpId="0" nodeType="clickEffect">
                                  <p:stCondLst>
                                    <p:cond delay="0"/>
                                  </p:stCondLst>
                                  <p:childTnLst>
                                    <p:set>
                                      <p:cBhvr>
                                        <p:cTn id="23" dur="1" fill="hold">
                                          <p:stCondLst>
                                            <p:cond delay="0"/>
                                          </p:stCondLst>
                                        </p:cTn>
                                        <p:tgtEl>
                                          <p:spTgt spid="25">
                                            <p:txEl>
                                              <p:pRg st="0" end="0"/>
                                            </p:txEl>
                                          </p:spTgt>
                                        </p:tgtEl>
                                        <p:attrNameLst>
                                          <p:attrName>style.visibility</p:attrName>
                                        </p:attrNameLst>
                                      </p:cBhvr>
                                      <p:to>
                                        <p:strVal val="visible"/>
                                      </p:to>
                                    </p:set>
                                    <p:animEffect transition="in" filter="strips(downRight)">
                                      <p:cBhvr>
                                        <p:cTn id="24" dur="900"/>
                                        <p:tgtEl>
                                          <p:spTgt spid="25">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1750" fill="hold"/>
                                        <p:tgtEl>
                                          <p:spTgt spid="9"/>
                                        </p:tgtEl>
                                        <p:attrNameLst>
                                          <p:attrName>ppt_x</p:attrName>
                                        </p:attrNameLst>
                                      </p:cBhvr>
                                      <p:tavLst>
                                        <p:tav tm="0">
                                          <p:val>
                                            <p:strVal val="#ppt_x"/>
                                          </p:val>
                                        </p:tav>
                                        <p:tav tm="100000">
                                          <p:val>
                                            <p:strVal val="#ppt_x"/>
                                          </p:val>
                                        </p:tav>
                                      </p:tavLst>
                                    </p:anim>
                                    <p:anim calcmode="lin" valueType="num">
                                      <p:cBhvr additive="base">
                                        <p:cTn id="30" dur="1750" fill="hold"/>
                                        <p:tgtEl>
                                          <p:spTgt spid="9"/>
                                        </p:tgtEl>
                                        <p:attrNameLst>
                                          <p:attrName>ppt_y</p:attrName>
                                        </p:attrNameLst>
                                      </p:cBhvr>
                                      <p:tavLst>
                                        <p:tav tm="0">
                                          <p:val>
                                            <p:strVal val="0-#ppt_h/2"/>
                                          </p:val>
                                        </p:tav>
                                        <p:tav tm="100000">
                                          <p:val>
                                            <p:strVal val="#ppt_y"/>
                                          </p:val>
                                        </p:tav>
                                      </p:tavLst>
                                    </p:anim>
                                  </p:childTnLst>
                                </p:cTn>
                              </p:par>
                              <p:par>
                                <p:cTn id="31" presetID="22" presetClass="entr" presetSubtype="4" fill="hold" nodeType="withEffect">
                                  <p:stCondLst>
                                    <p:cond delay="25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9b7592766352cd0659cfb0747f989fa5"/>
          <p:cNvPicPr/>
          <p:nvPr/>
        </p:nvPicPr>
        <p:blipFill>
          <a:blip r:embed="rId1"/>
          <a:stretch>
            <a:fillRect/>
          </a:stretch>
        </p:blipFill>
        <p:spPr>
          <a:xfrm>
            <a:off x="2545421" y="153981"/>
            <a:ext cx="7562994" cy="6041060"/>
          </a:xfrm>
          <a:prstGeom prst="rect">
            <a:avLst/>
          </a:prstGeom>
        </p:spPr>
      </p:pic>
      <p:pic>
        <p:nvPicPr>
          <p:cNvPr id="2" name="图片 1"/>
          <p:cNvPicPr>
            <a:picLocks noChangeAspect="1"/>
          </p:cNvPicPr>
          <p:nvPr/>
        </p:nvPicPr>
        <p:blipFill>
          <a:blip r:embed="rId2" cstate="screen"/>
          <a:stretch>
            <a:fillRect/>
          </a:stretch>
        </p:blipFill>
        <p:spPr>
          <a:xfrm>
            <a:off x="4103762" y="299945"/>
            <a:ext cx="4446313" cy="912408"/>
          </a:xfrm>
          <a:prstGeom prst="rect">
            <a:avLst/>
          </a:prstGeom>
        </p:spPr>
      </p:pic>
      <p:sp>
        <p:nvSpPr>
          <p:cNvPr id="19" name="文本框 18"/>
          <p:cNvSpPr txBox="1"/>
          <p:nvPr/>
        </p:nvSpPr>
        <p:spPr>
          <a:xfrm>
            <a:off x="5184596" y="465182"/>
            <a:ext cx="2492990"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清明节概述</a:t>
            </a:r>
            <a:endParaRPr lang="zh-CN" altLang="en-US" sz="3600" b="1" dirty="0">
              <a:solidFill>
                <a:srgbClr val="CC0F12"/>
              </a:solidFill>
              <a:cs typeface="+mn-ea"/>
              <a:sym typeface="+mn-lt"/>
            </a:endParaRPr>
          </a:p>
        </p:txBody>
      </p:sp>
      <p:sp>
        <p:nvSpPr>
          <p:cNvPr id="25" name="TextBox 7"/>
          <p:cNvSpPr txBox="1"/>
          <p:nvPr/>
        </p:nvSpPr>
        <p:spPr>
          <a:xfrm>
            <a:off x="4528571" y="2230921"/>
            <a:ext cx="4021504" cy="3323987"/>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清明节又叫踏青节，在仲春与暮春之交，也就是冬至后的第</a:t>
            </a:r>
            <a:r>
              <a:rPr lang="en-US" altLang="zh-CN" sz="1400" dirty="0">
                <a:solidFill>
                  <a:schemeClr val="tx1">
                    <a:lumMod val="65000"/>
                    <a:lumOff val="35000"/>
                  </a:schemeClr>
                </a:solidFill>
                <a:cs typeface="+mn-ea"/>
                <a:sym typeface="+mn-lt"/>
              </a:rPr>
              <a:t>104</a:t>
            </a:r>
            <a:r>
              <a:rPr lang="zh-CN" altLang="en-US" sz="1400" dirty="0">
                <a:solidFill>
                  <a:schemeClr val="tx1">
                    <a:lumMod val="65000"/>
                    <a:lumOff val="35000"/>
                  </a:schemeClr>
                </a:solidFill>
                <a:cs typeface="+mn-ea"/>
                <a:sym typeface="+mn-lt"/>
              </a:rPr>
              <a:t>天，是中国传统节日之一，也是最重要的祭祀节日之一，是祭祖和扫墓的日子。</a:t>
            </a:r>
            <a:endParaRPr lang="zh-CN" altLang="en-US" sz="1400" dirty="0">
              <a:solidFill>
                <a:schemeClr val="tx1">
                  <a:lumMod val="65000"/>
                  <a:lumOff val="35000"/>
                </a:schemeClr>
              </a:solidFill>
              <a:cs typeface="+mn-ea"/>
              <a:sym typeface="+mn-lt"/>
            </a:endParaRPr>
          </a:p>
          <a:p>
            <a:pPr>
              <a:lnSpc>
                <a:spcPct val="150000"/>
              </a:lnSpc>
            </a:pPr>
            <a:r>
              <a:rPr lang="zh-CN" altLang="en-US" sz="1400" dirty="0">
                <a:solidFill>
                  <a:schemeClr val="tx1">
                    <a:lumMod val="65000"/>
                    <a:lumOff val="35000"/>
                  </a:schemeClr>
                </a:solidFill>
                <a:cs typeface="+mn-ea"/>
                <a:sym typeface="+mn-lt"/>
              </a:rPr>
              <a:t>中国汉族传统的清明节大约始于周代，距今已有二千五百多年的历史。受汉族文化的影响，中国的满族、赫哲族、壮族、鄂伦春族、侗族、土家族、苗族、瑶族、黎族、水族、京族、羌族等</a:t>
            </a:r>
            <a:r>
              <a:rPr lang="en-US" altLang="zh-CN" sz="1400" dirty="0">
                <a:solidFill>
                  <a:schemeClr val="tx1">
                    <a:lumMod val="65000"/>
                    <a:lumOff val="35000"/>
                  </a:schemeClr>
                </a:solidFill>
                <a:cs typeface="+mn-ea"/>
                <a:sym typeface="+mn-lt"/>
              </a:rPr>
              <a:t>24</a:t>
            </a:r>
            <a:r>
              <a:rPr lang="zh-CN" altLang="en-US" sz="1400" dirty="0">
                <a:solidFill>
                  <a:schemeClr val="tx1">
                    <a:lumMod val="65000"/>
                    <a:lumOff val="35000"/>
                  </a:schemeClr>
                </a:solidFill>
                <a:cs typeface="+mn-ea"/>
                <a:sym typeface="+mn-lt"/>
              </a:rPr>
              <a:t>个少数民族，也都有过清明节的习俗。虽然各地习俗不尽相同，但扫墓祭祖、踏青郊游是基本主题。</a:t>
            </a:r>
            <a:endParaRPr lang="zh-CN" altLang="en-US" sz="1400" dirty="0">
              <a:solidFill>
                <a:schemeClr val="tx1">
                  <a:lumMod val="65000"/>
                  <a:lumOff val="35000"/>
                </a:schemeClr>
              </a:solidFill>
              <a:cs typeface="+mn-ea"/>
              <a:sym typeface="+mn-lt"/>
            </a:endParaRPr>
          </a:p>
        </p:txBody>
      </p:sp>
      <p:pic>
        <p:nvPicPr>
          <p:cNvPr id="10" name="图片 9"/>
          <p:cNvPicPr>
            <a:picLocks noChangeAspect="1"/>
          </p:cNvPicPr>
          <p:nvPr/>
        </p:nvPicPr>
        <p:blipFill>
          <a:blip r:embed="rId3" cstate="screen"/>
          <a:stretch>
            <a:fillRect/>
          </a:stretch>
        </p:blipFill>
        <p:spPr>
          <a:xfrm>
            <a:off x="1241647" y="3942624"/>
            <a:ext cx="1552178" cy="2942760"/>
          </a:xfrm>
          <a:prstGeom prst="rect">
            <a:avLst/>
          </a:prstGeom>
        </p:spPr>
      </p:pic>
      <p:pic>
        <p:nvPicPr>
          <p:cNvPr id="12" name="图片 11"/>
          <p:cNvPicPr>
            <a:picLocks noChangeAspect="1"/>
          </p:cNvPicPr>
          <p:nvPr/>
        </p:nvPicPr>
        <p:blipFill>
          <a:blip r:embed="rId4" cstate="screen"/>
          <a:stretch>
            <a:fillRect/>
          </a:stretch>
        </p:blipFill>
        <p:spPr>
          <a:xfrm flipH="1">
            <a:off x="9824749" y="555252"/>
            <a:ext cx="1439822" cy="1112522"/>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8" presetClass="entr" presetSubtype="6" fill="hold" grpId="0" nodeType="click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strips(downRight)">
                                      <p:cBhvr>
                                        <p:cTn id="18" dur="900"/>
                                        <p:tgtEl>
                                          <p:spTgt spid="2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6" fill="hold" grpId="0" nodeType="clickEffect">
                                  <p:stCondLst>
                                    <p:cond delay="0"/>
                                  </p:stCondLst>
                                  <p:childTnLst>
                                    <p:set>
                                      <p:cBhvr>
                                        <p:cTn id="22" dur="1" fill="hold">
                                          <p:stCondLst>
                                            <p:cond delay="0"/>
                                          </p:stCondLst>
                                        </p:cTn>
                                        <p:tgtEl>
                                          <p:spTgt spid="25">
                                            <p:txEl>
                                              <p:pRg st="1" end="1"/>
                                            </p:txEl>
                                          </p:spTgt>
                                        </p:tgtEl>
                                        <p:attrNameLst>
                                          <p:attrName>style.visibility</p:attrName>
                                        </p:attrNameLst>
                                      </p:cBhvr>
                                      <p:to>
                                        <p:strVal val="visible"/>
                                      </p:to>
                                    </p:set>
                                    <p:animEffect transition="in" filter="strips(downRight)">
                                      <p:cBhvr>
                                        <p:cTn id="23" dur="900"/>
                                        <p:tgtEl>
                                          <p:spTgt spid="25">
                                            <p:txEl>
                                              <p:pRg st="1" end="1"/>
                                            </p:txEl>
                                          </p:spTgt>
                                        </p:tgtEl>
                                      </p:cBhvr>
                                    </p:animEffect>
                                  </p:childTnLst>
                                </p:cTn>
                              </p:par>
                              <p:par>
                                <p:cTn id="24" presetID="47"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15"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screen"/>
          <a:stretch>
            <a:fillRect/>
          </a:stretch>
        </p:blipFill>
        <p:spPr>
          <a:xfrm rot="11001547">
            <a:off x="2581895" y="383812"/>
            <a:ext cx="7264946" cy="6254273"/>
          </a:xfrm>
          <a:prstGeom prst="rect">
            <a:avLst/>
          </a:prstGeom>
        </p:spPr>
      </p:pic>
      <p:pic>
        <p:nvPicPr>
          <p:cNvPr id="2" name="图片 1"/>
          <p:cNvPicPr>
            <a:picLocks noChangeAspect="1"/>
          </p:cNvPicPr>
          <p:nvPr/>
        </p:nvPicPr>
        <p:blipFill>
          <a:blip r:embed="rId2" cstate="screen"/>
          <a:stretch>
            <a:fillRect/>
          </a:stretch>
        </p:blipFill>
        <p:spPr>
          <a:xfrm>
            <a:off x="4103762" y="299945"/>
            <a:ext cx="4446313" cy="912408"/>
          </a:xfrm>
          <a:prstGeom prst="rect">
            <a:avLst/>
          </a:prstGeom>
        </p:spPr>
      </p:pic>
      <p:sp>
        <p:nvSpPr>
          <p:cNvPr id="19" name="文本框 18"/>
          <p:cNvSpPr txBox="1"/>
          <p:nvPr/>
        </p:nvSpPr>
        <p:spPr>
          <a:xfrm>
            <a:off x="5184596" y="465182"/>
            <a:ext cx="2492990" cy="646331"/>
          </a:xfrm>
          <a:prstGeom prst="rect">
            <a:avLst/>
          </a:prstGeom>
          <a:noFill/>
        </p:spPr>
        <p:txBody>
          <a:bodyPr wrap="none" rtlCol="0">
            <a:spAutoFit/>
            <a:scene3d>
              <a:camera prst="orthographicFront"/>
              <a:lightRig rig="threePt" dir="t"/>
            </a:scene3d>
            <a:sp3d contourW="12700"/>
          </a:bodyPr>
          <a:lstStyle/>
          <a:p>
            <a:pPr algn="ctr" defTabSz="457200"/>
            <a:r>
              <a:rPr lang="zh-CN" altLang="en-US" sz="3600" b="1" dirty="0">
                <a:solidFill>
                  <a:srgbClr val="CC0F12"/>
                </a:solidFill>
                <a:cs typeface="+mn-ea"/>
                <a:sym typeface="+mn-lt"/>
              </a:rPr>
              <a:t>清明节概述</a:t>
            </a:r>
            <a:endParaRPr lang="zh-CN" altLang="en-US" sz="3600" b="1" dirty="0">
              <a:solidFill>
                <a:srgbClr val="CC0F12"/>
              </a:solidFill>
              <a:cs typeface="+mn-ea"/>
              <a:sym typeface="+mn-lt"/>
            </a:endParaRPr>
          </a:p>
        </p:txBody>
      </p:sp>
      <p:sp>
        <p:nvSpPr>
          <p:cNvPr id="25" name="TextBox 7"/>
          <p:cNvSpPr txBox="1"/>
          <p:nvPr/>
        </p:nvSpPr>
        <p:spPr>
          <a:xfrm>
            <a:off x="3663964" y="1667774"/>
            <a:ext cx="5480651" cy="3647152"/>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相传春秋时期，晋公子重耳为逃避迫害而流亡国外。流亡途中，在一处渺无人烟的地方，又累又饿，再也无力站起来。随臣找了半天也找不到一点吃的，正在大家万分焦急的时候，随臣介子推走到僻静处，从自己的大腿上割下一块肉，煮了一碗肉汤让公子喝了</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重耳渐渐恢复了精神，当重耳发现肉是介子推从自己腿上割下的时候，感动得流下了眼泪。</a:t>
            </a:r>
            <a:endParaRPr lang="en-US" altLang="zh-CN" sz="1400" dirty="0">
              <a:solidFill>
                <a:schemeClr val="tx1">
                  <a:lumMod val="65000"/>
                  <a:lumOff val="35000"/>
                </a:schemeClr>
              </a:solidFill>
              <a:cs typeface="+mn-ea"/>
              <a:sym typeface="+mn-lt"/>
            </a:endParaRPr>
          </a:p>
          <a:p>
            <a:pPr>
              <a:lnSpc>
                <a:spcPct val="150000"/>
              </a:lnSpc>
            </a:pPr>
            <a:endParaRPr lang="zh-CN" altLang="en-US" sz="1400" dirty="0">
              <a:solidFill>
                <a:schemeClr val="tx1">
                  <a:lumMod val="65000"/>
                  <a:lumOff val="35000"/>
                </a:schemeClr>
              </a:solidFill>
              <a:cs typeface="+mn-ea"/>
              <a:sym typeface="+mn-lt"/>
            </a:endParaRPr>
          </a:p>
          <a:p>
            <a:pPr>
              <a:lnSpc>
                <a:spcPct val="150000"/>
              </a:lnSpc>
            </a:pPr>
            <a:r>
              <a:rPr lang="zh-CN" altLang="en-US" sz="1400" dirty="0">
                <a:solidFill>
                  <a:schemeClr val="tx1">
                    <a:lumMod val="65000"/>
                    <a:lumOff val="35000"/>
                  </a:schemeClr>
                </a:solidFill>
                <a:cs typeface="+mn-ea"/>
                <a:sym typeface="+mn-lt"/>
              </a:rPr>
              <a:t>十九年后，重耳做了国君，也就是历史上的晋文公。即位后文公重重赏了当初伴随他流亡的功臣，唯独忘了介子推。很多人为介子推鸣不平，劝他面君讨赏，然而介子推最鄙视那些争功讨赏的人。他打点好行装，同老母亲悄悄的到绵山隐居去了。</a:t>
            </a:r>
            <a:endParaRPr lang="zh-CN" altLang="en-US" sz="1400" dirty="0">
              <a:solidFill>
                <a:schemeClr val="tx1">
                  <a:lumMod val="65000"/>
                  <a:lumOff val="35000"/>
                </a:schemeClr>
              </a:solidFill>
              <a:cs typeface="+mn-ea"/>
              <a:sym typeface="+mn-lt"/>
            </a:endParaRPr>
          </a:p>
        </p:txBody>
      </p:sp>
      <p:pic>
        <p:nvPicPr>
          <p:cNvPr id="15" name="图片 14"/>
          <p:cNvPicPr>
            <a:picLocks noChangeAspect="1"/>
          </p:cNvPicPr>
          <p:nvPr/>
        </p:nvPicPr>
        <p:blipFill>
          <a:blip r:embed="rId3" cstate="screen"/>
          <a:stretch>
            <a:fillRect/>
          </a:stretch>
        </p:blipFill>
        <p:spPr>
          <a:xfrm>
            <a:off x="1059094" y="0"/>
            <a:ext cx="11131319" cy="4276353"/>
          </a:xfrm>
          <a:prstGeom prst="rect">
            <a:avLst/>
          </a:prstGeom>
        </p:spPr>
      </p:pic>
      <p:pic>
        <p:nvPicPr>
          <p:cNvPr id="16" name="图片 15"/>
          <p:cNvPicPr>
            <a:picLocks noChangeAspect="1"/>
          </p:cNvPicPr>
          <p:nvPr/>
        </p:nvPicPr>
        <p:blipFill>
          <a:blip r:embed="rId4" cstate="screen"/>
          <a:stretch>
            <a:fillRect/>
          </a:stretch>
        </p:blipFill>
        <p:spPr>
          <a:xfrm>
            <a:off x="1164469" y="1907951"/>
            <a:ext cx="1304547" cy="1112522"/>
          </a:xfrm>
          <a:prstGeom prst="rect">
            <a:avLst/>
          </a:prstGeom>
        </p:spPr>
      </p:pic>
      <p:pic>
        <p:nvPicPr>
          <p:cNvPr id="17" name="图片 16"/>
          <p:cNvPicPr>
            <a:picLocks noChangeAspect="1"/>
          </p:cNvPicPr>
          <p:nvPr/>
        </p:nvPicPr>
        <p:blipFill>
          <a:blip r:embed="rId5" cstate="screen"/>
          <a:stretch>
            <a:fillRect/>
          </a:stretch>
        </p:blipFill>
        <p:spPr>
          <a:xfrm flipH="1">
            <a:off x="9144615" y="2787641"/>
            <a:ext cx="1439822" cy="1112522"/>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8" presetClass="entr" presetSubtype="6" fill="hold" grpId="0" nodeType="clickEffect">
                                  <p:stCondLst>
                                    <p:cond delay="0"/>
                                  </p:stCondLst>
                                  <p:childTnLst>
                                    <p:set>
                                      <p:cBhvr>
                                        <p:cTn id="13" dur="1" fill="hold">
                                          <p:stCondLst>
                                            <p:cond delay="0"/>
                                          </p:stCondLst>
                                        </p:cTn>
                                        <p:tgtEl>
                                          <p:spTgt spid="25">
                                            <p:txEl>
                                              <p:pRg st="0" end="0"/>
                                            </p:txEl>
                                          </p:spTgt>
                                        </p:tgtEl>
                                        <p:attrNameLst>
                                          <p:attrName>style.visibility</p:attrName>
                                        </p:attrNameLst>
                                      </p:cBhvr>
                                      <p:to>
                                        <p:strVal val="visible"/>
                                      </p:to>
                                    </p:set>
                                    <p:animEffect transition="in" filter="strips(downRight)">
                                      <p:cBhvr>
                                        <p:cTn id="14" dur="900"/>
                                        <p:tgtEl>
                                          <p:spTgt spid="2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6" fill="hold" grpId="0" nodeType="clickEffect">
                                  <p:stCondLst>
                                    <p:cond delay="0"/>
                                  </p:stCondLst>
                                  <p:childTnLst>
                                    <p:set>
                                      <p:cBhvr>
                                        <p:cTn id="18" dur="1" fill="hold">
                                          <p:stCondLst>
                                            <p:cond delay="0"/>
                                          </p:stCondLst>
                                        </p:cTn>
                                        <p:tgtEl>
                                          <p:spTgt spid="25">
                                            <p:txEl>
                                              <p:pRg st="2" end="2"/>
                                            </p:txEl>
                                          </p:spTgt>
                                        </p:tgtEl>
                                        <p:attrNameLst>
                                          <p:attrName>style.visibility</p:attrName>
                                        </p:attrNameLst>
                                      </p:cBhvr>
                                      <p:to>
                                        <p:strVal val="visible"/>
                                      </p:to>
                                    </p:set>
                                    <p:animEffect transition="in" filter="strips(downRight)">
                                      <p:cBhvr>
                                        <p:cTn id="19" dur="900"/>
                                        <p:tgtEl>
                                          <p:spTgt spid="25">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 calcmode="lin" valueType="num">
                                      <p:cBhvr>
                                        <p:cTn id="33"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6"/>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1000" fill="hold"/>
                                        <p:tgtEl>
                                          <p:spTgt spid="17"/>
                                        </p:tgtEl>
                                        <p:attrNameLst>
                                          <p:attrName>ppt_w</p:attrName>
                                        </p:attrNameLst>
                                      </p:cBhvr>
                                      <p:tavLst>
                                        <p:tav tm="0">
                                          <p:val>
                                            <p:fltVal val="0"/>
                                          </p:val>
                                        </p:tav>
                                        <p:tav tm="100000">
                                          <p:val>
                                            <p:strVal val="#ppt_w"/>
                                          </p:val>
                                        </p:tav>
                                      </p:tavLst>
                                    </p:anim>
                                    <p:anim calcmode="lin" valueType="num">
                                      <p:cBhvr>
                                        <p:cTn id="38" dur="1000" fill="hold"/>
                                        <p:tgtEl>
                                          <p:spTgt spid="17"/>
                                        </p:tgtEl>
                                        <p:attrNameLst>
                                          <p:attrName>ppt_h</p:attrName>
                                        </p:attrNameLst>
                                      </p:cBhvr>
                                      <p:tavLst>
                                        <p:tav tm="0">
                                          <p:val>
                                            <p:fltVal val="0"/>
                                          </p:val>
                                        </p:tav>
                                        <p:tav tm="100000">
                                          <p:val>
                                            <p:strVal val="#ppt_h"/>
                                          </p:val>
                                        </p:tav>
                                      </p:tavLst>
                                    </p:anim>
                                    <p:anim calcmode="lin" valueType="num">
                                      <p:cBhvr>
                                        <p:cTn id="39"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4875151" y="4218722"/>
            <a:ext cx="2441694" cy="769441"/>
          </a:xfrm>
          <a:prstGeom prst="rect">
            <a:avLst/>
          </a:prstGeom>
          <a:noFill/>
        </p:spPr>
        <p:txBody>
          <a:bodyPr wrap="none" rtlCol="0">
            <a:spAutoFit/>
            <a:scene3d>
              <a:camera prst="orthographicFront"/>
              <a:lightRig rig="threePt" dir="t"/>
            </a:scene3d>
            <a:sp3d contourW="12700"/>
          </a:bodyPr>
          <a:lstStyle/>
          <a:p>
            <a:pPr algn="ctr" defTabSz="457200"/>
            <a:r>
              <a:rPr lang="zh-CN" altLang="en-US" sz="4400" b="1" dirty="0">
                <a:solidFill>
                  <a:srgbClr val="000000">
                    <a:lumMod val="85000"/>
                    <a:lumOff val="15000"/>
                  </a:srgbClr>
                </a:solidFill>
                <a:cs typeface="+mn-ea"/>
                <a:sym typeface="+mn-lt"/>
              </a:rPr>
              <a:t>缅怀先烈</a:t>
            </a:r>
            <a:endParaRPr lang="zh-CN" altLang="en-US" sz="4400" b="1" dirty="0">
              <a:solidFill>
                <a:srgbClr val="000000">
                  <a:lumMod val="85000"/>
                  <a:lumOff val="15000"/>
                </a:srgbClr>
              </a:solidFill>
              <a:cs typeface="+mn-ea"/>
              <a:sym typeface="+mn-lt"/>
            </a:endParaRPr>
          </a:p>
        </p:txBody>
      </p:sp>
      <p:sp>
        <p:nvSpPr>
          <p:cNvPr id="28" name="文本框 27"/>
          <p:cNvSpPr txBox="1"/>
          <p:nvPr/>
        </p:nvSpPr>
        <p:spPr>
          <a:xfrm>
            <a:off x="3225798" y="5029900"/>
            <a:ext cx="5740402" cy="276999"/>
          </a:xfrm>
          <a:prstGeom prst="rect">
            <a:avLst/>
          </a:prstGeom>
          <a:noFill/>
        </p:spPr>
        <p:txBody>
          <a:bodyPr wrap="square" rtlCol="0">
            <a:spAutoFit/>
            <a:scene3d>
              <a:camera prst="orthographicFront"/>
              <a:lightRig rig="threePt" dir="t"/>
            </a:scene3d>
            <a:sp3d contourW="12700"/>
          </a:bodyPr>
          <a:lstStyle/>
          <a:p>
            <a:pPr algn="ctr" defTabSz="457200"/>
            <a:r>
              <a:rPr lang="zh-CN" altLang="en-US" sz="1200" dirty="0">
                <a:solidFill>
                  <a:srgbClr val="FFFFFF">
                    <a:lumMod val="50000"/>
                  </a:srgbClr>
                </a:solidFill>
                <a:cs typeface="+mn-ea"/>
                <a:sym typeface="+mn-lt"/>
              </a:rPr>
              <a:t>缅怀革命先烈 坚定理想信念 践行群众路线</a:t>
            </a:r>
            <a:endParaRPr lang="zh-CN" altLang="en-US" sz="1200" dirty="0">
              <a:solidFill>
                <a:srgbClr val="FFFFFF">
                  <a:lumMod val="50000"/>
                </a:srgbClr>
              </a:solidFill>
              <a:cs typeface="+mn-ea"/>
              <a:sym typeface="+mn-lt"/>
            </a:endParaRPr>
          </a:p>
        </p:txBody>
      </p:sp>
      <p:sp>
        <p:nvSpPr>
          <p:cNvPr id="29" name="文本框 28"/>
          <p:cNvSpPr txBox="1"/>
          <p:nvPr/>
        </p:nvSpPr>
        <p:spPr>
          <a:xfrm>
            <a:off x="4339570" y="1156061"/>
            <a:ext cx="3512861" cy="707886"/>
          </a:xfrm>
          <a:prstGeom prst="rect">
            <a:avLst/>
          </a:prstGeom>
          <a:noFill/>
        </p:spPr>
        <p:txBody>
          <a:bodyPr wrap="square" rtlCol="0">
            <a:spAutoFit/>
            <a:scene3d>
              <a:camera prst="orthographicFront"/>
              <a:lightRig rig="threePt" dir="t"/>
            </a:scene3d>
            <a:sp3d contourW="12700"/>
          </a:bodyPr>
          <a:lstStyle/>
          <a:p>
            <a:pPr algn="ctr" defTabSz="457200"/>
            <a:r>
              <a:rPr lang="en-US" altLang="zh-CN" sz="4000" b="1" dirty="0">
                <a:solidFill>
                  <a:srgbClr val="CC0F12"/>
                </a:solidFill>
                <a:cs typeface="+mn-ea"/>
                <a:sym typeface="+mn-lt"/>
              </a:rPr>
              <a:t>PART 02</a:t>
            </a:r>
            <a:endParaRPr lang="zh-CN" altLang="en-US" sz="4000" b="1" dirty="0">
              <a:solidFill>
                <a:srgbClr val="CC0F12"/>
              </a:solidFill>
              <a:cs typeface="+mn-ea"/>
              <a:sym typeface="+mn-lt"/>
            </a:endParaRPr>
          </a:p>
        </p:txBody>
      </p:sp>
      <p:pic>
        <p:nvPicPr>
          <p:cNvPr id="6" name="图片 5" descr="图层 5656-01"/>
          <p:cNvPicPr/>
          <p:nvPr/>
        </p:nvPicPr>
        <p:blipFill>
          <a:blip r:embed="rId1" cstate="screen"/>
          <a:stretch>
            <a:fillRect/>
          </a:stretch>
        </p:blipFill>
        <p:spPr>
          <a:xfrm>
            <a:off x="4800340" y="1905684"/>
            <a:ext cx="2516505" cy="2179320"/>
          </a:xfrm>
          <a:prstGeom prst="rect">
            <a:avLst/>
          </a:prstGeom>
        </p:spPr>
      </p:pic>
      <p:pic>
        <p:nvPicPr>
          <p:cNvPr id="8" name="图片 7"/>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Lst>
          </a:blip>
          <a:stretch>
            <a:fillRect/>
          </a:stretch>
        </p:blipFill>
        <p:spPr>
          <a:xfrm flipH="1">
            <a:off x="8916946" y="-53358"/>
            <a:ext cx="3275054" cy="2408677"/>
          </a:xfrm>
          <a:prstGeom prst="rect">
            <a:avLst/>
          </a:prstGeom>
        </p:spPr>
      </p:pic>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tags/tag1.xml><?xml version="1.0" encoding="utf-8"?>
<p:tagLst xmlns:p="http://schemas.openxmlformats.org/presentationml/2006/main">
  <p:tag name="MH" val="20160528220753"/>
  <p:tag name="MH_LIBRARY" val="GRAPHIC"/>
  <p:tag name="MH_TYPE" val="Picture"/>
  <p:tag name="MH_ORDER" val="1"/>
</p:tagLst>
</file>

<file path=ppt/tags/tag2.xml><?xml version="1.0" encoding="utf-8"?>
<p:tagLst xmlns:p="http://schemas.openxmlformats.org/presentationml/2006/main">
  <p:tag name="MH" val="20160528220753"/>
  <p:tag name="MH_LIBRARY" val="GRAPHIC"/>
  <p:tag name="MH_TYPE" val="Picture"/>
  <p:tag name="MH_ORDER" val="2"/>
</p:tagLst>
</file>

<file path=ppt/tags/tag3.xml><?xml version="1.0" encoding="utf-8"?>
<p:tagLst xmlns:p="http://schemas.openxmlformats.org/presentationml/2006/main">
  <p:tag name="MH" val="20160528220753"/>
  <p:tag name="MH_LIBRARY" val="GRAPHIC"/>
  <p:tag name="MH_TYPE" val="Picture"/>
  <p:tag name="MH_ORDER" val="3"/>
</p:tagLst>
</file>

<file path=ppt/tags/tag4.xml><?xml version="1.0" encoding="utf-8"?>
<p:tagLst xmlns:p="http://schemas.openxmlformats.org/presentationml/2006/main">
  <p:tag name="MH" val="20160528220753"/>
  <p:tag name="MH_LIBRARY" val="GRAPHIC"/>
  <p:tag name="MH_TYPE" val="Picture"/>
  <p:tag name="MH_ORDER" val="4"/>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ISPRING_PRESENTATION_TITLE" val="PowerPoint 演示文稿"/>
  <p:tag name="KSO_WPP_MARK_KEY" val="7980b93d-5c8f-4e17-9252-7095e0811370"/>
  <p:tag name="COMMONDATA" val="eyJoZGlkIjoiYWZlNGNiNjAyNjBkNWIwYTMyZDk3N2Y1MDZlYjJlYzIifQ=="/>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brfjzav">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5974</Words>
  <Application>WPS 演示</Application>
  <PresentationFormat>宽屏</PresentationFormat>
  <Paragraphs>248</Paragraphs>
  <Slides>35</Slides>
  <Notes>35</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35</vt:i4>
      </vt:variant>
    </vt:vector>
  </HeadingPairs>
  <TitlesOfParts>
    <vt:vector size="46" baseType="lpstr">
      <vt:lpstr>Arial</vt:lpstr>
      <vt:lpstr>宋体</vt:lpstr>
      <vt:lpstr>Wingdings</vt:lpstr>
      <vt:lpstr>Arial Narrow</vt:lpstr>
      <vt:lpstr>微软雅黑</vt:lpstr>
      <vt:lpstr>Arial Unicode MS</vt:lpstr>
      <vt:lpstr>Calibri</vt:lpstr>
      <vt:lpstr>汉仪大宋简</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清明节</dc:title>
  <dc:creator>第一PPT</dc:creator>
  <cp:keywords>www.1ppt.com</cp:keywords>
  <dc:description>www.1ppt.com</dc:description>
  <dc:subject>党政卡通清明缅怀革命烈士</dc:subject>
  <cp:lastModifiedBy>吴为</cp:lastModifiedBy>
  <cp:revision>317</cp:revision>
  <dcterms:created xsi:type="dcterms:W3CDTF">2018-03-27T02:16:00Z</dcterms:created>
  <dcterms:modified xsi:type="dcterms:W3CDTF">2023-03-30T05:58:53Z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4E19AA26E4D94D1E8BF0CE52D6F3F8AF</vt:lpwstr>
  </property>
  <property fmtid="{D5CDD505-2E9C-101B-9397-08002B2CF9AE}" pid="3" name="KSOProductBuildVer">
    <vt:lpwstr>2052-11.1.0.13703</vt:lpwstr>
  </property>
</Properties>
</file>