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olors1.xml" ContentType="application/vnd.ms-office.chartcolorstyle+xml"/>
  <Override PartName="/ppt/charts/colors2.xml" ContentType="application/vnd.ms-office.chartcolorstyle+xml"/>
  <Override PartName="/ppt/charts/style1.xml" ContentType="application/vnd.ms-office.chartstyle+xml"/>
  <Override PartName="/ppt/charts/style2.xml" ContentType="application/vnd.ms-office.chartstyle+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 id="2147483669" r:id="rId3"/>
  </p:sldMasterIdLst>
  <p:notesMasterIdLst>
    <p:notesMasterId r:id="rId27"/>
  </p:notesMasterIdLst>
  <p:sldIdLst>
    <p:sldId id="280" r:id="rId4"/>
    <p:sldId id="257" r:id="rId5"/>
    <p:sldId id="258" r:id="rId6"/>
    <p:sldId id="265" r:id="rId7"/>
    <p:sldId id="263" r:id="rId8"/>
    <p:sldId id="264" r:id="rId9"/>
    <p:sldId id="259" r:id="rId10"/>
    <p:sldId id="285" r:id="rId11"/>
    <p:sldId id="266" r:id="rId12"/>
    <p:sldId id="267" r:id="rId13"/>
    <p:sldId id="268" r:id="rId14"/>
    <p:sldId id="269" r:id="rId15"/>
    <p:sldId id="286" r:id="rId16"/>
    <p:sldId id="271" r:id="rId17"/>
    <p:sldId id="272" r:id="rId18"/>
    <p:sldId id="270" r:id="rId19"/>
    <p:sldId id="273" r:id="rId20"/>
    <p:sldId id="287" r:id="rId21"/>
    <p:sldId id="274" r:id="rId22"/>
    <p:sldId id="275" r:id="rId23"/>
    <p:sldId id="276" r:id="rId24"/>
    <p:sldId id="277" r:id="rId25"/>
    <p:sldId id="284" r:id="rId26"/>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D9D9"/>
    <a:srgbClr val="5449A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p:scale>
          <a:sx n="75" d="100"/>
          <a:sy n="75" d="100"/>
        </p:scale>
        <p:origin x="1914" y="690"/>
      </p:cViewPr>
      <p:guideLst>
        <p:guide orient="horz" pos="2160"/>
        <p:guide pos="3840"/>
      </p:guideLst>
    </p:cSldViewPr>
  </p:slideViewPr>
  <p:notesTextViewPr>
    <p:cViewPr>
      <p:scale>
        <a:sx n="1" d="1"/>
        <a:sy n="1" d="1"/>
      </p:scale>
      <p:origin x="0" y="0"/>
    </p:cViewPr>
  </p:notesTextViewPr>
  <p:notesViewPr>
    <p:cSldViewPr snapToGrid="0">
      <p:cViewPr varScale="1">
        <p:scale>
          <a:sx n="84" d="100"/>
          <a:sy n="84" d="100"/>
        </p:scale>
        <p:origin x="2976" y="96"/>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1" Type="http://schemas.openxmlformats.org/officeDocument/2006/relationships/tags" Target="tags/tag5.xml"/><Relationship Id="rId30" Type="http://schemas.openxmlformats.org/officeDocument/2006/relationships/tableStyles" Target="tableStyles.xml"/><Relationship Id="rId3" Type="http://schemas.openxmlformats.org/officeDocument/2006/relationships/slideMaster" Target="slideMasters/slideMaster2.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notesMaster" Target="notesMasters/notesMaster1.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package" Target="../embeddings/Workbook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rgbClr val="D9D9D9"/>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lgn="l">
                  <a:defRPr lang="zh-CN" sz="1065" b="0" i="0" u="none" strike="noStrike" kern="1200" baseline="0">
                    <a:solidFill>
                      <a:schemeClr val="tx1">
                        <a:lumMod val="50000"/>
                        <a:lumOff val="50000"/>
                      </a:schemeClr>
                    </a:solidFill>
                    <a:latin typeface="+mn-lt"/>
                    <a:ea typeface="+mn-ea"/>
                    <a:cs typeface="+mn-ea"/>
                    <a:sym typeface="+mn-lt"/>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spPr>
            <a:solidFill>
              <a:srgbClr val="5449A5"/>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lgn="l">
                  <a:defRPr lang="zh-CN" sz="1065" b="0" i="0" u="none" strike="noStrike" kern="1200" baseline="0">
                    <a:solidFill>
                      <a:schemeClr val="tx1">
                        <a:lumMod val="50000"/>
                        <a:lumOff val="50000"/>
                      </a:schemeClr>
                    </a:solidFill>
                    <a:latin typeface="+mn-lt"/>
                    <a:ea typeface="+mn-ea"/>
                    <a:cs typeface="+mn-ea"/>
                    <a:sym typeface="+mn-lt"/>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val>
            <c:numRef>
              <c:f>Sheet1!$C$2:$C$5</c:f>
              <c:numCache>
                <c:formatCode>General</c:formatCode>
                <c:ptCount val="4"/>
                <c:pt idx="0">
                  <c:v>2.4</c:v>
                </c:pt>
                <c:pt idx="1">
                  <c:v>4.4</c:v>
                </c:pt>
                <c:pt idx="2">
                  <c:v>1.8</c:v>
                </c:pt>
                <c:pt idx="3">
                  <c:v>2.8</c:v>
                </c:pt>
              </c:numCache>
            </c:numRef>
          </c:val>
        </c:ser>
        <c:dLbls>
          <c:showLegendKey val="0"/>
          <c:showVal val="1"/>
          <c:showCatName val="0"/>
          <c:showSerName val="0"/>
          <c:showPercent val="0"/>
          <c:showBubbleSize val="0"/>
        </c:dLbls>
        <c:gapWidth val="444"/>
        <c:axId val="1261069552"/>
        <c:axId val="1261073864"/>
      </c:barChart>
      <c:catAx>
        <c:axId val="1261069552"/>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w="9525" cap="flat" cmpd="sng" algn="ctr">
            <a:solidFill>
              <a:srgbClr val="5449A5"/>
            </a:solidFill>
            <a:round/>
          </a:ln>
          <a:effectLst/>
        </c:spPr>
        <c:txPr>
          <a:bodyPr rot="-60000000" spcFirstLastPara="1" vertOverflow="ellipsis" vert="horz" wrap="square" anchor="ctr" anchorCtr="1"/>
          <a:lstStyle/>
          <a:p>
            <a:pPr algn="l">
              <a:defRPr lang="zh-CN" sz="1065" b="0" i="0" u="none" strike="noStrike" kern="1200" cap="all" spc="120" normalizeH="0" baseline="0">
                <a:solidFill>
                  <a:schemeClr val="tx1">
                    <a:lumMod val="65000"/>
                    <a:lumOff val="35000"/>
                  </a:schemeClr>
                </a:solidFill>
                <a:latin typeface="+mn-lt"/>
                <a:ea typeface="+mn-ea"/>
                <a:cs typeface="+mn-ea"/>
                <a:sym typeface="+mn-lt"/>
              </a:defRPr>
            </a:pPr>
          </a:p>
        </c:txPr>
        <c:crossAx val="1261073864"/>
        <c:crosses val="autoZero"/>
        <c:auto val="1"/>
        <c:lblAlgn val="ctr"/>
        <c:lblOffset val="100"/>
        <c:noMultiLvlLbl val="0"/>
      </c:catAx>
      <c:valAx>
        <c:axId val="1261073864"/>
        <c:scaling>
          <c:orientation val="minMax"/>
        </c:scaling>
        <c:delete val="1"/>
        <c:axPos val="b"/>
        <c:numFmt formatCode="General" sourceLinked="1"/>
        <c:majorTickMark val="none"/>
        <c:minorTickMark val="none"/>
        <c:tickLblPos val="nextTo"/>
        <c:txPr>
          <a:bodyPr rot="-60000000" spcFirstLastPara="0"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ea"/>
                <a:sym typeface="+mn-lt"/>
              </a:defRPr>
            </a:pPr>
          </a:p>
        </c:txPr>
        <c:crossAx val="1261069552"/>
        <c:crosses val="autoZero"/>
        <c:crossBetween val="between"/>
      </c:valAx>
      <c:spPr>
        <a:noFill/>
        <a:ln>
          <a:noFill/>
        </a:ln>
        <a:effectLst/>
      </c:spPr>
    </c:plotArea>
    <c:plotVisOnly val="1"/>
    <c:dispBlanksAs val="gap"/>
    <c:showDLblsOverMax val="0"/>
  </c:chart>
  <c:spPr>
    <a:noFill/>
    <a:ln w="9525" cap="flat" cmpd="sng" algn="ctr">
      <a:noFill/>
      <a:round/>
    </a:ln>
    <a:effectLst/>
  </c:spPr>
  <c:txPr>
    <a:bodyPr/>
    <a:lstStyle/>
    <a:p>
      <a:pPr>
        <a:defRPr lang="zh-CN">
          <a:latin typeface="+mn-lt"/>
          <a:ea typeface="+mn-ea"/>
          <a:cs typeface="+mn-ea"/>
          <a:sym typeface="+mn-lt"/>
        </a:defRPr>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48307006175684"/>
          <c:y val="0.105382340823916"/>
          <c:w val="0.944467864483123"/>
          <c:h val="0.74333218131903"/>
        </c:manualLayout>
      </c:layout>
      <c:barChart>
        <c:barDir val="col"/>
        <c:grouping val="clustered"/>
        <c:varyColors val="0"/>
        <c:ser>
          <c:idx val="0"/>
          <c:order val="0"/>
          <c:tx>
            <c:strRef>
              <c:f>Sheet1!$B$1</c:f>
              <c:strCache>
                <c:ptCount val="1"/>
                <c:pt idx="0">
                  <c:v>text here</c:v>
                </c:pt>
              </c:strCache>
            </c:strRef>
          </c:tx>
          <c:spPr>
            <a:solidFill>
              <a:schemeClr val="accent1"/>
            </a:solidFill>
            <a:ln cap="sq">
              <a:solidFill>
                <a:srgbClr val="5449A5"/>
              </a:solidFill>
              <a:miter lim="800000"/>
            </a:ln>
            <a:effectLst/>
          </c:spPr>
          <c:invertIfNegative val="0"/>
          <c:dPt>
            <c:idx val="0"/>
            <c:invertIfNegative val="0"/>
            <c:bubble3D val="0"/>
            <c:spPr>
              <a:solidFill>
                <a:schemeClr val="accent1"/>
              </a:solidFill>
              <a:ln w="28575" cap="sq">
                <a:solidFill>
                  <a:srgbClr val="5449A5"/>
                </a:solidFill>
                <a:miter lim="800000"/>
              </a:ln>
              <a:effectLst/>
            </c:spPr>
          </c:dPt>
          <c:dPt>
            <c:idx val="1"/>
            <c:invertIfNegative val="0"/>
            <c:bubble3D val="0"/>
            <c:spPr>
              <a:solidFill>
                <a:schemeClr val="accent1"/>
              </a:solidFill>
              <a:ln w="28575" cap="sq">
                <a:solidFill>
                  <a:srgbClr val="D9D9D9"/>
                </a:solidFill>
                <a:miter lim="800000"/>
              </a:ln>
              <a:effectLst/>
            </c:spPr>
          </c:dPt>
          <c:dPt>
            <c:idx val="2"/>
            <c:invertIfNegative val="0"/>
            <c:bubble3D val="0"/>
            <c:spPr>
              <a:solidFill>
                <a:schemeClr val="accent1"/>
              </a:solidFill>
              <a:ln w="28575" cap="sq">
                <a:solidFill>
                  <a:srgbClr val="5449A5"/>
                </a:solidFill>
                <a:miter lim="800000"/>
              </a:ln>
              <a:effectLst/>
            </c:spPr>
          </c:dPt>
          <c:dPt>
            <c:idx val="3"/>
            <c:invertIfNegative val="0"/>
            <c:bubble3D val="0"/>
            <c:spPr>
              <a:solidFill>
                <a:schemeClr val="accent1"/>
              </a:solidFill>
              <a:ln w="28575" cap="sq">
                <a:solidFill>
                  <a:srgbClr val="D9D9D9"/>
                </a:solidFill>
                <a:miter lim="800000"/>
              </a:ln>
              <a:effectLst/>
            </c:spPr>
          </c:dPt>
          <c:dPt>
            <c:idx val="4"/>
            <c:invertIfNegative val="0"/>
            <c:bubble3D val="0"/>
            <c:spPr>
              <a:solidFill>
                <a:schemeClr val="accent1"/>
              </a:solidFill>
              <a:ln w="28575" cap="sq">
                <a:solidFill>
                  <a:srgbClr val="5449A5"/>
                </a:solidFill>
                <a:miter lim="800000"/>
              </a:ln>
              <a:effectLst/>
            </c:spPr>
          </c:dPt>
          <c:dPt>
            <c:idx val="5"/>
            <c:invertIfNegative val="0"/>
            <c:bubble3D val="0"/>
            <c:spPr>
              <a:solidFill>
                <a:schemeClr val="accent1"/>
              </a:solidFill>
              <a:ln w="28575" cap="sq">
                <a:solidFill>
                  <a:srgbClr val="D9D9D9"/>
                </a:solidFill>
                <a:miter lim="800000"/>
              </a:ln>
              <a:effectLst/>
            </c:spPr>
          </c:dPt>
          <c:dPt>
            <c:idx val="6"/>
            <c:invertIfNegative val="0"/>
            <c:bubble3D val="0"/>
            <c:spPr>
              <a:solidFill>
                <a:schemeClr val="accent1"/>
              </a:solidFill>
              <a:ln w="28575" cap="sq">
                <a:solidFill>
                  <a:srgbClr val="5449A5"/>
                </a:solidFill>
                <a:miter lim="800000"/>
              </a:ln>
              <a:effectLst/>
            </c:spPr>
          </c:dPt>
          <c:dPt>
            <c:idx val="7"/>
            <c:invertIfNegative val="0"/>
            <c:bubble3D val="0"/>
            <c:spPr>
              <a:solidFill>
                <a:schemeClr val="accent1"/>
              </a:solidFill>
              <a:ln w="28575" cap="sq">
                <a:solidFill>
                  <a:srgbClr val="D9D9D9"/>
                </a:solidFill>
                <a:miter lim="800000"/>
              </a:ln>
              <a:effectLst/>
            </c:spPr>
          </c:dPt>
          <c:dPt>
            <c:idx val="8"/>
            <c:invertIfNegative val="0"/>
            <c:bubble3D val="0"/>
            <c:spPr>
              <a:solidFill>
                <a:schemeClr val="accent1"/>
              </a:solidFill>
              <a:ln w="28575" cap="sq">
                <a:solidFill>
                  <a:srgbClr val="5449A5"/>
                </a:solidFill>
                <a:miter lim="800000"/>
              </a:ln>
              <a:effectLst/>
            </c:spPr>
          </c:dPt>
          <c:dPt>
            <c:idx val="9"/>
            <c:invertIfNegative val="0"/>
            <c:bubble3D val="0"/>
            <c:spPr>
              <a:solidFill>
                <a:schemeClr val="accent1"/>
              </a:solidFill>
              <a:ln w="28575" cap="sq">
                <a:solidFill>
                  <a:srgbClr val="D9D9D9"/>
                </a:solidFill>
                <a:miter lim="800000"/>
              </a:ln>
              <a:effectLst/>
            </c:spPr>
          </c:dPt>
          <c:dLbls>
            <c:delete val="1"/>
          </c:dLbls>
          <c:cat>
            <c:numRef>
              <c:f>Sheet1!$A$2:$A$11</c:f>
              <c:numCache>
                <c:formatCode>General</c:formatCode>
                <c:ptCount val="10"/>
                <c:pt idx="0">
                  <c:v>1</c:v>
                </c:pt>
                <c:pt idx="1">
                  <c:v>2</c:v>
                </c:pt>
                <c:pt idx="2">
                  <c:v>3</c:v>
                </c:pt>
                <c:pt idx="3">
                  <c:v>4</c:v>
                </c:pt>
                <c:pt idx="4">
                  <c:v>5</c:v>
                </c:pt>
                <c:pt idx="5">
                  <c:v>6</c:v>
                </c:pt>
                <c:pt idx="6">
                  <c:v>7</c:v>
                </c:pt>
                <c:pt idx="7">
                  <c:v>8</c:v>
                </c:pt>
                <c:pt idx="8">
                  <c:v>9</c:v>
                </c:pt>
                <c:pt idx="9">
                  <c:v>10</c:v>
                </c:pt>
              </c:numCache>
            </c:numRef>
          </c:cat>
          <c:val>
            <c:numRef>
              <c:f>Sheet1!$B$2:$B$11</c:f>
              <c:numCache>
                <c:formatCode>0%</c:formatCode>
                <c:ptCount val="10"/>
                <c:pt idx="0">
                  <c:v>0.07</c:v>
                </c:pt>
                <c:pt idx="1">
                  <c:v>0.17</c:v>
                </c:pt>
                <c:pt idx="2">
                  <c:v>0.12</c:v>
                </c:pt>
                <c:pt idx="3">
                  <c:v>0.16</c:v>
                </c:pt>
                <c:pt idx="4">
                  <c:v>0.26</c:v>
                </c:pt>
                <c:pt idx="5">
                  <c:v>0.1</c:v>
                </c:pt>
                <c:pt idx="6">
                  <c:v>0.19</c:v>
                </c:pt>
                <c:pt idx="7">
                  <c:v>0.08</c:v>
                </c:pt>
                <c:pt idx="8">
                  <c:v>0.27</c:v>
                </c:pt>
                <c:pt idx="9">
                  <c:v>0.11</c:v>
                </c:pt>
              </c:numCache>
            </c:numRef>
          </c:val>
        </c:ser>
        <c:dLbls>
          <c:showLegendKey val="0"/>
          <c:showVal val="0"/>
          <c:showCatName val="0"/>
          <c:showSerName val="0"/>
          <c:showPercent val="0"/>
          <c:showBubbleSize val="0"/>
        </c:dLbls>
        <c:gapWidth val="150"/>
        <c:axId val="712690152"/>
        <c:axId val="712692896"/>
      </c:barChart>
      <c:catAx>
        <c:axId val="712690152"/>
        <c:scaling>
          <c:orientation val="minMax"/>
        </c:scaling>
        <c:delete val="0"/>
        <c:axPos val="b"/>
        <c:majorGridlines>
          <c:spPr>
            <a:ln w="9525" cap="flat" cmpd="sng" algn="ctr">
              <a:solidFill>
                <a:srgbClr val="5449A5">
                  <a:alpha val="10000"/>
                </a:srgbClr>
              </a:solidFill>
              <a:round/>
            </a:ln>
            <a:effectLst/>
          </c:spPr>
        </c:majorGridlines>
        <c:numFmt formatCode="General" sourceLinked="1"/>
        <c:majorTickMark val="none"/>
        <c:minorTickMark val="none"/>
        <c:tickLblPos val="nextTo"/>
        <c:spPr>
          <a:noFill/>
          <a:ln w="9525" cap="flat" cmpd="sng" algn="ctr">
            <a:solidFill>
              <a:srgbClr val="FAA4B1">
                <a:alpha val="20000"/>
              </a:srgbClr>
            </a:solidFill>
            <a:round/>
          </a:ln>
          <a:effectLst/>
        </c:spPr>
        <c:txPr>
          <a:bodyPr rot="-60000000" spcFirstLastPara="1" vertOverflow="ellipsis" vert="horz" wrap="square" anchor="ctr" anchorCtr="1"/>
          <a:lstStyle/>
          <a:p>
            <a:pPr algn="l">
              <a:defRPr lang="zh-CN" sz="1195" b="0" i="0" u="none" strike="noStrike" kern="1200" baseline="0">
                <a:solidFill>
                  <a:schemeClr val="tx1">
                    <a:lumMod val="65000"/>
                    <a:lumOff val="35000"/>
                  </a:schemeClr>
                </a:solidFill>
                <a:latin typeface="+mn-lt"/>
                <a:ea typeface="+mn-ea"/>
                <a:cs typeface="+mn-ea"/>
                <a:sym typeface="+mn-lt"/>
              </a:defRPr>
            </a:pPr>
          </a:p>
        </c:txPr>
        <c:crossAx val="712692896"/>
        <c:crosses val="autoZero"/>
        <c:auto val="1"/>
        <c:lblAlgn val="ctr"/>
        <c:lblOffset val="100"/>
        <c:noMultiLvlLbl val="0"/>
      </c:catAx>
      <c:valAx>
        <c:axId val="712692896"/>
        <c:scaling>
          <c:orientation val="minMax"/>
        </c:scaling>
        <c:delete val="0"/>
        <c:axPos val="l"/>
        <c:majorGridlines>
          <c:spPr>
            <a:ln w="9525" cap="flat" cmpd="sng" algn="ctr">
              <a:solidFill>
                <a:srgbClr val="5449A5">
                  <a:alpha val="10000"/>
                </a:srgbClr>
              </a:solidFill>
              <a:round/>
            </a:ln>
            <a:effectLst/>
          </c:spPr>
        </c:majorGridlines>
        <c:numFmt formatCode="0%" sourceLinked="1"/>
        <c:majorTickMark val="none"/>
        <c:minorTickMark val="none"/>
        <c:tickLblPos val="nextTo"/>
        <c:spPr>
          <a:noFill/>
          <a:ln>
            <a:solidFill>
              <a:srgbClr val="FAA4B1">
                <a:alpha val="20000"/>
              </a:srgbClr>
            </a:solidFill>
          </a:ln>
          <a:effectLst/>
        </c:spPr>
        <c:txPr>
          <a:bodyPr rot="-60000000" spcFirstLastPara="1" vertOverflow="ellipsis" vert="horz" wrap="square" anchor="ctr" anchorCtr="1"/>
          <a:lstStyle/>
          <a:p>
            <a:pPr algn="l">
              <a:defRPr lang="zh-CN" sz="1195" b="0" i="0" u="none" strike="noStrike" kern="1200" baseline="0">
                <a:solidFill>
                  <a:schemeClr val="tx1">
                    <a:lumMod val="65000"/>
                    <a:lumOff val="35000"/>
                  </a:schemeClr>
                </a:solidFill>
                <a:latin typeface="+mn-lt"/>
                <a:ea typeface="+mn-ea"/>
                <a:cs typeface="+mn-ea"/>
                <a:sym typeface="+mn-lt"/>
              </a:defRPr>
            </a:pPr>
          </a:p>
        </c:txPr>
        <c:crossAx val="712690152"/>
        <c:crosses val="autoZero"/>
        <c:crossBetween val="between"/>
      </c:valAx>
      <c:spPr>
        <a:noFill/>
        <a:ln>
          <a:solidFill>
            <a:srgbClr val="5449A5">
              <a:alpha val="20000"/>
            </a:srgbClr>
          </a:solidFill>
        </a:ln>
        <a:effectLst/>
      </c:spPr>
    </c:plotArea>
    <c:plotVisOnly val="1"/>
    <c:dispBlanksAs val="gap"/>
    <c:showDLblsOverMax val="0"/>
  </c:chart>
  <c:spPr>
    <a:noFill/>
    <a:ln>
      <a:noFill/>
    </a:ln>
    <a:effectLst/>
  </c:spPr>
  <c:txPr>
    <a:bodyPr/>
    <a:lstStyle/>
    <a:p>
      <a:pPr>
        <a:defRPr lang="zh-CN">
          <a:latin typeface="+mn-lt"/>
          <a:ea typeface="+mn-ea"/>
          <a:cs typeface="+mn-ea"/>
          <a:sym typeface="+mn-lt"/>
        </a:defRPr>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1195"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5"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50000"/>
        <a:lumOff val="50000"/>
      </a:schemeClr>
    </cs:fontRef>
    <cs:defRPr sz="1065"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5"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3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5"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5"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9ADC6E-9164-43B5-A1E2-ACA5321B48D2}"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A9F87C9-C3A8-4872-AA72-B5FA1A83A317}"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hyperlink" Target="http://www.1ppt.com/xiazai/" TargetMode="Externa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4" name="TextBox 9"/>
          <p:cNvSpPr txBox="1"/>
          <p:nvPr userDrawn="1"/>
        </p:nvSpPr>
        <p:spPr>
          <a:xfrm>
            <a:off x="1983904" y="6614138"/>
            <a:ext cx="432049" cy="118430"/>
          </a:xfrm>
          <a:prstGeom prst="rect">
            <a:avLst/>
          </a:prstGeom>
          <a:noFill/>
        </p:spPr>
        <p:txBody>
          <a:bodyPr wrap="square" rtlCol="0">
            <a:spAutoFit/>
          </a:bodyPr>
          <a:lstStyle/>
          <a:p>
            <a:pPr>
              <a:lnSpc>
                <a:spcPct val="200000"/>
              </a:lnSpc>
            </a:pPr>
            <a:r>
              <a:rPr lang="en-US" altLang="zh-CN" sz="100" dirty="0">
                <a:solidFill>
                  <a:prstClr val="black"/>
                </a:solidFill>
                <a:latin typeface="微软雅黑" panose="020B0503020204020204" pitchFamily="34" charset="-122"/>
                <a:ea typeface="微软雅黑" panose="020B0503020204020204" pitchFamily="34" charset="-122"/>
                <a:hlinkClick r:id="rId2"/>
              </a:rPr>
              <a:t>PPT</a:t>
            </a:r>
            <a:r>
              <a:rPr lang="zh-CN" altLang="en-US" sz="100" dirty="0">
                <a:solidFill>
                  <a:prstClr val="black"/>
                </a:solidFill>
                <a:latin typeface="微软雅黑" panose="020B0503020204020204" pitchFamily="34" charset="-122"/>
                <a:ea typeface="微软雅黑" panose="020B0503020204020204" pitchFamily="34" charset="-122"/>
                <a:hlinkClick r:id="rId2"/>
              </a:rPr>
              <a:t>下载</a:t>
            </a:r>
            <a:r>
              <a:rPr lang="zh-CN" altLang="en-US" sz="100" dirty="0">
                <a:solidFill>
                  <a:prstClr val="black"/>
                </a:solidFill>
                <a:latin typeface="微软雅黑" panose="020B0503020204020204" pitchFamily="34" charset="-122"/>
                <a:ea typeface="微软雅黑" panose="020B0503020204020204" pitchFamily="34" charset="-122"/>
              </a:rPr>
              <a:t> </a:t>
            </a:r>
            <a:r>
              <a:rPr lang="en-US" altLang="zh-CN" sz="100" dirty="0">
                <a:solidFill>
                  <a:prstClr val="black"/>
                </a:solidFill>
                <a:latin typeface="微软雅黑" panose="020B0503020204020204" pitchFamily="34" charset="-122"/>
                <a:ea typeface="微软雅黑" panose="020B0503020204020204" pitchFamily="34" charset="-122"/>
              </a:rPr>
              <a:t>http://www.1ppt.com/xiazai/</a:t>
            </a:r>
            <a:endParaRPr lang="en-US" altLang="zh-CN" sz="100" dirty="0">
              <a:solidFill>
                <a:prstClr val="black"/>
              </a:solidFill>
              <a:latin typeface="微软雅黑" panose="020B0503020204020204" pitchFamily="34" charset="-122"/>
              <a:ea typeface="微软雅黑" panose="020B0503020204020204" pitchFamily="34" charset="-122"/>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1" Type="http://schemas.openxmlformats.org/officeDocument/2006/relationships/theme" Target="../theme/theme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23.xml"/><Relationship Id="rId2" Type="http://schemas.openxmlformats.org/officeDocument/2006/relationships/slideLayout" Target="../slideLayouts/slideLayout22.xml"/><Relationship Id="rId1"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9" name="组合 8"/>
          <p:cNvGrpSpPr/>
          <p:nvPr userDrawn="1"/>
        </p:nvGrpSpPr>
        <p:grpSpPr>
          <a:xfrm>
            <a:off x="246743" y="206949"/>
            <a:ext cx="11698514" cy="6444102"/>
            <a:chOff x="609471" y="692784"/>
            <a:chExt cx="10688711" cy="5581049"/>
          </a:xfrm>
        </p:grpSpPr>
        <p:sp>
          <p:nvSpPr>
            <p:cNvPr id="7" name="矩形 6"/>
            <p:cNvSpPr/>
            <p:nvPr userDrawn="1"/>
          </p:nvSpPr>
          <p:spPr>
            <a:xfrm>
              <a:off x="609471" y="692784"/>
              <a:ext cx="10538928" cy="5436296"/>
            </a:xfrm>
            <a:prstGeom prst="rect">
              <a:avLst/>
            </a:prstGeom>
            <a:noFill/>
            <a:ln w="28575">
              <a:gradFill flip="none" rotWithShape="1">
                <a:gsLst>
                  <a:gs pos="0">
                    <a:srgbClr val="5449A5"/>
                  </a:gs>
                  <a:gs pos="100000">
                    <a:srgbClr val="5449A5">
                      <a:alpha val="0"/>
                    </a:srgbClr>
                  </a:gs>
                </a:gsLst>
                <a:path path="circle">
                  <a:fillToRect r="100000" b="100000"/>
                </a:path>
                <a:tileRect l="-100000" t="-10000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Medium" panose="00020600040101010101" pitchFamily="18" charset="-122"/>
                <a:ea typeface="阿里巴巴普惠体 Medium" panose="00020600040101010101" pitchFamily="18" charset="-122"/>
                <a:cs typeface="阿里巴巴普惠体 Medium" panose="00020600040101010101" pitchFamily="18" charset="-122"/>
                <a:sym typeface="思源黑体" panose="020B0500000000000000" pitchFamily="34" charset="-122"/>
              </a:endParaRPr>
            </a:p>
          </p:txBody>
        </p:sp>
        <p:sp>
          <p:nvSpPr>
            <p:cNvPr id="8" name="矩形 7"/>
            <p:cNvSpPr/>
            <p:nvPr userDrawn="1"/>
          </p:nvSpPr>
          <p:spPr>
            <a:xfrm flipH="1">
              <a:off x="759254" y="837537"/>
              <a:ext cx="10538928" cy="5436296"/>
            </a:xfrm>
            <a:prstGeom prst="rect">
              <a:avLst/>
            </a:prstGeom>
            <a:noFill/>
            <a:ln w="28575">
              <a:gradFill flip="none" rotWithShape="1">
                <a:gsLst>
                  <a:gs pos="0">
                    <a:srgbClr val="5449A5"/>
                  </a:gs>
                  <a:gs pos="100000">
                    <a:srgbClr val="5449A5">
                      <a:alpha val="0"/>
                    </a:srgbClr>
                  </a:gs>
                </a:gsLst>
                <a:path path="circle">
                  <a:fillToRect r="100000" b="100000"/>
                </a:path>
                <a:tileRect l="-100000" t="-10000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Medium" panose="00020600040101010101" pitchFamily="18" charset="-122"/>
                <a:ea typeface="阿里巴巴普惠体 Medium" panose="00020600040101010101" pitchFamily="18" charset="-122"/>
                <a:cs typeface="阿里巴巴普惠体 Medium" panose="00020600040101010101" pitchFamily="18" charset="-122"/>
                <a:sym typeface="思源黑体" panose="020B0500000000000000" pitchFamily="34" charset="-122"/>
              </a:endParaRPr>
            </a:p>
          </p:txBody>
        </p:sp>
      </p:grpSp>
      <p:sp>
        <p:nvSpPr>
          <p:cNvPr id="10" name="iṧḷíḑe"/>
          <p:cNvSpPr>
            <a:spLocks noChangeAspect="1"/>
          </p:cNvSpPr>
          <p:nvPr userDrawn="1"/>
        </p:nvSpPr>
        <p:spPr>
          <a:xfrm flipH="1" flipV="1">
            <a:off x="11391647" y="6077551"/>
            <a:ext cx="771325" cy="771179"/>
          </a:xfrm>
          <a:prstGeom prst="ellipse">
            <a:avLst/>
          </a:prstGeom>
          <a:gradFill>
            <a:gsLst>
              <a:gs pos="100000">
                <a:srgbClr val="5449A5"/>
              </a:gs>
              <a:gs pos="0">
                <a:srgbClr val="5156F0">
                  <a:alpha val="0"/>
                </a:srgbClr>
              </a:gs>
            </a:gsLst>
            <a:lin ang="5400000" scaled="1"/>
          </a:gradFill>
          <a:ln w="12700" cap="flat" cmpd="sng" algn="ctr">
            <a:noFill/>
            <a:prstDash val="solid"/>
            <a:miter lim="800000"/>
          </a:ln>
          <a:effectLst/>
        </p:spPr>
        <p:txBody>
          <a:bodyPr wrap="square" rtlCol="0" anchor="ctr">
            <a:noAutofit/>
          </a:bodyPr>
          <a:lstStyle/>
          <a:p>
            <a:pPr algn="ctr"/>
            <a:endParaRPr lang="zh-CN" altLang="en-US" kern="0" dirty="0">
              <a:solidFill>
                <a:srgbClr val="FFFFFF"/>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1" name="矩形 10"/>
          <p:cNvSpPr/>
          <p:nvPr userDrawn="1"/>
        </p:nvSpPr>
        <p:spPr>
          <a:xfrm>
            <a:off x="1355398" y="512283"/>
            <a:ext cx="2824716" cy="523220"/>
          </a:xfrm>
          <a:prstGeom prst="rect">
            <a:avLst/>
          </a:prstGeom>
        </p:spPr>
        <p:txBody>
          <a:bodyPr wrap="square">
            <a:spAutoFit/>
          </a:bodyPr>
          <a:lstStyle/>
          <a:p>
            <a:pPr algn="dist"/>
            <a:r>
              <a:rPr lang="zh-CN" altLang="en-US" sz="2800" b="0" dirty="0">
                <a:latin typeface="思源黑体" panose="020B0500000000000000" pitchFamily="34" charset="-122"/>
                <a:ea typeface="思源黑体" panose="020B0500000000000000" pitchFamily="34" charset="-122"/>
                <a:cs typeface="+mn-ea"/>
                <a:sym typeface="思源黑体" panose="020B0500000000000000" pitchFamily="34" charset="-122"/>
              </a:rPr>
              <a:t>输入标题文字</a:t>
            </a:r>
            <a:endParaRPr lang="zh-CN" altLang="en-US" sz="2800" b="0" dirty="0">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12" name="矩形 11"/>
          <p:cNvSpPr/>
          <p:nvPr userDrawn="1"/>
        </p:nvSpPr>
        <p:spPr>
          <a:xfrm>
            <a:off x="602445" y="657779"/>
            <a:ext cx="651353" cy="209500"/>
          </a:xfrm>
          <a:prstGeom prst="rect">
            <a:avLst/>
          </a:prstGeom>
          <a:solidFill>
            <a:srgbClr val="5449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down)">
                                      <p:cBhvr>
                                        <p:cTn id="1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6.jpeg"/><Relationship Id="rId1" Type="http://schemas.openxmlformats.org/officeDocument/2006/relationships/image" Target="../media/image5.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7.jpe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8.jpe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9.jpeg"/><Relationship Id="rId1" Type="http://schemas.openxmlformats.org/officeDocument/2006/relationships/chart" Target="../charts/char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chart" Target="../charts/chart2.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0.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1.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1.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2.xml"/></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 name="矩形 26"/>
          <p:cNvSpPr/>
          <p:nvPr/>
        </p:nvSpPr>
        <p:spPr>
          <a:xfrm rot="10800000">
            <a:off x="1182785" y="700043"/>
            <a:ext cx="10538928" cy="5436296"/>
          </a:xfrm>
          <a:prstGeom prst="rect">
            <a:avLst/>
          </a:prstGeom>
          <a:noFill/>
          <a:ln w="28575">
            <a:gradFill flip="none" rotWithShape="1">
              <a:gsLst>
                <a:gs pos="0">
                  <a:srgbClr val="5449A5"/>
                </a:gs>
                <a:gs pos="100000">
                  <a:srgbClr val="5449A5">
                    <a:alpha val="0"/>
                  </a:srgbClr>
                </a:gs>
              </a:gsLst>
              <a:path path="circle">
                <a:fillToRect r="100000" b="100000"/>
              </a:path>
              <a:tileRect l="-100000" t="-10000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矩形 25"/>
          <p:cNvSpPr/>
          <p:nvPr/>
        </p:nvSpPr>
        <p:spPr>
          <a:xfrm rot="10800000">
            <a:off x="986842" y="823413"/>
            <a:ext cx="10538928" cy="5436296"/>
          </a:xfrm>
          <a:prstGeom prst="rect">
            <a:avLst/>
          </a:prstGeom>
          <a:noFill/>
          <a:ln w="28575">
            <a:gradFill flip="none" rotWithShape="1">
              <a:gsLst>
                <a:gs pos="0">
                  <a:srgbClr val="5449A5"/>
                </a:gs>
                <a:gs pos="100000">
                  <a:srgbClr val="5449A5">
                    <a:alpha val="0"/>
                  </a:srgbClr>
                </a:gs>
              </a:gsLst>
              <a:path path="circle">
                <a:fillToRect r="100000" b="100000"/>
              </a:path>
              <a:tileRect l="-100000" t="-10000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ís1iḑé"/>
          <p:cNvSpPr/>
          <p:nvPr/>
        </p:nvSpPr>
        <p:spPr>
          <a:xfrm rot="5400000">
            <a:off x="-492311" y="3700991"/>
            <a:ext cx="4472112" cy="3496066"/>
          </a:xfrm>
          <a:custGeom>
            <a:avLst/>
            <a:gdLst>
              <a:gd name="connsiteX0" fmla="*/ 2790825 w 5581650"/>
              <a:gd name="connsiteY0" fmla="*/ 0 h 4363446"/>
              <a:gd name="connsiteX1" fmla="*/ 5581650 w 5581650"/>
              <a:gd name="connsiteY1" fmla="*/ 2790825 h 4363446"/>
              <a:gd name="connsiteX2" fmla="*/ 5105021 w 5581650"/>
              <a:gd name="connsiteY2" fmla="*/ 4351202 h 4363446"/>
              <a:gd name="connsiteX3" fmla="*/ 5095865 w 5581650"/>
              <a:gd name="connsiteY3" fmla="*/ 4363446 h 4363446"/>
              <a:gd name="connsiteX4" fmla="*/ 485786 w 5581650"/>
              <a:gd name="connsiteY4" fmla="*/ 4363446 h 4363446"/>
              <a:gd name="connsiteX5" fmla="*/ 476629 w 5581650"/>
              <a:gd name="connsiteY5" fmla="*/ 4351202 h 4363446"/>
              <a:gd name="connsiteX6" fmla="*/ 0 w 5581650"/>
              <a:gd name="connsiteY6" fmla="*/ 2790825 h 4363446"/>
              <a:gd name="connsiteX7" fmla="*/ 2790825 w 5581650"/>
              <a:gd name="connsiteY7" fmla="*/ 0 h 4363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81650" h="4363446">
                <a:moveTo>
                  <a:pt x="2790825" y="0"/>
                </a:moveTo>
                <a:cubicBezTo>
                  <a:pt x="4332155" y="0"/>
                  <a:pt x="5581650" y="1249495"/>
                  <a:pt x="5581650" y="2790825"/>
                </a:cubicBezTo>
                <a:cubicBezTo>
                  <a:pt x="5581650" y="3368824"/>
                  <a:pt x="5405940" y="3905783"/>
                  <a:pt x="5105021" y="4351202"/>
                </a:cubicBezTo>
                <a:lnTo>
                  <a:pt x="5095865" y="4363446"/>
                </a:lnTo>
                <a:lnTo>
                  <a:pt x="485786" y="4363446"/>
                </a:lnTo>
                <a:lnTo>
                  <a:pt x="476629" y="4351202"/>
                </a:lnTo>
                <a:cubicBezTo>
                  <a:pt x="175711" y="3905783"/>
                  <a:pt x="0" y="3368824"/>
                  <a:pt x="0" y="2790825"/>
                </a:cubicBezTo>
                <a:cubicBezTo>
                  <a:pt x="0" y="1249495"/>
                  <a:pt x="1249495" y="0"/>
                  <a:pt x="2790825" y="0"/>
                </a:cubicBezTo>
                <a:close/>
              </a:path>
            </a:pathLst>
          </a:custGeom>
          <a:gradFill>
            <a:gsLst>
              <a:gs pos="100000">
                <a:srgbClr val="5449A5"/>
              </a:gs>
              <a:gs pos="0">
                <a:srgbClr val="5156F0">
                  <a:alpha val="0"/>
                </a:srgbClr>
              </a:gs>
            </a:gsLst>
            <a:lin ang="5400000" scaled="1"/>
          </a:gradFill>
          <a:ln w="12700" cap="flat" cmpd="sng" algn="ctr">
            <a:noFill/>
            <a:prstDash val="solid"/>
            <a:miter lim="800000"/>
          </a:ln>
          <a:effectLst/>
        </p:spPr>
        <p:txBody>
          <a:bodyPr wrap="square" rtlCol="0" anchor="ctr">
            <a:noAutofit/>
          </a:bodyPr>
          <a:lstStyle/>
          <a:p>
            <a:pPr algn="ctr"/>
            <a:endParaRPr lang="zh-CN" altLang="en-US" kern="0">
              <a:solidFill>
                <a:srgbClr val="FFFFFF"/>
              </a:solidFill>
              <a:cs typeface="+mn-ea"/>
              <a:sym typeface="+mn-lt"/>
            </a:endParaRPr>
          </a:p>
        </p:txBody>
      </p:sp>
      <p:sp>
        <p:nvSpPr>
          <p:cNvPr id="5" name="ïślíḍê"/>
          <p:cNvSpPr/>
          <p:nvPr/>
        </p:nvSpPr>
        <p:spPr>
          <a:xfrm flipH="1">
            <a:off x="0" y="0"/>
            <a:ext cx="1377496" cy="1205022"/>
          </a:xfrm>
          <a:custGeom>
            <a:avLst/>
            <a:gdLst>
              <a:gd name="connsiteX0" fmla="*/ 118214 w 1380218"/>
              <a:gd name="connsiteY0" fmla="*/ 0 h 1205022"/>
              <a:gd name="connsiteX1" fmla="*/ 1380218 w 1380218"/>
              <a:gd name="connsiteY1" fmla="*/ 0 h 1205022"/>
              <a:gd name="connsiteX2" fmla="*/ 1380218 w 1380218"/>
              <a:gd name="connsiteY2" fmla="*/ 941189 h 1205022"/>
              <a:gd name="connsiteX3" fmla="*/ 1354243 w 1380218"/>
              <a:gd name="connsiteY3" fmla="*/ 972671 h 1205022"/>
              <a:gd name="connsiteX4" fmla="*/ 793297 w 1380218"/>
              <a:gd name="connsiteY4" fmla="*/ 1205022 h 1205022"/>
              <a:gd name="connsiteX5" fmla="*/ 0 w 1380218"/>
              <a:gd name="connsiteY5" fmla="*/ 411725 h 1205022"/>
              <a:gd name="connsiteX6" fmla="*/ 62341 w 1380218"/>
              <a:gd name="connsiteY6" fmla="*/ 102938 h 1205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0218" h="1205022">
                <a:moveTo>
                  <a:pt x="118214" y="0"/>
                </a:moveTo>
                <a:lnTo>
                  <a:pt x="1380218" y="0"/>
                </a:lnTo>
                <a:lnTo>
                  <a:pt x="1380218" y="941189"/>
                </a:lnTo>
                <a:lnTo>
                  <a:pt x="1354243" y="972671"/>
                </a:lnTo>
                <a:cubicBezTo>
                  <a:pt x="1210684" y="1116229"/>
                  <a:pt x="1012360" y="1205022"/>
                  <a:pt x="793297" y="1205022"/>
                </a:cubicBezTo>
                <a:cubicBezTo>
                  <a:pt x="355171" y="1205022"/>
                  <a:pt x="0" y="849851"/>
                  <a:pt x="0" y="411725"/>
                </a:cubicBezTo>
                <a:cubicBezTo>
                  <a:pt x="0" y="302194"/>
                  <a:pt x="22198" y="197847"/>
                  <a:pt x="62341" y="102938"/>
                </a:cubicBezTo>
                <a:close/>
              </a:path>
            </a:pathLst>
          </a:custGeom>
          <a:gradFill>
            <a:gsLst>
              <a:gs pos="100000">
                <a:srgbClr val="5449A5"/>
              </a:gs>
              <a:gs pos="0">
                <a:srgbClr val="5156F0">
                  <a:alpha val="0"/>
                </a:srgbClr>
              </a:gs>
            </a:gsLst>
            <a:lin ang="5400000" scaled="1"/>
          </a:gradFill>
          <a:ln w="12700" cap="flat" cmpd="sng" algn="ctr">
            <a:noFill/>
            <a:prstDash val="solid"/>
            <a:miter lim="800000"/>
          </a:ln>
          <a:effectLst/>
        </p:spPr>
        <p:txBody>
          <a:bodyPr wrap="square" rtlCol="0" anchor="ctr">
            <a:noAutofit/>
          </a:bodyPr>
          <a:lstStyle/>
          <a:p>
            <a:pPr algn="ctr"/>
            <a:endParaRPr lang="zh-CN" altLang="en-US" kern="0">
              <a:solidFill>
                <a:srgbClr val="FFFFFF"/>
              </a:solidFill>
              <a:cs typeface="+mn-ea"/>
              <a:sym typeface="+mn-lt"/>
            </a:endParaRPr>
          </a:p>
        </p:txBody>
      </p:sp>
      <p:sp>
        <p:nvSpPr>
          <p:cNvPr id="19" name="文本框 18"/>
          <p:cNvSpPr txBox="1"/>
          <p:nvPr/>
        </p:nvSpPr>
        <p:spPr>
          <a:xfrm>
            <a:off x="8731249" y="1205349"/>
            <a:ext cx="2464136" cy="1107996"/>
          </a:xfrm>
          <a:prstGeom prst="rect">
            <a:avLst/>
          </a:prstGeom>
          <a:noFill/>
        </p:spPr>
        <p:txBody>
          <a:bodyPr wrap="none" rtlCol="0">
            <a:spAutoFit/>
          </a:bodyPr>
          <a:lstStyle/>
          <a:p>
            <a:pPr algn="r"/>
            <a:r>
              <a:rPr lang="en-US" altLang="zh-CN" sz="6600" spc="600" dirty="0">
                <a:ln>
                  <a:solidFill>
                    <a:srgbClr val="5449A5"/>
                  </a:solidFill>
                </a:ln>
                <a:solidFill>
                  <a:srgbClr val="5449A5"/>
                </a:solidFill>
                <a:cs typeface="+mn-ea"/>
                <a:sym typeface="+mn-lt"/>
              </a:rPr>
              <a:t>20XX</a:t>
            </a:r>
            <a:endParaRPr lang="zh-CN" altLang="en-US" sz="6600" spc="600" dirty="0">
              <a:ln>
                <a:solidFill>
                  <a:srgbClr val="5449A5"/>
                </a:solidFill>
              </a:ln>
              <a:solidFill>
                <a:srgbClr val="5449A5"/>
              </a:solidFill>
              <a:cs typeface="+mn-ea"/>
              <a:sym typeface="+mn-lt"/>
            </a:endParaRPr>
          </a:p>
        </p:txBody>
      </p:sp>
      <p:sp>
        <p:nvSpPr>
          <p:cNvPr id="20" name="文本框 19"/>
          <p:cNvSpPr txBox="1"/>
          <p:nvPr/>
        </p:nvSpPr>
        <p:spPr>
          <a:xfrm>
            <a:off x="2068425" y="2198482"/>
            <a:ext cx="9126960" cy="1446550"/>
          </a:xfrm>
          <a:prstGeom prst="rect">
            <a:avLst/>
          </a:prstGeom>
          <a:noFill/>
        </p:spPr>
        <p:txBody>
          <a:bodyPr wrap="square" rtlCol="0">
            <a:spAutoFit/>
          </a:bodyPr>
          <a:lstStyle/>
          <a:p>
            <a:pPr algn="r"/>
            <a:r>
              <a:rPr lang="zh-CN" altLang="en-US" sz="8800" dirty="0">
                <a:solidFill>
                  <a:srgbClr val="5449A5"/>
                </a:solidFill>
                <a:cs typeface="+mn-ea"/>
                <a:sym typeface="+mn-lt"/>
              </a:rPr>
              <a:t>季度工作</a:t>
            </a:r>
            <a:r>
              <a:rPr lang="zh-CN" altLang="en-US" sz="8800" dirty="0">
                <a:cs typeface="+mn-ea"/>
                <a:sym typeface="+mn-lt"/>
              </a:rPr>
              <a:t>总结汇报</a:t>
            </a:r>
            <a:endParaRPr lang="zh-CN" altLang="en-US" sz="8800" dirty="0">
              <a:cs typeface="+mn-ea"/>
              <a:sym typeface="+mn-lt"/>
            </a:endParaRPr>
          </a:p>
        </p:txBody>
      </p:sp>
      <p:sp>
        <p:nvSpPr>
          <p:cNvPr id="21" name="矩形 20"/>
          <p:cNvSpPr/>
          <p:nvPr/>
        </p:nvSpPr>
        <p:spPr>
          <a:xfrm>
            <a:off x="2068425" y="3645032"/>
            <a:ext cx="9010792" cy="461665"/>
          </a:xfrm>
          <a:prstGeom prst="rect">
            <a:avLst/>
          </a:prstGeom>
        </p:spPr>
        <p:txBody>
          <a:bodyPr wrap="square">
            <a:spAutoFit/>
          </a:bodyPr>
          <a:lstStyle/>
          <a:p>
            <a:pPr algn="dist"/>
            <a:r>
              <a:rPr lang="en-US" altLang="zh-CN" sz="2400" dirty="0">
                <a:cs typeface="+mn-ea"/>
                <a:sym typeface="+mn-lt"/>
              </a:rPr>
              <a:t>QUARTERLY WORK REPORT/QUARTERLY WORK REPORT</a:t>
            </a:r>
            <a:endParaRPr lang="zh-CN" altLang="en-US" sz="2400" dirty="0">
              <a:cs typeface="+mn-ea"/>
              <a:sym typeface="+mn-lt"/>
            </a:endParaRPr>
          </a:p>
        </p:txBody>
      </p:sp>
      <p:sp>
        <p:nvSpPr>
          <p:cNvPr id="22" name="矩形 21"/>
          <p:cNvSpPr/>
          <p:nvPr/>
        </p:nvSpPr>
        <p:spPr>
          <a:xfrm>
            <a:off x="8379735" y="4405721"/>
            <a:ext cx="2723823" cy="369332"/>
          </a:xfrm>
          <a:prstGeom prst="rect">
            <a:avLst/>
          </a:prstGeom>
        </p:spPr>
        <p:txBody>
          <a:bodyPr wrap="none">
            <a:spAutoFit/>
          </a:bodyPr>
          <a:lstStyle/>
          <a:p>
            <a:r>
              <a:rPr lang="zh-CN" altLang="en-US" dirty="0">
                <a:cs typeface="+mn-ea"/>
                <a:sym typeface="+mn-lt"/>
              </a:rPr>
              <a:t>输入标题相关的文字描述</a:t>
            </a:r>
            <a:endParaRPr lang="zh-CN" altLang="en-US" dirty="0">
              <a:cs typeface="+mn-ea"/>
              <a:sym typeface="+mn-lt"/>
            </a:endParaRPr>
          </a:p>
        </p:txBody>
      </p:sp>
      <p:sp>
        <p:nvSpPr>
          <p:cNvPr id="23" name="矩形 22"/>
          <p:cNvSpPr/>
          <p:nvPr/>
        </p:nvSpPr>
        <p:spPr>
          <a:xfrm>
            <a:off x="5953480" y="4738618"/>
            <a:ext cx="4801186" cy="369332"/>
          </a:xfrm>
          <a:prstGeom prst="rect">
            <a:avLst/>
          </a:prstGeom>
        </p:spPr>
        <p:txBody>
          <a:bodyPr wrap="none">
            <a:spAutoFit/>
          </a:bodyPr>
          <a:lstStyle/>
          <a:p>
            <a:r>
              <a:rPr lang="en-US" altLang="zh-CN" dirty="0">
                <a:cs typeface="+mn-ea"/>
                <a:sym typeface="+mn-lt"/>
              </a:rPr>
              <a:t>Enter a textual description related to the title</a:t>
            </a:r>
            <a:endParaRPr lang="zh-CN" altLang="en-US" dirty="0">
              <a:cs typeface="+mn-ea"/>
              <a:sym typeface="+mn-lt"/>
            </a:endParaRPr>
          </a:p>
        </p:txBody>
      </p:sp>
      <p:sp>
        <p:nvSpPr>
          <p:cNvPr id="24" name="矩形 23"/>
          <p:cNvSpPr/>
          <p:nvPr/>
        </p:nvSpPr>
        <p:spPr>
          <a:xfrm>
            <a:off x="7697569" y="4494692"/>
            <a:ext cx="651353" cy="209500"/>
          </a:xfrm>
          <a:prstGeom prst="rect">
            <a:avLst/>
          </a:prstGeom>
          <a:solidFill>
            <a:srgbClr val="5449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矩形: 圆角 24"/>
          <p:cNvSpPr/>
          <p:nvPr/>
        </p:nvSpPr>
        <p:spPr>
          <a:xfrm>
            <a:off x="9193298" y="5415925"/>
            <a:ext cx="1761968" cy="408148"/>
          </a:xfrm>
          <a:prstGeom prst="roundRect">
            <a:avLst/>
          </a:prstGeom>
          <a:solidFill>
            <a:srgbClr val="5449A5"/>
          </a:solidFill>
        </p:spPr>
        <p:txBody>
          <a:bodyPr wrap="none">
            <a:spAutoFit/>
          </a:bodyPr>
          <a:lstStyle/>
          <a:p>
            <a:r>
              <a:rPr lang="zh-CN" altLang="en-US" dirty="0">
                <a:solidFill>
                  <a:schemeClr val="bg1"/>
                </a:solidFill>
                <a:cs typeface="+mn-ea"/>
                <a:sym typeface="+mn-lt"/>
              </a:rPr>
              <a:t>汇报人：</a:t>
            </a:r>
            <a:r>
              <a:rPr lang="en-US" dirty="0">
                <a:solidFill>
                  <a:schemeClr val="bg1"/>
                </a:solidFill>
                <a:cs typeface="+mn-ea"/>
                <a:sym typeface="+mn-lt"/>
              </a:rPr>
              <a:t>xxxxxx</a:t>
            </a:r>
            <a:endParaRPr lang="en-US" dirty="0">
              <a:solidFill>
                <a:schemeClr val="bg1"/>
              </a:solidFill>
              <a:cs typeface="+mn-ea"/>
              <a:sym typeface="+mn-lt"/>
            </a:endParaRPr>
          </a:p>
        </p:txBody>
      </p:sp>
      <p:sp>
        <p:nvSpPr>
          <p:cNvPr id="31" name="文本框 30"/>
          <p:cNvSpPr txBox="1"/>
          <p:nvPr/>
        </p:nvSpPr>
        <p:spPr>
          <a:xfrm rot="5400000">
            <a:off x="-2668688" y="2432664"/>
            <a:ext cx="6611255" cy="1862048"/>
          </a:xfrm>
          <a:prstGeom prst="rect">
            <a:avLst/>
          </a:prstGeom>
          <a:noFill/>
        </p:spPr>
        <p:txBody>
          <a:bodyPr wrap="square" rtlCol="0">
            <a:spAutoFit/>
          </a:bodyPr>
          <a:lstStyle/>
          <a:p>
            <a:pPr algn="dist"/>
            <a:r>
              <a:rPr lang="en-US" altLang="zh-CN" sz="11500" dirty="0">
                <a:solidFill>
                  <a:schemeClr val="bg1">
                    <a:alpha val="23000"/>
                  </a:schemeClr>
                </a:solidFill>
                <a:cs typeface="+mn-ea"/>
                <a:sym typeface="+mn-lt"/>
              </a:rPr>
              <a:t>R</a:t>
            </a:r>
            <a:r>
              <a:rPr lang="en-US" altLang="zh-CN" sz="11500" dirty="0">
                <a:solidFill>
                  <a:srgbClr val="5449A5">
                    <a:alpha val="23000"/>
                  </a:srgbClr>
                </a:solidFill>
                <a:cs typeface="+mn-ea"/>
                <a:sym typeface="+mn-lt"/>
              </a:rPr>
              <a:t>EP</a:t>
            </a:r>
            <a:r>
              <a:rPr lang="en-US" altLang="zh-CN" sz="11500" dirty="0">
                <a:solidFill>
                  <a:schemeClr val="bg1">
                    <a:alpha val="23000"/>
                  </a:schemeClr>
                </a:solidFill>
                <a:cs typeface="+mn-ea"/>
                <a:sym typeface="+mn-lt"/>
              </a:rPr>
              <a:t>ORT</a:t>
            </a:r>
            <a:endParaRPr lang="zh-CN" altLang="en-US" sz="11500" dirty="0">
              <a:solidFill>
                <a:schemeClr val="bg1">
                  <a:alpha val="23000"/>
                </a:schemeClr>
              </a:solidFill>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3000">
        <p15:prstTrans prst="peelOff"/>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up)">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wipe(down)">
                                      <p:cBhvr>
                                        <p:cTn id="24" dur="500"/>
                                        <p:tgtEl>
                                          <p:spTgt spid="26"/>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wipe(down)">
                                      <p:cBhvr>
                                        <p:cTn id="29" dur="500"/>
                                        <p:tgtEl>
                                          <p:spTgt spid="27"/>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grpId="0" nodeType="click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barn(inVertical)">
                                      <p:cBhvr>
                                        <p:cTn id="34" dur="500"/>
                                        <p:tgtEl>
                                          <p:spTgt spid="19"/>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grpId="0" nodeType="click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p:cTn id="39" dur="500" fill="hold"/>
                                        <p:tgtEl>
                                          <p:spTgt spid="20"/>
                                        </p:tgtEl>
                                        <p:attrNameLst>
                                          <p:attrName>ppt_w</p:attrName>
                                        </p:attrNameLst>
                                      </p:cBhvr>
                                      <p:tavLst>
                                        <p:tav tm="0">
                                          <p:val>
                                            <p:fltVal val="0"/>
                                          </p:val>
                                        </p:tav>
                                        <p:tav tm="100000">
                                          <p:val>
                                            <p:strVal val="#ppt_w"/>
                                          </p:val>
                                        </p:tav>
                                      </p:tavLst>
                                    </p:anim>
                                    <p:anim calcmode="lin" valueType="num">
                                      <p:cBhvr>
                                        <p:cTn id="40" dur="500" fill="hold"/>
                                        <p:tgtEl>
                                          <p:spTgt spid="20"/>
                                        </p:tgtEl>
                                        <p:attrNameLst>
                                          <p:attrName>ppt_h</p:attrName>
                                        </p:attrNameLst>
                                      </p:cBhvr>
                                      <p:tavLst>
                                        <p:tav tm="0">
                                          <p:val>
                                            <p:fltVal val="0"/>
                                          </p:val>
                                        </p:tav>
                                        <p:tav tm="100000">
                                          <p:val>
                                            <p:strVal val="#ppt_h"/>
                                          </p:val>
                                        </p:tav>
                                      </p:tavLst>
                                    </p:anim>
                                    <p:animEffect transition="in" filter="fade">
                                      <p:cBhvr>
                                        <p:cTn id="41" dur="500"/>
                                        <p:tgtEl>
                                          <p:spTgt spid="20"/>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wipe(left)">
                                      <p:cBhvr>
                                        <p:cTn id="46" dur="500"/>
                                        <p:tgtEl>
                                          <p:spTgt spid="21"/>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grpId="0" nodeType="click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wipe(left)">
                                      <p:cBhvr>
                                        <p:cTn id="51" dur="500"/>
                                        <p:tgtEl>
                                          <p:spTgt spid="22"/>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24"/>
                                        </p:tgtEl>
                                        <p:attrNameLst>
                                          <p:attrName>style.visibility</p:attrName>
                                        </p:attrNameLst>
                                      </p:cBhvr>
                                      <p:to>
                                        <p:strVal val="visible"/>
                                      </p:to>
                                    </p:set>
                                    <p:animEffect transition="in" filter="fade">
                                      <p:cBhvr>
                                        <p:cTn id="56" dur="500"/>
                                        <p:tgtEl>
                                          <p:spTgt spid="24"/>
                                        </p:tgtEl>
                                      </p:cBhvr>
                                    </p:animEffect>
                                  </p:childTnLst>
                                </p:cTn>
                              </p:par>
                            </p:childTnLst>
                          </p:cTn>
                        </p:par>
                      </p:childTnLst>
                    </p:cTn>
                  </p:par>
                  <p:par>
                    <p:cTn id="57" fill="hold">
                      <p:stCondLst>
                        <p:cond delay="indefinite"/>
                      </p:stCondLst>
                      <p:childTnLst>
                        <p:par>
                          <p:cTn id="58" fill="hold">
                            <p:stCondLst>
                              <p:cond delay="0"/>
                            </p:stCondLst>
                            <p:childTnLst>
                              <p:par>
                                <p:cTn id="59" presetID="16" presetClass="entr" presetSubtype="42" fill="hold" grpId="0" nodeType="clickEffect">
                                  <p:stCondLst>
                                    <p:cond delay="0"/>
                                  </p:stCondLst>
                                  <p:childTnLst>
                                    <p:set>
                                      <p:cBhvr>
                                        <p:cTn id="60" dur="1" fill="hold">
                                          <p:stCondLst>
                                            <p:cond delay="0"/>
                                          </p:stCondLst>
                                        </p:cTn>
                                        <p:tgtEl>
                                          <p:spTgt spid="23"/>
                                        </p:tgtEl>
                                        <p:attrNameLst>
                                          <p:attrName>style.visibility</p:attrName>
                                        </p:attrNameLst>
                                      </p:cBhvr>
                                      <p:to>
                                        <p:strVal val="visible"/>
                                      </p:to>
                                    </p:set>
                                    <p:animEffect transition="in" filter="barn(outHorizontal)">
                                      <p:cBhvr>
                                        <p:cTn id="61" dur="500"/>
                                        <p:tgtEl>
                                          <p:spTgt spid="23"/>
                                        </p:tgtEl>
                                      </p:cBhvr>
                                    </p:animEffect>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grpId="0" nodeType="click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fade">
                                      <p:cBhvr>
                                        <p:cTn id="66" dur="1000"/>
                                        <p:tgtEl>
                                          <p:spTgt spid="25"/>
                                        </p:tgtEl>
                                      </p:cBhvr>
                                    </p:animEffect>
                                    <p:anim calcmode="lin" valueType="num">
                                      <p:cBhvr>
                                        <p:cTn id="67" dur="1000" fill="hold"/>
                                        <p:tgtEl>
                                          <p:spTgt spid="25"/>
                                        </p:tgtEl>
                                        <p:attrNameLst>
                                          <p:attrName>ppt_x</p:attrName>
                                        </p:attrNameLst>
                                      </p:cBhvr>
                                      <p:tavLst>
                                        <p:tav tm="0">
                                          <p:val>
                                            <p:strVal val="#ppt_x"/>
                                          </p:val>
                                        </p:tav>
                                        <p:tav tm="100000">
                                          <p:val>
                                            <p:strVal val="#ppt_x"/>
                                          </p:val>
                                        </p:tav>
                                      </p:tavLst>
                                    </p:anim>
                                    <p:anim calcmode="lin" valueType="num">
                                      <p:cBhvr>
                                        <p:cTn id="68"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6" grpId="0" animBg="1"/>
      <p:bldP spid="18" grpId="0" animBg="1"/>
      <p:bldP spid="5" grpId="0" animBg="1"/>
      <p:bldP spid="19" grpId="0"/>
      <p:bldP spid="20" grpId="0"/>
      <p:bldP spid="21" grpId="0"/>
      <p:bldP spid="22" grpId="0"/>
      <p:bldP spid="23" grpId="0"/>
      <p:bldP spid="24" grpId="0" animBg="1"/>
      <p:bldP spid="25" grpId="0" bldLvl="0" animBg="1"/>
      <p:bldP spid="3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634877" y="1575966"/>
            <a:ext cx="5189370" cy="4135913"/>
            <a:chOff x="1174752" y="2094775"/>
            <a:chExt cx="4294140" cy="3422418"/>
          </a:xfrm>
        </p:grpSpPr>
        <p:pic>
          <p:nvPicPr>
            <p:cNvPr id="31" name="Picture 5"/>
            <p:cNvPicPr>
              <a:picLocks noChangeAspect="1"/>
            </p:cNvPicPr>
            <p:nvPr/>
          </p:nvPicPr>
          <p:blipFill>
            <a:blip r:embed="rId1" cstate="screen"/>
            <a:stretch>
              <a:fillRect/>
            </a:stretch>
          </p:blipFill>
          <p:spPr>
            <a:xfrm>
              <a:off x="1174752" y="2094775"/>
              <a:ext cx="4294140" cy="3422418"/>
            </a:xfrm>
            <a:prstGeom prst="rect">
              <a:avLst/>
            </a:prstGeom>
          </p:spPr>
        </p:pic>
        <p:sp>
          <p:nvSpPr>
            <p:cNvPr id="32" name="矩形 31"/>
            <p:cNvSpPr/>
            <p:nvPr/>
          </p:nvSpPr>
          <p:spPr>
            <a:xfrm>
              <a:off x="1397399" y="2301989"/>
              <a:ext cx="3842449" cy="2176369"/>
            </a:xfrm>
            <a:prstGeom prst="rect">
              <a:avLst/>
            </a:prstGeom>
            <a:blipFill>
              <a:blip r:embed="rId2"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3" name="透明"/>
            <p:cNvSpPr/>
            <p:nvPr/>
          </p:nvSpPr>
          <p:spPr bwMode="auto">
            <a:xfrm>
              <a:off x="3259976" y="2301989"/>
              <a:ext cx="1979872" cy="2176456"/>
            </a:xfrm>
            <a:custGeom>
              <a:avLst/>
              <a:gdLst>
                <a:gd name="T0" fmla="*/ 1682 w 1682"/>
                <a:gd name="T1" fmla="*/ 0 h 2069"/>
                <a:gd name="T2" fmla="*/ 789 w 1682"/>
                <a:gd name="T3" fmla="*/ 0 h 2069"/>
                <a:gd name="T4" fmla="*/ 0 w 1682"/>
                <a:gd name="T5" fmla="*/ 2069 h 2069"/>
                <a:gd name="T6" fmla="*/ 1682 w 1682"/>
                <a:gd name="T7" fmla="*/ 2069 h 2069"/>
                <a:gd name="T8" fmla="*/ 1682 w 1682"/>
                <a:gd name="T9" fmla="*/ 0 h 2069"/>
              </a:gdLst>
              <a:ahLst/>
              <a:cxnLst>
                <a:cxn ang="0">
                  <a:pos x="T0" y="T1"/>
                </a:cxn>
                <a:cxn ang="0">
                  <a:pos x="T2" y="T3"/>
                </a:cxn>
                <a:cxn ang="0">
                  <a:pos x="T4" y="T5"/>
                </a:cxn>
                <a:cxn ang="0">
                  <a:pos x="T6" y="T7"/>
                </a:cxn>
                <a:cxn ang="0">
                  <a:pos x="T8" y="T9"/>
                </a:cxn>
              </a:cxnLst>
              <a:rect l="0" t="0" r="r" b="b"/>
              <a:pathLst>
                <a:path w="1682" h="2069">
                  <a:moveTo>
                    <a:pt x="1682" y="0"/>
                  </a:moveTo>
                  <a:lnTo>
                    <a:pt x="789" y="0"/>
                  </a:lnTo>
                  <a:lnTo>
                    <a:pt x="0" y="2069"/>
                  </a:lnTo>
                  <a:lnTo>
                    <a:pt x="1682" y="2069"/>
                  </a:lnTo>
                  <a:lnTo>
                    <a:pt x="1682" y="0"/>
                  </a:lnTo>
                  <a:close/>
                </a:path>
              </a:pathLst>
            </a:custGeom>
            <a:gradFill flip="none" rotWithShape="1">
              <a:gsLst>
                <a:gs pos="0">
                  <a:schemeClr val="bg1">
                    <a:alpha val="30000"/>
                  </a:schemeClr>
                </a:gs>
                <a:gs pos="23000">
                  <a:schemeClr val="bg1">
                    <a:alpha val="20000"/>
                  </a:schemeClr>
                </a:gs>
                <a:gs pos="100000">
                  <a:schemeClr val="bg1">
                    <a:alpha val="0"/>
                  </a:schemeClr>
                </a:gs>
              </a:gsLst>
              <a:lin ang="8100000" scaled="1"/>
              <a:tileRect/>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grpSp>
      <p:grpSp>
        <p:nvGrpSpPr>
          <p:cNvPr id="34" name="组合 33"/>
          <p:cNvGrpSpPr/>
          <p:nvPr/>
        </p:nvGrpSpPr>
        <p:grpSpPr>
          <a:xfrm>
            <a:off x="6987684" y="1821268"/>
            <a:ext cx="4229941" cy="960823"/>
            <a:chOff x="2486796" y="2343753"/>
            <a:chExt cx="4229941" cy="960823"/>
          </a:xfrm>
        </p:grpSpPr>
        <p:sp>
          <p:nvSpPr>
            <p:cNvPr id="35" name="文本框 34"/>
            <p:cNvSpPr txBox="1"/>
            <p:nvPr/>
          </p:nvSpPr>
          <p:spPr>
            <a:xfrm>
              <a:off x="2486796" y="2343753"/>
              <a:ext cx="3585789" cy="396712"/>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cs typeface="+mn-ea"/>
                  <a:sym typeface="+mn-lt"/>
                </a:rPr>
                <a:t>添加标题</a:t>
              </a:r>
              <a:endParaRPr lang="zh-CN" altLang="en-US" b="1" dirty="0">
                <a:solidFill>
                  <a:schemeClr val="tx1">
                    <a:lumMod val="75000"/>
                    <a:lumOff val="25000"/>
                  </a:schemeClr>
                </a:solidFill>
                <a:cs typeface="+mn-ea"/>
                <a:sym typeface="+mn-lt"/>
              </a:endParaRPr>
            </a:p>
          </p:txBody>
        </p:sp>
        <p:sp>
          <p:nvSpPr>
            <p:cNvPr id="36" name="文本框 35"/>
            <p:cNvSpPr txBox="1"/>
            <p:nvPr/>
          </p:nvSpPr>
          <p:spPr>
            <a:xfrm>
              <a:off x="2486796" y="2687228"/>
              <a:ext cx="4229941" cy="617348"/>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sz="1200" dirty="0">
                  <a:solidFill>
                    <a:schemeClr val="bg1">
                      <a:lumMod val="50000"/>
                    </a:schemeClr>
                  </a:solidFill>
                  <a:cs typeface="+mn-ea"/>
                  <a:sym typeface="+mn-lt"/>
                </a:rPr>
                <a:t>请将您的内容打在这里，或者通过复制您的文本后，在此框中选择粘贴，并选择只保留文字，且尽可能精简</a:t>
              </a:r>
              <a:r>
                <a:rPr lang="en-US" altLang="zh-CN" sz="1200" dirty="0">
                  <a:solidFill>
                    <a:schemeClr val="bg1">
                      <a:lumMod val="50000"/>
                    </a:schemeClr>
                  </a:solidFill>
                  <a:cs typeface="+mn-ea"/>
                  <a:sym typeface="+mn-lt"/>
                </a:rPr>
                <a:t>.</a:t>
              </a:r>
              <a:endParaRPr lang="en-US" altLang="zh-CN" sz="1200" dirty="0">
                <a:solidFill>
                  <a:schemeClr val="bg1">
                    <a:lumMod val="50000"/>
                  </a:schemeClr>
                </a:solidFill>
                <a:cs typeface="+mn-ea"/>
                <a:sym typeface="+mn-lt"/>
              </a:endParaRPr>
            </a:p>
          </p:txBody>
        </p:sp>
      </p:grpSp>
      <p:sp>
        <p:nvSpPr>
          <p:cNvPr id="37" name="椭圆 38"/>
          <p:cNvSpPr/>
          <p:nvPr/>
        </p:nvSpPr>
        <p:spPr>
          <a:xfrm>
            <a:off x="6468587" y="1887607"/>
            <a:ext cx="394467" cy="317917"/>
          </a:xfrm>
          <a:custGeom>
            <a:avLst/>
            <a:gdLst>
              <a:gd name="connsiteX0" fmla="*/ 50882 w 608344"/>
              <a:gd name="connsiteY0" fmla="*/ 115887 h 490289"/>
              <a:gd name="connsiteX1" fmla="*/ 50882 w 608344"/>
              <a:gd name="connsiteY1" fmla="*/ 201112 h 490289"/>
              <a:gd name="connsiteX2" fmla="*/ 438489 w 608344"/>
              <a:gd name="connsiteY2" fmla="*/ 201112 h 490289"/>
              <a:gd name="connsiteX3" fmla="*/ 438489 w 608344"/>
              <a:gd name="connsiteY3" fmla="*/ 162825 h 490289"/>
              <a:gd name="connsiteX4" fmla="*/ 219567 w 608344"/>
              <a:gd name="connsiteY4" fmla="*/ 162825 h 490289"/>
              <a:gd name="connsiteX5" fmla="*/ 174400 w 608344"/>
              <a:gd name="connsiteY5" fmla="*/ 135399 h 490289"/>
              <a:gd name="connsiteX6" fmla="*/ 165459 w 608344"/>
              <a:gd name="connsiteY6" fmla="*/ 118372 h 490289"/>
              <a:gd name="connsiteX7" fmla="*/ 164260 w 608344"/>
              <a:gd name="connsiteY7" fmla="*/ 115887 h 490289"/>
              <a:gd name="connsiteX8" fmla="*/ 50697 w 608344"/>
              <a:gd name="connsiteY8" fmla="*/ 64991 h 490289"/>
              <a:gd name="connsiteX9" fmla="*/ 164445 w 608344"/>
              <a:gd name="connsiteY9" fmla="*/ 64991 h 490289"/>
              <a:gd name="connsiteX10" fmla="*/ 210718 w 608344"/>
              <a:gd name="connsiteY10" fmla="*/ 94995 h 490289"/>
              <a:gd name="connsiteX11" fmla="*/ 219567 w 608344"/>
              <a:gd name="connsiteY11" fmla="*/ 112022 h 490289"/>
              <a:gd name="connsiteX12" fmla="*/ 438674 w 608344"/>
              <a:gd name="connsiteY12" fmla="*/ 112022 h 490289"/>
              <a:gd name="connsiteX13" fmla="*/ 489371 w 608344"/>
              <a:gd name="connsiteY13" fmla="*/ 162641 h 490289"/>
              <a:gd name="connsiteX14" fmla="*/ 489371 w 608344"/>
              <a:gd name="connsiteY14" fmla="*/ 445560 h 490289"/>
              <a:gd name="connsiteX15" fmla="*/ 444665 w 608344"/>
              <a:gd name="connsiteY15" fmla="*/ 490289 h 490289"/>
              <a:gd name="connsiteX16" fmla="*/ 44798 w 608344"/>
              <a:gd name="connsiteY16" fmla="*/ 490289 h 490289"/>
              <a:gd name="connsiteX17" fmla="*/ 0 w 608344"/>
              <a:gd name="connsiteY17" fmla="*/ 445560 h 490289"/>
              <a:gd name="connsiteX18" fmla="*/ 0 w 608344"/>
              <a:gd name="connsiteY18" fmla="*/ 115611 h 490289"/>
              <a:gd name="connsiteX19" fmla="*/ 50697 w 608344"/>
              <a:gd name="connsiteY19" fmla="*/ 64991 h 490289"/>
              <a:gd name="connsiteX20" fmla="*/ 261904 w 608344"/>
              <a:gd name="connsiteY20" fmla="*/ 0 h 490289"/>
              <a:gd name="connsiteX21" fmla="*/ 519660 w 608344"/>
              <a:gd name="connsiteY21" fmla="*/ 0 h 490289"/>
              <a:gd name="connsiteX22" fmla="*/ 608344 w 608344"/>
              <a:gd name="connsiteY22" fmla="*/ 88635 h 490289"/>
              <a:gd name="connsiteX23" fmla="*/ 608344 w 608344"/>
              <a:gd name="connsiteY23" fmla="*/ 335764 h 490289"/>
              <a:gd name="connsiteX24" fmla="*/ 578107 w 608344"/>
              <a:gd name="connsiteY24" fmla="*/ 365953 h 490289"/>
              <a:gd name="connsiteX25" fmla="*/ 547961 w 608344"/>
              <a:gd name="connsiteY25" fmla="*/ 335764 h 490289"/>
              <a:gd name="connsiteX26" fmla="*/ 547961 w 608344"/>
              <a:gd name="connsiteY26" fmla="*/ 88635 h 490289"/>
              <a:gd name="connsiteX27" fmla="*/ 519660 w 608344"/>
              <a:gd name="connsiteY27" fmla="*/ 60379 h 490289"/>
              <a:gd name="connsiteX28" fmla="*/ 261904 w 608344"/>
              <a:gd name="connsiteY28" fmla="*/ 60379 h 490289"/>
              <a:gd name="connsiteX29" fmla="*/ 231666 w 608344"/>
              <a:gd name="connsiteY29" fmla="*/ 30190 h 490289"/>
              <a:gd name="connsiteX30" fmla="*/ 261904 w 608344"/>
              <a:gd name="connsiteY30" fmla="*/ 0 h 490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08344" h="490289">
                <a:moveTo>
                  <a:pt x="50882" y="115887"/>
                </a:moveTo>
                <a:lnTo>
                  <a:pt x="50882" y="201112"/>
                </a:lnTo>
                <a:lnTo>
                  <a:pt x="438489" y="201112"/>
                </a:lnTo>
                <a:lnTo>
                  <a:pt x="438489" y="162825"/>
                </a:lnTo>
                <a:lnTo>
                  <a:pt x="219567" y="162825"/>
                </a:lnTo>
                <a:cubicBezTo>
                  <a:pt x="200578" y="162825"/>
                  <a:pt x="183065" y="152241"/>
                  <a:pt x="174400" y="135399"/>
                </a:cubicBezTo>
                <a:lnTo>
                  <a:pt x="165459" y="118372"/>
                </a:lnTo>
                <a:cubicBezTo>
                  <a:pt x="165090" y="117544"/>
                  <a:pt x="164629" y="116715"/>
                  <a:pt x="164260" y="115887"/>
                </a:cubicBezTo>
                <a:close/>
                <a:moveTo>
                  <a:pt x="50697" y="64991"/>
                </a:moveTo>
                <a:lnTo>
                  <a:pt x="164445" y="64991"/>
                </a:lnTo>
                <a:cubicBezTo>
                  <a:pt x="184447" y="64991"/>
                  <a:pt x="202514" y="76772"/>
                  <a:pt x="210718" y="94995"/>
                </a:cubicBezTo>
                <a:lnTo>
                  <a:pt x="219567" y="112022"/>
                </a:lnTo>
                <a:lnTo>
                  <a:pt x="438674" y="112022"/>
                </a:lnTo>
                <a:cubicBezTo>
                  <a:pt x="466696" y="112022"/>
                  <a:pt x="489371" y="134662"/>
                  <a:pt x="489371" y="162641"/>
                </a:cubicBezTo>
                <a:lnTo>
                  <a:pt x="489371" y="445560"/>
                </a:lnTo>
                <a:cubicBezTo>
                  <a:pt x="489371" y="470225"/>
                  <a:pt x="469369" y="490289"/>
                  <a:pt x="444665" y="490289"/>
                </a:cubicBezTo>
                <a:lnTo>
                  <a:pt x="44798" y="490289"/>
                </a:lnTo>
                <a:cubicBezTo>
                  <a:pt x="20002" y="490289"/>
                  <a:pt x="0" y="470225"/>
                  <a:pt x="0" y="445560"/>
                </a:cubicBezTo>
                <a:lnTo>
                  <a:pt x="0" y="115611"/>
                </a:lnTo>
                <a:cubicBezTo>
                  <a:pt x="0" y="87632"/>
                  <a:pt x="22675" y="64991"/>
                  <a:pt x="50697" y="64991"/>
                </a:cubicBezTo>
                <a:close/>
                <a:moveTo>
                  <a:pt x="261904" y="0"/>
                </a:moveTo>
                <a:lnTo>
                  <a:pt x="519660" y="0"/>
                </a:lnTo>
                <a:cubicBezTo>
                  <a:pt x="568611" y="0"/>
                  <a:pt x="608344" y="39762"/>
                  <a:pt x="608344" y="88635"/>
                </a:cubicBezTo>
                <a:lnTo>
                  <a:pt x="608344" y="335764"/>
                </a:lnTo>
                <a:cubicBezTo>
                  <a:pt x="608344" y="352423"/>
                  <a:pt x="594885" y="365953"/>
                  <a:pt x="578107" y="365953"/>
                </a:cubicBezTo>
                <a:cubicBezTo>
                  <a:pt x="561421" y="365953"/>
                  <a:pt x="547961" y="352423"/>
                  <a:pt x="547961" y="335764"/>
                </a:cubicBezTo>
                <a:lnTo>
                  <a:pt x="547961" y="88635"/>
                </a:lnTo>
                <a:cubicBezTo>
                  <a:pt x="547961" y="72988"/>
                  <a:pt x="535240" y="60379"/>
                  <a:pt x="519660" y="60379"/>
                </a:cubicBezTo>
                <a:lnTo>
                  <a:pt x="261904" y="60379"/>
                </a:lnTo>
                <a:cubicBezTo>
                  <a:pt x="245218" y="60379"/>
                  <a:pt x="231666" y="46849"/>
                  <a:pt x="231666" y="30190"/>
                </a:cubicBezTo>
                <a:cubicBezTo>
                  <a:pt x="231666" y="13530"/>
                  <a:pt x="245218" y="0"/>
                  <a:pt x="26190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cs typeface="+mn-ea"/>
              <a:sym typeface="+mn-lt"/>
            </a:endParaRPr>
          </a:p>
        </p:txBody>
      </p:sp>
      <p:grpSp>
        <p:nvGrpSpPr>
          <p:cNvPr id="38" name="组合 37"/>
          <p:cNvGrpSpPr/>
          <p:nvPr/>
        </p:nvGrpSpPr>
        <p:grpSpPr>
          <a:xfrm>
            <a:off x="6987684" y="3150703"/>
            <a:ext cx="4229941" cy="960823"/>
            <a:chOff x="2486796" y="2343753"/>
            <a:chExt cx="4229941" cy="960823"/>
          </a:xfrm>
        </p:grpSpPr>
        <p:sp>
          <p:nvSpPr>
            <p:cNvPr id="39" name="文本框 38"/>
            <p:cNvSpPr txBox="1"/>
            <p:nvPr/>
          </p:nvSpPr>
          <p:spPr>
            <a:xfrm>
              <a:off x="2486796" y="2343753"/>
              <a:ext cx="3585789" cy="646331"/>
            </a:xfrm>
            <a:prstGeom prst="rect">
              <a:avLst/>
            </a:prstGeom>
            <a:noFill/>
          </p:spPr>
          <p:txBody>
            <a:bodyPr wrap="square" rtlCol="0">
              <a:spAutoFit/>
              <a:scene3d>
                <a:camera prst="orthographicFront"/>
                <a:lightRig rig="threePt" dir="t"/>
              </a:scene3d>
              <a:sp3d contourW="12700"/>
            </a:bodyPr>
            <a:lstStyle/>
            <a:p>
              <a:r>
                <a:rPr lang="zh-CN" altLang="en-US" b="1" dirty="0">
                  <a:solidFill>
                    <a:schemeClr val="tx1">
                      <a:lumMod val="75000"/>
                      <a:lumOff val="25000"/>
                    </a:schemeClr>
                  </a:solidFill>
                  <a:cs typeface="+mn-ea"/>
                  <a:sym typeface="+mn-lt"/>
                </a:rPr>
                <a:t>添加标题</a:t>
              </a:r>
              <a:endParaRPr lang="zh-CN" altLang="en-US" b="1" dirty="0">
                <a:solidFill>
                  <a:schemeClr val="tx1">
                    <a:lumMod val="75000"/>
                    <a:lumOff val="25000"/>
                  </a:schemeClr>
                </a:solidFill>
                <a:cs typeface="+mn-ea"/>
                <a:sym typeface="+mn-lt"/>
              </a:endParaRPr>
            </a:p>
            <a:p>
              <a:endParaRPr lang="zh-CN" altLang="en-US" b="1" dirty="0">
                <a:solidFill>
                  <a:schemeClr val="tx1">
                    <a:lumMod val="75000"/>
                    <a:lumOff val="25000"/>
                  </a:schemeClr>
                </a:solidFill>
                <a:cs typeface="+mn-ea"/>
                <a:sym typeface="+mn-lt"/>
              </a:endParaRPr>
            </a:p>
          </p:txBody>
        </p:sp>
        <p:sp>
          <p:nvSpPr>
            <p:cNvPr id="40" name="文本框 39"/>
            <p:cNvSpPr txBox="1"/>
            <p:nvPr/>
          </p:nvSpPr>
          <p:spPr>
            <a:xfrm>
              <a:off x="2486796" y="2687228"/>
              <a:ext cx="4229941" cy="617348"/>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sz="1200" dirty="0">
                  <a:solidFill>
                    <a:schemeClr val="bg1">
                      <a:lumMod val="50000"/>
                    </a:schemeClr>
                  </a:solidFill>
                  <a:cs typeface="+mn-ea"/>
                  <a:sym typeface="+mn-lt"/>
                </a:rPr>
                <a:t>请将您的内容打在这里，或者通过复制您的文本后，在此框中选择粘贴，并选择只保留文字，且尽可能精简</a:t>
              </a:r>
              <a:r>
                <a:rPr lang="en-US" altLang="zh-CN" sz="1200" dirty="0">
                  <a:solidFill>
                    <a:schemeClr val="bg1">
                      <a:lumMod val="50000"/>
                    </a:schemeClr>
                  </a:solidFill>
                  <a:cs typeface="+mn-ea"/>
                  <a:sym typeface="+mn-lt"/>
                </a:rPr>
                <a:t>.</a:t>
              </a:r>
              <a:endParaRPr lang="en-US" altLang="zh-CN" sz="1200" dirty="0">
                <a:solidFill>
                  <a:schemeClr val="bg1">
                    <a:lumMod val="50000"/>
                  </a:schemeClr>
                </a:solidFill>
                <a:cs typeface="+mn-ea"/>
                <a:sym typeface="+mn-lt"/>
              </a:endParaRPr>
            </a:p>
          </p:txBody>
        </p:sp>
      </p:grpSp>
      <p:grpSp>
        <p:nvGrpSpPr>
          <p:cNvPr id="41" name="组合 40"/>
          <p:cNvGrpSpPr/>
          <p:nvPr/>
        </p:nvGrpSpPr>
        <p:grpSpPr>
          <a:xfrm>
            <a:off x="6987684" y="4480138"/>
            <a:ext cx="4229941" cy="960823"/>
            <a:chOff x="2486796" y="2343753"/>
            <a:chExt cx="4229941" cy="960823"/>
          </a:xfrm>
        </p:grpSpPr>
        <p:sp>
          <p:nvSpPr>
            <p:cNvPr id="42" name="文本框 41"/>
            <p:cNvSpPr txBox="1"/>
            <p:nvPr/>
          </p:nvSpPr>
          <p:spPr>
            <a:xfrm>
              <a:off x="2486796" y="2343753"/>
              <a:ext cx="3585789" cy="396712"/>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cs typeface="+mn-ea"/>
                  <a:sym typeface="+mn-lt"/>
                </a:rPr>
                <a:t>添加标题</a:t>
              </a:r>
              <a:endParaRPr lang="zh-CN" altLang="en-US" b="1" dirty="0">
                <a:solidFill>
                  <a:schemeClr val="tx1">
                    <a:lumMod val="75000"/>
                    <a:lumOff val="25000"/>
                  </a:schemeClr>
                </a:solidFill>
                <a:cs typeface="+mn-ea"/>
                <a:sym typeface="+mn-lt"/>
              </a:endParaRPr>
            </a:p>
          </p:txBody>
        </p:sp>
        <p:sp>
          <p:nvSpPr>
            <p:cNvPr id="43" name="文本框 42"/>
            <p:cNvSpPr txBox="1"/>
            <p:nvPr/>
          </p:nvSpPr>
          <p:spPr>
            <a:xfrm>
              <a:off x="2486796" y="2687228"/>
              <a:ext cx="4229941" cy="617348"/>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sz="1200" dirty="0">
                  <a:solidFill>
                    <a:schemeClr val="bg1">
                      <a:lumMod val="50000"/>
                    </a:schemeClr>
                  </a:solidFill>
                  <a:cs typeface="+mn-ea"/>
                  <a:sym typeface="+mn-lt"/>
                </a:rPr>
                <a:t>请将您的内容打在这里，或者通过复制您的文本后，在此框中选择粘贴，并选择只保留文字，且尽可能精简</a:t>
              </a:r>
              <a:r>
                <a:rPr lang="en-US" altLang="zh-CN" sz="1200" dirty="0">
                  <a:solidFill>
                    <a:schemeClr val="bg1">
                      <a:lumMod val="50000"/>
                    </a:schemeClr>
                  </a:solidFill>
                  <a:cs typeface="+mn-ea"/>
                  <a:sym typeface="+mn-lt"/>
                </a:rPr>
                <a:t>.</a:t>
              </a:r>
              <a:endParaRPr lang="en-US" altLang="zh-CN" sz="1200" dirty="0">
                <a:solidFill>
                  <a:schemeClr val="bg1">
                    <a:lumMod val="50000"/>
                  </a:schemeClr>
                </a:solidFill>
                <a:cs typeface="+mn-ea"/>
                <a:sym typeface="+mn-lt"/>
              </a:endParaRPr>
            </a:p>
          </p:txBody>
        </p:sp>
      </p:grpSp>
      <p:grpSp>
        <p:nvGrpSpPr>
          <p:cNvPr id="44" name="组合 43"/>
          <p:cNvGrpSpPr/>
          <p:nvPr/>
        </p:nvGrpSpPr>
        <p:grpSpPr>
          <a:xfrm>
            <a:off x="6657916" y="2900654"/>
            <a:ext cx="4488460" cy="1333500"/>
            <a:chOff x="6153150" y="3105150"/>
            <a:chExt cx="4488460" cy="1333500"/>
          </a:xfrm>
        </p:grpSpPr>
        <p:cxnSp>
          <p:nvCxnSpPr>
            <p:cNvPr id="45" name="直接连接符 44"/>
            <p:cNvCxnSpPr/>
            <p:nvPr/>
          </p:nvCxnSpPr>
          <p:spPr>
            <a:xfrm>
              <a:off x="6153150" y="3105150"/>
              <a:ext cx="4488460" cy="0"/>
            </a:xfrm>
            <a:prstGeom prst="line">
              <a:avLst/>
            </a:prstGeom>
            <a:ln>
              <a:solidFill>
                <a:schemeClr val="bg1">
                  <a:lumMod val="7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6153150" y="4438650"/>
              <a:ext cx="4488460" cy="0"/>
            </a:xfrm>
            <a:prstGeom prst="line">
              <a:avLst/>
            </a:prstGeom>
            <a:ln>
              <a:solidFill>
                <a:schemeClr val="bg1">
                  <a:lumMod val="7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sp>
        <p:nvSpPr>
          <p:cNvPr id="47" name="Freeform 15"/>
          <p:cNvSpPr>
            <a:spLocks noEditPoints="1"/>
          </p:cNvSpPr>
          <p:nvPr/>
        </p:nvSpPr>
        <p:spPr bwMode="auto">
          <a:xfrm>
            <a:off x="6472466" y="3218075"/>
            <a:ext cx="370900" cy="317916"/>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accent2"/>
          </a:solidFill>
          <a:ln>
            <a:noFill/>
          </a:ln>
        </p:spPr>
        <p:txBody>
          <a:bodyPr vert="horz" wrap="square" lIns="83743" tIns="41872" rIns="83743" bIns="41872"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base" latinLnBrk="0" hangingPunct="1">
              <a:lnSpc>
                <a:spcPct val="120000"/>
              </a:lnSpc>
              <a:spcBef>
                <a:spcPct val="0"/>
              </a:spcBef>
              <a:spcAft>
                <a:spcPct val="0"/>
              </a:spcAft>
              <a:buClrTx/>
              <a:buSzTx/>
              <a:buFontTx/>
              <a:buNone/>
              <a:defRPr/>
            </a:pPr>
            <a:endParaRPr kumimoji="0" lang="zh-CN" altLang="en-US" sz="900" b="0" i="0" u="none" strike="noStrike" kern="1200" cap="none" spc="0" normalizeH="0" baseline="0" noProof="0" dirty="0">
              <a:ln>
                <a:noFill/>
              </a:ln>
              <a:solidFill>
                <a:prstClr val="black"/>
              </a:solidFill>
              <a:effectLst/>
              <a:uLnTx/>
              <a:uFillTx/>
              <a:cs typeface="+mn-ea"/>
              <a:sym typeface="+mn-lt"/>
            </a:endParaRPr>
          </a:p>
        </p:txBody>
      </p:sp>
      <p:sp>
        <p:nvSpPr>
          <p:cNvPr id="48" name="Freeform 17"/>
          <p:cNvSpPr>
            <a:spLocks noEditPoints="1"/>
          </p:cNvSpPr>
          <p:nvPr/>
        </p:nvSpPr>
        <p:spPr bwMode="auto">
          <a:xfrm>
            <a:off x="6439615" y="4489242"/>
            <a:ext cx="365897" cy="369333"/>
          </a:xfrm>
          <a:custGeom>
            <a:avLst/>
            <a:gdLst>
              <a:gd name="T0" fmla="*/ 49 w 99"/>
              <a:gd name="T1" fmla="*/ 0 h 100"/>
              <a:gd name="T2" fmla="*/ 99 w 99"/>
              <a:gd name="T3" fmla="*/ 50 h 100"/>
              <a:gd name="T4" fmla="*/ 49 w 99"/>
              <a:gd name="T5" fmla="*/ 100 h 100"/>
              <a:gd name="T6" fmla="*/ 0 w 99"/>
              <a:gd name="T7" fmla="*/ 50 h 100"/>
              <a:gd name="T8" fmla="*/ 49 w 99"/>
              <a:gd name="T9" fmla="*/ 0 h 100"/>
              <a:gd name="T10" fmla="*/ 45 w 99"/>
              <a:gd name="T11" fmla="*/ 15 h 100"/>
              <a:gd name="T12" fmla="*/ 45 w 99"/>
              <a:gd name="T13" fmla="*/ 44 h 100"/>
              <a:gd name="T14" fmla="*/ 54 w 99"/>
              <a:gd name="T15" fmla="*/ 44 h 100"/>
              <a:gd name="T16" fmla="*/ 54 w 99"/>
              <a:gd name="T17" fmla="*/ 15 h 100"/>
              <a:gd name="T18" fmla="*/ 45 w 99"/>
              <a:gd name="T19" fmla="*/ 15 h 100"/>
              <a:gd name="T20" fmla="*/ 67 w 99"/>
              <a:gd name="T21" fmla="*/ 24 h 100"/>
              <a:gd name="T22" fmla="*/ 61 w 99"/>
              <a:gd name="T23" fmla="*/ 32 h 100"/>
              <a:gd name="T24" fmla="*/ 64 w 99"/>
              <a:gd name="T25" fmla="*/ 35 h 100"/>
              <a:gd name="T26" fmla="*/ 70 w 99"/>
              <a:gd name="T27" fmla="*/ 50 h 100"/>
              <a:gd name="T28" fmla="*/ 64 w 99"/>
              <a:gd name="T29" fmla="*/ 65 h 100"/>
              <a:gd name="T30" fmla="*/ 49 w 99"/>
              <a:gd name="T31" fmla="*/ 71 h 100"/>
              <a:gd name="T32" fmla="*/ 35 w 99"/>
              <a:gd name="T33" fmla="*/ 65 h 100"/>
              <a:gd name="T34" fmla="*/ 28 w 99"/>
              <a:gd name="T35" fmla="*/ 50 h 100"/>
              <a:gd name="T36" fmla="*/ 35 w 99"/>
              <a:gd name="T37" fmla="*/ 35 h 100"/>
              <a:gd name="T38" fmla="*/ 37 w 99"/>
              <a:gd name="T39" fmla="*/ 32 h 100"/>
              <a:gd name="T40" fmla="*/ 31 w 99"/>
              <a:gd name="T41" fmla="*/ 24 h 100"/>
              <a:gd name="T42" fmla="*/ 27 w 99"/>
              <a:gd name="T43" fmla="*/ 28 h 100"/>
              <a:gd name="T44" fmla="*/ 18 w 99"/>
              <a:gd name="T45" fmla="*/ 50 h 100"/>
              <a:gd name="T46" fmla="*/ 27 w 99"/>
              <a:gd name="T47" fmla="*/ 72 h 100"/>
              <a:gd name="T48" fmla="*/ 49 w 99"/>
              <a:gd name="T49" fmla="*/ 81 h 100"/>
              <a:gd name="T50" fmla="*/ 72 w 99"/>
              <a:gd name="T51" fmla="*/ 72 h 100"/>
              <a:gd name="T52" fmla="*/ 81 w 99"/>
              <a:gd name="T53" fmla="*/ 50 h 100"/>
              <a:gd name="T54" fmla="*/ 72 w 99"/>
              <a:gd name="T55" fmla="*/ 28 h 100"/>
              <a:gd name="T56" fmla="*/ 67 w 99"/>
              <a:gd name="T57" fmla="*/ 2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9" h="100">
                <a:moveTo>
                  <a:pt x="49" y="0"/>
                </a:moveTo>
                <a:cubicBezTo>
                  <a:pt x="77" y="0"/>
                  <a:pt x="99" y="22"/>
                  <a:pt x="99" y="50"/>
                </a:cubicBezTo>
                <a:cubicBezTo>
                  <a:pt x="99" y="77"/>
                  <a:pt x="77" y="100"/>
                  <a:pt x="49" y="100"/>
                </a:cubicBezTo>
                <a:cubicBezTo>
                  <a:pt x="22" y="100"/>
                  <a:pt x="0" y="77"/>
                  <a:pt x="0" y="50"/>
                </a:cubicBezTo>
                <a:cubicBezTo>
                  <a:pt x="0" y="22"/>
                  <a:pt x="22" y="0"/>
                  <a:pt x="49" y="0"/>
                </a:cubicBezTo>
                <a:close/>
                <a:moveTo>
                  <a:pt x="45" y="15"/>
                </a:moveTo>
                <a:cubicBezTo>
                  <a:pt x="45" y="44"/>
                  <a:pt x="45" y="44"/>
                  <a:pt x="45" y="44"/>
                </a:cubicBezTo>
                <a:cubicBezTo>
                  <a:pt x="54" y="44"/>
                  <a:pt x="54" y="44"/>
                  <a:pt x="54" y="44"/>
                </a:cubicBezTo>
                <a:cubicBezTo>
                  <a:pt x="54" y="15"/>
                  <a:pt x="54" y="15"/>
                  <a:pt x="54" y="15"/>
                </a:cubicBezTo>
                <a:cubicBezTo>
                  <a:pt x="45" y="15"/>
                  <a:pt x="45" y="15"/>
                  <a:pt x="45" y="15"/>
                </a:cubicBezTo>
                <a:close/>
                <a:moveTo>
                  <a:pt x="67" y="24"/>
                </a:moveTo>
                <a:cubicBezTo>
                  <a:pt x="61" y="32"/>
                  <a:pt x="61" y="32"/>
                  <a:pt x="61" y="32"/>
                </a:cubicBezTo>
                <a:cubicBezTo>
                  <a:pt x="62" y="33"/>
                  <a:pt x="63" y="34"/>
                  <a:pt x="64" y="35"/>
                </a:cubicBezTo>
                <a:cubicBezTo>
                  <a:pt x="68" y="39"/>
                  <a:pt x="70" y="44"/>
                  <a:pt x="70" y="50"/>
                </a:cubicBezTo>
                <a:cubicBezTo>
                  <a:pt x="70" y="55"/>
                  <a:pt x="68" y="61"/>
                  <a:pt x="64" y="65"/>
                </a:cubicBezTo>
                <a:cubicBezTo>
                  <a:pt x="60" y="68"/>
                  <a:pt x="55" y="71"/>
                  <a:pt x="49" y="71"/>
                </a:cubicBezTo>
                <a:cubicBezTo>
                  <a:pt x="44" y="71"/>
                  <a:pt x="38" y="68"/>
                  <a:pt x="35" y="65"/>
                </a:cubicBezTo>
                <a:cubicBezTo>
                  <a:pt x="31" y="61"/>
                  <a:pt x="28" y="55"/>
                  <a:pt x="28" y="50"/>
                </a:cubicBezTo>
                <a:cubicBezTo>
                  <a:pt x="28" y="44"/>
                  <a:pt x="31" y="39"/>
                  <a:pt x="35" y="35"/>
                </a:cubicBezTo>
                <a:cubicBezTo>
                  <a:pt x="35" y="34"/>
                  <a:pt x="36" y="33"/>
                  <a:pt x="37" y="32"/>
                </a:cubicBezTo>
                <a:cubicBezTo>
                  <a:pt x="31" y="24"/>
                  <a:pt x="31" y="24"/>
                  <a:pt x="31" y="24"/>
                </a:cubicBezTo>
                <a:cubicBezTo>
                  <a:pt x="30" y="25"/>
                  <a:pt x="29" y="26"/>
                  <a:pt x="27" y="28"/>
                </a:cubicBezTo>
                <a:cubicBezTo>
                  <a:pt x="22" y="33"/>
                  <a:pt x="18" y="41"/>
                  <a:pt x="18" y="50"/>
                </a:cubicBezTo>
                <a:cubicBezTo>
                  <a:pt x="18" y="58"/>
                  <a:pt x="22" y="66"/>
                  <a:pt x="27" y="72"/>
                </a:cubicBezTo>
                <a:cubicBezTo>
                  <a:pt x="33" y="77"/>
                  <a:pt x="41" y="81"/>
                  <a:pt x="49" y="81"/>
                </a:cubicBezTo>
                <a:cubicBezTo>
                  <a:pt x="58" y="81"/>
                  <a:pt x="66" y="77"/>
                  <a:pt x="72" y="72"/>
                </a:cubicBezTo>
                <a:cubicBezTo>
                  <a:pt x="77" y="66"/>
                  <a:pt x="81" y="58"/>
                  <a:pt x="81" y="50"/>
                </a:cubicBezTo>
                <a:cubicBezTo>
                  <a:pt x="81" y="41"/>
                  <a:pt x="77" y="33"/>
                  <a:pt x="72" y="28"/>
                </a:cubicBezTo>
                <a:cubicBezTo>
                  <a:pt x="70" y="26"/>
                  <a:pt x="69" y="25"/>
                  <a:pt x="67" y="24"/>
                </a:cubicBezTo>
                <a:close/>
              </a:path>
            </a:pathLst>
          </a:custGeom>
          <a:solidFill>
            <a:schemeClr val="accent1"/>
          </a:solidFill>
          <a:ln>
            <a:noFill/>
          </a:ln>
        </p:spPr>
        <p:txBody>
          <a:bodyPr vert="horz" wrap="square" lIns="83743" tIns="41872" rIns="83743" bIns="41872"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base" latinLnBrk="0" hangingPunct="1">
              <a:lnSpc>
                <a:spcPct val="120000"/>
              </a:lnSpc>
              <a:spcBef>
                <a:spcPct val="0"/>
              </a:spcBef>
              <a:spcAft>
                <a:spcPct val="0"/>
              </a:spcAft>
              <a:buClrTx/>
              <a:buSzTx/>
              <a:buFontTx/>
              <a:buNone/>
              <a:defRPr/>
            </a:pPr>
            <a:endParaRPr kumimoji="0" lang="zh-CN" altLang="en-US" sz="900" b="0" i="0" u="none" strike="noStrike" kern="1200" cap="none" spc="0" normalizeH="0" baseline="0" noProof="0" dirty="0">
              <a:ln>
                <a:noFill/>
              </a:ln>
              <a:solidFill>
                <a:prstClr val="black"/>
              </a:solidFill>
              <a:effectLst/>
              <a:uLnTx/>
              <a:uFillTx/>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3000">
        <p15:prstTrans prst="peelOff"/>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wipe(left)">
                                      <p:cBhvr>
                                        <p:cTn id="12" dur="500"/>
                                        <p:tgtEl>
                                          <p:spTgt spid="44"/>
                                        </p:tgtEl>
                                      </p:cBhvr>
                                    </p:animEffect>
                                  </p:childTnLst>
                                </p:cTn>
                              </p:par>
                              <p:par>
                                <p:cTn id="13" presetID="53" presetClass="entr" presetSubtype="16" fill="hold" grpId="0" nodeType="withEffect">
                                  <p:stCondLst>
                                    <p:cond delay="500"/>
                                  </p:stCondLst>
                                  <p:childTnLst>
                                    <p:set>
                                      <p:cBhvr>
                                        <p:cTn id="14" dur="1" fill="hold">
                                          <p:stCondLst>
                                            <p:cond delay="0"/>
                                          </p:stCondLst>
                                        </p:cTn>
                                        <p:tgtEl>
                                          <p:spTgt spid="37"/>
                                        </p:tgtEl>
                                        <p:attrNameLst>
                                          <p:attrName>style.visibility</p:attrName>
                                        </p:attrNameLst>
                                      </p:cBhvr>
                                      <p:to>
                                        <p:strVal val="visible"/>
                                      </p:to>
                                    </p:set>
                                    <p:anim calcmode="lin" valueType="num">
                                      <p:cBhvr>
                                        <p:cTn id="15" dur="500" fill="hold"/>
                                        <p:tgtEl>
                                          <p:spTgt spid="37"/>
                                        </p:tgtEl>
                                        <p:attrNameLst>
                                          <p:attrName>ppt_w</p:attrName>
                                        </p:attrNameLst>
                                      </p:cBhvr>
                                      <p:tavLst>
                                        <p:tav tm="0">
                                          <p:val>
                                            <p:fltVal val="0"/>
                                          </p:val>
                                        </p:tav>
                                        <p:tav tm="100000">
                                          <p:val>
                                            <p:strVal val="#ppt_w"/>
                                          </p:val>
                                        </p:tav>
                                      </p:tavLst>
                                    </p:anim>
                                    <p:anim calcmode="lin" valueType="num">
                                      <p:cBhvr>
                                        <p:cTn id="16" dur="500" fill="hold"/>
                                        <p:tgtEl>
                                          <p:spTgt spid="37"/>
                                        </p:tgtEl>
                                        <p:attrNameLst>
                                          <p:attrName>ppt_h</p:attrName>
                                        </p:attrNameLst>
                                      </p:cBhvr>
                                      <p:tavLst>
                                        <p:tav tm="0">
                                          <p:val>
                                            <p:fltVal val="0"/>
                                          </p:val>
                                        </p:tav>
                                        <p:tav tm="100000">
                                          <p:val>
                                            <p:strVal val="#ppt_h"/>
                                          </p:val>
                                        </p:tav>
                                      </p:tavLst>
                                    </p:anim>
                                    <p:animEffect transition="in" filter="fade">
                                      <p:cBhvr>
                                        <p:cTn id="17" dur="500"/>
                                        <p:tgtEl>
                                          <p:spTgt spid="37"/>
                                        </p:tgtEl>
                                      </p:cBhvr>
                                    </p:animEffect>
                                  </p:childTnLst>
                                </p:cTn>
                              </p:par>
                              <p:par>
                                <p:cTn id="18" presetID="53" presetClass="entr" presetSubtype="16" fill="hold" grpId="0" nodeType="withEffect">
                                  <p:stCondLst>
                                    <p:cond delay="500"/>
                                  </p:stCondLst>
                                  <p:childTnLst>
                                    <p:set>
                                      <p:cBhvr>
                                        <p:cTn id="19" dur="1" fill="hold">
                                          <p:stCondLst>
                                            <p:cond delay="0"/>
                                          </p:stCondLst>
                                        </p:cTn>
                                        <p:tgtEl>
                                          <p:spTgt spid="47"/>
                                        </p:tgtEl>
                                        <p:attrNameLst>
                                          <p:attrName>style.visibility</p:attrName>
                                        </p:attrNameLst>
                                      </p:cBhvr>
                                      <p:to>
                                        <p:strVal val="visible"/>
                                      </p:to>
                                    </p:set>
                                    <p:anim calcmode="lin" valueType="num">
                                      <p:cBhvr>
                                        <p:cTn id="20" dur="500" fill="hold"/>
                                        <p:tgtEl>
                                          <p:spTgt spid="47"/>
                                        </p:tgtEl>
                                        <p:attrNameLst>
                                          <p:attrName>ppt_w</p:attrName>
                                        </p:attrNameLst>
                                      </p:cBhvr>
                                      <p:tavLst>
                                        <p:tav tm="0">
                                          <p:val>
                                            <p:fltVal val="0"/>
                                          </p:val>
                                        </p:tav>
                                        <p:tav tm="100000">
                                          <p:val>
                                            <p:strVal val="#ppt_w"/>
                                          </p:val>
                                        </p:tav>
                                      </p:tavLst>
                                    </p:anim>
                                    <p:anim calcmode="lin" valueType="num">
                                      <p:cBhvr>
                                        <p:cTn id="21" dur="500" fill="hold"/>
                                        <p:tgtEl>
                                          <p:spTgt spid="47"/>
                                        </p:tgtEl>
                                        <p:attrNameLst>
                                          <p:attrName>ppt_h</p:attrName>
                                        </p:attrNameLst>
                                      </p:cBhvr>
                                      <p:tavLst>
                                        <p:tav tm="0">
                                          <p:val>
                                            <p:fltVal val="0"/>
                                          </p:val>
                                        </p:tav>
                                        <p:tav tm="100000">
                                          <p:val>
                                            <p:strVal val="#ppt_h"/>
                                          </p:val>
                                        </p:tav>
                                      </p:tavLst>
                                    </p:anim>
                                    <p:animEffect transition="in" filter="fade">
                                      <p:cBhvr>
                                        <p:cTn id="22" dur="500"/>
                                        <p:tgtEl>
                                          <p:spTgt spid="47"/>
                                        </p:tgtEl>
                                      </p:cBhvr>
                                    </p:animEffect>
                                  </p:childTnLst>
                                </p:cTn>
                              </p:par>
                              <p:par>
                                <p:cTn id="23" presetID="53" presetClass="entr" presetSubtype="16" fill="hold" grpId="0" nodeType="withEffect">
                                  <p:stCondLst>
                                    <p:cond delay="500"/>
                                  </p:stCondLst>
                                  <p:childTnLst>
                                    <p:set>
                                      <p:cBhvr>
                                        <p:cTn id="24" dur="1" fill="hold">
                                          <p:stCondLst>
                                            <p:cond delay="0"/>
                                          </p:stCondLst>
                                        </p:cTn>
                                        <p:tgtEl>
                                          <p:spTgt spid="48"/>
                                        </p:tgtEl>
                                        <p:attrNameLst>
                                          <p:attrName>style.visibility</p:attrName>
                                        </p:attrNameLst>
                                      </p:cBhvr>
                                      <p:to>
                                        <p:strVal val="visible"/>
                                      </p:to>
                                    </p:set>
                                    <p:anim calcmode="lin" valueType="num">
                                      <p:cBhvr>
                                        <p:cTn id="25" dur="500" fill="hold"/>
                                        <p:tgtEl>
                                          <p:spTgt spid="48"/>
                                        </p:tgtEl>
                                        <p:attrNameLst>
                                          <p:attrName>ppt_w</p:attrName>
                                        </p:attrNameLst>
                                      </p:cBhvr>
                                      <p:tavLst>
                                        <p:tav tm="0">
                                          <p:val>
                                            <p:fltVal val="0"/>
                                          </p:val>
                                        </p:tav>
                                        <p:tav tm="100000">
                                          <p:val>
                                            <p:strVal val="#ppt_w"/>
                                          </p:val>
                                        </p:tav>
                                      </p:tavLst>
                                    </p:anim>
                                    <p:anim calcmode="lin" valueType="num">
                                      <p:cBhvr>
                                        <p:cTn id="26" dur="500" fill="hold"/>
                                        <p:tgtEl>
                                          <p:spTgt spid="48"/>
                                        </p:tgtEl>
                                        <p:attrNameLst>
                                          <p:attrName>ppt_h</p:attrName>
                                        </p:attrNameLst>
                                      </p:cBhvr>
                                      <p:tavLst>
                                        <p:tav tm="0">
                                          <p:val>
                                            <p:fltVal val="0"/>
                                          </p:val>
                                        </p:tav>
                                        <p:tav tm="100000">
                                          <p:val>
                                            <p:strVal val="#ppt_h"/>
                                          </p:val>
                                        </p:tav>
                                      </p:tavLst>
                                    </p:anim>
                                    <p:animEffect transition="in" filter="fade">
                                      <p:cBhvr>
                                        <p:cTn id="27" dur="500"/>
                                        <p:tgtEl>
                                          <p:spTgt spid="48"/>
                                        </p:tgtEl>
                                      </p:cBhvr>
                                    </p:animEffect>
                                  </p:childTnLst>
                                </p:cTn>
                              </p:par>
                            </p:childTnLst>
                          </p:cTn>
                        </p:par>
                        <p:par>
                          <p:cTn id="28" fill="hold">
                            <p:stCondLst>
                              <p:cond delay="1000"/>
                            </p:stCondLst>
                            <p:childTnLst>
                              <p:par>
                                <p:cTn id="29" presetID="2" presetClass="entr" presetSubtype="2" fill="hold" nodeType="afterEffect">
                                  <p:stCondLst>
                                    <p:cond delay="0"/>
                                  </p:stCondLst>
                                  <p:childTnLst>
                                    <p:set>
                                      <p:cBhvr>
                                        <p:cTn id="30" dur="1" fill="hold">
                                          <p:stCondLst>
                                            <p:cond delay="0"/>
                                          </p:stCondLst>
                                        </p:cTn>
                                        <p:tgtEl>
                                          <p:spTgt spid="34"/>
                                        </p:tgtEl>
                                        <p:attrNameLst>
                                          <p:attrName>style.visibility</p:attrName>
                                        </p:attrNameLst>
                                      </p:cBhvr>
                                      <p:to>
                                        <p:strVal val="visible"/>
                                      </p:to>
                                    </p:set>
                                    <p:anim calcmode="lin" valueType="num">
                                      <p:cBhvr additive="base">
                                        <p:cTn id="31" dur="500" fill="hold"/>
                                        <p:tgtEl>
                                          <p:spTgt spid="34"/>
                                        </p:tgtEl>
                                        <p:attrNameLst>
                                          <p:attrName>ppt_x</p:attrName>
                                        </p:attrNameLst>
                                      </p:cBhvr>
                                      <p:tavLst>
                                        <p:tav tm="0">
                                          <p:val>
                                            <p:strVal val="1+#ppt_w/2"/>
                                          </p:val>
                                        </p:tav>
                                        <p:tav tm="100000">
                                          <p:val>
                                            <p:strVal val="#ppt_x"/>
                                          </p:val>
                                        </p:tav>
                                      </p:tavLst>
                                    </p:anim>
                                    <p:anim calcmode="lin" valueType="num">
                                      <p:cBhvr additive="base">
                                        <p:cTn id="32" dur="500" fill="hold"/>
                                        <p:tgtEl>
                                          <p:spTgt spid="34"/>
                                        </p:tgtEl>
                                        <p:attrNameLst>
                                          <p:attrName>ppt_y</p:attrName>
                                        </p:attrNameLst>
                                      </p:cBhvr>
                                      <p:tavLst>
                                        <p:tav tm="0">
                                          <p:val>
                                            <p:strVal val="#ppt_y"/>
                                          </p:val>
                                        </p:tav>
                                        <p:tav tm="100000">
                                          <p:val>
                                            <p:strVal val="#ppt_y"/>
                                          </p:val>
                                        </p:tav>
                                      </p:tavLst>
                                    </p:anim>
                                  </p:childTnLst>
                                </p:cTn>
                              </p:par>
                            </p:childTnLst>
                          </p:cTn>
                        </p:par>
                        <p:par>
                          <p:cTn id="33" fill="hold">
                            <p:stCondLst>
                              <p:cond delay="1500"/>
                            </p:stCondLst>
                            <p:childTnLst>
                              <p:par>
                                <p:cTn id="34" presetID="2" presetClass="entr" presetSubtype="2" fill="hold" nodeType="afterEffect">
                                  <p:stCondLst>
                                    <p:cond delay="0"/>
                                  </p:stCondLst>
                                  <p:childTnLst>
                                    <p:set>
                                      <p:cBhvr>
                                        <p:cTn id="35" dur="1" fill="hold">
                                          <p:stCondLst>
                                            <p:cond delay="0"/>
                                          </p:stCondLst>
                                        </p:cTn>
                                        <p:tgtEl>
                                          <p:spTgt spid="38"/>
                                        </p:tgtEl>
                                        <p:attrNameLst>
                                          <p:attrName>style.visibility</p:attrName>
                                        </p:attrNameLst>
                                      </p:cBhvr>
                                      <p:to>
                                        <p:strVal val="visible"/>
                                      </p:to>
                                    </p:set>
                                    <p:anim calcmode="lin" valueType="num">
                                      <p:cBhvr additive="base">
                                        <p:cTn id="36" dur="500" fill="hold"/>
                                        <p:tgtEl>
                                          <p:spTgt spid="38"/>
                                        </p:tgtEl>
                                        <p:attrNameLst>
                                          <p:attrName>ppt_x</p:attrName>
                                        </p:attrNameLst>
                                      </p:cBhvr>
                                      <p:tavLst>
                                        <p:tav tm="0">
                                          <p:val>
                                            <p:strVal val="1+#ppt_w/2"/>
                                          </p:val>
                                        </p:tav>
                                        <p:tav tm="100000">
                                          <p:val>
                                            <p:strVal val="#ppt_x"/>
                                          </p:val>
                                        </p:tav>
                                      </p:tavLst>
                                    </p:anim>
                                    <p:anim calcmode="lin" valueType="num">
                                      <p:cBhvr additive="base">
                                        <p:cTn id="37" dur="500" fill="hold"/>
                                        <p:tgtEl>
                                          <p:spTgt spid="38"/>
                                        </p:tgtEl>
                                        <p:attrNameLst>
                                          <p:attrName>ppt_y</p:attrName>
                                        </p:attrNameLst>
                                      </p:cBhvr>
                                      <p:tavLst>
                                        <p:tav tm="0">
                                          <p:val>
                                            <p:strVal val="#ppt_y"/>
                                          </p:val>
                                        </p:tav>
                                        <p:tav tm="100000">
                                          <p:val>
                                            <p:strVal val="#ppt_y"/>
                                          </p:val>
                                        </p:tav>
                                      </p:tavLst>
                                    </p:anim>
                                  </p:childTnLst>
                                </p:cTn>
                              </p:par>
                            </p:childTnLst>
                          </p:cTn>
                        </p:par>
                        <p:par>
                          <p:cTn id="38" fill="hold">
                            <p:stCondLst>
                              <p:cond delay="2000"/>
                            </p:stCondLst>
                            <p:childTnLst>
                              <p:par>
                                <p:cTn id="39" presetID="2" presetClass="entr" presetSubtype="2" fill="hold" nodeType="afterEffect">
                                  <p:stCondLst>
                                    <p:cond delay="0"/>
                                  </p:stCondLst>
                                  <p:childTnLst>
                                    <p:set>
                                      <p:cBhvr>
                                        <p:cTn id="40" dur="1" fill="hold">
                                          <p:stCondLst>
                                            <p:cond delay="0"/>
                                          </p:stCondLst>
                                        </p:cTn>
                                        <p:tgtEl>
                                          <p:spTgt spid="41"/>
                                        </p:tgtEl>
                                        <p:attrNameLst>
                                          <p:attrName>style.visibility</p:attrName>
                                        </p:attrNameLst>
                                      </p:cBhvr>
                                      <p:to>
                                        <p:strVal val="visible"/>
                                      </p:to>
                                    </p:set>
                                    <p:anim calcmode="lin" valueType="num">
                                      <p:cBhvr additive="base">
                                        <p:cTn id="41" dur="500" fill="hold"/>
                                        <p:tgtEl>
                                          <p:spTgt spid="41"/>
                                        </p:tgtEl>
                                        <p:attrNameLst>
                                          <p:attrName>ppt_x</p:attrName>
                                        </p:attrNameLst>
                                      </p:cBhvr>
                                      <p:tavLst>
                                        <p:tav tm="0">
                                          <p:val>
                                            <p:strVal val="1+#ppt_w/2"/>
                                          </p:val>
                                        </p:tav>
                                        <p:tav tm="100000">
                                          <p:val>
                                            <p:strVal val="#ppt_x"/>
                                          </p:val>
                                        </p:tav>
                                      </p:tavLst>
                                    </p:anim>
                                    <p:anim calcmode="lin" valueType="num">
                                      <p:cBhvr additive="base">
                                        <p:cTn id="42"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47" grpId="0" animBg="1"/>
      <p:bldP spid="4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5722566" y="1763336"/>
            <a:ext cx="3271526" cy="400110"/>
          </a:xfrm>
          <a:prstGeom prst="rect">
            <a:avLst/>
          </a:prstGeom>
        </p:spPr>
        <p:txBody>
          <a:bodyPr wrap="square">
            <a:spAutoFit/>
          </a:bodyPr>
          <a:lstStyle/>
          <a:p>
            <a:pPr lvl="0">
              <a:defRPr/>
            </a:pPr>
            <a:r>
              <a:rPr lang="zh-CN" altLang="en-US" sz="2000" b="1" cap="all" dirty="0">
                <a:solidFill>
                  <a:prstClr val="black">
                    <a:lumMod val="75000"/>
                    <a:lumOff val="25000"/>
                  </a:prstClr>
                </a:solidFill>
                <a:cs typeface="+mn-ea"/>
                <a:sym typeface="+mn-lt"/>
              </a:rPr>
              <a:t>请您在此处输入相关小标题</a:t>
            </a:r>
            <a:endParaRPr lang="zh-CN" altLang="en-US" sz="2000" b="1" cap="all" dirty="0">
              <a:solidFill>
                <a:prstClr val="black">
                  <a:lumMod val="75000"/>
                  <a:lumOff val="25000"/>
                </a:prstClr>
              </a:solidFill>
              <a:cs typeface="+mn-ea"/>
              <a:sym typeface="+mn-lt"/>
            </a:endParaRPr>
          </a:p>
        </p:txBody>
      </p:sp>
      <p:sp>
        <p:nvSpPr>
          <p:cNvPr id="10" name="矩形 9"/>
          <p:cNvSpPr/>
          <p:nvPr/>
        </p:nvSpPr>
        <p:spPr>
          <a:xfrm>
            <a:off x="5722566" y="2342863"/>
            <a:ext cx="6048672" cy="704232"/>
          </a:xfrm>
          <a:prstGeom prst="rect">
            <a:avLst/>
          </a:prstGeom>
        </p:spPr>
        <p:txBody>
          <a:bodyPr wrap="square">
            <a:spAutoFit/>
          </a:bodyPr>
          <a:lstStyle/>
          <a:p>
            <a:pPr>
              <a:lnSpc>
                <a:spcPct val="150000"/>
              </a:lnSpc>
            </a:pPr>
            <a:r>
              <a:rPr lang="zh-CN" altLang="en-US" sz="1400" dirty="0">
                <a:solidFill>
                  <a:prstClr val="black">
                    <a:lumMod val="75000"/>
                    <a:lumOff val="25000"/>
                  </a:prstClr>
                </a:solidFill>
                <a:cs typeface="+mn-ea"/>
                <a:sym typeface="+mn-lt"/>
              </a:rPr>
              <a:t>点击输入标题点击输入相关标题。点击输入标题。点击输入标题。点击输入标题点击输入相关标题。点击输入标题。点击输入标题。</a:t>
            </a:r>
            <a:endParaRPr lang="en-US" altLang="zh-CN" sz="1400" dirty="0">
              <a:solidFill>
                <a:prstClr val="black">
                  <a:lumMod val="75000"/>
                  <a:lumOff val="25000"/>
                </a:prstClr>
              </a:solidFill>
              <a:cs typeface="+mn-ea"/>
              <a:sym typeface="+mn-lt"/>
            </a:endParaRPr>
          </a:p>
        </p:txBody>
      </p:sp>
      <p:grpSp>
        <p:nvGrpSpPr>
          <p:cNvPr id="11" name="组合 10"/>
          <p:cNvGrpSpPr/>
          <p:nvPr/>
        </p:nvGrpSpPr>
        <p:grpSpPr>
          <a:xfrm>
            <a:off x="5751657" y="3783844"/>
            <a:ext cx="1512168" cy="1512168"/>
            <a:chOff x="947428" y="3429000"/>
            <a:chExt cx="1800200" cy="1800200"/>
          </a:xfrm>
        </p:grpSpPr>
        <p:sp>
          <p:nvSpPr>
            <p:cNvPr id="12" name="空心弧 11"/>
            <p:cNvSpPr/>
            <p:nvPr/>
          </p:nvSpPr>
          <p:spPr>
            <a:xfrm flipV="1">
              <a:off x="947428" y="3429000"/>
              <a:ext cx="1800200" cy="1800200"/>
            </a:xfrm>
            <a:prstGeom prst="blockArc">
              <a:avLst>
                <a:gd name="adj1" fmla="val 10800000"/>
                <a:gd name="adj2" fmla="val 21542566"/>
                <a:gd name="adj3" fmla="val 13367"/>
              </a:avLst>
            </a:prstGeom>
            <a:solidFill>
              <a:srgbClr val="5449A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3" name="矩形 12"/>
            <p:cNvSpPr/>
            <p:nvPr/>
          </p:nvSpPr>
          <p:spPr>
            <a:xfrm>
              <a:off x="1248288" y="3943343"/>
              <a:ext cx="1295965" cy="476321"/>
            </a:xfrm>
            <a:prstGeom prst="rect">
              <a:avLst/>
            </a:prstGeom>
          </p:spPr>
          <p:txBody>
            <a:bodyPr wrap="square">
              <a:spAutoFit/>
            </a:bodyPr>
            <a:lstStyle/>
            <a:p>
              <a:pPr lvl="0">
                <a:defRPr/>
              </a:pPr>
              <a:r>
                <a:rPr lang="zh-CN" altLang="en-US" sz="2000" b="1" cap="all" dirty="0">
                  <a:solidFill>
                    <a:prstClr val="black">
                      <a:lumMod val="75000"/>
                      <a:lumOff val="25000"/>
                    </a:prstClr>
                  </a:solidFill>
                  <a:cs typeface="+mn-ea"/>
                  <a:sym typeface="+mn-lt"/>
                </a:rPr>
                <a:t>小标题</a:t>
              </a:r>
              <a:endParaRPr lang="zh-CN" altLang="en-US" sz="2000" b="1" cap="all" dirty="0">
                <a:solidFill>
                  <a:prstClr val="black">
                    <a:lumMod val="75000"/>
                    <a:lumOff val="25000"/>
                  </a:prstClr>
                </a:solidFill>
                <a:cs typeface="+mn-ea"/>
                <a:sym typeface="+mn-lt"/>
              </a:endParaRPr>
            </a:p>
          </p:txBody>
        </p:sp>
      </p:grpSp>
      <p:grpSp>
        <p:nvGrpSpPr>
          <p:cNvPr id="14" name="组合 13"/>
          <p:cNvGrpSpPr/>
          <p:nvPr/>
        </p:nvGrpSpPr>
        <p:grpSpPr>
          <a:xfrm>
            <a:off x="7821887" y="3783844"/>
            <a:ext cx="1512168" cy="1512168"/>
            <a:chOff x="947428" y="3429000"/>
            <a:chExt cx="1800200" cy="1800200"/>
          </a:xfrm>
        </p:grpSpPr>
        <p:sp>
          <p:nvSpPr>
            <p:cNvPr id="15" name="空心弧 14"/>
            <p:cNvSpPr/>
            <p:nvPr/>
          </p:nvSpPr>
          <p:spPr>
            <a:xfrm flipV="1">
              <a:off x="947428" y="3429000"/>
              <a:ext cx="1800200" cy="1800200"/>
            </a:xfrm>
            <a:prstGeom prst="blockArc">
              <a:avLst>
                <a:gd name="adj1" fmla="val 10800000"/>
                <a:gd name="adj2" fmla="val 21542566"/>
                <a:gd name="adj3" fmla="val 13367"/>
              </a:avLst>
            </a:prstGeom>
            <a:solidFill>
              <a:srgbClr val="D9D9D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6" name="矩形 15"/>
            <p:cNvSpPr/>
            <p:nvPr/>
          </p:nvSpPr>
          <p:spPr>
            <a:xfrm>
              <a:off x="1280783" y="3943343"/>
              <a:ext cx="1295965" cy="476321"/>
            </a:xfrm>
            <a:prstGeom prst="rect">
              <a:avLst/>
            </a:prstGeom>
          </p:spPr>
          <p:txBody>
            <a:bodyPr wrap="square">
              <a:spAutoFit/>
            </a:bodyPr>
            <a:lstStyle/>
            <a:p>
              <a:pPr lvl="0">
                <a:defRPr/>
              </a:pPr>
              <a:r>
                <a:rPr lang="zh-CN" altLang="en-US" sz="2000" b="1" cap="all" dirty="0">
                  <a:solidFill>
                    <a:prstClr val="black">
                      <a:lumMod val="75000"/>
                      <a:lumOff val="25000"/>
                    </a:prstClr>
                  </a:solidFill>
                  <a:cs typeface="+mn-ea"/>
                  <a:sym typeface="+mn-lt"/>
                </a:rPr>
                <a:t>小标题</a:t>
              </a:r>
              <a:endParaRPr lang="zh-CN" altLang="en-US" sz="2000" b="1" cap="all" dirty="0">
                <a:solidFill>
                  <a:prstClr val="black">
                    <a:lumMod val="75000"/>
                    <a:lumOff val="25000"/>
                  </a:prstClr>
                </a:solidFill>
                <a:cs typeface="+mn-ea"/>
                <a:sym typeface="+mn-lt"/>
              </a:endParaRPr>
            </a:p>
          </p:txBody>
        </p:sp>
      </p:grpSp>
      <p:grpSp>
        <p:nvGrpSpPr>
          <p:cNvPr id="17" name="组合 16"/>
          <p:cNvGrpSpPr/>
          <p:nvPr/>
        </p:nvGrpSpPr>
        <p:grpSpPr>
          <a:xfrm>
            <a:off x="9892117" y="3783844"/>
            <a:ext cx="1512168" cy="1512168"/>
            <a:chOff x="947428" y="3429000"/>
            <a:chExt cx="1800200" cy="1800200"/>
          </a:xfrm>
        </p:grpSpPr>
        <p:sp>
          <p:nvSpPr>
            <p:cNvPr id="18" name="空心弧 17"/>
            <p:cNvSpPr/>
            <p:nvPr/>
          </p:nvSpPr>
          <p:spPr>
            <a:xfrm flipV="1">
              <a:off x="947428" y="3429000"/>
              <a:ext cx="1800200" cy="1800200"/>
            </a:xfrm>
            <a:prstGeom prst="blockArc">
              <a:avLst>
                <a:gd name="adj1" fmla="val 10800000"/>
                <a:gd name="adj2" fmla="val 21542566"/>
                <a:gd name="adj3" fmla="val 13367"/>
              </a:avLst>
            </a:prstGeom>
            <a:solidFill>
              <a:srgbClr val="5449A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9" name="矩形 18"/>
            <p:cNvSpPr/>
            <p:nvPr/>
          </p:nvSpPr>
          <p:spPr>
            <a:xfrm>
              <a:off x="1199545" y="3943343"/>
              <a:ext cx="1295965" cy="476321"/>
            </a:xfrm>
            <a:prstGeom prst="rect">
              <a:avLst/>
            </a:prstGeom>
          </p:spPr>
          <p:txBody>
            <a:bodyPr wrap="square">
              <a:spAutoFit/>
            </a:bodyPr>
            <a:lstStyle/>
            <a:p>
              <a:pPr lvl="0" algn="ctr">
                <a:defRPr/>
              </a:pPr>
              <a:r>
                <a:rPr lang="zh-CN" altLang="en-US" sz="2000" b="1" cap="all" dirty="0">
                  <a:solidFill>
                    <a:prstClr val="black">
                      <a:lumMod val="75000"/>
                      <a:lumOff val="25000"/>
                    </a:prstClr>
                  </a:solidFill>
                  <a:cs typeface="+mn-ea"/>
                  <a:sym typeface="+mn-lt"/>
                </a:rPr>
                <a:t>小标题</a:t>
              </a:r>
              <a:endParaRPr lang="zh-CN" altLang="en-US" sz="2000" b="1" cap="all" dirty="0">
                <a:solidFill>
                  <a:prstClr val="black">
                    <a:lumMod val="75000"/>
                    <a:lumOff val="25000"/>
                  </a:prstClr>
                </a:solidFill>
                <a:cs typeface="+mn-ea"/>
                <a:sym typeface="+mn-lt"/>
              </a:endParaRPr>
            </a:p>
          </p:txBody>
        </p:sp>
      </p:grpSp>
      <p:sp>
        <p:nvSpPr>
          <p:cNvPr id="20" name="TextBox 14"/>
          <p:cNvSpPr txBox="1"/>
          <p:nvPr/>
        </p:nvSpPr>
        <p:spPr>
          <a:xfrm>
            <a:off x="5565446" y="3529928"/>
            <a:ext cx="1884588" cy="400110"/>
          </a:xfrm>
          <a:prstGeom prst="rect">
            <a:avLst/>
          </a:prstGeom>
        </p:spPr>
        <p:txBody>
          <a:bodyPr wrap="square">
            <a:spAutoFit/>
          </a:bodyPr>
          <a:lstStyle>
            <a:defPPr>
              <a:defRPr lang="zh-CN"/>
            </a:defPPr>
            <a:lvl1pPr>
              <a:lnSpc>
                <a:spcPct val="150000"/>
              </a:lnSpc>
              <a:defRPr sz="1600">
                <a:solidFill>
                  <a:schemeClr val="tx1">
                    <a:lumMod val="75000"/>
                    <a:lumOff val="25000"/>
                  </a:schemeClr>
                </a:solidFill>
                <a:latin typeface="方正楷体简体" panose="02000000000000000000" pitchFamily="2" charset="-122"/>
                <a:ea typeface="方正楷体简体" panose="02000000000000000000" pitchFamily="2" charset="-122"/>
              </a:defRPr>
            </a:lvl1pPr>
          </a:lstStyle>
          <a:p>
            <a:pPr lvl="0" algn="ctr">
              <a:lnSpc>
                <a:spcPct val="100000"/>
              </a:lnSpc>
              <a:defRPr/>
            </a:pPr>
            <a:r>
              <a:rPr lang="zh-CN" altLang="en-US" sz="2000" b="1" cap="all" dirty="0">
                <a:solidFill>
                  <a:prstClr val="black">
                    <a:lumMod val="75000"/>
                    <a:lumOff val="25000"/>
                  </a:prstClr>
                </a:solidFill>
                <a:latin typeface="+mn-lt"/>
                <a:ea typeface="+mn-ea"/>
                <a:cs typeface="+mn-ea"/>
                <a:sym typeface="+mn-lt"/>
              </a:rPr>
              <a:t>输入小标题</a:t>
            </a:r>
            <a:endParaRPr lang="zh-CN" altLang="en-US" sz="2000" b="1" cap="all" dirty="0">
              <a:solidFill>
                <a:prstClr val="black">
                  <a:lumMod val="75000"/>
                  <a:lumOff val="25000"/>
                </a:prstClr>
              </a:solidFill>
              <a:latin typeface="+mn-lt"/>
              <a:ea typeface="+mn-ea"/>
              <a:cs typeface="+mn-ea"/>
              <a:sym typeface="+mn-lt"/>
            </a:endParaRPr>
          </a:p>
        </p:txBody>
      </p:sp>
      <p:sp>
        <p:nvSpPr>
          <p:cNvPr id="21" name="TextBox 14"/>
          <p:cNvSpPr txBox="1"/>
          <p:nvPr/>
        </p:nvSpPr>
        <p:spPr>
          <a:xfrm>
            <a:off x="7632962" y="3529928"/>
            <a:ext cx="1884588" cy="400110"/>
          </a:xfrm>
          <a:prstGeom prst="rect">
            <a:avLst/>
          </a:prstGeom>
        </p:spPr>
        <p:txBody>
          <a:bodyPr wrap="square">
            <a:spAutoFit/>
          </a:bodyPr>
          <a:lstStyle>
            <a:defPPr>
              <a:defRPr lang="zh-CN"/>
            </a:defPPr>
            <a:lvl1pPr>
              <a:lnSpc>
                <a:spcPct val="150000"/>
              </a:lnSpc>
              <a:defRPr sz="1600">
                <a:solidFill>
                  <a:schemeClr val="tx1">
                    <a:lumMod val="75000"/>
                    <a:lumOff val="25000"/>
                  </a:schemeClr>
                </a:solidFill>
                <a:latin typeface="方正楷体简体" panose="02000000000000000000" pitchFamily="2" charset="-122"/>
                <a:ea typeface="方正楷体简体" panose="02000000000000000000" pitchFamily="2" charset="-122"/>
              </a:defRPr>
            </a:lvl1pPr>
          </a:lstStyle>
          <a:p>
            <a:pPr lvl="0" algn="ctr">
              <a:lnSpc>
                <a:spcPct val="100000"/>
              </a:lnSpc>
              <a:defRPr/>
            </a:pPr>
            <a:r>
              <a:rPr lang="zh-CN" altLang="en-US" sz="2000" b="1" cap="all" dirty="0">
                <a:solidFill>
                  <a:prstClr val="black">
                    <a:lumMod val="75000"/>
                    <a:lumOff val="25000"/>
                  </a:prstClr>
                </a:solidFill>
                <a:latin typeface="+mn-lt"/>
                <a:ea typeface="+mn-ea"/>
                <a:cs typeface="+mn-ea"/>
                <a:sym typeface="+mn-lt"/>
              </a:rPr>
              <a:t>输入小标题</a:t>
            </a:r>
            <a:endParaRPr lang="zh-CN" altLang="en-US" sz="2000" b="1" cap="all" dirty="0">
              <a:solidFill>
                <a:prstClr val="black">
                  <a:lumMod val="75000"/>
                  <a:lumOff val="25000"/>
                </a:prstClr>
              </a:solidFill>
              <a:latin typeface="+mn-lt"/>
              <a:ea typeface="+mn-ea"/>
              <a:cs typeface="+mn-ea"/>
              <a:sym typeface="+mn-lt"/>
            </a:endParaRPr>
          </a:p>
        </p:txBody>
      </p:sp>
      <p:sp>
        <p:nvSpPr>
          <p:cNvPr id="22" name="TextBox 14"/>
          <p:cNvSpPr txBox="1"/>
          <p:nvPr/>
        </p:nvSpPr>
        <p:spPr>
          <a:xfrm>
            <a:off x="9770553" y="3529928"/>
            <a:ext cx="1884588" cy="400110"/>
          </a:xfrm>
          <a:prstGeom prst="rect">
            <a:avLst/>
          </a:prstGeom>
        </p:spPr>
        <p:txBody>
          <a:bodyPr wrap="square">
            <a:spAutoFit/>
          </a:bodyPr>
          <a:lstStyle>
            <a:defPPr>
              <a:defRPr lang="zh-CN"/>
            </a:defPPr>
            <a:lvl1pPr>
              <a:lnSpc>
                <a:spcPct val="150000"/>
              </a:lnSpc>
              <a:defRPr sz="1600">
                <a:solidFill>
                  <a:schemeClr val="tx1">
                    <a:lumMod val="75000"/>
                    <a:lumOff val="25000"/>
                  </a:schemeClr>
                </a:solidFill>
                <a:latin typeface="方正楷体简体" panose="02000000000000000000" pitchFamily="2" charset="-122"/>
                <a:ea typeface="方正楷体简体" panose="02000000000000000000" pitchFamily="2" charset="-122"/>
              </a:defRPr>
            </a:lvl1pPr>
          </a:lstStyle>
          <a:p>
            <a:pPr lvl="0" algn="ctr">
              <a:lnSpc>
                <a:spcPct val="100000"/>
              </a:lnSpc>
              <a:defRPr/>
            </a:pPr>
            <a:r>
              <a:rPr lang="zh-CN" altLang="en-US" sz="2000" b="1" cap="all" dirty="0">
                <a:solidFill>
                  <a:prstClr val="black">
                    <a:lumMod val="75000"/>
                    <a:lumOff val="25000"/>
                  </a:prstClr>
                </a:solidFill>
                <a:latin typeface="+mn-lt"/>
                <a:ea typeface="+mn-ea"/>
                <a:cs typeface="+mn-ea"/>
                <a:sym typeface="+mn-lt"/>
              </a:rPr>
              <a:t>输入小标题</a:t>
            </a:r>
            <a:endParaRPr lang="zh-CN" altLang="en-US" sz="2000" b="1" cap="all" dirty="0">
              <a:solidFill>
                <a:prstClr val="black">
                  <a:lumMod val="75000"/>
                  <a:lumOff val="25000"/>
                </a:prstClr>
              </a:solidFill>
              <a:latin typeface="+mn-lt"/>
              <a:ea typeface="+mn-ea"/>
              <a:cs typeface="+mn-ea"/>
              <a:sym typeface="+mn-lt"/>
            </a:endParaRPr>
          </a:p>
        </p:txBody>
      </p:sp>
      <p:pic>
        <p:nvPicPr>
          <p:cNvPr id="25" name="图片 24"/>
          <p:cNvPicPr>
            <a:picLocks noChangeAspect="1"/>
          </p:cNvPicPr>
          <p:nvPr/>
        </p:nvPicPr>
        <p:blipFill>
          <a:blip r:embed="rId1" cstate="screen"/>
          <a:srcRect/>
          <a:stretch>
            <a:fillRect/>
          </a:stretch>
        </p:blipFill>
        <p:spPr>
          <a:xfrm>
            <a:off x="766778" y="2108417"/>
            <a:ext cx="4479015" cy="2986010"/>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3000">
        <p15:prstTrans prst="peelOff"/>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iterate type="lt">
                                    <p:tmPct val="10000"/>
                                  </p:iterate>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par>
                          <p:cTn id="16" fill="hold">
                            <p:stCondLst>
                              <p:cond delay="2049"/>
                            </p:stCondLst>
                            <p:childTnLst>
                              <p:par>
                                <p:cTn id="17" presetID="22" presetClass="entr" presetSubtype="1"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up)">
                                      <p:cBhvr>
                                        <p:cTn id="19" dur="500"/>
                                        <p:tgtEl>
                                          <p:spTgt spid="1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fade">
                                      <p:cBhvr>
                                        <p:cTn id="25" dur="500"/>
                                        <p:tgtEl>
                                          <p:spTgt spid="2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par>
                                <p:cTn id="29" presetID="16" presetClass="entr" presetSubtype="21"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barn(inVertical)">
                                      <p:cBhvr>
                                        <p:cTn id="31" dur="750"/>
                                        <p:tgtEl>
                                          <p:spTgt spid="11"/>
                                        </p:tgtEl>
                                      </p:cBhvr>
                                    </p:animEffect>
                                  </p:childTnLst>
                                </p:cTn>
                              </p:par>
                            </p:childTnLst>
                          </p:cTn>
                        </p:par>
                        <p:par>
                          <p:cTn id="32" fill="hold">
                            <p:stCondLst>
                              <p:cond delay="2549"/>
                            </p:stCondLst>
                            <p:childTnLst>
                              <p:par>
                                <p:cTn id="33" presetID="16" presetClass="entr" presetSubtype="21"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barn(inVertical)">
                                      <p:cBhvr>
                                        <p:cTn id="35" dur="750"/>
                                        <p:tgtEl>
                                          <p:spTgt spid="14"/>
                                        </p:tgtEl>
                                      </p:cBhvr>
                                    </p:animEffect>
                                  </p:childTnLst>
                                </p:cTn>
                              </p:par>
                            </p:childTnLst>
                          </p:cTn>
                        </p:par>
                        <p:par>
                          <p:cTn id="36" fill="hold">
                            <p:stCondLst>
                              <p:cond delay="3549"/>
                            </p:stCondLst>
                            <p:childTnLst>
                              <p:par>
                                <p:cTn id="37" presetID="16" presetClass="entr" presetSubtype="21" fill="hold"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barn(inVertical)">
                                      <p:cBhvr>
                                        <p:cTn id="39" dur="7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20" grpId="0"/>
      <p:bldP spid="21" grpId="0"/>
      <p:bldP spid="2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íṡḷiḋè"/>
          <p:cNvSpPr/>
          <p:nvPr/>
        </p:nvSpPr>
        <p:spPr>
          <a:xfrm rot="5400000">
            <a:off x="2376588" y="1820702"/>
            <a:ext cx="4369058" cy="3768562"/>
          </a:xfrm>
          <a:prstGeom prst="blockArc">
            <a:avLst>
              <a:gd name="adj1" fmla="val 12357386"/>
              <a:gd name="adj2" fmla="val 20163184"/>
              <a:gd name="adj3" fmla="val 6776"/>
            </a:avLst>
          </a:prstGeom>
          <a:gradFill>
            <a:gsLst>
              <a:gs pos="0">
                <a:sysClr val="window" lastClr="FFFFFF">
                  <a:lumMod val="85000"/>
                  <a:alpha val="51000"/>
                </a:sysClr>
              </a:gs>
              <a:gs pos="100000">
                <a:sysClr val="window" lastClr="FFFFFF"/>
              </a:gs>
            </a:gsLst>
            <a:lin ang="5400000" scaled="1"/>
          </a:gradFill>
          <a:ln w="12700" cap="flat" cmpd="sng" algn="ctr">
            <a:noFill/>
            <a:prstDash val="solid"/>
            <a:miter lim="800000"/>
          </a:ln>
          <a:effectLst/>
        </p:spPr>
        <p:txBody>
          <a:bodyPr wrap="square" lIns="91440" tIns="45720" rIns="91440" bIns="45720" rtlCol="0" anchor="ctr">
            <a:norm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AFA397"/>
              </a:solidFill>
              <a:effectLst/>
              <a:uLnTx/>
              <a:uFillTx/>
              <a:cs typeface="+mn-ea"/>
              <a:sym typeface="+mn-lt"/>
            </a:endParaRPr>
          </a:p>
        </p:txBody>
      </p:sp>
      <p:grpSp>
        <p:nvGrpSpPr>
          <p:cNvPr id="25" name="组合 24"/>
          <p:cNvGrpSpPr/>
          <p:nvPr/>
        </p:nvGrpSpPr>
        <p:grpSpPr>
          <a:xfrm>
            <a:off x="6109298" y="1248353"/>
            <a:ext cx="4024973" cy="932697"/>
            <a:chOff x="5964155" y="1296926"/>
            <a:chExt cx="4024973" cy="932697"/>
          </a:xfrm>
        </p:grpSpPr>
        <p:sp>
          <p:nvSpPr>
            <p:cNvPr id="26" name="文本框 25"/>
            <p:cNvSpPr txBox="1"/>
            <p:nvPr/>
          </p:nvSpPr>
          <p:spPr>
            <a:xfrm>
              <a:off x="5964155" y="1615801"/>
              <a:ext cx="4024973" cy="613822"/>
            </a:xfrm>
            <a:prstGeom prst="rect">
              <a:avLst/>
            </a:prstGeom>
            <a:noFill/>
          </p:spPr>
          <p:txBody>
            <a:bodyPr wrap="square" rtlCol="0">
              <a:spAutoFit/>
            </a:bodyPr>
            <a:lstStyle/>
            <a:p>
              <a:pPr>
                <a:lnSpc>
                  <a:spcPct val="150000"/>
                </a:lnSpc>
                <a:spcAft>
                  <a:spcPct val="0"/>
                </a:spcAft>
              </a:pPr>
              <a:r>
                <a:rPr lang="zh-CN" altLang="en-US" sz="1200" dirty="0">
                  <a:solidFill>
                    <a:schemeClr val="tx1">
                      <a:lumMod val="75000"/>
                      <a:lumOff val="25000"/>
                    </a:schemeClr>
                  </a:solidFill>
                  <a:cs typeface="+mn-ea"/>
                  <a:sym typeface="+mn-lt"/>
                </a:rPr>
                <a:t>在这里添加你的详细小段落文本内容，与标题相关并符合整体语言风格内容请简洁，尽量生动，将保持美观大方。</a:t>
              </a:r>
              <a:endParaRPr lang="zh-CN" altLang="en-US" sz="1200" dirty="0">
                <a:solidFill>
                  <a:schemeClr val="tx1">
                    <a:lumMod val="75000"/>
                    <a:lumOff val="25000"/>
                  </a:schemeClr>
                </a:solidFill>
                <a:cs typeface="+mn-ea"/>
                <a:sym typeface="+mn-lt"/>
              </a:endParaRPr>
            </a:p>
          </p:txBody>
        </p:sp>
        <p:sp>
          <p:nvSpPr>
            <p:cNvPr id="27" name="文本框 26"/>
            <p:cNvSpPr txBox="1"/>
            <p:nvPr/>
          </p:nvSpPr>
          <p:spPr>
            <a:xfrm>
              <a:off x="5964156" y="1296926"/>
              <a:ext cx="1783121" cy="369332"/>
            </a:xfrm>
            <a:prstGeom prst="rect">
              <a:avLst/>
            </a:prstGeom>
            <a:noFill/>
          </p:spPr>
          <p:txBody>
            <a:bodyPr wrap="square" rtlCol="0">
              <a:spAutoFit/>
            </a:bodyPr>
            <a:lstStyle/>
            <a:p>
              <a:r>
                <a:rPr lang="zh-CN" altLang="en-US" b="1" dirty="0">
                  <a:solidFill>
                    <a:schemeClr val="tx1">
                      <a:lumMod val="75000"/>
                      <a:lumOff val="25000"/>
                    </a:schemeClr>
                  </a:solidFill>
                  <a:cs typeface="+mn-ea"/>
                  <a:sym typeface="+mn-lt"/>
                </a:rPr>
                <a:t>添加标题文字</a:t>
              </a:r>
              <a:endParaRPr lang="zh-CN" altLang="en-US" b="1" dirty="0">
                <a:solidFill>
                  <a:schemeClr val="tx1">
                    <a:lumMod val="75000"/>
                    <a:lumOff val="25000"/>
                  </a:schemeClr>
                </a:solidFill>
                <a:cs typeface="+mn-ea"/>
                <a:sym typeface="+mn-lt"/>
              </a:endParaRPr>
            </a:p>
          </p:txBody>
        </p:sp>
      </p:grpSp>
      <p:grpSp>
        <p:nvGrpSpPr>
          <p:cNvPr id="28" name="组合 27"/>
          <p:cNvGrpSpPr/>
          <p:nvPr/>
        </p:nvGrpSpPr>
        <p:grpSpPr>
          <a:xfrm>
            <a:off x="6807306" y="3093749"/>
            <a:ext cx="4024972" cy="932697"/>
            <a:chOff x="6662163" y="3142322"/>
            <a:chExt cx="4024972" cy="932697"/>
          </a:xfrm>
        </p:grpSpPr>
        <p:sp>
          <p:nvSpPr>
            <p:cNvPr id="29" name="文本框 28"/>
            <p:cNvSpPr txBox="1"/>
            <p:nvPr/>
          </p:nvSpPr>
          <p:spPr>
            <a:xfrm>
              <a:off x="6662163" y="3461197"/>
              <a:ext cx="4024972" cy="613822"/>
            </a:xfrm>
            <a:prstGeom prst="rect">
              <a:avLst/>
            </a:prstGeom>
            <a:noFill/>
          </p:spPr>
          <p:txBody>
            <a:bodyPr wrap="square" rtlCol="0">
              <a:spAutoFit/>
            </a:bodyPr>
            <a:lstStyle/>
            <a:p>
              <a:pPr>
                <a:lnSpc>
                  <a:spcPct val="150000"/>
                </a:lnSpc>
                <a:spcAft>
                  <a:spcPct val="0"/>
                </a:spcAft>
              </a:pPr>
              <a:r>
                <a:rPr lang="zh-CN" altLang="en-US" sz="1200" dirty="0">
                  <a:solidFill>
                    <a:schemeClr val="tx1">
                      <a:lumMod val="75000"/>
                      <a:lumOff val="25000"/>
                    </a:schemeClr>
                  </a:solidFill>
                  <a:cs typeface="+mn-ea"/>
                  <a:sym typeface="+mn-lt"/>
                </a:rPr>
                <a:t>在这里添加你的详细小段落文本内容，与标题相关并符合整体语言风格内容请简洁，尽量生动，将保持美观大方。</a:t>
              </a:r>
              <a:endParaRPr lang="zh-CN" altLang="en-US" sz="1200" dirty="0">
                <a:solidFill>
                  <a:schemeClr val="tx1">
                    <a:lumMod val="75000"/>
                    <a:lumOff val="25000"/>
                  </a:schemeClr>
                </a:solidFill>
                <a:cs typeface="+mn-ea"/>
                <a:sym typeface="+mn-lt"/>
              </a:endParaRPr>
            </a:p>
          </p:txBody>
        </p:sp>
        <p:sp>
          <p:nvSpPr>
            <p:cNvPr id="30" name="文本框 29"/>
            <p:cNvSpPr txBox="1"/>
            <p:nvPr/>
          </p:nvSpPr>
          <p:spPr>
            <a:xfrm>
              <a:off x="6662163" y="3142322"/>
              <a:ext cx="1783121" cy="369332"/>
            </a:xfrm>
            <a:prstGeom prst="rect">
              <a:avLst/>
            </a:prstGeom>
            <a:noFill/>
          </p:spPr>
          <p:txBody>
            <a:bodyPr wrap="square" rtlCol="0">
              <a:spAutoFit/>
            </a:bodyPr>
            <a:lstStyle/>
            <a:p>
              <a:r>
                <a:rPr lang="zh-CN" altLang="en-US" b="1" dirty="0">
                  <a:solidFill>
                    <a:schemeClr val="tx1">
                      <a:lumMod val="75000"/>
                      <a:lumOff val="25000"/>
                    </a:schemeClr>
                  </a:solidFill>
                  <a:cs typeface="+mn-ea"/>
                  <a:sym typeface="+mn-lt"/>
                </a:rPr>
                <a:t>添加标题文字</a:t>
              </a:r>
              <a:endParaRPr lang="zh-CN" altLang="en-US" b="1" dirty="0">
                <a:solidFill>
                  <a:schemeClr val="tx1">
                    <a:lumMod val="75000"/>
                    <a:lumOff val="25000"/>
                  </a:schemeClr>
                </a:solidFill>
                <a:cs typeface="+mn-ea"/>
                <a:sym typeface="+mn-lt"/>
              </a:endParaRPr>
            </a:p>
          </p:txBody>
        </p:sp>
      </p:grpSp>
      <p:grpSp>
        <p:nvGrpSpPr>
          <p:cNvPr id="31" name="组合 30"/>
          <p:cNvGrpSpPr/>
          <p:nvPr/>
        </p:nvGrpSpPr>
        <p:grpSpPr>
          <a:xfrm>
            <a:off x="6109299" y="4999135"/>
            <a:ext cx="4024972" cy="932697"/>
            <a:chOff x="5964156" y="5047708"/>
            <a:chExt cx="4024972" cy="932697"/>
          </a:xfrm>
        </p:grpSpPr>
        <p:sp>
          <p:nvSpPr>
            <p:cNvPr id="32" name="文本框 31"/>
            <p:cNvSpPr txBox="1"/>
            <p:nvPr/>
          </p:nvSpPr>
          <p:spPr>
            <a:xfrm>
              <a:off x="5964156" y="5366583"/>
              <a:ext cx="4024972" cy="613822"/>
            </a:xfrm>
            <a:prstGeom prst="rect">
              <a:avLst/>
            </a:prstGeom>
            <a:noFill/>
          </p:spPr>
          <p:txBody>
            <a:bodyPr wrap="square" rtlCol="0">
              <a:spAutoFit/>
            </a:bodyPr>
            <a:lstStyle/>
            <a:p>
              <a:pPr defTabSz="457200">
                <a:lnSpc>
                  <a:spcPct val="150000"/>
                </a:lnSpc>
              </a:pPr>
              <a:r>
                <a:rPr lang="zh-CN" altLang="en-US" sz="1200" dirty="0">
                  <a:solidFill>
                    <a:schemeClr val="tx1">
                      <a:lumMod val="75000"/>
                      <a:lumOff val="25000"/>
                    </a:schemeClr>
                  </a:solidFill>
                  <a:cs typeface="+mn-ea"/>
                  <a:sym typeface="+mn-lt"/>
                </a:rPr>
                <a:t>在这里添加你的详细小段落文本内容，与标题相关并符合整体语言风格内容请简洁，尽量生动，将保持美观大方。</a:t>
              </a:r>
              <a:endParaRPr lang="zh-CN" altLang="en-US" sz="1200" dirty="0">
                <a:solidFill>
                  <a:schemeClr val="tx1">
                    <a:lumMod val="75000"/>
                    <a:lumOff val="25000"/>
                  </a:schemeClr>
                </a:solidFill>
                <a:cs typeface="+mn-ea"/>
                <a:sym typeface="+mn-lt"/>
              </a:endParaRPr>
            </a:p>
          </p:txBody>
        </p:sp>
        <p:sp>
          <p:nvSpPr>
            <p:cNvPr id="33" name="文本框 32"/>
            <p:cNvSpPr txBox="1"/>
            <p:nvPr/>
          </p:nvSpPr>
          <p:spPr>
            <a:xfrm>
              <a:off x="5964156" y="5047708"/>
              <a:ext cx="1783121" cy="369332"/>
            </a:xfrm>
            <a:prstGeom prst="rect">
              <a:avLst/>
            </a:prstGeom>
            <a:noFill/>
          </p:spPr>
          <p:txBody>
            <a:bodyPr wrap="square" rtlCol="0">
              <a:spAutoFit/>
            </a:bodyPr>
            <a:lstStyle/>
            <a:p>
              <a:r>
                <a:rPr lang="zh-CN" altLang="en-US" b="1" dirty="0">
                  <a:solidFill>
                    <a:schemeClr val="tx1">
                      <a:lumMod val="75000"/>
                      <a:lumOff val="25000"/>
                    </a:schemeClr>
                  </a:solidFill>
                  <a:cs typeface="+mn-ea"/>
                  <a:sym typeface="+mn-lt"/>
                </a:rPr>
                <a:t>添加标题文字</a:t>
              </a:r>
              <a:endParaRPr lang="zh-CN" altLang="en-US" b="1" dirty="0">
                <a:solidFill>
                  <a:schemeClr val="tx1">
                    <a:lumMod val="75000"/>
                    <a:lumOff val="25000"/>
                  </a:schemeClr>
                </a:solidFill>
                <a:cs typeface="+mn-ea"/>
                <a:sym typeface="+mn-lt"/>
              </a:endParaRPr>
            </a:p>
          </p:txBody>
        </p:sp>
      </p:grpSp>
      <p:sp>
        <p:nvSpPr>
          <p:cNvPr id="34" name="椭圆 33"/>
          <p:cNvSpPr/>
          <p:nvPr/>
        </p:nvSpPr>
        <p:spPr>
          <a:xfrm>
            <a:off x="1408729" y="1798777"/>
            <a:ext cx="3730892" cy="3730892"/>
          </a:xfrm>
          <a:prstGeom prst="ellipse">
            <a:avLst/>
          </a:prstGeom>
          <a:blipFill>
            <a:blip r:embed="rId1" cstate="screen"/>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nvGrpSpPr>
          <p:cNvPr id="35" name="组合 34"/>
          <p:cNvGrpSpPr/>
          <p:nvPr/>
        </p:nvGrpSpPr>
        <p:grpSpPr>
          <a:xfrm>
            <a:off x="5006000" y="1557153"/>
            <a:ext cx="789924" cy="789920"/>
            <a:chOff x="4860857" y="1605726"/>
            <a:chExt cx="789924" cy="789920"/>
          </a:xfrm>
        </p:grpSpPr>
        <p:sp>
          <p:nvSpPr>
            <p:cNvPr id="36" name="î$1íḑe"/>
            <p:cNvSpPr/>
            <p:nvPr/>
          </p:nvSpPr>
          <p:spPr>
            <a:xfrm>
              <a:off x="4860857" y="1605726"/>
              <a:ext cx="789924" cy="789920"/>
            </a:xfrm>
            <a:prstGeom prst="ellipse">
              <a:avLst/>
            </a:prstGeom>
            <a:solidFill>
              <a:schemeClr val="accent1"/>
            </a:solidFill>
            <a:ln w="38100" cap="flat" cmpd="sng" algn="ctr">
              <a:noFill/>
              <a:prstDash val="solid"/>
              <a:round/>
            </a:ln>
            <a:effectLst/>
          </p:spPr>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1" i="0" u="none" strike="noStrike" kern="1200" cap="none" spc="0" normalizeH="0" baseline="0" noProof="0" dirty="0">
                <a:ln>
                  <a:noFill/>
                </a:ln>
                <a:solidFill>
                  <a:prstClr val="white"/>
                </a:solidFill>
                <a:effectLst/>
                <a:uLnTx/>
                <a:uFillTx/>
                <a:cs typeface="+mn-ea"/>
                <a:sym typeface="+mn-lt"/>
              </a:endParaRPr>
            </a:p>
          </p:txBody>
        </p:sp>
        <p:sp>
          <p:nvSpPr>
            <p:cNvPr id="37" name="Oval 10"/>
            <p:cNvSpPr/>
            <p:nvPr/>
          </p:nvSpPr>
          <p:spPr>
            <a:xfrm>
              <a:off x="5098844" y="1819275"/>
              <a:ext cx="377008" cy="375748"/>
            </a:xfrm>
            <a:custGeom>
              <a:avLst/>
              <a:gdLst>
                <a:gd name="connsiteX0" fmla="*/ 81603 w 608615"/>
                <a:gd name="connsiteY0" fmla="*/ 176901 h 606580"/>
                <a:gd name="connsiteX1" fmla="*/ 42180 w 608615"/>
                <a:gd name="connsiteY1" fmla="*/ 215826 h 606580"/>
                <a:gd name="connsiteX2" fmla="*/ 25449 w 608615"/>
                <a:gd name="connsiteY2" fmla="*/ 362636 h 606580"/>
                <a:gd name="connsiteX3" fmla="*/ 29543 w 608615"/>
                <a:gd name="connsiteY3" fmla="*/ 376411 h 606580"/>
                <a:gd name="connsiteX4" fmla="*/ 38798 w 608615"/>
                <a:gd name="connsiteY4" fmla="*/ 380765 h 606580"/>
                <a:gd name="connsiteX5" fmla="*/ 48409 w 608615"/>
                <a:gd name="connsiteY5" fmla="*/ 380765 h 606580"/>
                <a:gd name="connsiteX6" fmla="*/ 61046 w 608615"/>
                <a:gd name="connsiteY6" fmla="*/ 392496 h 606580"/>
                <a:gd name="connsiteX7" fmla="*/ 75018 w 608615"/>
                <a:gd name="connsiteY7" fmla="*/ 581341 h 606580"/>
                <a:gd name="connsiteX8" fmla="*/ 152796 w 608615"/>
                <a:gd name="connsiteY8" fmla="*/ 581341 h 606580"/>
                <a:gd name="connsiteX9" fmla="*/ 166768 w 608615"/>
                <a:gd name="connsiteY9" fmla="*/ 392496 h 606580"/>
                <a:gd name="connsiteX10" fmla="*/ 179405 w 608615"/>
                <a:gd name="connsiteY10" fmla="*/ 380765 h 606580"/>
                <a:gd name="connsiteX11" fmla="*/ 189016 w 608615"/>
                <a:gd name="connsiteY11" fmla="*/ 380765 h 606580"/>
                <a:gd name="connsiteX12" fmla="*/ 198271 w 608615"/>
                <a:gd name="connsiteY12" fmla="*/ 376411 h 606580"/>
                <a:gd name="connsiteX13" fmla="*/ 202365 w 608615"/>
                <a:gd name="connsiteY13" fmla="*/ 362636 h 606580"/>
                <a:gd name="connsiteX14" fmla="*/ 185634 w 608615"/>
                <a:gd name="connsiteY14" fmla="*/ 215826 h 606580"/>
                <a:gd name="connsiteX15" fmla="*/ 146211 w 608615"/>
                <a:gd name="connsiteY15" fmla="*/ 176901 h 606580"/>
                <a:gd name="connsiteX16" fmla="*/ 329132 w 608615"/>
                <a:gd name="connsiteY16" fmla="*/ 176837 h 606580"/>
                <a:gd name="connsiteX17" fmla="*/ 455700 w 608615"/>
                <a:gd name="connsiteY17" fmla="*/ 303299 h 606580"/>
                <a:gd name="connsiteX18" fmla="*/ 329132 w 608615"/>
                <a:gd name="connsiteY18" fmla="*/ 429673 h 606580"/>
                <a:gd name="connsiteX19" fmla="*/ 252585 w 608615"/>
                <a:gd name="connsiteY19" fmla="*/ 403456 h 606580"/>
                <a:gd name="connsiteX20" fmla="*/ 250182 w 608615"/>
                <a:gd name="connsiteY20" fmla="*/ 385682 h 606580"/>
                <a:gd name="connsiteX21" fmla="*/ 267984 w 608615"/>
                <a:gd name="connsiteY21" fmla="*/ 383372 h 606580"/>
                <a:gd name="connsiteX22" fmla="*/ 329132 w 608615"/>
                <a:gd name="connsiteY22" fmla="*/ 404434 h 606580"/>
                <a:gd name="connsiteX23" fmla="*/ 430422 w 608615"/>
                <a:gd name="connsiteY23" fmla="*/ 303299 h 606580"/>
                <a:gd name="connsiteX24" fmla="*/ 329132 w 608615"/>
                <a:gd name="connsiteY24" fmla="*/ 202165 h 606580"/>
                <a:gd name="connsiteX25" fmla="*/ 258816 w 608615"/>
                <a:gd name="connsiteY25" fmla="*/ 230781 h 606580"/>
                <a:gd name="connsiteX26" fmla="*/ 240925 w 608615"/>
                <a:gd name="connsiteY26" fmla="*/ 230426 h 606580"/>
                <a:gd name="connsiteX27" fmla="*/ 241192 w 608615"/>
                <a:gd name="connsiteY27" fmla="*/ 212563 h 606580"/>
                <a:gd name="connsiteX28" fmla="*/ 329132 w 608615"/>
                <a:gd name="connsiteY28" fmla="*/ 176837 h 606580"/>
                <a:gd name="connsiteX29" fmla="*/ 81603 w 608615"/>
                <a:gd name="connsiteY29" fmla="*/ 151574 h 606580"/>
                <a:gd name="connsiteX30" fmla="*/ 146211 w 608615"/>
                <a:gd name="connsiteY30" fmla="*/ 151574 h 606580"/>
                <a:gd name="connsiteX31" fmla="*/ 210819 w 608615"/>
                <a:gd name="connsiteY31" fmla="*/ 212982 h 606580"/>
                <a:gd name="connsiteX32" fmla="*/ 227549 w 608615"/>
                <a:gd name="connsiteY32" fmla="*/ 359793 h 606580"/>
                <a:gd name="connsiteX33" fmla="*/ 217137 w 608615"/>
                <a:gd name="connsiteY33" fmla="*/ 393296 h 606580"/>
                <a:gd name="connsiteX34" fmla="*/ 191152 w 608615"/>
                <a:gd name="connsiteY34" fmla="*/ 406004 h 606580"/>
                <a:gd name="connsiteX35" fmla="*/ 177180 w 608615"/>
                <a:gd name="connsiteY35" fmla="*/ 594938 h 606580"/>
                <a:gd name="connsiteX36" fmla="*/ 164543 w 608615"/>
                <a:gd name="connsiteY36" fmla="*/ 606580 h 606580"/>
                <a:gd name="connsiteX37" fmla="*/ 63271 w 608615"/>
                <a:gd name="connsiteY37" fmla="*/ 606580 h 606580"/>
                <a:gd name="connsiteX38" fmla="*/ 50634 w 608615"/>
                <a:gd name="connsiteY38" fmla="*/ 594938 h 606580"/>
                <a:gd name="connsiteX39" fmla="*/ 36662 w 608615"/>
                <a:gd name="connsiteY39" fmla="*/ 406004 h 606580"/>
                <a:gd name="connsiteX40" fmla="*/ 10677 w 608615"/>
                <a:gd name="connsiteY40" fmla="*/ 393296 h 606580"/>
                <a:gd name="connsiteX41" fmla="*/ 265 w 608615"/>
                <a:gd name="connsiteY41" fmla="*/ 359793 h 606580"/>
                <a:gd name="connsiteX42" fmla="*/ 17084 w 608615"/>
                <a:gd name="connsiteY42" fmla="*/ 212982 h 606580"/>
                <a:gd name="connsiteX43" fmla="*/ 81603 w 608615"/>
                <a:gd name="connsiteY43" fmla="*/ 151574 h 606580"/>
                <a:gd name="connsiteX44" fmla="*/ 113916 w 608615"/>
                <a:gd name="connsiteY44" fmla="*/ 25241 h 606580"/>
                <a:gd name="connsiteX45" fmla="*/ 75923 w 608615"/>
                <a:gd name="connsiteY45" fmla="*/ 63191 h 606580"/>
                <a:gd name="connsiteX46" fmla="*/ 113916 w 608615"/>
                <a:gd name="connsiteY46" fmla="*/ 101053 h 606580"/>
                <a:gd name="connsiteX47" fmla="*/ 151909 w 608615"/>
                <a:gd name="connsiteY47" fmla="*/ 63191 h 606580"/>
                <a:gd name="connsiteX48" fmla="*/ 113916 w 608615"/>
                <a:gd name="connsiteY48" fmla="*/ 25241 h 606580"/>
                <a:gd name="connsiteX49" fmla="*/ 409385 w 608615"/>
                <a:gd name="connsiteY49" fmla="*/ 24335 h 606580"/>
                <a:gd name="connsiteX50" fmla="*/ 430612 w 608615"/>
                <a:gd name="connsiteY50" fmla="*/ 28235 h 606580"/>
                <a:gd name="connsiteX51" fmla="*/ 493358 w 608615"/>
                <a:gd name="connsiteY51" fmla="*/ 65385 h 606580"/>
                <a:gd name="connsiteX52" fmla="*/ 512404 w 608615"/>
                <a:gd name="connsiteY52" fmla="*/ 103335 h 606580"/>
                <a:gd name="connsiteX53" fmla="*/ 495227 w 608615"/>
                <a:gd name="connsiteY53" fmla="*/ 141463 h 606580"/>
                <a:gd name="connsiteX54" fmla="*/ 492023 w 608615"/>
                <a:gd name="connsiteY54" fmla="*/ 173902 h 606580"/>
                <a:gd name="connsiteX55" fmla="*/ 513650 w 608615"/>
                <a:gd name="connsiteY55" fmla="*/ 212297 h 606580"/>
                <a:gd name="connsiteX56" fmla="*/ 541864 w 608615"/>
                <a:gd name="connsiteY56" fmla="*/ 225539 h 606580"/>
                <a:gd name="connsiteX57" fmla="*/ 582894 w 608615"/>
                <a:gd name="connsiteY57" fmla="*/ 228917 h 606580"/>
                <a:gd name="connsiteX58" fmla="*/ 606212 w 608615"/>
                <a:gd name="connsiteY58" fmla="*/ 265089 h 606580"/>
                <a:gd name="connsiteX59" fmla="*/ 608615 w 608615"/>
                <a:gd name="connsiteY59" fmla="*/ 302417 h 606580"/>
                <a:gd name="connsiteX60" fmla="*/ 606212 w 608615"/>
                <a:gd name="connsiteY60" fmla="*/ 339656 h 606580"/>
                <a:gd name="connsiteX61" fmla="*/ 582894 w 608615"/>
                <a:gd name="connsiteY61" fmla="*/ 375828 h 606580"/>
                <a:gd name="connsiteX62" fmla="*/ 542131 w 608615"/>
                <a:gd name="connsiteY62" fmla="*/ 379383 h 606580"/>
                <a:gd name="connsiteX63" fmla="*/ 513650 w 608615"/>
                <a:gd name="connsiteY63" fmla="*/ 392448 h 606580"/>
                <a:gd name="connsiteX64" fmla="*/ 492023 w 608615"/>
                <a:gd name="connsiteY64" fmla="*/ 430843 h 606580"/>
                <a:gd name="connsiteX65" fmla="*/ 495227 w 608615"/>
                <a:gd name="connsiteY65" fmla="*/ 463282 h 606580"/>
                <a:gd name="connsiteX66" fmla="*/ 512404 w 608615"/>
                <a:gd name="connsiteY66" fmla="*/ 501410 h 606580"/>
                <a:gd name="connsiteX67" fmla="*/ 493358 w 608615"/>
                <a:gd name="connsiteY67" fmla="*/ 539449 h 606580"/>
                <a:gd name="connsiteX68" fmla="*/ 430612 w 608615"/>
                <a:gd name="connsiteY68" fmla="*/ 576510 h 606580"/>
                <a:gd name="connsiteX69" fmla="*/ 388692 w 608615"/>
                <a:gd name="connsiteY69" fmla="*/ 574644 h 606580"/>
                <a:gd name="connsiteX70" fmla="*/ 364483 w 608615"/>
                <a:gd name="connsiteY70" fmla="*/ 540071 h 606580"/>
                <a:gd name="connsiteX71" fmla="*/ 339029 w 608615"/>
                <a:gd name="connsiteY71" fmla="*/ 521229 h 606580"/>
                <a:gd name="connsiteX72" fmla="*/ 295952 w 608615"/>
                <a:gd name="connsiteY72" fmla="*/ 521229 h 606580"/>
                <a:gd name="connsiteX73" fmla="*/ 270497 w 608615"/>
                <a:gd name="connsiteY73" fmla="*/ 540071 h 606580"/>
                <a:gd name="connsiteX74" fmla="*/ 250917 w 608615"/>
                <a:gd name="connsiteY74" fmla="*/ 571711 h 606580"/>
                <a:gd name="connsiteX75" fmla="*/ 223504 w 608615"/>
                <a:gd name="connsiteY75" fmla="*/ 580421 h 606580"/>
                <a:gd name="connsiteX76" fmla="*/ 215138 w 608615"/>
                <a:gd name="connsiteY76" fmla="*/ 579710 h 606580"/>
                <a:gd name="connsiteX77" fmla="*/ 204903 w 608615"/>
                <a:gd name="connsiteY77" fmla="*/ 565045 h 606580"/>
                <a:gd name="connsiteX78" fmla="*/ 219499 w 608615"/>
                <a:gd name="connsiteY78" fmla="*/ 554825 h 606580"/>
                <a:gd name="connsiteX79" fmla="*/ 236232 w 608615"/>
                <a:gd name="connsiteY79" fmla="*/ 551003 h 606580"/>
                <a:gd name="connsiteX80" fmla="*/ 245488 w 608615"/>
                <a:gd name="connsiteY80" fmla="*/ 535983 h 606580"/>
                <a:gd name="connsiteX81" fmla="*/ 298533 w 608615"/>
                <a:gd name="connsiteY81" fmla="*/ 496077 h 606580"/>
                <a:gd name="connsiteX82" fmla="*/ 336359 w 608615"/>
                <a:gd name="connsiteY82" fmla="*/ 496077 h 606580"/>
                <a:gd name="connsiteX83" fmla="*/ 389404 w 608615"/>
                <a:gd name="connsiteY83" fmla="*/ 535983 h 606580"/>
                <a:gd name="connsiteX84" fmla="*/ 400885 w 608615"/>
                <a:gd name="connsiteY84" fmla="*/ 552425 h 606580"/>
                <a:gd name="connsiteX85" fmla="*/ 420465 w 608615"/>
                <a:gd name="connsiteY85" fmla="*/ 553225 h 606580"/>
                <a:gd name="connsiteX86" fmla="*/ 477782 w 608615"/>
                <a:gd name="connsiteY86" fmla="*/ 519363 h 606580"/>
                <a:gd name="connsiteX87" fmla="*/ 487039 w 608615"/>
                <a:gd name="connsiteY87" fmla="*/ 500877 h 606580"/>
                <a:gd name="connsiteX88" fmla="*/ 478850 w 608615"/>
                <a:gd name="connsiteY88" fmla="*/ 482568 h 606580"/>
                <a:gd name="connsiteX89" fmla="*/ 471285 w 608615"/>
                <a:gd name="connsiteY89" fmla="*/ 416356 h 606580"/>
                <a:gd name="connsiteX90" fmla="*/ 490421 w 608615"/>
                <a:gd name="connsiteY90" fmla="*/ 382227 h 606580"/>
                <a:gd name="connsiteX91" fmla="*/ 550942 w 608615"/>
                <a:gd name="connsiteY91" fmla="*/ 355654 h 606580"/>
                <a:gd name="connsiteX92" fmla="*/ 569899 w 608615"/>
                <a:gd name="connsiteY92" fmla="*/ 354143 h 606580"/>
                <a:gd name="connsiteX93" fmla="*/ 581113 w 608615"/>
                <a:gd name="connsiteY93" fmla="*/ 336545 h 606580"/>
                <a:gd name="connsiteX94" fmla="*/ 583250 w 608615"/>
                <a:gd name="connsiteY94" fmla="*/ 302328 h 606580"/>
                <a:gd name="connsiteX95" fmla="*/ 581113 w 608615"/>
                <a:gd name="connsiteY95" fmla="*/ 268200 h 606580"/>
                <a:gd name="connsiteX96" fmla="*/ 569899 w 608615"/>
                <a:gd name="connsiteY96" fmla="*/ 250602 h 606580"/>
                <a:gd name="connsiteX97" fmla="*/ 551209 w 608615"/>
                <a:gd name="connsiteY97" fmla="*/ 249003 h 606580"/>
                <a:gd name="connsiteX98" fmla="*/ 490421 w 608615"/>
                <a:gd name="connsiteY98" fmla="*/ 222429 h 606580"/>
                <a:gd name="connsiteX99" fmla="*/ 471374 w 608615"/>
                <a:gd name="connsiteY99" fmla="*/ 188389 h 606580"/>
                <a:gd name="connsiteX100" fmla="*/ 478939 w 608615"/>
                <a:gd name="connsiteY100" fmla="*/ 122177 h 606580"/>
                <a:gd name="connsiteX101" fmla="*/ 487039 w 608615"/>
                <a:gd name="connsiteY101" fmla="*/ 103868 h 606580"/>
                <a:gd name="connsiteX102" fmla="*/ 477782 w 608615"/>
                <a:gd name="connsiteY102" fmla="*/ 85293 h 606580"/>
                <a:gd name="connsiteX103" fmla="*/ 420554 w 608615"/>
                <a:gd name="connsiteY103" fmla="*/ 51431 h 606580"/>
                <a:gd name="connsiteX104" fmla="*/ 400885 w 608615"/>
                <a:gd name="connsiteY104" fmla="*/ 52320 h 606580"/>
                <a:gd name="connsiteX105" fmla="*/ 389404 w 608615"/>
                <a:gd name="connsiteY105" fmla="*/ 68762 h 606580"/>
                <a:gd name="connsiteX106" fmla="*/ 336359 w 608615"/>
                <a:gd name="connsiteY106" fmla="*/ 108667 h 606580"/>
                <a:gd name="connsiteX107" fmla="*/ 298622 w 608615"/>
                <a:gd name="connsiteY107" fmla="*/ 108667 h 606580"/>
                <a:gd name="connsiteX108" fmla="*/ 245488 w 608615"/>
                <a:gd name="connsiteY108" fmla="*/ 68762 h 606580"/>
                <a:gd name="connsiteX109" fmla="*/ 234986 w 608615"/>
                <a:gd name="connsiteY109" fmla="*/ 52942 h 606580"/>
                <a:gd name="connsiteX110" fmla="*/ 216117 w 608615"/>
                <a:gd name="connsiteY110" fmla="*/ 50987 h 606580"/>
                <a:gd name="connsiteX111" fmla="*/ 200008 w 608615"/>
                <a:gd name="connsiteY111" fmla="*/ 43166 h 606580"/>
                <a:gd name="connsiteX112" fmla="*/ 207929 w 608615"/>
                <a:gd name="connsiteY112" fmla="*/ 27079 h 606580"/>
                <a:gd name="connsiteX113" fmla="*/ 247980 w 608615"/>
                <a:gd name="connsiteY113" fmla="*/ 31257 h 606580"/>
                <a:gd name="connsiteX114" fmla="*/ 270497 w 608615"/>
                <a:gd name="connsiteY114" fmla="*/ 64674 h 606580"/>
                <a:gd name="connsiteX115" fmla="*/ 295863 w 608615"/>
                <a:gd name="connsiteY115" fmla="*/ 83516 h 606580"/>
                <a:gd name="connsiteX116" fmla="*/ 339029 w 608615"/>
                <a:gd name="connsiteY116" fmla="*/ 83516 h 606580"/>
                <a:gd name="connsiteX117" fmla="*/ 364483 w 608615"/>
                <a:gd name="connsiteY117" fmla="*/ 64674 h 606580"/>
                <a:gd name="connsiteX118" fmla="*/ 388692 w 608615"/>
                <a:gd name="connsiteY118" fmla="*/ 30101 h 606580"/>
                <a:gd name="connsiteX119" fmla="*/ 409385 w 608615"/>
                <a:gd name="connsiteY119" fmla="*/ 24335 h 606580"/>
                <a:gd name="connsiteX120" fmla="*/ 113916 w 608615"/>
                <a:gd name="connsiteY120" fmla="*/ 0 h 606580"/>
                <a:gd name="connsiteX121" fmla="*/ 177178 w 608615"/>
                <a:gd name="connsiteY121" fmla="*/ 63191 h 606580"/>
                <a:gd name="connsiteX122" fmla="*/ 113916 w 608615"/>
                <a:gd name="connsiteY122" fmla="*/ 126383 h 606580"/>
                <a:gd name="connsiteX123" fmla="*/ 50654 w 608615"/>
                <a:gd name="connsiteY123" fmla="*/ 63191 h 606580"/>
                <a:gd name="connsiteX124" fmla="*/ 113916 w 608615"/>
                <a:gd name="connsiteY124" fmla="*/ 0 h 606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Lst>
              <a:rect l="l" t="t" r="r" b="b"/>
              <a:pathLst>
                <a:path w="608615" h="606580">
                  <a:moveTo>
                    <a:pt x="81603" y="176901"/>
                  </a:moveTo>
                  <a:cubicBezTo>
                    <a:pt x="61669" y="176901"/>
                    <a:pt x="44761" y="193609"/>
                    <a:pt x="42180" y="215826"/>
                  </a:cubicBezTo>
                  <a:lnTo>
                    <a:pt x="25449" y="362636"/>
                  </a:lnTo>
                  <a:cubicBezTo>
                    <a:pt x="24827" y="367791"/>
                    <a:pt x="26339" y="372767"/>
                    <a:pt x="29543" y="376411"/>
                  </a:cubicBezTo>
                  <a:cubicBezTo>
                    <a:pt x="30967" y="378011"/>
                    <a:pt x="34171" y="380765"/>
                    <a:pt x="38798" y="380765"/>
                  </a:cubicBezTo>
                  <a:lnTo>
                    <a:pt x="48409" y="380765"/>
                  </a:lnTo>
                  <a:cubicBezTo>
                    <a:pt x="55084" y="380765"/>
                    <a:pt x="60512" y="385920"/>
                    <a:pt x="61046" y="392496"/>
                  </a:cubicBezTo>
                  <a:lnTo>
                    <a:pt x="75018" y="581341"/>
                  </a:lnTo>
                  <a:lnTo>
                    <a:pt x="152796" y="581341"/>
                  </a:lnTo>
                  <a:lnTo>
                    <a:pt x="166768" y="392496"/>
                  </a:lnTo>
                  <a:cubicBezTo>
                    <a:pt x="167213" y="385920"/>
                    <a:pt x="172730" y="380765"/>
                    <a:pt x="179405" y="380765"/>
                  </a:cubicBezTo>
                  <a:lnTo>
                    <a:pt x="189016" y="380765"/>
                  </a:lnTo>
                  <a:cubicBezTo>
                    <a:pt x="193643" y="380765"/>
                    <a:pt x="196847" y="378011"/>
                    <a:pt x="198271" y="376411"/>
                  </a:cubicBezTo>
                  <a:cubicBezTo>
                    <a:pt x="201475" y="372767"/>
                    <a:pt x="202987" y="367791"/>
                    <a:pt x="202365" y="362636"/>
                  </a:cubicBezTo>
                  <a:lnTo>
                    <a:pt x="185634" y="215826"/>
                  </a:lnTo>
                  <a:cubicBezTo>
                    <a:pt x="183053" y="193609"/>
                    <a:pt x="166145" y="176901"/>
                    <a:pt x="146211" y="176901"/>
                  </a:cubicBezTo>
                  <a:close/>
                  <a:moveTo>
                    <a:pt x="329132" y="176837"/>
                  </a:moveTo>
                  <a:cubicBezTo>
                    <a:pt x="398913" y="176837"/>
                    <a:pt x="455700" y="233536"/>
                    <a:pt x="455700" y="303299"/>
                  </a:cubicBezTo>
                  <a:cubicBezTo>
                    <a:pt x="455700" y="372974"/>
                    <a:pt x="398913" y="429673"/>
                    <a:pt x="329132" y="429673"/>
                  </a:cubicBezTo>
                  <a:cubicBezTo>
                    <a:pt x="301539" y="429673"/>
                    <a:pt x="275104" y="420608"/>
                    <a:pt x="252585" y="403456"/>
                  </a:cubicBezTo>
                  <a:cubicBezTo>
                    <a:pt x="247067" y="399190"/>
                    <a:pt x="245999" y="391281"/>
                    <a:pt x="250182" y="385682"/>
                  </a:cubicBezTo>
                  <a:cubicBezTo>
                    <a:pt x="254455" y="380172"/>
                    <a:pt x="262465" y="379106"/>
                    <a:pt x="267984" y="383372"/>
                  </a:cubicBezTo>
                  <a:cubicBezTo>
                    <a:pt x="286052" y="397146"/>
                    <a:pt x="307147" y="404434"/>
                    <a:pt x="329132" y="404434"/>
                  </a:cubicBezTo>
                  <a:cubicBezTo>
                    <a:pt x="384939" y="404434"/>
                    <a:pt x="430422" y="359021"/>
                    <a:pt x="430422" y="303299"/>
                  </a:cubicBezTo>
                  <a:cubicBezTo>
                    <a:pt x="430422" y="247489"/>
                    <a:pt x="384939" y="202165"/>
                    <a:pt x="329132" y="202165"/>
                  </a:cubicBezTo>
                  <a:cubicBezTo>
                    <a:pt x="302874" y="202165"/>
                    <a:pt x="277863" y="212296"/>
                    <a:pt x="258816" y="230781"/>
                  </a:cubicBezTo>
                  <a:cubicBezTo>
                    <a:pt x="253831" y="235580"/>
                    <a:pt x="245821" y="235491"/>
                    <a:pt x="240925" y="230426"/>
                  </a:cubicBezTo>
                  <a:cubicBezTo>
                    <a:pt x="236030" y="225449"/>
                    <a:pt x="236208" y="217451"/>
                    <a:pt x="241192" y="212563"/>
                  </a:cubicBezTo>
                  <a:cubicBezTo>
                    <a:pt x="265046" y="189545"/>
                    <a:pt x="296288" y="176837"/>
                    <a:pt x="329132" y="176837"/>
                  </a:cubicBezTo>
                  <a:close/>
                  <a:moveTo>
                    <a:pt x="81603" y="151574"/>
                  </a:moveTo>
                  <a:lnTo>
                    <a:pt x="146211" y="151574"/>
                  </a:lnTo>
                  <a:cubicBezTo>
                    <a:pt x="179049" y="151574"/>
                    <a:pt x="206814" y="177968"/>
                    <a:pt x="210819" y="212982"/>
                  </a:cubicBezTo>
                  <a:lnTo>
                    <a:pt x="227549" y="359793"/>
                  </a:lnTo>
                  <a:cubicBezTo>
                    <a:pt x="228973" y="372056"/>
                    <a:pt x="225146" y="384320"/>
                    <a:pt x="217137" y="393296"/>
                  </a:cubicBezTo>
                  <a:cubicBezTo>
                    <a:pt x="210285" y="401027"/>
                    <a:pt x="201119" y="405471"/>
                    <a:pt x="191152" y="406004"/>
                  </a:cubicBezTo>
                  <a:lnTo>
                    <a:pt x="177180" y="594938"/>
                  </a:lnTo>
                  <a:cubicBezTo>
                    <a:pt x="176646" y="601515"/>
                    <a:pt x="171129" y="606580"/>
                    <a:pt x="164543" y="606580"/>
                  </a:cubicBezTo>
                  <a:lnTo>
                    <a:pt x="63271" y="606580"/>
                  </a:lnTo>
                  <a:cubicBezTo>
                    <a:pt x="56685" y="606580"/>
                    <a:pt x="51168" y="601515"/>
                    <a:pt x="50634" y="594938"/>
                  </a:cubicBezTo>
                  <a:lnTo>
                    <a:pt x="36662" y="406004"/>
                  </a:lnTo>
                  <a:cubicBezTo>
                    <a:pt x="26695" y="405471"/>
                    <a:pt x="17529" y="400939"/>
                    <a:pt x="10677" y="393296"/>
                  </a:cubicBezTo>
                  <a:cubicBezTo>
                    <a:pt x="2668" y="384320"/>
                    <a:pt x="-1070" y="372056"/>
                    <a:pt x="265" y="359793"/>
                  </a:cubicBezTo>
                  <a:lnTo>
                    <a:pt x="17084" y="212982"/>
                  </a:lnTo>
                  <a:cubicBezTo>
                    <a:pt x="21000" y="177968"/>
                    <a:pt x="48765" y="151574"/>
                    <a:pt x="81603" y="151574"/>
                  </a:cubicBezTo>
                  <a:close/>
                  <a:moveTo>
                    <a:pt x="113916" y="25241"/>
                  </a:moveTo>
                  <a:cubicBezTo>
                    <a:pt x="93007" y="25241"/>
                    <a:pt x="75923" y="42217"/>
                    <a:pt x="75923" y="63191"/>
                  </a:cubicBezTo>
                  <a:cubicBezTo>
                    <a:pt x="75923" y="84078"/>
                    <a:pt x="93007" y="101053"/>
                    <a:pt x="113916" y="101053"/>
                  </a:cubicBezTo>
                  <a:cubicBezTo>
                    <a:pt x="134825" y="101053"/>
                    <a:pt x="151909" y="84078"/>
                    <a:pt x="151909" y="63191"/>
                  </a:cubicBezTo>
                  <a:cubicBezTo>
                    <a:pt x="151909" y="42217"/>
                    <a:pt x="134825" y="25241"/>
                    <a:pt x="113916" y="25241"/>
                  </a:cubicBezTo>
                  <a:close/>
                  <a:moveTo>
                    <a:pt x="409385" y="24335"/>
                  </a:moveTo>
                  <a:cubicBezTo>
                    <a:pt x="416527" y="24013"/>
                    <a:pt x="423758" y="25302"/>
                    <a:pt x="430612" y="28235"/>
                  </a:cubicBezTo>
                  <a:cubicBezTo>
                    <a:pt x="452862" y="37833"/>
                    <a:pt x="473955" y="50365"/>
                    <a:pt x="493358" y="65385"/>
                  </a:cubicBezTo>
                  <a:cubicBezTo>
                    <a:pt x="505106" y="74539"/>
                    <a:pt x="512048" y="88404"/>
                    <a:pt x="512404" y="103335"/>
                  </a:cubicBezTo>
                  <a:cubicBezTo>
                    <a:pt x="512671" y="118177"/>
                    <a:pt x="506441" y="132042"/>
                    <a:pt x="495227" y="141463"/>
                  </a:cubicBezTo>
                  <a:cubicBezTo>
                    <a:pt x="485971" y="149284"/>
                    <a:pt x="484547" y="163237"/>
                    <a:pt x="492023" y="173902"/>
                  </a:cubicBezTo>
                  <a:cubicBezTo>
                    <a:pt x="500478" y="185901"/>
                    <a:pt x="507687" y="198788"/>
                    <a:pt x="513650" y="212297"/>
                  </a:cubicBezTo>
                  <a:cubicBezTo>
                    <a:pt x="518634" y="223851"/>
                    <a:pt x="531094" y="229716"/>
                    <a:pt x="541864" y="225539"/>
                  </a:cubicBezTo>
                  <a:cubicBezTo>
                    <a:pt x="555570" y="220207"/>
                    <a:pt x="570433" y="221540"/>
                    <a:pt x="582894" y="228917"/>
                  </a:cubicBezTo>
                  <a:cubicBezTo>
                    <a:pt x="595799" y="236649"/>
                    <a:pt x="604343" y="249891"/>
                    <a:pt x="606212" y="265089"/>
                  </a:cubicBezTo>
                  <a:cubicBezTo>
                    <a:pt x="607814" y="277354"/>
                    <a:pt x="608615" y="289885"/>
                    <a:pt x="608615" y="302417"/>
                  </a:cubicBezTo>
                  <a:cubicBezTo>
                    <a:pt x="608615" y="314860"/>
                    <a:pt x="607814" y="327391"/>
                    <a:pt x="606212" y="339656"/>
                  </a:cubicBezTo>
                  <a:cubicBezTo>
                    <a:pt x="604343" y="354943"/>
                    <a:pt x="595799" y="368096"/>
                    <a:pt x="582894" y="375828"/>
                  </a:cubicBezTo>
                  <a:cubicBezTo>
                    <a:pt x="570433" y="383205"/>
                    <a:pt x="555659" y="384538"/>
                    <a:pt x="542131" y="379383"/>
                  </a:cubicBezTo>
                  <a:cubicBezTo>
                    <a:pt x="531094" y="375117"/>
                    <a:pt x="518634" y="380894"/>
                    <a:pt x="513650" y="392448"/>
                  </a:cubicBezTo>
                  <a:cubicBezTo>
                    <a:pt x="507776" y="405957"/>
                    <a:pt x="500478" y="418844"/>
                    <a:pt x="492023" y="430843"/>
                  </a:cubicBezTo>
                  <a:cubicBezTo>
                    <a:pt x="484547" y="441508"/>
                    <a:pt x="485971" y="455461"/>
                    <a:pt x="495227" y="463282"/>
                  </a:cubicBezTo>
                  <a:cubicBezTo>
                    <a:pt x="506441" y="472703"/>
                    <a:pt x="512671" y="486657"/>
                    <a:pt x="512404" y="501410"/>
                  </a:cubicBezTo>
                  <a:cubicBezTo>
                    <a:pt x="512048" y="516430"/>
                    <a:pt x="505106" y="530295"/>
                    <a:pt x="493358" y="539449"/>
                  </a:cubicBezTo>
                  <a:cubicBezTo>
                    <a:pt x="473955" y="554469"/>
                    <a:pt x="452862" y="566912"/>
                    <a:pt x="430612" y="576510"/>
                  </a:cubicBezTo>
                  <a:cubicBezTo>
                    <a:pt x="416905" y="582376"/>
                    <a:pt x="401686" y="581754"/>
                    <a:pt x="388692" y="574644"/>
                  </a:cubicBezTo>
                  <a:cubicBezTo>
                    <a:pt x="375697" y="567534"/>
                    <a:pt x="366886" y="554913"/>
                    <a:pt x="364483" y="540071"/>
                  </a:cubicBezTo>
                  <a:cubicBezTo>
                    <a:pt x="362436" y="527984"/>
                    <a:pt x="351667" y="519807"/>
                    <a:pt x="339029" y="521229"/>
                  </a:cubicBezTo>
                  <a:cubicBezTo>
                    <a:pt x="324788" y="522740"/>
                    <a:pt x="310103" y="522740"/>
                    <a:pt x="295952" y="521229"/>
                  </a:cubicBezTo>
                  <a:cubicBezTo>
                    <a:pt x="283225" y="519807"/>
                    <a:pt x="272455" y="527984"/>
                    <a:pt x="270497" y="540071"/>
                  </a:cubicBezTo>
                  <a:cubicBezTo>
                    <a:pt x="268361" y="553047"/>
                    <a:pt x="261508" y="564245"/>
                    <a:pt x="250917" y="571711"/>
                  </a:cubicBezTo>
                  <a:cubicBezTo>
                    <a:pt x="242729" y="577399"/>
                    <a:pt x="233206" y="580421"/>
                    <a:pt x="223504" y="580421"/>
                  </a:cubicBezTo>
                  <a:cubicBezTo>
                    <a:pt x="220745" y="580421"/>
                    <a:pt x="217897" y="580154"/>
                    <a:pt x="215138" y="579710"/>
                  </a:cubicBezTo>
                  <a:cubicBezTo>
                    <a:pt x="208285" y="578465"/>
                    <a:pt x="203657" y="571889"/>
                    <a:pt x="204903" y="565045"/>
                  </a:cubicBezTo>
                  <a:cubicBezTo>
                    <a:pt x="206060" y="558113"/>
                    <a:pt x="212824" y="553491"/>
                    <a:pt x="219499" y="554825"/>
                  </a:cubicBezTo>
                  <a:cubicBezTo>
                    <a:pt x="225374" y="555802"/>
                    <a:pt x="231337" y="554469"/>
                    <a:pt x="236232" y="551003"/>
                  </a:cubicBezTo>
                  <a:cubicBezTo>
                    <a:pt x="241216" y="547537"/>
                    <a:pt x="244509" y="542204"/>
                    <a:pt x="245488" y="535983"/>
                  </a:cubicBezTo>
                  <a:cubicBezTo>
                    <a:pt x="249671" y="510387"/>
                    <a:pt x="272277" y="493233"/>
                    <a:pt x="298533" y="496077"/>
                  </a:cubicBezTo>
                  <a:cubicBezTo>
                    <a:pt x="310993" y="497411"/>
                    <a:pt x="323987" y="497411"/>
                    <a:pt x="336359" y="496077"/>
                  </a:cubicBezTo>
                  <a:cubicBezTo>
                    <a:pt x="361902" y="493145"/>
                    <a:pt x="385310" y="510831"/>
                    <a:pt x="389404" y="535983"/>
                  </a:cubicBezTo>
                  <a:cubicBezTo>
                    <a:pt x="390561" y="543093"/>
                    <a:pt x="394744" y="549048"/>
                    <a:pt x="400885" y="552425"/>
                  </a:cubicBezTo>
                  <a:cubicBezTo>
                    <a:pt x="406848" y="555713"/>
                    <a:pt x="414057" y="555980"/>
                    <a:pt x="420465" y="553225"/>
                  </a:cubicBezTo>
                  <a:cubicBezTo>
                    <a:pt x="440847" y="544515"/>
                    <a:pt x="460071" y="533139"/>
                    <a:pt x="477782" y="519363"/>
                  </a:cubicBezTo>
                  <a:cubicBezTo>
                    <a:pt x="483568" y="514919"/>
                    <a:pt x="486861" y="508165"/>
                    <a:pt x="487039" y="500877"/>
                  </a:cubicBezTo>
                  <a:cubicBezTo>
                    <a:pt x="487217" y="493767"/>
                    <a:pt x="484191" y="487101"/>
                    <a:pt x="478850" y="482568"/>
                  </a:cubicBezTo>
                  <a:cubicBezTo>
                    <a:pt x="459448" y="466215"/>
                    <a:pt x="456244" y="437775"/>
                    <a:pt x="471285" y="416356"/>
                  </a:cubicBezTo>
                  <a:cubicBezTo>
                    <a:pt x="478761" y="405691"/>
                    <a:pt x="485170" y="394226"/>
                    <a:pt x="490421" y="382227"/>
                  </a:cubicBezTo>
                  <a:cubicBezTo>
                    <a:pt x="500923" y="358320"/>
                    <a:pt x="527445" y="346588"/>
                    <a:pt x="550942" y="355654"/>
                  </a:cubicBezTo>
                  <a:cubicBezTo>
                    <a:pt x="557439" y="358142"/>
                    <a:pt x="564114" y="357520"/>
                    <a:pt x="569899" y="354143"/>
                  </a:cubicBezTo>
                  <a:cubicBezTo>
                    <a:pt x="576040" y="350410"/>
                    <a:pt x="580134" y="344011"/>
                    <a:pt x="581113" y="336545"/>
                  </a:cubicBezTo>
                  <a:cubicBezTo>
                    <a:pt x="582538" y="325258"/>
                    <a:pt x="583250" y="313793"/>
                    <a:pt x="583250" y="302328"/>
                  </a:cubicBezTo>
                  <a:cubicBezTo>
                    <a:pt x="583250" y="290952"/>
                    <a:pt x="582538" y="279487"/>
                    <a:pt x="581113" y="268200"/>
                  </a:cubicBezTo>
                  <a:cubicBezTo>
                    <a:pt x="580134" y="260734"/>
                    <a:pt x="576040" y="254335"/>
                    <a:pt x="569899" y="250602"/>
                  </a:cubicBezTo>
                  <a:cubicBezTo>
                    <a:pt x="564114" y="247136"/>
                    <a:pt x="557528" y="246603"/>
                    <a:pt x="551209" y="249003"/>
                  </a:cubicBezTo>
                  <a:cubicBezTo>
                    <a:pt x="527445" y="258068"/>
                    <a:pt x="500923" y="246425"/>
                    <a:pt x="490421" y="222429"/>
                  </a:cubicBezTo>
                  <a:cubicBezTo>
                    <a:pt x="485170" y="210430"/>
                    <a:pt x="478761" y="199054"/>
                    <a:pt x="471374" y="188389"/>
                  </a:cubicBezTo>
                  <a:cubicBezTo>
                    <a:pt x="456244" y="166970"/>
                    <a:pt x="459537" y="138530"/>
                    <a:pt x="478939" y="122177"/>
                  </a:cubicBezTo>
                  <a:cubicBezTo>
                    <a:pt x="484280" y="117644"/>
                    <a:pt x="487217" y="110978"/>
                    <a:pt x="487039" y="103868"/>
                  </a:cubicBezTo>
                  <a:cubicBezTo>
                    <a:pt x="486861" y="96491"/>
                    <a:pt x="483568" y="89737"/>
                    <a:pt x="477782" y="85293"/>
                  </a:cubicBezTo>
                  <a:cubicBezTo>
                    <a:pt x="460160" y="71606"/>
                    <a:pt x="440847" y="60230"/>
                    <a:pt x="420554" y="51431"/>
                  </a:cubicBezTo>
                  <a:cubicBezTo>
                    <a:pt x="414057" y="48676"/>
                    <a:pt x="406937" y="49032"/>
                    <a:pt x="400885" y="52320"/>
                  </a:cubicBezTo>
                  <a:cubicBezTo>
                    <a:pt x="394744" y="55697"/>
                    <a:pt x="390561" y="61652"/>
                    <a:pt x="389404" y="68762"/>
                  </a:cubicBezTo>
                  <a:cubicBezTo>
                    <a:pt x="385399" y="93914"/>
                    <a:pt x="362436" y="111600"/>
                    <a:pt x="336359" y="108667"/>
                  </a:cubicBezTo>
                  <a:cubicBezTo>
                    <a:pt x="323987" y="107334"/>
                    <a:pt x="310993" y="107334"/>
                    <a:pt x="298622" y="108667"/>
                  </a:cubicBezTo>
                  <a:cubicBezTo>
                    <a:pt x="272366" y="111512"/>
                    <a:pt x="249671" y="94270"/>
                    <a:pt x="245488" y="68762"/>
                  </a:cubicBezTo>
                  <a:cubicBezTo>
                    <a:pt x="244420" y="61919"/>
                    <a:pt x="240682" y="56320"/>
                    <a:pt x="234986" y="52942"/>
                  </a:cubicBezTo>
                  <a:cubicBezTo>
                    <a:pt x="229290" y="49565"/>
                    <a:pt x="222436" y="48854"/>
                    <a:pt x="216117" y="50987"/>
                  </a:cubicBezTo>
                  <a:cubicBezTo>
                    <a:pt x="209442" y="53209"/>
                    <a:pt x="202233" y="49743"/>
                    <a:pt x="200008" y="43166"/>
                  </a:cubicBezTo>
                  <a:cubicBezTo>
                    <a:pt x="197783" y="36589"/>
                    <a:pt x="201254" y="29390"/>
                    <a:pt x="207929" y="27079"/>
                  </a:cubicBezTo>
                  <a:cubicBezTo>
                    <a:pt x="221279" y="22547"/>
                    <a:pt x="235876" y="24058"/>
                    <a:pt x="247980" y="31257"/>
                  </a:cubicBezTo>
                  <a:cubicBezTo>
                    <a:pt x="259995" y="38456"/>
                    <a:pt x="268183" y="50632"/>
                    <a:pt x="270497" y="64674"/>
                  </a:cubicBezTo>
                  <a:cubicBezTo>
                    <a:pt x="272455" y="76761"/>
                    <a:pt x="283314" y="84849"/>
                    <a:pt x="295863" y="83516"/>
                  </a:cubicBezTo>
                  <a:cubicBezTo>
                    <a:pt x="310103" y="82005"/>
                    <a:pt x="324877" y="82005"/>
                    <a:pt x="339029" y="83516"/>
                  </a:cubicBezTo>
                  <a:cubicBezTo>
                    <a:pt x="351578" y="84938"/>
                    <a:pt x="362436" y="76761"/>
                    <a:pt x="364483" y="64674"/>
                  </a:cubicBezTo>
                  <a:cubicBezTo>
                    <a:pt x="366886" y="49832"/>
                    <a:pt x="375697" y="37300"/>
                    <a:pt x="388692" y="30101"/>
                  </a:cubicBezTo>
                  <a:cubicBezTo>
                    <a:pt x="395189" y="26591"/>
                    <a:pt x="402242" y="24658"/>
                    <a:pt x="409385" y="24335"/>
                  </a:cubicBezTo>
                  <a:close/>
                  <a:moveTo>
                    <a:pt x="113916" y="0"/>
                  </a:moveTo>
                  <a:cubicBezTo>
                    <a:pt x="148795" y="0"/>
                    <a:pt x="177178" y="28352"/>
                    <a:pt x="177178" y="63191"/>
                  </a:cubicBezTo>
                  <a:cubicBezTo>
                    <a:pt x="177178" y="98031"/>
                    <a:pt x="148795" y="126383"/>
                    <a:pt x="113916" y="126383"/>
                  </a:cubicBezTo>
                  <a:cubicBezTo>
                    <a:pt x="79037" y="126383"/>
                    <a:pt x="50654" y="98031"/>
                    <a:pt x="50654" y="63191"/>
                  </a:cubicBezTo>
                  <a:cubicBezTo>
                    <a:pt x="50654" y="28352"/>
                    <a:pt x="79037" y="0"/>
                    <a:pt x="113916" y="0"/>
                  </a:cubicBezTo>
                  <a:close/>
                </a:path>
              </a:pathLst>
            </a:cu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AFA397">
                    <a:lumMod val="85000"/>
                    <a:lumOff val="15000"/>
                  </a:srgbClr>
                </a:solidFill>
                <a:effectLst/>
                <a:uLnTx/>
                <a:uFillTx/>
                <a:cs typeface="+mn-ea"/>
                <a:sym typeface="+mn-lt"/>
              </a:endParaRPr>
            </a:p>
          </p:txBody>
        </p:sp>
      </p:grpSp>
      <p:grpSp>
        <p:nvGrpSpPr>
          <p:cNvPr id="38" name="组合 37"/>
          <p:cNvGrpSpPr/>
          <p:nvPr/>
        </p:nvGrpSpPr>
        <p:grpSpPr>
          <a:xfrm>
            <a:off x="5924978" y="3166978"/>
            <a:ext cx="789924" cy="789920"/>
            <a:chOff x="5779835" y="3215551"/>
            <a:chExt cx="789924" cy="789920"/>
          </a:xfrm>
        </p:grpSpPr>
        <p:sp>
          <p:nvSpPr>
            <p:cNvPr id="39" name="íṡḷíḋê"/>
            <p:cNvSpPr/>
            <p:nvPr/>
          </p:nvSpPr>
          <p:spPr>
            <a:xfrm>
              <a:off x="5779835" y="3215551"/>
              <a:ext cx="789924" cy="789920"/>
            </a:xfrm>
            <a:prstGeom prst="ellipse">
              <a:avLst/>
            </a:prstGeom>
            <a:solidFill>
              <a:schemeClr val="accent2"/>
            </a:solidFill>
            <a:ln w="38100" cap="flat" cmpd="sng" algn="ctr">
              <a:noFill/>
              <a:prstDash val="solid"/>
              <a:round/>
            </a:ln>
            <a:effectLst/>
          </p:spPr>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1" i="0" u="none" strike="noStrike" kern="1200" cap="none" spc="0" normalizeH="0" baseline="0" noProof="0">
                <a:ln>
                  <a:noFill/>
                </a:ln>
                <a:solidFill>
                  <a:prstClr val="white"/>
                </a:solidFill>
                <a:effectLst/>
                <a:uLnTx/>
                <a:uFillTx/>
                <a:cs typeface="+mn-ea"/>
                <a:sym typeface="+mn-lt"/>
              </a:endParaRPr>
            </a:p>
          </p:txBody>
        </p:sp>
        <p:sp>
          <p:nvSpPr>
            <p:cNvPr id="40" name="Oval 33"/>
            <p:cNvSpPr/>
            <p:nvPr/>
          </p:nvSpPr>
          <p:spPr>
            <a:xfrm>
              <a:off x="5959108" y="3410456"/>
              <a:ext cx="400762" cy="400110"/>
            </a:xfrm>
            <a:custGeom>
              <a:avLst/>
              <a:gdLst>
                <a:gd name="connsiteX0" fmla="*/ 279086 w 606580"/>
                <a:gd name="connsiteY0" fmla="*/ 279044 h 605592"/>
                <a:gd name="connsiteX1" fmla="*/ 279086 w 606580"/>
                <a:gd name="connsiteY1" fmla="*/ 338184 h 605592"/>
                <a:gd name="connsiteX2" fmla="*/ 297654 w 606580"/>
                <a:gd name="connsiteY2" fmla="*/ 327710 h 605592"/>
                <a:gd name="connsiteX3" fmla="*/ 304802 w 606580"/>
                <a:gd name="connsiteY3" fmla="*/ 307873 h 605592"/>
                <a:gd name="connsiteX4" fmla="*/ 298768 w 606580"/>
                <a:gd name="connsiteY4" fmla="*/ 290353 h 605592"/>
                <a:gd name="connsiteX5" fmla="*/ 279086 w 606580"/>
                <a:gd name="connsiteY5" fmla="*/ 279044 h 605592"/>
                <a:gd name="connsiteX6" fmla="*/ 257084 w 606580"/>
                <a:gd name="connsiteY6" fmla="*/ 176799 h 605592"/>
                <a:gd name="connsiteX7" fmla="*/ 242880 w 606580"/>
                <a:gd name="connsiteY7" fmla="*/ 187181 h 605592"/>
                <a:gd name="connsiteX8" fmla="*/ 237495 w 606580"/>
                <a:gd name="connsiteY8" fmla="*/ 203218 h 605592"/>
                <a:gd name="connsiteX9" fmla="*/ 242323 w 606580"/>
                <a:gd name="connsiteY9" fmla="*/ 218142 h 605592"/>
                <a:gd name="connsiteX10" fmla="*/ 257084 w 606580"/>
                <a:gd name="connsiteY10" fmla="*/ 229266 h 605592"/>
                <a:gd name="connsiteX11" fmla="*/ 257084 w 606580"/>
                <a:gd name="connsiteY11" fmla="*/ 128782 h 605592"/>
                <a:gd name="connsiteX12" fmla="*/ 279086 w 606580"/>
                <a:gd name="connsiteY12" fmla="*/ 128782 h 605592"/>
                <a:gd name="connsiteX13" fmla="*/ 279086 w 606580"/>
                <a:gd name="connsiteY13" fmla="*/ 143799 h 605592"/>
                <a:gd name="connsiteX14" fmla="*/ 317521 w 606580"/>
                <a:gd name="connsiteY14" fmla="*/ 160206 h 605592"/>
                <a:gd name="connsiteX15" fmla="*/ 335810 w 606580"/>
                <a:gd name="connsiteY15" fmla="*/ 196543 h 605592"/>
                <a:gd name="connsiteX16" fmla="*/ 297375 w 606580"/>
                <a:gd name="connsiteY16" fmla="*/ 201549 h 605592"/>
                <a:gd name="connsiteX17" fmla="*/ 279086 w 606580"/>
                <a:gd name="connsiteY17" fmla="*/ 177263 h 605592"/>
                <a:gd name="connsiteX18" fmla="*/ 279086 w 606580"/>
                <a:gd name="connsiteY18" fmla="*/ 236589 h 605592"/>
                <a:gd name="connsiteX19" fmla="*/ 328754 w 606580"/>
                <a:gd name="connsiteY19" fmla="*/ 262173 h 605592"/>
                <a:gd name="connsiteX20" fmla="*/ 342030 w 606580"/>
                <a:gd name="connsiteY20" fmla="*/ 302403 h 605592"/>
                <a:gd name="connsiteX21" fmla="*/ 325412 w 606580"/>
                <a:gd name="connsiteY21" fmla="*/ 348659 h 605592"/>
                <a:gd name="connsiteX22" fmla="*/ 279086 w 606580"/>
                <a:gd name="connsiteY22" fmla="*/ 371741 h 605592"/>
                <a:gd name="connsiteX23" fmla="*/ 279086 w 606580"/>
                <a:gd name="connsiteY23" fmla="*/ 400106 h 605592"/>
                <a:gd name="connsiteX24" fmla="*/ 257084 w 606580"/>
                <a:gd name="connsiteY24" fmla="*/ 400106 h 605592"/>
                <a:gd name="connsiteX25" fmla="*/ 257084 w 606580"/>
                <a:gd name="connsiteY25" fmla="*/ 372482 h 605592"/>
                <a:gd name="connsiteX26" fmla="*/ 214471 w 606580"/>
                <a:gd name="connsiteY26" fmla="*/ 352923 h 605592"/>
                <a:gd name="connsiteX27" fmla="*/ 193490 w 606580"/>
                <a:gd name="connsiteY27" fmla="*/ 306667 h 605592"/>
                <a:gd name="connsiteX28" fmla="*/ 233132 w 606580"/>
                <a:gd name="connsiteY28" fmla="*/ 302403 h 605592"/>
                <a:gd name="connsiteX29" fmla="*/ 242230 w 606580"/>
                <a:gd name="connsiteY29" fmla="*/ 323353 h 605592"/>
                <a:gd name="connsiteX30" fmla="*/ 257084 w 606580"/>
                <a:gd name="connsiteY30" fmla="*/ 336052 h 605592"/>
                <a:gd name="connsiteX31" fmla="*/ 257084 w 606580"/>
                <a:gd name="connsiteY31" fmla="*/ 272555 h 605592"/>
                <a:gd name="connsiteX32" fmla="*/ 213450 w 606580"/>
                <a:gd name="connsiteY32" fmla="*/ 246878 h 605592"/>
                <a:gd name="connsiteX33" fmla="*/ 199525 w 606580"/>
                <a:gd name="connsiteY33" fmla="*/ 205072 h 605592"/>
                <a:gd name="connsiteX34" fmla="*/ 215307 w 606580"/>
                <a:gd name="connsiteY34" fmla="*/ 163265 h 605592"/>
                <a:gd name="connsiteX35" fmla="*/ 257084 w 606580"/>
                <a:gd name="connsiteY35" fmla="*/ 143799 h 605592"/>
                <a:gd name="connsiteX36" fmla="*/ 265083 w 606580"/>
                <a:gd name="connsiteY36" fmla="*/ 37821 h 605592"/>
                <a:gd name="connsiteX37" fmla="*/ 37882 w 606580"/>
                <a:gd name="connsiteY37" fmla="*/ 264651 h 605592"/>
                <a:gd name="connsiteX38" fmla="*/ 265083 w 606580"/>
                <a:gd name="connsiteY38" fmla="*/ 491574 h 605592"/>
                <a:gd name="connsiteX39" fmla="*/ 492376 w 606580"/>
                <a:gd name="connsiteY39" fmla="*/ 264651 h 605592"/>
                <a:gd name="connsiteX40" fmla="*/ 265083 w 606580"/>
                <a:gd name="connsiteY40" fmla="*/ 37821 h 605592"/>
                <a:gd name="connsiteX41" fmla="*/ 265083 w 606580"/>
                <a:gd name="connsiteY41" fmla="*/ 0 h 605592"/>
                <a:gd name="connsiteX42" fmla="*/ 530259 w 606580"/>
                <a:gd name="connsiteY42" fmla="*/ 264651 h 605592"/>
                <a:gd name="connsiteX43" fmla="*/ 465357 w 606580"/>
                <a:gd name="connsiteY43" fmla="*/ 437810 h 605592"/>
                <a:gd name="connsiteX44" fmla="*/ 606580 w 606580"/>
                <a:gd name="connsiteY44" fmla="*/ 578895 h 605592"/>
                <a:gd name="connsiteX45" fmla="*/ 579840 w 606580"/>
                <a:gd name="connsiteY45" fmla="*/ 605592 h 605592"/>
                <a:gd name="connsiteX46" fmla="*/ 438524 w 606580"/>
                <a:gd name="connsiteY46" fmla="*/ 464599 h 605592"/>
                <a:gd name="connsiteX47" fmla="*/ 265083 w 606580"/>
                <a:gd name="connsiteY47" fmla="*/ 529395 h 605592"/>
                <a:gd name="connsiteX48" fmla="*/ 0 w 606580"/>
                <a:gd name="connsiteY48" fmla="*/ 264651 h 605592"/>
                <a:gd name="connsiteX49" fmla="*/ 265083 w 606580"/>
                <a:gd name="connsiteY49" fmla="*/ 0 h 605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06580" h="605592">
                  <a:moveTo>
                    <a:pt x="279086" y="279044"/>
                  </a:moveTo>
                  <a:lnTo>
                    <a:pt x="279086" y="338184"/>
                  </a:lnTo>
                  <a:cubicBezTo>
                    <a:pt x="286699" y="336794"/>
                    <a:pt x="292919" y="333271"/>
                    <a:pt x="297654" y="327710"/>
                  </a:cubicBezTo>
                  <a:cubicBezTo>
                    <a:pt x="302388" y="322055"/>
                    <a:pt x="304802" y="315474"/>
                    <a:pt x="304802" y="307873"/>
                  </a:cubicBezTo>
                  <a:cubicBezTo>
                    <a:pt x="304802" y="301106"/>
                    <a:pt x="302760" y="295266"/>
                    <a:pt x="298768" y="290353"/>
                  </a:cubicBezTo>
                  <a:cubicBezTo>
                    <a:pt x="294776" y="285440"/>
                    <a:pt x="288277" y="281732"/>
                    <a:pt x="279086" y="279044"/>
                  </a:cubicBezTo>
                  <a:close/>
                  <a:moveTo>
                    <a:pt x="257084" y="176799"/>
                  </a:moveTo>
                  <a:cubicBezTo>
                    <a:pt x="251142" y="178838"/>
                    <a:pt x="246407" y="182268"/>
                    <a:pt x="242880" y="187181"/>
                  </a:cubicBezTo>
                  <a:cubicBezTo>
                    <a:pt x="239259" y="192001"/>
                    <a:pt x="237495" y="197378"/>
                    <a:pt x="237495" y="203218"/>
                  </a:cubicBezTo>
                  <a:cubicBezTo>
                    <a:pt x="237495" y="208594"/>
                    <a:pt x="239166" y="213600"/>
                    <a:pt x="242323" y="218142"/>
                  </a:cubicBezTo>
                  <a:cubicBezTo>
                    <a:pt x="245572" y="222777"/>
                    <a:pt x="250492" y="226485"/>
                    <a:pt x="257084" y="229266"/>
                  </a:cubicBezTo>
                  <a:close/>
                  <a:moveTo>
                    <a:pt x="257084" y="128782"/>
                  </a:moveTo>
                  <a:lnTo>
                    <a:pt x="279086" y="128782"/>
                  </a:lnTo>
                  <a:lnTo>
                    <a:pt x="279086" y="143799"/>
                  </a:lnTo>
                  <a:cubicBezTo>
                    <a:pt x="295240" y="145653"/>
                    <a:pt x="308052" y="151215"/>
                    <a:pt x="317521" y="160206"/>
                  </a:cubicBezTo>
                  <a:cubicBezTo>
                    <a:pt x="327083" y="169291"/>
                    <a:pt x="333118" y="181434"/>
                    <a:pt x="335810" y="196543"/>
                  </a:cubicBezTo>
                  <a:lnTo>
                    <a:pt x="297375" y="201549"/>
                  </a:lnTo>
                  <a:cubicBezTo>
                    <a:pt x="295054" y="189684"/>
                    <a:pt x="288927" y="181527"/>
                    <a:pt x="279086" y="177263"/>
                  </a:cubicBezTo>
                  <a:lnTo>
                    <a:pt x="279086" y="236589"/>
                  </a:lnTo>
                  <a:cubicBezTo>
                    <a:pt x="303410" y="243170"/>
                    <a:pt x="320028" y="251698"/>
                    <a:pt x="328754" y="262173"/>
                  </a:cubicBezTo>
                  <a:cubicBezTo>
                    <a:pt x="337574" y="272648"/>
                    <a:pt x="342030" y="285996"/>
                    <a:pt x="342030" y="302403"/>
                  </a:cubicBezTo>
                  <a:cubicBezTo>
                    <a:pt x="342030" y="320757"/>
                    <a:pt x="336460" y="336145"/>
                    <a:pt x="325412" y="348659"/>
                  </a:cubicBezTo>
                  <a:cubicBezTo>
                    <a:pt x="314272" y="361266"/>
                    <a:pt x="298861" y="368867"/>
                    <a:pt x="279086" y="371741"/>
                  </a:cubicBezTo>
                  <a:lnTo>
                    <a:pt x="279086" y="400106"/>
                  </a:lnTo>
                  <a:lnTo>
                    <a:pt x="257084" y="400106"/>
                  </a:lnTo>
                  <a:lnTo>
                    <a:pt x="257084" y="372482"/>
                  </a:lnTo>
                  <a:cubicBezTo>
                    <a:pt x="239630" y="370350"/>
                    <a:pt x="225333" y="363861"/>
                    <a:pt x="214471" y="352923"/>
                  </a:cubicBezTo>
                  <a:cubicBezTo>
                    <a:pt x="203517" y="341985"/>
                    <a:pt x="196554" y="326597"/>
                    <a:pt x="193490" y="306667"/>
                  </a:cubicBezTo>
                  <a:lnTo>
                    <a:pt x="233132" y="302403"/>
                  </a:lnTo>
                  <a:cubicBezTo>
                    <a:pt x="234710" y="310561"/>
                    <a:pt x="237774" y="317513"/>
                    <a:pt x="242230" y="323353"/>
                  </a:cubicBezTo>
                  <a:cubicBezTo>
                    <a:pt x="246686" y="329193"/>
                    <a:pt x="251606" y="333457"/>
                    <a:pt x="257084" y="336052"/>
                  </a:cubicBezTo>
                  <a:lnTo>
                    <a:pt x="257084" y="272555"/>
                  </a:lnTo>
                  <a:cubicBezTo>
                    <a:pt x="237217" y="266900"/>
                    <a:pt x="222734" y="258280"/>
                    <a:pt x="213450" y="246878"/>
                  </a:cubicBezTo>
                  <a:cubicBezTo>
                    <a:pt x="204166" y="235383"/>
                    <a:pt x="199525" y="221479"/>
                    <a:pt x="199525" y="205072"/>
                  </a:cubicBezTo>
                  <a:cubicBezTo>
                    <a:pt x="199525" y="188479"/>
                    <a:pt x="204816" y="174574"/>
                    <a:pt x="215307" y="163265"/>
                  </a:cubicBezTo>
                  <a:cubicBezTo>
                    <a:pt x="225705" y="151956"/>
                    <a:pt x="239723" y="145467"/>
                    <a:pt x="257084" y="143799"/>
                  </a:cubicBezTo>
                  <a:close/>
                  <a:moveTo>
                    <a:pt x="265083" y="37821"/>
                  </a:moveTo>
                  <a:cubicBezTo>
                    <a:pt x="139830" y="37821"/>
                    <a:pt x="37882" y="139602"/>
                    <a:pt x="37882" y="264651"/>
                  </a:cubicBezTo>
                  <a:cubicBezTo>
                    <a:pt x="37882" y="389793"/>
                    <a:pt x="139830" y="491574"/>
                    <a:pt x="265083" y="491574"/>
                  </a:cubicBezTo>
                  <a:cubicBezTo>
                    <a:pt x="390429" y="491574"/>
                    <a:pt x="492376" y="389793"/>
                    <a:pt x="492376" y="264651"/>
                  </a:cubicBezTo>
                  <a:cubicBezTo>
                    <a:pt x="492376" y="139602"/>
                    <a:pt x="390429" y="37821"/>
                    <a:pt x="265083" y="37821"/>
                  </a:cubicBezTo>
                  <a:close/>
                  <a:moveTo>
                    <a:pt x="265083" y="0"/>
                  </a:moveTo>
                  <a:cubicBezTo>
                    <a:pt x="411505" y="0"/>
                    <a:pt x="530259" y="118467"/>
                    <a:pt x="530259" y="264651"/>
                  </a:cubicBezTo>
                  <a:cubicBezTo>
                    <a:pt x="530259" y="330930"/>
                    <a:pt x="505654" y="391368"/>
                    <a:pt x="465357" y="437810"/>
                  </a:cubicBezTo>
                  <a:lnTo>
                    <a:pt x="606580" y="578895"/>
                  </a:lnTo>
                  <a:lnTo>
                    <a:pt x="579840" y="605592"/>
                  </a:lnTo>
                  <a:lnTo>
                    <a:pt x="438524" y="464599"/>
                  </a:lnTo>
                  <a:cubicBezTo>
                    <a:pt x="392007" y="504830"/>
                    <a:pt x="331470" y="529395"/>
                    <a:pt x="265083" y="529395"/>
                  </a:cubicBezTo>
                  <a:cubicBezTo>
                    <a:pt x="118661" y="529395"/>
                    <a:pt x="0" y="410835"/>
                    <a:pt x="0" y="264651"/>
                  </a:cubicBezTo>
                  <a:cubicBezTo>
                    <a:pt x="0" y="118467"/>
                    <a:pt x="118753" y="0"/>
                    <a:pt x="265083" y="0"/>
                  </a:cubicBezTo>
                  <a:close/>
                </a:path>
              </a:pathLst>
            </a:cu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AFA397">
                    <a:lumMod val="85000"/>
                    <a:lumOff val="15000"/>
                  </a:srgbClr>
                </a:solidFill>
                <a:effectLst/>
                <a:uLnTx/>
                <a:uFillTx/>
                <a:cs typeface="+mn-ea"/>
                <a:sym typeface="+mn-lt"/>
              </a:endParaRPr>
            </a:p>
          </p:txBody>
        </p:sp>
      </p:grpSp>
      <p:grpSp>
        <p:nvGrpSpPr>
          <p:cNvPr id="41" name="组合 40"/>
          <p:cNvGrpSpPr/>
          <p:nvPr/>
        </p:nvGrpSpPr>
        <p:grpSpPr>
          <a:xfrm>
            <a:off x="5006000" y="4999135"/>
            <a:ext cx="789924" cy="789920"/>
            <a:chOff x="4860857" y="5047708"/>
            <a:chExt cx="789924" cy="789920"/>
          </a:xfrm>
        </p:grpSpPr>
        <p:sp>
          <p:nvSpPr>
            <p:cNvPr id="42" name="í$1îḍe"/>
            <p:cNvSpPr/>
            <p:nvPr/>
          </p:nvSpPr>
          <p:spPr>
            <a:xfrm>
              <a:off x="4860857" y="5047708"/>
              <a:ext cx="789924" cy="789920"/>
            </a:xfrm>
            <a:prstGeom prst="ellipse">
              <a:avLst/>
            </a:prstGeom>
            <a:solidFill>
              <a:schemeClr val="accent1"/>
            </a:solidFill>
            <a:ln w="38100" cap="flat" cmpd="sng" algn="ctr">
              <a:noFill/>
              <a:prstDash val="solid"/>
              <a:round/>
            </a:ln>
            <a:effectLst/>
          </p:spPr>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1" i="0" u="none" strike="noStrike" kern="1200" cap="none" spc="0" normalizeH="0" baseline="0" noProof="0" dirty="0">
                <a:ln>
                  <a:noFill/>
                </a:ln>
                <a:solidFill>
                  <a:prstClr val="white"/>
                </a:solidFill>
                <a:effectLst/>
                <a:uLnTx/>
                <a:uFillTx/>
                <a:cs typeface="+mn-ea"/>
                <a:sym typeface="+mn-lt"/>
              </a:endParaRPr>
            </a:p>
          </p:txBody>
        </p:sp>
        <p:sp>
          <p:nvSpPr>
            <p:cNvPr id="43" name="Oval 41"/>
            <p:cNvSpPr/>
            <p:nvPr/>
          </p:nvSpPr>
          <p:spPr>
            <a:xfrm>
              <a:off x="5098844" y="5288973"/>
              <a:ext cx="313518" cy="307751"/>
            </a:xfrm>
            <a:custGeom>
              <a:avLst/>
              <a:gdLst>
                <a:gd name="connsiteX0" fmla="*/ 244277 w 606086"/>
                <a:gd name="connsiteY0" fmla="*/ 198378 h 594937"/>
                <a:gd name="connsiteX1" fmla="*/ 198685 w 606086"/>
                <a:gd name="connsiteY1" fmla="*/ 243894 h 594937"/>
                <a:gd name="connsiteX2" fmla="*/ 198685 w 606086"/>
                <a:gd name="connsiteY2" fmla="*/ 340675 h 594937"/>
                <a:gd name="connsiteX3" fmla="*/ 228863 w 606086"/>
                <a:gd name="connsiteY3" fmla="*/ 383317 h 594937"/>
                <a:gd name="connsiteX4" fmla="*/ 238798 w 606086"/>
                <a:gd name="connsiteY4" fmla="*/ 397501 h 594937"/>
                <a:gd name="connsiteX5" fmla="*/ 238798 w 606086"/>
                <a:gd name="connsiteY5" fmla="*/ 534235 h 594937"/>
                <a:gd name="connsiteX6" fmla="*/ 268884 w 606086"/>
                <a:gd name="connsiteY6" fmla="*/ 564271 h 594937"/>
                <a:gd name="connsiteX7" fmla="*/ 337690 w 606086"/>
                <a:gd name="connsiteY7" fmla="*/ 564271 h 594937"/>
                <a:gd name="connsiteX8" fmla="*/ 367775 w 606086"/>
                <a:gd name="connsiteY8" fmla="*/ 534235 h 594937"/>
                <a:gd name="connsiteX9" fmla="*/ 367775 w 606086"/>
                <a:gd name="connsiteY9" fmla="*/ 397501 h 594937"/>
                <a:gd name="connsiteX10" fmla="*/ 377710 w 606086"/>
                <a:gd name="connsiteY10" fmla="*/ 383317 h 594937"/>
                <a:gd name="connsiteX11" fmla="*/ 407517 w 606086"/>
                <a:gd name="connsiteY11" fmla="*/ 340675 h 594937"/>
                <a:gd name="connsiteX12" fmla="*/ 407517 w 606086"/>
                <a:gd name="connsiteY12" fmla="*/ 243894 h 594937"/>
                <a:gd name="connsiteX13" fmla="*/ 362018 w 606086"/>
                <a:gd name="connsiteY13" fmla="*/ 198378 h 594937"/>
                <a:gd name="connsiteX14" fmla="*/ 465039 w 606086"/>
                <a:gd name="connsiteY14" fmla="*/ 168299 h 594937"/>
                <a:gd name="connsiteX15" fmla="*/ 530224 w 606086"/>
                <a:gd name="connsiteY15" fmla="*/ 168299 h 594937"/>
                <a:gd name="connsiteX16" fmla="*/ 606086 w 606086"/>
                <a:gd name="connsiteY16" fmla="*/ 243932 h 594937"/>
                <a:gd name="connsiteX17" fmla="*/ 606086 w 606086"/>
                <a:gd name="connsiteY17" fmla="*/ 340697 h 594937"/>
                <a:gd name="connsiteX18" fmla="*/ 566251 w 606086"/>
                <a:gd name="connsiteY18" fmla="*/ 407339 h 594937"/>
                <a:gd name="connsiteX19" fmla="*/ 566251 w 606086"/>
                <a:gd name="connsiteY19" fmla="*/ 534598 h 594937"/>
                <a:gd name="connsiteX20" fmla="*/ 505803 w 606086"/>
                <a:gd name="connsiteY20" fmla="*/ 594937 h 594937"/>
                <a:gd name="connsiteX21" fmla="*/ 436997 w 606086"/>
                <a:gd name="connsiteY21" fmla="*/ 594937 h 594937"/>
                <a:gd name="connsiteX22" fmla="*/ 421769 w 606086"/>
                <a:gd name="connsiteY22" fmla="*/ 579736 h 594937"/>
                <a:gd name="connsiteX23" fmla="*/ 436997 w 606086"/>
                <a:gd name="connsiteY23" fmla="*/ 564536 h 594937"/>
                <a:gd name="connsiteX24" fmla="*/ 505803 w 606086"/>
                <a:gd name="connsiteY24" fmla="*/ 564536 h 594937"/>
                <a:gd name="connsiteX25" fmla="*/ 535888 w 606086"/>
                <a:gd name="connsiteY25" fmla="*/ 534505 h 594937"/>
                <a:gd name="connsiteX26" fmla="*/ 535888 w 606086"/>
                <a:gd name="connsiteY26" fmla="*/ 397792 h 594937"/>
                <a:gd name="connsiteX27" fmla="*/ 545823 w 606086"/>
                <a:gd name="connsiteY27" fmla="*/ 383611 h 594937"/>
                <a:gd name="connsiteX28" fmla="*/ 575722 w 606086"/>
                <a:gd name="connsiteY28" fmla="*/ 340975 h 594937"/>
                <a:gd name="connsiteX29" fmla="*/ 575722 w 606086"/>
                <a:gd name="connsiteY29" fmla="*/ 244210 h 594937"/>
                <a:gd name="connsiteX30" fmla="*/ 530224 w 606086"/>
                <a:gd name="connsiteY30" fmla="*/ 198700 h 594937"/>
                <a:gd name="connsiteX31" fmla="*/ 465039 w 606086"/>
                <a:gd name="connsiteY31" fmla="*/ 198700 h 594937"/>
                <a:gd name="connsiteX32" fmla="*/ 449811 w 606086"/>
                <a:gd name="connsiteY32" fmla="*/ 183500 h 594937"/>
                <a:gd name="connsiteX33" fmla="*/ 465039 w 606086"/>
                <a:gd name="connsiteY33" fmla="*/ 168299 h 594937"/>
                <a:gd name="connsiteX34" fmla="*/ 244091 w 606086"/>
                <a:gd name="connsiteY34" fmla="*/ 168157 h 594937"/>
                <a:gd name="connsiteX35" fmla="*/ 361832 w 606086"/>
                <a:gd name="connsiteY35" fmla="*/ 168157 h 594937"/>
                <a:gd name="connsiteX36" fmla="*/ 437788 w 606086"/>
                <a:gd name="connsiteY36" fmla="*/ 243894 h 594937"/>
                <a:gd name="connsiteX37" fmla="*/ 437788 w 606086"/>
                <a:gd name="connsiteY37" fmla="*/ 340675 h 594937"/>
                <a:gd name="connsiteX38" fmla="*/ 397860 w 606086"/>
                <a:gd name="connsiteY38" fmla="*/ 407327 h 594937"/>
                <a:gd name="connsiteX39" fmla="*/ 397860 w 606086"/>
                <a:gd name="connsiteY39" fmla="*/ 534235 h 594937"/>
                <a:gd name="connsiteX40" fmla="*/ 337504 w 606086"/>
                <a:gd name="connsiteY40" fmla="*/ 594584 h 594937"/>
                <a:gd name="connsiteX41" fmla="*/ 268605 w 606086"/>
                <a:gd name="connsiteY41" fmla="*/ 594584 h 594937"/>
                <a:gd name="connsiteX42" fmla="*/ 208063 w 606086"/>
                <a:gd name="connsiteY42" fmla="*/ 534235 h 594937"/>
                <a:gd name="connsiteX43" fmla="*/ 208063 w 606086"/>
                <a:gd name="connsiteY43" fmla="*/ 407327 h 594937"/>
                <a:gd name="connsiteX44" fmla="*/ 168228 w 606086"/>
                <a:gd name="connsiteY44" fmla="*/ 340675 h 594937"/>
                <a:gd name="connsiteX45" fmla="*/ 168228 w 606086"/>
                <a:gd name="connsiteY45" fmla="*/ 243894 h 594937"/>
                <a:gd name="connsiteX46" fmla="*/ 244091 w 606086"/>
                <a:gd name="connsiteY46" fmla="*/ 168157 h 594937"/>
                <a:gd name="connsiteX47" fmla="*/ 75862 w 606086"/>
                <a:gd name="connsiteY47" fmla="*/ 168016 h 594937"/>
                <a:gd name="connsiteX48" fmla="*/ 140861 w 606086"/>
                <a:gd name="connsiteY48" fmla="*/ 168016 h 594937"/>
                <a:gd name="connsiteX49" fmla="*/ 156089 w 606086"/>
                <a:gd name="connsiteY49" fmla="*/ 183217 h 594937"/>
                <a:gd name="connsiteX50" fmla="*/ 140861 w 606086"/>
                <a:gd name="connsiteY50" fmla="*/ 198419 h 594937"/>
                <a:gd name="connsiteX51" fmla="*/ 76048 w 606086"/>
                <a:gd name="connsiteY51" fmla="*/ 198419 h 594937"/>
                <a:gd name="connsiteX52" fmla="*/ 30456 w 606086"/>
                <a:gd name="connsiteY52" fmla="*/ 243931 h 594937"/>
                <a:gd name="connsiteX53" fmla="*/ 30456 w 606086"/>
                <a:gd name="connsiteY53" fmla="*/ 340701 h 594937"/>
                <a:gd name="connsiteX54" fmla="*/ 60263 w 606086"/>
                <a:gd name="connsiteY54" fmla="*/ 383339 h 594937"/>
                <a:gd name="connsiteX55" fmla="*/ 70198 w 606086"/>
                <a:gd name="connsiteY55" fmla="*/ 397521 h 594937"/>
                <a:gd name="connsiteX56" fmla="*/ 70198 w 606086"/>
                <a:gd name="connsiteY56" fmla="*/ 534149 h 594937"/>
                <a:gd name="connsiteX57" fmla="*/ 100283 w 606086"/>
                <a:gd name="connsiteY57" fmla="*/ 564181 h 594937"/>
                <a:gd name="connsiteX58" fmla="*/ 169089 w 606086"/>
                <a:gd name="connsiteY58" fmla="*/ 564181 h 594937"/>
                <a:gd name="connsiteX59" fmla="*/ 184317 w 606086"/>
                <a:gd name="connsiteY59" fmla="*/ 579383 h 594937"/>
                <a:gd name="connsiteX60" fmla="*/ 169089 w 606086"/>
                <a:gd name="connsiteY60" fmla="*/ 594584 h 594937"/>
                <a:gd name="connsiteX61" fmla="*/ 100283 w 606086"/>
                <a:gd name="connsiteY61" fmla="*/ 594584 h 594937"/>
                <a:gd name="connsiteX62" fmla="*/ 39835 w 606086"/>
                <a:gd name="connsiteY62" fmla="*/ 534149 h 594937"/>
                <a:gd name="connsiteX63" fmla="*/ 39835 w 606086"/>
                <a:gd name="connsiteY63" fmla="*/ 407161 h 594937"/>
                <a:gd name="connsiteX64" fmla="*/ 0 w 606086"/>
                <a:gd name="connsiteY64" fmla="*/ 340608 h 594937"/>
                <a:gd name="connsiteX65" fmla="*/ 0 w 606086"/>
                <a:gd name="connsiteY65" fmla="*/ 243838 h 594937"/>
                <a:gd name="connsiteX66" fmla="*/ 75862 w 606086"/>
                <a:gd name="connsiteY66" fmla="*/ 168016 h 594937"/>
                <a:gd name="connsiteX67" fmla="*/ 478786 w 606086"/>
                <a:gd name="connsiteY67" fmla="*/ 30314 h 594937"/>
                <a:gd name="connsiteX68" fmla="*/ 432649 w 606086"/>
                <a:gd name="connsiteY68" fmla="*/ 76387 h 594937"/>
                <a:gd name="connsiteX69" fmla="*/ 478786 w 606086"/>
                <a:gd name="connsiteY69" fmla="*/ 122553 h 594937"/>
                <a:gd name="connsiteX70" fmla="*/ 525016 w 606086"/>
                <a:gd name="connsiteY70" fmla="*/ 76387 h 594937"/>
                <a:gd name="connsiteX71" fmla="*/ 478786 w 606086"/>
                <a:gd name="connsiteY71" fmla="*/ 30314 h 594937"/>
                <a:gd name="connsiteX72" fmla="*/ 303043 w 606086"/>
                <a:gd name="connsiteY72" fmla="*/ 30314 h 594937"/>
                <a:gd name="connsiteX73" fmla="*/ 256885 w 606086"/>
                <a:gd name="connsiteY73" fmla="*/ 76387 h 594937"/>
                <a:gd name="connsiteX74" fmla="*/ 303043 w 606086"/>
                <a:gd name="connsiteY74" fmla="*/ 122553 h 594937"/>
                <a:gd name="connsiteX75" fmla="*/ 349201 w 606086"/>
                <a:gd name="connsiteY75" fmla="*/ 76387 h 594937"/>
                <a:gd name="connsiteX76" fmla="*/ 303043 w 606086"/>
                <a:gd name="connsiteY76" fmla="*/ 30314 h 594937"/>
                <a:gd name="connsiteX77" fmla="*/ 127300 w 606086"/>
                <a:gd name="connsiteY77" fmla="*/ 30314 h 594937"/>
                <a:gd name="connsiteX78" fmla="*/ 81070 w 606086"/>
                <a:gd name="connsiteY78" fmla="*/ 76387 h 594937"/>
                <a:gd name="connsiteX79" fmla="*/ 127300 w 606086"/>
                <a:gd name="connsiteY79" fmla="*/ 122553 h 594937"/>
                <a:gd name="connsiteX80" fmla="*/ 173437 w 606086"/>
                <a:gd name="connsiteY80" fmla="*/ 76387 h 594937"/>
                <a:gd name="connsiteX81" fmla="*/ 127300 w 606086"/>
                <a:gd name="connsiteY81" fmla="*/ 30314 h 594937"/>
                <a:gd name="connsiteX82" fmla="*/ 478786 w 606086"/>
                <a:gd name="connsiteY82" fmla="*/ 0 h 594937"/>
                <a:gd name="connsiteX83" fmla="*/ 555279 w 606086"/>
                <a:gd name="connsiteY83" fmla="*/ 76387 h 594937"/>
                <a:gd name="connsiteX84" fmla="*/ 478786 w 606086"/>
                <a:gd name="connsiteY84" fmla="*/ 152774 h 594937"/>
                <a:gd name="connsiteX85" fmla="*/ 402293 w 606086"/>
                <a:gd name="connsiteY85" fmla="*/ 76387 h 594937"/>
                <a:gd name="connsiteX86" fmla="*/ 478786 w 606086"/>
                <a:gd name="connsiteY86" fmla="*/ 0 h 594937"/>
                <a:gd name="connsiteX87" fmla="*/ 303043 w 606086"/>
                <a:gd name="connsiteY87" fmla="*/ 0 h 594937"/>
                <a:gd name="connsiteX88" fmla="*/ 379571 w 606086"/>
                <a:gd name="connsiteY88" fmla="*/ 76387 h 594937"/>
                <a:gd name="connsiteX89" fmla="*/ 303043 w 606086"/>
                <a:gd name="connsiteY89" fmla="*/ 152774 h 594937"/>
                <a:gd name="connsiteX90" fmla="*/ 226515 w 606086"/>
                <a:gd name="connsiteY90" fmla="*/ 76387 h 594937"/>
                <a:gd name="connsiteX91" fmla="*/ 303043 w 606086"/>
                <a:gd name="connsiteY91" fmla="*/ 0 h 594937"/>
                <a:gd name="connsiteX92" fmla="*/ 127300 w 606086"/>
                <a:gd name="connsiteY92" fmla="*/ 0 h 594937"/>
                <a:gd name="connsiteX93" fmla="*/ 203793 w 606086"/>
                <a:gd name="connsiteY93" fmla="*/ 76387 h 594937"/>
                <a:gd name="connsiteX94" fmla="*/ 127300 w 606086"/>
                <a:gd name="connsiteY94" fmla="*/ 152774 h 594937"/>
                <a:gd name="connsiteX95" fmla="*/ 50807 w 606086"/>
                <a:gd name="connsiteY95" fmla="*/ 76387 h 594937"/>
                <a:gd name="connsiteX96" fmla="*/ 127300 w 606086"/>
                <a:gd name="connsiteY96" fmla="*/ 0 h 5949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606086" h="594937">
                  <a:moveTo>
                    <a:pt x="244277" y="198378"/>
                  </a:moveTo>
                  <a:cubicBezTo>
                    <a:pt x="219113" y="198378"/>
                    <a:pt x="198685" y="218772"/>
                    <a:pt x="198685" y="243894"/>
                  </a:cubicBezTo>
                  <a:lnTo>
                    <a:pt x="198685" y="340675"/>
                  </a:lnTo>
                  <a:cubicBezTo>
                    <a:pt x="198685" y="359586"/>
                    <a:pt x="210663" y="376735"/>
                    <a:pt x="228863" y="383317"/>
                  </a:cubicBezTo>
                  <a:cubicBezTo>
                    <a:pt x="234806" y="385542"/>
                    <a:pt x="238798" y="391197"/>
                    <a:pt x="238798" y="397501"/>
                  </a:cubicBezTo>
                  <a:lnTo>
                    <a:pt x="238798" y="534235"/>
                  </a:lnTo>
                  <a:cubicBezTo>
                    <a:pt x="238798" y="550829"/>
                    <a:pt x="252262" y="564271"/>
                    <a:pt x="268884" y="564271"/>
                  </a:cubicBezTo>
                  <a:lnTo>
                    <a:pt x="337690" y="564271"/>
                  </a:lnTo>
                  <a:cubicBezTo>
                    <a:pt x="354311" y="564271"/>
                    <a:pt x="367775" y="550829"/>
                    <a:pt x="367775" y="534235"/>
                  </a:cubicBezTo>
                  <a:lnTo>
                    <a:pt x="367775" y="397501"/>
                  </a:lnTo>
                  <a:cubicBezTo>
                    <a:pt x="367775" y="391197"/>
                    <a:pt x="371768" y="385542"/>
                    <a:pt x="377710" y="383317"/>
                  </a:cubicBezTo>
                  <a:cubicBezTo>
                    <a:pt x="395539" y="376735"/>
                    <a:pt x="407517" y="359586"/>
                    <a:pt x="407517" y="340675"/>
                  </a:cubicBezTo>
                  <a:lnTo>
                    <a:pt x="407517" y="243894"/>
                  </a:lnTo>
                  <a:cubicBezTo>
                    <a:pt x="407517" y="218772"/>
                    <a:pt x="387089" y="198378"/>
                    <a:pt x="362018" y="198378"/>
                  </a:cubicBezTo>
                  <a:close/>
                  <a:moveTo>
                    <a:pt x="465039" y="168299"/>
                  </a:moveTo>
                  <a:lnTo>
                    <a:pt x="530224" y="168299"/>
                  </a:lnTo>
                  <a:cubicBezTo>
                    <a:pt x="572008" y="168299"/>
                    <a:pt x="606086" y="202130"/>
                    <a:pt x="606086" y="243932"/>
                  </a:cubicBezTo>
                  <a:lnTo>
                    <a:pt x="606086" y="340697"/>
                  </a:lnTo>
                  <a:cubicBezTo>
                    <a:pt x="606086" y="368595"/>
                    <a:pt x="590486" y="394177"/>
                    <a:pt x="566251" y="407339"/>
                  </a:cubicBezTo>
                  <a:lnTo>
                    <a:pt x="566251" y="534598"/>
                  </a:lnTo>
                  <a:cubicBezTo>
                    <a:pt x="566251" y="567872"/>
                    <a:pt x="539138" y="594937"/>
                    <a:pt x="505803" y="594937"/>
                  </a:cubicBezTo>
                  <a:lnTo>
                    <a:pt x="436997" y="594937"/>
                  </a:lnTo>
                  <a:cubicBezTo>
                    <a:pt x="428547" y="594937"/>
                    <a:pt x="421769" y="588078"/>
                    <a:pt x="421769" y="579736"/>
                  </a:cubicBezTo>
                  <a:cubicBezTo>
                    <a:pt x="421769" y="571302"/>
                    <a:pt x="428547" y="564536"/>
                    <a:pt x="436997" y="564536"/>
                  </a:cubicBezTo>
                  <a:lnTo>
                    <a:pt x="505803" y="564536"/>
                  </a:lnTo>
                  <a:cubicBezTo>
                    <a:pt x="522424" y="564536"/>
                    <a:pt x="535888" y="551003"/>
                    <a:pt x="535888" y="534505"/>
                  </a:cubicBezTo>
                  <a:lnTo>
                    <a:pt x="535888" y="397792"/>
                  </a:lnTo>
                  <a:cubicBezTo>
                    <a:pt x="535888" y="391489"/>
                    <a:pt x="539880" y="385835"/>
                    <a:pt x="545823" y="383611"/>
                  </a:cubicBezTo>
                  <a:cubicBezTo>
                    <a:pt x="563744" y="377030"/>
                    <a:pt x="575722" y="359883"/>
                    <a:pt x="575722" y="340975"/>
                  </a:cubicBezTo>
                  <a:lnTo>
                    <a:pt x="575722" y="244210"/>
                  </a:lnTo>
                  <a:cubicBezTo>
                    <a:pt x="575722" y="219091"/>
                    <a:pt x="555294" y="198700"/>
                    <a:pt x="530224" y="198700"/>
                  </a:cubicBezTo>
                  <a:lnTo>
                    <a:pt x="465039" y="198700"/>
                  </a:lnTo>
                  <a:cubicBezTo>
                    <a:pt x="456682" y="198700"/>
                    <a:pt x="449811" y="191934"/>
                    <a:pt x="449811" y="183500"/>
                  </a:cubicBezTo>
                  <a:cubicBezTo>
                    <a:pt x="449811" y="175065"/>
                    <a:pt x="456682" y="168299"/>
                    <a:pt x="465039" y="168299"/>
                  </a:cubicBezTo>
                  <a:close/>
                  <a:moveTo>
                    <a:pt x="244091" y="168157"/>
                  </a:moveTo>
                  <a:lnTo>
                    <a:pt x="361832" y="168157"/>
                  </a:lnTo>
                  <a:cubicBezTo>
                    <a:pt x="403710" y="168157"/>
                    <a:pt x="437788" y="202086"/>
                    <a:pt x="437788" y="243894"/>
                  </a:cubicBezTo>
                  <a:lnTo>
                    <a:pt x="437788" y="340675"/>
                  </a:lnTo>
                  <a:cubicBezTo>
                    <a:pt x="437788" y="368578"/>
                    <a:pt x="422188" y="394163"/>
                    <a:pt x="397860" y="407327"/>
                  </a:cubicBezTo>
                  <a:lnTo>
                    <a:pt x="397860" y="534235"/>
                  </a:lnTo>
                  <a:cubicBezTo>
                    <a:pt x="397860" y="567515"/>
                    <a:pt x="370746" y="594584"/>
                    <a:pt x="337504" y="594584"/>
                  </a:cubicBezTo>
                  <a:lnTo>
                    <a:pt x="268605" y="594584"/>
                  </a:lnTo>
                  <a:cubicBezTo>
                    <a:pt x="235363" y="594584"/>
                    <a:pt x="208249" y="567515"/>
                    <a:pt x="208063" y="534235"/>
                  </a:cubicBezTo>
                  <a:lnTo>
                    <a:pt x="208063" y="407327"/>
                  </a:lnTo>
                  <a:cubicBezTo>
                    <a:pt x="183828" y="394163"/>
                    <a:pt x="168228" y="368578"/>
                    <a:pt x="168228" y="340675"/>
                  </a:cubicBezTo>
                  <a:lnTo>
                    <a:pt x="168228" y="243894"/>
                  </a:lnTo>
                  <a:cubicBezTo>
                    <a:pt x="168228" y="202086"/>
                    <a:pt x="202306" y="168157"/>
                    <a:pt x="244091" y="168157"/>
                  </a:cubicBezTo>
                  <a:close/>
                  <a:moveTo>
                    <a:pt x="75862" y="168016"/>
                  </a:moveTo>
                  <a:lnTo>
                    <a:pt x="140861" y="168016"/>
                  </a:lnTo>
                  <a:cubicBezTo>
                    <a:pt x="149311" y="168016"/>
                    <a:pt x="156089" y="174875"/>
                    <a:pt x="156089" y="183217"/>
                  </a:cubicBezTo>
                  <a:cubicBezTo>
                    <a:pt x="156089" y="191652"/>
                    <a:pt x="149311" y="198419"/>
                    <a:pt x="140861" y="198419"/>
                  </a:cubicBezTo>
                  <a:lnTo>
                    <a:pt x="76048" y="198419"/>
                  </a:lnTo>
                  <a:cubicBezTo>
                    <a:pt x="50884" y="198419"/>
                    <a:pt x="30456" y="218811"/>
                    <a:pt x="30456" y="243931"/>
                  </a:cubicBezTo>
                  <a:lnTo>
                    <a:pt x="30456" y="340701"/>
                  </a:lnTo>
                  <a:cubicBezTo>
                    <a:pt x="30456" y="359703"/>
                    <a:pt x="42435" y="376758"/>
                    <a:pt x="60263" y="383339"/>
                  </a:cubicBezTo>
                  <a:cubicBezTo>
                    <a:pt x="66206" y="385564"/>
                    <a:pt x="70198" y="391218"/>
                    <a:pt x="70198" y="397521"/>
                  </a:cubicBezTo>
                  <a:lnTo>
                    <a:pt x="70198" y="534149"/>
                  </a:lnTo>
                  <a:cubicBezTo>
                    <a:pt x="70198" y="550648"/>
                    <a:pt x="83662" y="564181"/>
                    <a:pt x="100283" y="564181"/>
                  </a:cubicBezTo>
                  <a:lnTo>
                    <a:pt x="169089" y="564181"/>
                  </a:lnTo>
                  <a:cubicBezTo>
                    <a:pt x="177539" y="564181"/>
                    <a:pt x="184317" y="570948"/>
                    <a:pt x="184317" y="579383"/>
                  </a:cubicBezTo>
                  <a:cubicBezTo>
                    <a:pt x="184317" y="587725"/>
                    <a:pt x="177539" y="594584"/>
                    <a:pt x="169089" y="594584"/>
                  </a:cubicBezTo>
                  <a:lnTo>
                    <a:pt x="100283" y="594584"/>
                  </a:lnTo>
                  <a:cubicBezTo>
                    <a:pt x="66948" y="594584"/>
                    <a:pt x="39835" y="567518"/>
                    <a:pt x="39835" y="534149"/>
                  </a:cubicBezTo>
                  <a:lnTo>
                    <a:pt x="39835" y="407161"/>
                  </a:lnTo>
                  <a:cubicBezTo>
                    <a:pt x="15600" y="394091"/>
                    <a:pt x="0" y="368509"/>
                    <a:pt x="0" y="340608"/>
                  </a:cubicBezTo>
                  <a:lnTo>
                    <a:pt x="0" y="243838"/>
                  </a:lnTo>
                  <a:cubicBezTo>
                    <a:pt x="0" y="202034"/>
                    <a:pt x="34078" y="168016"/>
                    <a:pt x="75862" y="168016"/>
                  </a:cubicBezTo>
                  <a:close/>
                  <a:moveTo>
                    <a:pt x="478786" y="30314"/>
                  </a:moveTo>
                  <a:cubicBezTo>
                    <a:pt x="453350" y="30314"/>
                    <a:pt x="432649" y="50986"/>
                    <a:pt x="432649" y="76387"/>
                  </a:cubicBezTo>
                  <a:cubicBezTo>
                    <a:pt x="432649" y="101880"/>
                    <a:pt x="453350" y="122553"/>
                    <a:pt x="478786" y="122553"/>
                  </a:cubicBezTo>
                  <a:cubicBezTo>
                    <a:pt x="504315" y="122553"/>
                    <a:pt x="525016" y="101880"/>
                    <a:pt x="525016" y="76387"/>
                  </a:cubicBezTo>
                  <a:cubicBezTo>
                    <a:pt x="525016" y="50986"/>
                    <a:pt x="504315" y="30314"/>
                    <a:pt x="478786" y="30314"/>
                  </a:cubicBezTo>
                  <a:close/>
                  <a:moveTo>
                    <a:pt x="303043" y="30314"/>
                  </a:moveTo>
                  <a:cubicBezTo>
                    <a:pt x="277503" y="30314"/>
                    <a:pt x="256885" y="51079"/>
                    <a:pt x="256885" y="76387"/>
                  </a:cubicBezTo>
                  <a:cubicBezTo>
                    <a:pt x="256885" y="101880"/>
                    <a:pt x="277503" y="122553"/>
                    <a:pt x="303043" y="122553"/>
                  </a:cubicBezTo>
                  <a:cubicBezTo>
                    <a:pt x="328583" y="122553"/>
                    <a:pt x="349201" y="101880"/>
                    <a:pt x="349201" y="76387"/>
                  </a:cubicBezTo>
                  <a:cubicBezTo>
                    <a:pt x="349201" y="50986"/>
                    <a:pt x="328583" y="30314"/>
                    <a:pt x="303043" y="30314"/>
                  </a:cubicBezTo>
                  <a:close/>
                  <a:moveTo>
                    <a:pt x="127300" y="30314"/>
                  </a:moveTo>
                  <a:cubicBezTo>
                    <a:pt x="101771" y="30314"/>
                    <a:pt x="81070" y="51079"/>
                    <a:pt x="81070" y="76387"/>
                  </a:cubicBezTo>
                  <a:cubicBezTo>
                    <a:pt x="81070" y="101880"/>
                    <a:pt x="101771" y="122553"/>
                    <a:pt x="127300" y="122553"/>
                  </a:cubicBezTo>
                  <a:cubicBezTo>
                    <a:pt x="152736" y="122553"/>
                    <a:pt x="173437" y="101880"/>
                    <a:pt x="173437" y="76387"/>
                  </a:cubicBezTo>
                  <a:cubicBezTo>
                    <a:pt x="173437" y="50986"/>
                    <a:pt x="152736" y="30314"/>
                    <a:pt x="127300" y="30314"/>
                  </a:cubicBezTo>
                  <a:close/>
                  <a:moveTo>
                    <a:pt x="478786" y="0"/>
                  </a:moveTo>
                  <a:cubicBezTo>
                    <a:pt x="521024" y="0"/>
                    <a:pt x="555279" y="34300"/>
                    <a:pt x="555279" y="76387"/>
                  </a:cubicBezTo>
                  <a:cubicBezTo>
                    <a:pt x="555279" y="118567"/>
                    <a:pt x="521024" y="152774"/>
                    <a:pt x="478786" y="152774"/>
                  </a:cubicBezTo>
                  <a:cubicBezTo>
                    <a:pt x="436641" y="152774"/>
                    <a:pt x="402293" y="118567"/>
                    <a:pt x="402293" y="76387"/>
                  </a:cubicBezTo>
                  <a:cubicBezTo>
                    <a:pt x="402293" y="34300"/>
                    <a:pt x="436641" y="0"/>
                    <a:pt x="478786" y="0"/>
                  </a:cubicBezTo>
                  <a:close/>
                  <a:moveTo>
                    <a:pt x="303043" y="0"/>
                  </a:moveTo>
                  <a:cubicBezTo>
                    <a:pt x="345301" y="0"/>
                    <a:pt x="379571" y="34300"/>
                    <a:pt x="379571" y="76387"/>
                  </a:cubicBezTo>
                  <a:cubicBezTo>
                    <a:pt x="379571" y="118567"/>
                    <a:pt x="345301" y="152774"/>
                    <a:pt x="303043" y="152774"/>
                  </a:cubicBezTo>
                  <a:cubicBezTo>
                    <a:pt x="260785" y="152774"/>
                    <a:pt x="226515" y="118567"/>
                    <a:pt x="226515" y="76387"/>
                  </a:cubicBezTo>
                  <a:cubicBezTo>
                    <a:pt x="226515" y="34300"/>
                    <a:pt x="260785" y="0"/>
                    <a:pt x="303043" y="0"/>
                  </a:cubicBezTo>
                  <a:close/>
                  <a:moveTo>
                    <a:pt x="127300" y="0"/>
                  </a:moveTo>
                  <a:cubicBezTo>
                    <a:pt x="169445" y="0"/>
                    <a:pt x="203793" y="34300"/>
                    <a:pt x="203793" y="76387"/>
                  </a:cubicBezTo>
                  <a:cubicBezTo>
                    <a:pt x="203793" y="118567"/>
                    <a:pt x="169353" y="152774"/>
                    <a:pt x="127300" y="152774"/>
                  </a:cubicBezTo>
                  <a:cubicBezTo>
                    <a:pt x="85062" y="152774"/>
                    <a:pt x="50807" y="118567"/>
                    <a:pt x="50807" y="76387"/>
                  </a:cubicBezTo>
                  <a:cubicBezTo>
                    <a:pt x="50807" y="34300"/>
                    <a:pt x="85062" y="0"/>
                    <a:pt x="127300" y="0"/>
                  </a:cubicBezTo>
                  <a:close/>
                </a:path>
              </a:pathLst>
            </a:cu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AFA397">
                    <a:lumMod val="85000"/>
                    <a:lumOff val="15000"/>
                  </a:srgbClr>
                </a:solidFill>
                <a:effectLst/>
                <a:uLnTx/>
                <a:uFillTx/>
                <a:cs typeface="+mn-ea"/>
                <a:sym typeface="+mn-lt"/>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3000">
        <p15:prstTrans prst="peelOff"/>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ppt_w</p:attrName>
                                        </p:attrNameLst>
                                      </p:cBhvr>
                                      <p:tavLst>
                                        <p:tav tm="0">
                                          <p:val>
                                            <p:fltVal val="0"/>
                                          </p:val>
                                        </p:tav>
                                        <p:tav tm="100000">
                                          <p:val>
                                            <p:strVal val="#ppt_w"/>
                                          </p:val>
                                        </p:tav>
                                      </p:tavLst>
                                    </p:anim>
                                    <p:anim calcmode="lin" valueType="num">
                                      <p:cBhvr>
                                        <p:cTn id="8" dur="500" fill="hold"/>
                                        <p:tgtEl>
                                          <p:spTgt spid="34"/>
                                        </p:tgtEl>
                                        <p:attrNameLst>
                                          <p:attrName>ppt_h</p:attrName>
                                        </p:attrNameLst>
                                      </p:cBhvr>
                                      <p:tavLst>
                                        <p:tav tm="0">
                                          <p:val>
                                            <p:fltVal val="0"/>
                                          </p:val>
                                        </p:tav>
                                        <p:tav tm="100000">
                                          <p:val>
                                            <p:strVal val="#ppt_h"/>
                                          </p:val>
                                        </p:tav>
                                      </p:tavLst>
                                    </p:anim>
                                    <p:animEffect transition="in" filter="fade">
                                      <p:cBhvr>
                                        <p:cTn id="9" dur="500"/>
                                        <p:tgtEl>
                                          <p:spTgt spid="34"/>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wipe(up)">
                                      <p:cBhvr>
                                        <p:cTn id="13" dur="500"/>
                                        <p:tgtEl>
                                          <p:spTgt spid="24"/>
                                        </p:tgtEl>
                                      </p:cBhvr>
                                    </p:animEffect>
                                  </p:childTnLst>
                                </p:cTn>
                              </p:par>
                            </p:childTnLst>
                          </p:cTn>
                        </p:par>
                        <p:par>
                          <p:cTn id="14" fill="hold">
                            <p:stCondLst>
                              <p:cond delay="1000"/>
                            </p:stCondLst>
                            <p:childTnLst>
                              <p:par>
                                <p:cTn id="15" presetID="14" presetClass="entr" presetSubtype="10" fill="hold" nodeType="after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randombar(horizontal)">
                                      <p:cBhvr>
                                        <p:cTn id="17" dur="500"/>
                                        <p:tgtEl>
                                          <p:spTgt spid="35"/>
                                        </p:tgtEl>
                                      </p:cBhvr>
                                    </p:animEffect>
                                  </p:childTnLst>
                                </p:cTn>
                              </p:par>
                            </p:childTnLst>
                          </p:cTn>
                        </p:par>
                        <p:par>
                          <p:cTn id="18" fill="hold">
                            <p:stCondLst>
                              <p:cond delay="1500"/>
                            </p:stCondLst>
                            <p:childTnLst>
                              <p:par>
                                <p:cTn id="19" presetID="12" presetClass="entr" presetSubtype="4" fill="hold" nodeType="after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p:tgtEl>
                                          <p:spTgt spid="25"/>
                                        </p:tgtEl>
                                        <p:attrNameLst>
                                          <p:attrName>ppt_y</p:attrName>
                                        </p:attrNameLst>
                                      </p:cBhvr>
                                      <p:tavLst>
                                        <p:tav tm="0">
                                          <p:val>
                                            <p:strVal val="#ppt_y+#ppt_h*1.125000"/>
                                          </p:val>
                                        </p:tav>
                                        <p:tav tm="100000">
                                          <p:val>
                                            <p:strVal val="#ppt_y"/>
                                          </p:val>
                                        </p:tav>
                                      </p:tavLst>
                                    </p:anim>
                                    <p:animEffect transition="in" filter="wipe(up)">
                                      <p:cBhvr>
                                        <p:cTn id="22" dur="500"/>
                                        <p:tgtEl>
                                          <p:spTgt spid="25"/>
                                        </p:tgtEl>
                                      </p:cBhvr>
                                    </p:animEffect>
                                  </p:childTnLst>
                                </p:cTn>
                              </p:par>
                            </p:childTnLst>
                          </p:cTn>
                        </p:par>
                        <p:par>
                          <p:cTn id="23" fill="hold">
                            <p:stCondLst>
                              <p:cond delay="2000"/>
                            </p:stCondLst>
                            <p:childTnLst>
                              <p:par>
                                <p:cTn id="24" presetID="14" presetClass="entr" presetSubtype="10" fill="hold" nodeType="after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randombar(horizontal)">
                                      <p:cBhvr>
                                        <p:cTn id="26" dur="500"/>
                                        <p:tgtEl>
                                          <p:spTgt spid="38"/>
                                        </p:tgtEl>
                                      </p:cBhvr>
                                    </p:animEffect>
                                  </p:childTnLst>
                                </p:cTn>
                              </p:par>
                            </p:childTnLst>
                          </p:cTn>
                        </p:par>
                        <p:par>
                          <p:cTn id="27" fill="hold">
                            <p:stCondLst>
                              <p:cond delay="2500"/>
                            </p:stCondLst>
                            <p:childTnLst>
                              <p:par>
                                <p:cTn id="28" presetID="12" presetClass="entr" presetSubtype="4" fill="hold" nodeType="afterEffect">
                                  <p:stCondLst>
                                    <p:cond delay="0"/>
                                  </p:stCondLst>
                                  <p:childTnLst>
                                    <p:set>
                                      <p:cBhvr>
                                        <p:cTn id="29" dur="1" fill="hold">
                                          <p:stCondLst>
                                            <p:cond delay="0"/>
                                          </p:stCondLst>
                                        </p:cTn>
                                        <p:tgtEl>
                                          <p:spTgt spid="28"/>
                                        </p:tgtEl>
                                        <p:attrNameLst>
                                          <p:attrName>style.visibility</p:attrName>
                                        </p:attrNameLst>
                                      </p:cBhvr>
                                      <p:to>
                                        <p:strVal val="visible"/>
                                      </p:to>
                                    </p:set>
                                    <p:anim calcmode="lin" valueType="num">
                                      <p:cBhvr additive="base">
                                        <p:cTn id="30" dur="500"/>
                                        <p:tgtEl>
                                          <p:spTgt spid="28"/>
                                        </p:tgtEl>
                                        <p:attrNameLst>
                                          <p:attrName>ppt_y</p:attrName>
                                        </p:attrNameLst>
                                      </p:cBhvr>
                                      <p:tavLst>
                                        <p:tav tm="0">
                                          <p:val>
                                            <p:strVal val="#ppt_y+#ppt_h*1.125000"/>
                                          </p:val>
                                        </p:tav>
                                        <p:tav tm="100000">
                                          <p:val>
                                            <p:strVal val="#ppt_y"/>
                                          </p:val>
                                        </p:tav>
                                      </p:tavLst>
                                    </p:anim>
                                    <p:animEffect transition="in" filter="wipe(up)">
                                      <p:cBhvr>
                                        <p:cTn id="31" dur="500"/>
                                        <p:tgtEl>
                                          <p:spTgt spid="28"/>
                                        </p:tgtEl>
                                      </p:cBhvr>
                                    </p:animEffect>
                                  </p:childTnLst>
                                </p:cTn>
                              </p:par>
                            </p:childTnLst>
                          </p:cTn>
                        </p:par>
                        <p:par>
                          <p:cTn id="32" fill="hold">
                            <p:stCondLst>
                              <p:cond delay="3000"/>
                            </p:stCondLst>
                            <p:childTnLst>
                              <p:par>
                                <p:cTn id="33" presetID="14" presetClass="entr" presetSubtype="10" fill="hold" nodeType="afterEffect">
                                  <p:stCondLst>
                                    <p:cond delay="0"/>
                                  </p:stCondLst>
                                  <p:childTnLst>
                                    <p:set>
                                      <p:cBhvr>
                                        <p:cTn id="34" dur="1" fill="hold">
                                          <p:stCondLst>
                                            <p:cond delay="0"/>
                                          </p:stCondLst>
                                        </p:cTn>
                                        <p:tgtEl>
                                          <p:spTgt spid="41"/>
                                        </p:tgtEl>
                                        <p:attrNameLst>
                                          <p:attrName>style.visibility</p:attrName>
                                        </p:attrNameLst>
                                      </p:cBhvr>
                                      <p:to>
                                        <p:strVal val="visible"/>
                                      </p:to>
                                    </p:set>
                                    <p:animEffect transition="in" filter="randombar(horizontal)">
                                      <p:cBhvr>
                                        <p:cTn id="35" dur="500"/>
                                        <p:tgtEl>
                                          <p:spTgt spid="41"/>
                                        </p:tgtEl>
                                      </p:cBhvr>
                                    </p:animEffect>
                                  </p:childTnLst>
                                </p:cTn>
                              </p:par>
                            </p:childTnLst>
                          </p:cTn>
                        </p:par>
                        <p:par>
                          <p:cTn id="36" fill="hold">
                            <p:stCondLst>
                              <p:cond delay="3500"/>
                            </p:stCondLst>
                            <p:childTnLst>
                              <p:par>
                                <p:cTn id="37" presetID="12" presetClass="entr" presetSubtype="4" fill="hold" nodeType="afterEffect">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cBhvr additive="base">
                                        <p:cTn id="39" dur="500"/>
                                        <p:tgtEl>
                                          <p:spTgt spid="31"/>
                                        </p:tgtEl>
                                        <p:attrNameLst>
                                          <p:attrName>ppt_y</p:attrName>
                                        </p:attrNameLst>
                                      </p:cBhvr>
                                      <p:tavLst>
                                        <p:tav tm="0">
                                          <p:val>
                                            <p:strVal val="#ppt_y+#ppt_h*1.125000"/>
                                          </p:val>
                                        </p:tav>
                                        <p:tav tm="100000">
                                          <p:val>
                                            <p:strVal val="#ppt_y"/>
                                          </p:val>
                                        </p:tav>
                                      </p:tavLst>
                                    </p:anim>
                                    <p:animEffect transition="in" filter="wipe(up)">
                                      <p:cBhvr>
                                        <p:cTn id="40"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34" grpId="0" animBg="1"/>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矩形 12"/>
          <p:cNvSpPr/>
          <p:nvPr/>
        </p:nvSpPr>
        <p:spPr>
          <a:xfrm>
            <a:off x="609471" y="692784"/>
            <a:ext cx="10538928" cy="5436296"/>
          </a:xfrm>
          <a:prstGeom prst="rect">
            <a:avLst/>
          </a:prstGeom>
          <a:noFill/>
          <a:ln w="28575">
            <a:gradFill flip="none" rotWithShape="1">
              <a:gsLst>
                <a:gs pos="0">
                  <a:srgbClr val="5449A5"/>
                </a:gs>
                <a:gs pos="100000">
                  <a:srgbClr val="5449A5">
                    <a:alpha val="0"/>
                  </a:srgbClr>
                </a:gs>
              </a:gsLst>
              <a:path path="circle">
                <a:fillToRect r="100000" b="100000"/>
              </a:path>
              <a:tileRect l="-100000" t="-10000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矩形 13"/>
          <p:cNvSpPr/>
          <p:nvPr/>
        </p:nvSpPr>
        <p:spPr>
          <a:xfrm flipH="1">
            <a:off x="759254" y="837537"/>
            <a:ext cx="10538928" cy="5436296"/>
          </a:xfrm>
          <a:prstGeom prst="rect">
            <a:avLst/>
          </a:prstGeom>
          <a:noFill/>
          <a:ln w="28575">
            <a:gradFill flip="none" rotWithShape="1">
              <a:gsLst>
                <a:gs pos="0">
                  <a:srgbClr val="5449A5"/>
                </a:gs>
                <a:gs pos="100000">
                  <a:srgbClr val="5449A5">
                    <a:alpha val="0"/>
                  </a:srgbClr>
                </a:gs>
              </a:gsLst>
              <a:path path="circle">
                <a:fillToRect r="100000" b="100000"/>
              </a:path>
              <a:tileRect l="-100000" t="-10000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文本框 14"/>
          <p:cNvSpPr txBox="1"/>
          <p:nvPr/>
        </p:nvSpPr>
        <p:spPr>
          <a:xfrm>
            <a:off x="4297142" y="1535740"/>
            <a:ext cx="3597716" cy="1200329"/>
          </a:xfrm>
          <a:prstGeom prst="rect">
            <a:avLst/>
          </a:prstGeom>
          <a:noFill/>
        </p:spPr>
        <p:txBody>
          <a:bodyPr wrap="none" rtlCol="0">
            <a:spAutoFit/>
          </a:bodyPr>
          <a:lstStyle/>
          <a:p>
            <a:pPr algn="ctr"/>
            <a:r>
              <a:rPr lang="en-US" altLang="zh-CN" sz="7200" dirty="0">
                <a:solidFill>
                  <a:srgbClr val="5449A5"/>
                </a:solidFill>
                <a:cs typeface="+mn-ea"/>
                <a:sym typeface="+mn-lt"/>
              </a:rPr>
              <a:t>PART 03</a:t>
            </a:r>
            <a:endParaRPr lang="zh-CN" altLang="en-US" sz="7200" dirty="0">
              <a:solidFill>
                <a:srgbClr val="5449A5"/>
              </a:solidFill>
              <a:cs typeface="+mn-ea"/>
              <a:sym typeface="+mn-lt"/>
            </a:endParaRPr>
          </a:p>
        </p:txBody>
      </p:sp>
      <p:sp>
        <p:nvSpPr>
          <p:cNvPr id="16" name="文本框 15"/>
          <p:cNvSpPr txBox="1"/>
          <p:nvPr/>
        </p:nvSpPr>
        <p:spPr>
          <a:xfrm>
            <a:off x="2584899" y="2632595"/>
            <a:ext cx="7091437" cy="1446550"/>
          </a:xfrm>
          <a:prstGeom prst="rect">
            <a:avLst/>
          </a:prstGeom>
          <a:noFill/>
        </p:spPr>
        <p:txBody>
          <a:bodyPr wrap="square" rtlCol="0">
            <a:spAutoFit/>
          </a:bodyPr>
          <a:lstStyle/>
          <a:p>
            <a:pPr algn="ctr"/>
            <a:r>
              <a:rPr lang="zh-CN" altLang="en-US" sz="8800" dirty="0">
                <a:solidFill>
                  <a:srgbClr val="5449A5"/>
                </a:solidFill>
                <a:cs typeface="+mn-ea"/>
                <a:sym typeface="+mn-lt"/>
              </a:rPr>
              <a:t>输入</a:t>
            </a:r>
            <a:r>
              <a:rPr lang="zh-CN" altLang="en-US" sz="8800" dirty="0">
                <a:cs typeface="+mn-ea"/>
                <a:sym typeface="+mn-lt"/>
              </a:rPr>
              <a:t>标题</a:t>
            </a:r>
            <a:r>
              <a:rPr lang="zh-CN" altLang="en-US" sz="8800" dirty="0">
                <a:solidFill>
                  <a:srgbClr val="5449A5"/>
                </a:solidFill>
                <a:cs typeface="+mn-ea"/>
                <a:sym typeface="+mn-lt"/>
              </a:rPr>
              <a:t>文字</a:t>
            </a:r>
            <a:endParaRPr lang="zh-CN" altLang="en-US" sz="8800" dirty="0">
              <a:solidFill>
                <a:srgbClr val="5449A5"/>
              </a:solidFill>
              <a:cs typeface="+mn-ea"/>
              <a:sym typeface="+mn-lt"/>
            </a:endParaRPr>
          </a:p>
        </p:txBody>
      </p:sp>
      <p:sp>
        <p:nvSpPr>
          <p:cNvPr id="17" name="矩形 16"/>
          <p:cNvSpPr/>
          <p:nvPr/>
        </p:nvSpPr>
        <p:spPr>
          <a:xfrm>
            <a:off x="2636111" y="4024630"/>
            <a:ext cx="6919774" cy="369332"/>
          </a:xfrm>
          <a:prstGeom prst="rect">
            <a:avLst/>
          </a:prstGeom>
        </p:spPr>
        <p:txBody>
          <a:bodyPr wrap="square">
            <a:spAutoFit/>
          </a:bodyPr>
          <a:lstStyle/>
          <a:p>
            <a:pPr algn="dist"/>
            <a:r>
              <a:rPr lang="en-US" altLang="zh-CN" dirty="0">
                <a:cs typeface="+mn-ea"/>
                <a:sym typeface="+mn-lt"/>
              </a:rPr>
              <a:t>QUARTERLY WORK REPORT/QUARTERLY WORK REPORT</a:t>
            </a:r>
            <a:endParaRPr lang="zh-CN" altLang="en-US" dirty="0">
              <a:cs typeface="+mn-ea"/>
              <a:sym typeface="+mn-lt"/>
            </a:endParaRPr>
          </a:p>
        </p:txBody>
      </p:sp>
      <p:sp>
        <p:nvSpPr>
          <p:cNvPr id="18" name="矩形 17"/>
          <p:cNvSpPr/>
          <p:nvPr/>
        </p:nvSpPr>
        <p:spPr>
          <a:xfrm>
            <a:off x="4840867" y="4945900"/>
            <a:ext cx="2723823" cy="369332"/>
          </a:xfrm>
          <a:prstGeom prst="rect">
            <a:avLst/>
          </a:prstGeom>
        </p:spPr>
        <p:txBody>
          <a:bodyPr wrap="none">
            <a:spAutoFit/>
          </a:bodyPr>
          <a:lstStyle/>
          <a:p>
            <a:r>
              <a:rPr lang="zh-CN" altLang="en-US" dirty="0">
                <a:cs typeface="+mn-ea"/>
                <a:sym typeface="+mn-lt"/>
              </a:rPr>
              <a:t>输入标题相关的文字描述</a:t>
            </a:r>
            <a:endParaRPr lang="zh-CN" altLang="en-US" dirty="0">
              <a:cs typeface="+mn-ea"/>
              <a:sym typeface="+mn-lt"/>
            </a:endParaRPr>
          </a:p>
        </p:txBody>
      </p:sp>
      <p:sp>
        <p:nvSpPr>
          <p:cNvPr id="19" name="矩形 18"/>
          <p:cNvSpPr/>
          <p:nvPr/>
        </p:nvSpPr>
        <p:spPr>
          <a:xfrm>
            <a:off x="3695405" y="5342219"/>
            <a:ext cx="4801186" cy="369332"/>
          </a:xfrm>
          <a:prstGeom prst="rect">
            <a:avLst/>
          </a:prstGeom>
        </p:spPr>
        <p:txBody>
          <a:bodyPr wrap="none">
            <a:spAutoFit/>
          </a:bodyPr>
          <a:lstStyle/>
          <a:p>
            <a:pPr algn="ctr"/>
            <a:r>
              <a:rPr lang="en-US" altLang="zh-CN" dirty="0">
                <a:cs typeface="+mn-ea"/>
                <a:sym typeface="+mn-lt"/>
              </a:rPr>
              <a:t>Enter a textual description related to the title</a:t>
            </a:r>
            <a:endParaRPr lang="zh-CN" altLang="en-US" dirty="0">
              <a:cs typeface="+mn-ea"/>
              <a:sym typeface="+mn-lt"/>
            </a:endParaRPr>
          </a:p>
        </p:txBody>
      </p:sp>
      <p:sp>
        <p:nvSpPr>
          <p:cNvPr id="20" name="矩形 19"/>
          <p:cNvSpPr/>
          <p:nvPr/>
        </p:nvSpPr>
        <p:spPr>
          <a:xfrm>
            <a:off x="7681141" y="5034871"/>
            <a:ext cx="651353" cy="209500"/>
          </a:xfrm>
          <a:prstGeom prst="rect">
            <a:avLst/>
          </a:prstGeom>
          <a:solidFill>
            <a:srgbClr val="5449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矩形 20"/>
          <p:cNvSpPr/>
          <p:nvPr/>
        </p:nvSpPr>
        <p:spPr>
          <a:xfrm>
            <a:off x="4073063" y="5048470"/>
            <a:ext cx="651353" cy="209500"/>
          </a:xfrm>
          <a:prstGeom prst="rect">
            <a:avLst/>
          </a:prstGeom>
          <a:solidFill>
            <a:srgbClr val="5449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işḻîḍè"/>
          <p:cNvSpPr/>
          <p:nvPr/>
        </p:nvSpPr>
        <p:spPr>
          <a:xfrm rot="2085036" flipV="1">
            <a:off x="10883578" y="5859832"/>
            <a:ext cx="829207" cy="828000"/>
          </a:xfrm>
          <a:prstGeom prst="ellipse">
            <a:avLst/>
          </a:prstGeom>
          <a:gradFill>
            <a:gsLst>
              <a:gs pos="100000">
                <a:srgbClr val="5449A5"/>
              </a:gs>
              <a:gs pos="0">
                <a:srgbClr val="5156F0">
                  <a:alpha val="0"/>
                </a:srgbClr>
              </a:gs>
            </a:gsLst>
            <a:lin ang="5400000" scaled="1"/>
          </a:gradFill>
          <a:ln w="12700" cap="flat" cmpd="sng" algn="ctr">
            <a:noFill/>
            <a:prstDash val="solid"/>
            <a:miter lim="800000"/>
          </a:ln>
          <a:effectLst/>
        </p:spPr>
        <p:txBody>
          <a:bodyPr wrap="square" rtlCol="0" anchor="ctr">
            <a:noAutofit/>
          </a:bodyPr>
          <a:lstStyle/>
          <a:p>
            <a:pPr algn="ctr"/>
            <a:endParaRPr lang="zh-CN" altLang="en-US" kern="0" dirty="0">
              <a:solidFill>
                <a:srgbClr val="FFFFFF"/>
              </a:solidFill>
              <a:cs typeface="+mn-ea"/>
              <a:sym typeface="+mn-lt"/>
            </a:endParaRPr>
          </a:p>
        </p:txBody>
      </p:sp>
      <p:sp>
        <p:nvSpPr>
          <p:cNvPr id="24" name="ïślíḍê"/>
          <p:cNvSpPr/>
          <p:nvPr/>
        </p:nvSpPr>
        <p:spPr>
          <a:xfrm flipH="1">
            <a:off x="0" y="0"/>
            <a:ext cx="1377496" cy="1205022"/>
          </a:xfrm>
          <a:custGeom>
            <a:avLst/>
            <a:gdLst>
              <a:gd name="connsiteX0" fmla="*/ 118214 w 1380218"/>
              <a:gd name="connsiteY0" fmla="*/ 0 h 1205022"/>
              <a:gd name="connsiteX1" fmla="*/ 1380218 w 1380218"/>
              <a:gd name="connsiteY1" fmla="*/ 0 h 1205022"/>
              <a:gd name="connsiteX2" fmla="*/ 1380218 w 1380218"/>
              <a:gd name="connsiteY2" fmla="*/ 941189 h 1205022"/>
              <a:gd name="connsiteX3" fmla="*/ 1354243 w 1380218"/>
              <a:gd name="connsiteY3" fmla="*/ 972671 h 1205022"/>
              <a:gd name="connsiteX4" fmla="*/ 793297 w 1380218"/>
              <a:gd name="connsiteY4" fmla="*/ 1205022 h 1205022"/>
              <a:gd name="connsiteX5" fmla="*/ 0 w 1380218"/>
              <a:gd name="connsiteY5" fmla="*/ 411725 h 1205022"/>
              <a:gd name="connsiteX6" fmla="*/ 62341 w 1380218"/>
              <a:gd name="connsiteY6" fmla="*/ 102938 h 1205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0218" h="1205022">
                <a:moveTo>
                  <a:pt x="118214" y="0"/>
                </a:moveTo>
                <a:lnTo>
                  <a:pt x="1380218" y="0"/>
                </a:lnTo>
                <a:lnTo>
                  <a:pt x="1380218" y="941189"/>
                </a:lnTo>
                <a:lnTo>
                  <a:pt x="1354243" y="972671"/>
                </a:lnTo>
                <a:cubicBezTo>
                  <a:pt x="1210684" y="1116229"/>
                  <a:pt x="1012360" y="1205022"/>
                  <a:pt x="793297" y="1205022"/>
                </a:cubicBezTo>
                <a:cubicBezTo>
                  <a:pt x="355171" y="1205022"/>
                  <a:pt x="0" y="849851"/>
                  <a:pt x="0" y="411725"/>
                </a:cubicBezTo>
                <a:cubicBezTo>
                  <a:pt x="0" y="302194"/>
                  <a:pt x="22198" y="197847"/>
                  <a:pt x="62341" y="102938"/>
                </a:cubicBezTo>
                <a:close/>
              </a:path>
            </a:pathLst>
          </a:custGeom>
          <a:gradFill>
            <a:gsLst>
              <a:gs pos="100000">
                <a:srgbClr val="5449A5"/>
              </a:gs>
              <a:gs pos="0">
                <a:srgbClr val="5156F0">
                  <a:alpha val="0"/>
                </a:srgbClr>
              </a:gs>
            </a:gsLst>
            <a:lin ang="5400000" scaled="1"/>
          </a:gradFill>
          <a:ln w="12700" cap="flat" cmpd="sng" algn="ctr">
            <a:noFill/>
            <a:prstDash val="solid"/>
            <a:miter lim="800000"/>
          </a:ln>
          <a:effectLst/>
        </p:spPr>
        <p:txBody>
          <a:bodyPr wrap="square" rtlCol="0" anchor="ctr">
            <a:noAutofit/>
          </a:bodyPr>
          <a:lstStyle/>
          <a:p>
            <a:pPr algn="ctr"/>
            <a:endParaRPr lang="zh-CN" altLang="en-US" kern="0">
              <a:solidFill>
                <a:srgbClr val="FFFFFF"/>
              </a:solidFill>
              <a:cs typeface="+mn-ea"/>
              <a:sym typeface="+mn-lt"/>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slow" p14:dur="1400" advTm="3000">
        <p14:doors dir="vert"/>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right)">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down)">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wipe(left)">
                                      <p:cBhvr>
                                        <p:cTn id="17" dur="500"/>
                                        <p:tgtEl>
                                          <p:spTgt spid="23"/>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1000"/>
                                        <p:tgtEl>
                                          <p:spTgt spid="15"/>
                                        </p:tgtEl>
                                      </p:cBhvr>
                                    </p:animEffect>
                                    <p:anim calcmode="lin" valueType="num">
                                      <p:cBhvr>
                                        <p:cTn id="23" dur="1000" fill="hold"/>
                                        <p:tgtEl>
                                          <p:spTgt spid="15"/>
                                        </p:tgtEl>
                                        <p:attrNameLst>
                                          <p:attrName>ppt_x</p:attrName>
                                        </p:attrNameLst>
                                      </p:cBhvr>
                                      <p:tavLst>
                                        <p:tav tm="0">
                                          <p:val>
                                            <p:strVal val="#ppt_x"/>
                                          </p:val>
                                        </p:tav>
                                        <p:tav tm="100000">
                                          <p:val>
                                            <p:strVal val="#ppt_x"/>
                                          </p:val>
                                        </p:tav>
                                      </p:tavLst>
                                    </p:anim>
                                    <p:anim calcmode="lin" valueType="num">
                                      <p:cBhvr>
                                        <p:cTn id="24"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37" fill="hold" grpId="0" nodeType="click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barn(outVertical)">
                                      <p:cBhvr>
                                        <p:cTn id="36" dur="500"/>
                                        <p:tgtEl>
                                          <p:spTgt spid="17"/>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grpId="0" nodeType="click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wipe(down)">
                                      <p:cBhvr>
                                        <p:cTn id="41" dur="500"/>
                                        <p:tgtEl>
                                          <p:spTgt spid="18"/>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wipe(down)">
                                      <p:cBhvr>
                                        <p:cTn id="44" dur="500"/>
                                        <p:tgtEl>
                                          <p:spTgt spid="19"/>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down)">
                                      <p:cBhvr>
                                        <p:cTn id="47" dur="500"/>
                                        <p:tgtEl>
                                          <p:spTgt spid="20"/>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wipe(down)">
                                      <p:cBhvr>
                                        <p:cTn id="50" dur="500"/>
                                        <p:tgtEl>
                                          <p:spTgt spid="21"/>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1" fill="hold" grpId="0" nodeType="click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wipe(up)">
                                      <p:cBhvr>
                                        <p:cTn id="5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p:bldP spid="16" grpId="0"/>
      <p:bldP spid="17" grpId="0"/>
      <p:bldP spid="18" grpId="0"/>
      <p:bldP spid="19" grpId="0"/>
      <p:bldP spid="20" grpId="0" animBg="1"/>
      <p:bldP spid="21" grpId="0" animBg="1"/>
      <p:bldP spid="23" grpId="0" animBg="1"/>
      <p:bldP spid="2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hart 5"/>
          <p:cNvGraphicFramePr/>
          <p:nvPr/>
        </p:nvGraphicFramePr>
        <p:xfrm>
          <a:off x="7382991" y="2866125"/>
          <a:ext cx="3026735" cy="3074191"/>
        </p:xfrm>
        <a:graphic>
          <a:graphicData uri="http://schemas.openxmlformats.org/drawingml/2006/chart">
            <c:chart xmlns:c="http://schemas.openxmlformats.org/drawingml/2006/chart" xmlns:r="http://schemas.openxmlformats.org/officeDocument/2006/relationships" r:id="rId1"/>
          </a:graphicData>
        </a:graphic>
      </p:graphicFrame>
      <p:sp>
        <p:nvSpPr>
          <p:cNvPr id="12" name="Rectangle 15"/>
          <p:cNvSpPr/>
          <p:nvPr/>
        </p:nvSpPr>
        <p:spPr>
          <a:xfrm>
            <a:off x="7382990" y="1530018"/>
            <a:ext cx="3866147" cy="1165897"/>
          </a:xfrm>
          <a:prstGeom prst="rect">
            <a:avLst/>
          </a:prstGeom>
        </p:spPr>
        <p:txBody>
          <a:bodyPr wrap="square">
            <a:spAutoFit/>
          </a:bodyPr>
          <a:lstStyle/>
          <a:p>
            <a:pPr lvl="0">
              <a:lnSpc>
                <a:spcPct val="150000"/>
              </a:lnSpc>
              <a:defRPr/>
            </a:pPr>
            <a:r>
              <a:rPr lang="zh-CN" altLang="en-US" sz="2000" b="1" cap="all" dirty="0">
                <a:solidFill>
                  <a:prstClr val="black">
                    <a:lumMod val="75000"/>
                    <a:lumOff val="25000"/>
                  </a:prstClr>
                </a:solidFill>
                <a:cs typeface="+mn-ea"/>
                <a:sym typeface="+mn-lt"/>
              </a:rPr>
              <a:t>输入小标题</a:t>
            </a:r>
            <a:endParaRPr lang="zh-CN" altLang="en-US" sz="2000" b="1" cap="all" dirty="0">
              <a:solidFill>
                <a:prstClr val="black">
                  <a:lumMod val="75000"/>
                  <a:lumOff val="25000"/>
                </a:prstClr>
              </a:solidFill>
              <a:cs typeface="+mn-ea"/>
              <a:sym typeface="+mn-lt"/>
            </a:endParaRPr>
          </a:p>
          <a:p>
            <a:pPr lvl="0">
              <a:lnSpc>
                <a:spcPct val="150000"/>
              </a:lnSpc>
            </a:pPr>
            <a:r>
              <a:rPr lang="zh-CN" altLang="en-US" sz="1400" dirty="0">
                <a:solidFill>
                  <a:prstClr val="black">
                    <a:lumMod val="75000"/>
                    <a:lumOff val="25000"/>
                  </a:prstClr>
                </a:solidFill>
                <a:cs typeface="+mn-ea"/>
                <a:sym typeface="+mn-lt"/>
              </a:rPr>
              <a:t>点击输入标题点击输入相关标题。点击输入标题。点击输入标题。</a:t>
            </a:r>
            <a:endParaRPr lang="en-US" altLang="zh-CN" sz="1400" dirty="0">
              <a:solidFill>
                <a:prstClr val="black">
                  <a:lumMod val="75000"/>
                  <a:lumOff val="25000"/>
                </a:prstClr>
              </a:solidFill>
              <a:cs typeface="+mn-ea"/>
              <a:sym typeface="+mn-lt"/>
            </a:endParaRPr>
          </a:p>
        </p:txBody>
      </p:sp>
      <p:sp>
        <p:nvSpPr>
          <p:cNvPr id="13" name="Oval 16"/>
          <p:cNvSpPr/>
          <p:nvPr/>
        </p:nvSpPr>
        <p:spPr>
          <a:xfrm>
            <a:off x="4840533" y="1639043"/>
            <a:ext cx="1860698" cy="1860698"/>
          </a:xfrm>
          <a:prstGeom prst="ellipse">
            <a:avLst/>
          </a:prstGeom>
          <a:solidFill>
            <a:srgbClr val="5449A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zh-CN" altLang="en-US" sz="2000" b="1" cap="all" dirty="0">
                <a:solidFill>
                  <a:schemeClr val="bg1"/>
                </a:solidFill>
                <a:cs typeface="+mn-ea"/>
                <a:sym typeface="+mn-lt"/>
              </a:rPr>
              <a:t>输入标题</a:t>
            </a:r>
            <a:endParaRPr lang="zh-CN" altLang="en-US" sz="2000" b="1" cap="all" dirty="0">
              <a:solidFill>
                <a:schemeClr val="bg1"/>
              </a:solidFill>
              <a:cs typeface="+mn-ea"/>
              <a:sym typeface="+mn-lt"/>
            </a:endParaRPr>
          </a:p>
        </p:txBody>
      </p:sp>
      <p:sp>
        <p:nvSpPr>
          <p:cNvPr id="14" name="Oval 17"/>
          <p:cNvSpPr/>
          <p:nvPr/>
        </p:nvSpPr>
        <p:spPr>
          <a:xfrm>
            <a:off x="4930909" y="1610228"/>
            <a:ext cx="487784" cy="487784"/>
          </a:xfrm>
          <a:prstGeom prst="ellipse">
            <a:avLst/>
          </a:prstGeom>
          <a:solidFill>
            <a:srgbClr val="D9D9D9"/>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prstClr val="white"/>
              </a:solidFill>
              <a:cs typeface="+mn-ea"/>
              <a:sym typeface="+mn-lt"/>
            </a:endParaRPr>
          </a:p>
        </p:txBody>
      </p:sp>
      <p:sp>
        <p:nvSpPr>
          <p:cNvPr id="15" name="Rectangle 19"/>
          <p:cNvSpPr/>
          <p:nvPr/>
        </p:nvSpPr>
        <p:spPr>
          <a:xfrm>
            <a:off x="4806636" y="3906734"/>
            <a:ext cx="2250090" cy="1675330"/>
          </a:xfrm>
          <a:prstGeom prst="rect">
            <a:avLst/>
          </a:prstGeom>
        </p:spPr>
        <p:txBody>
          <a:bodyPr wrap="square">
            <a:spAutoFit/>
          </a:bodyPr>
          <a:lstStyle/>
          <a:p>
            <a:pPr lvl="0">
              <a:lnSpc>
                <a:spcPct val="150000"/>
              </a:lnSpc>
            </a:pPr>
            <a:r>
              <a:rPr lang="zh-CN" altLang="en-US" sz="1400" dirty="0">
                <a:solidFill>
                  <a:prstClr val="black">
                    <a:lumMod val="75000"/>
                    <a:lumOff val="25000"/>
                  </a:prstClr>
                </a:solidFill>
                <a:cs typeface="+mn-ea"/>
                <a:sym typeface="+mn-lt"/>
              </a:rPr>
              <a:t>点击输入标题点击输入相关标题。点击输入标题。</a:t>
            </a:r>
            <a:endParaRPr lang="en-US" altLang="zh-CN" sz="1400" dirty="0">
              <a:solidFill>
                <a:prstClr val="black">
                  <a:lumMod val="75000"/>
                  <a:lumOff val="25000"/>
                </a:prstClr>
              </a:solidFill>
              <a:cs typeface="+mn-ea"/>
              <a:sym typeface="+mn-lt"/>
            </a:endParaRPr>
          </a:p>
          <a:p>
            <a:pPr lvl="0">
              <a:lnSpc>
                <a:spcPct val="150000"/>
              </a:lnSpc>
            </a:pPr>
            <a:endParaRPr lang="en-US" altLang="zh-CN" sz="1400" dirty="0">
              <a:solidFill>
                <a:prstClr val="black">
                  <a:lumMod val="75000"/>
                  <a:lumOff val="25000"/>
                </a:prstClr>
              </a:solidFill>
              <a:cs typeface="+mn-ea"/>
              <a:sym typeface="+mn-lt"/>
            </a:endParaRPr>
          </a:p>
          <a:p>
            <a:pPr>
              <a:lnSpc>
                <a:spcPct val="150000"/>
              </a:lnSpc>
            </a:pPr>
            <a:r>
              <a:rPr lang="zh-CN" altLang="en-US" sz="1400" dirty="0">
                <a:solidFill>
                  <a:prstClr val="black">
                    <a:lumMod val="75000"/>
                    <a:lumOff val="25000"/>
                  </a:prstClr>
                </a:solidFill>
                <a:cs typeface="+mn-ea"/>
                <a:sym typeface="+mn-lt"/>
              </a:rPr>
              <a:t>点击输入标题点击输入相关标题。点击输入标题。</a:t>
            </a:r>
            <a:endParaRPr lang="en-US" altLang="zh-CN" sz="1400" dirty="0">
              <a:solidFill>
                <a:prstClr val="black">
                  <a:lumMod val="75000"/>
                  <a:lumOff val="25000"/>
                </a:prstClr>
              </a:solidFill>
              <a:cs typeface="+mn-ea"/>
              <a:sym typeface="+mn-lt"/>
            </a:endParaRPr>
          </a:p>
        </p:txBody>
      </p:sp>
      <p:sp>
        <p:nvSpPr>
          <p:cNvPr id="16" name="iconfont-10774-5582327"/>
          <p:cNvSpPr>
            <a:spLocks noChangeAspect="1"/>
          </p:cNvSpPr>
          <p:nvPr/>
        </p:nvSpPr>
        <p:spPr>
          <a:xfrm>
            <a:off x="5062590" y="1765405"/>
            <a:ext cx="229452" cy="198385"/>
          </a:xfrm>
          <a:custGeom>
            <a:avLst/>
            <a:gdLst>
              <a:gd name="T0" fmla="*/ 12533 w 12800"/>
              <a:gd name="T1" fmla="*/ 10533 h 11067"/>
              <a:gd name="T2" fmla="*/ 12133 w 12800"/>
              <a:gd name="T3" fmla="*/ 10533 h 11067"/>
              <a:gd name="T4" fmla="*/ 12133 w 12800"/>
              <a:gd name="T5" fmla="*/ 1067 h 11067"/>
              <a:gd name="T6" fmla="*/ 11067 w 12800"/>
              <a:gd name="T7" fmla="*/ 0 h 11067"/>
              <a:gd name="T8" fmla="*/ 10000 w 12800"/>
              <a:gd name="T9" fmla="*/ 0 h 11067"/>
              <a:gd name="T10" fmla="*/ 8933 w 12800"/>
              <a:gd name="T11" fmla="*/ 1067 h 11067"/>
              <a:gd name="T12" fmla="*/ 8933 w 12800"/>
              <a:gd name="T13" fmla="*/ 10533 h 11067"/>
              <a:gd name="T14" fmla="*/ 8133 w 12800"/>
              <a:gd name="T15" fmla="*/ 10533 h 11067"/>
              <a:gd name="T16" fmla="*/ 8133 w 12800"/>
              <a:gd name="T17" fmla="*/ 3467 h 11067"/>
              <a:gd name="T18" fmla="*/ 7067 w 12800"/>
              <a:gd name="T19" fmla="*/ 2400 h 11067"/>
              <a:gd name="T20" fmla="*/ 6000 w 12800"/>
              <a:gd name="T21" fmla="*/ 2400 h 11067"/>
              <a:gd name="T22" fmla="*/ 4933 w 12800"/>
              <a:gd name="T23" fmla="*/ 3467 h 11067"/>
              <a:gd name="T24" fmla="*/ 4933 w 12800"/>
              <a:gd name="T25" fmla="*/ 10533 h 11067"/>
              <a:gd name="T26" fmla="*/ 4133 w 12800"/>
              <a:gd name="T27" fmla="*/ 10533 h 11067"/>
              <a:gd name="T28" fmla="*/ 4133 w 12800"/>
              <a:gd name="T29" fmla="*/ 5867 h 11067"/>
              <a:gd name="T30" fmla="*/ 3067 w 12800"/>
              <a:gd name="T31" fmla="*/ 4800 h 11067"/>
              <a:gd name="T32" fmla="*/ 2000 w 12800"/>
              <a:gd name="T33" fmla="*/ 4800 h 11067"/>
              <a:gd name="T34" fmla="*/ 933 w 12800"/>
              <a:gd name="T35" fmla="*/ 5867 h 11067"/>
              <a:gd name="T36" fmla="*/ 933 w 12800"/>
              <a:gd name="T37" fmla="*/ 10533 h 11067"/>
              <a:gd name="T38" fmla="*/ 267 w 12800"/>
              <a:gd name="T39" fmla="*/ 10533 h 11067"/>
              <a:gd name="T40" fmla="*/ 0 w 12800"/>
              <a:gd name="T41" fmla="*/ 10800 h 11067"/>
              <a:gd name="T42" fmla="*/ 267 w 12800"/>
              <a:gd name="T43" fmla="*/ 11067 h 11067"/>
              <a:gd name="T44" fmla="*/ 12533 w 12800"/>
              <a:gd name="T45" fmla="*/ 11067 h 11067"/>
              <a:gd name="T46" fmla="*/ 12800 w 12800"/>
              <a:gd name="T47" fmla="*/ 10800 h 11067"/>
              <a:gd name="T48" fmla="*/ 12533 w 12800"/>
              <a:gd name="T49" fmla="*/ 10533 h 11067"/>
              <a:gd name="T50" fmla="*/ 9467 w 12800"/>
              <a:gd name="T51" fmla="*/ 1067 h 11067"/>
              <a:gd name="T52" fmla="*/ 10000 w 12800"/>
              <a:gd name="T53" fmla="*/ 533 h 11067"/>
              <a:gd name="T54" fmla="*/ 11067 w 12800"/>
              <a:gd name="T55" fmla="*/ 533 h 11067"/>
              <a:gd name="T56" fmla="*/ 11600 w 12800"/>
              <a:gd name="T57" fmla="*/ 1067 h 11067"/>
              <a:gd name="T58" fmla="*/ 11600 w 12800"/>
              <a:gd name="T59" fmla="*/ 10400 h 11067"/>
              <a:gd name="T60" fmla="*/ 9467 w 12800"/>
              <a:gd name="T61" fmla="*/ 10400 h 11067"/>
              <a:gd name="T62" fmla="*/ 9467 w 12800"/>
              <a:gd name="T63" fmla="*/ 1067 h 11067"/>
              <a:gd name="T64" fmla="*/ 5467 w 12800"/>
              <a:gd name="T65" fmla="*/ 3467 h 11067"/>
              <a:gd name="T66" fmla="*/ 6000 w 12800"/>
              <a:gd name="T67" fmla="*/ 2933 h 11067"/>
              <a:gd name="T68" fmla="*/ 7067 w 12800"/>
              <a:gd name="T69" fmla="*/ 2933 h 11067"/>
              <a:gd name="T70" fmla="*/ 7600 w 12800"/>
              <a:gd name="T71" fmla="*/ 3467 h 11067"/>
              <a:gd name="T72" fmla="*/ 7600 w 12800"/>
              <a:gd name="T73" fmla="*/ 10400 h 11067"/>
              <a:gd name="T74" fmla="*/ 5467 w 12800"/>
              <a:gd name="T75" fmla="*/ 10400 h 11067"/>
              <a:gd name="T76" fmla="*/ 5467 w 12800"/>
              <a:gd name="T77" fmla="*/ 3467 h 11067"/>
              <a:gd name="T78" fmla="*/ 1467 w 12800"/>
              <a:gd name="T79" fmla="*/ 5867 h 11067"/>
              <a:gd name="T80" fmla="*/ 2000 w 12800"/>
              <a:gd name="T81" fmla="*/ 5333 h 11067"/>
              <a:gd name="T82" fmla="*/ 3067 w 12800"/>
              <a:gd name="T83" fmla="*/ 5333 h 11067"/>
              <a:gd name="T84" fmla="*/ 3600 w 12800"/>
              <a:gd name="T85" fmla="*/ 5867 h 11067"/>
              <a:gd name="T86" fmla="*/ 3600 w 12800"/>
              <a:gd name="T87" fmla="*/ 10400 h 11067"/>
              <a:gd name="T88" fmla="*/ 1467 w 12800"/>
              <a:gd name="T89" fmla="*/ 10400 h 11067"/>
              <a:gd name="T90" fmla="*/ 1467 w 12800"/>
              <a:gd name="T91" fmla="*/ 5867 h 11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800" h="11067">
                <a:moveTo>
                  <a:pt x="12533" y="10533"/>
                </a:moveTo>
                <a:lnTo>
                  <a:pt x="12133" y="10533"/>
                </a:lnTo>
                <a:lnTo>
                  <a:pt x="12133" y="1067"/>
                </a:lnTo>
                <a:cubicBezTo>
                  <a:pt x="12133" y="480"/>
                  <a:pt x="11653" y="0"/>
                  <a:pt x="11067" y="0"/>
                </a:cubicBezTo>
                <a:lnTo>
                  <a:pt x="10000" y="0"/>
                </a:lnTo>
                <a:cubicBezTo>
                  <a:pt x="9413" y="0"/>
                  <a:pt x="8933" y="480"/>
                  <a:pt x="8933" y="1067"/>
                </a:cubicBezTo>
                <a:lnTo>
                  <a:pt x="8933" y="10533"/>
                </a:lnTo>
                <a:lnTo>
                  <a:pt x="8133" y="10533"/>
                </a:lnTo>
                <a:lnTo>
                  <a:pt x="8133" y="3467"/>
                </a:lnTo>
                <a:cubicBezTo>
                  <a:pt x="8133" y="2880"/>
                  <a:pt x="7653" y="2400"/>
                  <a:pt x="7067" y="2400"/>
                </a:cubicBezTo>
                <a:lnTo>
                  <a:pt x="6000" y="2400"/>
                </a:lnTo>
                <a:cubicBezTo>
                  <a:pt x="5413" y="2400"/>
                  <a:pt x="4933" y="2880"/>
                  <a:pt x="4933" y="3467"/>
                </a:cubicBezTo>
                <a:lnTo>
                  <a:pt x="4933" y="10533"/>
                </a:lnTo>
                <a:lnTo>
                  <a:pt x="4133" y="10533"/>
                </a:lnTo>
                <a:lnTo>
                  <a:pt x="4133" y="5867"/>
                </a:lnTo>
                <a:cubicBezTo>
                  <a:pt x="4133" y="5280"/>
                  <a:pt x="3653" y="4800"/>
                  <a:pt x="3067" y="4800"/>
                </a:cubicBezTo>
                <a:lnTo>
                  <a:pt x="2000" y="4800"/>
                </a:lnTo>
                <a:cubicBezTo>
                  <a:pt x="1413" y="4800"/>
                  <a:pt x="933" y="5280"/>
                  <a:pt x="933" y="5867"/>
                </a:cubicBezTo>
                <a:lnTo>
                  <a:pt x="933" y="10533"/>
                </a:lnTo>
                <a:lnTo>
                  <a:pt x="267" y="10533"/>
                </a:lnTo>
                <a:cubicBezTo>
                  <a:pt x="107" y="10533"/>
                  <a:pt x="0" y="10640"/>
                  <a:pt x="0" y="10800"/>
                </a:cubicBezTo>
                <a:cubicBezTo>
                  <a:pt x="0" y="10960"/>
                  <a:pt x="107" y="11067"/>
                  <a:pt x="267" y="11067"/>
                </a:cubicBezTo>
                <a:lnTo>
                  <a:pt x="12533" y="11067"/>
                </a:lnTo>
                <a:cubicBezTo>
                  <a:pt x="12693" y="11067"/>
                  <a:pt x="12800" y="10960"/>
                  <a:pt x="12800" y="10800"/>
                </a:cubicBezTo>
                <a:cubicBezTo>
                  <a:pt x="12800" y="10640"/>
                  <a:pt x="12693" y="10533"/>
                  <a:pt x="12533" y="10533"/>
                </a:cubicBezTo>
                <a:close/>
                <a:moveTo>
                  <a:pt x="9467" y="1067"/>
                </a:moveTo>
                <a:cubicBezTo>
                  <a:pt x="9467" y="773"/>
                  <a:pt x="9707" y="533"/>
                  <a:pt x="10000" y="533"/>
                </a:cubicBezTo>
                <a:lnTo>
                  <a:pt x="11067" y="533"/>
                </a:lnTo>
                <a:cubicBezTo>
                  <a:pt x="11360" y="533"/>
                  <a:pt x="11600" y="773"/>
                  <a:pt x="11600" y="1067"/>
                </a:cubicBezTo>
                <a:lnTo>
                  <a:pt x="11600" y="10400"/>
                </a:lnTo>
                <a:lnTo>
                  <a:pt x="9467" y="10400"/>
                </a:lnTo>
                <a:lnTo>
                  <a:pt x="9467" y="1067"/>
                </a:lnTo>
                <a:close/>
                <a:moveTo>
                  <a:pt x="5467" y="3467"/>
                </a:moveTo>
                <a:cubicBezTo>
                  <a:pt x="5467" y="3173"/>
                  <a:pt x="5707" y="2933"/>
                  <a:pt x="6000" y="2933"/>
                </a:cubicBezTo>
                <a:lnTo>
                  <a:pt x="7067" y="2933"/>
                </a:lnTo>
                <a:cubicBezTo>
                  <a:pt x="7360" y="2933"/>
                  <a:pt x="7600" y="3173"/>
                  <a:pt x="7600" y="3467"/>
                </a:cubicBezTo>
                <a:lnTo>
                  <a:pt x="7600" y="10400"/>
                </a:lnTo>
                <a:lnTo>
                  <a:pt x="5467" y="10400"/>
                </a:lnTo>
                <a:lnTo>
                  <a:pt x="5467" y="3467"/>
                </a:lnTo>
                <a:close/>
                <a:moveTo>
                  <a:pt x="1467" y="5867"/>
                </a:moveTo>
                <a:cubicBezTo>
                  <a:pt x="1467" y="5573"/>
                  <a:pt x="1707" y="5333"/>
                  <a:pt x="2000" y="5333"/>
                </a:cubicBezTo>
                <a:lnTo>
                  <a:pt x="3067" y="5333"/>
                </a:lnTo>
                <a:cubicBezTo>
                  <a:pt x="3360" y="5333"/>
                  <a:pt x="3600" y="5573"/>
                  <a:pt x="3600" y="5867"/>
                </a:cubicBezTo>
                <a:lnTo>
                  <a:pt x="3600" y="10400"/>
                </a:lnTo>
                <a:lnTo>
                  <a:pt x="1467" y="10400"/>
                </a:lnTo>
                <a:lnTo>
                  <a:pt x="1467" y="586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pic>
        <p:nvPicPr>
          <p:cNvPr id="18" name="图片 17"/>
          <p:cNvPicPr>
            <a:picLocks noChangeAspect="1"/>
          </p:cNvPicPr>
          <p:nvPr/>
        </p:nvPicPr>
        <p:blipFill rotWithShape="1">
          <a:blip r:embed="rId2" cstate="screen"/>
          <a:srcRect/>
          <a:stretch>
            <a:fillRect/>
          </a:stretch>
        </p:blipFill>
        <p:spPr>
          <a:xfrm>
            <a:off x="1387940" y="1582058"/>
            <a:ext cx="3027766" cy="414571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advTm="3000">
        <p14:switch dir="r"/>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500" fill="hold"/>
                                        <p:tgtEl>
                                          <p:spTgt spid="9"/>
                                        </p:tgtEl>
                                        <p:attrNameLst>
                                          <p:attrName>ppt_w</p:attrName>
                                        </p:attrNameLst>
                                      </p:cBhvr>
                                      <p:tavLst>
                                        <p:tav tm="0">
                                          <p:val>
                                            <p:fltVal val="0"/>
                                          </p:val>
                                        </p:tav>
                                        <p:tav tm="100000">
                                          <p:val>
                                            <p:strVal val="#ppt_w"/>
                                          </p:val>
                                        </p:tav>
                                      </p:tavLst>
                                    </p:anim>
                                    <p:anim calcmode="lin" valueType="num">
                                      <p:cBhvr>
                                        <p:cTn id="12" dur="500" fill="hold"/>
                                        <p:tgtEl>
                                          <p:spTgt spid="9"/>
                                        </p:tgtEl>
                                        <p:attrNameLst>
                                          <p:attrName>ppt_h</p:attrName>
                                        </p:attrNameLst>
                                      </p:cBhvr>
                                      <p:tavLst>
                                        <p:tav tm="0">
                                          <p:val>
                                            <p:fltVal val="0"/>
                                          </p:val>
                                        </p:tav>
                                        <p:tav tm="100000">
                                          <p:val>
                                            <p:strVal val="#ppt_h"/>
                                          </p:val>
                                        </p:tav>
                                      </p:tavLst>
                                    </p:anim>
                                    <p:animEffect transition="in" filter="fade">
                                      <p:cBhvr>
                                        <p:cTn id="13" dur="500"/>
                                        <p:tgtEl>
                                          <p:spTgt spid="9"/>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p:cTn id="16" dur="500" fill="hold"/>
                                        <p:tgtEl>
                                          <p:spTgt spid="12"/>
                                        </p:tgtEl>
                                        <p:attrNameLst>
                                          <p:attrName>ppt_w</p:attrName>
                                        </p:attrNameLst>
                                      </p:cBhvr>
                                      <p:tavLst>
                                        <p:tav tm="0">
                                          <p:val>
                                            <p:fltVal val="0"/>
                                          </p:val>
                                        </p:tav>
                                        <p:tav tm="100000">
                                          <p:val>
                                            <p:strVal val="#ppt_w"/>
                                          </p:val>
                                        </p:tav>
                                      </p:tavLst>
                                    </p:anim>
                                    <p:anim calcmode="lin" valueType="num">
                                      <p:cBhvr>
                                        <p:cTn id="17" dur="500" fill="hold"/>
                                        <p:tgtEl>
                                          <p:spTgt spid="12"/>
                                        </p:tgtEl>
                                        <p:attrNameLst>
                                          <p:attrName>ppt_h</p:attrName>
                                        </p:attrNameLst>
                                      </p:cBhvr>
                                      <p:tavLst>
                                        <p:tav tm="0">
                                          <p:val>
                                            <p:fltVal val="0"/>
                                          </p:val>
                                        </p:tav>
                                        <p:tav tm="100000">
                                          <p:val>
                                            <p:strVal val="#ppt_h"/>
                                          </p:val>
                                        </p:tav>
                                      </p:tavLst>
                                    </p:anim>
                                    <p:animEffect transition="in" filter="fade">
                                      <p:cBhvr>
                                        <p:cTn id="18" dur="500"/>
                                        <p:tgtEl>
                                          <p:spTgt spid="12"/>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fltVal val="0"/>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animEffect transition="in" filter="fade">
                                      <p:cBhvr>
                                        <p:cTn id="23" dur="500"/>
                                        <p:tgtEl>
                                          <p:spTgt spid="13"/>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p:cTn id="26" dur="500" fill="hold"/>
                                        <p:tgtEl>
                                          <p:spTgt spid="14"/>
                                        </p:tgtEl>
                                        <p:attrNameLst>
                                          <p:attrName>ppt_w</p:attrName>
                                        </p:attrNameLst>
                                      </p:cBhvr>
                                      <p:tavLst>
                                        <p:tav tm="0">
                                          <p:val>
                                            <p:fltVal val="0"/>
                                          </p:val>
                                        </p:tav>
                                        <p:tav tm="100000">
                                          <p:val>
                                            <p:strVal val="#ppt_w"/>
                                          </p:val>
                                        </p:tav>
                                      </p:tavLst>
                                    </p:anim>
                                    <p:anim calcmode="lin" valueType="num">
                                      <p:cBhvr>
                                        <p:cTn id="27" dur="500" fill="hold"/>
                                        <p:tgtEl>
                                          <p:spTgt spid="14"/>
                                        </p:tgtEl>
                                        <p:attrNameLst>
                                          <p:attrName>ppt_h</p:attrName>
                                        </p:attrNameLst>
                                      </p:cBhvr>
                                      <p:tavLst>
                                        <p:tav tm="0">
                                          <p:val>
                                            <p:fltVal val="0"/>
                                          </p:val>
                                        </p:tav>
                                        <p:tav tm="100000">
                                          <p:val>
                                            <p:strVal val="#ppt_h"/>
                                          </p:val>
                                        </p:tav>
                                      </p:tavLst>
                                    </p:anim>
                                    <p:animEffect transition="in" filter="fade">
                                      <p:cBhvr>
                                        <p:cTn id="28" dur="500"/>
                                        <p:tgtEl>
                                          <p:spTgt spid="14"/>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p:cTn id="36" dur="500" fill="hold"/>
                                        <p:tgtEl>
                                          <p:spTgt spid="16"/>
                                        </p:tgtEl>
                                        <p:attrNameLst>
                                          <p:attrName>ppt_w</p:attrName>
                                        </p:attrNameLst>
                                      </p:cBhvr>
                                      <p:tavLst>
                                        <p:tav tm="0">
                                          <p:val>
                                            <p:fltVal val="0"/>
                                          </p:val>
                                        </p:tav>
                                        <p:tav tm="100000">
                                          <p:val>
                                            <p:strVal val="#ppt_w"/>
                                          </p:val>
                                        </p:tav>
                                      </p:tavLst>
                                    </p:anim>
                                    <p:anim calcmode="lin" valueType="num">
                                      <p:cBhvr>
                                        <p:cTn id="37" dur="500" fill="hold"/>
                                        <p:tgtEl>
                                          <p:spTgt spid="16"/>
                                        </p:tgtEl>
                                        <p:attrNameLst>
                                          <p:attrName>ppt_h</p:attrName>
                                        </p:attrNameLst>
                                      </p:cBhvr>
                                      <p:tavLst>
                                        <p:tav tm="0">
                                          <p:val>
                                            <p:fltVal val="0"/>
                                          </p:val>
                                        </p:tav>
                                        <p:tav tm="100000">
                                          <p:val>
                                            <p:strVal val="#ppt_h"/>
                                          </p:val>
                                        </p:tav>
                                      </p:tavLst>
                                    </p:anim>
                                    <p:animEffect transition="in" filter="fade">
                                      <p:cBhvr>
                                        <p:cTn id="3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P spid="12" grpId="0"/>
      <p:bldP spid="13" grpId="0" animBg="1"/>
      <p:bldP spid="14" grpId="0" animBg="1"/>
      <p:bldP spid="15" grpId="0"/>
      <p:bldP spid="1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13"/>
          <p:cNvSpPr>
            <a:spLocks noEditPoints="1"/>
          </p:cNvSpPr>
          <p:nvPr/>
        </p:nvSpPr>
        <p:spPr bwMode="auto">
          <a:xfrm>
            <a:off x="1242102" y="1360686"/>
            <a:ext cx="2923181" cy="3455962"/>
          </a:xfrm>
          <a:custGeom>
            <a:avLst/>
            <a:gdLst>
              <a:gd name="T0" fmla="*/ 774 w 1058"/>
              <a:gd name="T1" fmla="*/ 1252 h 1252"/>
              <a:gd name="T2" fmla="*/ 283 w 1058"/>
              <a:gd name="T3" fmla="*/ 1252 h 1252"/>
              <a:gd name="T4" fmla="*/ 248 w 1058"/>
              <a:gd name="T5" fmla="*/ 1218 h 1252"/>
              <a:gd name="T6" fmla="*/ 142 w 1058"/>
              <a:gd name="T7" fmla="*/ 887 h 1252"/>
              <a:gd name="T8" fmla="*/ 110 w 1058"/>
              <a:gd name="T9" fmla="*/ 831 h 1252"/>
              <a:gd name="T10" fmla="*/ 0 w 1058"/>
              <a:gd name="T11" fmla="*/ 529 h 1252"/>
              <a:gd name="T12" fmla="*/ 529 w 1058"/>
              <a:gd name="T13" fmla="*/ 0 h 1252"/>
              <a:gd name="T14" fmla="*/ 1058 w 1058"/>
              <a:gd name="T15" fmla="*/ 529 h 1252"/>
              <a:gd name="T16" fmla="*/ 947 w 1058"/>
              <a:gd name="T17" fmla="*/ 831 h 1252"/>
              <a:gd name="T18" fmla="*/ 916 w 1058"/>
              <a:gd name="T19" fmla="*/ 887 h 1252"/>
              <a:gd name="T20" fmla="*/ 810 w 1058"/>
              <a:gd name="T21" fmla="*/ 1218 h 1252"/>
              <a:gd name="T22" fmla="*/ 774 w 1058"/>
              <a:gd name="T23" fmla="*/ 1252 h 1252"/>
              <a:gd name="T24" fmla="*/ 315 w 1058"/>
              <a:gd name="T25" fmla="*/ 1180 h 1252"/>
              <a:gd name="T26" fmla="*/ 742 w 1058"/>
              <a:gd name="T27" fmla="*/ 1180 h 1252"/>
              <a:gd name="T28" fmla="*/ 851 w 1058"/>
              <a:gd name="T29" fmla="*/ 857 h 1252"/>
              <a:gd name="T30" fmla="*/ 885 w 1058"/>
              <a:gd name="T31" fmla="*/ 794 h 1252"/>
              <a:gd name="T32" fmla="*/ 986 w 1058"/>
              <a:gd name="T33" fmla="*/ 529 h 1252"/>
              <a:gd name="T34" fmla="*/ 529 w 1058"/>
              <a:gd name="T35" fmla="*/ 72 h 1252"/>
              <a:gd name="T36" fmla="*/ 72 w 1058"/>
              <a:gd name="T37" fmla="*/ 529 h 1252"/>
              <a:gd name="T38" fmla="*/ 172 w 1058"/>
              <a:gd name="T39" fmla="*/ 794 h 1252"/>
              <a:gd name="T40" fmla="*/ 207 w 1058"/>
              <a:gd name="T41" fmla="*/ 857 h 1252"/>
              <a:gd name="T42" fmla="*/ 315 w 1058"/>
              <a:gd name="T43" fmla="*/ 1180 h 1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58" h="1252">
                <a:moveTo>
                  <a:pt x="774" y="1252"/>
                </a:moveTo>
                <a:cubicBezTo>
                  <a:pt x="283" y="1252"/>
                  <a:pt x="283" y="1252"/>
                  <a:pt x="283" y="1252"/>
                </a:cubicBezTo>
                <a:cubicBezTo>
                  <a:pt x="264" y="1252"/>
                  <a:pt x="249" y="1237"/>
                  <a:pt x="248" y="1218"/>
                </a:cubicBezTo>
                <a:cubicBezTo>
                  <a:pt x="247" y="1217"/>
                  <a:pt x="239" y="1097"/>
                  <a:pt x="142" y="887"/>
                </a:cubicBezTo>
                <a:cubicBezTo>
                  <a:pt x="135" y="873"/>
                  <a:pt x="123" y="853"/>
                  <a:pt x="110" y="831"/>
                </a:cubicBezTo>
                <a:cubicBezTo>
                  <a:pt x="66" y="755"/>
                  <a:pt x="0" y="640"/>
                  <a:pt x="0" y="529"/>
                </a:cubicBezTo>
                <a:cubicBezTo>
                  <a:pt x="0" y="238"/>
                  <a:pt x="237" y="0"/>
                  <a:pt x="529" y="0"/>
                </a:cubicBezTo>
                <a:cubicBezTo>
                  <a:pt x="820" y="0"/>
                  <a:pt x="1058" y="238"/>
                  <a:pt x="1058" y="529"/>
                </a:cubicBezTo>
                <a:cubicBezTo>
                  <a:pt x="1058" y="640"/>
                  <a:pt x="991" y="755"/>
                  <a:pt x="947" y="831"/>
                </a:cubicBezTo>
                <a:cubicBezTo>
                  <a:pt x="934" y="853"/>
                  <a:pt x="923" y="873"/>
                  <a:pt x="916" y="887"/>
                </a:cubicBezTo>
                <a:cubicBezTo>
                  <a:pt x="818" y="1097"/>
                  <a:pt x="810" y="1217"/>
                  <a:pt x="810" y="1218"/>
                </a:cubicBezTo>
                <a:cubicBezTo>
                  <a:pt x="809" y="1237"/>
                  <a:pt x="793" y="1252"/>
                  <a:pt x="774" y="1252"/>
                </a:cubicBezTo>
                <a:close/>
                <a:moveTo>
                  <a:pt x="315" y="1180"/>
                </a:moveTo>
                <a:cubicBezTo>
                  <a:pt x="742" y="1180"/>
                  <a:pt x="742" y="1180"/>
                  <a:pt x="742" y="1180"/>
                </a:cubicBezTo>
                <a:cubicBezTo>
                  <a:pt x="751" y="1127"/>
                  <a:pt x="776" y="1017"/>
                  <a:pt x="851" y="857"/>
                </a:cubicBezTo>
                <a:cubicBezTo>
                  <a:pt x="859" y="840"/>
                  <a:pt x="871" y="819"/>
                  <a:pt x="885" y="794"/>
                </a:cubicBezTo>
                <a:cubicBezTo>
                  <a:pt x="928" y="721"/>
                  <a:pt x="986" y="621"/>
                  <a:pt x="986" y="529"/>
                </a:cubicBezTo>
                <a:cubicBezTo>
                  <a:pt x="986" y="277"/>
                  <a:pt x="781" y="72"/>
                  <a:pt x="529" y="72"/>
                </a:cubicBezTo>
                <a:cubicBezTo>
                  <a:pt x="277" y="72"/>
                  <a:pt x="72" y="277"/>
                  <a:pt x="72" y="529"/>
                </a:cubicBezTo>
                <a:cubicBezTo>
                  <a:pt x="72" y="621"/>
                  <a:pt x="130" y="721"/>
                  <a:pt x="172" y="794"/>
                </a:cubicBezTo>
                <a:cubicBezTo>
                  <a:pt x="187" y="819"/>
                  <a:pt x="199" y="840"/>
                  <a:pt x="207" y="857"/>
                </a:cubicBezTo>
                <a:cubicBezTo>
                  <a:pt x="281" y="1017"/>
                  <a:pt x="307" y="1127"/>
                  <a:pt x="315" y="1180"/>
                </a:cubicBezTo>
                <a:close/>
              </a:path>
            </a:pathLst>
          </a:custGeom>
          <a:solidFill>
            <a:schemeClr val="accent1"/>
          </a:solidFill>
          <a:ln>
            <a:noFill/>
          </a:ln>
        </p:spPr>
        <p:txBody>
          <a:bodyPr vert="horz" wrap="square" lIns="91435" tIns="45718" rIns="91435" bIns="45718" numCol="1" anchor="t" anchorCtr="0" compatLnSpc="1"/>
          <a:lstStyle/>
          <a:p>
            <a:pPr algn="just" defTabSz="866775" fontAlgn="base">
              <a:lnSpc>
                <a:spcPct val="120000"/>
              </a:lnSpc>
            </a:pPr>
            <a:endParaRPr lang="id-ID" sz="760" dirty="0">
              <a:solidFill>
                <a:prstClr val="black"/>
              </a:solidFill>
              <a:cs typeface="+mn-ea"/>
              <a:sym typeface="+mn-lt"/>
            </a:endParaRPr>
          </a:p>
        </p:txBody>
      </p:sp>
      <p:sp>
        <p:nvSpPr>
          <p:cNvPr id="39" name="Freeform 16"/>
          <p:cNvSpPr>
            <a:spLocks noEditPoints="1"/>
          </p:cNvSpPr>
          <p:nvPr/>
        </p:nvSpPr>
        <p:spPr bwMode="auto">
          <a:xfrm>
            <a:off x="1955837" y="5047605"/>
            <a:ext cx="1494000" cy="1198362"/>
          </a:xfrm>
          <a:custGeom>
            <a:avLst/>
            <a:gdLst>
              <a:gd name="T0" fmla="*/ 495 w 541"/>
              <a:gd name="T1" fmla="*/ 223 h 434"/>
              <a:gd name="T2" fmla="*/ 540 w 541"/>
              <a:gd name="T3" fmla="*/ 168 h 434"/>
              <a:gd name="T4" fmla="*/ 494 w 541"/>
              <a:gd name="T5" fmla="*/ 112 h 434"/>
              <a:gd name="T6" fmla="*/ 540 w 541"/>
              <a:gd name="T7" fmla="*/ 57 h 434"/>
              <a:gd name="T8" fmla="*/ 483 w 541"/>
              <a:gd name="T9" fmla="*/ 0 h 434"/>
              <a:gd name="T10" fmla="*/ 56 w 541"/>
              <a:gd name="T11" fmla="*/ 0 h 434"/>
              <a:gd name="T12" fmla="*/ 0 w 541"/>
              <a:gd name="T13" fmla="*/ 56 h 434"/>
              <a:gd name="T14" fmla="*/ 46 w 541"/>
              <a:gd name="T15" fmla="*/ 112 h 434"/>
              <a:gd name="T16" fmla="*/ 0 w 541"/>
              <a:gd name="T17" fmla="*/ 167 h 434"/>
              <a:gd name="T18" fmla="*/ 46 w 541"/>
              <a:gd name="T19" fmla="*/ 223 h 434"/>
              <a:gd name="T20" fmla="*/ 1 w 541"/>
              <a:gd name="T21" fmla="*/ 278 h 434"/>
              <a:gd name="T22" fmla="*/ 57 w 541"/>
              <a:gd name="T23" fmla="*/ 334 h 434"/>
              <a:gd name="T24" fmla="*/ 157 w 541"/>
              <a:gd name="T25" fmla="*/ 334 h 434"/>
              <a:gd name="T26" fmla="*/ 161 w 541"/>
              <a:gd name="T27" fmla="*/ 351 h 434"/>
              <a:gd name="T28" fmla="*/ 272 w 541"/>
              <a:gd name="T29" fmla="*/ 433 h 434"/>
              <a:gd name="T30" fmla="*/ 383 w 541"/>
              <a:gd name="T31" fmla="*/ 335 h 434"/>
              <a:gd name="T32" fmla="*/ 484 w 541"/>
              <a:gd name="T33" fmla="*/ 335 h 434"/>
              <a:gd name="T34" fmla="*/ 541 w 541"/>
              <a:gd name="T35" fmla="*/ 278 h 434"/>
              <a:gd name="T36" fmla="*/ 495 w 541"/>
              <a:gd name="T37" fmla="*/ 223 h 434"/>
              <a:gd name="T38" fmla="*/ 423 w 541"/>
              <a:gd name="T39" fmla="*/ 241 h 434"/>
              <a:gd name="T40" fmla="*/ 118 w 541"/>
              <a:gd name="T41" fmla="*/ 241 h 434"/>
              <a:gd name="T42" fmla="*/ 104 w 541"/>
              <a:gd name="T43" fmla="*/ 227 h 434"/>
              <a:gd name="T44" fmla="*/ 118 w 541"/>
              <a:gd name="T45" fmla="*/ 213 h 434"/>
              <a:gd name="T46" fmla="*/ 423 w 541"/>
              <a:gd name="T47" fmla="*/ 213 h 434"/>
              <a:gd name="T48" fmla="*/ 437 w 541"/>
              <a:gd name="T49" fmla="*/ 227 h 434"/>
              <a:gd name="T50" fmla="*/ 423 w 541"/>
              <a:gd name="T51" fmla="*/ 241 h 434"/>
              <a:gd name="T52" fmla="*/ 423 w 541"/>
              <a:gd name="T53" fmla="*/ 116 h 434"/>
              <a:gd name="T54" fmla="*/ 118 w 541"/>
              <a:gd name="T55" fmla="*/ 116 h 434"/>
              <a:gd name="T56" fmla="*/ 104 w 541"/>
              <a:gd name="T57" fmla="*/ 102 h 434"/>
              <a:gd name="T58" fmla="*/ 118 w 541"/>
              <a:gd name="T59" fmla="*/ 88 h 434"/>
              <a:gd name="T60" fmla="*/ 423 w 541"/>
              <a:gd name="T61" fmla="*/ 88 h 434"/>
              <a:gd name="T62" fmla="*/ 437 w 541"/>
              <a:gd name="T63" fmla="*/ 102 h 434"/>
              <a:gd name="T64" fmla="*/ 423 w 541"/>
              <a:gd name="T65" fmla="*/ 116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41" h="434">
                <a:moveTo>
                  <a:pt x="495" y="223"/>
                </a:moveTo>
                <a:cubicBezTo>
                  <a:pt x="521" y="218"/>
                  <a:pt x="540" y="195"/>
                  <a:pt x="540" y="168"/>
                </a:cubicBezTo>
                <a:cubicBezTo>
                  <a:pt x="540" y="140"/>
                  <a:pt x="520" y="117"/>
                  <a:pt x="494" y="112"/>
                </a:cubicBezTo>
                <a:cubicBezTo>
                  <a:pt x="520" y="107"/>
                  <a:pt x="540" y="84"/>
                  <a:pt x="540" y="57"/>
                </a:cubicBezTo>
                <a:cubicBezTo>
                  <a:pt x="540" y="26"/>
                  <a:pt x="514" y="0"/>
                  <a:pt x="483" y="0"/>
                </a:cubicBezTo>
                <a:cubicBezTo>
                  <a:pt x="56" y="0"/>
                  <a:pt x="56" y="0"/>
                  <a:pt x="56" y="0"/>
                </a:cubicBezTo>
                <a:cubicBezTo>
                  <a:pt x="25" y="0"/>
                  <a:pt x="0" y="25"/>
                  <a:pt x="0" y="56"/>
                </a:cubicBezTo>
                <a:cubicBezTo>
                  <a:pt x="0" y="84"/>
                  <a:pt x="20" y="107"/>
                  <a:pt x="46" y="112"/>
                </a:cubicBezTo>
                <a:cubicBezTo>
                  <a:pt x="20" y="117"/>
                  <a:pt x="0" y="140"/>
                  <a:pt x="0" y="167"/>
                </a:cubicBezTo>
                <a:cubicBezTo>
                  <a:pt x="0" y="195"/>
                  <a:pt x="20" y="218"/>
                  <a:pt x="46" y="223"/>
                </a:cubicBezTo>
                <a:cubicBezTo>
                  <a:pt x="20" y="228"/>
                  <a:pt x="1" y="250"/>
                  <a:pt x="1" y="278"/>
                </a:cubicBezTo>
                <a:cubicBezTo>
                  <a:pt x="1" y="309"/>
                  <a:pt x="26" y="334"/>
                  <a:pt x="57" y="334"/>
                </a:cubicBezTo>
                <a:cubicBezTo>
                  <a:pt x="157" y="334"/>
                  <a:pt x="157" y="334"/>
                  <a:pt x="157" y="334"/>
                </a:cubicBezTo>
                <a:cubicBezTo>
                  <a:pt x="158" y="340"/>
                  <a:pt x="159" y="345"/>
                  <a:pt x="161" y="351"/>
                </a:cubicBezTo>
                <a:cubicBezTo>
                  <a:pt x="175" y="399"/>
                  <a:pt x="219" y="434"/>
                  <a:pt x="272" y="433"/>
                </a:cubicBezTo>
                <a:cubicBezTo>
                  <a:pt x="331" y="433"/>
                  <a:pt x="380" y="392"/>
                  <a:pt x="383" y="335"/>
                </a:cubicBezTo>
                <a:cubicBezTo>
                  <a:pt x="484" y="335"/>
                  <a:pt x="484" y="335"/>
                  <a:pt x="484" y="335"/>
                </a:cubicBezTo>
                <a:cubicBezTo>
                  <a:pt x="515" y="335"/>
                  <a:pt x="541" y="309"/>
                  <a:pt x="541" y="278"/>
                </a:cubicBezTo>
                <a:cubicBezTo>
                  <a:pt x="541" y="251"/>
                  <a:pt x="521" y="228"/>
                  <a:pt x="495" y="223"/>
                </a:cubicBezTo>
                <a:close/>
                <a:moveTo>
                  <a:pt x="423" y="241"/>
                </a:moveTo>
                <a:cubicBezTo>
                  <a:pt x="118" y="241"/>
                  <a:pt x="118" y="241"/>
                  <a:pt x="118" y="241"/>
                </a:cubicBezTo>
                <a:cubicBezTo>
                  <a:pt x="110" y="241"/>
                  <a:pt x="104" y="234"/>
                  <a:pt x="104" y="227"/>
                </a:cubicBezTo>
                <a:cubicBezTo>
                  <a:pt x="104" y="219"/>
                  <a:pt x="110" y="213"/>
                  <a:pt x="118" y="213"/>
                </a:cubicBezTo>
                <a:cubicBezTo>
                  <a:pt x="423" y="213"/>
                  <a:pt x="423" y="213"/>
                  <a:pt x="423" y="213"/>
                </a:cubicBezTo>
                <a:cubicBezTo>
                  <a:pt x="431" y="213"/>
                  <a:pt x="437" y="219"/>
                  <a:pt x="437" y="227"/>
                </a:cubicBezTo>
                <a:cubicBezTo>
                  <a:pt x="437" y="234"/>
                  <a:pt x="431" y="241"/>
                  <a:pt x="423" y="241"/>
                </a:cubicBezTo>
                <a:close/>
                <a:moveTo>
                  <a:pt x="423" y="116"/>
                </a:moveTo>
                <a:cubicBezTo>
                  <a:pt x="118" y="116"/>
                  <a:pt x="118" y="116"/>
                  <a:pt x="118" y="116"/>
                </a:cubicBezTo>
                <a:cubicBezTo>
                  <a:pt x="110" y="116"/>
                  <a:pt x="104" y="110"/>
                  <a:pt x="104" y="102"/>
                </a:cubicBezTo>
                <a:cubicBezTo>
                  <a:pt x="104" y="95"/>
                  <a:pt x="110" y="88"/>
                  <a:pt x="118" y="88"/>
                </a:cubicBezTo>
                <a:cubicBezTo>
                  <a:pt x="423" y="88"/>
                  <a:pt x="423" y="88"/>
                  <a:pt x="423" y="88"/>
                </a:cubicBezTo>
                <a:cubicBezTo>
                  <a:pt x="431" y="88"/>
                  <a:pt x="437" y="95"/>
                  <a:pt x="437" y="102"/>
                </a:cubicBezTo>
                <a:cubicBezTo>
                  <a:pt x="437" y="110"/>
                  <a:pt x="431" y="116"/>
                  <a:pt x="423" y="116"/>
                </a:cubicBezTo>
                <a:close/>
              </a:path>
            </a:pathLst>
          </a:custGeom>
          <a:solidFill>
            <a:schemeClr val="accent1"/>
          </a:solidFill>
          <a:ln>
            <a:noFill/>
          </a:ln>
        </p:spPr>
        <p:txBody>
          <a:bodyPr vert="horz" wrap="square" lIns="91435" tIns="45718" rIns="91435" bIns="45718" numCol="1" anchor="t" anchorCtr="0" compatLnSpc="1"/>
          <a:lstStyle/>
          <a:p>
            <a:pPr algn="just" defTabSz="866775" fontAlgn="base">
              <a:lnSpc>
                <a:spcPct val="120000"/>
              </a:lnSpc>
            </a:pPr>
            <a:endParaRPr lang="id-ID" sz="760" dirty="0">
              <a:solidFill>
                <a:prstClr val="black"/>
              </a:solidFill>
              <a:cs typeface="+mn-ea"/>
              <a:sym typeface="+mn-lt"/>
            </a:endParaRPr>
          </a:p>
        </p:txBody>
      </p:sp>
      <p:grpSp>
        <p:nvGrpSpPr>
          <p:cNvPr id="40" name="Group 12"/>
          <p:cNvGrpSpPr/>
          <p:nvPr/>
        </p:nvGrpSpPr>
        <p:grpSpPr>
          <a:xfrm>
            <a:off x="1551195" y="1762719"/>
            <a:ext cx="2300613" cy="2059155"/>
            <a:chOff x="8169276" y="952501"/>
            <a:chExt cx="3781424" cy="3384550"/>
          </a:xfrm>
          <a:solidFill>
            <a:srgbClr val="E9CCA9"/>
          </a:solidFill>
        </p:grpSpPr>
        <p:sp>
          <p:nvSpPr>
            <p:cNvPr id="41" name="Freeform 10"/>
            <p:cNvSpPr/>
            <p:nvPr/>
          </p:nvSpPr>
          <p:spPr bwMode="auto">
            <a:xfrm>
              <a:off x="9297988" y="1533526"/>
              <a:ext cx="1392237" cy="1004888"/>
            </a:xfrm>
            <a:custGeom>
              <a:avLst/>
              <a:gdLst>
                <a:gd name="T0" fmla="*/ 142 w 370"/>
                <a:gd name="T1" fmla="*/ 228 h 267"/>
                <a:gd name="T2" fmla="*/ 241 w 370"/>
                <a:gd name="T3" fmla="*/ 248 h 267"/>
                <a:gd name="T4" fmla="*/ 303 w 370"/>
                <a:gd name="T5" fmla="*/ 226 h 267"/>
                <a:gd name="T6" fmla="*/ 368 w 370"/>
                <a:gd name="T7" fmla="*/ 107 h 267"/>
                <a:gd name="T8" fmla="*/ 278 w 370"/>
                <a:gd name="T9" fmla="*/ 11 h 267"/>
                <a:gd name="T10" fmla="*/ 179 w 370"/>
                <a:gd name="T11" fmla="*/ 58 h 267"/>
                <a:gd name="T12" fmla="*/ 168 w 370"/>
                <a:gd name="T13" fmla="*/ 65 h 267"/>
                <a:gd name="T14" fmla="*/ 155 w 370"/>
                <a:gd name="T15" fmla="*/ 60 h 267"/>
                <a:gd name="T16" fmla="*/ 67 w 370"/>
                <a:gd name="T17" fmla="*/ 47 h 267"/>
                <a:gd name="T18" fmla="*/ 0 w 370"/>
                <a:gd name="T19" fmla="*/ 116 h 267"/>
                <a:gd name="T20" fmla="*/ 9 w 370"/>
                <a:gd name="T21" fmla="*/ 121 h 267"/>
                <a:gd name="T22" fmla="*/ 84 w 370"/>
                <a:gd name="T23" fmla="*/ 267 h 267"/>
                <a:gd name="T24" fmla="*/ 142 w 370"/>
                <a:gd name="T25" fmla="*/ 228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0" h="267">
                  <a:moveTo>
                    <a:pt x="142" y="228"/>
                  </a:moveTo>
                  <a:cubicBezTo>
                    <a:pt x="189" y="219"/>
                    <a:pt x="225" y="237"/>
                    <a:pt x="241" y="248"/>
                  </a:cubicBezTo>
                  <a:cubicBezTo>
                    <a:pt x="253" y="241"/>
                    <a:pt x="275" y="230"/>
                    <a:pt x="303" y="226"/>
                  </a:cubicBezTo>
                  <a:cubicBezTo>
                    <a:pt x="304" y="191"/>
                    <a:pt x="319" y="134"/>
                    <a:pt x="368" y="107"/>
                  </a:cubicBezTo>
                  <a:cubicBezTo>
                    <a:pt x="370" y="82"/>
                    <a:pt x="350" y="22"/>
                    <a:pt x="278" y="11"/>
                  </a:cubicBezTo>
                  <a:cubicBezTo>
                    <a:pt x="211" y="0"/>
                    <a:pt x="181" y="56"/>
                    <a:pt x="179" y="58"/>
                  </a:cubicBezTo>
                  <a:cubicBezTo>
                    <a:pt x="177" y="62"/>
                    <a:pt x="173" y="65"/>
                    <a:pt x="168" y="65"/>
                  </a:cubicBezTo>
                  <a:cubicBezTo>
                    <a:pt x="163" y="66"/>
                    <a:pt x="158" y="64"/>
                    <a:pt x="155" y="60"/>
                  </a:cubicBezTo>
                  <a:cubicBezTo>
                    <a:pt x="155" y="59"/>
                    <a:pt x="133" y="32"/>
                    <a:pt x="67" y="47"/>
                  </a:cubicBezTo>
                  <a:cubicBezTo>
                    <a:pt x="14" y="60"/>
                    <a:pt x="2" y="101"/>
                    <a:pt x="0" y="116"/>
                  </a:cubicBezTo>
                  <a:cubicBezTo>
                    <a:pt x="3" y="117"/>
                    <a:pt x="6" y="119"/>
                    <a:pt x="9" y="121"/>
                  </a:cubicBezTo>
                  <a:cubicBezTo>
                    <a:pt x="63" y="161"/>
                    <a:pt x="80" y="224"/>
                    <a:pt x="84" y="267"/>
                  </a:cubicBezTo>
                  <a:cubicBezTo>
                    <a:pt x="96" y="250"/>
                    <a:pt x="114" y="234"/>
                    <a:pt x="142" y="228"/>
                  </a:cubicBezTo>
                  <a:close/>
                </a:path>
              </a:pathLst>
            </a:custGeom>
            <a:solidFill>
              <a:schemeClr val="accent2"/>
            </a:solidFill>
            <a:ln>
              <a:noFill/>
            </a:ln>
          </p:spPr>
          <p:txBody>
            <a:bodyPr vert="horz" wrap="square" lIns="91435" tIns="45718" rIns="91435" bIns="45718" numCol="1" anchor="t" anchorCtr="0" compatLnSpc="1"/>
            <a:lstStyle/>
            <a:p>
              <a:pPr algn="just" defTabSz="866775" fontAlgn="base">
                <a:lnSpc>
                  <a:spcPct val="120000"/>
                </a:lnSpc>
              </a:pPr>
              <a:endParaRPr lang="id-ID" sz="760" dirty="0">
                <a:solidFill>
                  <a:prstClr val="black"/>
                </a:solidFill>
                <a:cs typeface="+mn-ea"/>
                <a:sym typeface="+mn-lt"/>
              </a:endParaRPr>
            </a:p>
          </p:txBody>
        </p:sp>
        <p:sp>
          <p:nvSpPr>
            <p:cNvPr id="42" name="Freeform 11"/>
            <p:cNvSpPr/>
            <p:nvPr/>
          </p:nvSpPr>
          <p:spPr bwMode="auto">
            <a:xfrm>
              <a:off x="8169276" y="952501"/>
              <a:ext cx="3781424" cy="3384550"/>
            </a:xfrm>
            <a:custGeom>
              <a:avLst/>
              <a:gdLst>
                <a:gd name="T0" fmla="*/ 932 w 1005"/>
                <a:gd name="T1" fmla="*/ 313 h 899"/>
                <a:gd name="T2" fmla="*/ 693 w 1005"/>
                <a:gd name="T3" fmla="*/ 126 h 899"/>
                <a:gd name="T4" fmla="*/ 192 w 1005"/>
                <a:gd name="T5" fmla="*/ 181 h 899"/>
                <a:gd name="T6" fmla="*/ 261 w 1005"/>
                <a:gd name="T7" fmla="*/ 549 h 899"/>
                <a:gd name="T8" fmla="*/ 292 w 1005"/>
                <a:gd name="T9" fmla="*/ 298 h 899"/>
                <a:gd name="T10" fmla="*/ 155 w 1005"/>
                <a:gd name="T11" fmla="*/ 377 h 899"/>
                <a:gd name="T12" fmla="*/ 244 w 1005"/>
                <a:gd name="T13" fmla="*/ 409 h 899"/>
                <a:gd name="T14" fmla="*/ 255 w 1005"/>
                <a:gd name="T15" fmla="*/ 435 h 899"/>
                <a:gd name="T16" fmla="*/ 128 w 1005"/>
                <a:gd name="T17" fmla="*/ 388 h 899"/>
                <a:gd name="T18" fmla="*/ 274 w 1005"/>
                <a:gd name="T19" fmla="*/ 257 h 899"/>
                <a:gd name="T20" fmla="*/ 464 w 1005"/>
                <a:gd name="T21" fmla="*/ 184 h 899"/>
                <a:gd name="T22" fmla="*/ 673 w 1005"/>
                <a:gd name="T23" fmla="*/ 190 h 899"/>
                <a:gd name="T24" fmla="*/ 851 w 1005"/>
                <a:gd name="T25" fmla="*/ 291 h 899"/>
                <a:gd name="T26" fmla="*/ 914 w 1005"/>
                <a:gd name="T27" fmla="*/ 518 h 899"/>
                <a:gd name="T28" fmla="*/ 747 w 1005"/>
                <a:gd name="T29" fmla="*/ 572 h 899"/>
                <a:gd name="T30" fmla="*/ 474 w 1005"/>
                <a:gd name="T31" fmla="*/ 615 h 899"/>
                <a:gd name="T32" fmla="*/ 421 w 1005"/>
                <a:gd name="T33" fmla="*/ 572 h 899"/>
                <a:gd name="T34" fmla="*/ 446 w 1005"/>
                <a:gd name="T35" fmla="*/ 560 h 899"/>
                <a:gd name="T36" fmla="*/ 553 w 1005"/>
                <a:gd name="T37" fmla="*/ 547 h 899"/>
                <a:gd name="T38" fmla="*/ 854 w 1005"/>
                <a:gd name="T39" fmla="*/ 560 h 899"/>
                <a:gd name="T40" fmla="*/ 857 w 1005"/>
                <a:gd name="T41" fmla="*/ 427 h 899"/>
                <a:gd name="T42" fmla="*/ 831 w 1005"/>
                <a:gd name="T43" fmla="*/ 311 h 899"/>
                <a:gd name="T44" fmla="*/ 632 w 1005"/>
                <a:gd name="T45" fmla="*/ 378 h 899"/>
                <a:gd name="T46" fmla="*/ 742 w 1005"/>
                <a:gd name="T47" fmla="*/ 461 h 899"/>
                <a:gd name="T48" fmla="*/ 549 w 1005"/>
                <a:gd name="T49" fmla="*/ 430 h 899"/>
                <a:gd name="T50" fmla="*/ 447 w 1005"/>
                <a:gd name="T51" fmla="*/ 410 h 899"/>
                <a:gd name="T52" fmla="*/ 381 w 1005"/>
                <a:gd name="T53" fmla="*/ 488 h 899"/>
                <a:gd name="T54" fmla="*/ 300 w 1005"/>
                <a:gd name="T55" fmla="*/ 535 h 899"/>
                <a:gd name="T56" fmla="*/ 298 w 1005"/>
                <a:gd name="T57" fmla="*/ 538 h 899"/>
                <a:gd name="T58" fmla="*/ 274 w 1005"/>
                <a:gd name="T59" fmla="*/ 618 h 899"/>
                <a:gd name="T60" fmla="*/ 288 w 1005"/>
                <a:gd name="T61" fmla="*/ 665 h 899"/>
                <a:gd name="T62" fmla="*/ 352 w 1005"/>
                <a:gd name="T63" fmla="*/ 724 h 899"/>
                <a:gd name="T64" fmla="*/ 571 w 1005"/>
                <a:gd name="T65" fmla="*/ 769 h 899"/>
                <a:gd name="T66" fmla="*/ 570 w 1005"/>
                <a:gd name="T67" fmla="*/ 769 h 899"/>
                <a:gd name="T68" fmla="*/ 681 w 1005"/>
                <a:gd name="T69" fmla="*/ 675 h 899"/>
                <a:gd name="T70" fmla="*/ 650 w 1005"/>
                <a:gd name="T71" fmla="*/ 634 h 899"/>
                <a:gd name="T72" fmla="*/ 708 w 1005"/>
                <a:gd name="T73" fmla="*/ 665 h 899"/>
                <a:gd name="T74" fmla="*/ 691 w 1005"/>
                <a:gd name="T75" fmla="*/ 750 h 899"/>
                <a:gd name="T76" fmla="*/ 491 w 1005"/>
                <a:gd name="T77" fmla="*/ 785 h 899"/>
                <a:gd name="T78" fmla="*/ 787 w 1005"/>
                <a:gd name="T79" fmla="*/ 830 h 899"/>
                <a:gd name="T80" fmla="*/ 1001 w 1005"/>
                <a:gd name="T81" fmla="*/ 474 h 8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5" h="899">
                  <a:moveTo>
                    <a:pt x="1001" y="474"/>
                  </a:moveTo>
                  <a:cubicBezTo>
                    <a:pt x="997" y="357"/>
                    <a:pt x="932" y="313"/>
                    <a:pt x="932" y="313"/>
                  </a:cubicBezTo>
                  <a:cubicBezTo>
                    <a:pt x="932" y="313"/>
                    <a:pt x="924" y="257"/>
                    <a:pt x="873" y="197"/>
                  </a:cubicBezTo>
                  <a:cubicBezTo>
                    <a:pt x="794" y="111"/>
                    <a:pt x="693" y="126"/>
                    <a:pt x="693" y="126"/>
                  </a:cubicBezTo>
                  <a:cubicBezTo>
                    <a:pt x="563" y="0"/>
                    <a:pt x="430" y="97"/>
                    <a:pt x="430" y="97"/>
                  </a:cubicBezTo>
                  <a:cubicBezTo>
                    <a:pt x="245" y="36"/>
                    <a:pt x="192" y="181"/>
                    <a:pt x="192" y="181"/>
                  </a:cubicBezTo>
                  <a:cubicBezTo>
                    <a:pt x="86" y="193"/>
                    <a:pt x="0" y="317"/>
                    <a:pt x="77" y="450"/>
                  </a:cubicBezTo>
                  <a:cubicBezTo>
                    <a:pt x="136" y="552"/>
                    <a:pt x="224" y="554"/>
                    <a:pt x="261" y="549"/>
                  </a:cubicBezTo>
                  <a:cubicBezTo>
                    <a:pt x="274" y="517"/>
                    <a:pt x="300" y="481"/>
                    <a:pt x="357" y="465"/>
                  </a:cubicBezTo>
                  <a:cubicBezTo>
                    <a:pt x="358" y="459"/>
                    <a:pt x="365" y="350"/>
                    <a:pt x="292" y="298"/>
                  </a:cubicBezTo>
                  <a:cubicBezTo>
                    <a:pt x="249" y="267"/>
                    <a:pt x="201" y="275"/>
                    <a:pt x="174" y="295"/>
                  </a:cubicBezTo>
                  <a:cubicBezTo>
                    <a:pt x="149" y="315"/>
                    <a:pt x="142" y="345"/>
                    <a:pt x="155" y="377"/>
                  </a:cubicBezTo>
                  <a:cubicBezTo>
                    <a:pt x="161" y="394"/>
                    <a:pt x="171" y="405"/>
                    <a:pt x="185" y="411"/>
                  </a:cubicBezTo>
                  <a:cubicBezTo>
                    <a:pt x="212" y="422"/>
                    <a:pt x="243" y="409"/>
                    <a:pt x="244" y="409"/>
                  </a:cubicBezTo>
                  <a:cubicBezTo>
                    <a:pt x="251" y="406"/>
                    <a:pt x="259" y="410"/>
                    <a:pt x="262" y="417"/>
                  </a:cubicBezTo>
                  <a:cubicBezTo>
                    <a:pt x="265" y="424"/>
                    <a:pt x="262" y="432"/>
                    <a:pt x="255" y="435"/>
                  </a:cubicBezTo>
                  <a:cubicBezTo>
                    <a:pt x="253" y="436"/>
                    <a:pt x="212" y="453"/>
                    <a:pt x="174" y="437"/>
                  </a:cubicBezTo>
                  <a:cubicBezTo>
                    <a:pt x="154" y="429"/>
                    <a:pt x="138" y="412"/>
                    <a:pt x="128" y="388"/>
                  </a:cubicBezTo>
                  <a:cubicBezTo>
                    <a:pt x="111" y="343"/>
                    <a:pt x="122" y="300"/>
                    <a:pt x="157" y="273"/>
                  </a:cubicBezTo>
                  <a:cubicBezTo>
                    <a:pt x="189" y="248"/>
                    <a:pt x="234" y="243"/>
                    <a:pt x="274" y="257"/>
                  </a:cubicBezTo>
                  <a:cubicBezTo>
                    <a:pt x="281" y="227"/>
                    <a:pt x="304" y="187"/>
                    <a:pt x="361" y="174"/>
                  </a:cubicBezTo>
                  <a:cubicBezTo>
                    <a:pt x="415" y="161"/>
                    <a:pt x="447" y="173"/>
                    <a:pt x="464" y="184"/>
                  </a:cubicBezTo>
                  <a:cubicBezTo>
                    <a:pt x="484" y="158"/>
                    <a:pt x="524" y="127"/>
                    <a:pt x="582" y="137"/>
                  </a:cubicBezTo>
                  <a:cubicBezTo>
                    <a:pt x="631" y="145"/>
                    <a:pt x="658" y="170"/>
                    <a:pt x="673" y="190"/>
                  </a:cubicBezTo>
                  <a:cubicBezTo>
                    <a:pt x="686" y="208"/>
                    <a:pt x="694" y="230"/>
                    <a:pt x="696" y="250"/>
                  </a:cubicBezTo>
                  <a:cubicBezTo>
                    <a:pt x="751" y="237"/>
                    <a:pt x="814" y="253"/>
                    <a:pt x="851" y="291"/>
                  </a:cubicBezTo>
                  <a:cubicBezTo>
                    <a:pt x="881" y="322"/>
                    <a:pt x="892" y="365"/>
                    <a:pt x="881" y="411"/>
                  </a:cubicBezTo>
                  <a:cubicBezTo>
                    <a:pt x="895" y="424"/>
                    <a:pt x="922" y="459"/>
                    <a:pt x="914" y="518"/>
                  </a:cubicBezTo>
                  <a:cubicBezTo>
                    <a:pt x="910" y="549"/>
                    <a:pt x="893" y="573"/>
                    <a:pt x="866" y="586"/>
                  </a:cubicBezTo>
                  <a:cubicBezTo>
                    <a:pt x="831" y="602"/>
                    <a:pt x="785" y="596"/>
                    <a:pt x="747" y="572"/>
                  </a:cubicBezTo>
                  <a:cubicBezTo>
                    <a:pt x="693" y="538"/>
                    <a:pt x="609" y="536"/>
                    <a:pt x="571" y="568"/>
                  </a:cubicBezTo>
                  <a:cubicBezTo>
                    <a:pt x="541" y="593"/>
                    <a:pt x="507" y="618"/>
                    <a:pt x="474" y="615"/>
                  </a:cubicBezTo>
                  <a:cubicBezTo>
                    <a:pt x="472" y="615"/>
                    <a:pt x="469" y="615"/>
                    <a:pt x="466" y="614"/>
                  </a:cubicBezTo>
                  <a:cubicBezTo>
                    <a:pt x="447" y="610"/>
                    <a:pt x="432" y="596"/>
                    <a:pt x="421" y="572"/>
                  </a:cubicBezTo>
                  <a:cubicBezTo>
                    <a:pt x="417" y="565"/>
                    <a:pt x="420" y="557"/>
                    <a:pt x="427" y="554"/>
                  </a:cubicBezTo>
                  <a:cubicBezTo>
                    <a:pt x="434" y="550"/>
                    <a:pt x="443" y="553"/>
                    <a:pt x="446" y="560"/>
                  </a:cubicBezTo>
                  <a:cubicBezTo>
                    <a:pt x="453" y="576"/>
                    <a:pt x="462" y="584"/>
                    <a:pt x="473" y="586"/>
                  </a:cubicBezTo>
                  <a:cubicBezTo>
                    <a:pt x="496" y="592"/>
                    <a:pt x="530" y="566"/>
                    <a:pt x="553" y="547"/>
                  </a:cubicBezTo>
                  <a:cubicBezTo>
                    <a:pt x="601" y="506"/>
                    <a:pt x="697" y="507"/>
                    <a:pt x="762" y="548"/>
                  </a:cubicBezTo>
                  <a:cubicBezTo>
                    <a:pt x="792" y="567"/>
                    <a:pt x="828" y="572"/>
                    <a:pt x="854" y="560"/>
                  </a:cubicBezTo>
                  <a:cubicBezTo>
                    <a:pt x="872" y="552"/>
                    <a:pt x="883" y="536"/>
                    <a:pt x="886" y="514"/>
                  </a:cubicBezTo>
                  <a:cubicBezTo>
                    <a:pt x="895" y="455"/>
                    <a:pt x="858" y="427"/>
                    <a:pt x="857" y="427"/>
                  </a:cubicBezTo>
                  <a:cubicBezTo>
                    <a:pt x="852" y="424"/>
                    <a:pt x="850" y="418"/>
                    <a:pt x="852" y="412"/>
                  </a:cubicBezTo>
                  <a:cubicBezTo>
                    <a:pt x="863" y="372"/>
                    <a:pt x="856" y="337"/>
                    <a:pt x="831" y="311"/>
                  </a:cubicBezTo>
                  <a:cubicBezTo>
                    <a:pt x="800" y="280"/>
                    <a:pt x="747" y="266"/>
                    <a:pt x="702" y="278"/>
                  </a:cubicBezTo>
                  <a:cubicBezTo>
                    <a:pt x="642" y="293"/>
                    <a:pt x="633" y="357"/>
                    <a:pt x="632" y="378"/>
                  </a:cubicBezTo>
                  <a:cubicBezTo>
                    <a:pt x="667" y="380"/>
                    <a:pt x="707" y="396"/>
                    <a:pt x="744" y="441"/>
                  </a:cubicBezTo>
                  <a:cubicBezTo>
                    <a:pt x="749" y="447"/>
                    <a:pt x="748" y="456"/>
                    <a:pt x="742" y="461"/>
                  </a:cubicBezTo>
                  <a:cubicBezTo>
                    <a:pt x="736" y="466"/>
                    <a:pt x="727" y="465"/>
                    <a:pt x="722" y="459"/>
                  </a:cubicBezTo>
                  <a:cubicBezTo>
                    <a:pt x="643" y="362"/>
                    <a:pt x="552" y="428"/>
                    <a:pt x="549" y="430"/>
                  </a:cubicBezTo>
                  <a:cubicBezTo>
                    <a:pt x="543" y="434"/>
                    <a:pt x="536" y="434"/>
                    <a:pt x="531" y="430"/>
                  </a:cubicBezTo>
                  <a:cubicBezTo>
                    <a:pt x="529" y="429"/>
                    <a:pt x="496" y="400"/>
                    <a:pt x="447" y="410"/>
                  </a:cubicBezTo>
                  <a:cubicBezTo>
                    <a:pt x="401" y="419"/>
                    <a:pt x="393" y="476"/>
                    <a:pt x="393" y="476"/>
                  </a:cubicBezTo>
                  <a:cubicBezTo>
                    <a:pt x="392" y="482"/>
                    <a:pt x="387" y="487"/>
                    <a:pt x="381" y="488"/>
                  </a:cubicBezTo>
                  <a:cubicBezTo>
                    <a:pt x="339" y="496"/>
                    <a:pt x="315" y="514"/>
                    <a:pt x="300" y="535"/>
                  </a:cubicBezTo>
                  <a:cubicBezTo>
                    <a:pt x="300" y="535"/>
                    <a:pt x="300" y="535"/>
                    <a:pt x="300" y="535"/>
                  </a:cubicBezTo>
                  <a:cubicBezTo>
                    <a:pt x="300" y="535"/>
                    <a:pt x="300" y="535"/>
                    <a:pt x="300" y="535"/>
                  </a:cubicBezTo>
                  <a:cubicBezTo>
                    <a:pt x="299" y="536"/>
                    <a:pt x="299" y="537"/>
                    <a:pt x="298" y="538"/>
                  </a:cubicBezTo>
                  <a:cubicBezTo>
                    <a:pt x="278" y="568"/>
                    <a:pt x="273" y="596"/>
                    <a:pt x="275" y="618"/>
                  </a:cubicBezTo>
                  <a:cubicBezTo>
                    <a:pt x="275" y="618"/>
                    <a:pt x="274" y="618"/>
                    <a:pt x="274" y="618"/>
                  </a:cubicBezTo>
                  <a:cubicBezTo>
                    <a:pt x="275" y="625"/>
                    <a:pt x="276" y="631"/>
                    <a:pt x="278" y="637"/>
                  </a:cubicBezTo>
                  <a:cubicBezTo>
                    <a:pt x="281" y="654"/>
                    <a:pt x="288" y="664"/>
                    <a:pt x="288" y="665"/>
                  </a:cubicBezTo>
                  <a:cubicBezTo>
                    <a:pt x="302" y="693"/>
                    <a:pt x="326" y="711"/>
                    <a:pt x="352" y="724"/>
                  </a:cubicBezTo>
                  <a:cubicBezTo>
                    <a:pt x="352" y="724"/>
                    <a:pt x="352" y="724"/>
                    <a:pt x="352" y="724"/>
                  </a:cubicBezTo>
                  <a:cubicBezTo>
                    <a:pt x="352" y="724"/>
                    <a:pt x="418" y="758"/>
                    <a:pt x="552" y="768"/>
                  </a:cubicBezTo>
                  <a:cubicBezTo>
                    <a:pt x="558" y="768"/>
                    <a:pt x="565" y="769"/>
                    <a:pt x="571" y="769"/>
                  </a:cubicBezTo>
                  <a:cubicBezTo>
                    <a:pt x="571" y="769"/>
                    <a:pt x="570" y="769"/>
                    <a:pt x="570" y="769"/>
                  </a:cubicBezTo>
                  <a:cubicBezTo>
                    <a:pt x="570" y="769"/>
                    <a:pt x="570" y="769"/>
                    <a:pt x="570" y="769"/>
                  </a:cubicBezTo>
                  <a:cubicBezTo>
                    <a:pt x="606" y="770"/>
                    <a:pt x="643" y="762"/>
                    <a:pt x="668" y="733"/>
                  </a:cubicBezTo>
                  <a:cubicBezTo>
                    <a:pt x="682" y="710"/>
                    <a:pt x="687" y="689"/>
                    <a:pt x="681" y="675"/>
                  </a:cubicBezTo>
                  <a:cubicBezTo>
                    <a:pt x="675" y="658"/>
                    <a:pt x="659" y="652"/>
                    <a:pt x="659" y="652"/>
                  </a:cubicBezTo>
                  <a:cubicBezTo>
                    <a:pt x="651" y="649"/>
                    <a:pt x="648" y="641"/>
                    <a:pt x="650" y="634"/>
                  </a:cubicBezTo>
                  <a:cubicBezTo>
                    <a:pt x="653" y="627"/>
                    <a:pt x="661" y="623"/>
                    <a:pt x="668" y="625"/>
                  </a:cubicBezTo>
                  <a:cubicBezTo>
                    <a:pt x="669" y="626"/>
                    <a:pt x="698" y="636"/>
                    <a:pt x="708" y="665"/>
                  </a:cubicBezTo>
                  <a:cubicBezTo>
                    <a:pt x="717" y="689"/>
                    <a:pt x="711" y="717"/>
                    <a:pt x="692" y="749"/>
                  </a:cubicBezTo>
                  <a:cubicBezTo>
                    <a:pt x="691" y="749"/>
                    <a:pt x="691" y="750"/>
                    <a:pt x="691" y="750"/>
                  </a:cubicBezTo>
                  <a:cubicBezTo>
                    <a:pt x="655" y="793"/>
                    <a:pt x="601" y="800"/>
                    <a:pt x="556" y="797"/>
                  </a:cubicBezTo>
                  <a:cubicBezTo>
                    <a:pt x="530" y="795"/>
                    <a:pt x="507" y="789"/>
                    <a:pt x="491" y="785"/>
                  </a:cubicBezTo>
                  <a:cubicBezTo>
                    <a:pt x="524" y="857"/>
                    <a:pt x="598" y="891"/>
                    <a:pt x="677" y="895"/>
                  </a:cubicBezTo>
                  <a:cubicBezTo>
                    <a:pt x="769" y="899"/>
                    <a:pt x="787" y="830"/>
                    <a:pt x="787" y="830"/>
                  </a:cubicBezTo>
                  <a:cubicBezTo>
                    <a:pt x="911" y="781"/>
                    <a:pt x="884" y="656"/>
                    <a:pt x="884" y="656"/>
                  </a:cubicBezTo>
                  <a:cubicBezTo>
                    <a:pt x="936" y="648"/>
                    <a:pt x="1005" y="590"/>
                    <a:pt x="1001" y="474"/>
                  </a:cubicBezTo>
                  <a:close/>
                </a:path>
              </a:pathLst>
            </a:custGeom>
            <a:solidFill>
              <a:schemeClr val="accent2"/>
            </a:solidFill>
            <a:ln>
              <a:noFill/>
            </a:ln>
          </p:spPr>
          <p:txBody>
            <a:bodyPr vert="horz" wrap="square" lIns="91435" tIns="45718" rIns="91435" bIns="45718" numCol="1" anchor="t" anchorCtr="0" compatLnSpc="1"/>
            <a:lstStyle/>
            <a:p>
              <a:pPr algn="just" defTabSz="866775" fontAlgn="base">
                <a:lnSpc>
                  <a:spcPct val="120000"/>
                </a:lnSpc>
              </a:pPr>
              <a:endParaRPr lang="id-ID" sz="760" dirty="0">
                <a:solidFill>
                  <a:prstClr val="black"/>
                </a:solidFill>
                <a:cs typeface="+mn-ea"/>
                <a:sym typeface="+mn-lt"/>
              </a:endParaRPr>
            </a:p>
          </p:txBody>
        </p:sp>
      </p:grpSp>
      <p:grpSp>
        <p:nvGrpSpPr>
          <p:cNvPr id="43" name="组合 42"/>
          <p:cNvGrpSpPr/>
          <p:nvPr/>
        </p:nvGrpSpPr>
        <p:grpSpPr>
          <a:xfrm>
            <a:off x="5749504" y="1562664"/>
            <a:ext cx="5037249" cy="1123497"/>
            <a:chOff x="5971177" y="1605306"/>
            <a:chExt cx="5037249" cy="1123497"/>
          </a:xfrm>
        </p:grpSpPr>
        <p:sp>
          <p:nvSpPr>
            <p:cNvPr id="44" name="Oval 4"/>
            <p:cNvSpPr/>
            <p:nvPr/>
          </p:nvSpPr>
          <p:spPr>
            <a:xfrm>
              <a:off x="5971177" y="1812130"/>
              <a:ext cx="629655" cy="629655"/>
            </a:xfrm>
            <a:prstGeom prst="ellipse">
              <a:avLst/>
            </a:prstGeom>
            <a:solidFill>
              <a:schemeClr val="accent2"/>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866775" fontAlgn="base">
                <a:lnSpc>
                  <a:spcPct val="120000"/>
                </a:lnSpc>
              </a:pPr>
              <a:r>
                <a:rPr lang="en-US" sz="1325" dirty="0">
                  <a:solidFill>
                    <a:prstClr val="white"/>
                  </a:solidFill>
                  <a:cs typeface="+mn-ea"/>
                  <a:sym typeface="+mn-lt"/>
                </a:rPr>
                <a:t>01</a:t>
              </a:r>
              <a:endParaRPr lang="en-US" sz="1325" dirty="0">
                <a:solidFill>
                  <a:prstClr val="white"/>
                </a:solidFill>
                <a:cs typeface="+mn-ea"/>
                <a:sym typeface="+mn-lt"/>
              </a:endParaRPr>
            </a:p>
          </p:txBody>
        </p:sp>
        <p:sp>
          <p:nvSpPr>
            <p:cNvPr id="45" name="文本框 44"/>
            <p:cNvSpPr txBox="1"/>
            <p:nvPr/>
          </p:nvSpPr>
          <p:spPr>
            <a:xfrm>
              <a:off x="6600832" y="1949359"/>
              <a:ext cx="4407594" cy="779444"/>
            </a:xfrm>
            <a:prstGeom prst="rect">
              <a:avLst/>
            </a:prstGeom>
            <a:noFill/>
          </p:spPr>
          <p:txBody>
            <a:bodyPr wrap="square" rtlCol="0">
              <a:spAutoFit/>
            </a:bodyPr>
            <a:lstStyle/>
            <a:p>
              <a:pPr>
                <a:lnSpc>
                  <a:spcPts val="1800"/>
                </a:lnSpc>
              </a:pPr>
              <a:r>
                <a:rPr kumimoji="0" lang="zh-CN" altLang="en-US" sz="1300" i="0" u="none" strike="noStrike" kern="1200" cap="none" spc="0" normalizeH="0" baseline="0" noProof="0" dirty="0">
                  <a:ln>
                    <a:noFill/>
                  </a:ln>
                  <a:solidFill>
                    <a:srgbClr val="222A35"/>
                  </a:solidFill>
                  <a:effectLst/>
                  <a:uLnTx/>
                  <a:uFillTx/>
                  <a:cs typeface="+mn-ea"/>
                  <a:sym typeface="+mn-lt"/>
                </a:rPr>
                <a:t>单击此处添加标题内容，内容要与标题相符</a:t>
              </a:r>
              <a:r>
                <a:rPr lang="zh-CN" altLang="en-US" sz="1300" dirty="0">
                  <a:solidFill>
                    <a:srgbClr val="222A35"/>
                  </a:solidFill>
                  <a:cs typeface="+mn-ea"/>
                  <a:sym typeface="+mn-lt"/>
                </a:rPr>
                <a:t>。单击此处添加标题内容，内容要与标题相符。</a:t>
              </a:r>
              <a:endParaRPr lang="zh-CN" altLang="en-US" sz="1300" dirty="0">
                <a:solidFill>
                  <a:srgbClr val="222A35"/>
                </a:solidFill>
                <a:cs typeface="+mn-ea"/>
                <a:sym typeface="+mn-lt"/>
              </a:endParaRPr>
            </a:p>
            <a:p>
              <a:pPr marL="0" marR="0" lvl="0" indent="0" defTabSz="914400" rtl="0" eaLnBrk="1" fontAlgn="auto" latinLnBrk="0" hangingPunct="1">
                <a:lnSpc>
                  <a:spcPts val="1800"/>
                </a:lnSpc>
                <a:spcBef>
                  <a:spcPts val="0"/>
                </a:spcBef>
                <a:spcAft>
                  <a:spcPts val="0"/>
                </a:spcAft>
                <a:buClrTx/>
                <a:buSzTx/>
                <a:buFontTx/>
                <a:buNone/>
                <a:defRPr/>
              </a:pPr>
              <a:endParaRPr kumimoji="0" lang="zh-CN" altLang="en-US" sz="1400" i="0" u="none" strike="noStrike" kern="1200" cap="none" spc="0" normalizeH="0" baseline="0" noProof="0" dirty="0">
                <a:ln>
                  <a:noFill/>
                </a:ln>
                <a:solidFill>
                  <a:srgbClr val="222A35"/>
                </a:solidFill>
                <a:effectLst/>
                <a:uLnTx/>
                <a:uFillTx/>
                <a:cs typeface="+mn-ea"/>
                <a:sym typeface="+mn-lt"/>
              </a:endParaRPr>
            </a:p>
          </p:txBody>
        </p:sp>
        <p:sp>
          <p:nvSpPr>
            <p:cNvPr id="46" name="文本框 45"/>
            <p:cNvSpPr txBox="1"/>
            <p:nvPr/>
          </p:nvSpPr>
          <p:spPr>
            <a:xfrm>
              <a:off x="6626554" y="1605306"/>
              <a:ext cx="182879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i="0" u="none" strike="noStrike" kern="1200" cap="none" spc="400" normalizeH="0" baseline="0" noProof="0" dirty="0">
                  <a:ln>
                    <a:noFill/>
                  </a:ln>
                  <a:solidFill>
                    <a:schemeClr val="tx1">
                      <a:lumMod val="75000"/>
                      <a:lumOff val="25000"/>
                    </a:schemeClr>
                  </a:solidFill>
                  <a:effectLst/>
                  <a:uLnTx/>
                  <a:uFillTx/>
                  <a:cs typeface="+mn-ea"/>
                  <a:sym typeface="+mn-lt"/>
                </a:rPr>
                <a:t>添加标题</a:t>
              </a:r>
              <a:endParaRPr kumimoji="0" lang="zh-CN" altLang="en-US" i="0" u="none" strike="noStrike" kern="1200" cap="none" spc="400" normalizeH="0" baseline="0" noProof="0" dirty="0">
                <a:ln>
                  <a:noFill/>
                </a:ln>
                <a:solidFill>
                  <a:schemeClr val="tx1">
                    <a:lumMod val="75000"/>
                    <a:lumOff val="25000"/>
                  </a:schemeClr>
                </a:solidFill>
                <a:effectLst/>
                <a:uLnTx/>
                <a:uFillTx/>
                <a:cs typeface="+mn-ea"/>
                <a:sym typeface="+mn-lt"/>
              </a:endParaRPr>
            </a:p>
          </p:txBody>
        </p:sp>
      </p:grpSp>
      <p:grpSp>
        <p:nvGrpSpPr>
          <p:cNvPr id="47" name="组合 46"/>
          <p:cNvGrpSpPr/>
          <p:nvPr/>
        </p:nvGrpSpPr>
        <p:grpSpPr>
          <a:xfrm>
            <a:off x="5749504" y="2686161"/>
            <a:ext cx="5037249" cy="1123497"/>
            <a:chOff x="5971177" y="2728803"/>
            <a:chExt cx="5037249" cy="1123497"/>
          </a:xfrm>
        </p:grpSpPr>
        <p:sp>
          <p:nvSpPr>
            <p:cNvPr id="48" name="Oval 19"/>
            <p:cNvSpPr/>
            <p:nvPr/>
          </p:nvSpPr>
          <p:spPr>
            <a:xfrm>
              <a:off x="5971177" y="2880809"/>
              <a:ext cx="629655" cy="629655"/>
            </a:xfrm>
            <a:prstGeom prst="ellipse">
              <a:avLst/>
            </a:prstGeom>
            <a:solidFill>
              <a:schemeClr val="accent1"/>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866775" fontAlgn="base">
                <a:lnSpc>
                  <a:spcPct val="120000"/>
                </a:lnSpc>
              </a:pPr>
              <a:r>
                <a:rPr lang="en-US" sz="1325" dirty="0">
                  <a:solidFill>
                    <a:prstClr val="white"/>
                  </a:solidFill>
                  <a:cs typeface="+mn-ea"/>
                  <a:sym typeface="+mn-lt"/>
                </a:rPr>
                <a:t>02</a:t>
              </a:r>
              <a:endParaRPr lang="en-US" sz="1325" dirty="0">
                <a:solidFill>
                  <a:prstClr val="white"/>
                </a:solidFill>
                <a:cs typeface="+mn-ea"/>
                <a:sym typeface="+mn-lt"/>
              </a:endParaRPr>
            </a:p>
          </p:txBody>
        </p:sp>
        <p:sp>
          <p:nvSpPr>
            <p:cNvPr id="49" name="文本框 48"/>
            <p:cNvSpPr txBox="1"/>
            <p:nvPr/>
          </p:nvSpPr>
          <p:spPr>
            <a:xfrm>
              <a:off x="6600832" y="3072856"/>
              <a:ext cx="4407594" cy="779444"/>
            </a:xfrm>
            <a:prstGeom prst="rect">
              <a:avLst/>
            </a:prstGeom>
            <a:noFill/>
          </p:spPr>
          <p:txBody>
            <a:bodyPr wrap="square" rtlCol="0">
              <a:spAutoFit/>
            </a:bodyPr>
            <a:lstStyle/>
            <a:p>
              <a:pPr>
                <a:lnSpc>
                  <a:spcPts val="1800"/>
                </a:lnSpc>
              </a:pPr>
              <a:r>
                <a:rPr kumimoji="0" lang="zh-CN" altLang="en-US" sz="1300" i="0" u="none" strike="noStrike" kern="1200" cap="none" spc="0" normalizeH="0" baseline="0" noProof="0" dirty="0">
                  <a:ln>
                    <a:noFill/>
                  </a:ln>
                  <a:solidFill>
                    <a:srgbClr val="222A35"/>
                  </a:solidFill>
                  <a:effectLst/>
                  <a:uLnTx/>
                  <a:uFillTx/>
                  <a:cs typeface="+mn-ea"/>
                  <a:sym typeface="+mn-lt"/>
                </a:rPr>
                <a:t>单击此处添加标题内容，内容要与标题相符</a:t>
              </a:r>
              <a:r>
                <a:rPr lang="zh-CN" altLang="en-US" sz="1300" dirty="0">
                  <a:solidFill>
                    <a:srgbClr val="222A35"/>
                  </a:solidFill>
                  <a:cs typeface="+mn-ea"/>
                  <a:sym typeface="+mn-lt"/>
                </a:rPr>
                <a:t>。单击此处添加标题内容，内容要与标题相符。</a:t>
              </a:r>
              <a:endParaRPr lang="zh-CN" altLang="en-US" sz="1300" dirty="0">
                <a:solidFill>
                  <a:srgbClr val="222A35"/>
                </a:solidFill>
                <a:cs typeface="+mn-ea"/>
                <a:sym typeface="+mn-lt"/>
              </a:endParaRPr>
            </a:p>
            <a:p>
              <a:pPr marL="0" marR="0" lvl="0" indent="0" defTabSz="914400" rtl="0" eaLnBrk="1" fontAlgn="auto" latinLnBrk="0" hangingPunct="1">
                <a:lnSpc>
                  <a:spcPts val="1800"/>
                </a:lnSpc>
                <a:spcBef>
                  <a:spcPts val="0"/>
                </a:spcBef>
                <a:spcAft>
                  <a:spcPts val="0"/>
                </a:spcAft>
                <a:buClrTx/>
                <a:buSzTx/>
                <a:buFontTx/>
                <a:buNone/>
                <a:defRPr/>
              </a:pPr>
              <a:endParaRPr kumimoji="0" lang="zh-CN" altLang="en-US" sz="1400" i="0" u="none" strike="noStrike" kern="1200" cap="none" spc="0" normalizeH="0" baseline="0" noProof="0" dirty="0">
                <a:ln>
                  <a:noFill/>
                </a:ln>
                <a:solidFill>
                  <a:srgbClr val="222A35"/>
                </a:solidFill>
                <a:effectLst/>
                <a:uLnTx/>
                <a:uFillTx/>
                <a:cs typeface="+mn-ea"/>
                <a:sym typeface="+mn-lt"/>
              </a:endParaRPr>
            </a:p>
          </p:txBody>
        </p:sp>
        <p:sp>
          <p:nvSpPr>
            <p:cNvPr id="50" name="文本框 49"/>
            <p:cNvSpPr txBox="1"/>
            <p:nvPr/>
          </p:nvSpPr>
          <p:spPr>
            <a:xfrm>
              <a:off x="6626554" y="2728803"/>
              <a:ext cx="1828799" cy="369332"/>
            </a:xfrm>
            <a:prstGeom prst="rect">
              <a:avLst/>
            </a:prstGeom>
            <a:noFill/>
          </p:spPr>
          <p:txBody>
            <a:bodyPr wrap="square" rtlCol="0">
              <a:spAutoFit/>
            </a:bodyPr>
            <a:lstStyle/>
            <a:p>
              <a:pPr>
                <a:defRPr/>
              </a:pPr>
              <a:r>
                <a:rPr lang="zh-CN" altLang="en-US" spc="400" dirty="0">
                  <a:solidFill>
                    <a:schemeClr val="tx1">
                      <a:lumMod val="75000"/>
                      <a:lumOff val="25000"/>
                    </a:schemeClr>
                  </a:solidFill>
                  <a:cs typeface="+mn-ea"/>
                  <a:sym typeface="+mn-lt"/>
                </a:rPr>
                <a:t>添加标题</a:t>
              </a:r>
              <a:endParaRPr lang="zh-CN" altLang="en-US" spc="400" dirty="0">
                <a:solidFill>
                  <a:schemeClr val="tx1">
                    <a:lumMod val="75000"/>
                    <a:lumOff val="25000"/>
                  </a:schemeClr>
                </a:solidFill>
                <a:cs typeface="+mn-ea"/>
                <a:sym typeface="+mn-lt"/>
              </a:endParaRPr>
            </a:p>
          </p:txBody>
        </p:sp>
      </p:grpSp>
      <p:grpSp>
        <p:nvGrpSpPr>
          <p:cNvPr id="51" name="组合 50"/>
          <p:cNvGrpSpPr/>
          <p:nvPr/>
        </p:nvGrpSpPr>
        <p:grpSpPr>
          <a:xfrm>
            <a:off x="5749504" y="3842099"/>
            <a:ext cx="5037249" cy="1123497"/>
            <a:chOff x="5971177" y="3884741"/>
            <a:chExt cx="5037249" cy="1123497"/>
          </a:xfrm>
        </p:grpSpPr>
        <p:sp>
          <p:nvSpPr>
            <p:cNvPr id="52" name="Oval 25"/>
            <p:cNvSpPr/>
            <p:nvPr/>
          </p:nvSpPr>
          <p:spPr>
            <a:xfrm>
              <a:off x="5971177" y="4054466"/>
              <a:ext cx="629655" cy="629655"/>
            </a:xfrm>
            <a:prstGeom prst="ellipse">
              <a:avLst/>
            </a:prstGeom>
            <a:solidFill>
              <a:schemeClr val="accent2"/>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866775" fontAlgn="base">
                <a:lnSpc>
                  <a:spcPct val="120000"/>
                </a:lnSpc>
              </a:pPr>
              <a:r>
                <a:rPr lang="en-US" sz="1325" dirty="0">
                  <a:solidFill>
                    <a:prstClr val="white"/>
                  </a:solidFill>
                  <a:cs typeface="+mn-ea"/>
                  <a:sym typeface="+mn-lt"/>
                </a:rPr>
                <a:t>03</a:t>
              </a:r>
              <a:endParaRPr lang="en-US" sz="1325" dirty="0">
                <a:solidFill>
                  <a:prstClr val="white"/>
                </a:solidFill>
                <a:cs typeface="+mn-ea"/>
                <a:sym typeface="+mn-lt"/>
              </a:endParaRPr>
            </a:p>
          </p:txBody>
        </p:sp>
        <p:sp>
          <p:nvSpPr>
            <p:cNvPr id="53" name="文本框 52"/>
            <p:cNvSpPr txBox="1"/>
            <p:nvPr/>
          </p:nvSpPr>
          <p:spPr>
            <a:xfrm>
              <a:off x="6600832" y="4228794"/>
              <a:ext cx="4407594" cy="779444"/>
            </a:xfrm>
            <a:prstGeom prst="rect">
              <a:avLst/>
            </a:prstGeom>
            <a:noFill/>
          </p:spPr>
          <p:txBody>
            <a:bodyPr wrap="square" rtlCol="0">
              <a:spAutoFit/>
            </a:bodyPr>
            <a:lstStyle/>
            <a:p>
              <a:pPr>
                <a:lnSpc>
                  <a:spcPts val="1800"/>
                </a:lnSpc>
              </a:pPr>
              <a:r>
                <a:rPr kumimoji="0" lang="zh-CN" altLang="en-US" sz="1300" i="0" u="none" strike="noStrike" kern="1200" cap="none" spc="0" normalizeH="0" baseline="0" noProof="0" dirty="0">
                  <a:ln>
                    <a:noFill/>
                  </a:ln>
                  <a:solidFill>
                    <a:srgbClr val="222A35"/>
                  </a:solidFill>
                  <a:effectLst/>
                  <a:uLnTx/>
                  <a:uFillTx/>
                  <a:cs typeface="+mn-ea"/>
                  <a:sym typeface="+mn-lt"/>
                </a:rPr>
                <a:t>单击此处添加标题内容，内容要与标题相符</a:t>
              </a:r>
              <a:r>
                <a:rPr lang="zh-CN" altLang="en-US" sz="1300" dirty="0">
                  <a:solidFill>
                    <a:srgbClr val="222A35"/>
                  </a:solidFill>
                  <a:cs typeface="+mn-ea"/>
                  <a:sym typeface="+mn-lt"/>
                </a:rPr>
                <a:t>。单击此处添加标题内容，内容要与标题相符。</a:t>
              </a:r>
              <a:endParaRPr lang="zh-CN" altLang="en-US" sz="1300" dirty="0">
                <a:solidFill>
                  <a:srgbClr val="222A35"/>
                </a:solidFill>
                <a:cs typeface="+mn-ea"/>
                <a:sym typeface="+mn-lt"/>
              </a:endParaRPr>
            </a:p>
            <a:p>
              <a:pPr marL="0" marR="0" lvl="0" indent="0" defTabSz="914400" rtl="0" eaLnBrk="1" fontAlgn="auto" latinLnBrk="0" hangingPunct="1">
                <a:lnSpc>
                  <a:spcPts val="1800"/>
                </a:lnSpc>
                <a:spcBef>
                  <a:spcPts val="0"/>
                </a:spcBef>
                <a:spcAft>
                  <a:spcPts val="0"/>
                </a:spcAft>
                <a:buClrTx/>
                <a:buSzTx/>
                <a:buFontTx/>
                <a:buNone/>
                <a:defRPr/>
              </a:pPr>
              <a:endParaRPr kumimoji="0" lang="zh-CN" altLang="en-US" sz="1400" i="0" u="none" strike="noStrike" kern="1200" cap="none" spc="0" normalizeH="0" baseline="0" noProof="0" dirty="0">
                <a:ln>
                  <a:noFill/>
                </a:ln>
                <a:solidFill>
                  <a:srgbClr val="222A35"/>
                </a:solidFill>
                <a:effectLst/>
                <a:uLnTx/>
                <a:uFillTx/>
                <a:cs typeface="+mn-ea"/>
                <a:sym typeface="+mn-lt"/>
              </a:endParaRPr>
            </a:p>
          </p:txBody>
        </p:sp>
        <p:sp>
          <p:nvSpPr>
            <p:cNvPr id="54" name="文本框 53"/>
            <p:cNvSpPr txBox="1"/>
            <p:nvPr/>
          </p:nvSpPr>
          <p:spPr>
            <a:xfrm>
              <a:off x="6626554" y="3884741"/>
              <a:ext cx="1828799" cy="369332"/>
            </a:xfrm>
            <a:prstGeom prst="rect">
              <a:avLst/>
            </a:prstGeom>
            <a:noFill/>
          </p:spPr>
          <p:txBody>
            <a:bodyPr wrap="square" rtlCol="0">
              <a:spAutoFit/>
            </a:bodyPr>
            <a:lstStyle/>
            <a:p>
              <a:pPr>
                <a:defRPr/>
              </a:pPr>
              <a:r>
                <a:rPr lang="zh-CN" altLang="en-US" spc="400" dirty="0">
                  <a:solidFill>
                    <a:schemeClr val="tx1">
                      <a:lumMod val="75000"/>
                      <a:lumOff val="25000"/>
                    </a:schemeClr>
                  </a:solidFill>
                  <a:cs typeface="+mn-ea"/>
                  <a:sym typeface="+mn-lt"/>
                </a:rPr>
                <a:t>添加标题</a:t>
              </a:r>
              <a:endParaRPr lang="zh-CN" altLang="en-US" spc="400" dirty="0">
                <a:solidFill>
                  <a:schemeClr val="tx1">
                    <a:lumMod val="75000"/>
                    <a:lumOff val="25000"/>
                  </a:schemeClr>
                </a:solidFill>
                <a:cs typeface="+mn-ea"/>
                <a:sym typeface="+mn-lt"/>
              </a:endParaRPr>
            </a:p>
          </p:txBody>
        </p:sp>
      </p:grpSp>
      <p:grpSp>
        <p:nvGrpSpPr>
          <p:cNvPr id="55" name="组合 54"/>
          <p:cNvGrpSpPr/>
          <p:nvPr/>
        </p:nvGrpSpPr>
        <p:grpSpPr>
          <a:xfrm>
            <a:off x="5749504" y="4963357"/>
            <a:ext cx="5037249" cy="1123497"/>
            <a:chOff x="5971177" y="5005999"/>
            <a:chExt cx="5037249" cy="1123497"/>
          </a:xfrm>
        </p:grpSpPr>
        <p:sp>
          <p:nvSpPr>
            <p:cNvPr id="56" name="Oval 27"/>
            <p:cNvSpPr/>
            <p:nvPr/>
          </p:nvSpPr>
          <p:spPr>
            <a:xfrm>
              <a:off x="5971177" y="5120619"/>
              <a:ext cx="629655" cy="629655"/>
            </a:xfrm>
            <a:prstGeom prst="ellipse">
              <a:avLst/>
            </a:prstGeom>
            <a:solidFill>
              <a:schemeClr val="accent1"/>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866775" fontAlgn="base">
                <a:lnSpc>
                  <a:spcPct val="120000"/>
                </a:lnSpc>
              </a:pPr>
              <a:r>
                <a:rPr lang="en-US" sz="1325" dirty="0">
                  <a:solidFill>
                    <a:prstClr val="white"/>
                  </a:solidFill>
                  <a:cs typeface="+mn-ea"/>
                  <a:sym typeface="+mn-lt"/>
                </a:rPr>
                <a:t>04</a:t>
              </a:r>
              <a:endParaRPr lang="en-US" sz="1325" dirty="0">
                <a:solidFill>
                  <a:prstClr val="white"/>
                </a:solidFill>
                <a:cs typeface="+mn-ea"/>
                <a:sym typeface="+mn-lt"/>
              </a:endParaRPr>
            </a:p>
          </p:txBody>
        </p:sp>
        <p:sp>
          <p:nvSpPr>
            <p:cNvPr id="57" name="文本框 56"/>
            <p:cNvSpPr txBox="1"/>
            <p:nvPr/>
          </p:nvSpPr>
          <p:spPr>
            <a:xfrm>
              <a:off x="6600832" y="5350052"/>
              <a:ext cx="4407594" cy="779444"/>
            </a:xfrm>
            <a:prstGeom prst="rect">
              <a:avLst/>
            </a:prstGeom>
            <a:noFill/>
          </p:spPr>
          <p:txBody>
            <a:bodyPr wrap="square" rtlCol="0">
              <a:spAutoFit/>
            </a:bodyPr>
            <a:lstStyle/>
            <a:p>
              <a:pPr>
                <a:lnSpc>
                  <a:spcPts val="1800"/>
                </a:lnSpc>
              </a:pPr>
              <a:r>
                <a:rPr kumimoji="0" lang="zh-CN" altLang="en-US" sz="1300" i="0" u="none" strike="noStrike" kern="1200" cap="none" spc="0" normalizeH="0" baseline="0" noProof="0" dirty="0">
                  <a:ln>
                    <a:noFill/>
                  </a:ln>
                  <a:solidFill>
                    <a:srgbClr val="222A35"/>
                  </a:solidFill>
                  <a:effectLst/>
                  <a:uLnTx/>
                  <a:uFillTx/>
                  <a:cs typeface="+mn-ea"/>
                  <a:sym typeface="+mn-lt"/>
                </a:rPr>
                <a:t>单击此处添加标题内容，内容要与标题相符</a:t>
              </a:r>
              <a:r>
                <a:rPr lang="zh-CN" altLang="en-US" sz="1300" dirty="0">
                  <a:solidFill>
                    <a:srgbClr val="222A35"/>
                  </a:solidFill>
                  <a:cs typeface="+mn-ea"/>
                  <a:sym typeface="+mn-lt"/>
                </a:rPr>
                <a:t>。单击此处添加标题内容，内容要与标题相符。</a:t>
              </a:r>
              <a:endParaRPr lang="zh-CN" altLang="en-US" sz="1300" dirty="0">
                <a:solidFill>
                  <a:srgbClr val="222A35"/>
                </a:solidFill>
                <a:cs typeface="+mn-ea"/>
                <a:sym typeface="+mn-lt"/>
              </a:endParaRPr>
            </a:p>
            <a:p>
              <a:pPr marL="0" marR="0" lvl="0" indent="0" defTabSz="914400" rtl="0" eaLnBrk="1" fontAlgn="auto" latinLnBrk="0" hangingPunct="1">
                <a:lnSpc>
                  <a:spcPts val="1800"/>
                </a:lnSpc>
                <a:spcBef>
                  <a:spcPts val="0"/>
                </a:spcBef>
                <a:spcAft>
                  <a:spcPts val="0"/>
                </a:spcAft>
                <a:buClrTx/>
                <a:buSzTx/>
                <a:buFontTx/>
                <a:buNone/>
                <a:defRPr/>
              </a:pPr>
              <a:endParaRPr kumimoji="0" lang="zh-CN" altLang="en-US" sz="1400" i="0" u="none" strike="noStrike" kern="1200" cap="none" spc="0" normalizeH="0" baseline="0" noProof="0" dirty="0">
                <a:ln>
                  <a:noFill/>
                </a:ln>
                <a:solidFill>
                  <a:srgbClr val="222A35"/>
                </a:solidFill>
                <a:effectLst/>
                <a:uLnTx/>
                <a:uFillTx/>
                <a:cs typeface="+mn-ea"/>
                <a:sym typeface="+mn-lt"/>
              </a:endParaRPr>
            </a:p>
          </p:txBody>
        </p:sp>
        <p:sp>
          <p:nvSpPr>
            <p:cNvPr id="58" name="文本框 57"/>
            <p:cNvSpPr txBox="1"/>
            <p:nvPr/>
          </p:nvSpPr>
          <p:spPr>
            <a:xfrm>
              <a:off x="6626554" y="5005999"/>
              <a:ext cx="1828799" cy="369332"/>
            </a:xfrm>
            <a:prstGeom prst="rect">
              <a:avLst/>
            </a:prstGeom>
            <a:noFill/>
          </p:spPr>
          <p:txBody>
            <a:bodyPr wrap="square" rtlCol="0">
              <a:spAutoFit/>
            </a:bodyPr>
            <a:lstStyle/>
            <a:p>
              <a:pPr>
                <a:defRPr/>
              </a:pPr>
              <a:r>
                <a:rPr lang="zh-CN" altLang="en-US" spc="400" dirty="0">
                  <a:solidFill>
                    <a:schemeClr val="tx1">
                      <a:lumMod val="75000"/>
                      <a:lumOff val="25000"/>
                    </a:schemeClr>
                  </a:solidFill>
                  <a:cs typeface="+mn-ea"/>
                  <a:sym typeface="+mn-lt"/>
                </a:rPr>
                <a:t>添加标题</a:t>
              </a:r>
              <a:endParaRPr lang="zh-CN" altLang="en-US" spc="400" dirty="0">
                <a:solidFill>
                  <a:schemeClr val="tx1">
                    <a:lumMod val="75000"/>
                    <a:lumOff val="25000"/>
                  </a:schemeClr>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250" advTm="3000">
        <p14:switch dir="r"/>
      </p:transition>
    </mc:Choice>
    <mc:Fallback>
      <p:transition spd="slow" advTm="300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randombar(horizontal)">
                                          <p:cBhvr>
                                            <p:cTn id="7" dur="500"/>
                                            <p:tgtEl>
                                              <p:spTgt spid="39"/>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down)">
                                          <p:cBhvr>
                                            <p:cTn id="11" dur="500"/>
                                            <p:tgtEl>
                                              <p:spTgt spid="38"/>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p:cTn id="15" dur="500" fill="hold"/>
                                            <p:tgtEl>
                                              <p:spTgt spid="40"/>
                                            </p:tgtEl>
                                            <p:attrNameLst>
                                              <p:attrName>ppt_w</p:attrName>
                                            </p:attrNameLst>
                                          </p:cBhvr>
                                          <p:tavLst>
                                            <p:tav tm="0">
                                              <p:val>
                                                <p:fltVal val="0"/>
                                              </p:val>
                                            </p:tav>
                                            <p:tav tm="100000">
                                              <p:val>
                                                <p:strVal val="#ppt_w"/>
                                              </p:val>
                                            </p:tav>
                                          </p:tavLst>
                                        </p:anim>
                                        <p:anim calcmode="lin" valueType="num">
                                          <p:cBhvr>
                                            <p:cTn id="16" dur="500" fill="hold"/>
                                            <p:tgtEl>
                                              <p:spTgt spid="40"/>
                                            </p:tgtEl>
                                            <p:attrNameLst>
                                              <p:attrName>ppt_h</p:attrName>
                                            </p:attrNameLst>
                                          </p:cBhvr>
                                          <p:tavLst>
                                            <p:tav tm="0">
                                              <p:val>
                                                <p:fltVal val="0"/>
                                              </p:val>
                                            </p:tav>
                                            <p:tav tm="100000">
                                              <p:val>
                                                <p:strVal val="#ppt_h"/>
                                              </p:val>
                                            </p:tav>
                                          </p:tavLst>
                                        </p:anim>
                                        <p:animEffect transition="in" filter="fade">
                                          <p:cBhvr>
                                            <p:cTn id="17" dur="500"/>
                                            <p:tgtEl>
                                              <p:spTgt spid="40"/>
                                            </p:tgtEl>
                                          </p:cBhvr>
                                        </p:animEffect>
                                      </p:childTnLst>
                                    </p:cTn>
                                  </p:par>
                                </p:childTnLst>
                              </p:cTn>
                            </p:par>
                            <p:par>
                              <p:cTn id="18" fill="hold">
                                <p:stCondLst>
                                  <p:cond delay="1500"/>
                                </p:stCondLst>
                                <p:childTnLst>
                                  <p:par>
                                    <p:cTn id="19" presetID="2" presetClass="entr" presetSubtype="2" fill="hold" nodeType="afterEffect" p14:presetBounceEnd="40000">
                                      <p:stCondLst>
                                        <p:cond delay="0"/>
                                      </p:stCondLst>
                                      <p:childTnLst>
                                        <p:set>
                                          <p:cBhvr>
                                            <p:cTn id="20" dur="1" fill="hold">
                                              <p:stCondLst>
                                                <p:cond delay="0"/>
                                              </p:stCondLst>
                                            </p:cTn>
                                            <p:tgtEl>
                                              <p:spTgt spid="43"/>
                                            </p:tgtEl>
                                            <p:attrNameLst>
                                              <p:attrName>style.visibility</p:attrName>
                                            </p:attrNameLst>
                                          </p:cBhvr>
                                          <p:to>
                                            <p:strVal val="visible"/>
                                          </p:to>
                                        </p:set>
                                        <p:anim calcmode="lin" valueType="num" p14:bounceEnd="40000">
                                          <p:cBhvr additive="base">
                                            <p:cTn id="21" dur="500" fill="hold"/>
                                            <p:tgtEl>
                                              <p:spTgt spid="43"/>
                                            </p:tgtEl>
                                            <p:attrNameLst>
                                              <p:attrName>ppt_x</p:attrName>
                                            </p:attrNameLst>
                                          </p:cBhvr>
                                          <p:tavLst>
                                            <p:tav tm="0">
                                              <p:val>
                                                <p:strVal val="1+#ppt_w/2"/>
                                              </p:val>
                                            </p:tav>
                                            <p:tav tm="100000">
                                              <p:val>
                                                <p:strVal val="#ppt_x"/>
                                              </p:val>
                                            </p:tav>
                                          </p:tavLst>
                                        </p:anim>
                                        <p:anim calcmode="lin" valueType="num" p14:bounceEnd="40000">
                                          <p:cBhvr additive="base">
                                            <p:cTn id="22" dur="500" fill="hold"/>
                                            <p:tgtEl>
                                              <p:spTgt spid="43"/>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2" fill="hold" nodeType="afterEffect" p14:presetBounceEnd="40000">
                                      <p:stCondLst>
                                        <p:cond delay="0"/>
                                      </p:stCondLst>
                                      <p:childTnLst>
                                        <p:set>
                                          <p:cBhvr>
                                            <p:cTn id="25" dur="1" fill="hold">
                                              <p:stCondLst>
                                                <p:cond delay="0"/>
                                              </p:stCondLst>
                                            </p:cTn>
                                            <p:tgtEl>
                                              <p:spTgt spid="47"/>
                                            </p:tgtEl>
                                            <p:attrNameLst>
                                              <p:attrName>style.visibility</p:attrName>
                                            </p:attrNameLst>
                                          </p:cBhvr>
                                          <p:to>
                                            <p:strVal val="visible"/>
                                          </p:to>
                                        </p:set>
                                        <p:anim calcmode="lin" valueType="num" p14:bounceEnd="40000">
                                          <p:cBhvr additive="base">
                                            <p:cTn id="26" dur="500" fill="hold"/>
                                            <p:tgtEl>
                                              <p:spTgt spid="47"/>
                                            </p:tgtEl>
                                            <p:attrNameLst>
                                              <p:attrName>ppt_x</p:attrName>
                                            </p:attrNameLst>
                                          </p:cBhvr>
                                          <p:tavLst>
                                            <p:tav tm="0">
                                              <p:val>
                                                <p:strVal val="1+#ppt_w/2"/>
                                              </p:val>
                                            </p:tav>
                                            <p:tav tm="100000">
                                              <p:val>
                                                <p:strVal val="#ppt_x"/>
                                              </p:val>
                                            </p:tav>
                                          </p:tavLst>
                                        </p:anim>
                                        <p:anim calcmode="lin" valueType="num" p14:bounceEnd="40000">
                                          <p:cBhvr additive="base">
                                            <p:cTn id="27" dur="500" fill="hold"/>
                                            <p:tgtEl>
                                              <p:spTgt spid="47"/>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2" fill="hold" nodeType="afterEffect" p14:presetBounceEnd="40000">
                                      <p:stCondLst>
                                        <p:cond delay="0"/>
                                      </p:stCondLst>
                                      <p:childTnLst>
                                        <p:set>
                                          <p:cBhvr>
                                            <p:cTn id="30" dur="1" fill="hold">
                                              <p:stCondLst>
                                                <p:cond delay="0"/>
                                              </p:stCondLst>
                                            </p:cTn>
                                            <p:tgtEl>
                                              <p:spTgt spid="51"/>
                                            </p:tgtEl>
                                            <p:attrNameLst>
                                              <p:attrName>style.visibility</p:attrName>
                                            </p:attrNameLst>
                                          </p:cBhvr>
                                          <p:to>
                                            <p:strVal val="visible"/>
                                          </p:to>
                                        </p:set>
                                        <p:anim calcmode="lin" valueType="num" p14:bounceEnd="40000">
                                          <p:cBhvr additive="base">
                                            <p:cTn id="31" dur="500" fill="hold"/>
                                            <p:tgtEl>
                                              <p:spTgt spid="51"/>
                                            </p:tgtEl>
                                            <p:attrNameLst>
                                              <p:attrName>ppt_x</p:attrName>
                                            </p:attrNameLst>
                                          </p:cBhvr>
                                          <p:tavLst>
                                            <p:tav tm="0">
                                              <p:val>
                                                <p:strVal val="1+#ppt_w/2"/>
                                              </p:val>
                                            </p:tav>
                                            <p:tav tm="100000">
                                              <p:val>
                                                <p:strVal val="#ppt_x"/>
                                              </p:val>
                                            </p:tav>
                                          </p:tavLst>
                                        </p:anim>
                                        <p:anim calcmode="lin" valueType="num" p14:bounceEnd="40000">
                                          <p:cBhvr additive="base">
                                            <p:cTn id="32" dur="500" fill="hold"/>
                                            <p:tgtEl>
                                              <p:spTgt spid="51"/>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 presetClass="entr" presetSubtype="2" fill="hold" nodeType="afterEffect" p14:presetBounceEnd="40000">
                                      <p:stCondLst>
                                        <p:cond delay="0"/>
                                      </p:stCondLst>
                                      <p:childTnLst>
                                        <p:set>
                                          <p:cBhvr>
                                            <p:cTn id="35" dur="1" fill="hold">
                                              <p:stCondLst>
                                                <p:cond delay="0"/>
                                              </p:stCondLst>
                                            </p:cTn>
                                            <p:tgtEl>
                                              <p:spTgt spid="55"/>
                                            </p:tgtEl>
                                            <p:attrNameLst>
                                              <p:attrName>style.visibility</p:attrName>
                                            </p:attrNameLst>
                                          </p:cBhvr>
                                          <p:to>
                                            <p:strVal val="visible"/>
                                          </p:to>
                                        </p:set>
                                        <p:anim calcmode="lin" valueType="num" p14:bounceEnd="40000">
                                          <p:cBhvr additive="base">
                                            <p:cTn id="36" dur="500" fill="hold"/>
                                            <p:tgtEl>
                                              <p:spTgt spid="55"/>
                                            </p:tgtEl>
                                            <p:attrNameLst>
                                              <p:attrName>ppt_x</p:attrName>
                                            </p:attrNameLst>
                                          </p:cBhvr>
                                          <p:tavLst>
                                            <p:tav tm="0">
                                              <p:val>
                                                <p:strVal val="1+#ppt_w/2"/>
                                              </p:val>
                                            </p:tav>
                                            <p:tav tm="100000">
                                              <p:val>
                                                <p:strVal val="#ppt_x"/>
                                              </p:val>
                                            </p:tav>
                                          </p:tavLst>
                                        </p:anim>
                                        <p:anim calcmode="lin" valueType="num" p14:bounceEnd="40000">
                                          <p:cBhvr additive="base">
                                            <p:cTn id="37" dur="500" fill="hold"/>
                                            <p:tgtEl>
                                              <p:spTgt spid="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randombar(horizontal)">
                                          <p:cBhvr>
                                            <p:cTn id="7" dur="500"/>
                                            <p:tgtEl>
                                              <p:spTgt spid="39"/>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down)">
                                          <p:cBhvr>
                                            <p:cTn id="11" dur="500"/>
                                            <p:tgtEl>
                                              <p:spTgt spid="38"/>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p:cTn id="15" dur="500" fill="hold"/>
                                            <p:tgtEl>
                                              <p:spTgt spid="40"/>
                                            </p:tgtEl>
                                            <p:attrNameLst>
                                              <p:attrName>ppt_w</p:attrName>
                                            </p:attrNameLst>
                                          </p:cBhvr>
                                          <p:tavLst>
                                            <p:tav tm="0">
                                              <p:val>
                                                <p:fltVal val="0"/>
                                              </p:val>
                                            </p:tav>
                                            <p:tav tm="100000">
                                              <p:val>
                                                <p:strVal val="#ppt_w"/>
                                              </p:val>
                                            </p:tav>
                                          </p:tavLst>
                                        </p:anim>
                                        <p:anim calcmode="lin" valueType="num">
                                          <p:cBhvr>
                                            <p:cTn id="16" dur="500" fill="hold"/>
                                            <p:tgtEl>
                                              <p:spTgt spid="40"/>
                                            </p:tgtEl>
                                            <p:attrNameLst>
                                              <p:attrName>ppt_h</p:attrName>
                                            </p:attrNameLst>
                                          </p:cBhvr>
                                          <p:tavLst>
                                            <p:tav tm="0">
                                              <p:val>
                                                <p:fltVal val="0"/>
                                              </p:val>
                                            </p:tav>
                                            <p:tav tm="100000">
                                              <p:val>
                                                <p:strVal val="#ppt_h"/>
                                              </p:val>
                                            </p:tav>
                                          </p:tavLst>
                                        </p:anim>
                                        <p:animEffect transition="in" filter="fade">
                                          <p:cBhvr>
                                            <p:cTn id="17" dur="500"/>
                                            <p:tgtEl>
                                              <p:spTgt spid="40"/>
                                            </p:tgtEl>
                                          </p:cBhvr>
                                        </p:animEffect>
                                      </p:childTnLst>
                                    </p:cTn>
                                  </p:par>
                                </p:childTnLst>
                              </p:cTn>
                            </p:par>
                            <p:par>
                              <p:cTn id="18" fill="hold">
                                <p:stCondLst>
                                  <p:cond delay="1500"/>
                                </p:stCondLst>
                                <p:childTnLst>
                                  <p:par>
                                    <p:cTn id="19" presetID="2" presetClass="entr" presetSubtype="2" fill="hold" nodeType="afterEffect">
                                      <p:stCondLst>
                                        <p:cond delay="0"/>
                                      </p:stCondLst>
                                      <p:childTnLst>
                                        <p:set>
                                          <p:cBhvr>
                                            <p:cTn id="20" dur="1" fill="hold">
                                              <p:stCondLst>
                                                <p:cond delay="0"/>
                                              </p:stCondLst>
                                            </p:cTn>
                                            <p:tgtEl>
                                              <p:spTgt spid="43"/>
                                            </p:tgtEl>
                                            <p:attrNameLst>
                                              <p:attrName>style.visibility</p:attrName>
                                            </p:attrNameLst>
                                          </p:cBhvr>
                                          <p:to>
                                            <p:strVal val="visible"/>
                                          </p:to>
                                        </p:set>
                                        <p:anim calcmode="lin" valueType="num">
                                          <p:cBhvr additive="base">
                                            <p:cTn id="21" dur="500" fill="hold"/>
                                            <p:tgtEl>
                                              <p:spTgt spid="43"/>
                                            </p:tgtEl>
                                            <p:attrNameLst>
                                              <p:attrName>ppt_x</p:attrName>
                                            </p:attrNameLst>
                                          </p:cBhvr>
                                          <p:tavLst>
                                            <p:tav tm="0">
                                              <p:val>
                                                <p:strVal val="1+#ppt_w/2"/>
                                              </p:val>
                                            </p:tav>
                                            <p:tav tm="100000">
                                              <p:val>
                                                <p:strVal val="#ppt_x"/>
                                              </p:val>
                                            </p:tav>
                                          </p:tavLst>
                                        </p:anim>
                                        <p:anim calcmode="lin" valueType="num">
                                          <p:cBhvr additive="base">
                                            <p:cTn id="22" dur="500" fill="hold"/>
                                            <p:tgtEl>
                                              <p:spTgt spid="43"/>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2" fill="hold" nodeType="afterEffect">
                                      <p:stCondLst>
                                        <p:cond delay="0"/>
                                      </p:stCondLst>
                                      <p:childTnLst>
                                        <p:set>
                                          <p:cBhvr>
                                            <p:cTn id="25" dur="1" fill="hold">
                                              <p:stCondLst>
                                                <p:cond delay="0"/>
                                              </p:stCondLst>
                                            </p:cTn>
                                            <p:tgtEl>
                                              <p:spTgt spid="47"/>
                                            </p:tgtEl>
                                            <p:attrNameLst>
                                              <p:attrName>style.visibility</p:attrName>
                                            </p:attrNameLst>
                                          </p:cBhvr>
                                          <p:to>
                                            <p:strVal val="visible"/>
                                          </p:to>
                                        </p:set>
                                        <p:anim calcmode="lin" valueType="num">
                                          <p:cBhvr additive="base">
                                            <p:cTn id="26" dur="500" fill="hold"/>
                                            <p:tgtEl>
                                              <p:spTgt spid="47"/>
                                            </p:tgtEl>
                                            <p:attrNameLst>
                                              <p:attrName>ppt_x</p:attrName>
                                            </p:attrNameLst>
                                          </p:cBhvr>
                                          <p:tavLst>
                                            <p:tav tm="0">
                                              <p:val>
                                                <p:strVal val="1+#ppt_w/2"/>
                                              </p:val>
                                            </p:tav>
                                            <p:tav tm="100000">
                                              <p:val>
                                                <p:strVal val="#ppt_x"/>
                                              </p:val>
                                            </p:tav>
                                          </p:tavLst>
                                        </p:anim>
                                        <p:anim calcmode="lin" valueType="num">
                                          <p:cBhvr additive="base">
                                            <p:cTn id="27" dur="500" fill="hold"/>
                                            <p:tgtEl>
                                              <p:spTgt spid="47"/>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2" fill="hold" nodeType="afterEffect">
                                      <p:stCondLst>
                                        <p:cond delay="0"/>
                                      </p:stCondLst>
                                      <p:childTnLst>
                                        <p:set>
                                          <p:cBhvr>
                                            <p:cTn id="30" dur="1" fill="hold">
                                              <p:stCondLst>
                                                <p:cond delay="0"/>
                                              </p:stCondLst>
                                            </p:cTn>
                                            <p:tgtEl>
                                              <p:spTgt spid="51"/>
                                            </p:tgtEl>
                                            <p:attrNameLst>
                                              <p:attrName>style.visibility</p:attrName>
                                            </p:attrNameLst>
                                          </p:cBhvr>
                                          <p:to>
                                            <p:strVal val="visible"/>
                                          </p:to>
                                        </p:set>
                                        <p:anim calcmode="lin" valueType="num">
                                          <p:cBhvr additive="base">
                                            <p:cTn id="31" dur="500" fill="hold"/>
                                            <p:tgtEl>
                                              <p:spTgt spid="51"/>
                                            </p:tgtEl>
                                            <p:attrNameLst>
                                              <p:attrName>ppt_x</p:attrName>
                                            </p:attrNameLst>
                                          </p:cBhvr>
                                          <p:tavLst>
                                            <p:tav tm="0">
                                              <p:val>
                                                <p:strVal val="1+#ppt_w/2"/>
                                              </p:val>
                                            </p:tav>
                                            <p:tav tm="100000">
                                              <p:val>
                                                <p:strVal val="#ppt_x"/>
                                              </p:val>
                                            </p:tav>
                                          </p:tavLst>
                                        </p:anim>
                                        <p:anim calcmode="lin" valueType="num">
                                          <p:cBhvr additive="base">
                                            <p:cTn id="32" dur="500" fill="hold"/>
                                            <p:tgtEl>
                                              <p:spTgt spid="51"/>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 presetClass="entr" presetSubtype="2" fill="hold" nodeType="afterEffect">
                                      <p:stCondLst>
                                        <p:cond delay="0"/>
                                      </p:stCondLst>
                                      <p:childTnLst>
                                        <p:set>
                                          <p:cBhvr>
                                            <p:cTn id="35" dur="1" fill="hold">
                                              <p:stCondLst>
                                                <p:cond delay="0"/>
                                              </p:stCondLst>
                                            </p:cTn>
                                            <p:tgtEl>
                                              <p:spTgt spid="55"/>
                                            </p:tgtEl>
                                            <p:attrNameLst>
                                              <p:attrName>style.visibility</p:attrName>
                                            </p:attrNameLst>
                                          </p:cBhvr>
                                          <p:to>
                                            <p:strVal val="visible"/>
                                          </p:to>
                                        </p:set>
                                        <p:anim calcmode="lin" valueType="num">
                                          <p:cBhvr additive="base">
                                            <p:cTn id="36" dur="500" fill="hold"/>
                                            <p:tgtEl>
                                              <p:spTgt spid="55"/>
                                            </p:tgtEl>
                                            <p:attrNameLst>
                                              <p:attrName>ppt_x</p:attrName>
                                            </p:attrNameLst>
                                          </p:cBhvr>
                                          <p:tavLst>
                                            <p:tav tm="0">
                                              <p:val>
                                                <p:strVal val="1+#ppt_w/2"/>
                                              </p:val>
                                            </p:tav>
                                            <p:tav tm="100000">
                                              <p:val>
                                                <p:strVal val="#ppt_x"/>
                                              </p:val>
                                            </p:tav>
                                          </p:tavLst>
                                        </p:anim>
                                        <p:anim calcmode="lin" valueType="num">
                                          <p:cBhvr additive="base">
                                            <p:cTn id="37" dur="500" fill="hold"/>
                                            <p:tgtEl>
                                              <p:spTgt spid="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圆角矩形 19"/>
          <p:cNvSpPr/>
          <p:nvPr/>
        </p:nvSpPr>
        <p:spPr>
          <a:xfrm rot="5400000" flipH="1">
            <a:off x="4907604" y="-1613863"/>
            <a:ext cx="1460936" cy="7570656"/>
          </a:xfrm>
          <a:prstGeom prst="roundRect">
            <a:avLst>
              <a:gd name="adj" fmla="val 50000"/>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6" name="圆角矩形 20"/>
          <p:cNvSpPr/>
          <p:nvPr/>
        </p:nvSpPr>
        <p:spPr>
          <a:xfrm>
            <a:off x="1933050" y="1494910"/>
            <a:ext cx="1748422" cy="135310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7" name="空心弧 36"/>
          <p:cNvSpPr/>
          <p:nvPr/>
        </p:nvSpPr>
        <p:spPr>
          <a:xfrm rot="5400000" flipH="1">
            <a:off x="7999877" y="1494910"/>
            <a:ext cx="1353108" cy="1353108"/>
          </a:xfrm>
          <a:prstGeom prst="blockArc">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8" name="任意多边形 22"/>
          <p:cNvSpPr/>
          <p:nvPr/>
        </p:nvSpPr>
        <p:spPr bwMode="auto">
          <a:xfrm>
            <a:off x="2648708" y="1679047"/>
            <a:ext cx="317106" cy="301192"/>
          </a:xfrm>
          <a:custGeom>
            <a:avLst/>
            <a:gdLst>
              <a:gd name="connsiteX0" fmla="*/ 393307 w 442913"/>
              <a:gd name="connsiteY0" fmla="*/ 42025 h 420687"/>
              <a:gd name="connsiteX1" fmla="*/ 404196 w 442913"/>
              <a:gd name="connsiteY1" fmla="*/ 48258 h 420687"/>
              <a:gd name="connsiteX2" fmla="*/ 411973 w 442913"/>
              <a:gd name="connsiteY2" fmla="*/ 137862 h 420687"/>
              <a:gd name="connsiteX3" fmla="*/ 404196 w 442913"/>
              <a:gd name="connsiteY3" fmla="*/ 142537 h 420687"/>
              <a:gd name="connsiteX4" fmla="*/ 385529 w 442913"/>
              <a:gd name="connsiteY4" fmla="*/ 130849 h 420687"/>
              <a:gd name="connsiteX5" fmla="*/ 371529 w 442913"/>
              <a:gd name="connsiteY5" fmla="*/ 133966 h 420687"/>
              <a:gd name="connsiteX6" fmla="*/ 282086 w 442913"/>
              <a:gd name="connsiteY6" fmla="*/ 267203 h 420687"/>
              <a:gd name="connsiteX7" fmla="*/ 267308 w 442913"/>
              <a:gd name="connsiteY7" fmla="*/ 272658 h 420687"/>
              <a:gd name="connsiteX8" fmla="*/ 167754 w 442913"/>
              <a:gd name="connsiteY8" fmla="*/ 234478 h 420687"/>
              <a:gd name="connsiteX9" fmla="*/ 151421 w 442913"/>
              <a:gd name="connsiteY9" fmla="*/ 239153 h 420687"/>
              <a:gd name="connsiteX10" fmla="*/ 72088 w 442913"/>
              <a:gd name="connsiteY10" fmla="*/ 331874 h 420687"/>
              <a:gd name="connsiteX11" fmla="*/ 65088 w 442913"/>
              <a:gd name="connsiteY11" fmla="*/ 329537 h 420687"/>
              <a:gd name="connsiteX12" fmla="*/ 65088 w 442913"/>
              <a:gd name="connsiteY12" fmla="*/ 267983 h 420687"/>
              <a:gd name="connsiteX13" fmla="*/ 72088 w 442913"/>
              <a:gd name="connsiteY13" fmla="*/ 250062 h 420687"/>
              <a:gd name="connsiteX14" fmla="*/ 133532 w 442913"/>
              <a:gd name="connsiteY14" fmla="*/ 174483 h 420687"/>
              <a:gd name="connsiteX15" fmla="*/ 149865 w 442913"/>
              <a:gd name="connsiteY15" fmla="*/ 170587 h 420687"/>
              <a:gd name="connsiteX16" fmla="*/ 248642 w 442913"/>
              <a:gd name="connsiteY16" fmla="*/ 207987 h 420687"/>
              <a:gd name="connsiteX17" fmla="*/ 264197 w 442913"/>
              <a:gd name="connsiteY17" fmla="*/ 202533 h 420687"/>
              <a:gd name="connsiteX18" fmla="*/ 327196 w 442913"/>
              <a:gd name="connsiteY18" fmla="*/ 106695 h 420687"/>
              <a:gd name="connsiteX19" fmla="*/ 324085 w 442913"/>
              <a:gd name="connsiteY19" fmla="*/ 91891 h 420687"/>
              <a:gd name="connsiteX20" fmla="*/ 308530 w 442913"/>
              <a:gd name="connsiteY20" fmla="*/ 82541 h 420687"/>
              <a:gd name="connsiteX21" fmla="*/ 309308 w 442913"/>
              <a:gd name="connsiteY21" fmla="*/ 73191 h 420687"/>
              <a:gd name="connsiteX22" fmla="*/ 393307 w 442913"/>
              <a:gd name="connsiteY22" fmla="*/ 42025 h 420687"/>
              <a:gd name="connsiteX23" fmla="*/ 16289 w 442913"/>
              <a:gd name="connsiteY23" fmla="*/ 0 h 420687"/>
              <a:gd name="connsiteX24" fmla="*/ 33354 w 442913"/>
              <a:gd name="connsiteY24" fmla="*/ 13971 h 420687"/>
              <a:gd name="connsiteX25" fmla="*/ 33354 w 442913"/>
              <a:gd name="connsiteY25" fmla="*/ 366355 h 420687"/>
              <a:gd name="connsiteX26" fmla="*/ 53522 w 442913"/>
              <a:gd name="connsiteY26" fmla="*/ 386535 h 420687"/>
              <a:gd name="connsiteX27" fmla="*/ 429727 w 442913"/>
              <a:gd name="connsiteY27" fmla="*/ 386535 h 420687"/>
              <a:gd name="connsiteX28" fmla="*/ 442913 w 442913"/>
              <a:gd name="connsiteY28" fmla="*/ 403611 h 420687"/>
              <a:gd name="connsiteX29" fmla="*/ 429727 w 442913"/>
              <a:gd name="connsiteY29" fmla="*/ 420687 h 420687"/>
              <a:gd name="connsiteX30" fmla="*/ 20168 w 442913"/>
              <a:gd name="connsiteY30" fmla="*/ 420687 h 420687"/>
              <a:gd name="connsiteX31" fmla="*/ 0 w 442913"/>
              <a:gd name="connsiteY31" fmla="*/ 399730 h 420687"/>
              <a:gd name="connsiteX32" fmla="*/ 0 w 442913"/>
              <a:gd name="connsiteY32" fmla="*/ 13971 h 420687"/>
              <a:gd name="connsiteX33" fmla="*/ 16289 w 442913"/>
              <a:gd name="connsiteY33" fmla="*/ 0 h 420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42913" h="420687">
                <a:moveTo>
                  <a:pt x="393307" y="42025"/>
                </a:moveTo>
                <a:cubicBezTo>
                  <a:pt x="398751" y="39687"/>
                  <a:pt x="403418" y="42804"/>
                  <a:pt x="404196" y="48258"/>
                </a:cubicBezTo>
                <a:cubicBezTo>
                  <a:pt x="404196" y="48258"/>
                  <a:pt x="404196" y="48258"/>
                  <a:pt x="411973" y="137862"/>
                </a:cubicBezTo>
                <a:cubicBezTo>
                  <a:pt x="412751" y="143316"/>
                  <a:pt x="408862" y="145654"/>
                  <a:pt x="404196" y="142537"/>
                </a:cubicBezTo>
                <a:lnTo>
                  <a:pt x="385529" y="130849"/>
                </a:lnTo>
                <a:cubicBezTo>
                  <a:pt x="380863" y="127733"/>
                  <a:pt x="374640" y="129291"/>
                  <a:pt x="371529" y="133966"/>
                </a:cubicBezTo>
                <a:cubicBezTo>
                  <a:pt x="371529" y="133966"/>
                  <a:pt x="371529" y="133966"/>
                  <a:pt x="282086" y="267203"/>
                </a:cubicBezTo>
                <a:cubicBezTo>
                  <a:pt x="278975" y="271878"/>
                  <a:pt x="271975" y="274216"/>
                  <a:pt x="267308" y="272658"/>
                </a:cubicBezTo>
                <a:cubicBezTo>
                  <a:pt x="267308" y="272658"/>
                  <a:pt x="267308" y="272658"/>
                  <a:pt x="167754" y="234478"/>
                </a:cubicBezTo>
                <a:cubicBezTo>
                  <a:pt x="162309" y="232920"/>
                  <a:pt x="155309" y="234478"/>
                  <a:pt x="151421" y="239153"/>
                </a:cubicBezTo>
                <a:cubicBezTo>
                  <a:pt x="151421" y="239153"/>
                  <a:pt x="151421" y="239153"/>
                  <a:pt x="72088" y="331874"/>
                </a:cubicBezTo>
                <a:cubicBezTo>
                  <a:pt x="68199" y="336549"/>
                  <a:pt x="65088" y="334991"/>
                  <a:pt x="65088" y="329537"/>
                </a:cubicBezTo>
                <a:cubicBezTo>
                  <a:pt x="65088" y="329537"/>
                  <a:pt x="65088" y="329537"/>
                  <a:pt x="65088" y="267983"/>
                </a:cubicBezTo>
                <a:cubicBezTo>
                  <a:pt x="65088" y="262528"/>
                  <a:pt x="68199" y="253958"/>
                  <a:pt x="72088" y="250062"/>
                </a:cubicBezTo>
                <a:cubicBezTo>
                  <a:pt x="72088" y="250062"/>
                  <a:pt x="72088" y="250062"/>
                  <a:pt x="133532" y="174483"/>
                </a:cubicBezTo>
                <a:cubicBezTo>
                  <a:pt x="137421" y="170587"/>
                  <a:pt x="145198" y="168249"/>
                  <a:pt x="149865" y="170587"/>
                </a:cubicBezTo>
                <a:cubicBezTo>
                  <a:pt x="149865" y="170587"/>
                  <a:pt x="149865" y="170587"/>
                  <a:pt x="248642" y="207987"/>
                </a:cubicBezTo>
                <a:cubicBezTo>
                  <a:pt x="254086" y="209545"/>
                  <a:pt x="261086" y="207208"/>
                  <a:pt x="264197" y="202533"/>
                </a:cubicBezTo>
                <a:cubicBezTo>
                  <a:pt x="264197" y="202533"/>
                  <a:pt x="264197" y="202533"/>
                  <a:pt x="327196" y="106695"/>
                </a:cubicBezTo>
                <a:cubicBezTo>
                  <a:pt x="330308" y="101241"/>
                  <a:pt x="328752" y="95008"/>
                  <a:pt x="324085" y="91891"/>
                </a:cubicBezTo>
                <a:cubicBezTo>
                  <a:pt x="324085" y="91891"/>
                  <a:pt x="324085" y="91891"/>
                  <a:pt x="308530" y="82541"/>
                </a:cubicBezTo>
                <a:cubicBezTo>
                  <a:pt x="303863" y="79424"/>
                  <a:pt x="304641" y="75529"/>
                  <a:pt x="309308" y="73191"/>
                </a:cubicBezTo>
                <a:cubicBezTo>
                  <a:pt x="309308" y="73191"/>
                  <a:pt x="309308" y="73191"/>
                  <a:pt x="393307" y="42025"/>
                </a:cubicBezTo>
                <a:close/>
                <a:moveTo>
                  <a:pt x="16289" y="0"/>
                </a:moveTo>
                <a:cubicBezTo>
                  <a:pt x="25597" y="0"/>
                  <a:pt x="33354" y="2328"/>
                  <a:pt x="33354" y="13971"/>
                </a:cubicBezTo>
                <a:cubicBezTo>
                  <a:pt x="33354" y="366355"/>
                  <a:pt x="33354" y="366355"/>
                  <a:pt x="33354" y="366355"/>
                </a:cubicBezTo>
                <a:cubicBezTo>
                  <a:pt x="33354" y="377221"/>
                  <a:pt x="42662" y="386535"/>
                  <a:pt x="53522" y="386535"/>
                </a:cubicBezTo>
                <a:cubicBezTo>
                  <a:pt x="429727" y="386535"/>
                  <a:pt x="429727" y="386535"/>
                  <a:pt x="429727" y="386535"/>
                </a:cubicBezTo>
                <a:cubicBezTo>
                  <a:pt x="440586" y="386535"/>
                  <a:pt x="442913" y="394297"/>
                  <a:pt x="442913" y="403611"/>
                </a:cubicBezTo>
                <a:cubicBezTo>
                  <a:pt x="442913" y="412925"/>
                  <a:pt x="440586" y="420687"/>
                  <a:pt x="429727" y="420687"/>
                </a:cubicBezTo>
                <a:cubicBezTo>
                  <a:pt x="20168" y="420687"/>
                  <a:pt x="20168" y="420687"/>
                  <a:pt x="20168" y="420687"/>
                </a:cubicBezTo>
                <a:cubicBezTo>
                  <a:pt x="9308" y="420687"/>
                  <a:pt x="0" y="410597"/>
                  <a:pt x="0" y="399730"/>
                </a:cubicBezTo>
                <a:cubicBezTo>
                  <a:pt x="0" y="13971"/>
                  <a:pt x="0" y="13971"/>
                  <a:pt x="0" y="13971"/>
                </a:cubicBezTo>
                <a:cubicBezTo>
                  <a:pt x="0" y="2328"/>
                  <a:pt x="6981" y="0"/>
                  <a:pt x="16289" y="0"/>
                </a:cubicBezTo>
                <a:close/>
              </a:path>
            </a:pathLst>
          </a:custGeom>
          <a:solidFill>
            <a:schemeClr val="bg1"/>
          </a:solidFill>
          <a:ln>
            <a:noFill/>
          </a:ln>
        </p:spPr>
        <p:txBody>
          <a:bodyPr vert="horz" wrap="square" lIns="91440" tIns="45720" rIns="91440" bIns="45720" numCol="1" anchor="t" anchorCtr="0" compatLnSpc="1">
            <a:noAutofit/>
          </a:bodyPr>
          <a:lstStyle/>
          <a:p>
            <a:endParaRPr lang="zh-CN" altLang="en-US" dirty="0">
              <a:cs typeface="+mn-ea"/>
              <a:sym typeface="+mn-lt"/>
            </a:endParaRPr>
          </a:p>
        </p:txBody>
      </p:sp>
      <p:sp>
        <p:nvSpPr>
          <p:cNvPr id="39" name="TextBox 13"/>
          <p:cNvSpPr txBox="1"/>
          <p:nvPr/>
        </p:nvSpPr>
        <p:spPr>
          <a:xfrm>
            <a:off x="4102213" y="1961996"/>
            <a:ext cx="3884098" cy="533479"/>
          </a:xfrm>
          <a:prstGeom prst="rect">
            <a:avLst/>
          </a:prstGeom>
          <a:noFill/>
        </p:spPr>
        <p:txBody>
          <a:bodyPr wrap="square" lIns="0" tIns="0" rIns="0" bIns="0" rtlCol="0">
            <a:spAutoFit/>
          </a:bodyPr>
          <a:lstStyle/>
          <a:p>
            <a:pPr algn="ctr">
              <a:lnSpc>
                <a:spcPts val="2200"/>
              </a:lnSpc>
            </a:pPr>
            <a:r>
              <a:rPr lang="zh-CN" altLang="en-US" sz="1300" dirty="0">
                <a:solidFill>
                  <a:schemeClr val="tx1">
                    <a:lumMod val="75000"/>
                    <a:lumOff val="25000"/>
                  </a:schemeClr>
                </a:solidFill>
                <a:cs typeface="+mn-ea"/>
                <a:sym typeface="+mn-lt"/>
              </a:rPr>
              <a:t>点击输入您的文字内容，用简洁的文字进行阐述，详细内容应在演说过程中用语言来表达。</a:t>
            </a:r>
            <a:endParaRPr lang="en-US" altLang="zh-CN" sz="1300" dirty="0">
              <a:solidFill>
                <a:schemeClr val="tx1">
                  <a:lumMod val="75000"/>
                  <a:lumOff val="25000"/>
                </a:schemeClr>
              </a:solidFill>
              <a:cs typeface="+mn-ea"/>
              <a:sym typeface="+mn-lt"/>
            </a:endParaRPr>
          </a:p>
        </p:txBody>
      </p:sp>
      <p:sp>
        <p:nvSpPr>
          <p:cNvPr id="40" name="TextBox 14"/>
          <p:cNvSpPr txBox="1"/>
          <p:nvPr/>
        </p:nvSpPr>
        <p:spPr>
          <a:xfrm>
            <a:off x="2192950" y="2142888"/>
            <a:ext cx="1228622" cy="338554"/>
          </a:xfrm>
          <a:prstGeom prst="rect">
            <a:avLst/>
          </a:prstGeom>
          <a:noFill/>
        </p:spPr>
        <p:txBody>
          <a:bodyPr wrap="square" lIns="0" tIns="0" rIns="0" bIns="0" rtlCol="0">
            <a:spAutoFit/>
          </a:bodyPr>
          <a:lstStyle/>
          <a:p>
            <a:pPr algn="ctr"/>
            <a:r>
              <a:rPr lang="zh-CN" altLang="en-US" sz="2200" b="1" dirty="0">
                <a:solidFill>
                  <a:schemeClr val="bg1"/>
                </a:solidFill>
                <a:cs typeface="+mn-ea"/>
                <a:sym typeface="+mn-lt"/>
              </a:rPr>
              <a:t>输入标题</a:t>
            </a:r>
            <a:endParaRPr lang="zh-CN" altLang="en-US" sz="2200" b="1" dirty="0">
              <a:solidFill>
                <a:schemeClr val="bg1"/>
              </a:solidFill>
              <a:cs typeface="+mn-ea"/>
              <a:sym typeface="+mn-lt"/>
            </a:endParaRPr>
          </a:p>
        </p:txBody>
      </p:sp>
      <p:sp>
        <p:nvSpPr>
          <p:cNvPr id="41" name="圆角矩形 26"/>
          <p:cNvSpPr/>
          <p:nvPr/>
        </p:nvSpPr>
        <p:spPr>
          <a:xfrm rot="16200000">
            <a:off x="5667989" y="56186"/>
            <a:ext cx="1460936" cy="7570660"/>
          </a:xfrm>
          <a:prstGeom prst="roundRect">
            <a:avLst>
              <a:gd name="adj" fmla="val 50000"/>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2" name="圆角矩形 27"/>
          <p:cNvSpPr/>
          <p:nvPr/>
        </p:nvSpPr>
        <p:spPr>
          <a:xfrm>
            <a:off x="8364577" y="3164961"/>
            <a:ext cx="1748422" cy="135310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3" name="空心弧 42"/>
          <p:cNvSpPr/>
          <p:nvPr/>
        </p:nvSpPr>
        <p:spPr>
          <a:xfrm rot="16200000">
            <a:off x="2673141" y="3164961"/>
            <a:ext cx="1353108" cy="1353108"/>
          </a:xfrm>
          <a:prstGeom prst="blockArc">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4" name="任意多边形 29"/>
          <p:cNvSpPr/>
          <p:nvPr/>
        </p:nvSpPr>
        <p:spPr bwMode="auto">
          <a:xfrm>
            <a:off x="9124379" y="3443268"/>
            <a:ext cx="332610" cy="215954"/>
          </a:xfrm>
          <a:custGeom>
            <a:avLst/>
            <a:gdLst>
              <a:gd name="connsiteX0" fmla="*/ 542180 w 547688"/>
              <a:gd name="connsiteY0" fmla="*/ 59519 h 355600"/>
              <a:gd name="connsiteX1" fmla="*/ 543735 w 547688"/>
              <a:gd name="connsiteY1" fmla="*/ 59519 h 355600"/>
              <a:gd name="connsiteX2" fmla="*/ 543735 w 547688"/>
              <a:gd name="connsiteY2" fmla="*/ 60325 h 355600"/>
              <a:gd name="connsiteX3" fmla="*/ 545351 w 547688"/>
              <a:gd name="connsiteY3" fmla="*/ 60325 h 355600"/>
              <a:gd name="connsiteX4" fmla="*/ 546130 w 547688"/>
              <a:gd name="connsiteY4" fmla="*/ 60325 h 355600"/>
              <a:gd name="connsiteX5" fmla="*/ 547688 w 547688"/>
              <a:gd name="connsiteY5" fmla="*/ 62662 h 355600"/>
              <a:gd name="connsiteX6" fmla="*/ 547688 w 547688"/>
              <a:gd name="connsiteY6" fmla="*/ 343885 h 355600"/>
              <a:gd name="connsiteX7" fmla="*/ 542953 w 547688"/>
              <a:gd name="connsiteY7" fmla="*/ 348282 h 355600"/>
              <a:gd name="connsiteX8" fmla="*/ 542277 w 547688"/>
              <a:gd name="connsiteY8" fmla="*/ 352085 h 355600"/>
              <a:gd name="connsiteX9" fmla="*/ 536734 w 547688"/>
              <a:gd name="connsiteY9" fmla="*/ 355600 h 355600"/>
              <a:gd name="connsiteX10" fmla="*/ 14002 w 547688"/>
              <a:gd name="connsiteY10" fmla="*/ 355600 h 355600"/>
              <a:gd name="connsiteX11" fmla="*/ 0 w 547688"/>
              <a:gd name="connsiteY11" fmla="*/ 343882 h 355600"/>
              <a:gd name="connsiteX12" fmla="*/ 0 w 547688"/>
              <a:gd name="connsiteY12" fmla="*/ 62644 h 355600"/>
              <a:gd name="connsiteX13" fmla="*/ 3112 w 547688"/>
              <a:gd name="connsiteY13" fmla="*/ 60301 h 355600"/>
              <a:gd name="connsiteX14" fmla="*/ 7779 w 547688"/>
              <a:gd name="connsiteY14" fmla="*/ 61082 h 355600"/>
              <a:gd name="connsiteX15" fmla="*/ 186522 w 547688"/>
              <a:gd name="connsiteY15" fmla="*/ 194014 h 355600"/>
              <a:gd name="connsiteX16" fmla="*/ 244997 w 547688"/>
              <a:gd name="connsiteY16" fmla="*/ 237502 h 355600"/>
              <a:gd name="connsiteX17" fmla="*/ 274716 w 547688"/>
              <a:gd name="connsiteY17" fmla="*/ 259511 h 355600"/>
              <a:gd name="connsiteX18" fmla="*/ 277702 w 547688"/>
              <a:gd name="connsiteY18" fmla="*/ 259511 h 355600"/>
              <a:gd name="connsiteX19" fmla="*/ 14875 w 547688"/>
              <a:gd name="connsiteY19" fmla="*/ 0 h 355600"/>
              <a:gd name="connsiteX20" fmla="*/ 536799 w 547688"/>
              <a:gd name="connsiteY20" fmla="*/ 0 h 355600"/>
              <a:gd name="connsiteX21" fmla="*/ 547688 w 547688"/>
              <a:gd name="connsiteY21" fmla="*/ 9331 h 355600"/>
              <a:gd name="connsiteX22" fmla="*/ 547688 w 547688"/>
              <a:gd name="connsiteY22" fmla="*/ 13218 h 355600"/>
              <a:gd name="connsiteX23" fmla="*/ 278559 w 547688"/>
              <a:gd name="connsiteY23" fmla="*/ 190500 h 355600"/>
              <a:gd name="connsiteX24" fmla="*/ 277003 w 547688"/>
              <a:gd name="connsiteY24" fmla="*/ 190500 h 355600"/>
              <a:gd name="connsiteX25" fmla="*/ 275448 w 547688"/>
              <a:gd name="connsiteY25" fmla="*/ 190500 h 355600"/>
              <a:gd name="connsiteX26" fmla="*/ 274260 w 547688"/>
              <a:gd name="connsiteY26" fmla="*/ 189726 h 355600"/>
              <a:gd name="connsiteX27" fmla="*/ 273425 w 547688"/>
              <a:gd name="connsiteY27" fmla="*/ 189726 h 355600"/>
              <a:gd name="connsiteX28" fmla="*/ 0 w 547688"/>
              <a:gd name="connsiteY28" fmla="*/ 13976 h 355600"/>
              <a:gd name="connsiteX29" fmla="*/ 0 w 547688"/>
              <a:gd name="connsiteY29" fmla="*/ 9330 h 355600"/>
              <a:gd name="connsiteX30" fmla="*/ 4674 w 547688"/>
              <a:gd name="connsiteY30" fmla="*/ 3427 h 355600"/>
              <a:gd name="connsiteX31" fmla="*/ 12919 w 547688"/>
              <a:gd name="connsiteY31" fmla="*/ 1805 h 35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47688" h="355600">
                <a:moveTo>
                  <a:pt x="542180" y="59519"/>
                </a:moveTo>
                <a:cubicBezTo>
                  <a:pt x="542957" y="59519"/>
                  <a:pt x="542957" y="58738"/>
                  <a:pt x="543735" y="59519"/>
                </a:cubicBezTo>
                <a:lnTo>
                  <a:pt x="543735" y="60325"/>
                </a:lnTo>
                <a:lnTo>
                  <a:pt x="545351" y="60325"/>
                </a:lnTo>
                <a:cubicBezTo>
                  <a:pt x="545351" y="60325"/>
                  <a:pt x="546130" y="60325"/>
                  <a:pt x="546130" y="60325"/>
                </a:cubicBezTo>
                <a:cubicBezTo>
                  <a:pt x="546909" y="61104"/>
                  <a:pt x="547688" y="61883"/>
                  <a:pt x="547688" y="62662"/>
                </a:cubicBezTo>
                <a:cubicBezTo>
                  <a:pt x="547688" y="62662"/>
                  <a:pt x="547688" y="62662"/>
                  <a:pt x="547688" y="343885"/>
                </a:cubicBezTo>
                <a:lnTo>
                  <a:pt x="542953" y="348282"/>
                </a:lnTo>
                <a:lnTo>
                  <a:pt x="542277" y="352085"/>
                </a:lnTo>
                <a:cubicBezTo>
                  <a:pt x="541207" y="354233"/>
                  <a:pt x="539457" y="355600"/>
                  <a:pt x="536734" y="355600"/>
                </a:cubicBezTo>
                <a:cubicBezTo>
                  <a:pt x="536734" y="355600"/>
                  <a:pt x="536734" y="355600"/>
                  <a:pt x="14002" y="355600"/>
                </a:cubicBezTo>
                <a:cubicBezTo>
                  <a:pt x="7779" y="355600"/>
                  <a:pt x="0" y="350132"/>
                  <a:pt x="0" y="343882"/>
                </a:cubicBezTo>
                <a:cubicBezTo>
                  <a:pt x="0" y="343882"/>
                  <a:pt x="0" y="343882"/>
                  <a:pt x="0" y="62644"/>
                </a:cubicBezTo>
                <a:cubicBezTo>
                  <a:pt x="0" y="61863"/>
                  <a:pt x="2334" y="61082"/>
                  <a:pt x="3112" y="60301"/>
                </a:cubicBezTo>
                <a:cubicBezTo>
                  <a:pt x="3889" y="60301"/>
                  <a:pt x="7001" y="60301"/>
                  <a:pt x="7779" y="61082"/>
                </a:cubicBezTo>
                <a:cubicBezTo>
                  <a:pt x="7779" y="61082"/>
                  <a:pt x="7779" y="61082"/>
                  <a:pt x="186522" y="194014"/>
                </a:cubicBezTo>
                <a:lnTo>
                  <a:pt x="244997" y="237502"/>
                </a:lnTo>
                <a:lnTo>
                  <a:pt x="274716" y="259511"/>
                </a:lnTo>
                <a:lnTo>
                  <a:pt x="277702" y="259511"/>
                </a:lnTo>
                <a:close/>
                <a:moveTo>
                  <a:pt x="14875" y="0"/>
                </a:moveTo>
                <a:cubicBezTo>
                  <a:pt x="14875" y="0"/>
                  <a:pt x="14875" y="0"/>
                  <a:pt x="536799" y="0"/>
                </a:cubicBezTo>
                <a:cubicBezTo>
                  <a:pt x="543021" y="0"/>
                  <a:pt x="547688" y="3888"/>
                  <a:pt x="547688" y="9331"/>
                </a:cubicBezTo>
                <a:cubicBezTo>
                  <a:pt x="547688" y="9331"/>
                  <a:pt x="547688" y="9331"/>
                  <a:pt x="547688" y="13218"/>
                </a:cubicBezTo>
                <a:cubicBezTo>
                  <a:pt x="547688" y="13218"/>
                  <a:pt x="547688" y="13218"/>
                  <a:pt x="278559" y="190500"/>
                </a:cubicBezTo>
                <a:cubicBezTo>
                  <a:pt x="277781" y="190500"/>
                  <a:pt x="277003" y="190500"/>
                  <a:pt x="277003" y="190500"/>
                </a:cubicBezTo>
                <a:cubicBezTo>
                  <a:pt x="276226" y="190500"/>
                  <a:pt x="276226" y="190500"/>
                  <a:pt x="275448" y="190500"/>
                </a:cubicBezTo>
                <a:lnTo>
                  <a:pt x="274260" y="189726"/>
                </a:lnTo>
                <a:lnTo>
                  <a:pt x="273425" y="189726"/>
                </a:lnTo>
                <a:cubicBezTo>
                  <a:pt x="273425" y="189726"/>
                  <a:pt x="273425" y="189726"/>
                  <a:pt x="0" y="13976"/>
                </a:cubicBezTo>
                <a:cubicBezTo>
                  <a:pt x="0" y="13976"/>
                  <a:pt x="0" y="13976"/>
                  <a:pt x="0" y="9330"/>
                </a:cubicBezTo>
                <a:cubicBezTo>
                  <a:pt x="0" y="6621"/>
                  <a:pt x="1948" y="4685"/>
                  <a:pt x="4674" y="3427"/>
                </a:cubicBezTo>
                <a:lnTo>
                  <a:pt x="12919" y="1805"/>
                </a:lnTo>
                <a:close/>
              </a:path>
            </a:pathLst>
          </a:custGeom>
          <a:solidFill>
            <a:schemeClr val="bg1"/>
          </a:solidFill>
          <a:ln>
            <a:noFill/>
          </a:ln>
        </p:spPr>
        <p:txBody>
          <a:bodyPr vert="horz" wrap="square" lIns="91440" tIns="45720" rIns="91440" bIns="45720" numCol="1" anchor="t" anchorCtr="0" compatLnSpc="1">
            <a:noAutofit/>
          </a:bodyPr>
          <a:lstStyle/>
          <a:p>
            <a:endParaRPr lang="zh-CN" altLang="en-US" dirty="0">
              <a:cs typeface="+mn-ea"/>
              <a:sym typeface="+mn-lt"/>
            </a:endParaRPr>
          </a:p>
        </p:txBody>
      </p:sp>
      <p:sp>
        <p:nvSpPr>
          <p:cNvPr id="45" name="TextBox 13"/>
          <p:cNvSpPr txBox="1"/>
          <p:nvPr/>
        </p:nvSpPr>
        <p:spPr>
          <a:xfrm>
            <a:off x="3845891" y="3623492"/>
            <a:ext cx="3884098" cy="533479"/>
          </a:xfrm>
          <a:prstGeom prst="rect">
            <a:avLst/>
          </a:prstGeom>
          <a:noFill/>
        </p:spPr>
        <p:txBody>
          <a:bodyPr wrap="square" lIns="0" tIns="0" rIns="0" bIns="0" rtlCol="0">
            <a:spAutoFit/>
          </a:bodyPr>
          <a:lstStyle/>
          <a:p>
            <a:pPr algn="ctr">
              <a:lnSpc>
                <a:spcPts val="2200"/>
              </a:lnSpc>
            </a:pPr>
            <a:r>
              <a:rPr lang="zh-CN" altLang="en-US" sz="1300" dirty="0">
                <a:solidFill>
                  <a:schemeClr val="tx1">
                    <a:lumMod val="75000"/>
                    <a:lumOff val="25000"/>
                  </a:schemeClr>
                </a:solidFill>
                <a:cs typeface="+mn-ea"/>
                <a:sym typeface="+mn-lt"/>
              </a:rPr>
              <a:t>点击输入您的文字内容，用简洁的文字进行阐述，详细内容应在演说过程中用语言来表达。</a:t>
            </a:r>
            <a:endParaRPr lang="en-US" altLang="zh-CN" sz="1300" dirty="0">
              <a:solidFill>
                <a:schemeClr val="tx1">
                  <a:lumMod val="75000"/>
                  <a:lumOff val="25000"/>
                </a:schemeClr>
              </a:solidFill>
              <a:cs typeface="+mn-ea"/>
              <a:sym typeface="+mn-lt"/>
            </a:endParaRPr>
          </a:p>
        </p:txBody>
      </p:sp>
      <p:sp>
        <p:nvSpPr>
          <p:cNvPr id="46" name="TextBox 14"/>
          <p:cNvSpPr txBox="1"/>
          <p:nvPr/>
        </p:nvSpPr>
        <p:spPr>
          <a:xfrm>
            <a:off x="8624876" y="3801387"/>
            <a:ext cx="1228622" cy="338554"/>
          </a:xfrm>
          <a:prstGeom prst="rect">
            <a:avLst/>
          </a:prstGeom>
          <a:noFill/>
        </p:spPr>
        <p:txBody>
          <a:bodyPr wrap="square" lIns="0" tIns="0" rIns="0" bIns="0" rtlCol="0">
            <a:spAutoFit/>
          </a:bodyPr>
          <a:lstStyle/>
          <a:p>
            <a:pPr algn="ctr"/>
            <a:r>
              <a:rPr lang="zh-CN" altLang="en-US" sz="2200" b="1" dirty="0">
                <a:solidFill>
                  <a:schemeClr val="bg1"/>
                </a:solidFill>
                <a:cs typeface="+mn-ea"/>
                <a:sym typeface="+mn-lt"/>
              </a:rPr>
              <a:t>输入标题</a:t>
            </a:r>
            <a:endParaRPr lang="zh-CN" altLang="en-US" sz="2200" b="1" dirty="0">
              <a:solidFill>
                <a:schemeClr val="bg1"/>
              </a:solidFill>
              <a:cs typeface="+mn-ea"/>
              <a:sym typeface="+mn-lt"/>
            </a:endParaRPr>
          </a:p>
        </p:txBody>
      </p:sp>
      <p:sp>
        <p:nvSpPr>
          <p:cNvPr id="47" name="圆角矩形 33"/>
          <p:cNvSpPr/>
          <p:nvPr/>
        </p:nvSpPr>
        <p:spPr>
          <a:xfrm rot="5400000" flipH="1">
            <a:off x="6428374" y="1745290"/>
            <a:ext cx="1460936" cy="7570654"/>
          </a:xfrm>
          <a:prstGeom prst="roundRect">
            <a:avLst>
              <a:gd name="adj" fmla="val 50000"/>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8" name="圆角矩形 34"/>
          <p:cNvSpPr/>
          <p:nvPr/>
        </p:nvSpPr>
        <p:spPr>
          <a:xfrm>
            <a:off x="3441788" y="4854063"/>
            <a:ext cx="1748422" cy="135310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9" name="空心弧 48"/>
          <p:cNvSpPr/>
          <p:nvPr/>
        </p:nvSpPr>
        <p:spPr>
          <a:xfrm rot="5400000" flipH="1">
            <a:off x="9517766" y="4854063"/>
            <a:ext cx="1353108" cy="1353108"/>
          </a:xfrm>
          <a:prstGeom prst="blockArc">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0" name="Freeform 11"/>
          <p:cNvSpPr/>
          <p:nvPr/>
        </p:nvSpPr>
        <p:spPr bwMode="auto">
          <a:xfrm>
            <a:off x="4152732" y="5087404"/>
            <a:ext cx="326534" cy="285466"/>
          </a:xfrm>
          <a:custGeom>
            <a:avLst/>
            <a:gdLst>
              <a:gd name="T0" fmla="*/ 562 w 664"/>
              <a:gd name="T1" fmla="*/ 379 h 583"/>
              <a:gd name="T2" fmla="*/ 485 w 664"/>
              <a:gd name="T3" fmla="*/ 414 h 583"/>
              <a:gd name="T4" fmla="*/ 328 w 664"/>
              <a:gd name="T5" fmla="*/ 332 h 583"/>
              <a:gd name="T6" fmla="*/ 338 w 664"/>
              <a:gd name="T7" fmla="*/ 274 h 583"/>
              <a:gd name="T8" fmla="*/ 324 w 664"/>
              <a:gd name="T9" fmla="*/ 208 h 583"/>
              <a:gd name="T10" fmla="*/ 447 w 664"/>
              <a:gd name="T11" fmla="*/ 134 h 583"/>
              <a:gd name="T12" fmla="*/ 495 w 664"/>
              <a:gd name="T13" fmla="*/ 152 h 583"/>
              <a:gd name="T14" fmla="*/ 571 w 664"/>
              <a:gd name="T15" fmla="*/ 76 h 583"/>
              <a:gd name="T16" fmla="*/ 495 w 664"/>
              <a:gd name="T17" fmla="*/ 0 h 583"/>
              <a:gd name="T18" fmla="*/ 419 w 664"/>
              <a:gd name="T19" fmla="*/ 76 h 583"/>
              <a:gd name="T20" fmla="*/ 422 w 664"/>
              <a:gd name="T21" fmla="*/ 95 h 583"/>
              <a:gd name="T22" fmla="*/ 300 w 664"/>
              <a:gd name="T23" fmla="*/ 168 h 583"/>
              <a:gd name="T24" fmla="*/ 169 w 664"/>
              <a:gd name="T25" fmla="*/ 105 h 583"/>
              <a:gd name="T26" fmla="*/ 0 w 664"/>
              <a:gd name="T27" fmla="*/ 274 h 583"/>
              <a:gd name="T28" fmla="*/ 169 w 664"/>
              <a:gd name="T29" fmla="*/ 443 h 583"/>
              <a:gd name="T30" fmla="*/ 306 w 664"/>
              <a:gd name="T31" fmla="*/ 373 h 583"/>
              <a:gd name="T32" fmla="*/ 464 w 664"/>
              <a:gd name="T33" fmla="*/ 456 h 583"/>
              <a:gd name="T34" fmla="*/ 460 w 664"/>
              <a:gd name="T35" fmla="*/ 481 h 583"/>
              <a:gd name="T36" fmla="*/ 562 w 664"/>
              <a:gd name="T37" fmla="*/ 583 h 583"/>
              <a:gd name="T38" fmla="*/ 664 w 664"/>
              <a:gd name="T39" fmla="*/ 481 h 583"/>
              <a:gd name="T40" fmla="*/ 562 w 664"/>
              <a:gd name="T41" fmla="*/ 379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64" h="583">
                <a:moveTo>
                  <a:pt x="562" y="379"/>
                </a:moveTo>
                <a:cubicBezTo>
                  <a:pt x="532" y="379"/>
                  <a:pt x="504" y="393"/>
                  <a:pt x="485" y="414"/>
                </a:cubicBezTo>
                <a:cubicBezTo>
                  <a:pt x="328" y="332"/>
                  <a:pt x="328" y="332"/>
                  <a:pt x="328" y="332"/>
                </a:cubicBezTo>
                <a:cubicBezTo>
                  <a:pt x="334" y="314"/>
                  <a:pt x="338" y="295"/>
                  <a:pt x="338" y="274"/>
                </a:cubicBezTo>
                <a:cubicBezTo>
                  <a:pt x="338" y="251"/>
                  <a:pt x="333" y="229"/>
                  <a:pt x="324" y="208"/>
                </a:cubicBezTo>
                <a:cubicBezTo>
                  <a:pt x="447" y="134"/>
                  <a:pt x="447" y="134"/>
                  <a:pt x="447" y="134"/>
                </a:cubicBezTo>
                <a:cubicBezTo>
                  <a:pt x="460" y="145"/>
                  <a:pt x="477" y="152"/>
                  <a:pt x="495" y="152"/>
                </a:cubicBezTo>
                <a:cubicBezTo>
                  <a:pt x="537" y="152"/>
                  <a:pt x="571" y="118"/>
                  <a:pt x="571" y="76"/>
                </a:cubicBezTo>
                <a:cubicBezTo>
                  <a:pt x="571" y="34"/>
                  <a:pt x="537" y="0"/>
                  <a:pt x="495" y="0"/>
                </a:cubicBezTo>
                <a:cubicBezTo>
                  <a:pt x="453" y="0"/>
                  <a:pt x="419" y="34"/>
                  <a:pt x="419" y="76"/>
                </a:cubicBezTo>
                <a:cubicBezTo>
                  <a:pt x="419" y="83"/>
                  <a:pt x="421" y="89"/>
                  <a:pt x="422" y="95"/>
                </a:cubicBezTo>
                <a:cubicBezTo>
                  <a:pt x="300" y="168"/>
                  <a:pt x="300" y="168"/>
                  <a:pt x="300" y="168"/>
                </a:cubicBezTo>
                <a:cubicBezTo>
                  <a:pt x="269" y="130"/>
                  <a:pt x="222" y="105"/>
                  <a:pt x="169" y="105"/>
                </a:cubicBezTo>
                <a:cubicBezTo>
                  <a:pt x="76" y="105"/>
                  <a:pt x="0" y="181"/>
                  <a:pt x="0" y="274"/>
                </a:cubicBezTo>
                <a:cubicBezTo>
                  <a:pt x="0" y="368"/>
                  <a:pt x="76" y="443"/>
                  <a:pt x="169" y="443"/>
                </a:cubicBezTo>
                <a:cubicBezTo>
                  <a:pt x="225" y="443"/>
                  <a:pt x="275" y="416"/>
                  <a:pt x="306" y="373"/>
                </a:cubicBezTo>
                <a:cubicBezTo>
                  <a:pt x="464" y="456"/>
                  <a:pt x="464" y="456"/>
                  <a:pt x="464" y="456"/>
                </a:cubicBezTo>
                <a:cubicBezTo>
                  <a:pt x="461" y="464"/>
                  <a:pt x="460" y="472"/>
                  <a:pt x="460" y="481"/>
                </a:cubicBezTo>
                <a:cubicBezTo>
                  <a:pt x="460" y="538"/>
                  <a:pt x="506" y="583"/>
                  <a:pt x="562" y="583"/>
                </a:cubicBezTo>
                <a:cubicBezTo>
                  <a:pt x="619" y="583"/>
                  <a:pt x="664" y="538"/>
                  <a:pt x="664" y="481"/>
                </a:cubicBezTo>
                <a:cubicBezTo>
                  <a:pt x="664" y="425"/>
                  <a:pt x="619" y="379"/>
                  <a:pt x="562" y="379"/>
                </a:cubicBezTo>
                <a:close/>
              </a:path>
            </a:pathLst>
          </a:custGeom>
          <a:solidFill>
            <a:schemeClr val="bg1"/>
          </a:solidFill>
          <a:ln>
            <a:noFill/>
          </a:ln>
        </p:spPr>
        <p:txBody>
          <a:bodyPr vert="horz" wrap="square" lIns="91440" tIns="45720" rIns="91440" bIns="45720" numCol="1" anchor="t" anchorCtr="0" compatLnSpc="1"/>
          <a:lstStyle/>
          <a:p>
            <a:endParaRPr lang="zh-CN" altLang="en-US" dirty="0">
              <a:cs typeface="+mn-ea"/>
              <a:sym typeface="+mn-lt"/>
            </a:endParaRPr>
          </a:p>
        </p:txBody>
      </p:sp>
      <p:sp>
        <p:nvSpPr>
          <p:cNvPr id="51" name="TextBox 14"/>
          <p:cNvSpPr txBox="1"/>
          <p:nvPr/>
        </p:nvSpPr>
        <p:spPr>
          <a:xfrm>
            <a:off x="3701688" y="5532502"/>
            <a:ext cx="1228622" cy="338554"/>
          </a:xfrm>
          <a:prstGeom prst="rect">
            <a:avLst/>
          </a:prstGeom>
          <a:noFill/>
        </p:spPr>
        <p:txBody>
          <a:bodyPr wrap="square" lIns="0" tIns="0" rIns="0" bIns="0" rtlCol="0">
            <a:spAutoFit/>
          </a:bodyPr>
          <a:lstStyle/>
          <a:p>
            <a:pPr algn="ctr"/>
            <a:r>
              <a:rPr lang="zh-CN" altLang="en-US" sz="2200" b="1" dirty="0">
                <a:solidFill>
                  <a:schemeClr val="bg1"/>
                </a:solidFill>
                <a:cs typeface="+mn-ea"/>
                <a:sym typeface="+mn-lt"/>
              </a:rPr>
              <a:t>输入标题</a:t>
            </a:r>
            <a:endParaRPr lang="zh-CN" altLang="en-US" sz="2200" b="1" dirty="0">
              <a:solidFill>
                <a:schemeClr val="bg1"/>
              </a:solidFill>
              <a:cs typeface="+mn-ea"/>
              <a:sym typeface="+mn-lt"/>
            </a:endParaRPr>
          </a:p>
        </p:txBody>
      </p:sp>
      <p:sp>
        <p:nvSpPr>
          <p:cNvPr id="52" name="TextBox 13"/>
          <p:cNvSpPr txBox="1"/>
          <p:nvPr/>
        </p:nvSpPr>
        <p:spPr>
          <a:xfrm>
            <a:off x="5606843" y="5276512"/>
            <a:ext cx="3884098" cy="533479"/>
          </a:xfrm>
          <a:prstGeom prst="rect">
            <a:avLst/>
          </a:prstGeom>
          <a:noFill/>
        </p:spPr>
        <p:txBody>
          <a:bodyPr wrap="square" lIns="0" tIns="0" rIns="0" bIns="0" rtlCol="0">
            <a:spAutoFit/>
          </a:bodyPr>
          <a:lstStyle/>
          <a:p>
            <a:pPr algn="ctr">
              <a:lnSpc>
                <a:spcPts val="2200"/>
              </a:lnSpc>
            </a:pPr>
            <a:r>
              <a:rPr lang="zh-CN" altLang="en-US" sz="1300" dirty="0">
                <a:solidFill>
                  <a:schemeClr val="tx1">
                    <a:lumMod val="75000"/>
                    <a:lumOff val="25000"/>
                  </a:schemeClr>
                </a:solidFill>
                <a:cs typeface="+mn-ea"/>
                <a:sym typeface="+mn-lt"/>
              </a:rPr>
              <a:t>点击输入您的文字内容，用简洁的文字进行阐述，详细内容应在演说过程中用语言来表达。</a:t>
            </a:r>
            <a:endParaRPr lang="en-US" altLang="zh-CN" sz="1300" dirty="0">
              <a:solidFill>
                <a:schemeClr val="tx1">
                  <a:lumMod val="75000"/>
                  <a:lumOff val="2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50" advTm="3000">
        <p14:switch dir="r"/>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41"/>
                                        </p:tgtEl>
                                        <p:attrNameLst>
                                          <p:attrName>style.visibility</p:attrName>
                                        </p:attrNameLst>
                                      </p:cBhvr>
                                      <p:to>
                                        <p:strVal val="visible"/>
                                      </p:to>
                                    </p:set>
                                    <p:animEffect transition="in" filter="fade">
                                      <p:cBhvr>
                                        <p:cTn id="10" dur="500"/>
                                        <p:tgtEl>
                                          <p:spTgt spid="41"/>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47"/>
                                        </p:tgtEl>
                                        <p:attrNameLst>
                                          <p:attrName>style.visibility</p:attrName>
                                        </p:attrNameLst>
                                      </p:cBhvr>
                                      <p:to>
                                        <p:strVal val="visible"/>
                                      </p:to>
                                    </p:set>
                                    <p:animEffect transition="in" filter="fade">
                                      <p:cBhvr>
                                        <p:cTn id="13" dur="500"/>
                                        <p:tgtEl>
                                          <p:spTgt spid="47"/>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500"/>
                                        <p:tgtEl>
                                          <p:spTgt spid="36"/>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fade">
                                      <p:cBhvr>
                                        <p:cTn id="20" dur="500"/>
                                        <p:tgtEl>
                                          <p:spTgt spid="3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fade">
                                      <p:cBhvr>
                                        <p:cTn id="23" dur="500"/>
                                        <p:tgtEl>
                                          <p:spTgt spid="4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7"/>
                                        </p:tgtEl>
                                        <p:attrNameLst>
                                          <p:attrName>style.visibility</p:attrName>
                                        </p:attrNameLst>
                                      </p:cBhvr>
                                      <p:to>
                                        <p:strVal val="visible"/>
                                      </p:to>
                                    </p:set>
                                    <p:animEffect transition="in" filter="fade">
                                      <p:cBhvr>
                                        <p:cTn id="26" dur="500"/>
                                        <p:tgtEl>
                                          <p:spTgt spid="37"/>
                                        </p:tgtEl>
                                      </p:cBhvr>
                                    </p:animEffect>
                                  </p:childTnLst>
                                </p:cTn>
                              </p:par>
                            </p:childTnLst>
                          </p:cTn>
                        </p:par>
                        <p:par>
                          <p:cTn id="27" fill="hold">
                            <p:stCondLst>
                              <p:cond delay="1000"/>
                            </p:stCondLst>
                            <p:childTnLst>
                              <p:par>
                                <p:cTn id="28" presetID="16" presetClass="entr" presetSubtype="21" fill="hold" grpId="0" nodeType="after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barn(inVertical)">
                                      <p:cBhvr>
                                        <p:cTn id="30" dur="1000"/>
                                        <p:tgtEl>
                                          <p:spTgt spid="39"/>
                                        </p:tgtEl>
                                      </p:cBhvr>
                                    </p:animEffect>
                                  </p:childTnLst>
                                </p:cTn>
                              </p:par>
                            </p:childTnLst>
                          </p:cTn>
                        </p:par>
                        <p:par>
                          <p:cTn id="31" fill="hold">
                            <p:stCondLst>
                              <p:cond delay="2000"/>
                            </p:stCondLst>
                            <p:childTnLst>
                              <p:par>
                                <p:cTn id="32" presetID="10" presetClass="entr" presetSubtype="0" fill="hold" grpId="0" nodeType="after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fade">
                                      <p:cBhvr>
                                        <p:cTn id="34" dur="500"/>
                                        <p:tgtEl>
                                          <p:spTgt spid="42"/>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fade">
                                      <p:cBhvr>
                                        <p:cTn id="37" dur="500"/>
                                        <p:tgtEl>
                                          <p:spTgt spid="44"/>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46"/>
                                        </p:tgtEl>
                                        <p:attrNameLst>
                                          <p:attrName>style.visibility</p:attrName>
                                        </p:attrNameLst>
                                      </p:cBhvr>
                                      <p:to>
                                        <p:strVal val="visible"/>
                                      </p:to>
                                    </p:set>
                                    <p:animEffect transition="in" filter="fade">
                                      <p:cBhvr>
                                        <p:cTn id="40" dur="500"/>
                                        <p:tgtEl>
                                          <p:spTgt spid="4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43"/>
                                        </p:tgtEl>
                                        <p:attrNameLst>
                                          <p:attrName>style.visibility</p:attrName>
                                        </p:attrNameLst>
                                      </p:cBhvr>
                                      <p:to>
                                        <p:strVal val="visible"/>
                                      </p:to>
                                    </p:set>
                                    <p:animEffect transition="in" filter="fade">
                                      <p:cBhvr>
                                        <p:cTn id="43" dur="500"/>
                                        <p:tgtEl>
                                          <p:spTgt spid="43"/>
                                        </p:tgtEl>
                                      </p:cBhvr>
                                    </p:animEffect>
                                  </p:childTnLst>
                                </p:cTn>
                              </p:par>
                            </p:childTnLst>
                          </p:cTn>
                        </p:par>
                        <p:par>
                          <p:cTn id="44" fill="hold">
                            <p:stCondLst>
                              <p:cond delay="2500"/>
                            </p:stCondLst>
                            <p:childTnLst>
                              <p:par>
                                <p:cTn id="45" presetID="16" presetClass="entr" presetSubtype="21" fill="hold" grpId="0" nodeType="afterEffect">
                                  <p:stCondLst>
                                    <p:cond delay="0"/>
                                  </p:stCondLst>
                                  <p:childTnLst>
                                    <p:set>
                                      <p:cBhvr>
                                        <p:cTn id="46" dur="1" fill="hold">
                                          <p:stCondLst>
                                            <p:cond delay="0"/>
                                          </p:stCondLst>
                                        </p:cTn>
                                        <p:tgtEl>
                                          <p:spTgt spid="45"/>
                                        </p:tgtEl>
                                        <p:attrNameLst>
                                          <p:attrName>style.visibility</p:attrName>
                                        </p:attrNameLst>
                                      </p:cBhvr>
                                      <p:to>
                                        <p:strVal val="visible"/>
                                      </p:to>
                                    </p:set>
                                    <p:animEffect transition="in" filter="barn(inVertical)">
                                      <p:cBhvr>
                                        <p:cTn id="47" dur="1000"/>
                                        <p:tgtEl>
                                          <p:spTgt spid="45"/>
                                        </p:tgtEl>
                                      </p:cBhvr>
                                    </p:animEffect>
                                  </p:childTnLst>
                                </p:cTn>
                              </p:par>
                            </p:childTnLst>
                          </p:cTn>
                        </p:par>
                        <p:par>
                          <p:cTn id="48" fill="hold">
                            <p:stCondLst>
                              <p:cond delay="3500"/>
                            </p:stCondLst>
                            <p:childTnLst>
                              <p:par>
                                <p:cTn id="49" presetID="10" presetClass="entr" presetSubtype="0" fill="hold" grpId="0" nodeType="afterEffect">
                                  <p:stCondLst>
                                    <p:cond delay="0"/>
                                  </p:stCondLst>
                                  <p:childTnLst>
                                    <p:set>
                                      <p:cBhvr>
                                        <p:cTn id="50" dur="1" fill="hold">
                                          <p:stCondLst>
                                            <p:cond delay="0"/>
                                          </p:stCondLst>
                                        </p:cTn>
                                        <p:tgtEl>
                                          <p:spTgt spid="48"/>
                                        </p:tgtEl>
                                        <p:attrNameLst>
                                          <p:attrName>style.visibility</p:attrName>
                                        </p:attrNameLst>
                                      </p:cBhvr>
                                      <p:to>
                                        <p:strVal val="visible"/>
                                      </p:to>
                                    </p:set>
                                    <p:animEffect transition="in" filter="fade">
                                      <p:cBhvr>
                                        <p:cTn id="51" dur="500"/>
                                        <p:tgtEl>
                                          <p:spTgt spid="48"/>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50"/>
                                        </p:tgtEl>
                                        <p:attrNameLst>
                                          <p:attrName>style.visibility</p:attrName>
                                        </p:attrNameLst>
                                      </p:cBhvr>
                                      <p:to>
                                        <p:strVal val="visible"/>
                                      </p:to>
                                    </p:set>
                                    <p:animEffect transition="in" filter="fade">
                                      <p:cBhvr>
                                        <p:cTn id="54" dur="500"/>
                                        <p:tgtEl>
                                          <p:spTgt spid="50"/>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51"/>
                                        </p:tgtEl>
                                        <p:attrNameLst>
                                          <p:attrName>style.visibility</p:attrName>
                                        </p:attrNameLst>
                                      </p:cBhvr>
                                      <p:to>
                                        <p:strVal val="visible"/>
                                      </p:to>
                                    </p:set>
                                    <p:animEffect transition="in" filter="fade">
                                      <p:cBhvr>
                                        <p:cTn id="57" dur="500"/>
                                        <p:tgtEl>
                                          <p:spTgt spid="51"/>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49"/>
                                        </p:tgtEl>
                                        <p:attrNameLst>
                                          <p:attrName>style.visibility</p:attrName>
                                        </p:attrNameLst>
                                      </p:cBhvr>
                                      <p:to>
                                        <p:strVal val="visible"/>
                                      </p:to>
                                    </p:set>
                                    <p:animEffect transition="in" filter="fade">
                                      <p:cBhvr>
                                        <p:cTn id="60" dur="500"/>
                                        <p:tgtEl>
                                          <p:spTgt spid="49"/>
                                        </p:tgtEl>
                                      </p:cBhvr>
                                    </p:animEffect>
                                  </p:childTnLst>
                                </p:cTn>
                              </p:par>
                            </p:childTnLst>
                          </p:cTn>
                        </p:par>
                        <p:par>
                          <p:cTn id="61" fill="hold">
                            <p:stCondLst>
                              <p:cond delay="4000"/>
                            </p:stCondLst>
                            <p:childTnLst>
                              <p:par>
                                <p:cTn id="62" presetID="16" presetClass="entr" presetSubtype="21" fill="hold" grpId="0" nodeType="after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barn(inVertical)">
                                      <p:cBhvr>
                                        <p:cTn id="64" dur="10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p:bldP spid="40" grpId="0"/>
      <p:bldP spid="41" grpId="0" animBg="1"/>
      <p:bldP spid="42" grpId="0" animBg="1"/>
      <p:bldP spid="43" grpId="0" animBg="1"/>
      <p:bldP spid="44" grpId="0" animBg="1"/>
      <p:bldP spid="45" grpId="0"/>
      <p:bldP spid="46" grpId="0"/>
      <p:bldP spid="47" grpId="0" animBg="1"/>
      <p:bldP spid="48" grpId="0" animBg="1"/>
      <p:bldP spid="49" grpId="0" animBg="1"/>
      <p:bldP spid="50" grpId="0" animBg="1"/>
      <p:bldP spid="51" grpId="0"/>
      <p:bldP spid="5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图表 24"/>
          <p:cNvGraphicFramePr/>
          <p:nvPr/>
        </p:nvGraphicFramePr>
        <p:xfrm>
          <a:off x="4376674" y="1109274"/>
          <a:ext cx="6572183" cy="3169226"/>
        </p:xfrm>
        <a:graphic>
          <a:graphicData uri="http://schemas.openxmlformats.org/drawingml/2006/chart">
            <c:chart xmlns:c="http://schemas.openxmlformats.org/drawingml/2006/chart" xmlns:r="http://schemas.openxmlformats.org/officeDocument/2006/relationships" r:id="rId1"/>
          </a:graphicData>
        </a:graphic>
      </p:graphicFrame>
      <p:grpSp>
        <p:nvGrpSpPr>
          <p:cNvPr id="26" name="组合 25"/>
          <p:cNvGrpSpPr/>
          <p:nvPr/>
        </p:nvGrpSpPr>
        <p:grpSpPr>
          <a:xfrm>
            <a:off x="4376674" y="4556806"/>
            <a:ext cx="5277692" cy="1257106"/>
            <a:chOff x="919286" y="4624584"/>
            <a:chExt cx="5277692" cy="1257106"/>
          </a:xfrm>
        </p:grpSpPr>
        <p:sp>
          <p:nvSpPr>
            <p:cNvPr id="37" name="文本框 36"/>
            <p:cNvSpPr txBox="1"/>
            <p:nvPr/>
          </p:nvSpPr>
          <p:spPr>
            <a:xfrm>
              <a:off x="919286" y="4624584"/>
              <a:ext cx="5277692" cy="400110"/>
            </a:xfrm>
            <a:prstGeom prst="rect">
              <a:avLst/>
            </a:prstGeom>
            <a:noFill/>
            <a:ln>
              <a:noFill/>
            </a:ln>
          </p:spPr>
          <p:txBody>
            <a:bodyPr wrap="square" lIns="91440" tIns="45720" rIns="91440" bIns="45720" anchor="ctr" anchorCtr="0">
              <a:spAutoFit/>
            </a:bodyPr>
            <a:lstStyle/>
            <a:p>
              <a:pPr lvl="0">
                <a:buSzPct val="25000"/>
                <a:defRPr/>
              </a:pPr>
              <a:r>
                <a:rPr lang="zh-CN" altLang="en-US" sz="2000" b="1" cap="all" dirty="0">
                  <a:solidFill>
                    <a:prstClr val="black">
                      <a:lumMod val="75000"/>
                      <a:lumOff val="25000"/>
                    </a:prstClr>
                  </a:solidFill>
                  <a:cs typeface="+mn-ea"/>
                  <a:sym typeface="+mn-lt"/>
                </a:rPr>
                <a:t>请您在此处输入相关小标题</a:t>
              </a:r>
              <a:endParaRPr lang="zh-CN" altLang="en-US" sz="2000" b="1" cap="all" dirty="0">
                <a:solidFill>
                  <a:prstClr val="black">
                    <a:lumMod val="75000"/>
                    <a:lumOff val="25000"/>
                  </a:prstClr>
                </a:solidFill>
                <a:cs typeface="+mn-ea"/>
                <a:sym typeface="+mn-lt"/>
              </a:endParaRPr>
            </a:p>
          </p:txBody>
        </p:sp>
        <p:sp>
          <p:nvSpPr>
            <p:cNvPr id="38" name="ïSlíďê"/>
            <p:cNvSpPr txBox="1"/>
            <p:nvPr/>
          </p:nvSpPr>
          <p:spPr>
            <a:xfrm>
              <a:off x="919286" y="5177458"/>
              <a:ext cx="5277692" cy="704232"/>
            </a:xfrm>
            <a:prstGeom prst="rect">
              <a:avLst/>
            </a:prstGeom>
            <a:noFill/>
            <a:ln>
              <a:noFill/>
            </a:ln>
          </p:spPr>
          <p:txBody>
            <a:bodyPr wrap="square" lIns="91440" tIns="45720" rIns="91440" bIns="45720" anchor="t" anchorCtr="0">
              <a:spAutoFit/>
            </a:bodyPr>
            <a:lstStyle/>
            <a:p>
              <a:pPr>
                <a:lnSpc>
                  <a:spcPct val="150000"/>
                </a:lnSpc>
                <a:defRPr/>
              </a:pPr>
              <a:r>
                <a:rPr lang="zh-CN" altLang="en-US" sz="1400" dirty="0">
                  <a:solidFill>
                    <a:prstClr val="black">
                      <a:lumMod val="75000"/>
                      <a:lumOff val="25000"/>
                    </a:prstClr>
                  </a:solidFill>
                  <a:cs typeface="+mn-ea"/>
                  <a:sym typeface="+mn-lt"/>
                </a:rPr>
                <a:t>点击输入标题点击输入相关标题。点击输入标题点击输入相关标题。点击输入标题。点击输入标题点击输入相关标题。</a:t>
              </a:r>
              <a:endParaRPr lang="en-US" altLang="zh-CN" sz="1400" dirty="0">
                <a:solidFill>
                  <a:prstClr val="black">
                    <a:lumMod val="75000"/>
                    <a:lumOff val="25000"/>
                  </a:prstClr>
                </a:solidFill>
                <a:cs typeface="+mn-ea"/>
                <a:sym typeface="+mn-lt"/>
              </a:endParaRPr>
            </a:p>
          </p:txBody>
        </p:sp>
      </p:grpSp>
      <p:grpSp>
        <p:nvGrpSpPr>
          <p:cNvPr id="27" name="组合 26"/>
          <p:cNvGrpSpPr/>
          <p:nvPr/>
        </p:nvGrpSpPr>
        <p:grpSpPr>
          <a:xfrm>
            <a:off x="1248860" y="1727426"/>
            <a:ext cx="2533346" cy="1730060"/>
            <a:chOff x="8561072" y="1844656"/>
            <a:chExt cx="2533346" cy="1730060"/>
          </a:xfrm>
        </p:grpSpPr>
        <p:sp>
          <p:nvSpPr>
            <p:cNvPr id="33" name="î$ḷïďê"/>
            <p:cNvSpPr/>
            <p:nvPr/>
          </p:nvSpPr>
          <p:spPr>
            <a:xfrm>
              <a:off x="8632827" y="1844656"/>
              <a:ext cx="525468" cy="525465"/>
            </a:xfrm>
            <a:prstGeom prst="donut">
              <a:avLst/>
            </a:prstGeom>
            <a:solidFill>
              <a:srgbClr val="5449A5"/>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cs typeface="+mn-ea"/>
                <a:sym typeface="+mn-lt"/>
              </a:endParaRPr>
            </a:p>
          </p:txBody>
        </p:sp>
        <p:grpSp>
          <p:nvGrpSpPr>
            <p:cNvPr id="34" name="组合 33"/>
            <p:cNvGrpSpPr/>
            <p:nvPr/>
          </p:nvGrpSpPr>
          <p:grpSpPr>
            <a:xfrm>
              <a:off x="8561072" y="2479523"/>
              <a:ext cx="2533346" cy="1095193"/>
              <a:chOff x="1230406" y="4826000"/>
              <a:chExt cx="4491539" cy="1095193"/>
            </a:xfrm>
          </p:grpSpPr>
          <p:sp>
            <p:nvSpPr>
              <p:cNvPr id="35" name="文本框 34"/>
              <p:cNvSpPr txBox="1"/>
              <p:nvPr/>
            </p:nvSpPr>
            <p:spPr>
              <a:xfrm>
                <a:off x="1230410" y="4826000"/>
                <a:ext cx="4491535" cy="400110"/>
              </a:xfrm>
              <a:prstGeom prst="rect">
                <a:avLst/>
              </a:prstGeom>
              <a:noFill/>
            </p:spPr>
            <p:txBody>
              <a:bodyPr wrap="square">
                <a:spAutoFit/>
              </a:bodyPr>
              <a:lstStyle/>
              <a:p>
                <a:pPr>
                  <a:buSzPct val="25000"/>
                  <a:defRPr/>
                </a:pPr>
                <a:r>
                  <a:rPr lang="zh-CN" altLang="en-US" sz="2000" b="1" cap="all" dirty="0">
                    <a:solidFill>
                      <a:prstClr val="black">
                        <a:lumMod val="75000"/>
                        <a:lumOff val="25000"/>
                      </a:prstClr>
                    </a:solidFill>
                    <a:cs typeface="+mn-ea"/>
                    <a:sym typeface="+mn-lt"/>
                  </a:rPr>
                  <a:t>输入小标题</a:t>
                </a:r>
                <a:endParaRPr lang="zh-CN" altLang="en-US" sz="2000" b="1" cap="all" dirty="0">
                  <a:solidFill>
                    <a:prstClr val="black">
                      <a:lumMod val="75000"/>
                      <a:lumOff val="25000"/>
                    </a:prstClr>
                  </a:solidFill>
                  <a:cs typeface="+mn-ea"/>
                  <a:sym typeface="+mn-lt"/>
                </a:endParaRPr>
              </a:p>
            </p:txBody>
          </p:sp>
          <p:sp>
            <p:nvSpPr>
              <p:cNvPr id="36" name="ïSlíďê"/>
              <p:cNvSpPr txBox="1"/>
              <p:nvPr/>
            </p:nvSpPr>
            <p:spPr>
              <a:xfrm>
                <a:off x="1230406" y="5216961"/>
                <a:ext cx="4491535" cy="704232"/>
              </a:xfrm>
              <a:prstGeom prst="rect">
                <a:avLst/>
              </a:prstGeom>
              <a:noFill/>
              <a:ln>
                <a:noFill/>
              </a:ln>
            </p:spPr>
            <p:txBody>
              <a:bodyPr wrap="square" lIns="91440" tIns="45720" rIns="91440" bIns="45720" anchor="t" anchorCtr="0">
                <a:spAutoFit/>
              </a:bodyPr>
              <a:lstStyle/>
              <a:p>
                <a:pPr lvl="0">
                  <a:lnSpc>
                    <a:spcPct val="150000"/>
                  </a:lnSpc>
                  <a:defRPr/>
                </a:pPr>
                <a:r>
                  <a:rPr lang="zh-CN" altLang="en-US" sz="1400" dirty="0">
                    <a:solidFill>
                      <a:prstClr val="black">
                        <a:lumMod val="75000"/>
                        <a:lumOff val="25000"/>
                      </a:prstClr>
                    </a:solidFill>
                    <a:cs typeface="+mn-ea"/>
                    <a:sym typeface="+mn-lt"/>
                  </a:rPr>
                  <a:t>点击输入标题点击输入相关标题。点击输入相关标题。</a:t>
                </a:r>
                <a:endParaRPr lang="en-US" altLang="zh-CN" sz="1400" dirty="0">
                  <a:solidFill>
                    <a:prstClr val="black">
                      <a:lumMod val="75000"/>
                      <a:lumOff val="25000"/>
                    </a:prstClr>
                  </a:solidFill>
                  <a:cs typeface="+mn-ea"/>
                  <a:sym typeface="+mn-lt"/>
                </a:endParaRPr>
              </a:p>
            </p:txBody>
          </p:sp>
        </p:grpSp>
      </p:grpSp>
      <p:grpSp>
        <p:nvGrpSpPr>
          <p:cNvPr id="28" name="组合 27"/>
          <p:cNvGrpSpPr/>
          <p:nvPr/>
        </p:nvGrpSpPr>
        <p:grpSpPr>
          <a:xfrm>
            <a:off x="1248858" y="4050801"/>
            <a:ext cx="2533346" cy="1730060"/>
            <a:chOff x="8561070" y="4168031"/>
            <a:chExt cx="2533346" cy="1730060"/>
          </a:xfrm>
        </p:grpSpPr>
        <p:sp>
          <p:nvSpPr>
            <p:cNvPr id="29" name="îŝḻïḑe"/>
            <p:cNvSpPr/>
            <p:nvPr/>
          </p:nvSpPr>
          <p:spPr>
            <a:xfrm>
              <a:off x="8632825" y="4168031"/>
              <a:ext cx="525468" cy="525465"/>
            </a:xfrm>
            <a:prstGeom prst="donut">
              <a:avLst/>
            </a:prstGeom>
            <a:solidFill>
              <a:srgbClr val="D9D9D9"/>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30" name="组合 29"/>
            <p:cNvGrpSpPr/>
            <p:nvPr/>
          </p:nvGrpSpPr>
          <p:grpSpPr>
            <a:xfrm>
              <a:off x="8561070" y="4802898"/>
              <a:ext cx="2533346" cy="1095193"/>
              <a:chOff x="1230406" y="4826000"/>
              <a:chExt cx="4491539" cy="1095193"/>
            </a:xfrm>
          </p:grpSpPr>
          <p:sp>
            <p:nvSpPr>
              <p:cNvPr id="31" name="文本框 30"/>
              <p:cNvSpPr txBox="1"/>
              <p:nvPr/>
            </p:nvSpPr>
            <p:spPr>
              <a:xfrm>
                <a:off x="1230410" y="4826000"/>
                <a:ext cx="4491535" cy="400110"/>
              </a:xfrm>
              <a:prstGeom prst="rect">
                <a:avLst/>
              </a:prstGeom>
              <a:noFill/>
            </p:spPr>
            <p:txBody>
              <a:bodyPr wrap="square">
                <a:spAutoFit/>
              </a:bodyPr>
              <a:lstStyle/>
              <a:p>
                <a:pPr lvl="0">
                  <a:buSzPct val="25000"/>
                  <a:defRPr/>
                </a:pPr>
                <a:r>
                  <a:rPr lang="zh-CN" altLang="en-US" sz="2000" b="1" cap="all" dirty="0">
                    <a:solidFill>
                      <a:prstClr val="black">
                        <a:lumMod val="75000"/>
                        <a:lumOff val="25000"/>
                      </a:prstClr>
                    </a:solidFill>
                    <a:cs typeface="+mn-ea"/>
                    <a:sym typeface="+mn-lt"/>
                  </a:rPr>
                  <a:t>输入小标题</a:t>
                </a:r>
                <a:endParaRPr lang="zh-CN" altLang="en-US" sz="2000" b="1" cap="all" dirty="0">
                  <a:solidFill>
                    <a:prstClr val="black">
                      <a:lumMod val="75000"/>
                      <a:lumOff val="25000"/>
                    </a:prstClr>
                  </a:solidFill>
                  <a:cs typeface="+mn-ea"/>
                  <a:sym typeface="+mn-lt"/>
                </a:endParaRPr>
              </a:p>
            </p:txBody>
          </p:sp>
          <p:sp>
            <p:nvSpPr>
              <p:cNvPr id="32" name="ïSlíďê"/>
              <p:cNvSpPr txBox="1"/>
              <p:nvPr/>
            </p:nvSpPr>
            <p:spPr>
              <a:xfrm>
                <a:off x="1230406" y="5216961"/>
                <a:ext cx="4491535" cy="704232"/>
              </a:xfrm>
              <a:prstGeom prst="rect">
                <a:avLst/>
              </a:prstGeom>
              <a:noFill/>
              <a:ln>
                <a:noFill/>
              </a:ln>
            </p:spPr>
            <p:txBody>
              <a:bodyPr wrap="square" lIns="91440" tIns="45720" rIns="91440" bIns="45720" anchor="t" anchorCtr="0">
                <a:spAutoFit/>
              </a:bodyPr>
              <a:lstStyle/>
              <a:p>
                <a:pPr>
                  <a:lnSpc>
                    <a:spcPct val="150000"/>
                  </a:lnSpc>
                  <a:defRPr/>
                </a:pPr>
                <a:r>
                  <a:rPr lang="zh-CN" altLang="en-US" sz="1400" dirty="0">
                    <a:solidFill>
                      <a:prstClr val="black">
                        <a:lumMod val="75000"/>
                        <a:lumOff val="25000"/>
                      </a:prstClr>
                    </a:solidFill>
                    <a:cs typeface="+mn-ea"/>
                    <a:sym typeface="+mn-lt"/>
                  </a:rPr>
                  <a:t>点击输入标题点击输入相关标题。点击输入相关标题。</a:t>
                </a:r>
                <a:endParaRPr lang="en-US" altLang="zh-CN" sz="1400" dirty="0">
                  <a:solidFill>
                    <a:prstClr val="black">
                      <a:lumMod val="75000"/>
                      <a:lumOff val="25000"/>
                    </a:prstClr>
                  </a:solidFill>
                  <a:cs typeface="+mn-ea"/>
                  <a:sym typeface="+mn-lt"/>
                </a:endParaRPr>
              </a:p>
            </p:txBody>
          </p:sp>
        </p:grpSp>
      </p:grpSp>
    </p:spTree>
  </p:cSld>
  <p:clrMapOvr>
    <a:masterClrMapping/>
  </p:clrMapOvr>
  <mc:AlternateContent xmlns:mc="http://schemas.openxmlformats.org/markup-compatibility/2006">
    <mc:Choice xmlns:p14="http://schemas.microsoft.com/office/powerpoint/2010/main" Requires="p14">
      <p:transition spd="slow" p14:dur="1250" advTm="3000">
        <p14:switch dir="r"/>
      </p:transition>
    </mc:Choice>
    <mc:Fallback>
      <p:transition spd="slow" advTm="3000">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矩形 12"/>
          <p:cNvSpPr/>
          <p:nvPr/>
        </p:nvSpPr>
        <p:spPr>
          <a:xfrm>
            <a:off x="609471" y="692784"/>
            <a:ext cx="10538928" cy="5436296"/>
          </a:xfrm>
          <a:prstGeom prst="rect">
            <a:avLst/>
          </a:prstGeom>
          <a:noFill/>
          <a:ln w="28575">
            <a:gradFill flip="none" rotWithShape="1">
              <a:gsLst>
                <a:gs pos="0">
                  <a:srgbClr val="5449A5"/>
                </a:gs>
                <a:gs pos="100000">
                  <a:srgbClr val="5449A5">
                    <a:alpha val="0"/>
                  </a:srgbClr>
                </a:gs>
              </a:gsLst>
              <a:path path="circle">
                <a:fillToRect r="100000" b="100000"/>
              </a:path>
              <a:tileRect l="-100000" t="-10000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矩形 13"/>
          <p:cNvSpPr/>
          <p:nvPr/>
        </p:nvSpPr>
        <p:spPr>
          <a:xfrm flipH="1">
            <a:off x="759254" y="837537"/>
            <a:ext cx="10538928" cy="5436296"/>
          </a:xfrm>
          <a:prstGeom prst="rect">
            <a:avLst/>
          </a:prstGeom>
          <a:noFill/>
          <a:ln w="28575">
            <a:gradFill flip="none" rotWithShape="1">
              <a:gsLst>
                <a:gs pos="0">
                  <a:srgbClr val="5449A5"/>
                </a:gs>
                <a:gs pos="100000">
                  <a:srgbClr val="5449A5">
                    <a:alpha val="0"/>
                  </a:srgbClr>
                </a:gs>
              </a:gsLst>
              <a:path path="circle">
                <a:fillToRect r="100000" b="100000"/>
              </a:path>
              <a:tileRect l="-100000" t="-10000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文本框 14"/>
          <p:cNvSpPr txBox="1"/>
          <p:nvPr/>
        </p:nvSpPr>
        <p:spPr>
          <a:xfrm>
            <a:off x="4289127" y="1535740"/>
            <a:ext cx="3613745" cy="1200329"/>
          </a:xfrm>
          <a:prstGeom prst="rect">
            <a:avLst/>
          </a:prstGeom>
          <a:noFill/>
        </p:spPr>
        <p:txBody>
          <a:bodyPr wrap="none" rtlCol="0">
            <a:spAutoFit/>
          </a:bodyPr>
          <a:lstStyle/>
          <a:p>
            <a:pPr algn="ctr"/>
            <a:r>
              <a:rPr lang="en-US" altLang="zh-CN" sz="7200" dirty="0">
                <a:solidFill>
                  <a:srgbClr val="5449A5"/>
                </a:solidFill>
                <a:cs typeface="+mn-ea"/>
                <a:sym typeface="+mn-lt"/>
              </a:rPr>
              <a:t>PART 04</a:t>
            </a:r>
            <a:endParaRPr lang="zh-CN" altLang="en-US" sz="7200" dirty="0">
              <a:solidFill>
                <a:srgbClr val="5449A5"/>
              </a:solidFill>
              <a:cs typeface="+mn-ea"/>
              <a:sym typeface="+mn-lt"/>
            </a:endParaRPr>
          </a:p>
        </p:txBody>
      </p:sp>
      <p:sp>
        <p:nvSpPr>
          <p:cNvPr id="16" name="文本框 15"/>
          <p:cNvSpPr txBox="1"/>
          <p:nvPr/>
        </p:nvSpPr>
        <p:spPr>
          <a:xfrm>
            <a:off x="2584899" y="2632595"/>
            <a:ext cx="7091437" cy="1446550"/>
          </a:xfrm>
          <a:prstGeom prst="rect">
            <a:avLst/>
          </a:prstGeom>
          <a:noFill/>
        </p:spPr>
        <p:txBody>
          <a:bodyPr wrap="square" rtlCol="0">
            <a:spAutoFit/>
          </a:bodyPr>
          <a:lstStyle/>
          <a:p>
            <a:pPr algn="ctr"/>
            <a:r>
              <a:rPr lang="zh-CN" altLang="en-US" sz="8800" dirty="0">
                <a:solidFill>
                  <a:srgbClr val="5449A5"/>
                </a:solidFill>
                <a:cs typeface="+mn-ea"/>
                <a:sym typeface="+mn-lt"/>
              </a:rPr>
              <a:t>输入</a:t>
            </a:r>
            <a:r>
              <a:rPr lang="zh-CN" altLang="en-US" sz="8800" dirty="0">
                <a:cs typeface="+mn-ea"/>
                <a:sym typeface="+mn-lt"/>
              </a:rPr>
              <a:t>标题</a:t>
            </a:r>
            <a:r>
              <a:rPr lang="zh-CN" altLang="en-US" sz="8800" dirty="0">
                <a:solidFill>
                  <a:srgbClr val="5449A5"/>
                </a:solidFill>
                <a:cs typeface="+mn-ea"/>
                <a:sym typeface="+mn-lt"/>
              </a:rPr>
              <a:t>文字</a:t>
            </a:r>
            <a:endParaRPr lang="zh-CN" altLang="en-US" sz="8800" dirty="0">
              <a:solidFill>
                <a:srgbClr val="5449A5"/>
              </a:solidFill>
              <a:cs typeface="+mn-ea"/>
              <a:sym typeface="+mn-lt"/>
            </a:endParaRPr>
          </a:p>
        </p:txBody>
      </p:sp>
      <p:sp>
        <p:nvSpPr>
          <p:cNvPr id="17" name="矩形 16"/>
          <p:cNvSpPr/>
          <p:nvPr/>
        </p:nvSpPr>
        <p:spPr>
          <a:xfrm>
            <a:off x="2636111" y="4024630"/>
            <a:ext cx="6919774" cy="369332"/>
          </a:xfrm>
          <a:prstGeom prst="rect">
            <a:avLst/>
          </a:prstGeom>
        </p:spPr>
        <p:txBody>
          <a:bodyPr wrap="square">
            <a:spAutoFit/>
          </a:bodyPr>
          <a:lstStyle/>
          <a:p>
            <a:pPr algn="dist"/>
            <a:r>
              <a:rPr lang="en-US" altLang="zh-CN" dirty="0">
                <a:cs typeface="+mn-ea"/>
                <a:sym typeface="+mn-lt"/>
              </a:rPr>
              <a:t>QUARTERLY WORK REPORT/QUARTERLY WORK REPORT</a:t>
            </a:r>
            <a:endParaRPr lang="zh-CN" altLang="en-US" dirty="0">
              <a:cs typeface="+mn-ea"/>
              <a:sym typeface="+mn-lt"/>
            </a:endParaRPr>
          </a:p>
        </p:txBody>
      </p:sp>
      <p:sp>
        <p:nvSpPr>
          <p:cNvPr id="18" name="矩形 17"/>
          <p:cNvSpPr/>
          <p:nvPr/>
        </p:nvSpPr>
        <p:spPr>
          <a:xfrm>
            <a:off x="4840867" y="4945900"/>
            <a:ext cx="2723823" cy="369332"/>
          </a:xfrm>
          <a:prstGeom prst="rect">
            <a:avLst/>
          </a:prstGeom>
        </p:spPr>
        <p:txBody>
          <a:bodyPr wrap="none">
            <a:spAutoFit/>
          </a:bodyPr>
          <a:lstStyle/>
          <a:p>
            <a:r>
              <a:rPr lang="zh-CN" altLang="en-US" dirty="0">
                <a:cs typeface="+mn-ea"/>
                <a:sym typeface="+mn-lt"/>
              </a:rPr>
              <a:t>输入标题相关的文字描述</a:t>
            </a:r>
            <a:endParaRPr lang="zh-CN" altLang="en-US" dirty="0">
              <a:cs typeface="+mn-ea"/>
              <a:sym typeface="+mn-lt"/>
            </a:endParaRPr>
          </a:p>
        </p:txBody>
      </p:sp>
      <p:sp>
        <p:nvSpPr>
          <p:cNvPr id="19" name="矩形 18"/>
          <p:cNvSpPr/>
          <p:nvPr/>
        </p:nvSpPr>
        <p:spPr>
          <a:xfrm>
            <a:off x="3695405" y="5342219"/>
            <a:ext cx="4801186" cy="369332"/>
          </a:xfrm>
          <a:prstGeom prst="rect">
            <a:avLst/>
          </a:prstGeom>
        </p:spPr>
        <p:txBody>
          <a:bodyPr wrap="none">
            <a:spAutoFit/>
          </a:bodyPr>
          <a:lstStyle/>
          <a:p>
            <a:pPr algn="ctr"/>
            <a:r>
              <a:rPr lang="en-US" altLang="zh-CN" dirty="0">
                <a:cs typeface="+mn-ea"/>
                <a:sym typeface="+mn-lt"/>
              </a:rPr>
              <a:t>Enter a textual description related to the title</a:t>
            </a:r>
            <a:endParaRPr lang="zh-CN" altLang="en-US" dirty="0">
              <a:cs typeface="+mn-ea"/>
              <a:sym typeface="+mn-lt"/>
            </a:endParaRPr>
          </a:p>
        </p:txBody>
      </p:sp>
      <p:sp>
        <p:nvSpPr>
          <p:cNvPr id="20" name="矩形 19"/>
          <p:cNvSpPr/>
          <p:nvPr/>
        </p:nvSpPr>
        <p:spPr>
          <a:xfrm>
            <a:off x="7681141" y="5034871"/>
            <a:ext cx="651353" cy="209500"/>
          </a:xfrm>
          <a:prstGeom prst="rect">
            <a:avLst/>
          </a:prstGeom>
          <a:solidFill>
            <a:srgbClr val="5449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矩形 20"/>
          <p:cNvSpPr/>
          <p:nvPr/>
        </p:nvSpPr>
        <p:spPr>
          <a:xfrm>
            <a:off x="4073063" y="5048470"/>
            <a:ext cx="651353" cy="209500"/>
          </a:xfrm>
          <a:prstGeom prst="rect">
            <a:avLst/>
          </a:prstGeom>
          <a:solidFill>
            <a:srgbClr val="5449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işḻîḍè"/>
          <p:cNvSpPr/>
          <p:nvPr/>
        </p:nvSpPr>
        <p:spPr>
          <a:xfrm rot="2085036" flipV="1">
            <a:off x="10883578" y="5859832"/>
            <a:ext cx="829207" cy="828000"/>
          </a:xfrm>
          <a:prstGeom prst="ellipse">
            <a:avLst/>
          </a:prstGeom>
          <a:gradFill>
            <a:gsLst>
              <a:gs pos="100000">
                <a:srgbClr val="5449A5"/>
              </a:gs>
              <a:gs pos="0">
                <a:srgbClr val="5156F0">
                  <a:alpha val="0"/>
                </a:srgbClr>
              </a:gs>
            </a:gsLst>
            <a:lin ang="5400000" scaled="1"/>
          </a:gradFill>
          <a:ln w="12700" cap="flat" cmpd="sng" algn="ctr">
            <a:noFill/>
            <a:prstDash val="solid"/>
            <a:miter lim="800000"/>
          </a:ln>
          <a:effectLst/>
        </p:spPr>
        <p:txBody>
          <a:bodyPr wrap="square" rtlCol="0" anchor="ctr">
            <a:noAutofit/>
          </a:bodyPr>
          <a:lstStyle/>
          <a:p>
            <a:pPr algn="ctr"/>
            <a:endParaRPr lang="zh-CN" altLang="en-US" kern="0" dirty="0">
              <a:solidFill>
                <a:srgbClr val="FFFFFF"/>
              </a:solidFill>
              <a:cs typeface="+mn-ea"/>
              <a:sym typeface="+mn-lt"/>
            </a:endParaRPr>
          </a:p>
        </p:txBody>
      </p:sp>
      <p:sp>
        <p:nvSpPr>
          <p:cNvPr id="24" name="ïślíḍê"/>
          <p:cNvSpPr/>
          <p:nvPr/>
        </p:nvSpPr>
        <p:spPr>
          <a:xfrm flipH="1">
            <a:off x="0" y="0"/>
            <a:ext cx="1377496" cy="1205022"/>
          </a:xfrm>
          <a:custGeom>
            <a:avLst/>
            <a:gdLst>
              <a:gd name="connsiteX0" fmla="*/ 118214 w 1380218"/>
              <a:gd name="connsiteY0" fmla="*/ 0 h 1205022"/>
              <a:gd name="connsiteX1" fmla="*/ 1380218 w 1380218"/>
              <a:gd name="connsiteY1" fmla="*/ 0 h 1205022"/>
              <a:gd name="connsiteX2" fmla="*/ 1380218 w 1380218"/>
              <a:gd name="connsiteY2" fmla="*/ 941189 h 1205022"/>
              <a:gd name="connsiteX3" fmla="*/ 1354243 w 1380218"/>
              <a:gd name="connsiteY3" fmla="*/ 972671 h 1205022"/>
              <a:gd name="connsiteX4" fmla="*/ 793297 w 1380218"/>
              <a:gd name="connsiteY4" fmla="*/ 1205022 h 1205022"/>
              <a:gd name="connsiteX5" fmla="*/ 0 w 1380218"/>
              <a:gd name="connsiteY5" fmla="*/ 411725 h 1205022"/>
              <a:gd name="connsiteX6" fmla="*/ 62341 w 1380218"/>
              <a:gd name="connsiteY6" fmla="*/ 102938 h 1205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0218" h="1205022">
                <a:moveTo>
                  <a:pt x="118214" y="0"/>
                </a:moveTo>
                <a:lnTo>
                  <a:pt x="1380218" y="0"/>
                </a:lnTo>
                <a:lnTo>
                  <a:pt x="1380218" y="941189"/>
                </a:lnTo>
                <a:lnTo>
                  <a:pt x="1354243" y="972671"/>
                </a:lnTo>
                <a:cubicBezTo>
                  <a:pt x="1210684" y="1116229"/>
                  <a:pt x="1012360" y="1205022"/>
                  <a:pt x="793297" y="1205022"/>
                </a:cubicBezTo>
                <a:cubicBezTo>
                  <a:pt x="355171" y="1205022"/>
                  <a:pt x="0" y="849851"/>
                  <a:pt x="0" y="411725"/>
                </a:cubicBezTo>
                <a:cubicBezTo>
                  <a:pt x="0" y="302194"/>
                  <a:pt x="22198" y="197847"/>
                  <a:pt x="62341" y="102938"/>
                </a:cubicBezTo>
                <a:close/>
              </a:path>
            </a:pathLst>
          </a:custGeom>
          <a:gradFill>
            <a:gsLst>
              <a:gs pos="100000">
                <a:srgbClr val="5449A5"/>
              </a:gs>
              <a:gs pos="0">
                <a:srgbClr val="5156F0">
                  <a:alpha val="0"/>
                </a:srgbClr>
              </a:gs>
            </a:gsLst>
            <a:lin ang="5400000" scaled="1"/>
          </a:gradFill>
          <a:ln w="12700" cap="flat" cmpd="sng" algn="ctr">
            <a:noFill/>
            <a:prstDash val="solid"/>
            <a:miter lim="800000"/>
          </a:ln>
          <a:effectLst/>
        </p:spPr>
        <p:txBody>
          <a:bodyPr wrap="square" rtlCol="0" anchor="ctr">
            <a:noAutofit/>
          </a:bodyPr>
          <a:lstStyle/>
          <a:p>
            <a:pPr algn="ctr"/>
            <a:endParaRPr lang="zh-CN" altLang="en-US" kern="0">
              <a:solidFill>
                <a:srgbClr val="FFFFFF"/>
              </a:solidFill>
              <a:cs typeface="+mn-ea"/>
              <a:sym typeface="+mn-lt"/>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slow" p14:dur="1400" advTm="3000">
        <p14:doors dir="vert"/>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right)">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down)">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wipe(left)">
                                      <p:cBhvr>
                                        <p:cTn id="17" dur="500"/>
                                        <p:tgtEl>
                                          <p:spTgt spid="23"/>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1000"/>
                                        <p:tgtEl>
                                          <p:spTgt spid="15"/>
                                        </p:tgtEl>
                                      </p:cBhvr>
                                    </p:animEffect>
                                    <p:anim calcmode="lin" valueType="num">
                                      <p:cBhvr>
                                        <p:cTn id="23" dur="1000" fill="hold"/>
                                        <p:tgtEl>
                                          <p:spTgt spid="15"/>
                                        </p:tgtEl>
                                        <p:attrNameLst>
                                          <p:attrName>ppt_x</p:attrName>
                                        </p:attrNameLst>
                                      </p:cBhvr>
                                      <p:tavLst>
                                        <p:tav tm="0">
                                          <p:val>
                                            <p:strVal val="#ppt_x"/>
                                          </p:val>
                                        </p:tav>
                                        <p:tav tm="100000">
                                          <p:val>
                                            <p:strVal val="#ppt_x"/>
                                          </p:val>
                                        </p:tav>
                                      </p:tavLst>
                                    </p:anim>
                                    <p:anim calcmode="lin" valueType="num">
                                      <p:cBhvr>
                                        <p:cTn id="24"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37" fill="hold" grpId="0" nodeType="click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barn(outVertical)">
                                      <p:cBhvr>
                                        <p:cTn id="36" dur="500"/>
                                        <p:tgtEl>
                                          <p:spTgt spid="17"/>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grpId="0" nodeType="click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wipe(down)">
                                      <p:cBhvr>
                                        <p:cTn id="41" dur="500"/>
                                        <p:tgtEl>
                                          <p:spTgt spid="18"/>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wipe(down)">
                                      <p:cBhvr>
                                        <p:cTn id="44" dur="500"/>
                                        <p:tgtEl>
                                          <p:spTgt spid="19"/>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down)">
                                      <p:cBhvr>
                                        <p:cTn id="47" dur="500"/>
                                        <p:tgtEl>
                                          <p:spTgt spid="20"/>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wipe(down)">
                                      <p:cBhvr>
                                        <p:cTn id="50" dur="500"/>
                                        <p:tgtEl>
                                          <p:spTgt spid="21"/>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1" fill="hold" grpId="0" nodeType="click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wipe(up)">
                                      <p:cBhvr>
                                        <p:cTn id="5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p:bldP spid="16" grpId="0"/>
      <p:bldP spid="17" grpId="0"/>
      <p:bldP spid="18" grpId="0"/>
      <p:bldP spid="19" grpId="0"/>
      <p:bldP spid="20" grpId="0" animBg="1"/>
      <p:bldP spid="21" grpId="0" animBg="1"/>
      <p:bldP spid="23" grpId="0" animBg="1"/>
      <p:bldP spid="2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直接连接符 30"/>
          <p:cNvCxnSpPr/>
          <p:nvPr/>
        </p:nvCxnSpPr>
        <p:spPr>
          <a:xfrm>
            <a:off x="2479756" y="3694101"/>
            <a:ext cx="0" cy="902029"/>
          </a:xfrm>
          <a:prstGeom prst="line">
            <a:avLst/>
          </a:prstGeom>
          <a:ln>
            <a:solidFill>
              <a:schemeClr val="accent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7058486" y="3694101"/>
            <a:ext cx="0" cy="902029"/>
          </a:xfrm>
          <a:prstGeom prst="line">
            <a:avLst/>
          </a:prstGeom>
          <a:ln>
            <a:solidFill>
              <a:schemeClr val="accent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4769121" y="2722391"/>
            <a:ext cx="0" cy="902029"/>
          </a:xfrm>
          <a:prstGeom prst="line">
            <a:avLst/>
          </a:prstGeom>
          <a:ln>
            <a:solidFill>
              <a:schemeClr val="accent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9347851" y="2722391"/>
            <a:ext cx="0" cy="902029"/>
          </a:xfrm>
          <a:prstGeom prst="line">
            <a:avLst/>
          </a:prstGeom>
          <a:ln>
            <a:solidFill>
              <a:schemeClr val="accent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0" name="直接箭头连接符 59"/>
          <p:cNvCxnSpPr/>
          <p:nvPr/>
        </p:nvCxnSpPr>
        <p:spPr>
          <a:xfrm>
            <a:off x="1011555" y="3700145"/>
            <a:ext cx="10033635" cy="0"/>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61" name="椭圆 60"/>
          <p:cNvSpPr/>
          <p:nvPr/>
        </p:nvSpPr>
        <p:spPr>
          <a:xfrm>
            <a:off x="2284498" y="3498844"/>
            <a:ext cx="390517" cy="39051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cs typeface="+mn-ea"/>
                <a:sym typeface="+mn-lt"/>
              </a:rPr>
              <a:t>1</a:t>
            </a:r>
            <a:endParaRPr lang="en-US" altLang="zh-CN" dirty="0">
              <a:solidFill>
                <a:schemeClr val="bg1"/>
              </a:solidFill>
              <a:cs typeface="+mn-ea"/>
              <a:sym typeface="+mn-lt"/>
            </a:endParaRPr>
          </a:p>
        </p:txBody>
      </p:sp>
      <p:sp>
        <p:nvSpPr>
          <p:cNvPr id="62" name="椭圆 61"/>
          <p:cNvSpPr/>
          <p:nvPr/>
        </p:nvSpPr>
        <p:spPr>
          <a:xfrm>
            <a:off x="4573863" y="3498843"/>
            <a:ext cx="390517" cy="390517"/>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cs typeface="+mn-ea"/>
                <a:sym typeface="+mn-lt"/>
              </a:rPr>
              <a:t>2</a:t>
            </a:r>
            <a:endParaRPr lang="en-US" altLang="zh-CN" dirty="0">
              <a:solidFill>
                <a:schemeClr val="bg1"/>
              </a:solidFill>
              <a:cs typeface="+mn-ea"/>
              <a:sym typeface="+mn-lt"/>
            </a:endParaRPr>
          </a:p>
        </p:txBody>
      </p:sp>
      <p:sp>
        <p:nvSpPr>
          <p:cNvPr id="63" name="椭圆 62"/>
          <p:cNvSpPr/>
          <p:nvPr/>
        </p:nvSpPr>
        <p:spPr>
          <a:xfrm>
            <a:off x="6863228" y="3498843"/>
            <a:ext cx="390517" cy="39051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cs typeface="+mn-ea"/>
                <a:sym typeface="+mn-lt"/>
              </a:rPr>
              <a:t>3</a:t>
            </a:r>
            <a:endParaRPr lang="en-US" altLang="zh-CN" dirty="0">
              <a:solidFill>
                <a:schemeClr val="bg1"/>
              </a:solidFill>
              <a:cs typeface="+mn-ea"/>
              <a:sym typeface="+mn-lt"/>
            </a:endParaRPr>
          </a:p>
        </p:txBody>
      </p:sp>
      <p:sp>
        <p:nvSpPr>
          <p:cNvPr id="64" name="椭圆 63"/>
          <p:cNvSpPr/>
          <p:nvPr/>
        </p:nvSpPr>
        <p:spPr>
          <a:xfrm>
            <a:off x="9152593" y="3529875"/>
            <a:ext cx="390517" cy="390517"/>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cs typeface="+mn-ea"/>
                <a:sym typeface="+mn-lt"/>
              </a:rPr>
              <a:t>4</a:t>
            </a:r>
            <a:endParaRPr lang="en-US" altLang="zh-CN" dirty="0">
              <a:solidFill>
                <a:schemeClr val="bg1"/>
              </a:solidFill>
              <a:cs typeface="+mn-ea"/>
              <a:sym typeface="+mn-lt"/>
            </a:endParaRPr>
          </a:p>
        </p:txBody>
      </p:sp>
      <p:sp>
        <p:nvSpPr>
          <p:cNvPr id="65" name="椭圆 64"/>
          <p:cNvSpPr/>
          <p:nvPr/>
        </p:nvSpPr>
        <p:spPr>
          <a:xfrm>
            <a:off x="2110105" y="4827270"/>
            <a:ext cx="738505" cy="738505"/>
          </a:xfrm>
          <a:prstGeom prst="ellips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cs typeface="+mn-ea"/>
              <a:sym typeface="+mn-lt"/>
            </a:endParaRPr>
          </a:p>
        </p:txBody>
      </p:sp>
      <p:sp>
        <p:nvSpPr>
          <p:cNvPr id="66" name="椭圆 65"/>
          <p:cNvSpPr/>
          <p:nvPr/>
        </p:nvSpPr>
        <p:spPr>
          <a:xfrm>
            <a:off x="4399280" y="1806575"/>
            <a:ext cx="738505" cy="738505"/>
          </a:xfrm>
          <a:prstGeom prst="ellipse">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cs typeface="+mn-ea"/>
              <a:sym typeface="+mn-lt"/>
            </a:endParaRPr>
          </a:p>
        </p:txBody>
      </p:sp>
      <p:sp>
        <p:nvSpPr>
          <p:cNvPr id="67" name="椭圆 66"/>
          <p:cNvSpPr/>
          <p:nvPr/>
        </p:nvSpPr>
        <p:spPr>
          <a:xfrm>
            <a:off x="8978265" y="1807210"/>
            <a:ext cx="738505" cy="738505"/>
          </a:xfrm>
          <a:prstGeom prst="ellipse">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dirty="0">
              <a:solidFill>
                <a:schemeClr val="tx1">
                  <a:lumMod val="65000"/>
                  <a:lumOff val="35000"/>
                </a:schemeClr>
              </a:solidFill>
              <a:cs typeface="+mn-ea"/>
              <a:sym typeface="+mn-lt"/>
            </a:endParaRPr>
          </a:p>
        </p:txBody>
      </p:sp>
      <p:sp>
        <p:nvSpPr>
          <p:cNvPr id="68" name="椭圆 67"/>
          <p:cNvSpPr/>
          <p:nvPr/>
        </p:nvSpPr>
        <p:spPr>
          <a:xfrm>
            <a:off x="6717030" y="4827270"/>
            <a:ext cx="738505" cy="738505"/>
          </a:xfrm>
          <a:prstGeom prst="ellips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cs typeface="+mn-ea"/>
              <a:sym typeface="+mn-lt"/>
            </a:endParaRPr>
          </a:p>
        </p:txBody>
      </p:sp>
      <p:grpSp>
        <p:nvGrpSpPr>
          <p:cNvPr id="69" name="组合 68"/>
          <p:cNvGrpSpPr/>
          <p:nvPr/>
        </p:nvGrpSpPr>
        <p:grpSpPr>
          <a:xfrm>
            <a:off x="2270125" y="5028568"/>
            <a:ext cx="368300" cy="336598"/>
            <a:chOff x="8415" y="6739"/>
            <a:chExt cx="560" cy="493"/>
          </a:xfrm>
          <a:solidFill>
            <a:srgbClr val="669C78"/>
          </a:solidFill>
        </p:grpSpPr>
        <p:sp>
          <p:nvSpPr>
            <p:cNvPr id="70" name="Freeform14"/>
            <p:cNvSpPr/>
            <p:nvPr/>
          </p:nvSpPr>
          <p:spPr bwMode="auto">
            <a:xfrm>
              <a:off x="8466" y="6761"/>
              <a:ext cx="209" cy="450"/>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solidFill>
              <a:schemeClr val="accent1"/>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71" name="Freeform15"/>
            <p:cNvSpPr/>
            <p:nvPr/>
          </p:nvSpPr>
          <p:spPr bwMode="auto">
            <a:xfrm>
              <a:off x="8415" y="6908"/>
              <a:ext cx="29" cy="158"/>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solidFill>
              <a:schemeClr val="accent1"/>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72" name="Freeform16"/>
            <p:cNvSpPr/>
            <p:nvPr/>
          </p:nvSpPr>
          <p:spPr bwMode="auto">
            <a:xfrm>
              <a:off x="8726" y="6862"/>
              <a:ext cx="83" cy="246"/>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solidFill>
              <a:schemeClr val="accent1"/>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73" name="Freeform17"/>
            <p:cNvSpPr/>
            <p:nvPr/>
          </p:nvSpPr>
          <p:spPr bwMode="auto">
            <a:xfrm flipV="1">
              <a:off x="8777" y="6801"/>
              <a:ext cx="110" cy="367"/>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solidFill>
              <a:schemeClr val="accent1"/>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74" name="Freeform18"/>
            <p:cNvSpPr/>
            <p:nvPr/>
          </p:nvSpPr>
          <p:spPr bwMode="auto">
            <a:xfrm>
              <a:off x="8841" y="6739"/>
              <a:ext cx="134" cy="493"/>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solidFill>
              <a:schemeClr val="accent1"/>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grpSp>
      <p:sp>
        <p:nvSpPr>
          <p:cNvPr id="75" name="Freeform 250"/>
          <p:cNvSpPr>
            <a:spLocks noEditPoints="1"/>
          </p:cNvSpPr>
          <p:nvPr/>
        </p:nvSpPr>
        <p:spPr bwMode="auto">
          <a:xfrm>
            <a:off x="4573929" y="1981200"/>
            <a:ext cx="403225" cy="388938"/>
          </a:xfrm>
          <a:custGeom>
            <a:avLst/>
            <a:gdLst>
              <a:gd name="T0" fmla="*/ 19 w 229"/>
              <a:gd name="T1" fmla="*/ 0 h 217"/>
              <a:gd name="T2" fmla="*/ 209 w 229"/>
              <a:gd name="T3" fmla="*/ 0 h 217"/>
              <a:gd name="T4" fmla="*/ 229 w 229"/>
              <a:gd name="T5" fmla="*/ 20 h 217"/>
              <a:gd name="T6" fmla="*/ 229 w 229"/>
              <a:gd name="T7" fmla="*/ 140 h 217"/>
              <a:gd name="T8" fmla="*/ 209 w 229"/>
              <a:gd name="T9" fmla="*/ 160 h 217"/>
              <a:gd name="T10" fmla="*/ 19 w 229"/>
              <a:gd name="T11" fmla="*/ 160 h 217"/>
              <a:gd name="T12" fmla="*/ 0 w 229"/>
              <a:gd name="T13" fmla="*/ 140 h 217"/>
              <a:gd name="T14" fmla="*/ 0 w 229"/>
              <a:gd name="T15" fmla="*/ 20 h 217"/>
              <a:gd name="T16" fmla="*/ 19 w 229"/>
              <a:gd name="T17" fmla="*/ 0 h 217"/>
              <a:gd name="T18" fmla="*/ 56 w 229"/>
              <a:gd name="T19" fmla="*/ 203 h 217"/>
              <a:gd name="T20" fmla="*/ 94 w 229"/>
              <a:gd name="T21" fmla="*/ 199 h 217"/>
              <a:gd name="T22" fmla="*/ 94 w 229"/>
              <a:gd name="T23" fmla="*/ 171 h 217"/>
              <a:gd name="T24" fmla="*/ 140 w 229"/>
              <a:gd name="T25" fmla="*/ 171 h 217"/>
              <a:gd name="T26" fmla="*/ 140 w 229"/>
              <a:gd name="T27" fmla="*/ 199 h 217"/>
              <a:gd name="T28" fmla="*/ 176 w 229"/>
              <a:gd name="T29" fmla="*/ 203 h 217"/>
              <a:gd name="T30" fmla="*/ 176 w 229"/>
              <a:gd name="T31" fmla="*/ 217 h 217"/>
              <a:gd name="T32" fmla="*/ 56 w 229"/>
              <a:gd name="T33" fmla="*/ 217 h 217"/>
              <a:gd name="T34" fmla="*/ 56 w 229"/>
              <a:gd name="T35" fmla="*/ 203 h 217"/>
              <a:gd name="T36" fmla="*/ 17 w 229"/>
              <a:gd name="T37" fmla="*/ 19 h 217"/>
              <a:gd name="T38" fmla="*/ 17 w 229"/>
              <a:gd name="T39" fmla="*/ 124 h 217"/>
              <a:gd name="T40" fmla="*/ 210 w 229"/>
              <a:gd name="T41" fmla="*/ 124 h 217"/>
              <a:gd name="T42" fmla="*/ 210 w 229"/>
              <a:gd name="T43" fmla="*/ 19 h 217"/>
              <a:gd name="T44" fmla="*/ 17 w 229"/>
              <a:gd name="T45" fmla="*/ 19 h 217"/>
              <a:gd name="T46" fmla="*/ 191 w 229"/>
              <a:gd name="T47" fmla="*/ 134 h 217"/>
              <a:gd name="T48" fmla="*/ 183 w 229"/>
              <a:gd name="T49" fmla="*/ 142 h 217"/>
              <a:gd name="T50" fmla="*/ 191 w 229"/>
              <a:gd name="T51" fmla="*/ 150 h 217"/>
              <a:gd name="T52" fmla="*/ 199 w 229"/>
              <a:gd name="T53" fmla="*/ 142 h 217"/>
              <a:gd name="T54" fmla="*/ 191 w 229"/>
              <a:gd name="T55" fmla="*/ 134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29" h="217">
                <a:moveTo>
                  <a:pt x="19" y="0"/>
                </a:moveTo>
                <a:cubicBezTo>
                  <a:pt x="209" y="0"/>
                  <a:pt x="209" y="0"/>
                  <a:pt x="209" y="0"/>
                </a:cubicBezTo>
                <a:cubicBezTo>
                  <a:pt x="220" y="0"/>
                  <a:pt x="229" y="9"/>
                  <a:pt x="229" y="20"/>
                </a:cubicBezTo>
                <a:cubicBezTo>
                  <a:pt x="229" y="140"/>
                  <a:pt x="229" y="140"/>
                  <a:pt x="229" y="140"/>
                </a:cubicBezTo>
                <a:cubicBezTo>
                  <a:pt x="229" y="151"/>
                  <a:pt x="220" y="160"/>
                  <a:pt x="209" y="160"/>
                </a:cubicBezTo>
                <a:cubicBezTo>
                  <a:pt x="19" y="160"/>
                  <a:pt x="19" y="160"/>
                  <a:pt x="19" y="160"/>
                </a:cubicBezTo>
                <a:cubicBezTo>
                  <a:pt x="8" y="160"/>
                  <a:pt x="0" y="151"/>
                  <a:pt x="0" y="140"/>
                </a:cubicBezTo>
                <a:cubicBezTo>
                  <a:pt x="0" y="20"/>
                  <a:pt x="0" y="20"/>
                  <a:pt x="0" y="20"/>
                </a:cubicBezTo>
                <a:cubicBezTo>
                  <a:pt x="0" y="9"/>
                  <a:pt x="8" y="0"/>
                  <a:pt x="19" y="0"/>
                </a:cubicBezTo>
                <a:close/>
                <a:moveTo>
                  <a:pt x="56" y="203"/>
                </a:moveTo>
                <a:cubicBezTo>
                  <a:pt x="69" y="201"/>
                  <a:pt x="81" y="199"/>
                  <a:pt x="94" y="199"/>
                </a:cubicBezTo>
                <a:cubicBezTo>
                  <a:pt x="94" y="171"/>
                  <a:pt x="94" y="171"/>
                  <a:pt x="94" y="171"/>
                </a:cubicBezTo>
                <a:cubicBezTo>
                  <a:pt x="140" y="171"/>
                  <a:pt x="140" y="171"/>
                  <a:pt x="140" y="171"/>
                </a:cubicBezTo>
                <a:cubicBezTo>
                  <a:pt x="140" y="199"/>
                  <a:pt x="140" y="199"/>
                  <a:pt x="140" y="199"/>
                </a:cubicBezTo>
                <a:cubicBezTo>
                  <a:pt x="152" y="200"/>
                  <a:pt x="164" y="201"/>
                  <a:pt x="176" y="203"/>
                </a:cubicBezTo>
                <a:cubicBezTo>
                  <a:pt x="176" y="217"/>
                  <a:pt x="176" y="217"/>
                  <a:pt x="176" y="217"/>
                </a:cubicBezTo>
                <a:cubicBezTo>
                  <a:pt x="56" y="217"/>
                  <a:pt x="56" y="217"/>
                  <a:pt x="56" y="217"/>
                </a:cubicBezTo>
                <a:cubicBezTo>
                  <a:pt x="56" y="213"/>
                  <a:pt x="56" y="208"/>
                  <a:pt x="56" y="203"/>
                </a:cubicBezTo>
                <a:close/>
                <a:moveTo>
                  <a:pt x="17" y="19"/>
                </a:moveTo>
                <a:cubicBezTo>
                  <a:pt x="17" y="124"/>
                  <a:pt x="17" y="124"/>
                  <a:pt x="17" y="124"/>
                </a:cubicBezTo>
                <a:cubicBezTo>
                  <a:pt x="210" y="124"/>
                  <a:pt x="210" y="124"/>
                  <a:pt x="210" y="124"/>
                </a:cubicBezTo>
                <a:cubicBezTo>
                  <a:pt x="210" y="19"/>
                  <a:pt x="210" y="19"/>
                  <a:pt x="210" y="19"/>
                </a:cubicBezTo>
                <a:cubicBezTo>
                  <a:pt x="17" y="19"/>
                  <a:pt x="17" y="19"/>
                  <a:pt x="17" y="19"/>
                </a:cubicBezTo>
                <a:close/>
                <a:moveTo>
                  <a:pt x="191" y="134"/>
                </a:moveTo>
                <a:cubicBezTo>
                  <a:pt x="186" y="134"/>
                  <a:pt x="183" y="137"/>
                  <a:pt x="183" y="142"/>
                </a:cubicBezTo>
                <a:cubicBezTo>
                  <a:pt x="183" y="146"/>
                  <a:pt x="186" y="150"/>
                  <a:pt x="191" y="150"/>
                </a:cubicBezTo>
                <a:cubicBezTo>
                  <a:pt x="195" y="150"/>
                  <a:pt x="199" y="146"/>
                  <a:pt x="199" y="142"/>
                </a:cubicBezTo>
                <a:cubicBezTo>
                  <a:pt x="199" y="137"/>
                  <a:pt x="195" y="134"/>
                  <a:pt x="191" y="134"/>
                </a:cubicBezTo>
                <a:close/>
              </a:path>
            </a:pathLst>
          </a:custGeom>
          <a:solidFill>
            <a:schemeClr val="accent2"/>
          </a:solidFill>
          <a:ln>
            <a:noFill/>
          </a:ln>
        </p:spPr>
        <p:txBody>
          <a:bodyPr lIns="80296" tIns="40148" rIns="80296" bIns="40148"/>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58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76" name="Freeform 267"/>
          <p:cNvSpPr>
            <a:spLocks noEditPoints="1"/>
          </p:cNvSpPr>
          <p:nvPr/>
        </p:nvSpPr>
        <p:spPr bwMode="auto">
          <a:xfrm>
            <a:off x="6861199" y="4967923"/>
            <a:ext cx="449263" cy="458787"/>
          </a:xfrm>
          <a:custGeom>
            <a:avLst/>
            <a:gdLst>
              <a:gd name="T0" fmla="*/ 107 w 213"/>
              <a:gd name="T1" fmla="*/ 0 h 213"/>
              <a:gd name="T2" fmla="*/ 213 w 213"/>
              <a:gd name="T3" fmla="*/ 107 h 213"/>
              <a:gd name="T4" fmla="*/ 107 w 213"/>
              <a:gd name="T5" fmla="*/ 213 h 213"/>
              <a:gd name="T6" fmla="*/ 0 w 213"/>
              <a:gd name="T7" fmla="*/ 107 h 213"/>
              <a:gd name="T8" fmla="*/ 107 w 213"/>
              <a:gd name="T9" fmla="*/ 0 h 213"/>
              <a:gd name="T10" fmla="*/ 89 w 213"/>
              <a:gd name="T11" fmla="*/ 75 h 213"/>
              <a:gd name="T12" fmla="*/ 100 w 213"/>
              <a:gd name="T13" fmla="*/ 70 h 213"/>
              <a:gd name="T14" fmla="*/ 87 w 213"/>
              <a:gd name="T15" fmla="*/ 18 h 213"/>
              <a:gd name="T16" fmla="*/ 63 w 213"/>
              <a:gd name="T17" fmla="*/ 26 h 213"/>
              <a:gd name="T18" fmla="*/ 89 w 213"/>
              <a:gd name="T19" fmla="*/ 75 h 213"/>
              <a:gd name="T20" fmla="*/ 107 w 213"/>
              <a:gd name="T21" fmla="*/ 82 h 213"/>
              <a:gd name="T22" fmla="*/ 82 w 213"/>
              <a:gd name="T23" fmla="*/ 107 h 213"/>
              <a:gd name="T24" fmla="*/ 107 w 213"/>
              <a:gd name="T25" fmla="*/ 131 h 213"/>
              <a:gd name="T26" fmla="*/ 131 w 213"/>
              <a:gd name="T27" fmla="*/ 107 h 213"/>
              <a:gd name="T28" fmla="*/ 107 w 213"/>
              <a:gd name="T29" fmla="*/ 82 h 213"/>
              <a:gd name="T30" fmla="*/ 132 w 213"/>
              <a:gd name="T31" fmla="*/ 133 h 213"/>
              <a:gd name="T32" fmla="*/ 122 w 213"/>
              <a:gd name="T33" fmla="*/ 140 h 213"/>
              <a:gd name="T34" fmla="*/ 149 w 213"/>
              <a:gd name="T35" fmla="*/ 187 h 213"/>
              <a:gd name="T36" fmla="*/ 169 w 213"/>
              <a:gd name="T37" fmla="*/ 173 h 213"/>
              <a:gd name="T38" fmla="*/ 132 w 213"/>
              <a:gd name="T39" fmla="*/ 133 h 213"/>
              <a:gd name="T40" fmla="*/ 197 w 213"/>
              <a:gd name="T41" fmla="*/ 126 h 213"/>
              <a:gd name="T42" fmla="*/ 144 w 213"/>
              <a:gd name="T43" fmla="*/ 112 h 213"/>
              <a:gd name="T44" fmla="*/ 138 w 213"/>
              <a:gd name="T45" fmla="*/ 126 h 213"/>
              <a:gd name="T46" fmla="*/ 181 w 213"/>
              <a:gd name="T47" fmla="*/ 160 h 213"/>
              <a:gd name="T48" fmla="*/ 197 w 213"/>
              <a:gd name="T49" fmla="*/ 126 h 213"/>
              <a:gd name="T50" fmla="*/ 25 w 213"/>
              <a:gd name="T51" fmla="*/ 65 h 213"/>
              <a:gd name="T52" fmla="*/ 72 w 213"/>
              <a:gd name="T53" fmla="*/ 92 h 213"/>
              <a:gd name="T54" fmla="*/ 82 w 213"/>
              <a:gd name="T55" fmla="*/ 80 h 213"/>
              <a:gd name="T56" fmla="*/ 49 w 213"/>
              <a:gd name="T57" fmla="*/ 36 h 213"/>
              <a:gd name="T58" fmla="*/ 25 w 213"/>
              <a:gd name="T59" fmla="*/ 65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13" h="213">
                <a:moveTo>
                  <a:pt x="107" y="0"/>
                </a:moveTo>
                <a:cubicBezTo>
                  <a:pt x="166" y="0"/>
                  <a:pt x="213" y="48"/>
                  <a:pt x="213" y="107"/>
                </a:cubicBezTo>
                <a:cubicBezTo>
                  <a:pt x="213" y="165"/>
                  <a:pt x="166" y="213"/>
                  <a:pt x="107" y="213"/>
                </a:cubicBezTo>
                <a:cubicBezTo>
                  <a:pt x="48" y="213"/>
                  <a:pt x="0" y="165"/>
                  <a:pt x="0" y="107"/>
                </a:cubicBezTo>
                <a:cubicBezTo>
                  <a:pt x="0" y="48"/>
                  <a:pt x="48" y="0"/>
                  <a:pt x="107" y="0"/>
                </a:cubicBezTo>
                <a:close/>
                <a:moveTo>
                  <a:pt x="89" y="75"/>
                </a:moveTo>
                <a:cubicBezTo>
                  <a:pt x="93" y="73"/>
                  <a:pt x="96" y="71"/>
                  <a:pt x="100" y="70"/>
                </a:cubicBezTo>
                <a:cubicBezTo>
                  <a:pt x="87" y="18"/>
                  <a:pt x="87" y="18"/>
                  <a:pt x="87" y="18"/>
                </a:cubicBezTo>
                <a:cubicBezTo>
                  <a:pt x="79" y="20"/>
                  <a:pt x="71" y="23"/>
                  <a:pt x="63" y="26"/>
                </a:cubicBezTo>
                <a:cubicBezTo>
                  <a:pt x="89" y="75"/>
                  <a:pt x="89" y="75"/>
                  <a:pt x="89" y="75"/>
                </a:cubicBezTo>
                <a:close/>
                <a:moveTo>
                  <a:pt x="107" y="82"/>
                </a:moveTo>
                <a:cubicBezTo>
                  <a:pt x="93" y="82"/>
                  <a:pt x="82" y="93"/>
                  <a:pt x="82" y="107"/>
                </a:cubicBezTo>
                <a:cubicBezTo>
                  <a:pt x="82" y="120"/>
                  <a:pt x="93" y="131"/>
                  <a:pt x="107" y="131"/>
                </a:cubicBezTo>
                <a:cubicBezTo>
                  <a:pt x="120" y="131"/>
                  <a:pt x="131" y="120"/>
                  <a:pt x="131" y="107"/>
                </a:cubicBezTo>
                <a:cubicBezTo>
                  <a:pt x="131" y="93"/>
                  <a:pt x="120" y="82"/>
                  <a:pt x="107" y="82"/>
                </a:cubicBezTo>
                <a:close/>
                <a:moveTo>
                  <a:pt x="132" y="133"/>
                </a:moveTo>
                <a:cubicBezTo>
                  <a:pt x="129" y="135"/>
                  <a:pt x="126" y="138"/>
                  <a:pt x="122" y="140"/>
                </a:cubicBezTo>
                <a:cubicBezTo>
                  <a:pt x="149" y="187"/>
                  <a:pt x="149" y="187"/>
                  <a:pt x="149" y="187"/>
                </a:cubicBezTo>
                <a:cubicBezTo>
                  <a:pt x="156" y="183"/>
                  <a:pt x="163" y="178"/>
                  <a:pt x="169" y="173"/>
                </a:cubicBezTo>
                <a:cubicBezTo>
                  <a:pt x="132" y="133"/>
                  <a:pt x="132" y="133"/>
                  <a:pt x="132" y="133"/>
                </a:cubicBezTo>
                <a:close/>
                <a:moveTo>
                  <a:pt x="197" y="126"/>
                </a:moveTo>
                <a:cubicBezTo>
                  <a:pt x="144" y="112"/>
                  <a:pt x="144" y="112"/>
                  <a:pt x="144" y="112"/>
                </a:cubicBezTo>
                <a:cubicBezTo>
                  <a:pt x="143" y="117"/>
                  <a:pt x="141" y="121"/>
                  <a:pt x="138" y="126"/>
                </a:cubicBezTo>
                <a:cubicBezTo>
                  <a:pt x="181" y="160"/>
                  <a:pt x="181" y="160"/>
                  <a:pt x="181" y="160"/>
                </a:cubicBezTo>
                <a:cubicBezTo>
                  <a:pt x="188" y="149"/>
                  <a:pt x="194" y="138"/>
                  <a:pt x="197" y="126"/>
                </a:cubicBezTo>
                <a:close/>
                <a:moveTo>
                  <a:pt x="25" y="65"/>
                </a:moveTo>
                <a:cubicBezTo>
                  <a:pt x="72" y="92"/>
                  <a:pt x="72" y="92"/>
                  <a:pt x="72" y="92"/>
                </a:cubicBezTo>
                <a:cubicBezTo>
                  <a:pt x="75" y="87"/>
                  <a:pt x="78" y="83"/>
                  <a:pt x="82" y="80"/>
                </a:cubicBezTo>
                <a:cubicBezTo>
                  <a:pt x="49" y="36"/>
                  <a:pt x="49" y="36"/>
                  <a:pt x="49" y="36"/>
                </a:cubicBezTo>
                <a:cubicBezTo>
                  <a:pt x="39" y="44"/>
                  <a:pt x="31" y="54"/>
                  <a:pt x="25" y="65"/>
                </a:cubicBezTo>
                <a:close/>
              </a:path>
            </a:pathLst>
          </a:custGeom>
          <a:solidFill>
            <a:schemeClr val="accent1"/>
          </a:solidFill>
          <a:ln>
            <a:noFill/>
          </a:ln>
        </p:spPr>
        <p:txBody>
          <a:bodyPr lIns="80296" tIns="40148" rIns="80296" bIns="40148"/>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58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77" name="Freeform 39"/>
          <p:cNvSpPr>
            <a:spLocks noEditPoints="1"/>
          </p:cNvSpPr>
          <p:nvPr/>
        </p:nvSpPr>
        <p:spPr bwMode="auto">
          <a:xfrm>
            <a:off x="9152890" y="1981200"/>
            <a:ext cx="478790" cy="391160"/>
          </a:xfrm>
          <a:custGeom>
            <a:avLst/>
            <a:gdLst>
              <a:gd name="T0" fmla="*/ 116 w 155"/>
              <a:gd name="T1" fmla="*/ 12 h 131"/>
              <a:gd name="T2" fmla="*/ 116 w 155"/>
              <a:gd name="T3" fmla="*/ 101 h 131"/>
              <a:gd name="T4" fmla="*/ 155 w 155"/>
              <a:gd name="T5" fmla="*/ 34 h 131"/>
              <a:gd name="T6" fmla="*/ 116 w 155"/>
              <a:gd name="T7" fmla="*/ 12 h 131"/>
              <a:gd name="T8" fmla="*/ 9 w 155"/>
              <a:gd name="T9" fmla="*/ 8 h 131"/>
              <a:gd name="T10" fmla="*/ 0 w 155"/>
              <a:gd name="T11" fmla="*/ 8 h 131"/>
              <a:gd name="T12" fmla="*/ 0 w 155"/>
              <a:gd name="T13" fmla="*/ 16 h 131"/>
              <a:gd name="T14" fmla="*/ 17 w 155"/>
              <a:gd name="T15" fmla="*/ 16 h 131"/>
              <a:gd name="T16" fmla="*/ 17 w 155"/>
              <a:gd name="T17" fmla="*/ 8 h 131"/>
              <a:gd name="T18" fmla="*/ 23 w 155"/>
              <a:gd name="T19" fmla="*/ 14 h 131"/>
              <a:gd name="T20" fmla="*/ 17 w 155"/>
              <a:gd name="T21" fmla="*/ 20 h 131"/>
              <a:gd name="T22" fmla="*/ 9 w 155"/>
              <a:gd name="T23" fmla="*/ 20 h 131"/>
              <a:gd name="T24" fmla="*/ 9 w 155"/>
              <a:gd name="T25" fmla="*/ 28 h 131"/>
              <a:gd name="T26" fmla="*/ 0 w 155"/>
              <a:gd name="T27" fmla="*/ 28 h 131"/>
              <a:gd name="T28" fmla="*/ 0 w 155"/>
              <a:gd name="T29" fmla="*/ 37 h 131"/>
              <a:gd name="T30" fmla="*/ 17 w 155"/>
              <a:gd name="T31" fmla="*/ 37 h 131"/>
              <a:gd name="T32" fmla="*/ 17 w 155"/>
              <a:gd name="T33" fmla="*/ 28 h 131"/>
              <a:gd name="T34" fmla="*/ 23 w 155"/>
              <a:gd name="T35" fmla="*/ 35 h 131"/>
              <a:gd name="T36" fmla="*/ 17 w 155"/>
              <a:gd name="T37" fmla="*/ 41 h 131"/>
              <a:gd name="T38" fmla="*/ 9 w 155"/>
              <a:gd name="T39" fmla="*/ 41 h 131"/>
              <a:gd name="T40" fmla="*/ 9 w 155"/>
              <a:gd name="T41" fmla="*/ 49 h 131"/>
              <a:gd name="T42" fmla="*/ 0 w 155"/>
              <a:gd name="T43" fmla="*/ 49 h 131"/>
              <a:gd name="T44" fmla="*/ 0 w 155"/>
              <a:gd name="T45" fmla="*/ 57 h 131"/>
              <a:gd name="T46" fmla="*/ 17 w 155"/>
              <a:gd name="T47" fmla="*/ 57 h 131"/>
              <a:gd name="T48" fmla="*/ 17 w 155"/>
              <a:gd name="T49" fmla="*/ 49 h 131"/>
              <a:gd name="T50" fmla="*/ 23 w 155"/>
              <a:gd name="T51" fmla="*/ 55 h 131"/>
              <a:gd name="T52" fmla="*/ 17 w 155"/>
              <a:gd name="T53" fmla="*/ 61 h 131"/>
              <a:gd name="T54" fmla="*/ 9 w 155"/>
              <a:gd name="T55" fmla="*/ 61 h 131"/>
              <a:gd name="T56" fmla="*/ 9 w 155"/>
              <a:gd name="T57" fmla="*/ 70 h 131"/>
              <a:gd name="T58" fmla="*/ 0 w 155"/>
              <a:gd name="T59" fmla="*/ 70 h 131"/>
              <a:gd name="T60" fmla="*/ 0 w 155"/>
              <a:gd name="T61" fmla="*/ 78 h 131"/>
              <a:gd name="T62" fmla="*/ 17 w 155"/>
              <a:gd name="T63" fmla="*/ 78 h 131"/>
              <a:gd name="T64" fmla="*/ 17 w 155"/>
              <a:gd name="T65" fmla="*/ 70 h 131"/>
              <a:gd name="T66" fmla="*/ 23 w 155"/>
              <a:gd name="T67" fmla="*/ 76 h 131"/>
              <a:gd name="T68" fmla="*/ 17 w 155"/>
              <a:gd name="T69" fmla="*/ 82 h 131"/>
              <a:gd name="T70" fmla="*/ 9 w 155"/>
              <a:gd name="T71" fmla="*/ 82 h 131"/>
              <a:gd name="T72" fmla="*/ 9 w 155"/>
              <a:gd name="T73" fmla="*/ 90 h 131"/>
              <a:gd name="T74" fmla="*/ 0 w 155"/>
              <a:gd name="T75" fmla="*/ 90 h 131"/>
              <a:gd name="T76" fmla="*/ 0 w 155"/>
              <a:gd name="T77" fmla="*/ 98 h 131"/>
              <a:gd name="T78" fmla="*/ 17 w 155"/>
              <a:gd name="T79" fmla="*/ 98 h 131"/>
              <a:gd name="T80" fmla="*/ 17 w 155"/>
              <a:gd name="T81" fmla="*/ 90 h 131"/>
              <a:gd name="T82" fmla="*/ 23 w 155"/>
              <a:gd name="T83" fmla="*/ 96 h 131"/>
              <a:gd name="T84" fmla="*/ 17 w 155"/>
              <a:gd name="T85" fmla="*/ 102 h 131"/>
              <a:gd name="T86" fmla="*/ 9 w 155"/>
              <a:gd name="T87" fmla="*/ 102 h 131"/>
              <a:gd name="T88" fmla="*/ 9 w 155"/>
              <a:gd name="T89" fmla="*/ 111 h 131"/>
              <a:gd name="T90" fmla="*/ 0 w 155"/>
              <a:gd name="T91" fmla="*/ 111 h 131"/>
              <a:gd name="T92" fmla="*/ 0 w 155"/>
              <a:gd name="T93" fmla="*/ 119 h 131"/>
              <a:gd name="T94" fmla="*/ 17 w 155"/>
              <a:gd name="T95" fmla="*/ 119 h 131"/>
              <a:gd name="T96" fmla="*/ 17 w 155"/>
              <a:gd name="T97" fmla="*/ 111 h 131"/>
              <a:gd name="T98" fmla="*/ 23 w 155"/>
              <a:gd name="T99" fmla="*/ 117 h 131"/>
              <a:gd name="T100" fmla="*/ 17 w 155"/>
              <a:gd name="T101" fmla="*/ 123 h 131"/>
              <a:gd name="T102" fmla="*/ 9 w 155"/>
              <a:gd name="T103" fmla="*/ 123 h 131"/>
              <a:gd name="T104" fmla="*/ 9 w 155"/>
              <a:gd name="T105" fmla="*/ 131 h 131"/>
              <a:gd name="T106" fmla="*/ 107 w 155"/>
              <a:gd name="T107" fmla="*/ 131 h 131"/>
              <a:gd name="T108" fmla="*/ 107 w 155"/>
              <a:gd name="T109" fmla="*/ 0 h 131"/>
              <a:gd name="T110" fmla="*/ 9 w 155"/>
              <a:gd name="T111" fmla="*/ 0 h 131"/>
              <a:gd name="T112" fmla="*/ 9 w 155"/>
              <a:gd name="T113" fmla="*/ 8 h 131"/>
              <a:gd name="T114" fmla="*/ 33 w 155"/>
              <a:gd name="T115" fmla="*/ 20 h 131"/>
              <a:gd name="T116" fmla="*/ 83 w 155"/>
              <a:gd name="T117" fmla="*/ 20 h 131"/>
              <a:gd name="T118" fmla="*/ 83 w 155"/>
              <a:gd name="T119" fmla="*/ 45 h 131"/>
              <a:gd name="T120" fmla="*/ 33 w 155"/>
              <a:gd name="T121" fmla="*/ 45 h 131"/>
              <a:gd name="T122" fmla="*/ 33 w 155"/>
              <a:gd name="T123" fmla="*/ 2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5" h="131">
                <a:moveTo>
                  <a:pt x="116" y="12"/>
                </a:moveTo>
                <a:cubicBezTo>
                  <a:pt x="116" y="101"/>
                  <a:pt x="116" y="101"/>
                  <a:pt x="116" y="101"/>
                </a:cubicBezTo>
                <a:cubicBezTo>
                  <a:pt x="155" y="34"/>
                  <a:pt x="155" y="34"/>
                  <a:pt x="155" y="34"/>
                </a:cubicBezTo>
                <a:lnTo>
                  <a:pt x="116" y="12"/>
                </a:lnTo>
                <a:close/>
                <a:moveTo>
                  <a:pt x="9" y="8"/>
                </a:moveTo>
                <a:cubicBezTo>
                  <a:pt x="0" y="8"/>
                  <a:pt x="0" y="8"/>
                  <a:pt x="0" y="8"/>
                </a:cubicBezTo>
                <a:cubicBezTo>
                  <a:pt x="0" y="16"/>
                  <a:pt x="0" y="16"/>
                  <a:pt x="0" y="16"/>
                </a:cubicBezTo>
                <a:cubicBezTo>
                  <a:pt x="17" y="16"/>
                  <a:pt x="17" y="16"/>
                  <a:pt x="17" y="16"/>
                </a:cubicBezTo>
                <a:cubicBezTo>
                  <a:pt x="17" y="8"/>
                  <a:pt x="17" y="8"/>
                  <a:pt x="17" y="8"/>
                </a:cubicBezTo>
                <a:cubicBezTo>
                  <a:pt x="20" y="8"/>
                  <a:pt x="23" y="11"/>
                  <a:pt x="23" y="14"/>
                </a:cubicBezTo>
                <a:cubicBezTo>
                  <a:pt x="23" y="17"/>
                  <a:pt x="20" y="20"/>
                  <a:pt x="17" y="20"/>
                </a:cubicBezTo>
                <a:cubicBezTo>
                  <a:pt x="9" y="20"/>
                  <a:pt x="9" y="20"/>
                  <a:pt x="9" y="20"/>
                </a:cubicBezTo>
                <a:cubicBezTo>
                  <a:pt x="9" y="28"/>
                  <a:pt x="9" y="28"/>
                  <a:pt x="9" y="28"/>
                </a:cubicBezTo>
                <a:cubicBezTo>
                  <a:pt x="0" y="28"/>
                  <a:pt x="0" y="28"/>
                  <a:pt x="0" y="28"/>
                </a:cubicBezTo>
                <a:cubicBezTo>
                  <a:pt x="0" y="37"/>
                  <a:pt x="0" y="37"/>
                  <a:pt x="0" y="37"/>
                </a:cubicBezTo>
                <a:cubicBezTo>
                  <a:pt x="17" y="37"/>
                  <a:pt x="17" y="37"/>
                  <a:pt x="17" y="37"/>
                </a:cubicBezTo>
                <a:cubicBezTo>
                  <a:pt x="17" y="28"/>
                  <a:pt x="17" y="28"/>
                  <a:pt x="17" y="28"/>
                </a:cubicBezTo>
                <a:cubicBezTo>
                  <a:pt x="20" y="28"/>
                  <a:pt x="23" y="31"/>
                  <a:pt x="23" y="35"/>
                </a:cubicBezTo>
                <a:cubicBezTo>
                  <a:pt x="23" y="38"/>
                  <a:pt x="20" y="41"/>
                  <a:pt x="17" y="41"/>
                </a:cubicBezTo>
                <a:cubicBezTo>
                  <a:pt x="9" y="41"/>
                  <a:pt x="9" y="41"/>
                  <a:pt x="9" y="41"/>
                </a:cubicBezTo>
                <a:cubicBezTo>
                  <a:pt x="9" y="49"/>
                  <a:pt x="9" y="49"/>
                  <a:pt x="9" y="49"/>
                </a:cubicBezTo>
                <a:cubicBezTo>
                  <a:pt x="0" y="49"/>
                  <a:pt x="0" y="49"/>
                  <a:pt x="0" y="49"/>
                </a:cubicBezTo>
                <a:cubicBezTo>
                  <a:pt x="0" y="57"/>
                  <a:pt x="0" y="57"/>
                  <a:pt x="0" y="57"/>
                </a:cubicBezTo>
                <a:cubicBezTo>
                  <a:pt x="17" y="57"/>
                  <a:pt x="17" y="57"/>
                  <a:pt x="17" y="57"/>
                </a:cubicBezTo>
                <a:cubicBezTo>
                  <a:pt x="17" y="49"/>
                  <a:pt x="17" y="49"/>
                  <a:pt x="17" y="49"/>
                </a:cubicBezTo>
                <a:cubicBezTo>
                  <a:pt x="20" y="49"/>
                  <a:pt x="23" y="52"/>
                  <a:pt x="23" y="55"/>
                </a:cubicBezTo>
                <a:cubicBezTo>
                  <a:pt x="23" y="59"/>
                  <a:pt x="20" y="61"/>
                  <a:pt x="17" y="61"/>
                </a:cubicBezTo>
                <a:cubicBezTo>
                  <a:pt x="9" y="61"/>
                  <a:pt x="9" y="61"/>
                  <a:pt x="9" y="61"/>
                </a:cubicBezTo>
                <a:cubicBezTo>
                  <a:pt x="9" y="70"/>
                  <a:pt x="9" y="70"/>
                  <a:pt x="9" y="70"/>
                </a:cubicBezTo>
                <a:cubicBezTo>
                  <a:pt x="0" y="70"/>
                  <a:pt x="0" y="70"/>
                  <a:pt x="0" y="70"/>
                </a:cubicBezTo>
                <a:cubicBezTo>
                  <a:pt x="0" y="78"/>
                  <a:pt x="0" y="78"/>
                  <a:pt x="0" y="78"/>
                </a:cubicBezTo>
                <a:cubicBezTo>
                  <a:pt x="17" y="78"/>
                  <a:pt x="17" y="78"/>
                  <a:pt x="17" y="78"/>
                </a:cubicBezTo>
                <a:cubicBezTo>
                  <a:pt x="17" y="70"/>
                  <a:pt x="17" y="70"/>
                  <a:pt x="17" y="70"/>
                </a:cubicBezTo>
                <a:cubicBezTo>
                  <a:pt x="20" y="70"/>
                  <a:pt x="23" y="72"/>
                  <a:pt x="23" y="76"/>
                </a:cubicBezTo>
                <a:cubicBezTo>
                  <a:pt x="23" y="79"/>
                  <a:pt x="20" y="82"/>
                  <a:pt x="17" y="82"/>
                </a:cubicBezTo>
                <a:cubicBezTo>
                  <a:pt x="9" y="82"/>
                  <a:pt x="9" y="82"/>
                  <a:pt x="9" y="82"/>
                </a:cubicBezTo>
                <a:cubicBezTo>
                  <a:pt x="9" y="90"/>
                  <a:pt x="9" y="90"/>
                  <a:pt x="9" y="90"/>
                </a:cubicBezTo>
                <a:cubicBezTo>
                  <a:pt x="0" y="90"/>
                  <a:pt x="0" y="90"/>
                  <a:pt x="0" y="90"/>
                </a:cubicBezTo>
                <a:cubicBezTo>
                  <a:pt x="0" y="98"/>
                  <a:pt x="0" y="98"/>
                  <a:pt x="0" y="98"/>
                </a:cubicBezTo>
                <a:cubicBezTo>
                  <a:pt x="17" y="98"/>
                  <a:pt x="17" y="98"/>
                  <a:pt x="17" y="98"/>
                </a:cubicBezTo>
                <a:cubicBezTo>
                  <a:pt x="17" y="90"/>
                  <a:pt x="17" y="90"/>
                  <a:pt x="17" y="90"/>
                </a:cubicBezTo>
                <a:cubicBezTo>
                  <a:pt x="20" y="90"/>
                  <a:pt x="23" y="93"/>
                  <a:pt x="23" y="96"/>
                </a:cubicBezTo>
                <a:cubicBezTo>
                  <a:pt x="23" y="100"/>
                  <a:pt x="20" y="102"/>
                  <a:pt x="17" y="102"/>
                </a:cubicBezTo>
                <a:cubicBezTo>
                  <a:pt x="9" y="102"/>
                  <a:pt x="9" y="102"/>
                  <a:pt x="9" y="102"/>
                </a:cubicBezTo>
                <a:cubicBezTo>
                  <a:pt x="9" y="111"/>
                  <a:pt x="9" y="111"/>
                  <a:pt x="9" y="111"/>
                </a:cubicBezTo>
                <a:cubicBezTo>
                  <a:pt x="0" y="111"/>
                  <a:pt x="0" y="111"/>
                  <a:pt x="0" y="111"/>
                </a:cubicBezTo>
                <a:cubicBezTo>
                  <a:pt x="0" y="119"/>
                  <a:pt x="0" y="119"/>
                  <a:pt x="0" y="119"/>
                </a:cubicBezTo>
                <a:cubicBezTo>
                  <a:pt x="17" y="119"/>
                  <a:pt x="17" y="119"/>
                  <a:pt x="17" y="119"/>
                </a:cubicBezTo>
                <a:cubicBezTo>
                  <a:pt x="17" y="111"/>
                  <a:pt x="17" y="111"/>
                  <a:pt x="17" y="111"/>
                </a:cubicBezTo>
                <a:cubicBezTo>
                  <a:pt x="20" y="111"/>
                  <a:pt x="23" y="113"/>
                  <a:pt x="23" y="117"/>
                </a:cubicBezTo>
                <a:cubicBezTo>
                  <a:pt x="23" y="120"/>
                  <a:pt x="20" y="123"/>
                  <a:pt x="17" y="123"/>
                </a:cubicBezTo>
                <a:cubicBezTo>
                  <a:pt x="9" y="123"/>
                  <a:pt x="9" y="123"/>
                  <a:pt x="9" y="123"/>
                </a:cubicBezTo>
                <a:cubicBezTo>
                  <a:pt x="9" y="131"/>
                  <a:pt x="9" y="131"/>
                  <a:pt x="9" y="131"/>
                </a:cubicBezTo>
                <a:cubicBezTo>
                  <a:pt x="107" y="131"/>
                  <a:pt x="107" y="131"/>
                  <a:pt x="107" y="131"/>
                </a:cubicBezTo>
                <a:cubicBezTo>
                  <a:pt x="107" y="0"/>
                  <a:pt x="107" y="0"/>
                  <a:pt x="107" y="0"/>
                </a:cubicBezTo>
                <a:cubicBezTo>
                  <a:pt x="9" y="0"/>
                  <a:pt x="9" y="0"/>
                  <a:pt x="9" y="0"/>
                </a:cubicBezTo>
                <a:lnTo>
                  <a:pt x="9" y="8"/>
                </a:lnTo>
                <a:close/>
                <a:moveTo>
                  <a:pt x="33" y="20"/>
                </a:moveTo>
                <a:cubicBezTo>
                  <a:pt x="83" y="20"/>
                  <a:pt x="83" y="20"/>
                  <a:pt x="83" y="20"/>
                </a:cubicBezTo>
                <a:cubicBezTo>
                  <a:pt x="83" y="45"/>
                  <a:pt x="83" y="45"/>
                  <a:pt x="83" y="45"/>
                </a:cubicBezTo>
                <a:cubicBezTo>
                  <a:pt x="33" y="45"/>
                  <a:pt x="33" y="45"/>
                  <a:pt x="33" y="45"/>
                </a:cubicBezTo>
                <a:lnTo>
                  <a:pt x="33" y="20"/>
                </a:lnTo>
                <a:close/>
              </a:path>
            </a:pathLst>
          </a:custGeom>
          <a:solidFill>
            <a:schemeClr val="accent2"/>
          </a:solidFill>
          <a:ln>
            <a:noFill/>
          </a:ln>
        </p:spPr>
        <p:txBody>
          <a:bodyPr vert="horz" wrap="square" lIns="91440" tIns="45720" rIns="91440" bIns="45720" numCol="1" anchor="t" anchorCtr="0" compatLnSpc="1"/>
          <a:lstStyle/>
          <a:p>
            <a:endParaRPr lang="en-US" dirty="0">
              <a:solidFill>
                <a:schemeClr val="tx1">
                  <a:lumMod val="65000"/>
                  <a:lumOff val="35000"/>
                </a:schemeClr>
              </a:solidFill>
              <a:cs typeface="+mn-ea"/>
              <a:sym typeface="+mn-lt"/>
            </a:endParaRPr>
          </a:p>
        </p:txBody>
      </p:sp>
      <p:sp>
        <p:nvSpPr>
          <p:cNvPr id="78" name="文本框 77"/>
          <p:cNvSpPr txBox="1"/>
          <p:nvPr/>
        </p:nvSpPr>
        <p:spPr>
          <a:xfrm>
            <a:off x="1566545" y="1981200"/>
            <a:ext cx="2056130" cy="738664"/>
          </a:xfrm>
          <a:prstGeom prst="rect">
            <a:avLst/>
          </a:prstGeom>
          <a:noFill/>
        </p:spPr>
        <p:txBody>
          <a:bodyPr wrap="square" rtlCol="0">
            <a:spAutoFit/>
          </a:bodyPr>
          <a:lstStyle/>
          <a:p>
            <a:pPr algn="l">
              <a:lnSpc>
                <a:spcPct val="100000"/>
              </a:lnSpc>
            </a:pPr>
            <a:r>
              <a:rPr lang="zh-CN" altLang="en-US" sz="1400" dirty="0">
                <a:solidFill>
                  <a:schemeClr val="tx1">
                    <a:lumMod val="65000"/>
                    <a:lumOff val="35000"/>
                  </a:schemeClr>
                </a:solidFill>
                <a:cs typeface="+mn-ea"/>
                <a:sym typeface="+mn-lt"/>
              </a:rPr>
              <a:t>您所需要的本请添加您所需要的文请所需要的文添。</a:t>
            </a:r>
            <a:endParaRPr lang="zh-CN" altLang="en-US" sz="1400" dirty="0">
              <a:solidFill>
                <a:schemeClr val="tx1">
                  <a:lumMod val="65000"/>
                  <a:lumOff val="35000"/>
                </a:schemeClr>
              </a:solidFill>
              <a:cs typeface="+mn-ea"/>
              <a:sym typeface="+mn-lt"/>
            </a:endParaRPr>
          </a:p>
        </p:txBody>
      </p:sp>
      <p:sp>
        <p:nvSpPr>
          <p:cNvPr id="79" name="文本框 78"/>
          <p:cNvSpPr txBox="1"/>
          <p:nvPr/>
        </p:nvSpPr>
        <p:spPr>
          <a:xfrm>
            <a:off x="3747135" y="4491990"/>
            <a:ext cx="2056130" cy="738664"/>
          </a:xfrm>
          <a:prstGeom prst="rect">
            <a:avLst/>
          </a:prstGeom>
          <a:noFill/>
        </p:spPr>
        <p:txBody>
          <a:bodyPr wrap="square" rtlCol="0">
            <a:spAutoFit/>
          </a:bodyPr>
          <a:lstStyle/>
          <a:p>
            <a:pPr algn="l">
              <a:lnSpc>
                <a:spcPct val="100000"/>
              </a:lnSpc>
            </a:pPr>
            <a:r>
              <a:rPr lang="zh-CN" altLang="en-US" sz="1400" dirty="0">
                <a:solidFill>
                  <a:schemeClr val="tx1">
                    <a:lumMod val="65000"/>
                    <a:lumOff val="35000"/>
                  </a:schemeClr>
                </a:solidFill>
                <a:cs typeface="+mn-ea"/>
                <a:sym typeface="+mn-lt"/>
              </a:rPr>
              <a:t>您所需要的本请添加您所需要的文请所需要的文添。</a:t>
            </a:r>
            <a:endParaRPr lang="zh-CN" altLang="en-US" sz="1400" dirty="0">
              <a:solidFill>
                <a:schemeClr val="tx1">
                  <a:lumMod val="65000"/>
                  <a:lumOff val="35000"/>
                </a:schemeClr>
              </a:solidFill>
              <a:cs typeface="+mn-ea"/>
              <a:sym typeface="+mn-lt"/>
            </a:endParaRPr>
          </a:p>
        </p:txBody>
      </p:sp>
      <p:sp>
        <p:nvSpPr>
          <p:cNvPr id="80" name="文本框 79"/>
          <p:cNvSpPr txBox="1"/>
          <p:nvPr/>
        </p:nvSpPr>
        <p:spPr>
          <a:xfrm>
            <a:off x="6057900" y="1981200"/>
            <a:ext cx="2056130" cy="738664"/>
          </a:xfrm>
          <a:prstGeom prst="rect">
            <a:avLst/>
          </a:prstGeom>
          <a:noFill/>
        </p:spPr>
        <p:txBody>
          <a:bodyPr wrap="square" rtlCol="0">
            <a:spAutoFit/>
          </a:bodyPr>
          <a:lstStyle/>
          <a:p>
            <a:pPr algn="l">
              <a:lnSpc>
                <a:spcPct val="100000"/>
              </a:lnSpc>
            </a:pPr>
            <a:r>
              <a:rPr lang="zh-CN" altLang="en-US" sz="1400" dirty="0">
                <a:solidFill>
                  <a:schemeClr val="tx1">
                    <a:lumMod val="65000"/>
                    <a:lumOff val="35000"/>
                  </a:schemeClr>
                </a:solidFill>
                <a:cs typeface="+mn-ea"/>
                <a:sym typeface="+mn-lt"/>
              </a:rPr>
              <a:t>您所需要的本请添加您所需要的文请所需要的文添。</a:t>
            </a:r>
            <a:endParaRPr lang="zh-CN" altLang="en-US" sz="1400" dirty="0">
              <a:solidFill>
                <a:schemeClr val="tx1">
                  <a:lumMod val="65000"/>
                  <a:lumOff val="35000"/>
                </a:schemeClr>
              </a:solidFill>
              <a:cs typeface="+mn-ea"/>
              <a:sym typeface="+mn-lt"/>
            </a:endParaRPr>
          </a:p>
        </p:txBody>
      </p:sp>
      <p:sp>
        <p:nvSpPr>
          <p:cNvPr id="81" name="文本框 80"/>
          <p:cNvSpPr txBox="1"/>
          <p:nvPr/>
        </p:nvSpPr>
        <p:spPr>
          <a:xfrm>
            <a:off x="8502015" y="4521200"/>
            <a:ext cx="2056130" cy="738664"/>
          </a:xfrm>
          <a:prstGeom prst="rect">
            <a:avLst/>
          </a:prstGeom>
          <a:noFill/>
        </p:spPr>
        <p:txBody>
          <a:bodyPr wrap="square" rtlCol="0">
            <a:spAutoFit/>
          </a:bodyPr>
          <a:lstStyle/>
          <a:p>
            <a:pPr algn="l">
              <a:lnSpc>
                <a:spcPct val="100000"/>
              </a:lnSpc>
            </a:pPr>
            <a:r>
              <a:rPr lang="zh-CN" altLang="en-US" sz="1400" dirty="0">
                <a:solidFill>
                  <a:schemeClr val="tx1">
                    <a:lumMod val="65000"/>
                    <a:lumOff val="35000"/>
                  </a:schemeClr>
                </a:solidFill>
                <a:cs typeface="+mn-ea"/>
                <a:sym typeface="+mn-lt"/>
              </a:rPr>
              <a:t>您所需要的本请添加您所需要的文请所需要的文添。</a:t>
            </a:r>
            <a:endParaRPr lang="zh-CN" altLang="en-US" sz="1400" dirty="0">
              <a:solidFill>
                <a:schemeClr val="tx1">
                  <a:lumMod val="65000"/>
                  <a:lumOff val="35000"/>
                </a:schemeClr>
              </a:solidFill>
              <a:cs typeface="+mn-ea"/>
              <a:sym typeface="+mn-lt"/>
            </a:endParaRPr>
          </a:p>
        </p:txBody>
      </p:sp>
      <p:sp>
        <p:nvSpPr>
          <p:cNvPr id="82" name="文本框 81"/>
          <p:cNvSpPr txBox="1"/>
          <p:nvPr/>
        </p:nvSpPr>
        <p:spPr>
          <a:xfrm>
            <a:off x="1708150" y="2954655"/>
            <a:ext cx="1329055" cy="438150"/>
          </a:xfrm>
          <a:prstGeom prst="rect">
            <a:avLst/>
          </a:prstGeom>
          <a:noFill/>
        </p:spPr>
        <p:txBody>
          <a:bodyPr wrap="square" rtlCol="0">
            <a:spAutoFit/>
            <a:scene3d>
              <a:camera prst="orthographicFront"/>
              <a:lightRig rig="threePt" dir="t"/>
            </a:scene3d>
            <a:sp3d contourW="12700"/>
          </a:bodyPr>
          <a:lstStyle/>
          <a:p>
            <a:pPr lvl="0" algn="ctr">
              <a:lnSpc>
                <a:spcPct val="94000"/>
              </a:lnSpc>
              <a:spcBef>
                <a:spcPts val="0"/>
              </a:spcBef>
              <a:spcAft>
                <a:spcPts val="0"/>
              </a:spcAft>
              <a:buClrTx/>
              <a:buSzTx/>
              <a:buFontTx/>
              <a:defRPr/>
            </a:pPr>
            <a:r>
              <a:rPr lang="en-US" altLang="zh-CN" sz="2400" b="1" noProof="0" dirty="0">
                <a:ln>
                  <a:noFill/>
                </a:ln>
                <a:solidFill>
                  <a:schemeClr val="tx1">
                    <a:lumMod val="65000"/>
                    <a:lumOff val="35000"/>
                  </a:schemeClr>
                </a:solidFill>
                <a:effectLst/>
                <a:uLnTx/>
                <a:uFillTx/>
                <a:cs typeface="+mn-ea"/>
                <a:sym typeface="+mn-lt"/>
              </a:rPr>
              <a:t>关键词</a:t>
            </a:r>
            <a:endParaRPr lang="en-US" altLang="zh-CN" sz="2400" b="1" noProof="0" dirty="0">
              <a:ln>
                <a:noFill/>
              </a:ln>
              <a:solidFill>
                <a:schemeClr val="tx1">
                  <a:lumMod val="65000"/>
                  <a:lumOff val="35000"/>
                </a:schemeClr>
              </a:solidFill>
              <a:effectLst/>
              <a:uLnTx/>
              <a:uFillTx/>
              <a:cs typeface="+mn-ea"/>
              <a:sym typeface="+mn-lt"/>
            </a:endParaRPr>
          </a:p>
        </p:txBody>
      </p:sp>
      <p:sp>
        <p:nvSpPr>
          <p:cNvPr id="83" name="文本框 82"/>
          <p:cNvSpPr txBox="1"/>
          <p:nvPr/>
        </p:nvSpPr>
        <p:spPr>
          <a:xfrm>
            <a:off x="6422390" y="2954655"/>
            <a:ext cx="1329055" cy="438150"/>
          </a:xfrm>
          <a:prstGeom prst="rect">
            <a:avLst/>
          </a:prstGeom>
          <a:noFill/>
        </p:spPr>
        <p:txBody>
          <a:bodyPr wrap="square" rtlCol="0">
            <a:spAutoFit/>
            <a:scene3d>
              <a:camera prst="orthographicFront"/>
              <a:lightRig rig="threePt" dir="t"/>
            </a:scene3d>
            <a:sp3d contourW="12700"/>
          </a:bodyPr>
          <a:lstStyle/>
          <a:p>
            <a:pPr lvl="0" algn="ctr">
              <a:lnSpc>
                <a:spcPct val="94000"/>
              </a:lnSpc>
              <a:spcBef>
                <a:spcPts val="0"/>
              </a:spcBef>
              <a:spcAft>
                <a:spcPts val="0"/>
              </a:spcAft>
              <a:buClrTx/>
              <a:buSzTx/>
              <a:buFontTx/>
              <a:defRPr/>
            </a:pPr>
            <a:r>
              <a:rPr lang="en-US" altLang="zh-CN" sz="2400" b="1" noProof="0" dirty="0">
                <a:ln>
                  <a:noFill/>
                </a:ln>
                <a:solidFill>
                  <a:schemeClr val="tx1">
                    <a:lumMod val="65000"/>
                    <a:lumOff val="35000"/>
                  </a:schemeClr>
                </a:solidFill>
                <a:effectLst/>
                <a:uLnTx/>
                <a:uFillTx/>
                <a:cs typeface="+mn-ea"/>
                <a:sym typeface="+mn-lt"/>
              </a:rPr>
              <a:t>关键词</a:t>
            </a:r>
            <a:endParaRPr lang="en-US" altLang="zh-CN" sz="2400" b="1" noProof="0" dirty="0">
              <a:ln>
                <a:noFill/>
              </a:ln>
              <a:solidFill>
                <a:schemeClr val="tx1">
                  <a:lumMod val="65000"/>
                  <a:lumOff val="35000"/>
                </a:schemeClr>
              </a:solidFill>
              <a:effectLst/>
              <a:uLnTx/>
              <a:uFillTx/>
              <a:cs typeface="+mn-ea"/>
              <a:sym typeface="+mn-lt"/>
            </a:endParaRPr>
          </a:p>
        </p:txBody>
      </p:sp>
      <p:sp>
        <p:nvSpPr>
          <p:cNvPr id="84" name="文本框 83"/>
          <p:cNvSpPr txBox="1"/>
          <p:nvPr/>
        </p:nvSpPr>
        <p:spPr>
          <a:xfrm>
            <a:off x="4104005" y="4001770"/>
            <a:ext cx="1329055" cy="438150"/>
          </a:xfrm>
          <a:prstGeom prst="rect">
            <a:avLst/>
          </a:prstGeom>
          <a:noFill/>
        </p:spPr>
        <p:txBody>
          <a:bodyPr wrap="square" rtlCol="0">
            <a:spAutoFit/>
            <a:scene3d>
              <a:camera prst="orthographicFront"/>
              <a:lightRig rig="threePt" dir="t"/>
            </a:scene3d>
            <a:sp3d contourW="12700"/>
          </a:bodyPr>
          <a:lstStyle/>
          <a:p>
            <a:pPr lvl="0" algn="ctr">
              <a:lnSpc>
                <a:spcPct val="94000"/>
              </a:lnSpc>
              <a:spcBef>
                <a:spcPts val="0"/>
              </a:spcBef>
              <a:spcAft>
                <a:spcPts val="0"/>
              </a:spcAft>
              <a:buClrTx/>
              <a:buSzTx/>
              <a:buFontTx/>
              <a:defRPr/>
            </a:pPr>
            <a:r>
              <a:rPr lang="en-US" altLang="zh-CN" sz="2400" b="1" noProof="0" dirty="0">
                <a:ln>
                  <a:noFill/>
                </a:ln>
                <a:solidFill>
                  <a:schemeClr val="tx1">
                    <a:lumMod val="65000"/>
                    <a:lumOff val="35000"/>
                  </a:schemeClr>
                </a:solidFill>
                <a:effectLst/>
                <a:uLnTx/>
                <a:uFillTx/>
                <a:cs typeface="+mn-ea"/>
                <a:sym typeface="+mn-lt"/>
              </a:rPr>
              <a:t>关键词</a:t>
            </a:r>
            <a:endParaRPr lang="en-US" altLang="zh-CN" sz="2400" b="1" noProof="0" dirty="0">
              <a:ln>
                <a:noFill/>
              </a:ln>
              <a:solidFill>
                <a:schemeClr val="tx1">
                  <a:lumMod val="65000"/>
                  <a:lumOff val="35000"/>
                </a:schemeClr>
              </a:solidFill>
              <a:effectLst/>
              <a:uLnTx/>
              <a:uFillTx/>
              <a:cs typeface="+mn-ea"/>
              <a:sym typeface="+mn-lt"/>
            </a:endParaRPr>
          </a:p>
        </p:txBody>
      </p:sp>
      <p:sp>
        <p:nvSpPr>
          <p:cNvPr id="85" name="文本框 84"/>
          <p:cNvSpPr txBox="1"/>
          <p:nvPr/>
        </p:nvSpPr>
        <p:spPr>
          <a:xfrm>
            <a:off x="8682990" y="4001770"/>
            <a:ext cx="1329055" cy="438150"/>
          </a:xfrm>
          <a:prstGeom prst="rect">
            <a:avLst/>
          </a:prstGeom>
          <a:noFill/>
        </p:spPr>
        <p:txBody>
          <a:bodyPr wrap="square" rtlCol="0">
            <a:spAutoFit/>
            <a:scene3d>
              <a:camera prst="orthographicFront"/>
              <a:lightRig rig="threePt" dir="t"/>
            </a:scene3d>
            <a:sp3d contourW="12700"/>
          </a:bodyPr>
          <a:lstStyle/>
          <a:p>
            <a:pPr lvl="0" algn="ctr">
              <a:lnSpc>
                <a:spcPct val="94000"/>
              </a:lnSpc>
              <a:spcBef>
                <a:spcPts val="0"/>
              </a:spcBef>
              <a:spcAft>
                <a:spcPts val="0"/>
              </a:spcAft>
              <a:buClrTx/>
              <a:buSzTx/>
              <a:buFontTx/>
              <a:defRPr/>
            </a:pPr>
            <a:r>
              <a:rPr lang="en-US" altLang="zh-CN" sz="2400" b="1" noProof="0" dirty="0">
                <a:ln>
                  <a:noFill/>
                </a:ln>
                <a:solidFill>
                  <a:schemeClr val="tx1">
                    <a:lumMod val="65000"/>
                    <a:lumOff val="35000"/>
                  </a:schemeClr>
                </a:solidFill>
                <a:effectLst/>
                <a:uLnTx/>
                <a:uFillTx/>
                <a:cs typeface="+mn-ea"/>
                <a:sym typeface="+mn-lt"/>
              </a:rPr>
              <a:t>关键词</a:t>
            </a:r>
            <a:endParaRPr lang="en-US" altLang="zh-CN" sz="2400" b="1" noProof="0" dirty="0">
              <a:ln>
                <a:noFill/>
              </a:ln>
              <a:solidFill>
                <a:schemeClr val="tx1">
                  <a:lumMod val="65000"/>
                  <a:lumOff val="35000"/>
                </a:schemeClr>
              </a:solidFill>
              <a:effectLst/>
              <a:uLnTx/>
              <a:uFillTx/>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3000">
        <p14:prism isInverted="1"/>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nodeType="withEffect">
                                  <p:stCondLst>
                                    <p:cond delay="0"/>
                                  </p:stCondLst>
                                  <p:childTnLst>
                                    <p:set>
                                      <p:cBhvr>
                                        <p:cTn id="11" dur="1" fill="hold">
                                          <p:stCondLst>
                                            <p:cond delay="0"/>
                                          </p:stCondLst>
                                        </p:cTn>
                                        <p:tgtEl>
                                          <p:spTgt spid="33"/>
                                        </p:tgtEl>
                                        <p:attrNameLst>
                                          <p:attrName>style.visibility</p:attrName>
                                        </p:attrNameLst>
                                      </p:cBhvr>
                                      <p:to>
                                        <p:strVal val="visible"/>
                                      </p:to>
                                    </p:set>
                                    <p:anim calcmode="lin" valueType="num">
                                      <p:cBhvr>
                                        <p:cTn id="12" dur="500" fill="hold"/>
                                        <p:tgtEl>
                                          <p:spTgt spid="33"/>
                                        </p:tgtEl>
                                        <p:attrNameLst>
                                          <p:attrName>ppt_w</p:attrName>
                                        </p:attrNameLst>
                                      </p:cBhvr>
                                      <p:tavLst>
                                        <p:tav tm="0">
                                          <p:val>
                                            <p:fltVal val="0"/>
                                          </p:val>
                                        </p:tav>
                                        <p:tav tm="100000">
                                          <p:val>
                                            <p:strVal val="#ppt_w"/>
                                          </p:val>
                                        </p:tav>
                                      </p:tavLst>
                                    </p:anim>
                                    <p:anim calcmode="lin" valueType="num">
                                      <p:cBhvr>
                                        <p:cTn id="13" dur="500" fill="hold"/>
                                        <p:tgtEl>
                                          <p:spTgt spid="33"/>
                                        </p:tgtEl>
                                        <p:attrNameLst>
                                          <p:attrName>ppt_h</p:attrName>
                                        </p:attrNameLst>
                                      </p:cBhvr>
                                      <p:tavLst>
                                        <p:tav tm="0">
                                          <p:val>
                                            <p:fltVal val="0"/>
                                          </p:val>
                                        </p:tav>
                                        <p:tav tm="100000">
                                          <p:val>
                                            <p:strVal val="#ppt_h"/>
                                          </p:val>
                                        </p:tav>
                                      </p:tavLst>
                                    </p:anim>
                                    <p:animEffect transition="in" filter="fade">
                                      <p:cBhvr>
                                        <p:cTn id="14" dur="500"/>
                                        <p:tgtEl>
                                          <p:spTgt spid="33"/>
                                        </p:tgtEl>
                                      </p:cBhvr>
                                    </p:animEffect>
                                  </p:childTnLst>
                                </p:cTn>
                              </p:par>
                              <p:par>
                                <p:cTn id="15" presetID="53" presetClass="entr" presetSubtype="16" fill="hold" nodeType="withEffect">
                                  <p:stCondLst>
                                    <p:cond delay="0"/>
                                  </p:stCondLst>
                                  <p:childTnLst>
                                    <p:set>
                                      <p:cBhvr>
                                        <p:cTn id="16" dur="1" fill="hold">
                                          <p:stCondLst>
                                            <p:cond delay="0"/>
                                          </p:stCondLst>
                                        </p:cTn>
                                        <p:tgtEl>
                                          <p:spTgt spid="58"/>
                                        </p:tgtEl>
                                        <p:attrNameLst>
                                          <p:attrName>style.visibility</p:attrName>
                                        </p:attrNameLst>
                                      </p:cBhvr>
                                      <p:to>
                                        <p:strVal val="visible"/>
                                      </p:to>
                                    </p:set>
                                    <p:anim calcmode="lin" valueType="num">
                                      <p:cBhvr>
                                        <p:cTn id="17" dur="500" fill="hold"/>
                                        <p:tgtEl>
                                          <p:spTgt spid="58"/>
                                        </p:tgtEl>
                                        <p:attrNameLst>
                                          <p:attrName>ppt_w</p:attrName>
                                        </p:attrNameLst>
                                      </p:cBhvr>
                                      <p:tavLst>
                                        <p:tav tm="0">
                                          <p:val>
                                            <p:fltVal val="0"/>
                                          </p:val>
                                        </p:tav>
                                        <p:tav tm="100000">
                                          <p:val>
                                            <p:strVal val="#ppt_w"/>
                                          </p:val>
                                        </p:tav>
                                      </p:tavLst>
                                    </p:anim>
                                    <p:anim calcmode="lin" valueType="num">
                                      <p:cBhvr>
                                        <p:cTn id="18" dur="500" fill="hold"/>
                                        <p:tgtEl>
                                          <p:spTgt spid="58"/>
                                        </p:tgtEl>
                                        <p:attrNameLst>
                                          <p:attrName>ppt_h</p:attrName>
                                        </p:attrNameLst>
                                      </p:cBhvr>
                                      <p:tavLst>
                                        <p:tav tm="0">
                                          <p:val>
                                            <p:fltVal val="0"/>
                                          </p:val>
                                        </p:tav>
                                        <p:tav tm="100000">
                                          <p:val>
                                            <p:strVal val="#ppt_h"/>
                                          </p:val>
                                        </p:tav>
                                      </p:tavLst>
                                    </p:anim>
                                    <p:animEffect transition="in" filter="fade">
                                      <p:cBhvr>
                                        <p:cTn id="19" dur="500"/>
                                        <p:tgtEl>
                                          <p:spTgt spid="58"/>
                                        </p:tgtEl>
                                      </p:cBhvr>
                                    </p:animEffect>
                                  </p:childTnLst>
                                </p:cTn>
                              </p:par>
                              <p:par>
                                <p:cTn id="20" presetID="53" presetClass="entr" presetSubtype="16" fill="hold" nodeType="withEffect">
                                  <p:stCondLst>
                                    <p:cond delay="0"/>
                                  </p:stCondLst>
                                  <p:childTnLst>
                                    <p:set>
                                      <p:cBhvr>
                                        <p:cTn id="21" dur="1" fill="hold">
                                          <p:stCondLst>
                                            <p:cond delay="0"/>
                                          </p:stCondLst>
                                        </p:cTn>
                                        <p:tgtEl>
                                          <p:spTgt spid="59"/>
                                        </p:tgtEl>
                                        <p:attrNameLst>
                                          <p:attrName>style.visibility</p:attrName>
                                        </p:attrNameLst>
                                      </p:cBhvr>
                                      <p:to>
                                        <p:strVal val="visible"/>
                                      </p:to>
                                    </p:set>
                                    <p:anim calcmode="lin" valueType="num">
                                      <p:cBhvr>
                                        <p:cTn id="22" dur="500" fill="hold"/>
                                        <p:tgtEl>
                                          <p:spTgt spid="59"/>
                                        </p:tgtEl>
                                        <p:attrNameLst>
                                          <p:attrName>ppt_w</p:attrName>
                                        </p:attrNameLst>
                                      </p:cBhvr>
                                      <p:tavLst>
                                        <p:tav tm="0">
                                          <p:val>
                                            <p:fltVal val="0"/>
                                          </p:val>
                                        </p:tav>
                                        <p:tav tm="100000">
                                          <p:val>
                                            <p:strVal val="#ppt_w"/>
                                          </p:val>
                                        </p:tav>
                                      </p:tavLst>
                                    </p:anim>
                                    <p:anim calcmode="lin" valueType="num">
                                      <p:cBhvr>
                                        <p:cTn id="23" dur="500" fill="hold"/>
                                        <p:tgtEl>
                                          <p:spTgt spid="59"/>
                                        </p:tgtEl>
                                        <p:attrNameLst>
                                          <p:attrName>ppt_h</p:attrName>
                                        </p:attrNameLst>
                                      </p:cBhvr>
                                      <p:tavLst>
                                        <p:tav tm="0">
                                          <p:val>
                                            <p:fltVal val="0"/>
                                          </p:val>
                                        </p:tav>
                                        <p:tav tm="100000">
                                          <p:val>
                                            <p:strVal val="#ppt_h"/>
                                          </p:val>
                                        </p:tav>
                                      </p:tavLst>
                                    </p:anim>
                                    <p:animEffect transition="in" filter="fade">
                                      <p:cBhvr>
                                        <p:cTn id="24" dur="500"/>
                                        <p:tgtEl>
                                          <p:spTgt spid="59"/>
                                        </p:tgtEl>
                                      </p:cBhvr>
                                    </p:animEffect>
                                  </p:childTnLst>
                                </p:cTn>
                              </p:par>
                              <p:par>
                                <p:cTn id="25" presetID="53" presetClass="entr" presetSubtype="16" fill="hold" nodeType="withEffect">
                                  <p:stCondLst>
                                    <p:cond delay="0"/>
                                  </p:stCondLst>
                                  <p:childTnLst>
                                    <p:set>
                                      <p:cBhvr>
                                        <p:cTn id="26" dur="1" fill="hold">
                                          <p:stCondLst>
                                            <p:cond delay="0"/>
                                          </p:stCondLst>
                                        </p:cTn>
                                        <p:tgtEl>
                                          <p:spTgt spid="60"/>
                                        </p:tgtEl>
                                        <p:attrNameLst>
                                          <p:attrName>style.visibility</p:attrName>
                                        </p:attrNameLst>
                                      </p:cBhvr>
                                      <p:to>
                                        <p:strVal val="visible"/>
                                      </p:to>
                                    </p:set>
                                    <p:anim calcmode="lin" valueType="num">
                                      <p:cBhvr>
                                        <p:cTn id="27" dur="500" fill="hold"/>
                                        <p:tgtEl>
                                          <p:spTgt spid="60"/>
                                        </p:tgtEl>
                                        <p:attrNameLst>
                                          <p:attrName>ppt_w</p:attrName>
                                        </p:attrNameLst>
                                      </p:cBhvr>
                                      <p:tavLst>
                                        <p:tav tm="0">
                                          <p:val>
                                            <p:fltVal val="0"/>
                                          </p:val>
                                        </p:tav>
                                        <p:tav tm="100000">
                                          <p:val>
                                            <p:strVal val="#ppt_w"/>
                                          </p:val>
                                        </p:tav>
                                      </p:tavLst>
                                    </p:anim>
                                    <p:anim calcmode="lin" valueType="num">
                                      <p:cBhvr>
                                        <p:cTn id="28" dur="500" fill="hold"/>
                                        <p:tgtEl>
                                          <p:spTgt spid="60"/>
                                        </p:tgtEl>
                                        <p:attrNameLst>
                                          <p:attrName>ppt_h</p:attrName>
                                        </p:attrNameLst>
                                      </p:cBhvr>
                                      <p:tavLst>
                                        <p:tav tm="0">
                                          <p:val>
                                            <p:fltVal val="0"/>
                                          </p:val>
                                        </p:tav>
                                        <p:tav tm="100000">
                                          <p:val>
                                            <p:strVal val="#ppt_h"/>
                                          </p:val>
                                        </p:tav>
                                      </p:tavLst>
                                    </p:anim>
                                    <p:animEffect transition="in" filter="fade">
                                      <p:cBhvr>
                                        <p:cTn id="29" dur="500"/>
                                        <p:tgtEl>
                                          <p:spTgt spid="60"/>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61"/>
                                        </p:tgtEl>
                                        <p:attrNameLst>
                                          <p:attrName>style.visibility</p:attrName>
                                        </p:attrNameLst>
                                      </p:cBhvr>
                                      <p:to>
                                        <p:strVal val="visible"/>
                                      </p:to>
                                    </p:set>
                                    <p:anim calcmode="lin" valueType="num">
                                      <p:cBhvr>
                                        <p:cTn id="32" dur="500" fill="hold"/>
                                        <p:tgtEl>
                                          <p:spTgt spid="61"/>
                                        </p:tgtEl>
                                        <p:attrNameLst>
                                          <p:attrName>ppt_w</p:attrName>
                                        </p:attrNameLst>
                                      </p:cBhvr>
                                      <p:tavLst>
                                        <p:tav tm="0">
                                          <p:val>
                                            <p:fltVal val="0"/>
                                          </p:val>
                                        </p:tav>
                                        <p:tav tm="100000">
                                          <p:val>
                                            <p:strVal val="#ppt_w"/>
                                          </p:val>
                                        </p:tav>
                                      </p:tavLst>
                                    </p:anim>
                                    <p:anim calcmode="lin" valueType="num">
                                      <p:cBhvr>
                                        <p:cTn id="33" dur="500" fill="hold"/>
                                        <p:tgtEl>
                                          <p:spTgt spid="61"/>
                                        </p:tgtEl>
                                        <p:attrNameLst>
                                          <p:attrName>ppt_h</p:attrName>
                                        </p:attrNameLst>
                                      </p:cBhvr>
                                      <p:tavLst>
                                        <p:tav tm="0">
                                          <p:val>
                                            <p:fltVal val="0"/>
                                          </p:val>
                                        </p:tav>
                                        <p:tav tm="100000">
                                          <p:val>
                                            <p:strVal val="#ppt_h"/>
                                          </p:val>
                                        </p:tav>
                                      </p:tavLst>
                                    </p:anim>
                                    <p:animEffect transition="in" filter="fade">
                                      <p:cBhvr>
                                        <p:cTn id="34" dur="500"/>
                                        <p:tgtEl>
                                          <p:spTgt spid="61"/>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62"/>
                                        </p:tgtEl>
                                        <p:attrNameLst>
                                          <p:attrName>style.visibility</p:attrName>
                                        </p:attrNameLst>
                                      </p:cBhvr>
                                      <p:to>
                                        <p:strVal val="visible"/>
                                      </p:to>
                                    </p:set>
                                    <p:anim calcmode="lin" valueType="num">
                                      <p:cBhvr>
                                        <p:cTn id="37" dur="500" fill="hold"/>
                                        <p:tgtEl>
                                          <p:spTgt spid="62"/>
                                        </p:tgtEl>
                                        <p:attrNameLst>
                                          <p:attrName>ppt_w</p:attrName>
                                        </p:attrNameLst>
                                      </p:cBhvr>
                                      <p:tavLst>
                                        <p:tav tm="0">
                                          <p:val>
                                            <p:fltVal val="0"/>
                                          </p:val>
                                        </p:tav>
                                        <p:tav tm="100000">
                                          <p:val>
                                            <p:strVal val="#ppt_w"/>
                                          </p:val>
                                        </p:tav>
                                      </p:tavLst>
                                    </p:anim>
                                    <p:anim calcmode="lin" valueType="num">
                                      <p:cBhvr>
                                        <p:cTn id="38" dur="500" fill="hold"/>
                                        <p:tgtEl>
                                          <p:spTgt spid="62"/>
                                        </p:tgtEl>
                                        <p:attrNameLst>
                                          <p:attrName>ppt_h</p:attrName>
                                        </p:attrNameLst>
                                      </p:cBhvr>
                                      <p:tavLst>
                                        <p:tav tm="0">
                                          <p:val>
                                            <p:fltVal val="0"/>
                                          </p:val>
                                        </p:tav>
                                        <p:tav tm="100000">
                                          <p:val>
                                            <p:strVal val="#ppt_h"/>
                                          </p:val>
                                        </p:tav>
                                      </p:tavLst>
                                    </p:anim>
                                    <p:animEffect transition="in" filter="fade">
                                      <p:cBhvr>
                                        <p:cTn id="39" dur="500"/>
                                        <p:tgtEl>
                                          <p:spTgt spid="6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63"/>
                                        </p:tgtEl>
                                        <p:attrNameLst>
                                          <p:attrName>style.visibility</p:attrName>
                                        </p:attrNameLst>
                                      </p:cBhvr>
                                      <p:to>
                                        <p:strVal val="visible"/>
                                      </p:to>
                                    </p:set>
                                    <p:anim calcmode="lin" valueType="num">
                                      <p:cBhvr>
                                        <p:cTn id="42" dur="500" fill="hold"/>
                                        <p:tgtEl>
                                          <p:spTgt spid="63"/>
                                        </p:tgtEl>
                                        <p:attrNameLst>
                                          <p:attrName>ppt_w</p:attrName>
                                        </p:attrNameLst>
                                      </p:cBhvr>
                                      <p:tavLst>
                                        <p:tav tm="0">
                                          <p:val>
                                            <p:fltVal val="0"/>
                                          </p:val>
                                        </p:tav>
                                        <p:tav tm="100000">
                                          <p:val>
                                            <p:strVal val="#ppt_w"/>
                                          </p:val>
                                        </p:tav>
                                      </p:tavLst>
                                    </p:anim>
                                    <p:anim calcmode="lin" valueType="num">
                                      <p:cBhvr>
                                        <p:cTn id="43" dur="500" fill="hold"/>
                                        <p:tgtEl>
                                          <p:spTgt spid="63"/>
                                        </p:tgtEl>
                                        <p:attrNameLst>
                                          <p:attrName>ppt_h</p:attrName>
                                        </p:attrNameLst>
                                      </p:cBhvr>
                                      <p:tavLst>
                                        <p:tav tm="0">
                                          <p:val>
                                            <p:fltVal val="0"/>
                                          </p:val>
                                        </p:tav>
                                        <p:tav tm="100000">
                                          <p:val>
                                            <p:strVal val="#ppt_h"/>
                                          </p:val>
                                        </p:tav>
                                      </p:tavLst>
                                    </p:anim>
                                    <p:animEffect transition="in" filter="fade">
                                      <p:cBhvr>
                                        <p:cTn id="44" dur="500"/>
                                        <p:tgtEl>
                                          <p:spTgt spid="6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64"/>
                                        </p:tgtEl>
                                        <p:attrNameLst>
                                          <p:attrName>style.visibility</p:attrName>
                                        </p:attrNameLst>
                                      </p:cBhvr>
                                      <p:to>
                                        <p:strVal val="visible"/>
                                      </p:to>
                                    </p:set>
                                    <p:anim calcmode="lin" valueType="num">
                                      <p:cBhvr>
                                        <p:cTn id="47" dur="500" fill="hold"/>
                                        <p:tgtEl>
                                          <p:spTgt spid="64"/>
                                        </p:tgtEl>
                                        <p:attrNameLst>
                                          <p:attrName>ppt_w</p:attrName>
                                        </p:attrNameLst>
                                      </p:cBhvr>
                                      <p:tavLst>
                                        <p:tav tm="0">
                                          <p:val>
                                            <p:fltVal val="0"/>
                                          </p:val>
                                        </p:tav>
                                        <p:tav tm="100000">
                                          <p:val>
                                            <p:strVal val="#ppt_w"/>
                                          </p:val>
                                        </p:tav>
                                      </p:tavLst>
                                    </p:anim>
                                    <p:anim calcmode="lin" valueType="num">
                                      <p:cBhvr>
                                        <p:cTn id="48" dur="500" fill="hold"/>
                                        <p:tgtEl>
                                          <p:spTgt spid="64"/>
                                        </p:tgtEl>
                                        <p:attrNameLst>
                                          <p:attrName>ppt_h</p:attrName>
                                        </p:attrNameLst>
                                      </p:cBhvr>
                                      <p:tavLst>
                                        <p:tav tm="0">
                                          <p:val>
                                            <p:fltVal val="0"/>
                                          </p:val>
                                        </p:tav>
                                        <p:tav tm="100000">
                                          <p:val>
                                            <p:strVal val="#ppt_h"/>
                                          </p:val>
                                        </p:tav>
                                      </p:tavLst>
                                    </p:anim>
                                    <p:animEffect transition="in" filter="fade">
                                      <p:cBhvr>
                                        <p:cTn id="49" dur="500"/>
                                        <p:tgtEl>
                                          <p:spTgt spid="64"/>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65"/>
                                        </p:tgtEl>
                                        <p:attrNameLst>
                                          <p:attrName>style.visibility</p:attrName>
                                        </p:attrNameLst>
                                      </p:cBhvr>
                                      <p:to>
                                        <p:strVal val="visible"/>
                                      </p:to>
                                    </p:set>
                                    <p:anim calcmode="lin" valueType="num">
                                      <p:cBhvr>
                                        <p:cTn id="52" dur="500" fill="hold"/>
                                        <p:tgtEl>
                                          <p:spTgt spid="65"/>
                                        </p:tgtEl>
                                        <p:attrNameLst>
                                          <p:attrName>ppt_w</p:attrName>
                                        </p:attrNameLst>
                                      </p:cBhvr>
                                      <p:tavLst>
                                        <p:tav tm="0">
                                          <p:val>
                                            <p:fltVal val="0"/>
                                          </p:val>
                                        </p:tav>
                                        <p:tav tm="100000">
                                          <p:val>
                                            <p:strVal val="#ppt_w"/>
                                          </p:val>
                                        </p:tav>
                                      </p:tavLst>
                                    </p:anim>
                                    <p:anim calcmode="lin" valueType="num">
                                      <p:cBhvr>
                                        <p:cTn id="53" dur="500" fill="hold"/>
                                        <p:tgtEl>
                                          <p:spTgt spid="65"/>
                                        </p:tgtEl>
                                        <p:attrNameLst>
                                          <p:attrName>ppt_h</p:attrName>
                                        </p:attrNameLst>
                                      </p:cBhvr>
                                      <p:tavLst>
                                        <p:tav tm="0">
                                          <p:val>
                                            <p:fltVal val="0"/>
                                          </p:val>
                                        </p:tav>
                                        <p:tav tm="100000">
                                          <p:val>
                                            <p:strVal val="#ppt_h"/>
                                          </p:val>
                                        </p:tav>
                                      </p:tavLst>
                                    </p:anim>
                                    <p:animEffect transition="in" filter="fade">
                                      <p:cBhvr>
                                        <p:cTn id="54" dur="500"/>
                                        <p:tgtEl>
                                          <p:spTgt spid="65"/>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66"/>
                                        </p:tgtEl>
                                        <p:attrNameLst>
                                          <p:attrName>style.visibility</p:attrName>
                                        </p:attrNameLst>
                                      </p:cBhvr>
                                      <p:to>
                                        <p:strVal val="visible"/>
                                      </p:to>
                                    </p:set>
                                    <p:anim calcmode="lin" valueType="num">
                                      <p:cBhvr>
                                        <p:cTn id="57" dur="500" fill="hold"/>
                                        <p:tgtEl>
                                          <p:spTgt spid="66"/>
                                        </p:tgtEl>
                                        <p:attrNameLst>
                                          <p:attrName>ppt_w</p:attrName>
                                        </p:attrNameLst>
                                      </p:cBhvr>
                                      <p:tavLst>
                                        <p:tav tm="0">
                                          <p:val>
                                            <p:fltVal val="0"/>
                                          </p:val>
                                        </p:tav>
                                        <p:tav tm="100000">
                                          <p:val>
                                            <p:strVal val="#ppt_w"/>
                                          </p:val>
                                        </p:tav>
                                      </p:tavLst>
                                    </p:anim>
                                    <p:anim calcmode="lin" valueType="num">
                                      <p:cBhvr>
                                        <p:cTn id="58" dur="500" fill="hold"/>
                                        <p:tgtEl>
                                          <p:spTgt spid="66"/>
                                        </p:tgtEl>
                                        <p:attrNameLst>
                                          <p:attrName>ppt_h</p:attrName>
                                        </p:attrNameLst>
                                      </p:cBhvr>
                                      <p:tavLst>
                                        <p:tav tm="0">
                                          <p:val>
                                            <p:fltVal val="0"/>
                                          </p:val>
                                        </p:tav>
                                        <p:tav tm="100000">
                                          <p:val>
                                            <p:strVal val="#ppt_h"/>
                                          </p:val>
                                        </p:tav>
                                      </p:tavLst>
                                    </p:anim>
                                    <p:animEffect transition="in" filter="fade">
                                      <p:cBhvr>
                                        <p:cTn id="59" dur="500"/>
                                        <p:tgtEl>
                                          <p:spTgt spid="66"/>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67"/>
                                        </p:tgtEl>
                                        <p:attrNameLst>
                                          <p:attrName>style.visibility</p:attrName>
                                        </p:attrNameLst>
                                      </p:cBhvr>
                                      <p:to>
                                        <p:strVal val="visible"/>
                                      </p:to>
                                    </p:set>
                                    <p:anim calcmode="lin" valueType="num">
                                      <p:cBhvr>
                                        <p:cTn id="62" dur="500" fill="hold"/>
                                        <p:tgtEl>
                                          <p:spTgt spid="67"/>
                                        </p:tgtEl>
                                        <p:attrNameLst>
                                          <p:attrName>ppt_w</p:attrName>
                                        </p:attrNameLst>
                                      </p:cBhvr>
                                      <p:tavLst>
                                        <p:tav tm="0">
                                          <p:val>
                                            <p:fltVal val="0"/>
                                          </p:val>
                                        </p:tav>
                                        <p:tav tm="100000">
                                          <p:val>
                                            <p:strVal val="#ppt_w"/>
                                          </p:val>
                                        </p:tav>
                                      </p:tavLst>
                                    </p:anim>
                                    <p:anim calcmode="lin" valueType="num">
                                      <p:cBhvr>
                                        <p:cTn id="63" dur="500" fill="hold"/>
                                        <p:tgtEl>
                                          <p:spTgt spid="67"/>
                                        </p:tgtEl>
                                        <p:attrNameLst>
                                          <p:attrName>ppt_h</p:attrName>
                                        </p:attrNameLst>
                                      </p:cBhvr>
                                      <p:tavLst>
                                        <p:tav tm="0">
                                          <p:val>
                                            <p:fltVal val="0"/>
                                          </p:val>
                                        </p:tav>
                                        <p:tav tm="100000">
                                          <p:val>
                                            <p:strVal val="#ppt_h"/>
                                          </p:val>
                                        </p:tav>
                                      </p:tavLst>
                                    </p:anim>
                                    <p:animEffect transition="in" filter="fade">
                                      <p:cBhvr>
                                        <p:cTn id="64" dur="500"/>
                                        <p:tgtEl>
                                          <p:spTgt spid="67"/>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68"/>
                                        </p:tgtEl>
                                        <p:attrNameLst>
                                          <p:attrName>style.visibility</p:attrName>
                                        </p:attrNameLst>
                                      </p:cBhvr>
                                      <p:to>
                                        <p:strVal val="visible"/>
                                      </p:to>
                                    </p:set>
                                    <p:anim calcmode="lin" valueType="num">
                                      <p:cBhvr>
                                        <p:cTn id="67" dur="500" fill="hold"/>
                                        <p:tgtEl>
                                          <p:spTgt spid="68"/>
                                        </p:tgtEl>
                                        <p:attrNameLst>
                                          <p:attrName>ppt_w</p:attrName>
                                        </p:attrNameLst>
                                      </p:cBhvr>
                                      <p:tavLst>
                                        <p:tav tm="0">
                                          <p:val>
                                            <p:fltVal val="0"/>
                                          </p:val>
                                        </p:tav>
                                        <p:tav tm="100000">
                                          <p:val>
                                            <p:strVal val="#ppt_w"/>
                                          </p:val>
                                        </p:tav>
                                      </p:tavLst>
                                    </p:anim>
                                    <p:anim calcmode="lin" valueType="num">
                                      <p:cBhvr>
                                        <p:cTn id="68" dur="500" fill="hold"/>
                                        <p:tgtEl>
                                          <p:spTgt spid="68"/>
                                        </p:tgtEl>
                                        <p:attrNameLst>
                                          <p:attrName>ppt_h</p:attrName>
                                        </p:attrNameLst>
                                      </p:cBhvr>
                                      <p:tavLst>
                                        <p:tav tm="0">
                                          <p:val>
                                            <p:fltVal val="0"/>
                                          </p:val>
                                        </p:tav>
                                        <p:tav tm="100000">
                                          <p:val>
                                            <p:strVal val="#ppt_h"/>
                                          </p:val>
                                        </p:tav>
                                      </p:tavLst>
                                    </p:anim>
                                    <p:animEffect transition="in" filter="fade">
                                      <p:cBhvr>
                                        <p:cTn id="69" dur="500"/>
                                        <p:tgtEl>
                                          <p:spTgt spid="68"/>
                                        </p:tgtEl>
                                      </p:cBhvr>
                                    </p:animEffect>
                                  </p:childTnLst>
                                </p:cTn>
                              </p:par>
                              <p:par>
                                <p:cTn id="70" presetID="53" presetClass="entr" presetSubtype="16" fill="hold" nodeType="withEffect">
                                  <p:stCondLst>
                                    <p:cond delay="0"/>
                                  </p:stCondLst>
                                  <p:childTnLst>
                                    <p:set>
                                      <p:cBhvr>
                                        <p:cTn id="71" dur="1" fill="hold">
                                          <p:stCondLst>
                                            <p:cond delay="0"/>
                                          </p:stCondLst>
                                        </p:cTn>
                                        <p:tgtEl>
                                          <p:spTgt spid="69"/>
                                        </p:tgtEl>
                                        <p:attrNameLst>
                                          <p:attrName>style.visibility</p:attrName>
                                        </p:attrNameLst>
                                      </p:cBhvr>
                                      <p:to>
                                        <p:strVal val="visible"/>
                                      </p:to>
                                    </p:set>
                                    <p:anim calcmode="lin" valueType="num">
                                      <p:cBhvr>
                                        <p:cTn id="72" dur="500" fill="hold"/>
                                        <p:tgtEl>
                                          <p:spTgt spid="69"/>
                                        </p:tgtEl>
                                        <p:attrNameLst>
                                          <p:attrName>ppt_w</p:attrName>
                                        </p:attrNameLst>
                                      </p:cBhvr>
                                      <p:tavLst>
                                        <p:tav tm="0">
                                          <p:val>
                                            <p:fltVal val="0"/>
                                          </p:val>
                                        </p:tav>
                                        <p:tav tm="100000">
                                          <p:val>
                                            <p:strVal val="#ppt_w"/>
                                          </p:val>
                                        </p:tav>
                                      </p:tavLst>
                                    </p:anim>
                                    <p:anim calcmode="lin" valueType="num">
                                      <p:cBhvr>
                                        <p:cTn id="73" dur="500" fill="hold"/>
                                        <p:tgtEl>
                                          <p:spTgt spid="69"/>
                                        </p:tgtEl>
                                        <p:attrNameLst>
                                          <p:attrName>ppt_h</p:attrName>
                                        </p:attrNameLst>
                                      </p:cBhvr>
                                      <p:tavLst>
                                        <p:tav tm="0">
                                          <p:val>
                                            <p:fltVal val="0"/>
                                          </p:val>
                                        </p:tav>
                                        <p:tav tm="100000">
                                          <p:val>
                                            <p:strVal val="#ppt_h"/>
                                          </p:val>
                                        </p:tav>
                                      </p:tavLst>
                                    </p:anim>
                                    <p:animEffect transition="in" filter="fade">
                                      <p:cBhvr>
                                        <p:cTn id="74" dur="500"/>
                                        <p:tgtEl>
                                          <p:spTgt spid="69"/>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75"/>
                                        </p:tgtEl>
                                        <p:attrNameLst>
                                          <p:attrName>style.visibility</p:attrName>
                                        </p:attrNameLst>
                                      </p:cBhvr>
                                      <p:to>
                                        <p:strVal val="visible"/>
                                      </p:to>
                                    </p:set>
                                    <p:anim calcmode="lin" valueType="num">
                                      <p:cBhvr>
                                        <p:cTn id="77" dur="500" fill="hold"/>
                                        <p:tgtEl>
                                          <p:spTgt spid="75"/>
                                        </p:tgtEl>
                                        <p:attrNameLst>
                                          <p:attrName>ppt_w</p:attrName>
                                        </p:attrNameLst>
                                      </p:cBhvr>
                                      <p:tavLst>
                                        <p:tav tm="0">
                                          <p:val>
                                            <p:fltVal val="0"/>
                                          </p:val>
                                        </p:tav>
                                        <p:tav tm="100000">
                                          <p:val>
                                            <p:strVal val="#ppt_w"/>
                                          </p:val>
                                        </p:tav>
                                      </p:tavLst>
                                    </p:anim>
                                    <p:anim calcmode="lin" valueType="num">
                                      <p:cBhvr>
                                        <p:cTn id="78" dur="500" fill="hold"/>
                                        <p:tgtEl>
                                          <p:spTgt spid="75"/>
                                        </p:tgtEl>
                                        <p:attrNameLst>
                                          <p:attrName>ppt_h</p:attrName>
                                        </p:attrNameLst>
                                      </p:cBhvr>
                                      <p:tavLst>
                                        <p:tav tm="0">
                                          <p:val>
                                            <p:fltVal val="0"/>
                                          </p:val>
                                        </p:tav>
                                        <p:tav tm="100000">
                                          <p:val>
                                            <p:strVal val="#ppt_h"/>
                                          </p:val>
                                        </p:tav>
                                      </p:tavLst>
                                    </p:anim>
                                    <p:animEffect transition="in" filter="fade">
                                      <p:cBhvr>
                                        <p:cTn id="79" dur="500"/>
                                        <p:tgtEl>
                                          <p:spTgt spid="75"/>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76"/>
                                        </p:tgtEl>
                                        <p:attrNameLst>
                                          <p:attrName>style.visibility</p:attrName>
                                        </p:attrNameLst>
                                      </p:cBhvr>
                                      <p:to>
                                        <p:strVal val="visible"/>
                                      </p:to>
                                    </p:set>
                                    <p:anim calcmode="lin" valueType="num">
                                      <p:cBhvr>
                                        <p:cTn id="82" dur="500" fill="hold"/>
                                        <p:tgtEl>
                                          <p:spTgt spid="76"/>
                                        </p:tgtEl>
                                        <p:attrNameLst>
                                          <p:attrName>ppt_w</p:attrName>
                                        </p:attrNameLst>
                                      </p:cBhvr>
                                      <p:tavLst>
                                        <p:tav tm="0">
                                          <p:val>
                                            <p:fltVal val="0"/>
                                          </p:val>
                                        </p:tav>
                                        <p:tav tm="100000">
                                          <p:val>
                                            <p:strVal val="#ppt_w"/>
                                          </p:val>
                                        </p:tav>
                                      </p:tavLst>
                                    </p:anim>
                                    <p:anim calcmode="lin" valueType="num">
                                      <p:cBhvr>
                                        <p:cTn id="83" dur="500" fill="hold"/>
                                        <p:tgtEl>
                                          <p:spTgt spid="76"/>
                                        </p:tgtEl>
                                        <p:attrNameLst>
                                          <p:attrName>ppt_h</p:attrName>
                                        </p:attrNameLst>
                                      </p:cBhvr>
                                      <p:tavLst>
                                        <p:tav tm="0">
                                          <p:val>
                                            <p:fltVal val="0"/>
                                          </p:val>
                                        </p:tav>
                                        <p:tav tm="100000">
                                          <p:val>
                                            <p:strVal val="#ppt_h"/>
                                          </p:val>
                                        </p:tav>
                                      </p:tavLst>
                                    </p:anim>
                                    <p:animEffect transition="in" filter="fade">
                                      <p:cBhvr>
                                        <p:cTn id="84" dur="500"/>
                                        <p:tgtEl>
                                          <p:spTgt spid="76"/>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77"/>
                                        </p:tgtEl>
                                        <p:attrNameLst>
                                          <p:attrName>style.visibility</p:attrName>
                                        </p:attrNameLst>
                                      </p:cBhvr>
                                      <p:to>
                                        <p:strVal val="visible"/>
                                      </p:to>
                                    </p:set>
                                    <p:anim calcmode="lin" valueType="num">
                                      <p:cBhvr>
                                        <p:cTn id="87" dur="500" fill="hold"/>
                                        <p:tgtEl>
                                          <p:spTgt spid="77"/>
                                        </p:tgtEl>
                                        <p:attrNameLst>
                                          <p:attrName>ppt_w</p:attrName>
                                        </p:attrNameLst>
                                      </p:cBhvr>
                                      <p:tavLst>
                                        <p:tav tm="0">
                                          <p:val>
                                            <p:fltVal val="0"/>
                                          </p:val>
                                        </p:tav>
                                        <p:tav tm="100000">
                                          <p:val>
                                            <p:strVal val="#ppt_w"/>
                                          </p:val>
                                        </p:tav>
                                      </p:tavLst>
                                    </p:anim>
                                    <p:anim calcmode="lin" valueType="num">
                                      <p:cBhvr>
                                        <p:cTn id="88" dur="500" fill="hold"/>
                                        <p:tgtEl>
                                          <p:spTgt spid="77"/>
                                        </p:tgtEl>
                                        <p:attrNameLst>
                                          <p:attrName>ppt_h</p:attrName>
                                        </p:attrNameLst>
                                      </p:cBhvr>
                                      <p:tavLst>
                                        <p:tav tm="0">
                                          <p:val>
                                            <p:fltVal val="0"/>
                                          </p:val>
                                        </p:tav>
                                        <p:tav tm="100000">
                                          <p:val>
                                            <p:strVal val="#ppt_h"/>
                                          </p:val>
                                        </p:tav>
                                      </p:tavLst>
                                    </p:anim>
                                    <p:animEffect transition="in" filter="fade">
                                      <p:cBhvr>
                                        <p:cTn id="89" dur="500"/>
                                        <p:tgtEl>
                                          <p:spTgt spid="77"/>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78"/>
                                        </p:tgtEl>
                                        <p:attrNameLst>
                                          <p:attrName>style.visibility</p:attrName>
                                        </p:attrNameLst>
                                      </p:cBhvr>
                                      <p:to>
                                        <p:strVal val="visible"/>
                                      </p:to>
                                    </p:set>
                                    <p:anim calcmode="lin" valueType="num">
                                      <p:cBhvr>
                                        <p:cTn id="92" dur="500" fill="hold"/>
                                        <p:tgtEl>
                                          <p:spTgt spid="78"/>
                                        </p:tgtEl>
                                        <p:attrNameLst>
                                          <p:attrName>ppt_w</p:attrName>
                                        </p:attrNameLst>
                                      </p:cBhvr>
                                      <p:tavLst>
                                        <p:tav tm="0">
                                          <p:val>
                                            <p:fltVal val="0"/>
                                          </p:val>
                                        </p:tav>
                                        <p:tav tm="100000">
                                          <p:val>
                                            <p:strVal val="#ppt_w"/>
                                          </p:val>
                                        </p:tav>
                                      </p:tavLst>
                                    </p:anim>
                                    <p:anim calcmode="lin" valueType="num">
                                      <p:cBhvr>
                                        <p:cTn id="93" dur="500" fill="hold"/>
                                        <p:tgtEl>
                                          <p:spTgt spid="78"/>
                                        </p:tgtEl>
                                        <p:attrNameLst>
                                          <p:attrName>ppt_h</p:attrName>
                                        </p:attrNameLst>
                                      </p:cBhvr>
                                      <p:tavLst>
                                        <p:tav tm="0">
                                          <p:val>
                                            <p:fltVal val="0"/>
                                          </p:val>
                                        </p:tav>
                                        <p:tav tm="100000">
                                          <p:val>
                                            <p:strVal val="#ppt_h"/>
                                          </p:val>
                                        </p:tav>
                                      </p:tavLst>
                                    </p:anim>
                                    <p:animEffect transition="in" filter="fade">
                                      <p:cBhvr>
                                        <p:cTn id="94" dur="500"/>
                                        <p:tgtEl>
                                          <p:spTgt spid="78"/>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79"/>
                                        </p:tgtEl>
                                        <p:attrNameLst>
                                          <p:attrName>style.visibility</p:attrName>
                                        </p:attrNameLst>
                                      </p:cBhvr>
                                      <p:to>
                                        <p:strVal val="visible"/>
                                      </p:to>
                                    </p:set>
                                    <p:anim calcmode="lin" valueType="num">
                                      <p:cBhvr>
                                        <p:cTn id="97" dur="500" fill="hold"/>
                                        <p:tgtEl>
                                          <p:spTgt spid="79"/>
                                        </p:tgtEl>
                                        <p:attrNameLst>
                                          <p:attrName>ppt_w</p:attrName>
                                        </p:attrNameLst>
                                      </p:cBhvr>
                                      <p:tavLst>
                                        <p:tav tm="0">
                                          <p:val>
                                            <p:fltVal val="0"/>
                                          </p:val>
                                        </p:tav>
                                        <p:tav tm="100000">
                                          <p:val>
                                            <p:strVal val="#ppt_w"/>
                                          </p:val>
                                        </p:tav>
                                      </p:tavLst>
                                    </p:anim>
                                    <p:anim calcmode="lin" valueType="num">
                                      <p:cBhvr>
                                        <p:cTn id="98" dur="500" fill="hold"/>
                                        <p:tgtEl>
                                          <p:spTgt spid="79"/>
                                        </p:tgtEl>
                                        <p:attrNameLst>
                                          <p:attrName>ppt_h</p:attrName>
                                        </p:attrNameLst>
                                      </p:cBhvr>
                                      <p:tavLst>
                                        <p:tav tm="0">
                                          <p:val>
                                            <p:fltVal val="0"/>
                                          </p:val>
                                        </p:tav>
                                        <p:tav tm="100000">
                                          <p:val>
                                            <p:strVal val="#ppt_h"/>
                                          </p:val>
                                        </p:tav>
                                      </p:tavLst>
                                    </p:anim>
                                    <p:animEffect transition="in" filter="fade">
                                      <p:cBhvr>
                                        <p:cTn id="99" dur="500"/>
                                        <p:tgtEl>
                                          <p:spTgt spid="79"/>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80"/>
                                        </p:tgtEl>
                                        <p:attrNameLst>
                                          <p:attrName>style.visibility</p:attrName>
                                        </p:attrNameLst>
                                      </p:cBhvr>
                                      <p:to>
                                        <p:strVal val="visible"/>
                                      </p:to>
                                    </p:set>
                                    <p:anim calcmode="lin" valueType="num">
                                      <p:cBhvr>
                                        <p:cTn id="102" dur="500" fill="hold"/>
                                        <p:tgtEl>
                                          <p:spTgt spid="80"/>
                                        </p:tgtEl>
                                        <p:attrNameLst>
                                          <p:attrName>ppt_w</p:attrName>
                                        </p:attrNameLst>
                                      </p:cBhvr>
                                      <p:tavLst>
                                        <p:tav tm="0">
                                          <p:val>
                                            <p:fltVal val="0"/>
                                          </p:val>
                                        </p:tav>
                                        <p:tav tm="100000">
                                          <p:val>
                                            <p:strVal val="#ppt_w"/>
                                          </p:val>
                                        </p:tav>
                                      </p:tavLst>
                                    </p:anim>
                                    <p:anim calcmode="lin" valueType="num">
                                      <p:cBhvr>
                                        <p:cTn id="103" dur="500" fill="hold"/>
                                        <p:tgtEl>
                                          <p:spTgt spid="80"/>
                                        </p:tgtEl>
                                        <p:attrNameLst>
                                          <p:attrName>ppt_h</p:attrName>
                                        </p:attrNameLst>
                                      </p:cBhvr>
                                      <p:tavLst>
                                        <p:tav tm="0">
                                          <p:val>
                                            <p:fltVal val="0"/>
                                          </p:val>
                                        </p:tav>
                                        <p:tav tm="100000">
                                          <p:val>
                                            <p:strVal val="#ppt_h"/>
                                          </p:val>
                                        </p:tav>
                                      </p:tavLst>
                                    </p:anim>
                                    <p:animEffect transition="in" filter="fade">
                                      <p:cBhvr>
                                        <p:cTn id="104" dur="500"/>
                                        <p:tgtEl>
                                          <p:spTgt spid="80"/>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81"/>
                                        </p:tgtEl>
                                        <p:attrNameLst>
                                          <p:attrName>style.visibility</p:attrName>
                                        </p:attrNameLst>
                                      </p:cBhvr>
                                      <p:to>
                                        <p:strVal val="visible"/>
                                      </p:to>
                                    </p:set>
                                    <p:anim calcmode="lin" valueType="num">
                                      <p:cBhvr>
                                        <p:cTn id="107" dur="500" fill="hold"/>
                                        <p:tgtEl>
                                          <p:spTgt spid="81"/>
                                        </p:tgtEl>
                                        <p:attrNameLst>
                                          <p:attrName>ppt_w</p:attrName>
                                        </p:attrNameLst>
                                      </p:cBhvr>
                                      <p:tavLst>
                                        <p:tav tm="0">
                                          <p:val>
                                            <p:fltVal val="0"/>
                                          </p:val>
                                        </p:tav>
                                        <p:tav tm="100000">
                                          <p:val>
                                            <p:strVal val="#ppt_w"/>
                                          </p:val>
                                        </p:tav>
                                      </p:tavLst>
                                    </p:anim>
                                    <p:anim calcmode="lin" valueType="num">
                                      <p:cBhvr>
                                        <p:cTn id="108" dur="500" fill="hold"/>
                                        <p:tgtEl>
                                          <p:spTgt spid="81"/>
                                        </p:tgtEl>
                                        <p:attrNameLst>
                                          <p:attrName>ppt_h</p:attrName>
                                        </p:attrNameLst>
                                      </p:cBhvr>
                                      <p:tavLst>
                                        <p:tav tm="0">
                                          <p:val>
                                            <p:fltVal val="0"/>
                                          </p:val>
                                        </p:tav>
                                        <p:tav tm="100000">
                                          <p:val>
                                            <p:strVal val="#ppt_h"/>
                                          </p:val>
                                        </p:tav>
                                      </p:tavLst>
                                    </p:anim>
                                    <p:animEffect transition="in" filter="fade">
                                      <p:cBhvr>
                                        <p:cTn id="109" dur="500"/>
                                        <p:tgtEl>
                                          <p:spTgt spid="81"/>
                                        </p:tgtEl>
                                      </p:cBhvr>
                                    </p:animEffect>
                                  </p:childTnLst>
                                </p:cTn>
                              </p:par>
                              <p:par>
                                <p:cTn id="110" presetID="53" presetClass="entr" presetSubtype="16" fill="hold" grpId="0" nodeType="withEffect">
                                  <p:stCondLst>
                                    <p:cond delay="0"/>
                                  </p:stCondLst>
                                  <p:childTnLst>
                                    <p:set>
                                      <p:cBhvr>
                                        <p:cTn id="111" dur="1" fill="hold">
                                          <p:stCondLst>
                                            <p:cond delay="0"/>
                                          </p:stCondLst>
                                        </p:cTn>
                                        <p:tgtEl>
                                          <p:spTgt spid="82"/>
                                        </p:tgtEl>
                                        <p:attrNameLst>
                                          <p:attrName>style.visibility</p:attrName>
                                        </p:attrNameLst>
                                      </p:cBhvr>
                                      <p:to>
                                        <p:strVal val="visible"/>
                                      </p:to>
                                    </p:set>
                                    <p:anim calcmode="lin" valueType="num">
                                      <p:cBhvr>
                                        <p:cTn id="112" dur="500" fill="hold"/>
                                        <p:tgtEl>
                                          <p:spTgt spid="82"/>
                                        </p:tgtEl>
                                        <p:attrNameLst>
                                          <p:attrName>ppt_w</p:attrName>
                                        </p:attrNameLst>
                                      </p:cBhvr>
                                      <p:tavLst>
                                        <p:tav tm="0">
                                          <p:val>
                                            <p:fltVal val="0"/>
                                          </p:val>
                                        </p:tav>
                                        <p:tav tm="100000">
                                          <p:val>
                                            <p:strVal val="#ppt_w"/>
                                          </p:val>
                                        </p:tav>
                                      </p:tavLst>
                                    </p:anim>
                                    <p:anim calcmode="lin" valueType="num">
                                      <p:cBhvr>
                                        <p:cTn id="113" dur="500" fill="hold"/>
                                        <p:tgtEl>
                                          <p:spTgt spid="82"/>
                                        </p:tgtEl>
                                        <p:attrNameLst>
                                          <p:attrName>ppt_h</p:attrName>
                                        </p:attrNameLst>
                                      </p:cBhvr>
                                      <p:tavLst>
                                        <p:tav tm="0">
                                          <p:val>
                                            <p:fltVal val="0"/>
                                          </p:val>
                                        </p:tav>
                                        <p:tav tm="100000">
                                          <p:val>
                                            <p:strVal val="#ppt_h"/>
                                          </p:val>
                                        </p:tav>
                                      </p:tavLst>
                                    </p:anim>
                                    <p:animEffect transition="in" filter="fade">
                                      <p:cBhvr>
                                        <p:cTn id="114" dur="500"/>
                                        <p:tgtEl>
                                          <p:spTgt spid="82"/>
                                        </p:tgtEl>
                                      </p:cBhvr>
                                    </p:animEffect>
                                  </p:childTnLst>
                                </p:cTn>
                              </p:par>
                              <p:par>
                                <p:cTn id="115" presetID="53" presetClass="entr" presetSubtype="16" fill="hold" grpId="0" nodeType="withEffect">
                                  <p:stCondLst>
                                    <p:cond delay="0"/>
                                  </p:stCondLst>
                                  <p:childTnLst>
                                    <p:set>
                                      <p:cBhvr>
                                        <p:cTn id="116" dur="1" fill="hold">
                                          <p:stCondLst>
                                            <p:cond delay="0"/>
                                          </p:stCondLst>
                                        </p:cTn>
                                        <p:tgtEl>
                                          <p:spTgt spid="83"/>
                                        </p:tgtEl>
                                        <p:attrNameLst>
                                          <p:attrName>style.visibility</p:attrName>
                                        </p:attrNameLst>
                                      </p:cBhvr>
                                      <p:to>
                                        <p:strVal val="visible"/>
                                      </p:to>
                                    </p:set>
                                    <p:anim calcmode="lin" valueType="num">
                                      <p:cBhvr>
                                        <p:cTn id="117" dur="500" fill="hold"/>
                                        <p:tgtEl>
                                          <p:spTgt spid="83"/>
                                        </p:tgtEl>
                                        <p:attrNameLst>
                                          <p:attrName>ppt_w</p:attrName>
                                        </p:attrNameLst>
                                      </p:cBhvr>
                                      <p:tavLst>
                                        <p:tav tm="0">
                                          <p:val>
                                            <p:fltVal val="0"/>
                                          </p:val>
                                        </p:tav>
                                        <p:tav tm="100000">
                                          <p:val>
                                            <p:strVal val="#ppt_w"/>
                                          </p:val>
                                        </p:tav>
                                      </p:tavLst>
                                    </p:anim>
                                    <p:anim calcmode="lin" valueType="num">
                                      <p:cBhvr>
                                        <p:cTn id="118" dur="500" fill="hold"/>
                                        <p:tgtEl>
                                          <p:spTgt spid="83"/>
                                        </p:tgtEl>
                                        <p:attrNameLst>
                                          <p:attrName>ppt_h</p:attrName>
                                        </p:attrNameLst>
                                      </p:cBhvr>
                                      <p:tavLst>
                                        <p:tav tm="0">
                                          <p:val>
                                            <p:fltVal val="0"/>
                                          </p:val>
                                        </p:tav>
                                        <p:tav tm="100000">
                                          <p:val>
                                            <p:strVal val="#ppt_h"/>
                                          </p:val>
                                        </p:tav>
                                      </p:tavLst>
                                    </p:anim>
                                    <p:animEffect transition="in" filter="fade">
                                      <p:cBhvr>
                                        <p:cTn id="119" dur="500"/>
                                        <p:tgtEl>
                                          <p:spTgt spid="83"/>
                                        </p:tgtEl>
                                      </p:cBhvr>
                                    </p:animEffect>
                                  </p:childTnLst>
                                </p:cTn>
                              </p:par>
                              <p:par>
                                <p:cTn id="120" presetID="53" presetClass="entr" presetSubtype="16" fill="hold" grpId="0" nodeType="withEffect">
                                  <p:stCondLst>
                                    <p:cond delay="0"/>
                                  </p:stCondLst>
                                  <p:childTnLst>
                                    <p:set>
                                      <p:cBhvr>
                                        <p:cTn id="121" dur="1" fill="hold">
                                          <p:stCondLst>
                                            <p:cond delay="0"/>
                                          </p:stCondLst>
                                        </p:cTn>
                                        <p:tgtEl>
                                          <p:spTgt spid="84"/>
                                        </p:tgtEl>
                                        <p:attrNameLst>
                                          <p:attrName>style.visibility</p:attrName>
                                        </p:attrNameLst>
                                      </p:cBhvr>
                                      <p:to>
                                        <p:strVal val="visible"/>
                                      </p:to>
                                    </p:set>
                                    <p:anim calcmode="lin" valueType="num">
                                      <p:cBhvr>
                                        <p:cTn id="122" dur="500" fill="hold"/>
                                        <p:tgtEl>
                                          <p:spTgt spid="84"/>
                                        </p:tgtEl>
                                        <p:attrNameLst>
                                          <p:attrName>ppt_w</p:attrName>
                                        </p:attrNameLst>
                                      </p:cBhvr>
                                      <p:tavLst>
                                        <p:tav tm="0">
                                          <p:val>
                                            <p:fltVal val="0"/>
                                          </p:val>
                                        </p:tav>
                                        <p:tav tm="100000">
                                          <p:val>
                                            <p:strVal val="#ppt_w"/>
                                          </p:val>
                                        </p:tav>
                                      </p:tavLst>
                                    </p:anim>
                                    <p:anim calcmode="lin" valueType="num">
                                      <p:cBhvr>
                                        <p:cTn id="123" dur="500" fill="hold"/>
                                        <p:tgtEl>
                                          <p:spTgt spid="84"/>
                                        </p:tgtEl>
                                        <p:attrNameLst>
                                          <p:attrName>ppt_h</p:attrName>
                                        </p:attrNameLst>
                                      </p:cBhvr>
                                      <p:tavLst>
                                        <p:tav tm="0">
                                          <p:val>
                                            <p:fltVal val="0"/>
                                          </p:val>
                                        </p:tav>
                                        <p:tav tm="100000">
                                          <p:val>
                                            <p:strVal val="#ppt_h"/>
                                          </p:val>
                                        </p:tav>
                                      </p:tavLst>
                                    </p:anim>
                                    <p:animEffect transition="in" filter="fade">
                                      <p:cBhvr>
                                        <p:cTn id="124" dur="500"/>
                                        <p:tgtEl>
                                          <p:spTgt spid="84"/>
                                        </p:tgtEl>
                                      </p:cBhvr>
                                    </p:animEffect>
                                  </p:childTnLst>
                                </p:cTn>
                              </p:par>
                              <p:par>
                                <p:cTn id="125" presetID="53" presetClass="entr" presetSubtype="16" fill="hold" grpId="0" nodeType="withEffect">
                                  <p:stCondLst>
                                    <p:cond delay="0"/>
                                  </p:stCondLst>
                                  <p:childTnLst>
                                    <p:set>
                                      <p:cBhvr>
                                        <p:cTn id="126" dur="1" fill="hold">
                                          <p:stCondLst>
                                            <p:cond delay="0"/>
                                          </p:stCondLst>
                                        </p:cTn>
                                        <p:tgtEl>
                                          <p:spTgt spid="85"/>
                                        </p:tgtEl>
                                        <p:attrNameLst>
                                          <p:attrName>style.visibility</p:attrName>
                                        </p:attrNameLst>
                                      </p:cBhvr>
                                      <p:to>
                                        <p:strVal val="visible"/>
                                      </p:to>
                                    </p:set>
                                    <p:anim calcmode="lin" valueType="num">
                                      <p:cBhvr>
                                        <p:cTn id="127" dur="500" fill="hold"/>
                                        <p:tgtEl>
                                          <p:spTgt spid="85"/>
                                        </p:tgtEl>
                                        <p:attrNameLst>
                                          <p:attrName>ppt_w</p:attrName>
                                        </p:attrNameLst>
                                      </p:cBhvr>
                                      <p:tavLst>
                                        <p:tav tm="0">
                                          <p:val>
                                            <p:fltVal val="0"/>
                                          </p:val>
                                        </p:tav>
                                        <p:tav tm="100000">
                                          <p:val>
                                            <p:strVal val="#ppt_w"/>
                                          </p:val>
                                        </p:tav>
                                      </p:tavLst>
                                    </p:anim>
                                    <p:anim calcmode="lin" valueType="num">
                                      <p:cBhvr>
                                        <p:cTn id="128" dur="500" fill="hold"/>
                                        <p:tgtEl>
                                          <p:spTgt spid="85"/>
                                        </p:tgtEl>
                                        <p:attrNameLst>
                                          <p:attrName>ppt_h</p:attrName>
                                        </p:attrNameLst>
                                      </p:cBhvr>
                                      <p:tavLst>
                                        <p:tav tm="0">
                                          <p:val>
                                            <p:fltVal val="0"/>
                                          </p:val>
                                        </p:tav>
                                        <p:tav tm="100000">
                                          <p:val>
                                            <p:strVal val="#ppt_h"/>
                                          </p:val>
                                        </p:tav>
                                      </p:tavLst>
                                    </p:anim>
                                    <p:animEffect transition="in" filter="fade">
                                      <p:cBhvr>
                                        <p:cTn id="129"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1" grpId="1" animBg="1"/>
      <p:bldP spid="62" grpId="0" animBg="1"/>
      <p:bldP spid="62" grpId="1" animBg="1"/>
      <p:bldP spid="63" grpId="0" animBg="1"/>
      <p:bldP spid="63" grpId="1" animBg="1"/>
      <p:bldP spid="64" grpId="0" animBg="1"/>
      <p:bldP spid="64" grpId="1" animBg="1"/>
      <p:bldP spid="65" grpId="0" animBg="1"/>
      <p:bldP spid="65" grpId="1" animBg="1"/>
      <p:bldP spid="66" grpId="0" animBg="1"/>
      <p:bldP spid="66" grpId="1" animBg="1"/>
      <p:bldP spid="67" grpId="0" animBg="1"/>
      <p:bldP spid="67" grpId="1" animBg="1"/>
      <p:bldP spid="68" grpId="0" animBg="1"/>
      <p:bldP spid="68" grpId="1" animBg="1"/>
      <p:bldP spid="75" grpId="0" animBg="1"/>
      <p:bldP spid="75" grpId="1" animBg="1"/>
      <p:bldP spid="76" grpId="0" animBg="1"/>
      <p:bldP spid="76" grpId="1" animBg="1"/>
      <p:bldP spid="77" grpId="0" animBg="1"/>
      <p:bldP spid="77" grpId="1" animBg="1"/>
      <p:bldP spid="78" grpId="0"/>
      <p:bldP spid="78" grpId="1"/>
      <p:bldP spid="79" grpId="0"/>
      <p:bldP spid="79" grpId="1"/>
      <p:bldP spid="80" grpId="0"/>
      <p:bldP spid="80" grpId="1"/>
      <p:bldP spid="81" grpId="0"/>
      <p:bldP spid="81" grpId="1"/>
      <p:bldP spid="82" grpId="0"/>
      <p:bldP spid="82" grpId="1"/>
      <p:bldP spid="83" grpId="0"/>
      <p:bldP spid="83" grpId="1"/>
      <p:bldP spid="84" grpId="0"/>
      <p:bldP spid="84" grpId="1"/>
      <p:bldP spid="85" grpId="0"/>
      <p:bldP spid="85" grpId="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iṩ1íḋè"/>
          <p:cNvSpPr/>
          <p:nvPr/>
        </p:nvSpPr>
        <p:spPr>
          <a:xfrm rot="10800000" flipV="1">
            <a:off x="-707794" y="6007072"/>
            <a:ext cx="1543050" cy="1544400"/>
          </a:xfrm>
          <a:prstGeom prst="ellipse">
            <a:avLst/>
          </a:prstGeom>
          <a:gradFill>
            <a:gsLst>
              <a:gs pos="100000">
                <a:srgbClr val="5449A5"/>
              </a:gs>
              <a:gs pos="0">
                <a:srgbClr val="5156F0">
                  <a:alpha val="0"/>
                </a:srgbClr>
              </a:gs>
            </a:gsLst>
            <a:lin ang="5400000" scaled="1"/>
          </a:gradFill>
          <a:ln w="12700" cap="flat" cmpd="sng" algn="ctr">
            <a:noFill/>
            <a:prstDash val="solid"/>
            <a:miter lim="800000"/>
          </a:ln>
          <a:effectLst/>
        </p:spPr>
        <p:txBody>
          <a:bodyPr wrap="square" rtlCol="0" anchor="ctr">
            <a:noAutofit/>
          </a:bodyPr>
          <a:lstStyle/>
          <a:p>
            <a:pPr algn="ctr"/>
            <a:endParaRPr lang="zh-CN" altLang="en-US" kern="0">
              <a:solidFill>
                <a:srgbClr val="FFFFFF"/>
              </a:solidFill>
              <a:cs typeface="+mn-ea"/>
              <a:sym typeface="+mn-lt"/>
            </a:endParaRPr>
          </a:p>
        </p:txBody>
      </p:sp>
      <p:sp>
        <p:nvSpPr>
          <p:cNvPr id="6" name="iṧḷíḑe"/>
          <p:cNvSpPr>
            <a:spLocks noChangeAspect="1"/>
          </p:cNvSpPr>
          <p:nvPr/>
        </p:nvSpPr>
        <p:spPr>
          <a:xfrm flipH="1" flipV="1">
            <a:off x="11495314" y="-335460"/>
            <a:ext cx="1161142" cy="1160926"/>
          </a:xfrm>
          <a:prstGeom prst="ellipse">
            <a:avLst/>
          </a:prstGeom>
          <a:gradFill>
            <a:gsLst>
              <a:gs pos="100000">
                <a:srgbClr val="5449A5"/>
              </a:gs>
              <a:gs pos="0">
                <a:srgbClr val="5156F0">
                  <a:alpha val="0"/>
                </a:srgbClr>
              </a:gs>
            </a:gsLst>
            <a:lin ang="5400000" scaled="1"/>
          </a:gradFill>
          <a:ln w="12700" cap="flat" cmpd="sng" algn="ctr">
            <a:noFill/>
            <a:prstDash val="solid"/>
            <a:miter lim="800000"/>
          </a:ln>
          <a:effectLst/>
        </p:spPr>
        <p:txBody>
          <a:bodyPr wrap="square" rtlCol="0" anchor="ctr">
            <a:noAutofit/>
          </a:bodyPr>
          <a:lstStyle/>
          <a:p>
            <a:pPr algn="ctr"/>
            <a:endParaRPr lang="zh-CN" altLang="en-US" kern="0" dirty="0">
              <a:solidFill>
                <a:srgbClr val="FFFFFF"/>
              </a:solidFill>
              <a:cs typeface="+mn-ea"/>
              <a:sym typeface="+mn-lt"/>
            </a:endParaRPr>
          </a:p>
        </p:txBody>
      </p:sp>
      <p:sp>
        <p:nvSpPr>
          <p:cNvPr id="8" name="文本框 7"/>
          <p:cNvSpPr txBox="1"/>
          <p:nvPr/>
        </p:nvSpPr>
        <p:spPr>
          <a:xfrm>
            <a:off x="3438350" y="654869"/>
            <a:ext cx="2469855" cy="1446550"/>
          </a:xfrm>
          <a:prstGeom prst="rect">
            <a:avLst/>
          </a:prstGeom>
          <a:noFill/>
        </p:spPr>
        <p:txBody>
          <a:bodyPr wrap="square" rtlCol="0">
            <a:spAutoFit/>
          </a:bodyPr>
          <a:lstStyle/>
          <a:p>
            <a:r>
              <a:rPr lang="zh-CN" altLang="en-US" sz="8800" dirty="0">
                <a:solidFill>
                  <a:srgbClr val="5449A5"/>
                </a:solidFill>
                <a:cs typeface="+mn-ea"/>
                <a:sym typeface="+mn-lt"/>
              </a:rPr>
              <a:t>目录</a:t>
            </a:r>
            <a:endParaRPr lang="zh-CN" altLang="en-US" sz="8800" dirty="0">
              <a:solidFill>
                <a:srgbClr val="5449A5"/>
              </a:solidFill>
              <a:cs typeface="+mn-ea"/>
              <a:sym typeface="+mn-lt"/>
            </a:endParaRPr>
          </a:p>
        </p:txBody>
      </p:sp>
      <p:sp>
        <p:nvSpPr>
          <p:cNvPr id="9" name="文本框 8"/>
          <p:cNvSpPr txBox="1"/>
          <p:nvPr/>
        </p:nvSpPr>
        <p:spPr>
          <a:xfrm>
            <a:off x="5908205" y="1202843"/>
            <a:ext cx="2581156" cy="769441"/>
          </a:xfrm>
          <a:prstGeom prst="rect">
            <a:avLst/>
          </a:prstGeom>
          <a:noFill/>
        </p:spPr>
        <p:txBody>
          <a:bodyPr wrap="none" rtlCol="0">
            <a:spAutoFit/>
          </a:bodyPr>
          <a:lstStyle/>
          <a:p>
            <a:r>
              <a:rPr lang="en-US" altLang="zh-CN" sz="4400" dirty="0">
                <a:cs typeface="+mn-ea"/>
                <a:sym typeface="+mn-lt"/>
              </a:rPr>
              <a:t>/contents</a:t>
            </a:r>
            <a:endParaRPr lang="zh-CN" altLang="en-US" sz="4400" dirty="0">
              <a:cs typeface="+mn-ea"/>
              <a:sym typeface="+mn-lt"/>
            </a:endParaRPr>
          </a:p>
        </p:txBody>
      </p:sp>
      <p:sp>
        <p:nvSpPr>
          <p:cNvPr id="12" name="圆角矩形 6"/>
          <p:cNvSpPr/>
          <p:nvPr/>
        </p:nvSpPr>
        <p:spPr>
          <a:xfrm>
            <a:off x="711968" y="2517769"/>
            <a:ext cx="5244105" cy="1307205"/>
          </a:xfrm>
          <a:prstGeom prst="roundRect">
            <a:avLst>
              <a:gd name="adj" fmla="val 9119"/>
            </a:avLst>
          </a:prstGeom>
          <a:noFill/>
          <a:ln w="28575">
            <a:gradFill flip="none" rotWithShape="1">
              <a:gsLst>
                <a:gs pos="0">
                  <a:srgbClr val="5449A5"/>
                </a:gs>
                <a:gs pos="100000">
                  <a:srgbClr val="5449A5">
                    <a:alpha val="0"/>
                  </a:srgbClr>
                </a:gs>
              </a:gsLst>
              <a:path path="circle">
                <a:fillToRect r="100000" b="100000"/>
              </a:path>
              <a:tileRect l="-100000" t="-10000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文本框 13"/>
          <p:cNvSpPr txBox="1"/>
          <p:nvPr/>
        </p:nvSpPr>
        <p:spPr>
          <a:xfrm>
            <a:off x="1827444" y="3252103"/>
            <a:ext cx="4043416" cy="488403"/>
          </a:xfrm>
          <a:prstGeom prst="rect">
            <a:avLst/>
          </a:prstGeom>
          <a:noFill/>
        </p:spPr>
        <p:txBody>
          <a:bodyPr wrap="square" rtlCol="0">
            <a:spAutoFit/>
          </a:bodyPr>
          <a:lstStyle>
            <a:defPPr>
              <a:defRPr lang="zh-CN"/>
            </a:defPPr>
            <a:lvl1pPr algn="ctr">
              <a:lnSpc>
                <a:spcPct val="150000"/>
              </a:lnSpc>
              <a:defRPr sz="1200">
                <a:solidFill>
                  <a:schemeClr val="bg1">
                    <a:lumMod val="50000"/>
                  </a:schemeClr>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l">
              <a:buSzPct val="25000"/>
              <a:defRPr/>
            </a:pPr>
            <a:r>
              <a:rPr lang="en-US" altLang="zh-CN" sz="900" dirty="0">
                <a:solidFill>
                  <a:schemeClr val="tx1"/>
                </a:solidFill>
                <a:cs typeface="+mn-ea"/>
                <a:sym typeface="+mn-lt"/>
              </a:rPr>
              <a:t>Theme color makes PPT more convenient to </a:t>
            </a:r>
            <a:r>
              <a:rPr lang="en-US" altLang="zh-CN" sz="900" dirty="0" err="1">
                <a:solidFill>
                  <a:schemeClr val="tx1"/>
                </a:solidFill>
                <a:cs typeface="+mn-ea"/>
                <a:sym typeface="+mn-lt"/>
              </a:rPr>
              <a:t>change.Adjust</a:t>
            </a:r>
            <a:r>
              <a:rPr lang="en-US" altLang="zh-CN" sz="900" dirty="0">
                <a:solidFill>
                  <a:schemeClr val="tx1"/>
                </a:solidFill>
                <a:cs typeface="+mn-ea"/>
                <a:sym typeface="+mn-lt"/>
              </a:rPr>
              <a:t> the spacing to adapt to Chinese typesetting, use the reference line in PPT.</a:t>
            </a:r>
            <a:endParaRPr lang="en-US" altLang="zh-CN" sz="900" dirty="0">
              <a:solidFill>
                <a:schemeClr val="tx1"/>
              </a:solidFill>
              <a:cs typeface="+mn-ea"/>
              <a:sym typeface="+mn-lt"/>
            </a:endParaRPr>
          </a:p>
        </p:txBody>
      </p:sp>
      <p:sp>
        <p:nvSpPr>
          <p:cNvPr id="15" name="文本框 14"/>
          <p:cNvSpPr txBox="1"/>
          <p:nvPr/>
        </p:nvSpPr>
        <p:spPr>
          <a:xfrm flipH="1">
            <a:off x="835255" y="2749042"/>
            <a:ext cx="957173" cy="954107"/>
          </a:xfrm>
          <a:prstGeom prst="rect">
            <a:avLst/>
          </a:prstGeom>
          <a:no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spAutoFit/>
          </a:bodyPr>
          <a:lstStyle>
            <a:defPPr>
              <a:defRPr lang="zh-CN"/>
            </a:defPPr>
            <a:lvl1pPr algn="ctr" defTabSz="914400">
              <a:defRPr sz="1400" b="1">
                <a:solidFill>
                  <a:schemeClr val="tx1">
                    <a:lumMod val="90000"/>
                    <a:lumOff val="10000"/>
                  </a:schemeClr>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sz="2800" b="0" dirty="0">
                <a:solidFill>
                  <a:schemeClr val="tx1"/>
                </a:solidFill>
                <a:cs typeface="+mn-ea"/>
                <a:sym typeface="+mn-lt"/>
              </a:rPr>
              <a:t>PART 01</a:t>
            </a:r>
            <a:endParaRPr lang="en-US" altLang="zh-CN" sz="2800" b="0" dirty="0">
              <a:solidFill>
                <a:schemeClr val="tx1"/>
              </a:solidFill>
              <a:cs typeface="+mn-ea"/>
              <a:sym typeface="+mn-lt"/>
            </a:endParaRPr>
          </a:p>
        </p:txBody>
      </p:sp>
      <p:sp>
        <p:nvSpPr>
          <p:cNvPr id="16" name="文本框 15"/>
          <p:cNvSpPr txBox="1"/>
          <p:nvPr/>
        </p:nvSpPr>
        <p:spPr>
          <a:xfrm>
            <a:off x="1792429" y="2720274"/>
            <a:ext cx="2880849" cy="584775"/>
          </a:xfrm>
          <a:prstGeom prst="rect">
            <a:avLst/>
          </a:prstGeom>
          <a:no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spAutoFit/>
          </a:bodyPr>
          <a:lstStyle>
            <a:defPPr>
              <a:defRPr lang="zh-CN"/>
            </a:defPPr>
            <a:lvl1pPr algn="ctr" defTabSz="914400">
              <a:defRPr sz="1400" b="1">
                <a:solidFill>
                  <a:schemeClr val="tx1">
                    <a:lumMod val="90000"/>
                    <a:lumOff val="10000"/>
                  </a:schemeClr>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r>
              <a:rPr lang="zh-CN" altLang="en-US" sz="3200" b="0" dirty="0">
                <a:solidFill>
                  <a:srgbClr val="5449A5"/>
                </a:solidFill>
                <a:cs typeface="+mn-ea"/>
                <a:sym typeface="+mn-lt"/>
              </a:rPr>
              <a:t>输入标题文字</a:t>
            </a:r>
            <a:endParaRPr lang="en-US" altLang="zh-CN" sz="3200" b="0" dirty="0">
              <a:solidFill>
                <a:srgbClr val="5449A5"/>
              </a:solidFill>
              <a:cs typeface="+mn-ea"/>
              <a:sym typeface="+mn-lt"/>
            </a:endParaRPr>
          </a:p>
        </p:txBody>
      </p:sp>
      <p:sp>
        <p:nvSpPr>
          <p:cNvPr id="22" name="圆角矩形 6"/>
          <p:cNvSpPr/>
          <p:nvPr/>
        </p:nvSpPr>
        <p:spPr>
          <a:xfrm flipH="1">
            <a:off x="6271331" y="2532284"/>
            <a:ext cx="5244105" cy="1307205"/>
          </a:xfrm>
          <a:prstGeom prst="roundRect">
            <a:avLst>
              <a:gd name="adj" fmla="val 9119"/>
            </a:avLst>
          </a:prstGeom>
          <a:noFill/>
          <a:ln w="28575">
            <a:gradFill flip="none" rotWithShape="1">
              <a:gsLst>
                <a:gs pos="0">
                  <a:srgbClr val="5449A5"/>
                </a:gs>
                <a:gs pos="100000">
                  <a:srgbClr val="5449A5">
                    <a:alpha val="0"/>
                  </a:srgbClr>
                </a:gs>
              </a:gsLst>
              <a:path path="circle">
                <a:fillToRect r="100000" b="100000"/>
              </a:path>
              <a:tileRect l="-100000" t="-10000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圆角矩形 6"/>
          <p:cNvSpPr/>
          <p:nvPr/>
        </p:nvSpPr>
        <p:spPr>
          <a:xfrm flipH="1">
            <a:off x="711968" y="4412268"/>
            <a:ext cx="5244105" cy="1307205"/>
          </a:xfrm>
          <a:prstGeom prst="roundRect">
            <a:avLst>
              <a:gd name="adj" fmla="val 9119"/>
            </a:avLst>
          </a:prstGeom>
          <a:noFill/>
          <a:ln w="28575">
            <a:gradFill flip="none" rotWithShape="1">
              <a:gsLst>
                <a:gs pos="0">
                  <a:srgbClr val="5449A5"/>
                </a:gs>
                <a:gs pos="100000">
                  <a:srgbClr val="5449A5">
                    <a:alpha val="0"/>
                  </a:srgbClr>
                </a:gs>
              </a:gsLst>
              <a:path path="circle">
                <a:fillToRect r="100000" b="100000"/>
              </a:path>
              <a:tileRect l="-100000" t="-10000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圆角矩形 6"/>
          <p:cNvSpPr/>
          <p:nvPr/>
        </p:nvSpPr>
        <p:spPr>
          <a:xfrm>
            <a:off x="6271331" y="4397753"/>
            <a:ext cx="5244105" cy="1307205"/>
          </a:xfrm>
          <a:prstGeom prst="roundRect">
            <a:avLst>
              <a:gd name="adj" fmla="val 9119"/>
            </a:avLst>
          </a:prstGeom>
          <a:noFill/>
          <a:ln w="28575">
            <a:gradFill flip="none" rotWithShape="1">
              <a:gsLst>
                <a:gs pos="0">
                  <a:srgbClr val="5449A5"/>
                </a:gs>
                <a:gs pos="100000">
                  <a:srgbClr val="5449A5">
                    <a:alpha val="0"/>
                  </a:srgbClr>
                </a:gs>
              </a:gsLst>
              <a:path path="circle">
                <a:fillToRect r="100000" b="100000"/>
              </a:path>
              <a:tileRect l="-100000" t="-10000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5" name="文本框 44"/>
          <p:cNvSpPr txBox="1"/>
          <p:nvPr/>
        </p:nvSpPr>
        <p:spPr>
          <a:xfrm>
            <a:off x="1827444" y="5086714"/>
            <a:ext cx="4043416" cy="488403"/>
          </a:xfrm>
          <a:prstGeom prst="rect">
            <a:avLst/>
          </a:prstGeom>
          <a:noFill/>
        </p:spPr>
        <p:txBody>
          <a:bodyPr wrap="square" rtlCol="0">
            <a:spAutoFit/>
          </a:bodyPr>
          <a:lstStyle>
            <a:defPPr>
              <a:defRPr lang="zh-CN"/>
            </a:defPPr>
            <a:lvl1pPr algn="ctr">
              <a:lnSpc>
                <a:spcPct val="150000"/>
              </a:lnSpc>
              <a:defRPr sz="1200">
                <a:solidFill>
                  <a:schemeClr val="bg1">
                    <a:lumMod val="50000"/>
                  </a:schemeClr>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l">
              <a:buSzPct val="25000"/>
              <a:defRPr/>
            </a:pPr>
            <a:r>
              <a:rPr lang="en-US" altLang="zh-CN" sz="900" dirty="0">
                <a:solidFill>
                  <a:schemeClr val="tx1"/>
                </a:solidFill>
                <a:cs typeface="+mn-ea"/>
                <a:sym typeface="+mn-lt"/>
              </a:rPr>
              <a:t>Theme color makes PPT more convenient to </a:t>
            </a:r>
            <a:r>
              <a:rPr lang="en-US" altLang="zh-CN" sz="900" dirty="0" err="1">
                <a:solidFill>
                  <a:schemeClr val="tx1"/>
                </a:solidFill>
                <a:cs typeface="+mn-ea"/>
                <a:sym typeface="+mn-lt"/>
              </a:rPr>
              <a:t>change.Adjust</a:t>
            </a:r>
            <a:r>
              <a:rPr lang="en-US" altLang="zh-CN" sz="900" dirty="0">
                <a:solidFill>
                  <a:schemeClr val="tx1"/>
                </a:solidFill>
                <a:cs typeface="+mn-ea"/>
                <a:sym typeface="+mn-lt"/>
              </a:rPr>
              <a:t> the spacing to adapt to Chinese typesetting, use the reference line in PPT.</a:t>
            </a:r>
            <a:endParaRPr lang="en-US" altLang="zh-CN" sz="900" dirty="0">
              <a:solidFill>
                <a:schemeClr val="tx1"/>
              </a:solidFill>
              <a:cs typeface="+mn-ea"/>
              <a:sym typeface="+mn-lt"/>
            </a:endParaRPr>
          </a:p>
        </p:txBody>
      </p:sp>
      <p:sp>
        <p:nvSpPr>
          <p:cNvPr id="46" name="文本框 45"/>
          <p:cNvSpPr txBox="1"/>
          <p:nvPr/>
        </p:nvSpPr>
        <p:spPr>
          <a:xfrm flipH="1">
            <a:off x="835255" y="4583653"/>
            <a:ext cx="957173" cy="954107"/>
          </a:xfrm>
          <a:prstGeom prst="rect">
            <a:avLst/>
          </a:prstGeom>
          <a:no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spAutoFit/>
          </a:bodyPr>
          <a:lstStyle>
            <a:defPPr>
              <a:defRPr lang="zh-CN"/>
            </a:defPPr>
            <a:lvl1pPr algn="ctr" defTabSz="914400">
              <a:defRPr sz="1400" b="1">
                <a:solidFill>
                  <a:schemeClr val="tx1">
                    <a:lumMod val="90000"/>
                    <a:lumOff val="10000"/>
                  </a:schemeClr>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sz="2800" b="0" dirty="0">
                <a:solidFill>
                  <a:schemeClr val="tx1"/>
                </a:solidFill>
                <a:cs typeface="+mn-ea"/>
                <a:sym typeface="+mn-lt"/>
              </a:rPr>
              <a:t>PART 03</a:t>
            </a:r>
            <a:endParaRPr lang="en-US" altLang="zh-CN" sz="2800" b="0" dirty="0">
              <a:solidFill>
                <a:schemeClr val="tx1"/>
              </a:solidFill>
              <a:cs typeface="+mn-ea"/>
              <a:sym typeface="+mn-lt"/>
            </a:endParaRPr>
          </a:p>
        </p:txBody>
      </p:sp>
      <p:sp>
        <p:nvSpPr>
          <p:cNvPr id="47" name="文本框 46"/>
          <p:cNvSpPr txBox="1"/>
          <p:nvPr/>
        </p:nvSpPr>
        <p:spPr>
          <a:xfrm>
            <a:off x="1792429" y="4554885"/>
            <a:ext cx="2880849" cy="584775"/>
          </a:xfrm>
          <a:prstGeom prst="rect">
            <a:avLst/>
          </a:prstGeom>
          <a:no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spAutoFit/>
          </a:bodyPr>
          <a:lstStyle>
            <a:defPPr>
              <a:defRPr lang="zh-CN"/>
            </a:defPPr>
            <a:lvl1pPr algn="ctr" defTabSz="914400">
              <a:defRPr sz="1400" b="1">
                <a:solidFill>
                  <a:schemeClr val="tx1">
                    <a:lumMod val="90000"/>
                    <a:lumOff val="10000"/>
                  </a:schemeClr>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r>
              <a:rPr lang="zh-CN" altLang="en-US" sz="3200" b="0" dirty="0">
                <a:solidFill>
                  <a:srgbClr val="5449A5"/>
                </a:solidFill>
                <a:cs typeface="+mn-ea"/>
                <a:sym typeface="+mn-lt"/>
              </a:rPr>
              <a:t>输入标题文字</a:t>
            </a:r>
            <a:endParaRPr lang="en-US" altLang="zh-CN" sz="3200" b="0" dirty="0">
              <a:solidFill>
                <a:srgbClr val="5449A5"/>
              </a:solidFill>
              <a:cs typeface="+mn-ea"/>
              <a:sym typeface="+mn-lt"/>
            </a:endParaRPr>
          </a:p>
        </p:txBody>
      </p:sp>
      <p:sp>
        <p:nvSpPr>
          <p:cNvPr id="48" name="文本框 47"/>
          <p:cNvSpPr txBox="1"/>
          <p:nvPr/>
        </p:nvSpPr>
        <p:spPr>
          <a:xfrm>
            <a:off x="7503928" y="3278110"/>
            <a:ext cx="4043416" cy="488403"/>
          </a:xfrm>
          <a:prstGeom prst="rect">
            <a:avLst/>
          </a:prstGeom>
          <a:noFill/>
        </p:spPr>
        <p:txBody>
          <a:bodyPr wrap="square" rtlCol="0">
            <a:spAutoFit/>
          </a:bodyPr>
          <a:lstStyle>
            <a:defPPr>
              <a:defRPr lang="zh-CN"/>
            </a:defPPr>
            <a:lvl1pPr algn="ctr">
              <a:lnSpc>
                <a:spcPct val="150000"/>
              </a:lnSpc>
              <a:defRPr sz="1200">
                <a:solidFill>
                  <a:schemeClr val="bg1">
                    <a:lumMod val="50000"/>
                  </a:schemeClr>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l">
              <a:buSzPct val="25000"/>
              <a:defRPr/>
            </a:pPr>
            <a:r>
              <a:rPr lang="en-US" altLang="zh-CN" sz="900" dirty="0">
                <a:solidFill>
                  <a:schemeClr val="tx1"/>
                </a:solidFill>
                <a:cs typeface="+mn-ea"/>
                <a:sym typeface="+mn-lt"/>
              </a:rPr>
              <a:t>Theme color makes PPT more convenient to </a:t>
            </a:r>
            <a:r>
              <a:rPr lang="en-US" altLang="zh-CN" sz="900" dirty="0" err="1">
                <a:solidFill>
                  <a:schemeClr val="tx1"/>
                </a:solidFill>
                <a:cs typeface="+mn-ea"/>
                <a:sym typeface="+mn-lt"/>
              </a:rPr>
              <a:t>change.Adjust</a:t>
            </a:r>
            <a:r>
              <a:rPr lang="en-US" altLang="zh-CN" sz="900" dirty="0">
                <a:solidFill>
                  <a:schemeClr val="tx1"/>
                </a:solidFill>
                <a:cs typeface="+mn-ea"/>
                <a:sym typeface="+mn-lt"/>
              </a:rPr>
              <a:t> the spacing to adapt to Chinese typesetting, use the reference line in PPT.</a:t>
            </a:r>
            <a:endParaRPr lang="en-US" altLang="zh-CN" sz="900" dirty="0">
              <a:solidFill>
                <a:schemeClr val="tx1"/>
              </a:solidFill>
              <a:cs typeface="+mn-ea"/>
              <a:sym typeface="+mn-lt"/>
            </a:endParaRPr>
          </a:p>
        </p:txBody>
      </p:sp>
      <p:sp>
        <p:nvSpPr>
          <p:cNvPr id="49" name="文本框 48"/>
          <p:cNvSpPr txBox="1"/>
          <p:nvPr/>
        </p:nvSpPr>
        <p:spPr>
          <a:xfrm flipH="1">
            <a:off x="6511739" y="2775049"/>
            <a:ext cx="957173" cy="954107"/>
          </a:xfrm>
          <a:prstGeom prst="rect">
            <a:avLst/>
          </a:prstGeom>
          <a:no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spAutoFit/>
          </a:bodyPr>
          <a:lstStyle>
            <a:defPPr>
              <a:defRPr lang="zh-CN"/>
            </a:defPPr>
            <a:lvl1pPr algn="ctr" defTabSz="914400">
              <a:defRPr sz="1400" b="1">
                <a:solidFill>
                  <a:schemeClr val="tx1">
                    <a:lumMod val="90000"/>
                    <a:lumOff val="10000"/>
                  </a:schemeClr>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sz="2800" b="0" dirty="0">
                <a:solidFill>
                  <a:schemeClr val="tx1"/>
                </a:solidFill>
                <a:cs typeface="+mn-ea"/>
                <a:sym typeface="+mn-lt"/>
              </a:rPr>
              <a:t>PART 02</a:t>
            </a:r>
            <a:endParaRPr lang="en-US" altLang="zh-CN" sz="2800" b="0" dirty="0">
              <a:solidFill>
                <a:schemeClr val="tx1"/>
              </a:solidFill>
              <a:cs typeface="+mn-ea"/>
              <a:sym typeface="+mn-lt"/>
            </a:endParaRPr>
          </a:p>
        </p:txBody>
      </p:sp>
      <p:sp>
        <p:nvSpPr>
          <p:cNvPr id="50" name="文本框 49"/>
          <p:cNvSpPr txBox="1"/>
          <p:nvPr/>
        </p:nvSpPr>
        <p:spPr>
          <a:xfrm>
            <a:off x="7468913" y="2746281"/>
            <a:ext cx="2880849" cy="584775"/>
          </a:xfrm>
          <a:prstGeom prst="rect">
            <a:avLst/>
          </a:prstGeom>
          <a:no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spAutoFit/>
          </a:bodyPr>
          <a:lstStyle>
            <a:defPPr>
              <a:defRPr lang="zh-CN"/>
            </a:defPPr>
            <a:lvl1pPr algn="ctr" defTabSz="914400">
              <a:defRPr sz="1400" b="1">
                <a:solidFill>
                  <a:schemeClr val="tx1">
                    <a:lumMod val="90000"/>
                    <a:lumOff val="10000"/>
                  </a:schemeClr>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r>
              <a:rPr lang="zh-CN" altLang="en-US" sz="3200" b="0" dirty="0">
                <a:solidFill>
                  <a:srgbClr val="5449A5"/>
                </a:solidFill>
                <a:cs typeface="+mn-ea"/>
                <a:sym typeface="+mn-lt"/>
              </a:rPr>
              <a:t>输入标题文字</a:t>
            </a:r>
            <a:endParaRPr lang="en-US" altLang="zh-CN" sz="3200" b="0" dirty="0">
              <a:solidFill>
                <a:srgbClr val="5449A5"/>
              </a:solidFill>
              <a:cs typeface="+mn-ea"/>
              <a:sym typeface="+mn-lt"/>
            </a:endParaRPr>
          </a:p>
        </p:txBody>
      </p:sp>
      <p:sp>
        <p:nvSpPr>
          <p:cNvPr id="51" name="文本框 50"/>
          <p:cNvSpPr txBox="1"/>
          <p:nvPr/>
        </p:nvSpPr>
        <p:spPr>
          <a:xfrm>
            <a:off x="7503928" y="5112721"/>
            <a:ext cx="4043416" cy="488403"/>
          </a:xfrm>
          <a:prstGeom prst="rect">
            <a:avLst/>
          </a:prstGeom>
          <a:noFill/>
        </p:spPr>
        <p:txBody>
          <a:bodyPr wrap="square" rtlCol="0">
            <a:spAutoFit/>
          </a:bodyPr>
          <a:lstStyle>
            <a:defPPr>
              <a:defRPr lang="zh-CN"/>
            </a:defPPr>
            <a:lvl1pPr algn="ctr">
              <a:lnSpc>
                <a:spcPct val="150000"/>
              </a:lnSpc>
              <a:defRPr sz="1200">
                <a:solidFill>
                  <a:schemeClr val="bg1">
                    <a:lumMod val="50000"/>
                  </a:schemeClr>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l">
              <a:buSzPct val="25000"/>
              <a:defRPr/>
            </a:pPr>
            <a:r>
              <a:rPr lang="en-US" altLang="zh-CN" sz="900" dirty="0">
                <a:solidFill>
                  <a:schemeClr val="tx1"/>
                </a:solidFill>
                <a:cs typeface="+mn-ea"/>
                <a:sym typeface="+mn-lt"/>
              </a:rPr>
              <a:t>Theme color makes PPT more convenient to </a:t>
            </a:r>
            <a:r>
              <a:rPr lang="en-US" altLang="zh-CN" sz="900" dirty="0" err="1">
                <a:solidFill>
                  <a:schemeClr val="tx1"/>
                </a:solidFill>
                <a:cs typeface="+mn-ea"/>
                <a:sym typeface="+mn-lt"/>
              </a:rPr>
              <a:t>change.Adjust</a:t>
            </a:r>
            <a:r>
              <a:rPr lang="en-US" altLang="zh-CN" sz="900" dirty="0">
                <a:solidFill>
                  <a:schemeClr val="tx1"/>
                </a:solidFill>
                <a:cs typeface="+mn-ea"/>
                <a:sym typeface="+mn-lt"/>
              </a:rPr>
              <a:t> the spacing to adapt to Chinese typesetting, use the reference line in PPT.</a:t>
            </a:r>
            <a:endParaRPr lang="en-US" altLang="zh-CN" sz="900" dirty="0">
              <a:solidFill>
                <a:schemeClr val="tx1"/>
              </a:solidFill>
              <a:cs typeface="+mn-ea"/>
              <a:sym typeface="+mn-lt"/>
            </a:endParaRPr>
          </a:p>
        </p:txBody>
      </p:sp>
      <p:sp>
        <p:nvSpPr>
          <p:cNvPr id="52" name="文本框 51"/>
          <p:cNvSpPr txBox="1"/>
          <p:nvPr/>
        </p:nvSpPr>
        <p:spPr>
          <a:xfrm flipH="1">
            <a:off x="6511739" y="4609660"/>
            <a:ext cx="957173" cy="954107"/>
          </a:xfrm>
          <a:prstGeom prst="rect">
            <a:avLst/>
          </a:prstGeom>
          <a:no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spAutoFit/>
          </a:bodyPr>
          <a:lstStyle>
            <a:defPPr>
              <a:defRPr lang="zh-CN"/>
            </a:defPPr>
            <a:lvl1pPr algn="ctr" defTabSz="914400">
              <a:defRPr sz="1400" b="1">
                <a:solidFill>
                  <a:schemeClr val="tx1">
                    <a:lumMod val="90000"/>
                    <a:lumOff val="10000"/>
                  </a:schemeClr>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sz="2800" b="0" dirty="0">
                <a:solidFill>
                  <a:schemeClr val="tx1"/>
                </a:solidFill>
                <a:cs typeface="+mn-ea"/>
                <a:sym typeface="+mn-lt"/>
              </a:rPr>
              <a:t>PART 04</a:t>
            </a:r>
            <a:endParaRPr lang="en-US" altLang="zh-CN" sz="2800" b="0" dirty="0">
              <a:solidFill>
                <a:schemeClr val="tx1"/>
              </a:solidFill>
              <a:cs typeface="+mn-ea"/>
              <a:sym typeface="+mn-lt"/>
            </a:endParaRPr>
          </a:p>
        </p:txBody>
      </p:sp>
      <p:sp>
        <p:nvSpPr>
          <p:cNvPr id="53" name="文本框 52"/>
          <p:cNvSpPr txBox="1"/>
          <p:nvPr/>
        </p:nvSpPr>
        <p:spPr>
          <a:xfrm>
            <a:off x="7468913" y="4580892"/>
            <a:ext cx="2880849" cy="584775"/>
          </a:xfrm>
          <a:prstGeom prst="rect">
            <a:avLst/>
          </a:prstGeom>
          <a:no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spAutoFit/>
          </a:bodyPr>
          <a:lstStyle>
            <a:defPPr>
              <a:defRPr lang="zh-CN"/>
            </a:defPPr>
            <a:lvl1pPr algn="ctr" defTabSz="914400">
              <a:defRPr sz="1400" b="1">
                <a:solidFill>
                  <a:schemeClr val="tx1">
                    <a:lumMod val="90000"/>
                    <a:lumOff val="10000"/>
                  </a:schemeClr>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r>
              <a:rPr lang="zh-CN" altLang="en-US" sz="3200" b="0" dirty="0">
                <a:solidFill>
                  <a:srgbClr val="5449A5"/>
                </a:solidFill>
                <a:cs typeface="+mn-ea"/>
                <a:sym typeface="+mn-lt"/>
              </a:rPr>
              <a:t>输入标题文字</a:t>
            </a:r>
            <a:endParaRPr lang="en-US" altLang="zh-CN" sz="3200" b="0" dirty="0">
              <a:solidFill>
                <a:srgbClr val="5449A5"/>
              </a:solidFill>
              <a:cs typeface="+mn-ea"/>
              <a:sym typeface="+mn-lt"/>
            </a:endParaRPr>
          </a:p>
        </p:txBody>
      </p:sp>
      <p:sp>
        <p:nvSpPr>
          <p:cNvPr id="7" name="TextBox 9"/>
          <p:cNvSpPr txBox="1"/>
          <p:nvPr/>
        </p:nvSpPr>
        <p:spPr>
          <a:xfrm>
            <a:off x="63731" y="38100"/>
            <a:ext cx="453651" cy="118430"/>
          </a:xfrm>
          <a:prstGeom prst="rect">
            <a:avLst/>
          </a:prstGeom>
          <a:noFill/>
        </p:spPr>
        <p:txBody>
          <a:bodyPr wrap="square" rtlCol="0">
            <a:spAutoFit/>
          </a:bodyPr>
          <a:lstStyle/>
          <a:p>
            <a:pPr>
              <a:lnSpc>
                <a:spcPct val="200000"/>
              </a:lnSpc>
            </a:pPr>
            <a:r>
              <a:rPr lang="en-US" altLang="zh-CN" sz="100" dirty="0">
                <a:solidFill>
                  <a:schemeClr val="bg1"/>
                </a:solidFill>
                <a:latin typeface="微软雅黑" panose="020B0503020204020204" pitchFamily="34" charset="-122"/>
                <a:ea typeface="微软雅黑" panose="020B0503020204020204" pitchFamily="34" charset="-122"/>
              </a:rPr>
              <a:t>PPT</a:t>
            </a:r>
            <a:r>
              <a:rPr lang="zh-CN" altLang="en-US" sz="100" dirty="0">
                <a:solidFill>
                  <a:schemeClr val="bg1"/>
                </a:solidFill>
                <a:latin typeface="微软雅黑" panose="020B0503020204020204" pitchFamily="34" charset="-122"/>
                <a:ea typeface="微软雅黑" panose="020B0503020204020204" pitchFamily="34" charset="-122"/>
              </a:rPr>
              <a:t>下载 </a:t>
            </a:r>
            <a:r>
              <a:rPr lang="en-US" altLang="zh-CN" sz="100" dirty="0">
                <a:solidFill>
                  <a:schemeClr val="bg1"/>
                </a:solidFill>
                <a:latin typeface="微软雅黑" panose="020B0503020204020204" pitchFamily="34" charset="-122"/>
                <a:ea typeface="微软雅黑" panose="020B0503020204020204" pitchFamily="34" charset="-122"/>
              </a:rPr>
              <a:t>http://www.1ppt.com/xiazai/</a:t>
            </a:r>
            <a:endParaRPr lang="en-US" altLang="zh-CN" sz="1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advTm="300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righ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500"/>
                                        <p:tgtEl>
                                          <p:spTgt spid="6"/>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42"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barn(outHorizontal)">
                                      <p:cBhvr>
                                        <p:cTn id="29" dur="500"/>
                                        <p:tgtEl>
                                          <p:spTgt spid="12"/>
                                        </p:tgtEl>
                                      </p:cBhvr>
                                    </p:animEffect>
                                  </p:childTnLst>
                                </p:cTn>
                              </p:par>
                              <p:par>
                                <p:cTn id="30" presetID="16" presetClass="entr" presetSubtype="42"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barn(outHorizontal)">
                                      <p:cBhvr>
                                        <p:cTn id="32" dur="500"/>
                                        <p:tgtEl>
                                          <p:spTgt spid="14"/>
                                        </p:tgtEl>
                                      </p:cBhvr>
                                    </p:animEffect>
                                  </p:childTnLst>
                                </p:cTn>
                              </p:par>
                              <p:par>
                                <p:cTn id="33" presetID="16" presetClass="entr" presetSubtype="42"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barn(outHorizontal)">
                                      <p:cBhvr>
                                        <p:cTn id="35" dur="500"/>
                                        <p:tgtEl>
                                          <p:spTgt spid="15"/>
                                        </p:tgtEl>
                                      </p:cBhvr>
                                    </p:animEffect>
                                  </p:childTnLst>
                                </p:cTn>
                              </p:par>
                              <p:par>
                                <p:cTn id="36" presetID="16" presetClass="entr" presetSubtype="42" fill="hold" grpId="0" nodeType="with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barn(outHorizontal)">
                                      <p:cBhvr>
                                        <p:cTn id="38" dur="500"/>
                                        <p:tgtEl>
                                          <p:spTgt spid="16"/>
                                        </p:tgtEl>
                                      </p:cBhvr>
                                    </p:animEffect>
                                  </p:childTnLst>
                                </p:cTn>
                              </p:par>
                              <p:par>
                                <p:cTn id="39" presetID="16" presetClass="entr" presetSubtype="42"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barn(outHorizontal)">
                                      <p:cBhvr>
                                        <p:cTn id="41" dur="500"/>
                                        <p:tgtEl>
                                          <p:spTgt spid="22"/>
                                        </p:tgtEl>
                                      </p:cBhvr>
                                    </p:animEffect>
                                  </p:childTnLst>
                                </p:cTn>
                              </p:par>
                              <p:par>
                                <p:cTn id="42" presetID="16" presetClass="entr" presetSubtype="42" fill="hold" grpId="0" nodeType="withEffect">
                                  <p:stCondLst>
                                    <p:cond delay="0"/>
                                  </p:stCondLst>
                                  <p:childTnLst>
                                    <p:set>
                                      <p:cBhvr>
                                        <p:cTn id="43" dur="1" fill="hold">
                                          <p:stCondLst>
                                            <p:cond delay="0"/>
                                          </p:stCondLst>
                                        </p:cTn>
                                        <p:tgtEl>
                                          <p:spTgt spid="30"/>
                                        </p:tgtEl>
                                        <p:attrNameLst>
                                          <p:attrName>style.visibility</p:attrName>
                                        </p:attrNameLst>
                                      </p:cBhvr>
                                      <p:to>
                                        <p:strVal val="visible"/>
                                      </p:to>
                                    </p:set>
                                    <p:animEffect transition="in" filter="barn(outHorizontal)">
                                      <p:cBhvr>
                                        <p:cTn id="44" dur="500"/>
                                        <p:tgtEl>
                                          <p:spTgt spid="30"/>
                                        </p:tgtEl>
                                      </p:cBhvr>
                                    </p:animEffect>
                                  </p:childTnLst>
                                </p:cTn>
                              </p:par>
                              <p:par>
                                <p:cTn id="45" presetID="16" presetClass="entr" presetSubtype="42"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Effect transition="in" filter="barn(outHorizontal)">
                                      <p:cBhvr>
                                        <p:cTn id="47" dur="500"/>
                                        <p:tgtEl>
                                          <p:spTgt spid="38"/>
                                        </p:tgtEl>
                                      </p:cBhvr>
                                    </p:animEffect>
                                  </p:childTnLst>
                                </p:cTn>
                              </p:par>
                              <p:par>
                                <p:cTn id="48" presetID="16" presetClass="entr" presetSubtype="42" fill="hold" grpId="0" nodeType="withEffect">
                                  <p:stCondLst>
                                    <p:cond delay="0"/>
                                  </p:stCondLst>
                                  <p:childTnLst>
                                    <p:set>
                                      <p:cBhvr>
                                        <p:cTn id="49" dur="1" fill="hold">
                                          <p:stCondLst>
                                            <p:cond delay="0"/>
                                          </p:stCondLst>
                                        </p:cTn>
                                        <p:tgtEl>
                                          <p:spTgt spid="45"/>
                                        </p:tgtEl>
                                        <p:attrNameLst>
                                          <p:attrName>style.visibility</p:attrName>
                                        </p:attrNameLst>
                                      </p:cBhvr>
                                      <p:to>
                                        <p:strVal val="visible"/>
                                      </p:to>
                                    </p:set>
                                    <p:animEffect transition="in" filter="barn(outHorizontal)">
                                      <p:cBhvr>
                                        <p:cTn id="50" dur="500"/>
                                        <p:tgtEl>
                                          <p:spTgt spid="45"/>
                                        </p:tgtEl>
                                      </p:cBhvr>
                                    </p:animEffect>
                                  </p:childTnLst>
                                </p:cTn>
                              </p:par>
                              <p:par>
                                <p:cTn id="51" presetID="16" presetClass="entr" presetSubtype="42" fill="hold" grpId="0" nodeType="withEffect">
                                  <p:stCondLst>
                                    <p:cond delay="0"/>
                                  </p:stCondLst>
                                  <p:childTnLst>
                                    <p:set>
                                      <p:cBhvr>
                                        <p:cTn id="52" dur="1" fill="hold">
                                          <p:stCondLst>
                                            <p:cond delay="0"/>
                                          </p:stCondLst>
                                        </p:cTn>
                                        <p:tgtEl>
                                          <p:spTgt spid="46"/>
                                        </p:tgtEl>
                                        <p:attrNameLst>
                                          <p:attrName>style.visibility</p:attrName>
                                        </p:attrNameLst>
                                      </p:cBhvr>
                                      <p:to>
                                        <p:strVal val="visible"/>
                                      </p:to>
                                    </p:set>
                                    <p:animEffect transition="in" filter="barn(outHorizontal)">
                                      <p:cBhvr>
                                        <p:cTn id="53" dur="500"/>
                                        <p:tgtEl>
                                          <p:spTgt spid="46"/>
                                        </p:tgtEl>
                                      </p:cBhvr>
                                    </p:animEffect>
                                  </p:childTnLst>
                                </p:cTn>
                              </p:par>
                              <p:par>
                                <p:cTn id="54" presetID="16" presetClass="entr" presetSubtype="42" fill="hold" grpId="0" nodeType="withEffect">
                                  <p:stCondLst>
                                    <p:cond delay="0"/>
                                  </p:stCondLst>
                                  <p:childTnLst>
                                    <p:set>
                                      <p:cBhvr>
                                        <p:cTn id="55" dur="1" fill="hold">
                                          <p:stCondLst>
                                            <p:cond delay="0"/>
                                          </p:stCondLst>
                                        </p:cTn>
                                        <p:tgtEl>
                                          <p:spTgt spid="47"/>
                                        </p:tgtEl>
                                        <p:attrNameLst>
                                          <p:attrName>style.visibility</p:attrName>
                                        </p:attrNameLst>
                                      </p:cBhvr>
                                      <p:to>
                                        <p:strVal val="visible"/>
                                      </p:to>
                                    </p:set>
                                    <p:animEffect transition="in" filter="barn(outHorizontal)">
                                      <p:cBhvr>
                                        <p:cTn id="56" dur="500"/>
                                        <p:tgtEl>
                                          <p:spTgt spid="47"/>
                                        </p:tgtEl>
                                      </p:cBhvr>
                                    </p:animEffect>
                                  </p:childTnLst>
                                </p:cTn>
                              </p:par>
                              <p:par>
                                <p:cTn id="57" presetID="16" presetClass="entr" presetSubtype="42" fill="hold" grpId="0" nodeType="with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barn(outHorizontal)">
                                      <p:cBhvr>
                                        <p:cTn id="59" dur="500"/>
                                        <p:tgtEl>
                                          <p:spTgt spid="48"/>
                                        </p:tgtEl>
                                      </p:cBhvr>
                                    </p:animEffect>
                                  </p:childTnLst>
                                </p:cTn>
                              </p:par>
                              <p:par>
                                <p:cTn id="60" presetID="16" presetClass="entr" presetSubtype="42" fill="hold" grpId="0" nodeType="withEffect">
                                  <p:stCondLst>
                                    <p:cond delay="0"/>
                                  </p:stCondLst>
                                  <p:childTnLst>
                                    <p:set>
                                      <p:cBhvr>
                                        <p:cTn id="61" dur="1" fill="hold">
                                          <p:stCondLst>
                                            <p:cond delay="0"/>
                                          </p:stCondLst>
                                        </p:cTn>
                                        <p:tgtEl>
                                          <p:spTgt spid="49"/>
                                        </p:tgtEl>
                                        <p:attrNameLst>
                                          <p:attrName>style.visibility</p:attrName>
                                        </p:attrNameLst>
                                      </p:cBhvr>
                                      <p:to>
                                        <p:strVal val="visible"/>
                                      </p:to>
                                    </p:set>
                                    <p:animEffect transition="in" filter="barn(outHorizontal)">
                                      <p:cBhvr>
                                        <p:cTn id="62" dur="500"/>
                                        <p:tgtEl>
                                          <p:spTgt spid="49"/>
                                        </p:tgtEl>
                                      </p:cBhvr>
                                    </p:animEffect>
                                  </p:childTnLst>
                                </p:cTn>
                              </p:par>
                              <p:par>
                                <p:cTn id="63" presetID="16" presetClass="entr" presetSubtype="42" fill="hold" grpId="0" nodeType="withEffect">
                                  <p:stCondLst>
                                    <p:cond delay="0"/>
                                  </p:stCondLst>
                                  <p:childTnLst>
                                    <p:set>
                                      <p:cBhvr>
                                        <p:cTn id="64" dur="1" fill="hold">
                                          <p:stCondLst>
                                            <p:cond delay="0"/>
                                          </p:stCondLst>
                                        </p:cTn>
                                        <p:tgtEl>
                                          <p:spTgt spid="50"/>
                                        </p:tgtEl>
                                        <p:attrNameLst>
                                          <p:attrName>style.visibility</p:attrName>
                                        </p:attrNameLst>
                                      </p:cBhvr>
                                      <p:to>
                                        <p:strVal val="visible"/>
                                      </p:to>
                                    </p:set>
                                    <p:animEffect transition="in" filter="barn(outHorizontal)">
                                      <p:cBhvr>
                                        <p:cTn id="65" dur="500"/>
                                        <p:tgtEl>
                                          <p:spTgt spid="50"/>
                                        </p:tgtEl>
                                      </p:cBhvr>
                                    </p:animEffect>
                                  </p:childTnLst>
                                </p:cTn>
                              </p:par>
                              <p:par>
                                <p:cTn id="66" presetID="16" presetClass="entr" presetSubtype="42" fill="hold" grpId="0" nodeType="withEffect">
                                  <p:stCondLst>
                                    <p:cond delay="0"/>
                                  </p:stCondLst>
                                  <p:childTnLst>
                                    <p:set>
                                      <p:cBhvr>
                                        <p:cTn id="67" dur="1" fill="hold">
                                          <p:stCondLst>
                                            <p:cond delay="0"/>
                                          </p:stCondLst>
                                        </p:cTn>
                                        <p:tgtEl>
                                          <p:spTgt spid="51"/>
                                        </p:tgtEl>
                                        <p:attrNameLst>
                                          <p:attrName>style.visibility</p:attrName>
                                        </p:attrNameLst>
                                      </p:cBhvr>
                                      <p:to>
                                        <p:strVal val="visible"/>
                                      </p:to>
                                    </p:set>
                                    <p:animEffect transition="in" filter="barn(outHorizontal)">
                                      <p:cBhvr>
                                        <p:cTn id="68" dur="500"/>
                                        <p:tgtEl>
                                          <p:spTgt spid="51"/>
                                        </p:tgtEl>
                                      </p:cBhvr>
                                    </p:animEffect>
                                  </p:childTnLst>
                                </p:cTn>
                              </p:par>
                              <p:par>
                                <p:cTn id="69" presetID="16" presetClass="entr" presetSubtype="42" fill="hold" grpId="0" nodeType="withEffect">
                                  <p:stCondLst>
                                    <p:cond delay="0"/>
                                  </p:stCondLst>
                                  <p:childTnLst>
                                    <p:set>
                                      <p:cBhvr>
                                        <p:cTn id="70" dur="1" fill="hold">
                                          <p:stCondLst>
                                            <p:cond delay="0"/>
                                          </p:stCondLst>
                                        </p:cTn>
                                        <p:tgtEl>
                                          <p:spTgt spid="52"/>
                                        </p:tgtEl>
                                        <p:attrNameLst>
                                          <p:attrName>style.visibility</p:attrName>
                                        </p:attrNameLst>
                                      </p:cBhvr>
                                      <p:to>
                                        <p:strVal val="visible"/>
                                      </p:to>
                                    </p:set>
                                    <p:animEffect transition="in" filter="barn(outHorizontal)">
                                      <p:cBhvr>
                                        <p:cTn id="71" dur="500"/>
                                        <p:tgtEl>
                                          <p:spTgt spid="52"/>
                                        </p:tgtEl>
                                      </p:cBhvr>
                                    </p:animEffect>
                                  </p:childTnLst>
                                </p:cTn>
                              </p:par>
                              <p:par>
                                <p:cTn id="72" presetID="16" presetClass="entr" presetSubtype="42" fill="hold" grpId="0" nodeType="withEffect">
                                  <p:stCondLst>
                                    <p:cond delay="0"/>
                                  </p:stCondLst>
                                  <p:childTnLst>
                                    <p:set>
                                      <p:cBhvr>
                                        <p:cTn id="73" dur="1" fill="hold">
                                          <p:stCondLst>
                                            <p:cond delay="0"/>
                                          </p:stCondLst>
                                        </p:cTn>
                                        <p:tgtEl>
                                          <p:spTgt spid="53"/>
                                        </p:tgtEl>
                                        <p:attrNameLst>
                                          <p:attrName>style.visibility</p:attrName>
                                        </p:attrNameLst>
                                      </p:cBhvr>
                                      <p:to>
                                        <p:strVal val="visible"/>
                                      </p:to>
                                    </p:set>
                                    <p:animEffect transition="in" filter="barn(outHorizontal)">
                                      <p:cBhvr>
                                        <p:cTn id="74"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8" grpId="0"/>
      <p:bldP spid="9" grpId="0"/>
      <p:bldP spid="12" grpId="0" animBg="1"/>
      <p:bldP spid="14" grpId="0"/>
      <p:bldP spid="15" grpId="0"/>
      <p:bldP spid="16" grpId="0"/>
      <p:bldP spid="22" grpId="0" animBg="1"/>
      <p:bldP spid="30" grpId="0" animBg="1"/>
      <p:bldP spid="38" grpId="0" animBg="1"/>
      <p:bldP spid="45" grpId="0"/>
      <p:bldP spid="46" grpId="0"/>
      <p:bldP spid="47" grpId="0"/>
      <p:bldP spid="48" grpId="0"/>
      <p:bldP spid="49" grpId="0"/>
      <p:bldP spid="50" grpId="0"/>
      <p:bldP spid="51" grpId="0"/>
      <p:bldP spid="52" grpId="0"/>
      <p:bldP spid="5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ïsļíḍé"/>
          <p:cNvGrpSpPr/>
          <p:nvPr/>
        </p:nvGrpSpPr>
        <p:grpSpPr>
          <a:xfrm>
            <a:off x="815872" y="2450002"/>
            <a:ext cx="7600947" cy="3077876"/>
            <a:chOff x="2495551" y="2637769"/>
            <a:chExt cx="7600947" cy="3077876"/>
          </a:xfrm>
        </p:grpSpPr>
        <p:sp>
          <p:nvSpPr>
            <p:cNvPr id="10" name="î$1íďé"/>
            <p:cNvSpPr txBox="1"/>
            <p:nvPr/>
          </p:nvSpPr>
          <p:spPr>
            <a:xfrm flipH="1">
              <a:off x="2495551" y="2637769"/>
              <a:ext cx="7600947" cy="62882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400" dirty="0">
                  <a:solidFill>
                    <a:prstClr val="black">
                      <a:lumMod val="75000"/>
                      <a:lumOff val="25000"/>
                    </a:prstClr>
                  </a:solidFill>
                  <a:cs typeface="+mn-ea"/>
                  <a:sym typeface="+mn-lt"/>
                </a:rPr>
                <a:t>点击输入标题点击输入相关标题。点击输入标题。点击输入标题。点击输入标题点击输入相关标题。点击输入标题。点击输入标题。点击输入标题点击输入相关标题。输入标题。</a:t>
              </a:r>
              <a:endParaRPr lang="en-US" altLang="zh-CN" sz="1400" dirty="0">
                <a:solidFill>
                  <a:prstClr val="black">
                    <a:lumMod val="75000"/>
                    <a:lumOff val="25000"/>
                  </a:prstClr>
                </a:solidFill>
                <a:cs typeface="+mn-ea"/>
                <a:sym typeface="+mn-lt"/>
              </a:endParaRPr>
            </a:p>
          </p:txBody>
        </p:sp>
        <p:sp>
          <p:nvSpPr>
            <p:cNvPr id="11" name="iṡľïďé"/>
            <p:cNvSpPr/>
            <p:nvPr/>
          </p:nvSpPr>
          <p:spPr>
            <a:xfrm>
              <a:off x="2495551" y="3507185"/>
              <a:ext cx="7600947" cy="525465"/>
            </a:xfrm>
            <a:prstGeom prst="roundRect">
              <a:avLst>
                <a:gd name="adj" fmla="val 50000"/>
              </a:avLst>
            </a:prstGeom>
            <a:solidFill>
              <a:srgbClr val="5449A5">
                <a:alpha val="10000"/>
              </a:srgbClr>
            </a:solidFill>
            <a:ln w="6350">
              <a:solidFill>
                <a:srgbClr val="5449A5"/>
              </a:solidFill>
            </a:ln>
            <a:effectLst/>
          </p:spPr>
          <p:txBody>
            <a:bodyPr vert="horz" lIns="90000" tIns="46800" rIns="90000" bIns="46800" rtlCol="0" anchor="ctr" anchorCtr="0">
              <a:normAutofit/>
            </a:bodyPr>
            <a:lstStyle/>
            <a:p>
              <a:pPr lvl="0">
                <a:lnSpc>
                  <a:spcPct val="130000"/>
                </a:lnSpc>
              </a:pPr>
              <a:r>
                <a:rPr lang="zh-CN" altLang="en-US" sz="1400" dirty="0">
                  <a:solidFill>
                    <a:prstClr val="black">
                      <a:lumMod val="75000"/>
                      <a:lumOff val="25000"/>
                    </a:prstClr>
                  </a:solidFill>
                  <a:cs typeface="+mn-ea"/>
                  <a:sym typeface="+mn-lt"/>
                </a:rPr>
                <a:t>点击输入标题点击输入相关标题。点击输入标题。点击输入标题。</a:t>
              </a:r>
              <a:endParaRPr lang="en-US" altLang="zh-CN" sz="1400" dirty="0">
                <a:solidFill>
                  <a:prstClr val="black">
                    <a:lumMod val="75000"/>
                    <a:lumOff val="25000"/>
                  </a:prstClr>
                </a:solidFill>
                <a:cs typeface="+mn-ea"/>
                <a:sym typeface="+mn-lt"/>
              </a:endParaRPr>
            </a:p>
          </p:txBody>
        </p:sp>
        <p:sp>
          <p:nvSpPr>
            <p:cNvPr id="12" name="iṧ1ïḓé"/>
            <p:cNvSpPr/>
            <p:nvPr/>
          </p:nvSpPr>
          <p:spPr>
            <a:xfrm>
              <a:off x="9283127" y="3436089"/>
              <a:ext cx="667656" cy="667656"/>
            </a:xfrm>
            <a:prstGeom prst="ellipse">
              <a:avLst/>
            </a:prstGeom>
            <a:solidFill>
              <a:srgbClr val="5449A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3765">
                <a:buSzPct val="25000"/>
              </a:pPr>
              <a:r>
                <a:rPr lang="en-GB" sz="1600" b="1" dirty="0">
                  <a:solidFill>
                    <a:schemeClr val="bg1"/>
                  </a:solidFill>
                  <a:cs typeface="+mn-ea"/>
                  <a:sym typeface="+mn-lt"/>
                </a:rPr>
                <a:t>1</a:t>
              </a:r>
              <a:endParaRPr lang="en-GB" sz="1600" b="1" dirty="0">
                <a:solidFill>
                  <a:schemeClr val="bg1"/>
                </a:solidFill>
                <a:cs typeface="+mn-ea"/>
                <a:sym typeface="+mn-lt"/>
              </a:endParaRPr>
            </a:p>
          </p:txBody>
        </p:sp>
        <p:sp>
          <p:nvSpPr>
            <p:cNvPr id="13" name="îṡḻiḍê"/>
            <p:cNvSpPr/>
            <p:nvPr/>
          </p:nvSpPr>
          <p:spPr>
            <a:xfrm>
              <a:off x="2495551" y="4313135"/>
              <a:ext cx="7600947" cy="525465"/>
            </a:xfrm>
            <a:prstGeom prst="roundRect">
              <a:avLst>
                <a:gd name="adj" fmla="val 50000"/>
              </a:avLst>
            </a:prstGeom>
            <a:solidFill>
              <a:srgbClr val="D9D9D9">
                <a:alpha val="10000"/>
              </a:srgbClr>
            </a:solidFill>
            <a:ln w="6350">
              <a:solidFill>
                <a:srgbClr val="D9D9D9"/>
              </a:solidFill>
            </a:ln>
            <a:effectLst/>
          </p:spPr>
          <p:txBody>
            <a:bodyPr vert="horz" lIns="90000" tIns="46800" rIns="90000" bIns="46800" rtlCol="0" anchor="ctr" anchorCtr="0">
              <a:normAutofit/>
            </a:bodyPr>
            <a:lstStyle/>
            <a:p>
              <a:pPr lvl="0">
                <a:lnSpc>
                  <a:spcPct val="130000"/>
                </a:lnSpc>
              </a:pPr>
              <a:r>
                <a:rPr lang="zh-CN" altLang="en-US" sz="1400" dirty="0">
                  <a:solidFill>
                    <a:prstClr val="black">
                      <a:lumMod val="75000"/>
                      <a:lumOff val="25000"/>
                    </a:prstClr>
                  </a:solidFill>
                  <a:cs typeface="+mn-ea"/>
                  <a:sym typeface="+mn-lt"/>
                </a:rPr>
                <a:t>点击输入标题点击输入相关标题。点击输入标题。点击输入标题。</a:t>
              </a:r>
              <a:endParaRPr lang="en-US" altLang="zh-CN" sz="1400" dirty="0">
                <a:solidFill>
                  <a:prstClr val="black">
                    <a:lumMod val="75000"/>
                    <a:lumOff val="25000"/>
                  </a:prstClr>
                </a:solidFill>
                <a:cs typeface="+mn-ea"/>
                <a:sym typeface="+mn-lt"/>
              </a:endParaRPr>
            </a:p>
          </p:txBody>
        </p:sp>
        <p:sp>
          <p:nvSpPr>
            <p:cNvPr id="14" name="îśľíḑè"/>
            <p:cNvSpPr/>
            <p:nvPr/>
          </p:nvSpPr>
          <p:spPr>
            <a:xfrm>
              <a:off x="9283127" y="4242039"/>
              <a:ext cx="667656" cy="667656"/>
            </a:xfrm>
            <a:prstGeom prst="ellipse">
              <a:avLst/>
            </a:prstGeom>
            <a:solidFill>
              <a:srgbClr val="D9D9D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3765">
                <a:buSzPct val="25000"/>
              </a:pPr>
              <a:r>
                <a:rPr lang="en-GB" sz="1600" b="1" dirty="0">
                  <a:solidFill>
                    <a:schemeClr val="bg1"/>
                  </a:solidFill>
                  <a:cs typeface="+mn-ea"/>
                  <a:sym typeface="+mn-lt"/>
                </a:rPr>
                <a:t>2</a:t>
              </a:r>
              <a:endParaRPr lang="en-GB" sz="1600" b="1" dirty="0">
                <a:solidFill>
                  <a:schemeClr val="bg1"/>
                </a:solidFill>
                <a:cs typeface="+mn-ea"/>
                <a:sym typeface="+mn-lt"/>
              </a:endParaRPr>
            </a:p>
          </p:txBody>
        </p:sp>
        <p:sp>
          <p:nvSpPr>
            <p:cNvPr id="15" name="îSḻiḓe"/>
            <p:cNvSpPr/>
            <p:nvPr/>
          </p:nvSpPr>
          <p:spPr>
            <a:xfrm>
              <a:off x="2495551" y="5119085"/>
              <a:ext cx="7600947" cy="525465"/>
            </a:xfrm>
            <a:prstGeom prst="roundRect">
              <a:avLst>
                <a:gd name="adj" fmla="val 50000"/>
              </a:avLst>
            </a:prstGeom>
            <a:solidFill>
              <a:srgbClr val="5449A5">
                <a:alpha val="10000"/>
              </a:srgbClr>
            </a:solidFill>
            <a:ln w="6350">
              <a:solidFill>
                <a:srgbClr val="5449A5"/>
              </a:solidFill>
            </a:ln>
            <a:effectLst/>
          </p:spPr>
          <p:txBody>
            <a:bodyPr vert="horz" lIns="90000" tIns="46800" rIns="90000" bIns="46800" rtlCol="0" anchor="ctr" anchorCtr="0">
              <a:normAutofit/>
            </a:bodyPr>
            <a:lstStyle/>
            <a:p>
              <a:pPr lvl="0">
                <a:lnSpc>
                  <a:spcPct val="130000"/>
                </a:lnSpc>
              </a:pPr>
              <a:r>
                <a:rPr lang="zh-CN" altLang="en-US" sz="1400" dirty="0">
                  <a:solidFill>
                    <a:prstClr val="black">
                      <a:lumMod val="75000"/>
                      <a:lumOff val="25000"/>
                    </a:prstClr>
                  </a:solidFill>
                  <a:cs typeface="+mn-ea"/>
                  <a:sym typeface="+mn-lt"/>
                </a:rPr>
                <a:t>点击输入标题点击输入相关标题。点击输入标题。点击输入标题。</a:t>
              </a:r>
              <a:endParaRPr lang="en-US" altLang="zh-CN" sz="1400" dirty="0">
                <a:solidFill>
                  <a:prstClr val="black">
                    <a:lumMod val="75000"/>
                    <a:lumOff val="25000"/>
                  </a:prstClr>
                </a:solidFill>
                <a:cs typeface="+mn-ea"/>
                <a:sym typeface="+mn-lt"/>
              </a:endParaRPr>
            </a:p>
          </p:txBody>
        </p:sp>
        <p:sp>
          <p:nvSpPr>
            <p:cNvPr id="16" name="ï$ļïdê"/>
            <p:cNvSpPr/>
            <p:nvPr/>
          </p:nvSpPr>
          <p:spPr>
            <a:xfrm>
              <a:off x="9283127" y="5047989"/>
              <a:ext cx="667656" cy="667656"/>
            </a:xfrm>
            <a:prstGeom prst="ellipse">
              <a:avLst/>
            </a:prstGeom>
            <a:solidFill>
              <a:srgbClr val="5449A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3765">
                <a:buSzPct val="25000"/>
              </a:pPr>
              <a:r>
                <a:rPr lang="en-GB" sz="1600" b="1" dirty="0">
                  <a:solidFill>
                    <a:schemeClr val="bg1"/>
                  </a:solidFill>
                  <a:cs typeface="+mn-ea"/>
                  <a:sym typeface="+mn-lt"/>
                </a:rPr>
                <a:t>3</a:t>
              </a:r>
              <a:endParaRPr lang="en-GB" sz="1600" b="1" dirty="0">
                <a:solidFill>
                  <a:schemeClr val="bg1"/>
                </a:solidFill>
                <a:cs typeface="+mn-ea"/>
                <a:sym typeface="+mn-lt"/>
              </a:endParaRPr>
            </a:p>
          </p:txBody>
        </p:sp>
      </p:grpSp>
      <p:sp>
        <p:nvSpPr>
          <p:cNvPr id="17" name="ísḷiďê"/>
          <p:cNvSpPr>
            <a:spLocks noGrp="1"/>
          </p:cNvSpPr>
          <p:nvPr>
            <p:ph type="title" idx="4294967295"/>
          </p:nvPr>
        </p:nvSpPr>
        <p:spPr>
          <a:xfrm>
            <a:off x="815872" y="1845090"/>
            <a:ext cx="4172878" cy="425986"/>
          </a:xfrm>
          <a:prstGeom prst="rect">
            <a:avLst/>
          </a:prstGeom>
        </p:spPr>
        <p:txBody>
          <a:bodyPr>
            <a:normAutofit/>
          </a:bodyPr>
          <a:lstStyle/>
          <a:p>
            <a:pPr lvl="0">
              <a:lnSpc>
                <a:spcPct val="100000"/>
              </a:lnSpc>
              <a:spcBef>
                <a:spcPts val="0"/>
              </a:spcBef>
              <a:defRPr/>
            </a:pPr>
            <a:r>
              <a:rPr lang="zh-CN" altLang="en-US" sz="2000" b="1" cap="all" dirty="0">
                <a:solidFill>
                  <a:prstClr val="black">
                    <a:lumMod val="75000"/>
                    <a:lumOff val="25000"/>
                  </a:prstClr>
                </a:solidFill>
                <a:latin typeface="+mn-lt"/>
                <a:ea typeface="+mn-ea"/>
                <a:cs typeface="+mn-ea"/>
                <a:sym typeface="+mn-lt"/>
              </a:rPr>
              <a:t>请您在此处输入相关小标题</a:t>
            </a:r>
            <a:endParaRPr lang="zh-CN" altLang="en-US" sz="2000" b="1" cap="all" dirty="0">
              <a:solidFill>
                <a:prstClr val="black">
                  <a:lumMod val="75000"/>
                  <a:lumOff val="25000"/>
                </a:prstClr>
              </a:solidFill>
              <a:latin typeface="+mn-lt"/>
              <a:ea typeface="+mn-ea"/>
              <a:cs typeface="+mn-ea"/>
              <a:sym typeface="+mn-lt"/>
            </a:endParaRPr>
          </a:p>
        </p:txBody>
      </p:sp>
      <p:pic>
        <p:nvPicPr>
          <p:cNvPr id="18" name="图片 17"/>
          <p:cNvPicPr>
            <a:picLocks noChangeAspect="1"/>
          </p:cNvPicPr>
          <p:nvPr/>
        </p:nvPicPr>
        <p:blipFill rotWithShape="1">
          <a:blip r:embed="rId1" cstate="screen"/>
          <a:srcRect/>
          <a:stretch>
            <a:fillRect/>
          </a:stretch>
        </p:blipFill>
        <p:spPr>
          <a:xfrm>
            <a:off x="8743081" y="1770743"/>
            <a:ext cx="2529454" cy="3892694"/>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advTm="3000">
        <p14:prism isInverted="1"/>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 presetClass="entr" presetSubtype="1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checkerboard(across)">
                                      <p:cBhvr>
                                        <p:cTn id="13" dur="500"/>
                                        <p:tgtEl>
                                          <p:spTgt spid="9"/>
                                        </p:tgtEl>
                                      </p:cBhvr>
                                    </p:animEffect>
                                  </p:childTnLst>
                                </p:cTn>
                              </p:par>
                              <p:par>
                                <p:cTn id="14" presetID="5" presetClass="entr" presetSubtype="10"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checkerboard(across)">
                                      <p:cBhvr>
                                        <p:cTn id="1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AutoShape 5"/>
          <p:cNvSpPr/>
          <p:nvPr/>
        </p:nvSpPr>
        <p:spPr bwMode="auto">
          <a:xfrm>
            <a:off x="1219200" y="3061970"/>
            <a:ext cx="2362835" cy="84518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846" y="0"/>
                </a:moveTo>
                <a:lnTo>
                  <a:pt x="2625" y="4984"/>
                </a:lnTo>
                <a:lnTo>
                  <a:pt x="305" y="4984"/>
                </a:lnTo>
                <a:cubicBezTo>
                  <a:pt x="136" y="4984"/>
                  <a:pt x="0" y="5356"/>
                  <a:pt x="0" y="5815"/>
                </a:cubicBezTo>
                <a:lnTo>
                  <a:pt x="0" y="20769"/>
                </a:lnTo>
                <a:cubicBezTo>
                  <a:pt x="0" y="21228"/>
                  <a:pt x="136" y="21599"/>
                  <a:pt x="305" y="21599"/>
                </a:cubicBezTo>
                <a:lnTo>
                  <a:pt x="21294" y="21599"/>
                </a:lnTo>
                <a:cubicBezTo>
                  <a:pt x="21463" y="21599"/>
                  <a:pt x="21599" y="21228"/>
                  <a:pt x="21599" y="20769"/>
                </a:cubicBezTo>
                <a:lnTo>
                  <a:pt x="21599" y="5815"/>
                </a:lnTo>
                <a:cubicBezTo>
                  <a:pt x="21600" y="5356"/>
                  <a:pt x="21463" y="4984"/>
                  <a:pt x="21294" y="4984"/>
                </a:cubicBezTo>
                <a:lnTo>
                  <a:pt x="5068" y="4984"/>
                </a:lnTo>
                <a:lnTo>
                  <a:pt x="3846" y="0"/>
                </a:lnTo>
                <a:close/>
              </a:path>
            </a:pathLst>
          </a:custGeom>
          <a:solidFill>
            <a:schemeClr val="accent1"/>
          </a:solidFill>
          <a:ln>
            <a:noFill/>
          </a:ln>
        </p:spPr>
        <p:txBody>
          <a:bodyPr lIns="0" tIns="0" rIns="0" bIns="0" anchor="ctr"/>
          <a:lstStyle/>
          <a:p>
            <a:endParaRPr lang="zh-CN" altLang="en-US" sz="2000" dirty="0">
              <a:cs typeface="+mn-ea"/>
              <a:sym typeface="+mn-lt"/>
            </a:endParaRPr>
          </a:p>
        </p:txBody>
      </p:sp>
      <p:grpSp>
        <p:nvGrpSpPr>
          <p:cNvPr id="26" name="Group 6"/>
          <p:cNvGrpSpPr/>
          <p:nvPr/>
        </p:nvGrpSpPr>
        <p:grpSpPr bwMode="auto">
          <a:xfrm>
            <a:off x="1167767" y="1974166"/>
            <a:ext cx="910341" cy="910513"/>
            <a:chOff x="0" y="0"/>
            <a:chExt cx="1591420" cy="1591420"/>
          </a:xfrm>
          <a:solidFill>
            <a:srgbClr val="669C78"/>
          </a:solidFill>
        </p:grpSpPr>
        <p:sp>
          <p:nvSpPr>
            <p:cNvPr id="27" name="AutoShape 7"/>
            <p:cNvSpPr/>
            <p:nvPr/>
          </p:nvSpPr>
          <p:spPr bwMode="auto">
            <a:xfrm>
              <a:off x="0" y="0"/>
              <a:ext cx="1591420" cy="1591420"/>
            </a:xfrm>
            <a:custGeom>
              <a:avLst/>
              <a:gdLst>
                <a:gd name="T0" fmla="*/ 795670 w 19679"/>
                <a:gd name="T1" fmla="*/ 873385 h 19679"/>
                <a:gd name="T2" fmla="*/ 795670 w 19679"/>
                <a:gd name="T3" fmla="*/ 873385 h 19679"/>
                <a:gd name="T4" fmla="*/ 795670 w 19679"/>
                <a:gd name="T5" fmla="*/ 873385 h 19679"/>
                <a:gd name="T6" fmla="*/ 795670 w 19679"/>
                <a:gd name="T7" fmla="*/ 87338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accent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2000" dirty="0">
                <a:solidFill>
                  <a:schemeClr val="bg1"/>
                </a:solidFill>
                <a:cs typeface="+mn-ea"/>
                <a:sym typeface="+mn-lt"/>
              </a:endParaRPr>
            </a:p>
          </p:txBody>
        </p:sp>
        <p:sp>
          <p:nvSpPr>
            <p:cNvPr id="28" name="AutoShape 8"/>
            <p:cNvSpPr/>
            <p:nvPr/>
          </p:nvSpPr>
          <p:spPr bwMode="auto">
            <a:xfrm>
              <a:off x="0" y="547945"/>
              <a:ext cx="1591420" cy="4955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20000"/>
                </a:lnSpc>
              </a:pPr>
              <a:r>
                <a:rPr lang="en-US" sz="2000" b="0" dirty="0">
                  <a:solidFill>
                    <a:schemeClr val="bg1"/>
                  </a:solidFill>
                  <a:latin typeface="+mn-lt"/>
                  <a:ea typeface="+mn-ea"/>
                  <a:cs typeface="+mn-ea"/>
                  <a:sym typeface="+mn-lt"/>
                </a:rPr>
                <a:t>01</a:t>
              </a:r>
              <a:endParaRPr lang="en-US" sz="2000" b="0" dirty="0">
                <a:solidFill>
                  <a:schemeClr val="bg1"/>
                </a:solidFill>
                <a:latin typeface="+mn-lt"/>
                <a:ea typeface="+mn-ea"/>
                <a:cs typeface="+mn-ea"/>
                <a:sym typeface="+mn-lt"/>
              </a:endParaRPr>
            </a:p>
          </p:txBody>
        </p:sp>
      </p:grpSp>
      <p:sp>
        <p:nvSpPr>
          <p:cNvPr id="29" name="AutoShape 9"/>
          <p:cNvSpPr/>
          <p:nvPr/>
        </p:nvSpPr>
        <p:spPr bwMode="auto">
          <a:xfrm>
            <a:off x="1717675" y="3490595"/>
            <a:ext cx="1483360" cy="2457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defTabSz="335280" eaLnBrk="1"/>
            <a:r>
              <a:rPr lang="zh-CN" altLang="en-US" sz="1600" b="0" dirty="0">
                <a:latin typeface="+mn-lt"/>
                <a:ea typeface="+mn-ea"/>
                <a:cs typeface="+mn-ea"/>
                <a:sym typeface="+mn-lt"/>
              </a:rPr>
              <a:t>请替换文字内容</a:t>
            </a:r>
            <a:endParaRPr lang="zh-CN" altLang="en-US" sz="1600" b="0" dirty="0">
              <a:latin typeface="+mn-lt"/>
              <a:ea typeface="+mn-ea"/>
              <a:cs typeface="+mn-ea"/>
              <a:sym typeface="+mn-lt"/>
            </a:endParaRPr>
          </a:p>
        </p:txBody>
      </p:sp>
      <p:sp>
        <p:nvSpPr>
          <p:cNvPr id="30" name="AutoShape 10"/>
          <p:cNvSpPr/>
          <p:nvPr/>
        </p:nvSpPr>
        <p:spPr bwMode="auto">
          <a:xfrm>
            <a:off x="3777413" y="3260430"/>
            <a:ext cx="2245777" cy="826044"/>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05" y="0"/>
                </a:moveTo>
                <a:cubicBezTo>
                  <a:pt x="136" y="0"/>
                  <a:pt x="0" y="371"/>
                  <a:pt x="0" y="830"/>
                </a:cubicBezTo>
                <a:lnTo>
                  <a:pt x="0" y="15784"/>
                </a:lnTo>
                <a:cubicBezTo>
                  <a:pt x="0" y="16243"/>
                  <a:pt x="136" y="16615"/>
                  <a:pt x="305" y="16615"/>
                </a:cubicBezTo>
                <a:lnTo>
                  <a:pt x="2627" y="16615"/>
                </a:lnTo>
                <a:lnTo>
                  <a:pt x="3849" y="21599"/>
                </a:lnTo>
                <a:lnTo>
                  <a:pt x="5072" y="16615"/>
                </a:lnTo>
                <a:lnTo>
                  <a:pt x="21294" y="16615"/>
                </a:lnTo>
                <a:cubicBezTo>
                  <a:pt x="21463" y="16615"/>
                  <a:pt x="21599" y="16243"/>
                  <a:pt x="21599" y="15784"/>
                </a:cubicBezTo>
                <a:lnTo>
                  <a:pt x="21599" y="830"/>
                </a:lnTo>
                <a:cubicBezTo>
                  <a:pt x="21600" y="371"/>
                  <a:pt x="21463" y="0"/>
                  <a:pt x="21294" y="0"/>
                </a:cubicBezTo>
                <a:lnTo>
                  <a:pt x="305" y="0"/>
                </a:lnTo>
                <a:close/>
              </a:path>
            </a:pathLst>
          </a:custGeom>
          <a:solidFill>
            <a:schemeClr val="accent2"/>
          </a:solidFill>
          <a:ln>
            <a:noFill/>
          </a:ln>
        </p:spPr>
        <p:txBody>
          <a:bodyPr lIns="0" tIns="0" rIns="0" bIns="0" anchor="ctr"/>
          <a:lstStyle/>
          <a:p>
            <a:endParaRPr lang="zh-CN" altLang="en-US" sz="2000" dirty="0">
              <a:cs typeface="+mn-ea"/>
              <a:sym typeface="+mn-lt"/>
            </a:endParaRPr>
          </a:p>
        </p:txBody>
      </p:sp>
      <p:grpSp>
        <p:nvGrpSpPr>
          <p:cNvPr id="31" name="Group 11"/>
          <p:cNvGrpSpPr/>
          <p:nvPr/>
        </p:nvGrpSpPr>
        <p:grpSpPr bwMode="auto">
          <a:xfrm>
            <a:off x="3799205" y="4357370"/>
            <a:ext cx="955675" cy="956945"/>
            <a:chOff x="0" y="0"/>
            <a:chExt cx="1591420" cy="1591420"/>
          </a:xfrm>
          <a:solidFill>
            <a:srgbClr val="669C78"/>
          </a:solidFill>
        </p:grpSpPr>
        <p:sp>
          <p:nvSpPr>
            <p:cNvPr id="32" name="AutoShape 12"/>
            <p:cNvSpPr/>
            <p:nvPr/>
          </p:nvSpPr>
          <p:spPr bwMode="auto">
            <a:xfrm>
              <a:off x="0" y="0"/>
              <a:ext cx="1591420" cy="1591420"/>
            </a:xfrm>
            <a:custGeom>
              <a:avLst/>
              <a:gdLst>
                <a:gd name="T0" fmla="*/ 795670 w 19679"/>
                <a:gd name="T1" fmla="*/ 873385 h 19679"/>
                <a:gd name="T2" fmla="*/ 795670 w 19679"/>
                <a:gd name="T3" fmla="*/ 873385 h 19679"/>
                <a:gd name="T4" fmla="*/ 795670 w 19679"/>
                <a:gd name="T5" fmla="*/ 873385 h 19679"/>
                <a:gd name="T6" fmla="*/ 795670 w 19679"/>
                <a:gd name="T7" fmla="*/ 87338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accent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2000" dirty="0">
                <a:solidFill>
                  <a:schemeClr val="bg1"/>
                </a:solidFill>
                <a:cs typeface="+mn-ea"/>
                <a:sym typeface="+mn-lt"/>
              </a:endParaRPr>
            </a:p>
          </p:txBody>
        </p:sp>
        <p:sp>
          <p:nvSpPr>
            <p:cNvPr id="33" name="AutoShape 13"/>
            <p:cNvSpPr/>
            <p:nvPr/>
          </p:nvSpPr>
          <p:spPr bwMode="auto">
            <a:xfrm>
              <a:off x="0" y="553745"/>
              <a:ext cx="1591420" cy="4839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p>
              <a:pPr algn="ctr">
                <a:lnSpc>
                  <a:spcPct val="120000"/>
                </a:lnSpc>
                <a:defRPr/>
              </a:pPr>
              <a:r>
                <a:rPr lang="en-US" sz="2000" dirty="0">
                  <a:solidFill>
                    <a:schemeClr val="bg1"/>
                  </a:solidFill>
                  <a:cs typeface="+mn-ea"/>
                  <a:sym typeface="+mn-lt"/>
                </a:rPr>
                <a:t>03</a:t>
              </a:r>
              <a:endParaRPr lang="en-US" altLang="es-ES" sz="2000" dirty="0">
                <a:solidFill>
                  <a:schemeClr val="bg1"/>
                </a:solidFill>
                <a:cs typeface="+mn-ea"/>
                <a:sym typeface="+mn-lt"/>
              </a:endParaRPr>
            </a:p>
          </p:txBody>
        </p:sp>
      </p:grpSp>
      <p:sp>
        <p:nvSpPr>
          <p:cNvPr id="34" name="AutoShape 14"/>
          <p:cNvSpPr/>
          <p:nvPr/>
        </p:nvSpPr>
        <p:spPr bwMode="auto">
          <a:xfrm>
            <a:off x="4166870" y="3446145"/>
            <a:ext cx="1576070" cy="2457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defTabSz="335280" eaLnBrk="1"/>
            <a:r>
              <a:rPr lang="zh-CN" altLang="en-US" sz="1600" b="0" dirty="0">
                <a:latin typeface="+mn-lt"/>
                <a:ea typeface="+mn-ea"/>
                <a:cs typeface="+mn-ea"/>
                <a:sym typeface="+mn-lt"/>
              </a:rPr>
              <a:t>请替换文字内容</a:t>
            </a:r>
            <a:endParaRPr lang="zh-CN" altLang="en-US" sz="1600" b="0" dirty="0">
              <a:latin typeface="+mn-lt"/>
              <a:ea typeface="+mn-ea"/>
              <a:cs typeface="+mn-ea"/>
              <a:sym typeface="+mn-lt"/>
            </a:endParaRPr>
          </a:p>
        </p:txBody>
      </p:sp>
      <p:sp>
        <p:nvSpPr>
          <p:cNvPr id="35" name="AutoShape 15"/>
          <p:cNvSpPr/>
          <p:nvPr/>
        </p:nvSpPr>
        <p:spPr bwMode="auto">
          <a:xfrm>
            <a:off x="6344920" y="3099435"/>
            <a:ext cx="2250440" cy="805180"/>
          </a:xfrm>
          <a:custGeom>
            <a:avLst/>
            <a:gdLst>
              <a:gd name="T0" fmla="*/ 2243931 w 21600"/>
              <a:gd name="T1" fmla="*/ 825500 h 21600"/>
              <a:gd name="T2" fmla="*/ 2243931 w 21600"/>
              <a:gd name="T3" fmla="*/ 825500 h 21600"/>
              <a:gd name="T4" fmla="*/ 2243931 w 21600"/>
              <a:gd name="T5" fmla="*/ 825500 h 21600"/>
              <a:gd name="T6" fmla="*/ 2243931 w 21600"/>
              <a:gd name="T7" fmla="*/ 8255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846" y="0"/>
                </a:moveTo>
                <a:lnTo>
                  <a:pt x="2625" y="4984"/>
                </a:lnTo>
                <a:lnTo>
                  <a:pt x="305" y="4984"/>
                </a:lnTo>
                <a:cubicBezTo>
                  <a:pt x="136" y="4984"/>
                  <a:pt x="0" y="5356"/>
                  <a:pt x="0" y="5815"/>
                </a:cubicBezTo>
                <a:lnTo>
                  <a:pt x="0" y="20769"/>
                </a:lnTo>
                <a:cubicBezTo>
                  <a:pt x="0" y="21228"/>
                  <a:pt x="136" y="21599"/>
                  <a:pt x="305" y="21599"/>
                </a:cubicBezTo>
                <a:lnTo>
                  <a:pt x="21294" y="21599"/>
                </a:lnTo>
                <a:cubicBezTo>
                  <a:pt x="21463" y="21599"/>
                  <a:pt x="21599" y="21228"/>
                  <a:pt x="21599" y="20769"/>
                </a:cubicBezTo>
                <a:lnTo>
                  <a:pt x="21599" y="5815"/>
                </a:lnTo>
                <a:cubicBezTo>
                  <a:pt x="21600" y="5356"/>
                  <a:pt x="21463" y="4984"/>
                  <a:pt x="21294" y="4984"/>
                </a:cubicBezTo>
                <a:lnTo>
                  <a:pt x="5068" y="4984"/>
                </a:lnTo>
                <a:lnTo>
                  <a:pt x="3846" y="0"/>
                </a:lnTo>
                <a:close/>
              </a:path>
            </a:pathLst>
          </a:custGeom>
          <a:solidFill>
            <a:schemeClr val="accent1"/>
          </a:solidFill>
          <a:ln>
            <a:noFill/>
          </a:ln>
        </p:spPr>
        <p:txBody>
          <a:bodyPr lIns="0" tIns="0" rIns="0" bIns="0" anchor="ctr"/>
          <a:lstStyle/>
          <a:p>
            <a:pPr>
              <a:defRPr/>
            </a:pPr>
            <a:endParaRPr lang="es-ES" sz="2000" dirty="0">
              <a:cs typeface="+mn-ea"/>
              <a:sym typeface="+mn-lt"/>
            </a:endParaRPr>
          </a:p>
        </p:txBody>
      </p:sp>
      <p:grpSp>
        <p:nvGrpSpPr>
          <p:cNvPr id="36" name="Group 16"/>
          <p:cNvGrpSpPr/>
          <p:nvPr/>
        </p:nvGrpSpPr>
        <p:grpSpPr bwMode="auto">
          <a:xfrm>
            <a:off x="6249035" y="1974215"/>
            <a:ext cx="903605" cy="903605"/>
            <a:chOff x="0" y="0"/>
            <a:chExt cx="1591420" cy="1591420"/>
          </a:xfrm>
          <a:solidFill>
            <a:srgbClr val="669C78"/>
          </a:solidFill>
        </p:grpSpPr>
        <p:sp>
          <p:nvSpPr>
            <p:cNvPr id="37" name="AutoShape 17"/>
            <p:cNvSpPr/>
            <p:nvPr/>
          </p:nvSpPr>
          <p:spPr bwMode="auto">
            <a:xfrm>
              <a:off x="0" y="0"/>
              <a:ext cx="1591420" cy="1591420"/>
            </a:xfrm>
            <a:custGeom>
              <a:avLst/>
              <a:gdLst>
                <a:gd name="T0" fmla="*/ 795670 w 19679"/>
                <a:gd name="T1" fmla="*/ 873385 h 19679"/>
                <a:gd name="T2" fmla="*/ 795670 w 19679"/>
                <a:gd name="T3" fmla="*/ 873385 h 19679"/>
                <a:gd name="T4" fmla="*/ 795670 w 19679"/>
                <a:gd name="T5" fmla="*/ 873385 h 19679"/>
                <a:gd name="T6" fmla="*/ 795670 w 19679"/>
                <a:gd name="T7" fmla="*/ 87338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accent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2000" dirty="0">
                <a:solidFill>
                  <a:schemeClr val="bg1"/>
                </a:solidFill>
                <a:cs typeface="+mn-ea"/>
                <a:sym typeface="+mn-lt"/>
              </a:endParaRPr>
            </a:p>
          </p:txBody>
        </p:sp>
        <p:sp>
          <p:nvSpPr>
            <p:cNvPr id="38" name="AutoShape 18"/>
            <p:cNvSpPr/>
            <p:nvPr/>
          </p:nvSpPr>
          <p:spPr bwMode="auto">
            <a:xfrm>
              <a:off x="0" y="554297"/>
              <a:ext cx="1591420" cy="4828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p>
              <a:pPr algn="ctr">
                <a:lnSpc>
                  <a:spcPct val="120000"/>
                </a:lnSpc>
                <a:defRPr/>
              </a:pPr>
              <a:r>
                <a:rPr lang="en-US" sz="2000" dirty="0">
                  <a:solidFill>
                    <a:schemeClr val="bg1"/>
                  </a:solidFill>
                  <a:cs typeface="+mn-ea"/>
                  <a:sym typeface="+mn-lt"/>
                </a:rPr>
                <a:t>02</a:t>
              </a:r>
              <a:endParaRPr lang="en-US" sz="2000" dirty="0">
                <a:solidFill>
                  <a:schemeClr val="bg1"/>
                </a:solidFill>
                <a:cs typeface="+mn-ea"/>
                <a:sym typeface="+mn-lt"/>
              </a:endParaRPr>
            </a:p>
          </p:txBody>
        </p:sp>
      </p:grpSp>
      <p:sp>
        <p:nvSpPr>
          <p:cNvPr id="39" name="AutoShape 19"/>
          <p:cNvSpPr/>
          <p:nvPr/>
        </p:nvSpPr>
        <p:spPr bwMode="auto">
          <a:xfrm>
            <a:off x="6659245" y="3471545"/>
            <a:ext cx="1553845" cy="2457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876300" eaLnBrk="0">
              <a:defRPr sz="2500" b="1">
                <a:solidFill>
                  <a:srgbClr val="FFFFFF"/>
                </a:solidFill>
                <a:latin typeface="Lato" charset="0"/>
                <a:ea typeface="MS PGothic" panose="020B0600070205080204" pitchFamily="34" charset="-128"/>
                <a:sym typeface="Lato" charset="0"/>
              </a:defRPr>
            </a:lvl1pPr>
            <a:lvl2pPr marL="742950" indent="-285750" defTabSz="876300" eaLnBrk="0">
              <a:defRPr sz="2500" b="1">
                <a:solidFill>
                  <a:srgbClr val="FFFFFF"/>
                </a:solidFill>
                <a:latin typeface="Lato" charset="0"/>
                <a:ea typeface="MS PGothic" panose="020B0600070205080204" pitchFamily="34" charset="-128"/>
                <a:sym typeface="Lato" charset="0"/>
              </a:defRPr>
            </a:lvl2pPr>
            <a:lvl3pPr marL="1143000" indent="-228600" defTabSz="876300" eaLnBrk="0">
              <a:defRPr sz="2500" b="1">
                <a:solidFill>
                  <a:srgbClr val="FFFFFF"/>
                </a:solidFill>
                <a:latin typeface="Lato" charset="0"/>
                <a:ea typeface="MS PGothic" panose="020B0600070205080204" pitchFamily="34" charset="-128"/>
                <a:sym typeface="Lato" charset="0"/>
              </a:defRPr>
            </a:lvl3pPr>
            <a:lvl4pPr marL="1600200" indent="-228600" defTabSz="876300" eaLnBrk="0">
              <a:defRPr sz="2500" b="1">
                <a:solidFill>
                  <a:srgbClr val="FFFFFF"/>
                </a:solidFill>
                <a:latin typeface="Lato" charset="0"/>
                <a:ea typeface="MS PGothic" panose="020B0600070205080204" pitchFamily="34" charset="-128"/>
                <a:sym typeface="Lato" charset="0"/>
              </a:defRPr>
            </a:lvl4pPr>
            <a:lvl5pPr marL="2057400" indent="-228600" defTabSz="876300" eaLnBrk="0">
              <a:defRPr sz="2500" b="1">
                <a:solidFill>
                  <a:srgbClr val="FFFFFF"/>
                </a:solidFill>
                <a:latin typeface="Lato" charset="0"/>
                <a:ea typeface="MS PGothic" panose="020B0600070205080204" pitchFamily="34" charset="-128"/>
                <a:sym typeface="Lato" charset="0"/>
              </a:defRPr>
            </a:lvl5pPr>
            <a:lvl6pPr marL="2514600" indent="-228600" algn="ctr" defTabSz="8763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763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763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763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00000"/>
              </a:lnSpc>
            </a:pPr>
            <a:r>
              <a:rPr lang="zh-CN" altLang="en-US" sz="1600" b="0" dirty="0">
                <a:latin typeface="+mn-lt"/>
                <a:ea typeface="+mn-ea"/>
                <a:cs typeface="+mn-ea"/>
                <a:sym typeface="+mn-lt"/>
              </a:rPr>
              <a:t>请替换文字内容</a:t>
            </a:r>
            <a:endParaRPr lang="zh-CN" altLang="en-US" sz="1600" b="0" dirty="0">
              <a:latin typeface="+mn-lt"/>
              <a:ea typeface="+mn-ea"/>
              <a:cs typeface="+mn-ea"/>
              <a:sym typeface="+mn-lt"/>
            </a:endParaRPr>
          </a:p>
        </p:txBody>
      </p:sp>
      <p:sp>
        <p:nvSpPr>
          <p:cNvPr id="40" name="AutoShape 20"/>
          <p:cNvSpPr/>
          <p:nvPr/>
        </p:nvSpPr>
        <p:spPr bwMode="auto">
          <a:xfrm>
            <a:off x="8996055" y="3284146"/>
            <a:ext cx="2248016" cy="826867"/>
          </a:xfrm>
          <a:custGeom>
            <a:avLst/>
            <a:gdLst>
              <a:gd name="T0" fmla="*/ 2244725 w 21600"/>
              <a:gd name="T1" fmla="*/ 825500 h 21600"/>
              <a:gd name="T2" fmla="*/ 2244725 w 21600"/>
              <a:gd name="T3" fmla="*/ 825500 h 21600"/>
              <a:gd name="T4" fmla="*/ 2244725 w 21600"/>
              <a:gd name="T5" fmla="*/ 825500 h 21600"/>
              <a:gd name="T6" fmla="*/ 2244725 w 21600"/>
              <a:gd name="T7" fmla="*/ 8255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05" y="0"/>
                </a:moveTo>
                <a:cubicBezTo>
                  <a:pt x="136" y="0"/>
                  <a:pt x="0" y="371"/>
                  <a:pt x="0" y="830"/>
                </a:cubicBezTo>
                <a:lnTo>
                  <a:pt x="0" y="15784"/>
                </a:lnTo>
                <a:cubicBezTo>
                  <a:pt x="0" y="16243"/>
                  <a:pt x="136" y="16615"/>
                  <a:pt x="305" y="16615"/>
                </a:cubicBezTo>
                <a:lnTo>
                  <a:pt x="2627" y="16615"/>
                </a:lnTo>
                <a:lnTo>
                  <a:pt x="3849" y="21599"/>
                </a:lnTo>
                <a:lnTo>
                  <a:pt x="5072" y="16615"/>
                </a:lnTo>
                <a:lnTo>
                  <a:pt x="21294" y="16615"/>
                </a:lnTo>
                <a:cubicBezTo>
                  <a:pt x="21463" y="16615"/>
                  <a:pt x="21599" y="16243"/>
                  <a:pt x="21599" y="15784"/>
                </a:cubicBezTo>
                <a:lnTo>
                  <a:pt x="21599" y="830"/>
                </a:lnTo>
                <a:cubicBezTo>
                  <a:pt x="21600" y="371"/>
                  <a:pt x="21463" y="0"/>
                  <a:pt x="21294" y="0"/>
                </a:cubicBezTo>
                <a:lnTo>
                  <a:pt x="305" y="0"/>
                </a:lnTo>
                <a:close/>
              </a:path>
            </a:pathLst>
          </a:custGeom>
          <a:solidFill>
            <a:schemeClr val="accent2"/>
          </a:solidFill>
          <a:ln>
            <a:noFill/>
          </a:ln>
        </p:spPr>
        <p:txBody>
          <a:bodyPr lIns="0" tIns="0" rIns="0" bIns="0" anchor="ctr"/>
          <a:lstStyle/>
          <a:p>
            <a:pPr>
              <a:defRPr/>
            </a:pPr>
            <a:endParaRPr lang="es-ES" sz="2000" dirty="0">
              <a:cs typeface="+mn-ea"/>
              <a:sym typeface="+mn-lt"/>
            </a:endParaRPr>
          </a:p>
        </p:txBody>
      </p:sp>
      <p:grpSp>
        <p:nvGrpSpPr>
          <p:cNvPr id="41" name="Group 21"/>
          <p:cNvGrpSpPr/>
          <p:nvPr/>
        </p:nvGrpSpPr>
        <p:grpSpPr bwMode="auto">
          <a:xfrm>
            <a:off x="8964930" y="4357370"/>
            <a:ext cx="955675" cy="957580"/>
            <a:chOff x="0" y="0"/>
            <a:chExt cx="1591420" cy="1591420"/>
          </a:xfrm>
          <a:solidFill>
            <a:srgbClr val="669C78"/>
          </a:solidFill>
        </p:grpSpPr>
        <p:sp>
          <p:nvSpPr>
            <p:cNvPr id="42" name="AutoShape 22"/>
            <p:cNvSpPr/>
            <p:nvPr/>
          </p:nvSpPr>
          <p:spPr bwMode="auto">
            <a:xfrm>
              <a:off x="0" y="0"/>
              <a:ext cx="1591420" cy="1591420"/>
            </a:xfrm>
            <a:custGeom>
              <a:avLst/>
              <a:gdLst>
                <a:gd name="T0" fmla="*/ 795670 w 19679"/>
                <a:gd name="T1" fmla="*/ 873385 h 19679"/>
                <a:gd name="T2" fmla="*/ 795670 w 19679"/>
                <a:gd name="T3" fmla="*/ 873385 h 19679"/>
                <a:gd name="T4" fmla="*/ 795670 w 19679"/>
                <a:gd name="T5" fmla="*/ 873385 h 19679"/>
                <a:gd name="T6" fmla="*/ 795670 w 19679"/>
                <a:gd name="T7" fmla="*/ 87338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accent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2000" dirty="0">
                <a:solidFill>
                  <a:schemeClr val="bg1"/>
                </a:solidFill>
                <a:cs typeface="+mn-ea"/>
                <a:sym typeface="+mn-lt"/>
              </a:endParaRPr>
            </a:p>
          </p:txBody>
        </p:sp>
        <p:sp>
          <p:nvSpPr>
            <p:cNvPr id="43" name="AutoShape 23"/>
            <p:cNvSpPr/>
            <p:nvPr/>
          </p:nvSpPr>
          <p:spPr bwMode="auto">
            <a:xfrm>
              <a:off x="0" y="553745"/>
              <a:ext cx="1591420" cy="4839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p>
              <a:pPr algn="ctr">
                <a:lnSpc>
                  <a:spcPct val="120000"/>
                </a:lnSpc>
                <a:defRPr/>
              </a:pPr>
              <a:r>
                <a:rPr lang="en-US" sz="2000">
                  <a:solidFill>
                    <a:schemeClr val="bg1"/>
                  </a:solidFill>
                  <a:cs typeface="+mn-ea"/>
                  <a:sym typeface="+mn-lt"/>
                </a:rPr>
                <a:t>04</a:t>
              </a:r>
              <a:endParaRPr lang="en-US" altLang="es-ES" sz="2000" dirty="0">
                <a:solidFill>
                  <a:schemeClr val="bg1"/>
                </a:solidFill>
                <a:cs typeface="+mn-ea"/>
                <a:sym typeface="+mn-lt"/>
              </a:endParaRPr>
            </a:p>
          </p:txBody>
        </p:sp>
      </p:grpSp>
      <p:sp>
        <p:nvSpPr>
          <p:cNvPr id="44" name="AutoShape 24"/>
          <p:cNvSpPr/>
          <p:nvPr/>
        </p:nvSpPr>
        <p:spPr bwMode="auto">
          <a:xfrm>
            <a:off x="9360535" y="3458210"/>
            <a:ext cx="1671320" cy="2457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defTabSz="335280" eaLnBrk="1"/>
            <a:r>
              <a:rPr lang="zh-CN" altLang="en-US" sz="1600" b="0" dirty="0">
                <a:latin typeface="+mn-lt"/>
                <a:ea typeface="+mn-ea"/>
                <a:cs typeface="+mn-ea"/>
                <a:sym typeface="+mn-lt"/>
              </a:rPr>
              <a:t>请替换文字内容</a:t>
            </a:r>
            <a:endParaRPr lang="zh-CN" altLang="en-US" sz="1600" b="0" dirty="0">
              <a:latin typeface="+mn-lt"/>
              <a:ea typeface="+mn-ea"/>
              <a:cs typeface="+mn-ea"/>
              <a:sym typeface="+mn-lt"/>
            </a:endParaRPr>
          </a:p>
        </p:txBody>
      </p:sp>
      <p:sp>
        <p:nvSpPr>
          <p:cNvPr id="45" name="AutoShape 25"/>
          <p:cNvSpPr/>
          <p:nvPr/>
        </p:nvSpPr>
        <p:spPr bwMode="auto">
          <a:xfrm>
            <a:off x="1219200" y="4144010"/>
            <a:ext cx="1520825" cy="2152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r>
              <a:rPr lang="zh-CN" altLang="en-US" sz="1400" b="0" dirty="0">
                <a:solidFill>
                  <a:schemeClr val="tx1">
                    <a:lumMod val="65000"/>
                    <a:lumOff val="35000"/>
                  </a:schemeClr>
                </a:solidFill>
                <a:latin typeface="+mn-lt"/>
                <a:ea typeface="+mn-ea"/>
                <a:cs typeface="+mn-ea"/>
                <a:sym typeface="+mn-lt"/>
              </a:rPr>
              <a:t>请替换文字内容</a:t>
            </a:r>
            <a:endParaRPr lang="zh-CN" altLang="en-US" sz="1400" b="0" dirty="0">
              <a:solidFill>
                <a:schemeClr val="tx1">
                  <a:lumMod val="65000"/>
                  <a:lumOff val="35000"/>
                </a:schemeClr>
              </a:solidFill>
              <a:latin typeface="+mn-lt"/>
              <a:ea typeface="+mn-ea"/>
              <a:cs typeface="+mn-ea"/>
              <a:sym typeface="+mn-lt"/>
            </a:endParaRPr>
          </a:p>
        </p:txBody>
      </p:sp>
      <p:sp>
        <p:nvSpPr>
          <p:cNvPr id="46" name="AutoShape 26"/>
          <p:cNvSpPr/>
          <p:nvPr/>
        </p:nvSpPr>
        <p:spPr bwMode="auto">
          <a:xfrm>
            <a:off x="1230630" y="4342765"/>
            <a:ext cx="2285365" cy="798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1200" b="0" dirty="0">
                <a:solidFill>
                  <a:schemeClr val="tx1">
                    <a:lumMod val="65000"/>
                    <a:lumOff val="35000"/>
                  </a:schemeClr>
                </a:solidFill>
                <a:latin typeface="+mn-lt"/>
                <a:ea typeface="+mn-ea"/>
                <a:cs typeface="+mn-ea"/>
                <a:sym typeface="+mn-lt"/>
              </a:rPr>
              <a:t>这里输入您的文字这里输入您的文字这里输入您的文字这里输入您的文字这里输入您这里输入您</a:t>
            </a:r>
            <a:endParaRPr lang="zh-CN" altLang="en-US" sz="1200" b="0" dirty="0">
              <a:solidFill>
                <a:schemeClr val="tx1">
                  <a:lumMod val="65000"/>
                  <a:lumOff val="35000"/>
                </a:schemeClr>
              </a:solidFill>
              <a:latin typeface="+mn-lt"/>
              <a:ea typeface="+mn-ea"/>
              <a:cs typeface="+mn-ea"/>
              <a:sym typeface="+mn-lt"/>
            </a:endParaRPr>
          </a:p>
        </p:txBody>
      </p:sp>
      <p:sp>
        <p:nvSpPr>
          <p:cNvPr id="47" name="AutoShape 27"/>
          <p:cNvSpPr/>
          <p:nvPr/>
        </p:nvSpPr>
        <p:spPr bwMode="auto">
          <a:xfrm>
            <a:off x="3829685" y="2196465"/>
            <a:ext cx="1253490" cy="2152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r>
              <a:rPr lang="zh-CN" altLang="en-US" sz="1400" b="0" dirty="0">
                <a:solidFill>
                  <a:schemeClr val="tx1">
                    <a:lumMod val="65000"/>
                    <a:lumOff val="35000"/>
                  </a:schemeClr>
                </a:solidFill>
                <a:latin typeface="+mn-lt"/>
                <a:ea typeface="+mn-ea"/>
                <a:cs typeface="+mn-ea"/>
                <a:sym typeface="+mn-lt"/>
              </a:rPr>
              <a:t>请替换文字内容</a:t>
            </a:r>
            <a:endParaRPr lang="zh-CN" altLang="en-US" sz="1400" b="0" dirty="0">
              <a:solidFill>
                <a:schemeClr val="tx1">
                  <a:lumMod val="65000"/>
                  <a:lumOff val="35000"/>
                </a:schemeClr>
              </a:solidFill>
              <a:latin typeface="+mn-lt"/>
              <a:ea typeface="+mn-ea"/>
              <a:cs typeface="+mn-ea"/>
              <a:sym typeface="+mn-lt"/>
            </a:endParaRPr>
          </a:p>
        </p:txBody>
      </p:sp>
      <p:sp>
        <p:nvSpPr>
          <p:cNvPr id="48" name="AutoShape 28"/>
          <p:cNvSpPr/>
          <p:nvPr/>
        </p:nvSpPr>
        <p:spPr bwMode="auto">
          <a:xfrm>
            <a:off x="3841115" y="2370455"/>
            <a:ext cx="2266950" cy="798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1200" b="0" dirty="0">
                <a:solidFill>
                  <a:schemeClr val="tx1">
                    <a:lumMod val="65000"/>
                    <a:lumOff val="35000"/>
                  </a:schemeClr>
                </a:solidFill>
                <a:latin typeface="+mn-lt"/>
                <a:ea typeface="+mn-ea"/>
                <a:cs typeface="+mn-ea"/>
                <a:sym typeface="+mn-lt"/>
              </a:rPr>
              <a:t>这里输入您的文字这里输入您的文字这里输入您的文字这里输入您的文字这里输入您这里输入您</a:t>
            </a:r>
            <a:endParaRPr lang="zh-CN" altLang="en-US" sz="1200" b="0" dirty="0">
              <a:solidFill>
                <a:schemeClr val="tx1">
                  <a:lumMod val="65000"/>
                  <a:lumOff val="35000"/>
                </a:schemeClr>
              </a:solidFill>
              <a:latin typeface="+mn-lt"/>
              <a:ea typeface="+mn-ea"/>
              <a:cs typeface="+mn-ea"/>
              <a:sym typeface="+mn-lt"/>
            </a:endParaRPr>
          </a:p>
        </p:txBody>
      </p:sp>
      <p:sp>
        <p:nvSpPr>
          <p:cNvPr id="49" name="AutoShape 29"/>
          <p:cNvSpPr/>
          <p:nvPr/>
        </p:nvSpPr>
        <p:spPr bwMode="auto">
          <a:xfrm>
            <a:off x="6350635" y="4061460"/>
            <a:ext cx="1359535" cy="2152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r>
              <a:rPr lang="zh-CN" altLang="en-US" sz="1400" b="0" dirty="0">
                <a:solidFill>
                  <a:schemeClr val="tx1">
                    <a:lumMod val="65000"/>
                    <a:lumOff val="35000"/>
                  </a:schemeClr>
                </a:solidFill>
                <a:latin typeface="+mn-lt"/>
                <a:ea typeface="+mn-ea"/>
                <a:cs typeface="+mn-ea"/>
                <a:sym typeface="+mn-lt"/>
              </a:rPr>
              <a:t>请替换文字内容</a:t>
            </a:r>
            <a:endParaRPr lang="zh-CN" altLang="en-US" sz="1400" b="0" dirty="0">
              <a:solidFill>
                <a:schemeClr val="tx1">
                  <a:lumMod val="65000"/>
                  <a:lumOff val="35000"/>
                </a:schemeClr>
              </a:solidFill>
              <a:latin typeface="+mn-lt"/>
              <a:ea typeface="+mn-ea"/>
              <a:cs typeface="+mn-ea"/>
              <a:sym typeface="+mn-lt"/>
            </a:endParaRPr>
          </a:p>
        </p:txBody>
      </p:sp>
      <p:sp>
        <p:nvSpPr>
          <p:cNvPr id="50" name="AutoShape 30"/>
          <p:cNvSpPr/>
          <p:nvPr/>
        </p:nvSpPr>
        <p:spPr bwMode="auto">
          <a:xfrm>
            <a:off x="6362065" y="4295775"/>
            <a:ext cx="2169795" cy="798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1200" b="0" dirty="0">
                <a:solidFill>
                  <a:schemeClr val="tx1">
                    <a:lumMod val="65000"/>
                    <a:lumOff val="35000"/>
                  </a:schemeClr>
                </a:solidFill>
                <a:latin typeface="+mn-lt"/>
                <a:ea typeface="+mn-ea"/>
                <a:cs typeface="+mn-ea"/>
                <a:sym typeface="+mn-lt"/>
              </a:rPr>
              <a:t>这里输入您的文字这里输入您的文字这里输入您的文字这里输入您的文字这里输入您这里输入您</a:t>
            </a:r>
            <a:endParaRPr lang="zh-CN" altLang="en-US" sz="1200" b="0" dirty="0">
              <a:solidFill>
                <a:schemeClr val="tx1">
                  <a:lumMod val="65000"/>
                  <a:lumOff val="35000"/>
                </a:schemeClr>
              </a:solidFill>
              <a:latin typeface="+mn-lt"/>
              <a:ea typeface="+mn-ea"/>
              <a:cs typeface="+mn-ea"/>
              <a:sym typeface="+mn-lt"/>
            </a:endParaRPr>
          </a:p>
        </p:txBody>
      </p:sp>
      <p:sp>
        <p:nvSpPr>
          <p:cNvPr id="51" name="AutoShape 31"/>
          <p:cNvSpPr/>
          <p:nvPr/>
        </p:nvSpPr>
        <p:spPr bwMode="auto">
          <a:xfrm>
            <a:off x="9053195" y="2202815"/>
            <a:ext cx="1591945" cy="2152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r>
              <a:rPr lang="zh-CN" altLang="en-US" sz="1400" b="0" dirty="0">
                <a:solidFill>
                  <a:schemeClr val="tx1">
                    <a:lumMod val="65000"/>
                    <a:lumOff val="35000"/>
                  </a:schemeClr>
                </a:solidFill>
                <a:latin typeface="+mn-lt"/>
                <a:ea typeface="+mn-ea"/>
                <a:cs typeface="+mn-ea"/>
                <a:sym typeface="+mn-lt"/>
              </a:rPr>
              <a:t>请替换文字内容</a:t>
            </a:r>
            <a:endParaRPr lang="zh-CN" altLang="en-US" sz="1400" b="0" dirty="0">
              <a:solidFill>
                <a:schemeClr val="tx1">
                  <a:lumMod val="65000"/>
                  <a:lumOff val="35000"/>
                </a:schemeClr>
              </a:solidFill>
              <a:latin typeface="+mn-lt"/>
              <a:ea typeface="+mn-ea"/>
              <a:cs typeface="+mn-ea"/>
              <a:sym typeface="+mn-lt"/>
            </a:endParaRPr>
          </a:p>
        </p:txBody>
      </p:sp>
      <p:sp>
        <p:nvSpPr>
          <p:cNvPr id="52" name="AutoShape 32"/>
          <p:cNvSpPr/>
          <p:nvPr/>
        </p:nvSpPr>
        <p:spPr bwMode="auto">
          <a:xfrm>
            <a:off x="9056370" y="2411095"/>
            <a:ext cx="2346960" cy="798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1200" b="0" dirty="0">
                <a:solidFill>
                  <a:schemeClr val="tx1">
                    <a:lumMod val="65000"/>
                    <a:lumOff val="35000"/>
                  </a:schemeClr>
                </a:solidFill>
                <a:latin typeface="+mn-lt"/>
                <a:ea typeface="+mn-ea"/>
                <a:cs typeface="+mn-ea"/>
                <a:sym typeface="+mn-lt"/>
              </a:rPr>
              <a:t>这里输入您的文字这里输入您的文字这里输入您的文字这里输入您的文字这里输入您这里输入您</a:t>
            </a:r>
            <a:endParaRPr lang="zh-CN" altLang="en-US" sz="1200" b="0" dirty="0">
              <a:solidFill>
                <a:schemeClr val="tx1">
                  <a:lumMod val="65000"/>
                  <a:lumOff val="35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3000">
        <p14:prism isInverted="1"/>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53" presetClass="entr" presetSubtype="16" fill="hold" nodeType="with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p:cTn id="12" dur="500" fill="hold"/>
                                        <p:tgtEl>
                                          <p:spTgt spid="26"/>
                                        </p:tgtEl>
                                        <p:attrNameLst>
                                          <p:attrName>ppt_w</p:attrName>
                                        </p:attrNameLst>
                                      </p:cBhvr>
                                      <p:tavLst>
                                        <p:tav tm="0">
                                          <p:val>
                                            <p:fltVal val="0"/>
                                          </p:val>
                                        </p:tav>
                                        <p:tav tm="100000">
                                          <p:val>
                                            <p:strVal val="#ppt_w"/>
                                          </p:val>
                                        </p:tav>
                                      </p:tavLst>
                                    </p:anim>
                                    <p:anim calcmode="lin" valueType="num">
                                      <p:cBhvr>
                                        <p:cTn id="13" dur="500" fill="hold"/>
                                        <p:tgtEl>
                                          <p:spTgt spid="26"/>
                                        </p:tgtEl>
                                        <p:attrNameLst>
                                          <p:attrName>ppt_h</p:attrName>
                                        </p:attrNameLst>
                                      </p:cBhvr>
                                      <p:tavLst>
                                        <p:tav tm="0">
                                          <p:val>
                                            <p:fltVal val="0"/>
                                          </p:val>
                                        </p:tav>
                                        <p:tav tm="100000">
                                          <p:val>
                                            <p:strVal val="#ppt_h"/>
                                          </p:val>
                                        </p:tav>
                                      </p:tavLst>
                                    </p:anim>
                                    <p:animEffect transition="in" filter="fade">
                                      <p:cBhvr>
                                        <p:cTn id="14" dur="500"/>
                                        <p:tgtEl>
                                          <p:spTgt spid="2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9"/>
                                        </p:tgtEl>
                                        <p:attrNameLst>
                                          <p:attrName>style.visibility</p:attrName>
                                        </p:attrNameLst>
                                      </p:cBhvr>
                                      <p:to>
                                        <p:strVal val="visible"/>
                                      </p:to>
                                    </p:set>
                                    <p:anim calcmode="lin" valueType="num">
                                      <p:cBhvr>
                                        <p:cTn id="17" dur="500" fill="hold"/>
                                        <p:tgtEl>
                                          <p:spTgt spid="29"/>
                                        </p:tgtEl>
                                        <p:attrNameLst>
                                          <p:attrName>ppt_w</p:attrName>
                                        </p:attrNameLst>
                                      </p:cBhvr>
                                      <p:tavLst>
                                        <p:tav tm="0">
                                          <p:val>
                                            <p:fltVal val="0"/>
                                          </p:val>
                                        </p:tav>
                                        <p:tav tm="100000">
                                          <p:val>
                                            <p:strVal val="#ppt_w"/>
                                          </p:val>
                                        </p:tav>
                                      </p:tavLst>
                                    </p:anim>
                                    <p:anim calcmode="lin" valueType="num">
                                      <p:cBhvr>
                                        <p:cTn id="18" dur="500" fill="hold"/>
                                        <p:tgtEl>
                                          <p:spTgt spid="29"/>
                                        </p:tgtEl>
                                        <p:attrNameLst>
                                          <p:attrName>ppt_h</p:attrName>
                                        </p:attrNameLst>
                                      </p:cBhvr>
                                      <p:tavLst>
                                        <p:tav tm="0">
                                          <p:val>
                                            <p:fltVal val="0"/>
                                          </p:val>
                                        </p:tav>
                                        <p:tav tm="100000">
                                          <p:val>
                                            <p:strVal val="#ppt_h"/>
                                          </p:val>
                                        </p:tav>
                                      </p:tavLst>
                                    </p:anim>
                                    <p:animEffect transition="in" filter="fade">
                                      <p:cBhvr>
                                        <p:cTn id="19" dur="500"/>
                                        <p:tgtEl>
                                          <p:spTgt spid="29"/>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p:cTn id="22" dur="500" fill="hold"/>
                                        <p:tgtEl>
                                          <p:spTgt spid="30"/>
                                        </p:tgtEl>
                                        <p:attrNameLst>
                                          <p:attrName>ppt_w</p:attrName>
                                        </p:attrNameLst>
                                      </p:cBhvr>
                                      <p:tavLst>
                                        <p:tav tm="0">
                                          <p:val>
                                            <p:fltVal val="0"/>
                                          </p:val>
                                        </p:tav>
                                        <p:tav tm="100000">
                                          <p:val>
                                            <p:strVal val="#ppt_w"/>
                                          </p:val>
                                        </p:tav>
                                      </p:tavLst>
                                    </p:anim>
                                    <p:anim calcmode="lin" valueType="num">
                                      <p:cBhvr>
                                        <p:cTn id="23" dur="500" fill="hold"/>
                                        <p:tgtEl>
                                          <p:spTgt spid="30"/>
                                        </p:tgtEl>
                                        <p:attrNameLst>
                                          <p:attrName>ppt_h</p:attrName>
                                        </p:attrNameLst>
                                      </p:cBhvr>
                                      <p:tavLst>
                                        <p:tav tm="0">
                                          <p:val>
                                            <p:fltVal val="0"/>
                                          </p:val>
                                        </p:tav>
                                        <p:tav tm="100000">
                                          <p:val>
                                            <p:strVal val="#ppt_h"/>
                                          </p:val>
                                        </p:tav>
                                      </p:tavLst>
                                    </p:anim>
                                    <p:animEffect transition="in" filter="fade">
                                      <p:cBhvr>
                                        <p:cTn id="24" dur="500"/>
                                        <p:tgtEl>
                                          <p:spTgt spid="30"/>
                                        </p:tgtEl>
                                      </p:cBhvr>
                                    </p:animEffect>
                                  </p:childTnLst>
                                </p:cTn>
                              </p:par>
                              <p:par>
                                <p:cTn id="25" presetID="53" presetClass="entr" presetSubtype="16" fill="hold" nodeType="with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p:cTn id="27" dur="500" fill="hold"/>
                                        <p:tgtEl>
                                          <p:spTgt spid="31"/>
                                        </p:tgtEl>
                                        <p:attrNameLst>
                                          <p:attrName>ppt_w</p:attrName>
                                        </p:attrNameLst>
                                      </p:cBhvr>
                                      <p:tavLst>
                                        <p:tav tm="0">
                                          <p:val>
                                            <p:fltVal val="0"/>
                                          </p:val>
                                        </p:tav>
                                        <p:tav tm="100000">
                                          <p:val>
                                            <p:strVal val="#ppt_w"/>
                                          </p:val>
                                        </p:tav>
                                      </p:tavLst>
                                    </p:anim>
                                    <p:anim calcmode="lin" valueType="num">
                                      <p:cBhvr>
                                        <p:cTn id="28" dur="500" fill="hold"/>
                                        <p:tgtEl>
                                          <p:spTgt spid="31"/>
                                        </p:tgtEl>
                                        <p:attrNameLst>
                                          <p:attrName>ppt_h</p:attrName>
                                        </p:attrNameLst>
                                      </p:cBhvr>
                                      <p:tavLst>
                                        <p:tav tm="0">
                                          <p:val>
                                            <p:fltVal val="0"/>
                                          </p:val>
                                        </p:tav>
                                        <p:tav tm="100000">
                                          <p:val>
                                            <p:strVal val="#ppt_h"/>
                                          </p:val>
                                        </p:tav>
                                      </p:tavLst>
                                    </p:anim>
                                    <p:animEffect transition="in" filter="fade">
                                      <p:cBhvr>
                                        <p:cTn id="29" dur="500"/>
                                        <p:tgtEl>
                                          <p:spTgt spid="31"/>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4"/>
                                        </p:tgtEl>
                                        <p:attrNameLst>
                                          <p:attrName>style.visibility</p:attrName>
                                        </p:attrNameLst>
                                      </p:cBhvr>
                                      <p:to>
                                        <p:strVal val="visible"/>
                                      </p:to>
                                    </p:set>
                                    <p:anim calcmode="lin" valueType="num">
                                      <p:cBhvr>
                                        <p:cTn id="32" dur="500" fill="hold"/>
                                        <p:tgtEl>
                                          <p:spTgt spid="34"/>
                                        </p:tgtEl>
                                        <p:attrNameLst>
                                          <p:attrName>ppt_w</p:attrName>
                                        </p:attrNameLst>
                                      </p:cBhvr>
                                      <p:tavLst>
                                        <p:tav tm="0">
                                          <p:val>
                                            <p:fltVal val="0"/>
                                          </p:val>
                                        </p:tav>
                                        <p:tav tm="100000">
                                          <p:val>
                                            <p:strVal val="#ppt_w"/>
                                          </p:val>
                                        </p:tav>
                                      </p:tavLst>
                                    </p:anim>
                                    <p:anim calcmode="lin" valueType="num">
                                      <p:cBhvr>
                                        <p:cTn id="33" dur="500" fill="hold"/>
                                        <p:tgtEl>
                                          <p:spTgt spid="34"/>
                                        </p:tgtEl>
                                        <p:attrNameLst>
                                          <p:attrName>ppt_h</p:attrName>
                                        </p:attrNameLst>
                                      </p:cBhvr>
                                      <p:tavLst>
                                        <p:tav tm="0">
                                          <p:val>
                                            <p:fltVal val="0"/>
                                          </p:val>
                                        </p:tav>
                                        <p:tav tm="100000">
                                          <p:val>
                                            <p:strVal val="#ppt_h"/>
                                          </p:val>
                                        </p:tav>
                                      </p:tavLst>
                                    </p:anim>
                                    <p:animEffect transition="in" filter="fade">
                                      <p:cBhvr>
                                        <p:cTn id="34" dur="500"/>
                                        <p:tgtEl>
                                          <p:spTgt spid="3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5"/>
                                        </p:tgtEl>
                                        <p:attrNameLst>
                                          <p:attrName>style.visibility</p:attrName>
                                        </p:attrNameLst>
                                      </p:cBhvr>
                                      <p:to>
                                        <p:strVal val="visible"/>
                                      </p:to>
                                    </p:set>
                                    <p:anim calcmode="lin" valueType="num">
                                      <p:cBhvr>
                                        <p:cTn id="37" dur="500" fill="hold"/>
                                        <p:tgtEl>
                                          <p:spTgt spid="35"/>
                                        </p:tgtEl>
                                        <p:attrNameLst>
                                          <p:attrName>ppt_w</p:attrName>
                                        </p:attrNameLst>
                                      </p:cBhvr>
                                      <p:tavLst>
                                        <p:tav tm="0">
                                          <p:val>
                                            <p:fltVal val="0"/>
                                          </p:val>
                                        </p:tav>
                                        <p:tav tm="100000">
                                          <p:val>
                                            <p:strVal val="#ppt_w"/>
                                          </p:val>
                                        </p:tav>
                                      </p:tavLst>
                                    </p:anim>
                                    <p:anim calcmode="lin" valueType="num">
                                      <p:cBhvr>
                                        <p:cTn id="38" dur="500" fill="hold"/>
                                        <p:tgtEl>
                                          <p:spTgt spid="35"/>
                                        </p:tgtEl>
                                        <p:attrNameLst>
                                          <p:attrName>ppt_h</p:attrName>
                                        </p:attrNameLst>
                                      </p:cBhvr>
                                      <p:tavLst>
                                        <p:tav tm="0">
                                          <p:val>
                                            <p:fltVal val="0"/>
                                          </p:val>
                                        </p:tav>
                                        <p:tav tm="100000">
                                          <p:val>
                                            <p:strVal val="#ppt_h"/>
                                          </p:val>
                                        </p:tav>
                                      </p:tavLst>
                                    </p:anim>
                                    <p:animEffect transition="in" filter="fade">
                                      <p:cBhvr>
                                        <p:cTn id="39" dur="500"/>
                                        <p:tgtEl>
                                          <p:spTgt spid="35"/>
                                        </p:tgtEl>
                                      </p:cBhvr>
                                    </p:animEffect>
                                  </p:childTnLst>
                                </p:cTn>
                              </p:par>
                              <p:par>
                                <p:cTn id="40" presetID="53" presetClass="entr" presetSubtype="16" fill="hold" nodeType="withEffect">
                                  <p:stCondLst>
                                    <p:cond delay="0"/>
                                  </p:stCondLst>
                                  <p:childTnLst>
                                    <p:set>
                                      <p:cBhvr>
                                        <p:cTn id="41" dur="1" fill="hold">
                                          <p:stCondLst>
                                            <p:cond delay="0"/>
                                          </p:stCondLst>
                                        </p:cTn>
                                        <p:tgtEl>
                                          <p:spTgt spid="36"/>
                                        </p:tgtEl>
                                        <p:attrNameLst>
                                          <p:attrName>style.visibility</p:attrName>
                                        </p:attrNameLst>
                                      </p:cBhvr>
                                      <p:to>
                                        <p:strVal val="visible"/>
                                      </p:to>
                                    </p:set>
                                    <p:anim calcmode="lin" valueType="num">
                                      <p:cBhvr>
                                        <p:cTn id="42" dur="500" fill="hold"/>
                                        <p:tgtEl>
                                          <p:spTgt spid="36"/>
                                        </p:tgtEl>
                                        <p:attrNameLst>
                                          <p:attrName>ppt_w</p:attrName>
                                        </p:attrNameLst>
                                      </p:cBhvr>
                                      <p:tavLst>
                                        <p:tav tm="0">
                                          <p:val>
                                            <p:fltVal val="0"/>
                                          </p:val>
                                        </p:tav>
                                        <p:tav tm="100000">
                                          <p:val>
                                            <p:strVal val="#ppt_w"/>
                                          </p:val>
                                        </p:tav>
                                      </p:tavLst>
                                    </p:anim>
                                    <p:anim calcmode="lin" valueType="num">
                                      <p:cBhvr>
                                        <p:cTn id="43" dur="500" fill="hold"/>
                                        <p:tgtEl>
                                          <p:spTgt spid="36"/>
                                        </p:tgtEl>
                                        <p:attrNameLst>
                                          <p:attrName>ppt_h</p:attrName>
                                        </p:attrNameLst>
                                      </p:cBhvr>
                                      <p:tavLst>
                                        <p:tav tm="0">
                                          <p:val>
                                            <p:fltVal val="0"/>
                                          </p:val>
                                        </p:tav>
                                        <p:tav tm="100000">
                                          <p:val>
                                            <p:strVal val="#ppt_h"/>
                                          </p:val>
                                        </p:tav>
                                      </p:tavLst>
                                    </p:anim>
                                    <p:animEffect transition="in" filter="fade">
                                      <p:cBhvr>
                                        <p:cTn id="44" dur="500"/>
                                        <p:tgtEl>
                                          <p:spTgt spid="36"/>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9"/>
                                        </p:tgtEl>
                                        <p:attrNameLst>
                                          <p:attrName>style.visibility</p:attrName>
                                        </p:attrNameLst>
                                      </p:cBhvr>
                                      <p:to>
                                        <p:strVal val="visible"/>
                                      </p:to>
                                    </p:set>
                                    <p:anim calcmode="lin" valueType="num">
                                      <p:cBhvr>
                                        <p:cTn id="47" dur="500" fill="hold"/>
                                        <p:tgtEl>
                                          <p:spTgt spid="39"/>
                                        </p:tgtEl>
                                        <p:attrNameLst>
                                          <p:attrName>ppt_w</p:attrName>
                                        </p:attrNameLst>
                                      </p:cBhvr>
                                      <p:tavLst>
                                        <p:tav tm="0">
                                          <p:val>
                                            <p:fltVal val="0"/>
                                          </p:val>
                                        </p:tav>
                                        <p:tav tm="100000">
                                          <p:val>
                                            <p:strVal val="#ppt_w"/>
                                          </p:val>
                                        </p:tav>
                                      </p:tavLst>
                                    </p:anim>
                                    <p:anim calcmode="lin" valueType="num">
                                      <p:cBhvr>
                                        <p:cTn id="48" dur="500" fill="hold"/>
                                        <p:tgtEl>
                                          <p:spTgt spid="39"/>
                                        </p:tgtEl>
                                        <p:attrNameLst>
                                          <p:attrName>ppt_h</p:attrName>
                                        </p:attrNameLst>
                                      </p:cBhvr>
                                      <p:tavLst>
                                        <p:tav tm="0">
                                          <p:val>
                                            <p:fltVal val="0"/>
                                          </p:val>
                                        </p:tav>
                                        <p:tav tm="100000">
                                          <p:val>
                                            <p:strVal val="#ppt_h"/>
                                          </p:val>
                                        </p:tav>
                                      </p:tavLst>
                                    </p:anim>
                                    <p:animEffect transition="in" filter="fade">
                                      <p:cBhvr>
                                        <p:cTn id="49" dur="500"/>
                                        <p:tgtEl>
                                          <p:spTgt spid="39"/>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40"/>
                                        </p:tgtEl>
                                        <p:attrNameLst>
                                          <p:attrName>style.visibility</p:attrName>
                                        </p:attrNameLst>
                                      </p:cBhvr>
                                      <p:to>
                                        <p:strVal val="visible"/>
                                      </p:to>
                                    </p:set>
                                    <p:anim calcmode="lin" valueType="num">
                                      <p:cBhvr>
                                        <p:cTn id="52" dur="500" fill="hold"/>
                                        <p:tgtEl>
                                          <p:spTgt spid="40"/>
                                        </p:tgtEl>
                                        <p:attrNameLst>
                                          <p:attrName>ppt_w</p:attrName>
                                        </p:attrNameLst>
                                      </p:cBhvr>
                                      <p:tavLst>
                                        <p:tav tm="0">
                                          <p:val>
                                            <p:fltVal val="0"/>
                                          </p:val>
                                        </p:tav>
                                        <p:tav tm="100000">
                                          <p:val>
                                            <p:strVal val="#ppt_w"/>
                                          </p:val>
                                        </p:tav>
                                      </p:tavLst>
                                    </p:anim>
                                    <p:anim calcmode="lin" valueType="num">
                                      <p:cBhvr>
                                        <p:cTn id="53" dur="500" fill="hold"/>
                                        <p:tgtEl>
                                          <p:spTgt spid="40"/>
                                        </p:tgtEl>
                                        <p:attrNameLst>
                                          <p:attrName>ppt_h</p:attrName>
                                        </p:attrNameLst>
                                      </p:cBhvr>
                                      <p:tavLst>
                                        <p:tav tm="0">
                                          <p:val>
                                            <p:fltVal val="0"/>
                                          </p:val>
                                        </p:tav>
                                        <p:tav tm="100000">
                                          <p:val>
                                            <p:strVal val="#ppt_h"/>
                                          </p:val>
                                        </p:tav>
                                      </p:tavLst>
                                    </p:anim>
                                    <p:animEffect transition="in" filter="fade">
                                      <p:cBhvr>
                                        <p:cTn id="54" dur="500"/>
                                        <p:tgtEl>
                                          <p:spTgt spid="40"/>
                                        </p:tgtEl>
                                      </p:cBhvr>
                                    </p:animEffect>
                                  </p:childTnLst>
                                </p:cTn>
                              </p:par>
                              <p:par>
                                <p:cTn id="55" presetID="53" presetClass="entr" presetSubtype="16" fill="hold" nodeType="withEffect">
                                  <p:stCondLst>
                                    <p:cond delay="0"/>
                                  </p:stCondLst>
                                  <p:childTnLst>
                                    <p:set>
                                      <p:cBhvr>
                                        <p:cTn id="56" dur="1" fill="hold">
                                          <p:stCondLst>
                                            <p:cond delay="0"/>
                                          </p:stCondLst>
                                        </p:cTn>
                                        <p:tgtEl>
                                          <p:spTgt spid="41"/>
                                        </p:tgtEl>
                                        <p:attrNameLst>
                                          <p:attrName>style.visibility</p:attrName>
                                        </p:attrNameLst>
                                      </p:cBhvr>
                                      <p:to>
                                        <p:strVal val="visible"/>
                                      </p:to>
                                    </p:set>
                                    <p:anim calcmode="lin" valueType="num">
                                      <p:cBhvr>
                                        <p:cTn id="57" dur="500" fill="hold"/>
                                        <p:tgtEl>
                                          <p:spTgt spid="41"/>
                                        </p:tgtEl>
                                        <p:attrNameLst>
                                          <p:attrName>ppt_w</p:attrName>
                                        </p:attrNameLst>
                                      </p:cBhvr>
                                      <p:tavLst>
                                        <p:tav tm="0">
                                          <p:val>
                                            <p:fltVal val="0"/>
                                          </p:val>
                                        </p:tav>
                                        <p:tav tm="100000">
                                          <p:val>
                                            <p:strVal val="#ppt_w"/>
                                          </p:val>
                                        </p:tav>
                                      </p:tavLst>
                                    </p:anim>
                                    <p:anim calcmode="lin" valueType="num">
                                      <p:cBhvr>
                                        <p:cTn id="58" dur="500" fill="hold"/>
                                        <p:tgtEl>
                                          <p:spTgt spid="41"/>
                                        </p:tgtEl>
                                        <p:attrNameLst>
                                          <p:attrName>ppt_h</p:attrName>
                                        </p:attrNameLst>
                                      </p:cBhvr>
                                      <p:tavLst>
                                        <p:tav tm="0">
                                          <p:val>
                                            <p:fltVal val="0"/>
                                          </p:val>
                                        </p:tav>
                                        <p:tav tm="100000">
                                          <p:val>
                                            <p:strVal val="#ppt_h"/>
                                          </p:val>
                                        </p:tav>
                                      </p:tavLst>
                                    </p:anim>
                                    <p:animEffect transition="in" filter="fade">
                                      <p:cBhvr>
                                        <p:cTn id="59" dur="500"/>
                                        <p:tgtEl>
                                          <p:spTgt spid="41"/>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44"/>
                                        </p:tgtEl>
                                        <p:attrNameLst>
                                          <p:attrName>style.visibility</p:attrName>
                                        </p:attrNameLst>
                                      </p:cBhvr>
                                      <p:to>
                                        <p:strVal val="visible"/>
                                      </p:to>
                                    </p:set>
                                    <p:anim calcmode="lin" valueType="num">
                                      <p:cBhvr>
                                        <p:cTn id="62" dur="500" fill="hold"/>
                                        <p:tgtEl>
                                          <p:spTgt spid="44"/>
                                        </p:tgtEl>
                                        <p:attrNameLst>
                                          <p:attrName>ppt_w</p:attrName>
                                        </p:attrNameLst>
                                      </p:cBhvr>
                                      <p:tavLst>
                                        <p:tav tm="0">
                                          <p:val>
                                            <p:fltVal val="0"/>
                                          </p:val>
                                        </p:tav>
                                        <p:tav tm="100000">
                                          <p:val>
                                            <p:strVal val="#ppt_w"/>
                                          </p:val>
                                        </p:tav>
                                      </p:tavLst>
                                    </p:anim>
                                    <p:anim calcmode="lin" valueType="num">
                                      <p:cBhvr>
                                        <p:cTn id="63" dur="500" fill="hold"/>
                                        <p:tgtEl>
                                          <p:spTgt spid="44"/>
                                        </p:tgtEl>
                                        <p:attrNameLst>
                                          <p:attrName>ppt_h</p:attrName>
                                        </p:attrNameLst>
                                      </p:cBhvr>
                                      <p:tavLst>
                                        <p:tav tm="0">
                                          <p:val>
                                            <p:fltVal val="0"/>
                                          </p:val>
                                        </p:tav>
                                        <p:tav tm="100000">
                                          <p:val>
                                            <p:strVal val="#ppt_h"/>
                                          </p:val>
                                        </p:tav>
                                      </p:tavLst>
                                    </p:anim>
                                    <p:animEffect transition="in" filter="fade">
                                      <p:cBhvr>
                                        <p:cTn id="64" dur="500"/>
                                        <p:tgtEl>
                                          <p:spTgt spid="44"/>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45"/>
                                        </p:tgtEl>
                                        <p:attrNameLst>
                                          <p:attrName>style.visibility</p:attrName>
                                        </p:attrNameLst>
                                      </p:cBhvr>
                                      <p:to>
                                        <p:strVal val="visible"/>
                                      </p:to>
                                    </p:set>
                                    <p:anim calcmode="lin" valueType="num">
                                      <p:cBhvr>
                                        <p:cTn id="67" dur="500" fill="hold"/>
                                        <p:tgtEl>
                                          <p:spTgt spid="45"/>
                                        </p:tgtEl>
                                        <p:attrNameLst>
                                          <p:attrName>ppt_w</p:attrName>
                                        </p:attrNameLst>
                                      </p:cBhvr>
                                      <p:tavLst>
                                        <p:tav tm="0">
                                          <p:val>
                                            <p:fltVal val="0"/>
                                          </p:val>
                                        </p:tav>
                                        <p:tav tm="100000">
                                          <p:val>
                                            <p:strVal val="#ppt_w"/>
                                          </p:val>
                                        </p:tav>
                                      </p:tavLst>
                                    </p:anim>
                                    <p:anim calcmode="lin" valueType="num">
                                      <p:cBhvr>
                                        <p:cTn id="68" dur="500" fill="hold"/>
                                        <p:tgtEl>
                                          <p:spTgt spid="45"/>
                                        </p:tgtEl>
                                        <p:attrNameLst>
                                          <p:attrName>ppt_h</p:attrName>
                                        </p:attrNameLst>
                                      </p:cBhvr>
                                      <p:tavLst>
                                        <p:tav tm="0">
                                          <p:val>
                                            <p:fltVal val="0"/>
                                          </p:val>
                                        </p:tav>
                                        <p:tav tm="100000">
                                          <p:val>
                                            <p:strVal val="#ppt_h"/>
                                          </p:val>
                                        </p:tav>
                                      </p:tavLst>
                                    </p:anim>
                                    <p:animEffect transition="in" filter="fade">
                                      <p:cBhvr>
                                        <p:cTn id="69" dur="500"/>
                                        <p:tgtEl>
                                          <p:spTgt spid="45"/>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46"/>
                                        </p:tgtEl>
                                        <p:attrNameLst>
                                          <p:attrName>style.visibility</p:attrName>
                                        </p:attrNameLst>
                                      </p:cBhvr>
                                      <p:to>
                                        <p:strVal val="visible"/>
                                      </p:to>
                                    </p:set>
                                    <p:anim calcmode="lin" valueType="num">
                                      <p:cBhvr>
                                        <p:cTn id="72" dur="500" fill="hold"/>
                                        <p:tgtEl>
                                          <p:spTgt spid="46"/>
                                        </p:tgtEl>
                                        <p:attrNameLst>
                                          <p:attrName>ppt_w</p:attrName>
                                        </p:attrNameLst>
                                      </p:cBhvr>
                                      <p:tavLst>
                                        <p:tav tm="0">
                                          <p:val>
                                            <p:fltVal val="0"/>
                                          </p:val>
                                        </p:tav>
                                        <p:tav tm="100000">
                                          <p:val>
                                            <p:strVal val="#ppt_w"/>
                                          </p:val>
                                        </p:tav>
                                      </p:tavLst>
                                    </p:anim>
                                    <p:anim calcmode="lin" valueType="num">
                                      <p:cBhvr>
                                        <p:cTn id="73" dur="500" fill="hold"/>
                                        <p:tgtEl>
                                          <p:spTgt spid="46"/>
                                        </p:tgtEl>
                                        <p:attrNameLst>
                                          <p:attrName>ppt_h</p:attrName>
                                        </p:attrNameLst>
                                      </p:cBhvr>
                                      <p:tavLst>
                                        <p:tav tm="0">
                                          <p:val>
                                            <p:fltVal val="0"/>
                                          </p:val>
                                        </p:tav>
                                        <p:tav tm="100000">
                                          <p:val>
                                            <p:strVal val="#ppt_h"/>
                                          </p:val>
                                        </p:tav>
                                      </p:tavLst>
                                    </p:anim>
                                    <p:animEffect transition="in" filter="fade">
                                      <p:cBhvr>
                                        <p:cTn id="74" dur="500"/>
                                        <p:tgtEl>
                                          <p:spTgt spid="46"/>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47"/>
                                        </p:tgtEl>
                                        <p:attrNameLst>
                                          <p:attrName>style.visibility</p:attrName>
                                        </p:attrNameLst>
                                      </p:cBhvr>
                                      <p:to>
                                        <p:strVal val="visible"/>
                                      </p:to>
                                    </p:set>
                                    <p:anim calcmode="lin" valueType="num">
                                      <p:cBhvr>
                                        <p:cTn id="77" dur="500" fill="hold"/>
                                        <p:tgtEl>
                                          <p:spTgt spid="47"/>
                                        </p:tgtEl>
                                        <p:attrNameLst>
                                          <p:attrName>ppt_w</p:attrName>
                                        </p:attrNameLst>
                                      </p:cBhvr>
                                      <p:tavLst>
                                        <p:tav tm="0">
                                          <p:val>
                                            <p:fltVal val="0"/>
                                          </p:val>
                                        </p:tav>
                                        <p:tav tm="100000">
                                          <p:val>
                                            <p:strVal val="#ppt_w"/>
                                          </p:val>
                                        </p:tav>
                                      </p:tavLst>
                                    </p:anim>
                                    <p:anim calcmode="lin" valueType="num">
                                      <p:cBhvr>
                                        <p:cTn id="78" dur="500" fill="hold"/>
                                        <p:tgtEl>
                                          <p:spTgt spid="47"/>
                                        </p:tgtEl>
                                        <p:attrNameLst>
                                          <p:attrName>ppt_h</p:attrName>
                                        </p:attrNameLst>
                                      </p:cBhvr>
                                      <p:tavLst>
                                        <p:tav tm="0">
                                          <p:val>
                                            <p:fltVal val="0"/>
                                          </p:val>
                                        </p:tav>
                                        <p:tav tm="100000">
                                          <p:val>
                                            <p:strVal val="#ppt_h"/>
                                          </p:val>
                                        </p:tav>
                                      </p:tavLst>
                                    </p:anim>
                                    <p:animEffect transition="in" filter="fade">
                                      <p:cBhvr>
                                        <p:cTn id="79" dur="500"/>
                                        <p:tgtEl>
                                          <p:spTgt spid="47"/>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48"/>
                                        </p:tgtEl>
                                        <p:attrNameLst>
                                          <p:attrName>style.visibility</p:attrName>
                                        </p:attrNameLst>
                                      </p:cBhvr>
                                      <p:to>
                                        <p:strVal val="visible"/>
                                      </p:to>
                                    </p:set>
                                    <p:anim calcmode="lin" valueType="num">
                                      <p:cBhvr>
                                        <p:cTn id="82" dur="500" fill="hold"/>
                                        <p:tgtEl>
                                          <p:spTgt spid="48"/>
                                        </p:tgtEl>
                                        <p:attrNameLst>
                                          <p:attrName>ppt_w</p:attrName>
                                        </p:attrNameLst>
                                      </p:cBhvr>
                                      <p:tavLst>
                                        <p:tav tm="0">
                                          <p:val>
                                            <p:fltVal val="0"/>
                                          </p:val>
                                        </p:tav>
                                        <p:tav tm="100000">
                                          <p:val>
                                            <p:strVal val="#ppt_w"/>
                                          </p:val>
                                        </p:tav>
                                      </p:tavLst>
                                    </p:anim>
                                    <p:anim calcmode="lin" valueType="num">
                                      <p:cBhvr>
                                        <p:cTn id="83" dur="500" fill="hold"/>
                                        <p:tgtEl>
                                          <p:spTgt spid="48"/>
                                        </p:tgtEl>
                                        <p:attrNameLst>
                                          <p:attrName>ppt_h</p:attrName>
                                        </p:attrNameLst>
                                      </p:cBhvr>
                                      <p:tavLst>
                                        <p:tav tm="0">
                                          <p:val>
                                            <p:fltVal val="0"/>
                                          </p:val>
                                        </p:tav>
                                        <p:tav tm="100000">
                                          <p:val>
                                            <p:strVal val="#ppt_h"/>
                                          </p:val>
                                        </p:tav>
                                      </p:tavLst>
                                    </p:anim>
                                    <p:animEffect transition="in" filter="fade">
                                      <p:cBhvr>
                                        <p:cTn id="84" dur="500"/>
                                        <p:tgtEl>
                                          <p:spTgt spid="48"/>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49"/>
                                        </p:tgtEl>
                                        <p:attrNameLst>
                                          <p:attrName>style.visibility</p:attrName>
                                        </p:attrNameLst>
                                      </p:cBhvr>
                                      <p:to>
                                        <p:strVal val="visible"/>
                                      </p:to>
                                    </p:set>
                                    <p:anim calcmode="lin" valueType="num">
                                      <p:cBhvr>
                                        <p:cTn id="87" dur="500" fill="hold"/>
                                        <p:tgtEl>
                                          <p:spTgt spid="49"/>
                                        </p:tgtEl>
                                        <p:attrNameLst>
                                          <p:attrName>ppt_w</p:attrName>
                                        </p:attrNameLst>
                                      </p:cBhvr>
                                      <p:tavLst>
                                        <p:tav tm="0">
                                          <p:val>
                                            <p:fltVal val="0"/>
                                          </p:val>
                                        </p:tav>
                                        <p:tav tm="100000">
                                          <p:val>
                                            <p:strVal val="#ppt_w"/>
                                          </p:val>
                                        </p:tav>
                                      </p:tavLst>
                                    </p:anim>
                                    <p:anim calcmode="lin" valueType="num">
                                      <p:cBhvr>
                                        <p:cTn id="88" dur="500" fill="hold"/>
                                        <p:tgtEl>
                                          <p:spTgt spid="49"/>
                                        </p:tgtEl>
                                        <p:attrNameLst>
                                          <p:attrName>ppt_h</p:attrName>
                                        </p:attrNameLst>
                                      </p:cBhvr>
                                      <p:tavLst>
                                        <p:tav tm="0">
                                          <p:val>
                                            <p:fltVal val="0"/>
                                          </p:val>
                                        </p:tav>
                                        <p:tav tm="100000">
                                          <p:val>
                                            <p:strVal val="#ppt_h"/>
                                          </p:val>
                                        </p:tav>
                                      </p:tavLst>
                                    </p:anim>
                                    <p:animEffect transition="in" filter="fade">
                                      <p:cBhvr>
                                        <p:cTn id="89" dur="500"/>
                                        <p:tgtEl>
                                          <p:spTgt spid="49"/>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50"/>
                                        </p:tgtEl>
                                        <p:attrNameLst>
                                          <p:attrName>style.visibility</p:attrName>
                                        </p:attrNameLst>
                                      </p:cBhvr>
                                      <p:to>
                                        <p:strVal val="visible"/>
                                      </p:to>
                                    </p:set>
                                    <p:anim calcmode="lin" valueType="num">
                                      <p:cBhvr>
                                        <p:cTn id="92" dur="500" fill="hold"/>
                                        <p:tgtEl>
                                          <p:spTgt spid="50"/>
                                        </p:tgtEl>
                                        <p:attrNameLst>
                                          <p:attrName>ppt_w</p:attrName>
                                        </p:attrNameLst>
                                      </p:cBhvr>
                                      <p:tavLst>
                                        <p:tav tm="0">
                                          <p:val>
                                            <p:fltVal val="0"/>
                                          </p:val>
                                        </p:tav>
                                        <p:tav tm="100000">
                                          <p:val>
                                            <p:strVal val="#ppt_w"/>
                                          </p:val>
                                        </p:tav>
                                      </p:tavLst>
                                    </p:anim>
                                    <p:anim calcmode="lin" valueType="num">
                                      <p:cBhvr>
                                        <p:cTn id="93" dur="500" fill="hold"/>
                                        <p:tgtEl>
                                          <p:spTgt spid="50"/>
                                        </p:tgtEl>
                                        <p:attrNameLst>
                                          <p:attrName>ppt_h</p:attrName>
                                        </p:attrNameLst>
                                      </p:cBhvr>
                                      <p:tavLst>
                                        <p:tav tm="0">
                                          <p:val>
                                            <p:fltVal val="0"/>
                                          </p:val>
                                        </p:tav>
                                        <p:tav tm="100000">
                                          <p:val>
                                            <p:strVal val="#ppt_h"/>
                                          </p:val>
                                        </p:tav>
                                      </p:tavLst>
                                    </p:anim>
                                    <p:animEffect transition="in" filter="fade">
                                      <p:cBhvr>
                                        <p:cTn id="94" dur="500"/>
                                        <p:tgtEl>
                                          <p:spTgt spid="50"/>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51"/>
                                        </p:tgtEl>
                                        <p:attrNameLst>
                                          <p:attrName>style.visibility</p:attrName>
                                        </p:attrNameLst>
                                      </p:cBhvr>
                                      <p:to>
                                        <p:strVal val="visible"/>
                                      </p:to>
                                    </p:set>
                                    <p:anim calcmode="lin" valueType="num">
                                      <p:cBhvr>
                                        <p:cTn id="97" dur="500" fill="hold"/>
                                        <p:tgtEl>
                                          <p:spTgt spid="51"/>
                                        </p:tgtEl>
                                        <p:attrNameLst>
                                          <p:attrName>ppt_w</p:attrName>
                                        </p:attrNameLst>
                                      </p:cBhvr>
                                      <p:tavLst>
                                        <p:tav tm="0">
                                          <p:val>
                                            <p:fltVal val="0"/>
                                          </p:val>
                                        </p:tav>
                                        <p:tav tm="100000">
                                          <p:val>
                                            <p:strVal val="#ppt_w"/>
                                          </p:val>
                                        </p:tav>
                                      </p:tavLst>
                                    </p:anim>
                                    <p:anim calcmode="lin" valueType="num">
                                      <p:cBhvr>
                                        <p:cTn id="98" dur="500" fill="hold"/>
                                        <p:tgtEl>
                                          <p:spTgt spid="51"/>
                                        </p:tgtEl>
                                        <p:attrNameLst>
                                          <p:attrName>ppt_h</p:attrName>
                                        </p:attrNameLst>
                                      </p:cBhvr>
                                      <p:tavLst>
                                        <p:tav tm="0">
                                          <p:val>
                                            <p:fltVal val="0"/>
                                          </p:val>
                                        </p:tav>
                                        <p:tav tm="100000">
                                          <p:val>
                                            <p:strVal val="#ppt_h"/>
                                          </p:val>
                                        </p:tav>
                                      </p:tavLst>
                                    </p:anim>
                                    <p:animEffect transition="in" filter="fade">
                                      <p:cBhvr>
                                        <p:cTn id="99" dur="500"/>
                                        <p:tgtEl>
                                          <p:spTgt spid="51"/>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52"/>
                                        </p:tgtEl>
                                        <p:attrNameLst>
                                          <p:attrName>style.visibility</p:attrName>
                                        </p:attrNameLst>
                                      </p:cBhvr>
                                      <p:to>
                                        <p:strVal val="visible"/>
                                      </p:to>
                                    </p:set>
                                    <p:anim calcmode="lin" valueType="num">
                                      <p:cBhvr>
                                        <p:cTn id="102" dur="500" fill="hold"/>
                                        <p:tgtEl>
                                          <p:spTgt spid="52"/>
                                        </p:tgtEl>
                                        <p:attrNameLst>
                                          <p:attrName>ppt_w</p:attrName>
                                        </p:attrNameLst>
                                      </p:cBhvr>
                                      <p:tavLst>
                                        <p:tav tm="0">
                                          <p:val>
                                            <p:fltVal val="0"/>
                                          </p:val>
                                        </p:tav>
                                        <p:tav tm="100000">
                                          <p:val>
                                            <p:strVal val="#ppt_w"/>
                                          </p:val>
                                        </p:tav>
                                      </p:tavLst>
                                    </p:anim>
                                    <p:anim calcmode="lin" valueType="num">
                                      <p:cBhvr>
                                        <p:cTn id="103" dur="500" fill="hold"/>
                                        <p:tgtEl>
                                          <p:spTgt spid="52"/>
                                        </p:tgtEl>
                                        <p:attrNameLst>
                                          <p:attrName>ppt_h</p:attrName>
                                        </p:attrNameLst>
                                      </p:cBhvr>
                                      <p:tavLst>
                                        <p:tav tm="0">
                                          <p:val>
                                            <p:fltVal val="0"/>
                                          </p:val>
                                        </p:tav>
                                        <p:tav tm="100000">
                                          <p:val>
                                            <p:strVal val="#ppt_h"/>
                                          </p:val>
                                        </p:tav>
                                      </p:tavLst>
                                    </p:anim>
                                    <p:animEffect transition="in" filter="fade">
                                      <p:cBhvr>
                                        <p:cTn id="104"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5" grpId="1" animBg="1"/>
      <p:bldP spid="29" grpId="0" animBg="1"/>
      <p:bldP spid="29" grpId="1" animBg="1"/>
      <p:bldP spid="30" grpId="0" animBg="1"/>
      <p:bldP spid="30" grpId="1" animBg="1"/>
      <p:bldP spid="34" grpId="0" animBg="1"/>
      <p:bldP spid="34" grpId="1" animBg="1"/>
      <p:bldP spid="35" grpId="0" animBg="1"/>
      <p:bldP spid="35" grpId="1" animBg="1"/>
      <p:bldP spid="39" grpId="0" animBg="1"/>
      <p:bldP spid="39" grpId="1" animBg="1"/>
      <p:bldP spid="40" grpId="0" animBg="1"/>
      <p:bldP spid="40" grpId="1" animBg="1"/>
      <p:bldP spid="44" grpId="0" animBg="1"/>
      <p:bldP spid="44" grpId="1" animBg="1"/>
      <p:bldP spid="45" grpId="0" animBg="1"/>
      <p:bldP spid="45" grpId="1" animBg="1"/>
      <p:bldP spid="46" grpId="0" animBg="1"/>
      <p:bldP spid="46" grpId="1" animBg="1"/>
      <p:bldP spid="47" grpId="0" animBg="1"/>
      <p:bldP spid="47" grpId="1" animBg="1"/>
      <p:bldP spid="48" grpId="0" animBg="1"/>
      <p:bldP spid="48" grpId="1" animBg="1"/>
      <p:bldP spid="49" grpId="0" animBg="1"/>
      <p:bldP spid="49" grpId="1" animBg="1"/>
      <p:bldP spid="50" grpId="0" animBg="1"/>
      <p:bldP spid="50" grpId="1" animBg="1"/>
      <p:bldP spid="51" grpId="0" animBg="1"/>
      <p:bldP spid="51" grpId="1" animBg="1"/>
      <p:bldP spid="52" grpId="0" animBg="1"/>
      <p:bldP spid="52"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íṡlídè"/>
          <p:cNvSpPr/>
          <p:nvPr/>
        </p:nvSpPr>
        <p:spPr>
          <a:xfrm>
            <a:off x="7389386" y="3645007"/>
            <a:ext cx="2011020" cy="404431"/>
          </a:xfrm>
          <a:prstGeom prst="rect">
            <a:avLst/>
          </a:prstGeom>
          <a:noFill/>
          <a:ln>
            <a:noFill/>
          </a:ln>
        </p:spPr>
        <p:txBody>
          <a:bodyPr wrap="square" lIns="91440" tIns="45720" rIns="91440" bIns="45720" anchor="ctr">
            <a:noAutofit/>
          </a:bodyPr>
          <a:lstStyle/>
          <a:p>
            <a:pPr lvl="0">
              <a:buSzPct val="25000"/>
              <a:defRPr/>
            </a:pPr>
            <a:r>
              <a:rPr lang="zh-CN" altLang="en-US" sz="2000" b="1" cap="all" dirty="0">
                <a:solidFill>
                  <a:schemeClr val="tx1">
                    <a:lumMod val="75000"/>
                    <a:lumOff val="25000"/>
                  </a:schemeClr>
                </a:solidFill>
                <a:cs typeface="+mn-ea"/>
                <a:sym typeface="+mn-lt"/>
              </a:rPr>
              <a:t>输入小标题</a:t>
            </a:r>
            <a:endParaRPr lang="zh-CN" altLang="en-US" sz="2000" b="1" cap="all" dirty="0">
              <a:solidFill>
                <a:schemeClr val="tx1">
                  <a:lumMod val="75000"/>
                  <a:lumOff val="25000"/>
                </a:schemeClr>
              </a:solidFill>
              <a:cs typeface="+mn-ea"/>
              <a:sym typeface="+mn-lt"/>
            </a:endParaRPr>
          </a:p>
        </p:txBody>
      </p:sp>
      <p:sp>
        <p:nvSpPr>
          <p:cNvPr id="10" name="iṡ1îdê"/>
          <p:cNvSpPr/>
          <p:nvPr/>
        </p:nvSpPr>
        <p:spPr>
          <a:xfrm>
            <a:off x="5906340" y="3645007"/>
            <a:ext cx="1748923" cy="404431"/>
          </a:xfrm>
          <a:prstGeom prst="rightBrace">
            <a:avLst/>
          </a:prstGeom>
          <a:solidFill>
            <a:srgbClr val="5449A5"/>
          </a:solidFill>
          <a:ln w="5715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lvl="0" algn="ctr">
              <a:buSzPct val="25000"/>
              <a:defRPr/>
            </a:pPr>
            <a:r>
              <a:rPr lang="en-US" altLang="zh-CN" sz="1600" b="1" cap="all" dirty="0">
                <a:solidFill>
                  <a:schemeClr val="bg1"/>
                </a:solidFill>
                <a:cs typeface="+mn-ea"/>
                <a:sym typeface="+mn-lt"/>
              </a:rPr>
              <a:t>01</a:t>
            </a:r>
            <a:endParaRPr lang="zh-CN" altLang="en-US" sz="1600" b="1" cap="all" dirty="0">
              <a:solidFill>
                <a:schemeClr val="bg1"/>
              </a:solidFill>
              <a:cs typeface="+mn-ea"/>
              <a:sym typeface="+mn-lt"/>
            </a:endParaRPr>
          </a:p>
        </p:txBody>
      </p:sp>
      <p:sp>
        <p:nvSpPr>
          <p:cNvPr id="11" name="íSļïḍe"/>
          <p:cNvSpPr/>
          <p:nvPr/>
        </p:nvSpPr>
        <p:spPr bwMode="auto">
          <a:xfrm>
            <a:off x="5836767" y="4154169"/>
            <a:ext cx="5776044" cy="4601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lnSpc>
                <a:spcPct val="150000"/>
              </a:lnSpc>
            </a:pPr>
            <a:r>
              <a:rPr lang="zh-CN" altLang="en-US" sz="1400" dirty="0">
                <a:solidFill>
                  <a:schemeClr val="tx1">
                    <a:lumMod val="75000"/>
                    <a:lumOff val="25000"/>
                  </a:schemeClr>
                </a:solidFill>
                <a:cs typeface="+mn-ea"/>
                <a:sym typeface="+mn-lt"/>
              </a:rPr>
              <a:t>点击输入相关标题点击输入相关标题。点击输入标题点击输入相关标题。</a:t>
            </a:r>
            <a:endParaRPr lang="en-US" altLang="zh-CN" sz="1400" dirty="0">
              <a:solidFill>
                <a:schemeClr val="tx1">
                  <a:lumMod val="75000"/>
                  <a:lumOff val="25000"/>
                </a:schemeClr>
              </a:solidFill>
              <a:cs typeface="+mn-ea"/>
              <a:sym typeface="+mn-lt"/>
            </a:endParaRPr>
          </a:p>
        </p:txBody>
      </p:sp>
      <p:sp>
        <p:nvSpPr>
          <p:cNvPr id="12" name="íṩ1íḋé"/>
          <p:cNvSpPr/>
          <p:nvPr/>
        </p:nvSpPr>
        <p:spPr>
          <a:xfrm>
            <a:off x="7389386" y="4952246"/>
            <a:ext cx="2011020" cy="404431"/>
          </a:xfrm>
          <a:prstGeom prst="rect">
            <a:avLst/>
          </a:prstGeom>
          <a:noFill/>
          <a:ln>
            <a:noFill/>
          </a:ln>
        </p:spPr>
        <p:txBody>
          <a:bodyPr wrap="square" lIns="91440" tIns="45720" rIns="91440" bIns="45720" anchor="ctr">
            <a:noAutofit/>
          </a:bodyPr>
          <a:lstStyle/>
          <a:p>
            <a:pPr lvl="0">
              <a:buSzPct val="25000"/>
              <a:defRPr/>
            </a:pPr>
            <a:r>
              <a:rPr lang="zh-CN" altLang="en-US" sz="2000" b="1" cap="all" dirty="0">
                <a:solidFill>
                  <a:schemeClr val="tx1">
                    <a:lumMod val="75000"/>
                    <a:lumOff val="25000"/>
                  </a:schemeClr>
                </a:solidFill>
                <a:cs typeface="+mn-ea"/>
                <a:sym typeface="+mn-lt"/>
              </a:rPr>
              <a:t>输入小标题</a:t>
            </a:r>
            <a:endParaRPr lang="zh-CN" altLang="en-US" sz="2000" b="1" cap="all" dirty="0">
              <a:solidFill>
                <a:schemeClr val="tx1">
                  <a:lumMod val="75000"/>
                  <a:lumOff val="25000"/>
                </a:schemeClr>
              </a:solidFill>
              <a:cs typeface="+mn-ea"/>
              <a:sym typeface="+mn-lt"/>
            </a:endParaRPr>
          </a:p>
        </p:txBody>
      </p:sp>
      <p:sp>
        <p:nvSpPr>
          <p:cNvPr id="13" name="íṣľîḓè"/>
          <p:cNvSpPr/>
          <p:nvPr/>
        </p:nvSpPr>
        <p:spPr>
          <a:xfrm>
            <a:off x="5906340" y="4952246"/>
            <a:ext cx="1748923" cy="404431"/>
          </a:xfrm>
          <a:prstGeom prst="rightBrace">
            <a:avLst/>
          </a:prstGeom>
          <a:solidFill>
            <a:srgbClr val="D9D9D9"/>
          </a:solidFill>
          <a:ln w="5715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lvl="0" algn="ctr">
              <a:buSzPct val="25000"/>
              <a:defRPr/>
            </a:pPr>
            <a:r>
              <a:rPr lang="en-US" altLang="zh-CN" sz="1600" b="1" cap="all" dirty="0">
                <a:solidFill>
                  <a:schemeClr val="bg1"/>
                </a:solidFill>
                <a:cs typeface="+mn-ea"/>
                <a:sym typeface="+mn-lt"/>
              </a:rPr>
              <a:t>02</a:t>
            </a:r>
            <a:endParaRPr lang="zh-CN" altLang="en-US" sz="1600" b="1" cap="all" dirty="0">
              <a:solidFill>
                <a:schemeClr val="bg1"/>
              </a:solidFill>
              <a:cs typeface="+mn-ea"/>
              <a:sym typeface="+mn-lt"/>
            </a:endParaRPr>
          </a:p>
        </p:txBody>
      </p:sp>
      <p:sp>
        <p:nvSpPr>
          <p:cNvPr id="14" name="íšlídé"/>
          <p:cNvSpPr/>
          <p:nvPr/>
        </p:nvSpPr>
        <p:spPr bwMode="auto">
          <a:xfrm>
            <a:off x="5836767" y="5461408"/>
            <a:ext cx="5776044" cy="404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lnSpc>
                <a:spcPct val="150000"/>
              </a:lnSpc>
            </a:pPr>
            <a:r>
              <a:rPr lang="zh-CN" altLang="en-US" sz="1400" dirty="0">
                <a:solidFill>
                  <a:schemeClr val="tx1">
                    <a:lumMod val="75000"/>
                    <a:lumOff val="25000"/>
                  </a:schemeClr>
                </a:solidFill>
                <a:cs typeface="+mn-ea"/>
                <a:sym typeface="+mn-lt"/>
              </a:rPr>
              <a:t>点击输入相关标题点击输入相关标题。点击输入标题点击输入相关标题。</a:t>
            </a:r>
            <a:endParaRPr lang="en-US" altLang="zh-CN" sz="1400" dirty="0">
              <a:solidFill>
                <a:schemeClr val="tx1">
                  <a:lumMod val="75000"/>
                  <a:lumOff val="25000"/>
                </a:schemeClr>
              </a:solidFill>
              <a:cs typeface="+mn-ea"/>
              <a:sym typeface="+mn-lt"/>
            </a:endParaRPr>
          </a:p>
        </p:txBody>
      </p:sp>
      <p:sp>
        <p:nvSpPr>
          <p:cNvPr id="15" name="iṡlíḑê"/>
          <p:cNvSpPr/>
          <p:nvPr/>
        </p:nvSpPr>
        <p:spPr>
          <a:xfrm>
            <a:off x="5836768" y="1961137"/>
            <a:ext cx="4829917" cy="460121"/>
          </a:xfrm>
          <a:prstGeom prst="rect">
            <a:avLst/>
          </a:prstGeom>
        </p:spPr>
        <p:txBody>
          <a:bodyPr>
            <a:noAutofit/>
          </a:bodyPr>
          <a:lstStyle/>
          <a:p>
            <a:pPr lvl="0">
              <a:buSzPct val="25000"/>
              <a:defRPr/>
            </a:pPr>
            <a:r>
              <a:rPr lang="zh-CN" altLang="en-US" sz="2000" b="1" cap="all" dirty="0">
                <a:solidFill>
                  <a:schemeClr val="tx1">
                    <a:lumMod val="75000"/>
                    <a:lumOff val="25000"/>
                  </a:schemeClr>
                </a:solidFill>
                <a:cs typeface="+mn-ea"/>
                <a:sym typeface="+mn-lt"/>
              </a:rPr>
              <a:t>请您在此处输入相关小标题</a:t>
            </a:r>
            <a:endParaRPr lang="zh-CN" altLang="en-US" sz="2000" b="1" cap="all" dirty="0">
              <a:solidFill>
                <a:schemeClr val="tx1">
                  <a:lumMod val="75000"/>
                  <a:lumOff val="25000"/>
                </a:schemeClr>
              </a:solidFill>
              <a:cs typeface="+mn-ea"/>
              <a:sym typeface="+mn-lt"/>
            </a:endParaRPr>
          </a:p>
        </p:txBody>
      </p:sp>
      <p:sp>
        <p:nvSpPr>
          <p:cNvPr id="16" name="íSľîḋê"/>
          <p:cNvSpPr/>
          <p:nvPr/>
        </p:nvSpPr>
        <p:spPr bwMode="auto">
          <a:xfrm>
            <a:off x="5836767" y="1452926"/>
            <a:ext cx="4441825" cy="356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buSzPct val="25000"/>
              <a:defRPr/>
            </a:pPr>
            <a:r>
              <a:rPr lang="zh-CN" altLang="en-US" sz="1600" b="1" cap="all" dirty="0">
                <a:solidFill>
                  <a:schemeClr val="tx1">
                    <a:lumMod val="75000"/>
                    <a:lumOff val="25000"/>
                  </a:schemeClr>
                </a:solidFill>
                <a:cs typeface="+mn-ea"/>
                <a:sym typeface="+mn-lt"/>
              </a:rPr>
              <a:t>输入关键字</a:t>
            </a:r>
            <a:endParaRPr lang="zh-CN" altLang="en-US" sz="1600" b="1" cap="all" dirty="0">
              <a:solidFill>
                <a:schemeClr val="tx1">
                  <a:lumMod val="75000"/>
                  <a:lumOff val="25000"/>
                </a:schemeClr>
              </a:solidFill>
              <a:cs typeface="+mn-ea"/>
              <a:sym typeface="+mn-lt"/>
            </a:endParaRPr>
          </a:p>
        </p:txBody>
      </p:sp>
      <p:sp>
        <p:nvSpPr>
          <p:cNvPr id="17" name="矩形 16"/>
          <p:cNvSpPr/>
          <p:nvPr/>
        </p:nvSpPr>
        <p:spPr>
          <a:xfrm>
            <a:off x="5836767" y="2557627"/>
            <a:ext cx="5776044" cy="704232"/>
          </a:xfrm>
          <a:prstGeom prst="rect">
            <a:avLst/>
          </a:prstGeom>
        </p:spPr>
        <p:txBody>
          <a:bodyPr wrap="square">
            <a:spAutoFit/>
          </a:bodyPr>
          <a:lstStyle/>
          <a:p>
            <a:pPr lvl="0">
              <a:lnSpc>
                <a:spcPct val="150000"/>
              </a:lnSpc>
            </a:pPr>
            <a:r>
              <a:rPr lang="zh-CN" altLang="en-US" sz="1400" dirty="0">
                <a:solidFill>
                  <a:schemeClr val="tx1">
                    <a:lumMod val="75000"/>
                    <a:lumOff val="25000"/>
                  </a:schemeClr>
                </a:solidFill>
                <a:cs typeface="+mn-ea"/>
                <a:sym typeface="+mn-lt"/>
              </a:rPr>
              <a:t>点击输入标题点击输入相关标题。点击输入标题点击输入相关标题。点击输入标题。点击输入标题。点击输入标题点击输入相关标题。</a:t>
            </a:r>
            <a:endParaRPr lang="en-US" altLang="zh-CN" sz="1400" dirty="0">
              <a:solidFill>
                <a:schemeClr val="tx1">
                  <a:lumMod val="75000"/>
                  <a:lumOff val="25000"/>
                </a:schemeClr>
              </a:solidFill>
              <a:cs typeface="+mn-ea"/>
              <a:sym typeface="+mn-lt"/>
            </a:endParaRPr>
          </a:p>
        </p:txBody>
      </p:sp>
      <p:pic>
        <p:nvPicPr>
          <p:cNvPr id="18" name="图片 17"/>
          <p:cNvPicPr>
            <a:picLocks noChangeAspect="1"/>
          </p:cNvPicPr>
          <p:nvPr/>
        </p:nvPicPr>
        <p:blipFill>
          <a:blip r:embed="rId1" cstate="screen"/>
          <a:srcRect/>
          <a:stretch>
            <a:fillRect/>
          </a:stretch>
        </p:blipFill>
        <p:spPr>
          <a:xfrm>
            <a:off x="500195" y="2104526"/>
            <a:ext cx="4737166" cy="315811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advTm="3000">
        <p14:prism isInverted="1"/>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500" fill="hold"/>
                                        <p:tgtEl>
                                          <p:spTgt spid="9"/>
                                        </p:tgtEl>
                                        <p:attrNameLst>
                                          <p:attrName>ppt_w</p:attrName>
                                        </p:attrNameLst>
                                      </p:cBhvr>
                                      <p:tavLst>
                                        <p:tav tm="0">
                                          <p:val>
                                            <p:fltVal val="0"/>
                                          </p:val>
                                        </p:tav>
                                        <p:tav tm="100000">
                                          <p:val>
                                            <p:strVal val="#ppt_w"/>
                                          </p:val>
                                        </p:tav>
                                      </p:tavLst>
                                    </p:anim>
                                    <p:anim calcmode="lin" valueType="num">
                                      <p:cBhvr>
                                        <p:cTn id="12" dur="500" fill="hold"/>
                                        <p:tgtEl>
                                          <p:spTgt spid="9"/>
                                        </p:tgtEl>
                                        <p:attrNameLst>
                                          <p:attrName>ppt_h</p:attrName>
                                        </p:attrNameLst>
                                      </p:cBhvr>
                                      <p:tavLst>
                                        <p:tav tm="0">
                                          <p:val>
                                            <p:fltVal val="0"/>
                                          </p:val>
                                        </p:tav>
                                        <p:tav tm="100000">
                                          <p:val>
                                            <p:strVal val="#ppt_h"/>
                                          </p:val>
                                        </p:tav>
                                      </p:tavLst>
                                    </p:anim>
                                    <p:animEffect transition="in" filter="fade">
                                      <p:cBhvr>
                                        <p:cTn id="13" dur="500"/>
                                        <p:tgtEl>
                                          <p:spTgt spid="9"/>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p:cTn id="16" dur="500" fill="hold"/>
                                        <p:tgtEl>
                                          <p:spTgt spid="10"/>
                                        </p:tgtEl>
                                        <p:attrNameLst>
                                          <p:attrName>ppt_w</p:attrName>
                                        </p:attrNameLst>
                                      </p:cBhvr>
                                      <p:tavLst>
                                        <p:tav tm="0">
                                          <p:val>
                                            <p:fltVal val="0"/>
                                          </p:val>
                                        </p:tav>
                                        <p:tav tm="100000">
                                          <p:val>
                                            <p:strVal val="#ppt_w"/>
                                          </p:val>
                                        </p:tav>
                                      </p:tavLst>
                                    </p:anim>
                                    <p:anim calcmode="lin" valueType="num">
                                      <p:cBhvr>
                                        <p:cTn id="17" dur="500" fill="hold"/>
                                        <p:tgtEl>
                                          <p:spTgt spid="10"/>
                                        </p:tgtEl>
                                        <p:attrNameLst>
                                          <p:attrName>ppt_h</p:attrName>
                                        </p:attrNameLst>
                                      </p:cBhvr>
                                      <p:tavLst>
                                        <p:tav tm="0">
                                          <p:val>
                                            <p:fltVal val="0"/>
                                          </p:val>
                                        </p:tav>
                                        <p:tav tm="100000">
                                          <p:val>
                                            <p:strVal val="#ppt_h"/>
                                          </p:val>
                                        </p:tav>
                                      </p:tavLst>
                                    </p:anim>
                                    <p:animEffect transition="in" filter="fade">
                                      <p:cBhvr>
                                        <p:cTn id="18" dur="500"/>
                                        <p:tgtEl>
                                          <p:spTgt spid="10"/>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fltVal val="0"/>
                                          </p:val>
                                        </p:tav>
                                        <p:tav tm="100000">
                                          <p:val>
                                            <p:strVal val="#ppt_w"/>
                                          </p:val>
                                        </p:tav>
                                      </p:tavLst>
                                    </p:anim>
                                    <p:anim calcmode="lin" valueType="num">
                                      <p:cBhvr>
                                        <p:cTn id="22" dur="500" fill="hold"/>
                                        <p:tgtEl>
                                          <p:spTgt spid="11"/>
                                        </p:tgtEl>
                                        <p:attrNameLst>
                                          <p:attrName>ppt_h</p:attrName>
                                        </p:attrNameLst>
                                      </p:cBhvr>
                                      <p:tavLst>
                                        <p:tav tm="0">
                                          <p:val>
                                            <p:fltVal val="0"/>
                                          </p:val>
                                        </p:tav>
                                        <p:tav tm="100000">
                                          <p:val>
                                            <p:strVal val="#ppt_h"/>
                                          </p:val>
                                        </p:tav>
                                      </p:tavLst>
                                    </p:anim>
                                    <p:animEffect transition="in" filter="fade">
                                      <p:cBhvr>
                                        <p:cTn id="23" dur="500"/>
                                        <p:tgtEl>
                                          <p:spTgt spid="11"/>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p:cTn id="26" dur="500" fill="hold"/>
                                        <p:tgtEl>
                                          <p:spTgt spid="12"/>
                                        </p:tgtEl>
                                        <p:attrNameLst>
                                          <p:attrName>ppt_w</p:attrName>
                                        </p:attrNameLst>
                                      </p:cBhvr>
                                      <p:tavLst>
                                        <p:tav tm="0">
                                          <p:val>
                                            <p:fltVal val="0"/>
                                          </p:val>
                                        </p:tav>
                                        <p:tav tm="100000">
                                          <p:val>
                                            <p:strVal val="#ppt_w"/>
                                          </p:val>
                                        </p:tav>
                                      </p:tavLst>
                                    </p:anim>
                                    <p:anim calcmode="lin" valueType="num">
                                      <p:cBhvr>
                                        <p:cTn id="27" dur="500" fill="hold"/>
                                        <p:tgtEl>
                                          <p:spTgt spid="12"/>
                                        </p:tgtEl>
                                        <p:attrNameLst>
                                          <p:attrName>ppt_h</p:attrName>
                                        </p:attrNameLst>
                                      </p:cBhvr>
                                      <p:tavLst>
                                        <p:tav tm="0">
                                          <p:val>
                                            <p:fltVal val="0"/>
                                          </p:val>
                                        </p:tav>
                                        <p:tav tm="100000">
                                          <p:val>
                                            <p:strVal val="#ppt_h"/>
                                          </p:val>
                                        </p:tav>
                                      </p:tavLst>
                                    </p:anim>
                                    <p:animEffect transition="in" filter="fade">
                                      <p:cBhvr>
                                        <p:cTn id="28" dur="500"/>
                                        <p:tgtEl>
                                          <p:spTgt spid="12"/>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p:cTn id="31" dur="500" fill="hold"/>
                                        <p:tgtEl>
                                          <p:spTgt spid="13"/>
                                        </p:tgtEl>
                                        <p:attrNameLst>
                                          <p:attrName>ppt_w</p:attrName>
                                        </p:attrNameLst>
                                      </p:cBhvr>
                                      <p:tavLst>
                                        <p:tav tm="0">
                                          <p:val>
                                            <p:fltVal val="0"/>
                                          </p:val>
                                        </p:tav>
                                        <p:tav tm="100000">
                                          <p:val>
                                            <p:strVal val="#ppt_w"/>
                                          </p:val>
                                        </p:tav>
                                      </p:tavLst>
                                    </p:anim>
                                    <p:anim calcmode="lin" valueType="num">
                                      <p:cBhvr>
                                        <p:cTn id="32" dur="500" fill="hold"/>
                                        <p:tgtEl>
                                          <p:spTgt spid="13"/>
                                        </p:tgtEl>
                                        <p:attrNameLst>
                                          <p:attrName>ppt_h</p:attrName>
                                        </p:attrNameLst>
                                      </p:cBhvr>
                                      <p:tavLst>
                                        <p:tav tm="0">
                                          <p:val>
                                            <p:fltVal val="0"/>
                                          </p:val>
                                        </p:tav>
                                        <p:tav tm="100000">
                                          <p:val>
                                            <p:strVal val="#ppt_h"/>
                                          </p:val>
                                        </p:tav>
                                      </p:tavLst>
                                    </p:anim>
                                    <p:animEffect transition="in" filter="fade">
                                      <p:cBhvr>
                                        <p:cTn id="33" dur="500"/>
                                        <p:tgtEl>
                                          <p:spTgt spid="13"/>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p:cTn id="36" dur="500" fill="hold"/>
                                        <p:tgtEl>
                                          <p:spTgt spid="14"/>
                                        </p:tgtEl>
                                        <p:attrNameLst>
                                          <p:attrName>ppt_w</p:attrName>
                                        </p:attrNameLst>
                                      </p:cBhvr>
                                      <p:tavLst>
                                        <p:tav tm="0">
                                          <p:val>
                                            <p:fltVal val="0"/>
                                          </p:val>
                                        </p:tav>
                                        <p:tav tm="100000">
                                          <p:val>
                                            <p:strVal val="#ppt_w"/>
                                          </p:val>
                                        </p:tav>
                                      </p:tavLst>
                                    </p:anim>
                                    <p:anim calcmode="lin" valueType="num">
                                      <p:cBhvr>
                                        <p:cTn id="37" dur="500" fill="hold"/>
                                        <p:tgtEl>
                                          <p:spTgt spid="14"/>
                                        </p:tgtEl>
                                        <p:attrNameLst>
                                          <p:attrName>ppt_h</p:attrName>
                                        </p:attrNameLst>
                                      </p:cBhvr>
                                      <p:tavLst>
                                        <p:tav tm="0">
                                          <p:val>
                                            <p:fltVal val="0"/>
                                          </p:val>
                                        </p:tav>
                                        <p:tav tm="100000">
                                          <p:val>
                                            <p:strVal val="#ppt_h"/>
                                          </p:val>
                                        </p:tav>
                                      </p:tavLst>
                                    </p:anim>
                                    <p:animEffect transition="in" filter="fade">
                                      <p:cBhvr>
                                        <p:cTn id="38" dur="500"/>
                                        <p:tgtEl>
                                          <p:spTgt spid="14"/>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p:cTn id="41" dur="500" fill="hold"/>
                                        <p:tgtEl>
                                          <p:spTgt spid="15"/>
                                        </p:tgtEl>
                                        <p:attrNameLst>
                                          <p:attrName>ppt_w</p:attrName>
                                        </p:attrNameLst>
                                      </p:cBhvr>
                                      <p:tavLst>
                                        <p:tav tm="0">
                                          <p:val>
                                            <p:fltVal val="0"/>
                                          </p:val>
                                        </p:tav>
                                        <p:tav tm="100000">
                                          <p:val>
                                            <p:strVal val="#ppt_w"/>
                                          </p:val>
                                        </p:tav>
                                      </p:tavLst>
                                    </p:anim>
                                    <p:anim calcmode="lin" valueType="num">
                                      <p:cBhvr>
                                        <p:cTn id="42" dur="500" fill="hold"/>
                                        <p:tgtEl>
                                          <p:spTgt spid="15"/>
                                        </p:tgtEl>
                                        <p:attrNameLst>
                                          <p:attrName>ppt_h</p:attrName>
                                        </p:attrNameLst>
                                      </p:cBhvr>
                                      <p:tavLst>
                                        <p:tav tm="0">
                                          <p:val>
                                            <p:fltVal val="0"/>
                                          </p:val>
                                        </p:tav>
                                        <p:tav tm="100000">
                                          <p:val>
                                            <p:strVal val="#ppt_h"/>
                                          </p:val>
                                        </p:tav>
                                      </p:tavLst>
                                    </p:anim>
                                    <p:animEffect transition="in" filter="fade">
                                      <p:cBhvr>
                                        <p:cTn id="43" dur="500"/>
                                        <p:tgtEl>
                                          <p:spTgt spid="15"/>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6"/>
                                        </p:tgtEl>
                                        <p:attrNameLst>
                                          <p:attrName>style.visibility</p:attrName>
                                        </p:attrNameLst>
                                      </p:cBhvr>
                                      <p:to>
                                        <p:strVal val="visible"/>
                                      </p:to>
                                    </p:set>
                                    <p:anim calcmode="lin" valueType="num">
                                      <p:cBhvr>
                                        <p:cTn id="46" dur="500" fill="hold"/>
                                        <p:tgtEl>
                                          <p:spTgt spid="16"/>
                                        </p:tgtEl>
                                        <p:attrNameLst>
                                          <p:attrName>ppt_w</p:attrName>
                                        </p:attrNameLst>
                                      </p:cBhvr>
                                      <p:tavLst>
                                        <p:tav tm="0">
                                          <p:val>
                                            <p:fltVal val="0"/>
                                          </p:val>
                                        </p:tav>
                                        <p:tav tm="100000">
                                          <p:val>
                                            <p:strVal val="#ppt_w"/>
                                          </p:val>
                                        </p:tav>
                                      </p:tavLst>
                                    </p:anim>
                                    <p:anim calcmode="lin" valueType="num">
                                      <p:cBhvr>
                                        <p:cTn id="47" dur="500" fill="hold"/>
                                        <p:tgtEl>
                                          <p:spTgt spid="16"/>
                                        </p:tgtEl>
                                        <p:attrNameLst>
                                          <p:attrName>ppt_h</p:attrName>
                                        </p:attrNameLst>
                                      </p:cBhvr>
                                      <p:tavLst>
                                        <p:tav tm="0">
                                          <p:val>
                                            <p:fltVal val="0"/>
                                          </p:val>
                                        </p:tav>
                                        <p:tav tm="100000">
                                          <p:val>
                                            <p:strVal val="#ppt_h"/>
                                          </p:val>
                                        </p:tav>
                                      </p:tavLst>
                                    </p:anim>
                                    <p:animEffect transition="in" filter="fade">
                                      <p:cBhvr>
                                        <p:cTn id="48" dur="500"/>
                                        <p:tgtEl>
                                          <p:spTgt spid="16"/>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p:cTn id="51" dur="500" fill="hold"/>
                                        <p:tgtEl>
                                          <p:spTgt spid="17"/>
                                        </p:tgtEl>
                                        <p:attrNameLst>
                                          <p:attrName>ppt_w</p:attrName>
                                        </p:attrNameLst>
                                      </p:cBhvr>
                                      <p:tavLst>
                                        <p:tav tm="0">
                                          <p:val>
                                            <p:fltVal val="0"/>
                                          </p:val>
                                        </p:tav>
                                        <p:tav tm="100000">
                                          <p:val>
                                            <p:strVal val="#ppt_w"/>
                                          </p:val>
                                        </p:tav>
                                      </p:tavLst>
                                    </p:anim>
                                    <p:anim calcmode="lin" valueType="num">
                                      <p:cBhvr>
                                        <p:cTn id="52" dur="500" fill="hold"/>
                                        <p:tgtEl>
                                          <p:spTgt spid="17"/>
                                        </p:tgtEl>
                                        <p:attrNameLst>
                                          <p:attrName>ppt_h</p:attrName>
                                        </p:attrNameLst>
                                      </p:cBhvr>
                                      <p:tavLst>
                                        <p:tav tm="0">
                                          <p:val>
                                            <p:fltVal val="0"/>
                                          </p:val>
                                        </p:tav>
                                        <p:tav tm="100000">
                                          <p:val>
                                            <p:strVal val="#ppt_h"/>
                                          </p:val>
                                        </p:tav>
                                      </p:tavLst>
                                    </p:anim>
                                    <p:animEffect transition="in" filter="fade">
                                      <p:cBhvr>
                                        <p:cTn id="5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p:bldP spid="12" grpId="0"/>
      <p:bldP spid="13" grpId="0" animBg="1"/>
      <p:bldP spid="14" grpId="0"/>
      <p:bldP spid="15" grpId="0"/>
      <p:bldP spid="16" grpId="0"/>
      <p:bldP spid="17" grpId="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 name="矩形 39"/>
          <p:cNvSpPr/>
          <p:nvPr/>
        </p:nvSpPr>
        <p:spPr>
          <a:xfrm rot="10800000">
            <a:off x="1182785" y="700043"/>
            <a:ext cx="10538928" cy="5436296"/>
          </a:xfrm>
          <a:prstGeom prst="rect">
            <a:avLst/>
          </a:prstGeom>
          <a:noFill/>
          <a:ln w="28575">
            <a:gradFill flip="none" rotWithShape="1">
              <a:gsLst>
                <a:gs pos="0">
                  <a:srgbClr val="5449A5"/>
                </a:gs>
                <a:gs pos="100000">
                  <a:srgbClr val="5449A5">
                    <a:alpha val="0"/>
                  </a:srgbClr>
                </a:gs>
              </a:gsLst>
              <a:path path="circle">
                <a:fillToRect r="100000" b="100000"/>
              </a:path>
              <a:tileRect l="-100000" t="-10000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1" name="矩形 40"/>
          <p:cNvSpPr/>
          <p:nvPr/>
        </p:nvSpPr>
        <p:spPr>
          <a:xfrm rot="10800000">
            <a:off x="986842" y="823413"/>
            <a:ext cx="10538928" cy="5436296"/>
          </a:xfrm>
          <a:prstGeom prst="rect">
            <a:avLst/>
          </a:prstGeom>
          <a:noFill/>
          <a:ln w="28575">
            <a:gradFill flip="none" rotWithShape="1">
              <a:gsLst>
                <a:gs pos="0">
                  <a:srgbClr val="5449A5"/>
                </a:gs>
                <a:gs pos="100000">
                  <a:srgbClr val="5449A5">
                    <a:alpha val="0"/>
                  </a:srgbClr>
                </a:gs>
              </a:gsLst>
              <a:path path="circle">
                <a:fillToRect r="100000" b="100000"/>
              </a:path>
              <a:tileRect l="-100000" t="-10000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ís1iḑé"/>
          <p:cNvSpPr/>
          <p:nvPr/>
        </p:nvSpPr>
        <p:spPr>
          <a:xfrm rot="5400000">
            <a:off x="-492311" y="3700991"/>
            <a:ext cx="4472112" cy="3496066"/>
          </a:xfrm>
          <a:custGeom>
            <a:avLst/>
            <a:gdLst>
              <a:gd name="connsiteX0" fmla="*/ 2790825 w 5581650"/>
              <a:gd name="connsiteY0" fmla="*/ 0 h 4363446"/>
              <a:gd name="connsiteX1" fmla="*/ 5581650 w 5581650"/>
              <a:gd name="connsiteY1" fmla="*/ 2790825 h 4363446"/>
              <a:gd name="connsiteX2" fmla="*/ 5105021 w 5581650"/>
              <a:gd name="connsiteY2" fmla="*/ 4351202 h 4363446"/>
              <a:gd name="connsiteX3" fmla="*/ 5095865 w 5581650"/>
              <a:gd name="connsiteY3" fmla="*/ 4363446 h 4363446"/>
              <a:gd name="connsiteX4" fmla="*/ 485786 w 5581650"/>
              <a:gd name="connsiteY4" fmla="*/ 4363446 h 4363446"/>
              <a:gd name="connsiteX5" fmla="*/ 476629 w 5581650"/>
              <a:gd name="connsiteY5" fmla="*/ 4351202 h 4363446"/>
              <a:gd name="connsiteX6" fmla="*/ 0 w 5581650"/>
              <a:gd name="connsiteY6" fmla="*/ 2790825 h 4363446"/>
              <a:gd name="connsiteX7" fmla="*/ 2790825 w 5581650"/>
              <a:gd name="connsiteY7" fmla="*/ 0 h 4363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81650" h="4363446">
                <a:moveTo>
                  <a:pt x="2790825" y="0"/>
                </a:moveTo>
                <a:cubicBezTo>
                  <a:pt x="4332155" y="0"/>
                  <a:pt x="5581650" y="1249495"/>
                  <a:pt x="5581650" y="2790825"/>
                </a:cubicBezTo>
                <a:cubicBezTo>
                  <a:pt x="5581650" y="3368824"/>
                  <a:pt x="5405940" y="3905783"/>
                  <a:pt x="5105021" y="4351202"/>
                </a:cubicBezTo>
                <a:lnTo>
                  <a:pt x="5095865" y="4363446"/>
                </a:lnTo>
                <a:lnTo>
                  <a:pt x="485786" y="4363446"/>
                </a:lnTo>
                <a:lnTo>
                  <a:pt x="476629" y="4351202"/>
                </a:lnTo>
                <a:cubicBezTo>
                  <a:pt x="175711" y="3905783"/>
                  <a:pt x="0" y="3368824"/>
                  <a:pt x="0" y="2790825"/>
                </a:cubicBezTo>
                <a:cubicBezTo>
                  <a:pt x="0" y="1249495"/>
                  <a:pt x="1249495" y="0"/>
                  <a:pt x="2790825" y="0"/>
                </a:cubicBezTo>
                <a:close/>
              </a:path>
            </a:pathLst>
          </a:custGeom>
          <a:gradFill>
            <a:gsLst>
              <a:gs pos="100000">
                <a:srgbClr val="5449A5"/>
              </a:gs>
              <a:gs pos="0">
                <a:srgbClr val="5156F0">
                  <a:alpha val="0"/>
                </a:srgbClr>
              </a:gs>
            </a:gsLst>
            <a:lin ang="5400000" scaled="1"/>
          </a:gradFill>
          <a:ln w="12700" cap="flat" cmpd="sng" algn="ctr">
            <a:noFill/>
            <a:prstDash val="solid"/>
            <a:miter lim="800000"/>
          </a:ln>
          <a:effectLst/>
        </p:spPr>
        <p:txBody>
          <a:bodyPr wrap="square" rtlCol="0" anchor="ctr">
            <a:noAutofit/>
          </a:bodyPr>
          <a:lstStyle/>
          <a:p>
            <a:pPr algn="ctr"/>
            <a:endParaRPr lang="zh-CN" altLang="en-US" kern="0">
              <a:solidFill>
                <a:srgbClr val="FFFFFF"/>
              </a:solidFill>
              <a:cs typeface="+mn-ea"/>
              <a:sym typeface="+mn-lt"/>
            </a:endParaRPr>
          </a:p>
        </p:txBody>
      </p:sp>
      <p:sp>
        <p:nvSpPr>
          <p:cNvPr id="43" name="ïślíḍê"/>
          <p:cNvSpPr/>
          <p:nvPr/>
        </p:nvSpPr>
        <p:spPr>
          <a:xfrm flipH="1">
            <a:off x="0" y="0"/>
            <a:ext cx="1377496" cy="1205022"/>
          </a:xfrm>
          <a:custGeom>
            <a:avLst/>
            <a:gdLst>
              <a:gd name="connsiteX0" fmla="*/ 118214 w 1380218"/>
              <a:gd name="connsiteY0" fmla="*/ 0 h 1205022"/>
              <a:gd name="connsiteX1" fmla="*/ 1380218 w 1380218"/>
              <a:gd name="connsiteY1" fmla="*/ 0 h 1205022"/>
              <a:gd name="connsiteX2" fmla="*/ 1380218 w 1380218"/>
              <a:gd name="connsiteY2" fmla="*/ 941189 h 1205022"/>
              <a:gd name="connsiteX3" fmla="*/ 1354243 w 1380218"/>
              <a:gd name="connsiteY3" fmla="*/ 972671 h 1205022"/>
              <a:gd name="connsiteX4" fmla="*/ 793297 w 1380218"/>
              <a:gd name="connsiteY4" fmla="*/ 1205022 h 1205022"/>
              <a:gd name="connsiteX5" fmla="*/ 0 w 1380218"/>
              <a:gd name="connsiteY5" fmla="*/ 411725 h 1205022"/>
              <a:gd name="connsiteX6" fmla="*/ 62341 w 1380218"/>
              <a:gd name="connsiteY6" fmla="*/ 102938 h 1205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0218" h="1205022">
                <a:moveTo>
                  <a:pt x="118214" y="0"/>
                </a:moveTo>
                <a:lnTo>
                  <a:pt x="1380218" y="0"/>
                </a:lnTo>
                <a:lnTo>
                  <a:pt x="1380218" y="941189"/>
                </a:lnTo>
                <a:lnTo>
                  <a:pt x="1354243" y="972671"/>
                </a:lnTo>
                <a:cubicBezTo>
                  <a:pt x="1210684" y="1116229"/>
                  <a:pt x="1012360" y="1205022"/>
                  <a:pt x="793297" y="1205022"/>
                </a:cubicBezTo>
                <a:cubicBezTo>
                  <a:pt x="355171" y="1205022"/>
                  <a:pt x="0" y="849851"/>
                  <a:pt x="0" y="411725"/>
                </a:cubicBezTo>
                <a:cubicBezTo>
                  <a:pt x="0" y="302194"/>
                  <a:pt x="22198" y="197847"/>
                  <a:pt x="62341" y="102938"/>
                </a:cubicBezTo>
                <a:close/>
              </a:path>
            </a:pathLst>
          </a:custGeom>
          <a:gradFill>
            <a:gsLst>
              <a:gs pos="100000">
                <a:srgbClr val="5449A5"/>
              </a:gs>
              <a:gs pos="0">
                <a:srgbClr val="5156F0">
                  <a:alpha val="0"/>
                </a:srgbClr>
              </a:gs>
            </a:gsLst>
            <a:lin ang="5400000" scaled="1"/>
          </a:gradFill>
          <a:ln w="12700" cap="flat" cmpd="sng" algn="ctr">
            <a:noFill/>
            <a:prstDash val="solid"/>
            <a:miter lim="800000"/>
          </a:ln>
          <a:effectLst/>
        </p:spPr>
        <p:txBody>
          <a:bodyPr wrap="square" rtlCol="0" anchor="ctr">
            <a:noAutofit/>
          </a:bodyPr>
          <a:lstStyle/>
          <a:p>
            <a:pPr algn="ctr"/>
            <a:endParaRPr lang="zh-CN" altLang="en-US" kern="0">
              <a:solidFill>
                <a:srgbClr val="FFFFFF"/>
              </a:solidFill>
              <a:cs typeface="+mn-ea"/>
              <a:sym typeface="+mn-lt"/>
            </a:endParaRPr>
          </a:p>
        </p:txBody>
      </p:sp>
      <p:sp>
        <p:nvSpPr>
          <p:cNvPr id="44" name="文本框 43"/>
          <p:cNvSpPr txBox="1"/>
          <p:nvPr/>
        </p:nvSpPr>
        <p:spPr>
          <a:xfrm>
            <a:off x="8731249" y="1205349"/>
            <a:ext cx="2464136" cy="1107996"/>
          </a:xfrm>
          <a:prstGeom prst="rect">
            <a:avLst/>
          </a:prstGeom>
          <a:noFill/>
        </p:spPr>
        <p:txBody>
          <a:bodyPr wrap="none" rtlCol="0">
            <a:spAutoFit/>
          </a:bodyPr>
          <a:lstStyle/>
          <a:p>
            <a:pPr algn="r"/>
            <a:r>
              <a:rPr lang="en-US" altLang="zh-CN" sz="6600" spc="600" dirty="0">
                <a:ln>
                  <a:solidFill>
                    <a:srgbClr val="5449A5"/>
                  </a:solidFill>
                </a:ln>
                <a:solidFill>
                  <a:srgbClr val="5449A5"/>
                </a:solidFill>
                <a:cs typeface="+mn-ea"/>
                <a:sym typeface="+mn-lt"/>
              </a:rPr>
              <a:t>20XX</a:t>
            </a:r>
            <a:endParaRPr lang="zh-CN" altLang="en-US" sz="6600" spc="600" dirty="0">
              <a:ln>
                <a:solidFill>
                  <a:srgbClr val="5449A5"/>
                </a:solidFill>
              </a:ln>
              <a:solidFill>
                <a:srgbClr val="5449A5"/>
              </a:solidFill>
              <a:cs typeface="+mn-ea"/>
              <a:sym typeface="+mn-lt"/>
            </a:endParaRPr>
          </a:p>
        </p:txBody>
      </p:sp>
      <p:sp>
        <p:nvSpPr>
          <p:cNvPr id="45" name="文本框 44"/>
          <p:cNvSpPr txBox="1"/>
          <p:nvPr/>
        </p:nvSpPr>
        <p:spPr>
          <a:xfrm>
            <a:off x="2068425" y="2198482"/>
            <a:ext cx="9126960" cy="1446550"/>
          </a:xfrm>
          <a:prstGeom prst="rect">
            <a:avLst/>
          </a:prstGeom>
          <a:noFill/>
        </p:spPr>
        <p:txBody>
          <a:bodyPr wrap="square" rtlCol="0">
            <a:spAutoFit/>
          </a:bodyPr>
          <a:lstStyle/>
          <a:p>
            <a:pPr algn="r"/>
            <a:r>
              <a:rPr lang="zh-CN" altLang="en-US" sz="8800" dirty="0">
                <a:solidFill>
                  <a:srgbClr val="5449A5"/>
                </a:solidFill>
                <a:cs typeface="+mn-ea"/>
                <a:sym typeface="+mn-lt"/>
              </a:rPr>
              <a:t>季度工作</a:t>
            </a:r>
            <a:r>
              <a:rPr lang="zh-CN" altLang="en-US" sz="8800" dirty="0">
                <a:cs typeface="+mn-ea"/>
                <a:sym typeface="+mn-lt"/>
              </a:rPr>
              <a:t>汇报总结</a:t>
            </a:r>
            <a:endParaRPr lang="zh-CN" altLang="en-US" sz="8800" dirty="0">
              <a:cs typeface="+mn-ea"/>
              <a:sym typeface="+mn-lt"/>
            </a:endParaRPr>
          </a:p>
        </p:txBody>
      </p:sp>
      <p:sp>
        <p:nvSpPr>
          <p:cNvPr id="46" name="矩形 45"/>
          <p:cNvSpPr/>
          <p:nvPr/>
        </p:nvSpPr>
        <p:spPr>
          <a:xfrm>
            <a:off x="2068425" y="3645032"/>
            <a:ext cx="9010792" cy="461665"/>
          </a:xfrm>
          <a:prstGeom prst="rect">
            <a:avLst/>
          </a:prstGeom>
        </p:spPr>
        <p:txBody>
          <a:bodyPr wrap="square">
            <a:spAutoFit/>
          </a:bodyPr>
          <a:lstStyle/>
          <a:p>
            <a:pPr algn="dist"/>
            <a:r>
              <a:rPr lang="en-US" altLang="zh-CN" sz="2400" dirty="0">
                <a:cs typeface="+mn-ea"/>
                <a:sym typeface="+mn-lt"/>
              </a:rPr>
              <a:t>QUARTERLY WORK REPORT/QUARTERLY WORK REPORT</a:t>
            </a:r>
            <a:endParaRPr lang="zh-CN" altLang="en-US" sz="2400" dirty="0">
              <a:cs typeface="+mn-ea"/>
              <a:sym typeface="+mn-lt"/>
            </a:endParaRPr>
          </a:p>
        </p:txBody>
      </p:sp>
      <p:sp>
        <p:nvSpPr>
          <p:cNvPr id="47" name="矩形 46"/>
          <p:cNvSpPr/>
          <p:nvPr/>
        </p:nvSpPr>
        <p:spPr>
          <a:xfrm>
            <a:off x="8379735" y="4405721"/>
            <a:ext cx="2723823" cy="369332"/>
          </a:xfrm>
          <a:prstGeom prst="rect">
            <a:avLst/>
          </a:prstGeom>
        </p:spPr>
        <p:txBody>
          <a:bodyPr wrap="none">
            <a:spAutoFit/>
          </a:bodyPr>
          <a:lstStyle/>
          <a:p>
            <a:r>
              <a:rPr lang="zh-CN" altLang="en-US" dirty="0">
                <a:cs typeface="+mn-ea"/>
                <a:sym typeface="+mn-lt"/>
              </a:rPr>
              <a:t>输入标题相关的文字描述</a:t>
            </a:r>
            <a:endParaRPr lang="zh-CN" altLang="en-US" dirty="0">
              <a:cs typeface="+mn-ea"/>
              <a:sym typeface="+mn-lt"/>
            </a:endParaRPr>
          </a:p>
        </p:txBody>
      </p:sp>
      <p:sp>
        <p:nvSpPr>
          <p:cNvPr id="48" name="矩形 47"/>
          <p:cNvSpPr/>
          <p:nvPr/>
        </p:nvSpPr>
        <p:spPr>
          <a:xfrm>
            <a:off x="5953480" y="4738618"/>
            <a:ext cx="4801186" cy="369332"/>
          </a:xfrm>
          <a:prstGeom prst="rect">
            <a:avLst/>
          </a:prstGeom>
        </p:spPr>
        <p:txBody>
          <a:bodyPr wrap="none">
            <a:spAutoFit/>
          </a:bodyPr>
          <a:lstStyle/>
          <a:p>
            <a:r>
              <a:rPr lang="en-US" altLang="zh-CN" dirty="0">
                <a:cs typeface="+mn-ea"/>
                <a:sym typeface="+mn-lt"/>
              </a:rPr>
              <a:t>Enter a textual description related to the title</a:t>
            </a:r>
            <a:endParaRPr lang="zh-CN" altLang="en-US" dirty="0">
              <a:cs typeface="+mn-ea"/>
              <a:sym typeface="+mn-lt"/>
            </a:endParaRPr>
          </a:p>
        </p:txBody>
      </p:sp>
      <p:sp>
        <p:nvSpPr>
          <p:cNvPr id="49" name="矩形 48"/>
          <p:cNvSpPr/>
          <p:nvPr/>
        </p:nvSpPr>
        <p:spPr>
          <a:xfrm>
            <a:off x="7697569" y="4494692"/>
            <a:ext cx="651353" cy="209500"/>
          </a:xfrm>
          <a:prstGeom prst="rect">
            <a:avLst/>
          </a:prstGeom>
          <a:solidFill>
            <a:srgbClr val="5449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0" name="矩形: 圆角 49"/>
          <p:cNvSpPr/>
          <p:nvPr/>
        </p:nvSpPr>
        <p:spPr>
          <a:xfrm>
            <a:off x="9193298" y="5415925"/>
            <a:ext cx="1761968" cy="408148"/>
          </a:xfrm>
          <a:prstGeom prst="roundRect">
            <a:avLst/>
          </a:prstGeom>
          <a:solidFill>
            <a:srgbClr val="5449A5"/>
          </a:solidFill>
        </p:spPr>
        <p:txBody>
          <a:bodyPr wrap="none">
            <a:spAutoFit/>
          </a:bodyPr>
          <a:lstStyle/>
          <a:p>
            <a:r>
              <a:rPr lang="zh-CN" altLang="en-US" dirty="0">
                <a:solidFill>
                  <a:schemeClr val="bg1"/>
                </a:solidFill>
                <a:cs typeface="+mn-ea"/>
                <a:sym typeface="+mn-lt"/>
              </a:rPr>
              <a:t>汇报人：</a:t>
            </a:r>
            <a:r>
              <a:rPr lang="en-US" dirty="0">
                <a:solidFill>
                  <a:schemeClr val="bg1"/>
                </a:solidFill>
                <a:cs typeface="+mn-ea"/>
                <a:sym typeface="+mn-lt"/>
              </a:rPr>
              <a:t>xxxxxx</a:t>
            </a:r>
            <a:endParaRPr lang="en-US" dirty="0">
              <a:solidFill>
                <a:schemeClr val="bg1"/>
              </a:solidFill>
              <a:cs typeface="+mn-ea"/>
              <a:sym typeface="+mn-lt"/>
            </a:endParaRPr>
          </a:p>
        </p:txBody>
      </p:sp>
      <p:sp>
        <p:nvSpPr>
          <p:cNvPr id="52" name="文本框 51"/>
          <p:cNvSpPr txBox="1"/>
          <p:nvPr/>
        </p:nvSpPr>
        <p:spPr>
          <a:xfrm rot="5400000">
            <a:off x="-2668688" y="2432664"/>
            <a:ext cx="6611255" cy="1862048"/>
          </a:xfrm>
          <a:prstGeom prst="rect">
            <a:avLst/>
          </a:prstGeom>
          <a:noFill/>
        </p:spPr>
        <p:txBody>
          <a:bodyPr wrap="square" rtlCol="0">
            <a:spAutoFit/>
          </a:bodyPr>
          <a:lstStyle/>
          <a:p>
            <a:pPr algn="dist"/>
            <a:r>
              <a:rPr lang="en-US" altLang="zh-CN" sz="11500" dirty="0">
                <a:solidFill>
                  <a:schemeClr val="bg1">
                    <a:alpha val="23000"/>
                  </a:schemeClr>
                </a:solidFill>
                <a:cs typeface="+mn-ea"/>
                <a:sym typeface="+mn-lt"/>
              </a:rPr>
              <a:t>R</a:t>
            </a:r>
            <a:r>
              <a:rPr lang="en-US" altLang="zh-CN" sz="11500" dirty="0">
                <a:solidFill>
                  <a:srgbClr val="5449A5">
                    <a:alpha val="23000"/>
                  </a:srgbClr>
                </a:solidFill>
                <a:cs typeface="+mn-ea"/>
                <a:sym typeface="+mn-lt"/>
              </a:rPr>
              <a:t>EP</a:t>
            </a:r>
            <a:r>
              <a:rPr lang="en-US" altLang="zh-CN" sz="11500" dirty="0">
                <a:solidFill>
                  <a:schemeClr val="bg1">
                    <a:alpha val="23000"/>
                  </a:schemeClr>
                </a:solidFill>
                <a:cs typeface="+mn-ea"/>
                <a:sym typeface="+mn-lt"/>
              </a:rPr>
              <a:t>ORT</a:t>
            </a:r>
            <a:endParaRPr lang="zh-CN" altLang="en-US" sz="11500" dirty="0">
              <a:solidFill>
                <a:schemeClr val="bg1">
                  <a:alpha val="23000"/>
                </a:schemeClr>
              </a:solidFill>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3000">
        <p15:prstTrans prst="peelOff"/>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1000"/>
                                        <p:tgtEl>
                                          <p:spTgt spid="42"/>
                                        </p:tgtEl>
                                      </p:cBhvr>
                                    </p:animEffect>
                                    <p:anim calcmode="lin" valueType="num">
                                      <p:cBhvr>
                                        <p:cTn id="8" dur="1000" fill="hold"/>
                                        <p:tgtEl>
                                          <p:spTgt spid="42"/>
                                        </p:tgtEl>
                                        <p:attrNameLst>
                                          <p:attrName>ppt_x</p:attrName>
                                        </p:attrNameLst>
                                      </p:cBhvr>
                                      <p:tavLst>
                                        <p:tav tm="0">
                                          <p:val>
                                            <p:strVal val="#ppt_x"/>
                                          </p:val>
                                        </p:tav>
                                        <p:tav tm="100000">
                                          <p:val>
                                            <p:strVal val="#ppt_x"/>
                                          </p:val>
                                        </p:tav>
                                      </p:tavLst>
                                    </p:anim>
                                    <p:anim calcmode="lin" valueType="num">
                                      <p:cBhvr>
                                        <p:cTn id="9"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43"/>
                                        </p:tgtEl>
                                        <p:attrNameLst>
                                          <p:attrName>style.visibility</p:attrName>
                                        </p:attrNameLst>
                                      </p:cBhvr>
                                      <p:to>
                                        <p:strVal val="visible"/>
                                      </p:to>
                                    </p:set>
                                    <p:animEffect transition="in" filter="wipe(up)">
                                      <p:cBhvr>
                                        <p:cTn id="14" dur="500"/>
                                        <p:tgtEl>
                                          <p:spTgt spid="43"/>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52"/>
                                        </p:tgtEl>
                                        <p:attrNameLst>
                                          <p:attrName>style.visibility</p:attrName>
                                        </p:attrNameLst>
                                      </p:cBhvr>
                                      <p:to>
                                        <p:strVal val="visible"/>
                                      </p:to>
                                    </p:set>
                                    <p:animEffect transition="in" filter="fade">
                                      <p:cBhvr>
                                        <p:cTn id="19" dur="500"/>
                                        <p:tgtEl>
                                          <p:spTgt spid="52"/>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41"/>
                                        </p:tgtEl>
                                        <p:attrNameLst>
                                          <p:attrName>style.visibility</p:attrName>
                                        </p:attrNameLst>
                                      </p:cBhvr>
                                      <p:to>
                                        <p:strVal val="visible"/>
                                      </p:to>
                                    </p:set>
                                    <p:animEffect transition="in" filter="wipe(down)">
                                      <p:cBhvr>
                                        <p:cTn id="24" dur="500"/>
                                        <p:tgtEl>
                                          <p:spTgt spid="41"/>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wipe(down)">
                                      <p:cBhvr>
                                        <p:cTn id="29" dur="500"/>
                                        <p:tgtEl>
                                          <p:spTgt spid="40"/>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grpId="0" nodeType="clickEffect">
                                  <p:stCondLst>
                                    <p:cond delay="0"/>
                                  </p:stCondLst>
                                  <p:childTnLst>
                                    <p:set>
                                      <p:cBhvr>
                                        <p:cTn id="33" dur="1" fill="hold">
                                          <p:stCondLst>
                                            <p:cond delay="0"/>
                                          </p:stCondLst>
                                        </p:cTn>
                                        <p:tgtEl>
                                          <p:spTgt spid="44"/>
                                        </p:tgtEl>
                                        <p:attrNameLst>
                                          <p:attrName>style.visibility</p:attrName>
                                        </p:attrNameLst>
                                      </p:cBhvr>
                                      <p:to>
                                        <p:strVal val="visible"/>
                                      </p:to>
                                    </p:set>
                                    <p:animEffect transition="in" filter="barn(inVertical)">
                                      <p:cBhvr>
                                        <p:cTn id="34" dur="500"/>
                                        <p:tgtEl>
                                          <p:spTgt spid="44"/>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grpId="0" nodeType="clickEffect">
                                  <p:stCondLst>
                                    <p:cond delay="0"/>
                                  </p:stCondLst>
                                  <p:childTnLst>
                                    <p:set>
                                      <p:cBhvr>
                                        <p:cTn id="38" dur="1" fill="hold">
                                          <p:stCondLst>
                                            <p:cond delay="0"/>
                                          </p:stCondLst>
                                        </p:cTn>
                                        <p:tgtEl>
                                          <p:spTgt spid="45"/>
                                        </p:tgtEl>
                                        <p:attrNameLst>
                                          <p:attrName>style.visibility</p:attrName>
                                        </p:attrNameLst>
                                      </p:cBhvr>
                                      <p:to>
                                        <p:strVal val="visible"/>
                                      </p:to>
                                    </p:set>
                                    <p:anim calcmode="lin" valueType="num">
                                      <p:cBhvr>
                                        <p:cTn id="39" dur="500" fill="hold"/>
                                        <p:tgtEl>
                                          <p:spTgt spid="45"/>
                                        </p:tgtEl>
                                        <p:attrNameLst>
                                          <p:attrName>ppt_w</p:attrName>
                                        </p:attrNameLst>
                                      </p:cBhvr>
                                      <p:tavLst>
                                        <p:tav tm="0">
                                          <p:val>
                                            <p:fltVal val="0"/>
                                          </p:val>
                                        </p:tav>
                                        <p:tav tm="100000">
                                          <p:val>
                                            <p:strVal val="#ppt_w"/>
                                          </p:val>
                                        </p:tav>
                                      </p:tavLst>
                                    </p:anim>
                                    <p:anim calcmode="lin" valueType="num">
                                      <p:cBhvr>
                                        <p:cTn id="40" dur="500" fill="hold"/>
                                        <p:tgtEl>
                                          <p:spTgt spid="45"/>
                                        </p:tgtEl>
                                        <p:attrNameLst>
                                          <p:attrName>ppt_h</p:attrName>
                                        </p:attrNameLst>
                                      </p:cBhvr>
                                      <p:tavLst>
                                        <p:tav tm="0">
                                          <p:val>
                                            <p:fltVal val="0"/>
                                          </p:val>
                                        </p:tav>
                                        <p:tav tm="100000">
                                          <p:val>
                                            <p:strVal val="#ppt_h"/>
                                          </p:val>
                                        </p:tav>
                                      </p:tavLst>
                                    </p:anim>
                                    <p:animEffect transition="in" filter="fade">
                                      <p:cBhvr>
                                        <p:cTn id="41" dur="500"/>
                                        <p:tgtEl>
                                          <p:spTgt spid="45"/>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wipe(left)">
                                      <p:cBhvr>
                                        <p:cTn id="46" dur="500"/>
                                        <p:tgtEl>
                                          <p:spTgt spid="46"/>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grpId="0" nodeType="clickEffect">
                                  <p:stCondLst>
                                    <p:cond delay="0"/>
                                  </p:stCondLst>
                                  <p:childTnLst>
                                    <p:set>
                                      <p:cBhvr>
                                        <p:cTn id="50" dur="1" fill="hold">
                                          <p:stCondLst>
                                            <p:cond delay="0"/>
                                          </p:stCondLst>
                                        </p:cTn>
                                        <p:tgtEl>
                                          <p:spTgt spid="47"/>
                                        </p:tgtEl>
                                        <p:attrNameLst>
                                          <p:attrName>style.visibility</p:attrName>
                                        </p:attrNameLst>
                                      </p:cBhvr>
                                      <p:to>
                                        <p:strVal val="visible"/>
                                      </p:to>
                                    </p:set>
                                    <p:animEffect transition="in" filter="wipe(left)">
                                      <p:cBhvr>
                                        <p:cTn id="51" dur="500"/>
                                        <p:tgtEl>
                                          <p:spTgt spid="47"/>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49"/>
                                        </p:tgtEl>
                                        <p:attrNameLst>
                                          <p:attrName>style.visibility</p:attrName>
                                        </p:attrNameLst>
                                      </p:cBhvr>
                                      <p:to>
                                        <p:strVal val="visible"/>
                                      </p:to>
                                    </p:set>
                                    <p:animEffect transition="in" filter="fade">
                                      <p:cBhvr>
                                        <p:cTn id="56" dur="500"/>
                                        <p:tgtEl>
                                          <p:spTgt spid="49"/>
                                        </p:tgtEl>
                                      </p:cBhvr>
                                    </p:animEffect>
                                  </p:childTnLst>
                                </p:cTn>
                              </p:par>
                            </p:childTnLst>
                          </p:cTn>
                        </p:par>
                      </p:childTnLst>
                    </p:cTn>
                  </p:par>
                  <p:par>
                    <p:cTn id="57" fill="hold">
                      <p:stCondLst>
                        <p:cond delay="indefinite"/>
                      </p:stCondLst>
                      <p:childTnLst>
                        <p:par>
                          <p:cTn id="58" fill="hold">
                            <p:stCondLst>
                              <p:cond delay="0"/>
                            </p:stCondLst>
                            <p:childTnLst>
                              <p:par>
                                <p:cTn id="59" presetID="16" presetClass="entr" presetSubtype="42" fill="hold" grpId="0" nodeType="clickEffect">
                                  <p:stCondLst>
                                    <p:cond delay="0"/>
                                  </p:stCondLst>
                                  <p:childTnLst>
                                    <p:set>
                                      <p:cBhvr>
                                        <p:cTn id="60" dur="1" fill="hold">
                                          <p:stCondLst>
                                            <p:cond delay="0"/>
                                          </p:stCondLst>
                                        </p:cTn>
                                        <p:tgtEl>
                                          <p:spTgt spid="48"/>
                                        </p:tgtEl>
                                        <p:attrNameLst>
                                          <p:attrName>style.visibility</p:attrName>
                                        </p:attrNameLst>
                                      </p:cBhvr>
                                      <p:to>
                                        <p:strVal val="visible"/>
                                      </p:to>
                                    </p:set>
                                    <p:animEffect transition="in" filter="barn(outHorizontal)">
                                      <p:cBhvr>
                                        <p:cTn id="61" dur="500"/>
                                        <p:tgtEl>
                                          <p:spTgt spid="48"/>
                                        </p:tgtEl>
                                      </p:cBhvr>
                                    </p:animEffect>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grpId="0" nodeType="clickEffect">
                                  <p:stCondLst>
                                    <p:cond delay="0"/>
                                  </p:stCondLst>
                                  <p:childTnLst>
                                    <p:set>
                                      <p:cBhvr>
                                        <p:cTn id="65" dur="1" fill="hold">
                                          <p:stCondLst>
                                            <p:cond delay="0"/>
                                          </p:stCondLst>
                                        </p:cTn>
                                        <p:tgtEl>
                                          <p:spTgt spid="50"/>
                                        </p:tgtEl>
                                        <p:attrNameLst>
                                          <p:attrName>style.visibility</p:attrName>
                                        </p:attrNameLst>
                                      </p:cBhvr>
                                      <p:to>
                                        <p:strVal val="visible"/>
                                      </p:to>
                                    </p:set>
                                    <p:animEffect transition="in" filter="fade">
                                      <p:cBhvr>
                                        <p:cTn id="66" dur="1000"/>
                                        <p:tgtEl>
                                          <p:spTgt spid="50"/>
                                        </p:tgtEl>
                                      </p:cBhvr>
                                    </p:animEffect>
                                    <p:anim calcmode="lin" valueType="num">
                                      <p:cBhvr>
                                        <p:cTn id="67" dur="1000" fill="hold"/>
                                        <p:tgtEl>
                                          <p:spTgt spid="50"/>
                                        </p:tgtEl>
                                        <p:attrNameLst>
                                          <p:attrName>ppt_x</p:attrName>
                                        </p:attrNameLst>
                                      </p:cBhvr>
                                      <p:tavLst>
                                        <p:tav tm="0">
                                          <p:val>
                                            <p:strVal val="#ppt_x"/>
                                          </p:val>
                                        </p:tav>
                                        <p:tav tm="100000">
                                          <p:val>
                                            <p:strVal val="#ppt_x"/>
                                          </p:val>
                                        </p:tav>
                                      </p:tavLst>
                                    </p:anim>
                                    <p:anim calcmode="lin" valueType="num">
                                      <p:cBhvr>
                                        <p:cTn id="68"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animBg="1"/>
      <p:bldP spid="42" grpId="0" animBg="1"/>
      <p:bldP spid="43" grpId="0" animBg="1"/>
      <p:bldP spid="44" grpId="0"/>
      <p:bldP spid="45" grpId="0"/>
      <p:bldP spid="46" grpId="0"/>
      <p:bldP spid="47" grpId="0"/>
      <p:bldP spid="48" grpId="0"/>
      <p:bldP spid="49" grpId="0" animBg="1"/>
      <p:bldP spid="50" grpId="0" bldLvl="0" animBg="1"/>
      <p:bldP spid="52"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矩形 10"/>
          <p:cNvSpPr/>
          <p:nvPr/>
        </p:nvSpPr>
        <p:spPr>
          <a:xfrm>
            <a:off x="609471" y="692784"/>
            <a:ext cx="10538928" cy="5436296"/>
          </a:xfrm>
          <a:prstGeom prst="rect">
            <a:avLst/>
          </a:prstGeom>
          <a:noFill/>
          <a:ln w="28575">
            <a:gradFill flip="none" rotWithShape="1">
              <a:gsLst>
                <a:gs pos="0">
                  <a:srgbClr val="5449A5"/>
                </a:gs>
                <a:gs pos="100000">
                  <a:srgbClr val="5449A5">
                    <a:alpha val="0"/>
                  </a:srgbClr>
                </a:gs>
              </a:gsLst>
              <a:path path="circle">
                <a:fillToRect r="100000" b="100000"/>
              </a:path>
              <a:tileRect l="-100000" t="-10000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矩形 25"/>
          <p:cNvSpPr/>
          <p:nvPr/>
        </p:nvSpPr>
        <p:spPr>
          <a:xfrm flipH="1">
            <a:off x="759254" y="837537"/>
            <a:ext cx="10538928" cy="5436296"/>
          </a:xfrm>
          <a:prstGeom prst="rect">
            <a:avLst/>
          </a:prstGeom>
          <a:noFill/>
          <a:ln w="28575">
            <a:gradFill flip="none" rotWithShape="1">
              <a:gsLst>
                <a:gs pos="0">
                  <a:srgbClr val="5449A5"/>
                </a:gs>
                <a:gs pos="100000">
                  <a:srgbClr val="5449A5">
                    <a:alpha val="0"/>
                  </a:srgbClr>
                </a:gs>
              </a:gsLst>
              <a:path path="circle">
                <a:fillToRect r="100000" b="100000"/>
              </a:path>
              <a:tileRect l="-100000" t="-10000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文本框 26"/>
          <p:cNvSpPr txBox="1"/>
          <p:nvPr/>
        </p:nvSpPr>
        <p:spPr>
          <a:xfrm>
            <a:off x="4327727" y="1535740"/>
            <a:ext cx="3536546" cy="1200329"/>
          </a:xfrm>
          <a:prstGeom prst="rect">
            <a:avLst/>
          </a:prstGeom>
          <a:noFill/>
        </p:spPr>
        <p:txBody>
          <a:bodyPr wrap="none" rtlCol="0">
            <a:spAutoFit/>
          </a:bodyPr>
          <a:lstStyle/>
          <a:p>
            <a:pPr algn="ctr"/>
            <a:r>
              <a:rPr lang="en-US" altLang="zh-CN" sz="7200" dirty="0">
                <a:solidFill>
                  <a:srgbClr val="5449A5"/>
                </a:solidFill>
                <a:cs typeface="+mn-ea"/>
                <a:sym typeface="+mn-lt"/>
              </a:rPr>
              <a:t>PART 01</a:t>
            </a:r>
            <a:endParaRPr lang="zh-CN" altLang="en-US" sz="7200" dirty="0">
              <a:solidFill>
                <a:srgbClr val="5449A5"/>
              </a:solidFill>
              <a:cs typeface="+mn-ea"/>
              <a:sym typeface="+mn-lt"/>
            </a:endParaRPr>
          </a:p>
        </p:txBody>
      </p:sp>
      <p:sp>
        <p:nvSpPr>
          <p:cNvPr id="28" name="文本框 27"/>
          <p:cNvSpPr txBox="1"/>
          <p:nvPr/>
        </p:nvSpPr>
        <p:spPr>
          <a:xfrm>
            <a:off x="2584899" y="2632595"/>
            <a:ext cx="7091437" cy="1446550"/>
          </a:xfrm>
          <a:prstGeom prst="rect">
            <a:avLst/>
          </a:prstGeom>
          <a:noFill/>
        </p:spPr>
        <p:txBody>
          <a:bodyPr wrap="square" rtlCol="0">
            <a:spAutoFit/>
          </a:bodyPr>
          <a:lstStyle/>
          <a:p>
            <a:pPr algn="ctr"/>
            <a:r>
              <a:rPr lang="zh-CN" altLang="en-US" sz="8800" dirty="0">
                <a:solidFill>
                  <a:srgbClr val="5449A5"/>
                </a:solidFill>
                <a:cs typeface="+mn-ea"/>
                <a:sym typeface="+mn-lt"/>
              </a:rPr>
              <a:t>输入</a:t>
            </a:r>
            <a:r>
              <a:rPr lang="zh-CN" altLang="en-US" sz="8800" dirty="0">
                <a:cs typeface="+mn-ea"/>
                <a:sym typeface="+mn-lt"/>
              </a:rPr>
              <a:t>标题</a:t>
            </a:r>
            <a:r>
              <a:rPr lang="zh-CN" altLang="en-US" sz="8800" dirty="0">
                <a:solidFill>
                  <a:srgbClr val="5449A5"/>
                </a:solidFill>
                <a:cs typeface="+mn-ea"/>
                <a:sym typeface="+mn-lt"/>
              </a:rPr>
              <a:t>文字</a:t>
            </a:r>
            <a:endParaRPr lang="zh-CN" altLang="en-US" sz="8800" dirty="0">
              <a:solidFill>
                <a:srgbClr val="5449A5"/>
              </a:solidFill>
              <a:cs typeface="+mn-ea"/>
              <a:sym typeface="+mn-lt"/>
            </a:endParaRPr>
          </a:p>
        </p:txBody>
      </p:sp>
      <p:sp>
        <p:nvSpPr>
          <p:cNvPr id="29" name="矩形 28"/>
          <p:cNvSpPr/>
          <p:nvPr/>
        </p:nvSpPr>
        <p:spPr>
          <a:xfrm>
            <a:off x="2636111" y="4024630"/>
            <a:ext cx="6919774" cy="369332"/>
          </a:xfrm>
          <a:prstGeom prst="rect">
            <a:avLst/>
          </a:prstGeom>
        </p:spPr>
        <p:txBody>
          <a:bodyPr wrap="square">
            <a:spAutoFit/>
          </a:bodyPr>
          <a:lstStyle/>
          <a:p>
            <a:pPr algn="dist"/>
            <a:r>
              <a:rPr lang="en-US" altLang="zh-CN" dirty="0">
                <a:cs typeface="+mn-ea"/>
                <a:sym typeface="+mn-lt"/>
              </a:rPr>
              <a:t>QUARTERLY WORK REPORT/QUARTERLY WORK REPORT</a:t>
            </a:r>
            <a:endParaRPr lang="zh-CN" altLang="en-US" dirty="0">
              <a:cs typeface="+mn-ea"/>
              <a:sym typeface="+mn-lt"/>
            </a:endParaRPr>
          </a:p>
        </p:txBody>
      </p:sp>
      <p:sp>
        <p:nvSpPr>
          <p:cNvPr id="30" name="矩形 29"/>
          <p:cNvSpPr/>
          <p:nvPr/>
        </p:nvSpPr>
        <p:spPr>
          <a:xfrm>
            <a:off x="4840867" y="4945900"/>
            <a:ext cx="2723823" cy="369332"/>
          </a:xfrm>
          <a:prstGeom prst="rect">
            <a:avLst/>
          </a:prstGeom>
        </p:spPr>
        <p:txBody>
          <a:bodyPr wrap="none">
            <a:spAutoFit/>
          </a:bodyPr>
          <a:lstStyle/>
          <a:p>
            <a:r>
              <a:rPr lang="zh-CN" altLang="en-US" dirty="0">
                <a:cs typeface="+mn-ea"/>
                <a:sym typeface="+mn-lt"/>
              </a:rPr>
              <a:t>输入标题相关的文字描述</a:t>
            </a:r>
            <a:endParaRPr lang="zh-CN" altLang="en-US" dirty="0">
              <a:cs typeface="+mn-ea"/>
              <a:sym typeface="+mn-lt"/>
            </a:endParaRPr>
          </a:p>
        </p:txBody>
      </p:sp>
      <p:sp>
        <p:nvSpPr>
          <p:cNvPr id="31" name="矩形 30"/>
          <p:cNvSpPr/>
          <p:nvPr/>
        </p:nvSpPr>
        <p:spPr>
          <a:xfrm>
            <a:off x="3695405" y="5342219"/>
            <a:ext cx="4801186" cy="369332"/>
          </a:xfrm>
          <a:prstGeom prst="rect">
            <a:avLst/>
          </a:prstGeom>
        </p:spPr>
        <p:txBody>
          <a:bodyPr wrap="none">
            <a:spAutoFit/>
          </a:bodyPr>
          <a:lstStyle/>
          <a:p>
            <a:pPr algn="ctr"/>
            <a:r>
              <a:rPr lang="en-US" altLang="zh-CN" dirty="0">
                <a:cs typeface="+mn-ea"/>
                <a:sym typeface="+mn-lt"/>
              </a:rPr>
              <a:t>Enter a textual description related to the title</a:t>
            </a:r>
            <a:endParaRPr lang="zh-CN" altLang="en-US" dirty="0">
              <a:cs typeface="+mn-ea"/>
              <a:sym typeface="+mn-lt"/>
            </a:endParaRPr>
          </a:p>
        </p:txBody>
      </p:sp>
      <p:sp>
        <p:nvSpPr>
          <p:cNvPr id="32" name="矩形 31"/>
          <p:cNvSpPr/>
          <p:nvPr/>
        </p:nvSpPr>
        <p:spPr>
          <a:xfrm>
            <a:off x="7681141" y="5034871"/>
            <a:ext cx="651353" cy="209500"/>
          </a:xfrm>
          <a:prstGeom prst="rect">
            <a:avLst/>
          </a:prstGeom>
          <a:solidFill>
            <a:srgbClr val="5449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矩形 32"/>
          <p:cNvSpPr/>
          <p:nvPr/>
        </p:nvSpPr>
        <p:spPr>
          <a:xfrm>
            <a:off x="4073063" y="5048470"/>
            <a:ext cx="651353" cy="209500"/>
          </a:xfrm>
          <a:prstGeom prst="rect">
            <a:avLst/>
          </a:prstGeom>
          <a:solidFill>
            <a:srgbClr val="5449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işḻîḍè"/>
          <p:cNvSpPr/>
          <p:nvPr/>
        </p:nvSpPr>
        <p:spPr>
          <a:xfrm rot="2085036" flipV="1">
            <a:off x="10883578" y="5859832"/>
            <a:ext cx="829207" cy="828000"/>
          </a:xfrm>
          <a:prstGeom prst="ellipse">
            <a:avLst/>
          </a:prstGeom>
          <a:gradFill>
            <a:gsLst>
              <a:gs pos="100000">
                <a:srgbClr val="5449A5"/>
              </a:gs>
              <a:gs pos="0">
                <a:srgbClr val="5156F0">
                  <a:alpha val="0"/>
                </a:srgbClr>
              </a:gs>
            </a:gsLst>
            <a:lin ang="5400000" scaled="1"/>
          </a:gradFill>
          <a:ln w="12700" cap="flat" cmpd="sng" algn="ctr">
            <a:noFill/>
            <a:prstDash val="solid"/>
            <a:miter lim="800000"/>
          </a:ln>
          <a:effectLst/>
        </p:spPr>
        <p:txBody>
          <a:bodyPr wrap="square" rtlCol="0" anchor="ctr">
            <a:noAutofit/>
          </a:bodyPr>
          <a:lstStyle/>
          <a:p>
            <a:pPr algn="ctr"/>
            <a:endParaRPr lang="zh-CN" altLang="en-US" kern="0" dirty="0">
              <a:solidFill>
                <a:srgbClr val="FFFFFF"/>
              </a:solidFill>
              <a:cs typeface="+mn-ea"/>
              <a:sym typeface="+mn-lt"/>
            </a:endParaRPr>
          </a:p>
        </p:txBody>
      </p:sp>
      <p:sp>
        <p:nvSpPr>
          <p:cNvPr id="13" name="ïślíḍê"/>
          <p:cNvSpPr/>
          <p:nvPr/>
        </p:nvSpPr>
        <p:spPr>
          <a:xfrm flipH="1">
            <a:off x="0" y="0"/>
            <a:ext cx="1377496" cy="1205022"/>
          </a:xfrm>
          <a:custGeom>
            <a:avLst/>
            <a:gdLst>
              <a:gd name="connsiteX0" fmla="*/ 118214 w 1380218"/>
              <a:gd name="connsiteY0" fmla="*/ 0 h 1205022"/>
              <a:gd name="connsiteX1" fmla="*/ 1380218 w 1380218"/>
              <a:gd name="connsiteY1" fmla="*/ 0 h 1205022"/>
              <a:gd name="connsiteX2" fmla="*/ 1380218 w 1380218"/>
              <a:gd name="connsiteY2" fmla="*/ 941189 h 1205022"/>
              <a:gd name="connsiteX3" fmla="*/ 1354243 w 1380218"/>
              <a:gd name="connsiteY3" fmla="*/ 972671 h 1205022"/>
              <a:gd name="connsiteX4" fmla="*/ 793297 w 1380218"/>
              <a:gd name="connsiteY4" fmla="*/ 1205022 h 1205022"/>
              <a:gd name="connsiteX5" fmla="*/ 0 w 1380218"/>
              <a:gd name="connsiteY5" fmla="*/ 411725 h 1205022"/>
              <a:gd name="connsiteX6" fmla="*/ 62341 w 1380218"/>
              <a:gd name="connsiteY6" fmla="*/ 102938 h 1205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0218" h="1205022">
                <a:moveTo>
                  <a:pt x="118214" y="0"/>
                </a:moveTo>
                <a:lnTo>
                  <a:pt x="1380218" y="0"/>
                </a:lnTo>
                <a:lnTo>
                  <a:pt x="1380218" y="941189"/>
                </a:lnTo>
                <a:lnTo>
                  <a:pt x="1354243" y="972671"/>
                </a:lnTo>
                <a:cubicBezTo>
                  <a:pt x="1210684" y="1116229"/>
                  <a:pt x="1012360" y="1205022"/>
                  <a:pt x="793297" y="1205022"/>
                </a:cubicBezTo>
                <a:cubicBezTo>
                  <a:pt x="355171" y="1205022"/>
                  <a:pt x="0" y="849851"/>
                  <a:pt x="0" y="411725"/>
                </a:cubicBezTo>
                <a:cubicBezTo>
                  <a:pt x="0" y="302194"/>
                  <a:pt x="22198" y="197847"/>
                  <a:pt x="62341" y="102938"/>
                </a:cubicBezTo>
                <a:close/>
              </a:path>
            </a:pathLst>
          </a:custGeom>
          <a:gradFill>
            <a:gsLst>
              <a:gs pos="100000">
                <a:srgbClr val="5449A5"/>
              </a:gs>
              <a:gs pos="0">
                <a:srgbClr val="5156F0">
                  <a:alpha val="0"/>
                </a:srgbClr>
              </a:gs>
            </a:gsLst>
            <a:lin ang="5400000" scaled="1"/>
          </a:gradFill>
          <a:ln w="12700" cap="flat" cmpd="sng" algn="ctr">
            <a:noFill/>
            <a:prstDash val="solid"/>
            <a:miter lim="800000"/>
          </a:ln>
          <a:effectLst/>
        </p:spPr>
        <p:txBody>
          <a:bodyPr wrap="square" rtlCol="0" anchor="ctr">
            <a:noAutofit/>
          </a:bodyPr>
          <a:lstStyle/>
          <a:p>
            <a:pPr algn="ctr"/>
            <a:endParaRPr lang="zh-CN" altLang="en-US" kern="0">
              <a:solidFill>
                <a:srgbClr val="FFFFFF"/>
              </a:solidFill>
              <a:cs typeface="+mn-ea"/>
              <a:sym typeface="+mn-lt"/>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slow" p14:dur="1400" advTm="3000">
        <p14:doors dir="vert"/>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right)">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1000"/>
                                        <p:tgtEl>
                                          <p:spTgt spid="27"/>
                                        </p:tgtEl>
                                      </p:cBhvr>
                                    </p:animEffect>
                                    <p:anim calcmode="lin" valueType="num">
                                      <p:cBhvr>
                                        <p:cTn id="23" dur="1000" fill="hold"/>
                                        <p:tgtEl>
                                          <p:spTgt spid="27"/>
                                        </p:tgtEl>
                                        <p:attrNameLst>
                                          <p:attrName>ppt_x</p:attrName>
                                        </p:attrNameLst>
                                      </p:cBhvr>
                                      <p:tavLst>
                                        <p:tav tm="0">
                                          <p:val>
                                            <p:strVal val="#ppt_x"/>
                                          </p:val>
                                        </p:tav>
                                        <p:tav tm="100000">
                                          <p:val>
                                            <p:strVal val="#ppt_x"/>
                                          </p:val>
                                        </p:tav>
                                      </p:tavLst>
                                    </p:anim>
                                    <p:anim calcmode="lin" valueType="num">
                                      <p:cBhvr>
                                        <p:cTn id="24"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28"/>
                                        </p:tgtEl>
                                        <p:attrNameLst>
                                          <p:attrName>style.visibility</p:attrName>
                                        </p:attrNameLst>
                                      </p:cBhvr>
                                      <p:to>
                                        <p:strVal val="visible"/>
                                      </p:to>
                                    </p:set>
                                    <p:anim calcmode="lin" valueType="num">
                                      <p:cBhvr>
                                        <p:cTn id="29" dur="500" fill="hold"/>
                                        <p:tgtEl>
                                          <p:spTgt spid="28"/>
                                        </p:tgtEl>
                                        <p:attrNameLst>
                                          <p:attrName>ppt_w</p:attrName>
                                        </p:attrNameLst>
                                      </p:cBhvr>
                                      <p:tavLst>
                                        <p:tav tm="0">
                                          <p:val>
                                            <p:fltVal val="0"/>
                                          </p:val>
                                        </p:tav>
                                        <p:tav tm="100000">
                                          <p:val>
                                            <p:strVal val="#ppt_w"/>
                                          </p:val>
                                        </p:tav>
                                      </p:tavLst>
                                    </p:anim>
                                    <p:anim calcmode="lin" valueType="num">
                                      <p:cBhvr>
                                        <p:cTn id="30" dur="500" fill="hold"/>
                                        <p:tgtEl>
                                          <p:spTgt spid="28"/>
                                        </p:tgtEl>
                                        <p:attrNameLst>
                                          <p:attrName>ppt_h</p:attrName>
                                        </p:attrNameLst>
                                      </p:cBhvr>
                                      <p:tavLst>
                                        <p:tav tm="0">
                                          <p:val>
                                            <p:fltVal val="0"/>
                                          </p:val>
                                        </p:tav>
                                        <p:tav tm="100000">
                                          <p:val>
                                            <p:strVal val="#ppt_h"/>
                                          </p:val>
                                        </p:tav>
                                      </p:tavLst>
                                    </p:anim>
                                    <p:animEffect transition="in" filter="fade">
                                      <p:cBhvr>
                                        <p:cTn id="31" dur="500"/>
                                        <p:tgtEl>
                                          <p:spTgt spid="28"/>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37" fill="hold" grpId="0" nodeType="clickEffect">
                                  <p:stCondLst>
                                    <p:cond delay="0"/>
                                  </p:stCondLst>
                                  <p:childTnLst>
                                    <p:set>
                                      <p:cBhvr>
                                        <p:cTn id="35" dur="1" fill="hold">
                                          <p:stCondLst>
                                            <p:cond delay="0"/>
                                          </p:stCondLst>
                                        </p:cTn>
                                        <p:tgtEl>
                                          <p:spTgt spid="29"/>
                                        </p:tgtEl>
                                        <p:attrNameLst>
                                          <p:attrName>style.visibility</p:attrName>
                                        </p:attrNameLst>
                                      </p:cBhvr>
                                      <p:to>
                                        <p:strVal val="visible"/>
                                      </p:to>
                                    </p:set>
                                    <p:animEffect transition="in" filter="barn(outVertical)">
                                      <p:cBhvr>
                                        <p:cTn id="36" dur="500"/>
                                        <p:tgtEl>
                                          <p:spTgt spid="29"/>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grpId="0" nodeType="click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wipe(down)">
                                      <p:cBhvr>
                                        <p:cTn id="41" dur="500"/>
                                        <p:tgtEl>
                                          <p:spTgt spid="30"/>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31"/>
                                        </p:tgtEl>
                                        <p:attrNameLst>
                                          <p:attrName>style.visibility</p:attrName>
                                        </p:attrNameLst>
                                      </p:cBhvr>
                                      <p:to>
                                        <p:strVal val="visible"/>
                                      </p:to>
                                    </p:set>
                                    <p:animEffect transition="in" filter="wipe(down)">
                                      <p:cBhvr>
                                        <p:cTn id="44" dur="500"/>
                                        <p:tgtEl>
                                          <p:spTgt spid="31"/>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wipe(down)">
                                      <p:cBhvr>
                                        <p:cTn id="47" dur="500"/>
                                        <p:tgtEl>
                                          <p:spTgt spid="32"/>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wipe(down)">
                                      <p:cBhvr>
                                        <p:cTn id="50" dur="500"/>
                                        <p:tgtEl>
                                          <p:spTgt spid="33"/>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1" fill="hold" grpId="0" nodeType="click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wipe(up)">
                                      <p:cBhvr>
                                        <p:cTn id="5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6" grpId="0" animBg="1"/>
      <p:bldP spid="27" grpId="0"/>
      <p:bldP spid="28" grpId="0"/>
      <p:bldP spid="29" grpId="0"/>
      <p:bldP spid="30" grpId="0"/>
      <p:bldP spid="31" grpId="0"/>
      <p:bldP spid="32" grpId="0" animBg="1"/>
      <p:bldP spid="33" grpId="0" animBg="1"/>
      <p:bldP spid="12" grpId="0" animBg="1"/>
      <p:bldP spid="1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val 6"/>
          <p:cNvSpPr>
            <a:spLocks noChangeArrowheads="1"/>
          </p:cNvSpPr>
          <p:nvPr/>
        </p:nvSpPr>
        <p:spPr bwMode="auto">
          <a:xfrm>
            <a:off x="6625772" y="2808934"/>
            <a:ext cx="1651240" cy="1651240"/>
          </a:xfrm>
          <a:prstGeom prst="ellipse">
            <a:avLst/>
          </a:prstGeom>
          <a:solidFill>
            <a:srgbClr val="D9D9D9"/>
          </a:solidFill>
          <a:ln>
            <a:noFill/>
          </a:ln>
          <a:effectLst/>
        </p:spPr>
        <p:txBody>
          <a:bodyPr vert="horz" wrap="square" lIns="91440" tIns="45720" rIns="91440" bIns="45720" numCol="1" anchor="t" anchorCtr="0" compatLnSpc="1"/>
          <a:lstStyle/>
          <a:p>
            <a:endParaRPr lang="zh-CN" altLang="en-US">
              <a:cs typeface="+mn-ea"/>
              <a:sym typeface="+mn-lt"/>
            </a:endParaRPr>
          </a:p>
        </p:txBody>
      </p:sp>
      <p:sp>
        <p:nvSpPr>
          <p:cNvPr id="10" name="Oval 8"/>
          <p:cNvSpPr>
            <a:spLocks noChangeArrowheads="1"/>
          </p:cNvSpPr>
          <p:nvPr/>
        </p:nvSpPr>
        <p:spPr bwMode="auto">
          <a:xfrm>
            <a:off x="8703071" y="3877720"/>
            <a:ext cx="1652404" cy="1651240"/>
          </a:xfrm>
          <a:prstGeom prst="ellipse">
            <a:avLst/>
          </a:prstGeom>
          <a:solidFill>
            <a:srgbClr val="5449A5"/>
          </a:solidFill>
          <a:ln>
            <a:noFill/>
          </a:ln>
          <a:effectLst/>
        </p:spPr>
        <p:txBody>
          <a:bodyPr vert="horz" wrap="square" lIns="91440" tIns="45720" rIns="91440" bIns="45720" numCol="1" anchor="t" anchorCtr="0" compatLnSpc="1"/>
          <a:lstStyle/>
          <a:p>
            <a:endParaRPr lang="zh-CN" altLang="en-US">
              <a:cs typeface="+mn-ea"/>
              <a:sym typeface="+mn-lt"/>
            </a:endParaRPr>
          </a:p>
        </p:txBody>
      </p:sp>
      <p:sp>
        <p:nvSpPr>
          <p:cNvPr id="11" name="Oval 10"/>
          <p:cNvSpPr>
            <a:spLocks noChangeArrowheads="1"/>
          </p:cNvSpPr>
          <p:nvPr/>
        </p:nvSpPr>
        <p:spPr bwMode="auto">
          <a:xfrm>
            <a:off x="8214921" y="1292143"/>
            <a:ext cx="1652404" cy="1651240"/>
          </a:xfrm>
          <a:prstGeom prst="ellipse">
            <a:avLst/>
          </a:prstGeom>
          <a:solidFill>
            <a:srgbClr val="5449A5"/>
          </a:solidFill>
          <a:ln>
            <a:noFill/>
          </a:ln>
          <a:effectLst/>
        </p:spPr>
        <p:txBody>
          <a:bodyPr vert="horz" wrap="square" lIns="91440" tIns="45720" rIns="91440" bIns="45720" numCol="1" anchor="t" anchorCtr="0" compatLnSpc="1"/>
          <a:lstStyle/>
          <a:p>
            <a:endParaRPr lang="zh-CN" altLang="en-US">
              <a:cs typeface="+mn-ea"/>
              <a:sym typeface="+mn-lt"/>
            </a:endParaRPr>
          </a:p>
        </p:txBody>
      </p:sp>
      <p:sp>
        <p:nvSpPr>
          <p:cNvPr id="12" name="Freeform 12"/>
          <p:cNvSpPr/>
          <p:nvPr/>
        </p:nvSpPr>
        <p:spPr bwMode="auto">
          <a:xfrm>
            <a:off x="7942851" y="2596329"/>
            <a:ext cx="456412" cy="456412"/>
          </a:xfrm>
          <a:custGeom>
            <a:avLst/>
            <a:gdLst>
              <a:gd name="T0" fmla="*/ 269 w 653"/>
              <a:gd name="T1" fmla="*/ 653 h 653"/>
              <a:gd name="T2" fmla="*/ 269 w 653"/>
              <a:gd name="T3" fmla="*/ 382 h 653"/>
              <a:gd name="T4" fmla="*/ 0 w 653"/>
              <a:gd name="T5" fmla="*/ 382 h 653"/>
              <a:gd name="T6" fmla="*/ 0 w 653"/>
              <a:gd name="T7" fmla="*/ 269 h 653"/>
              <a:gd name="T8" fmla="*/ 269 w 653"/>
              <a:gd name="T9" fmla="*/ 269 h 653"/>
              <a:gd name="T10" fmla="*/ 269 w 653"/>
              <a:gd name="T11" fmla="*/ 0 h 653"/>
              <a:gd name="T12" fmla="*/ 384 w 653"/>
              <a:gd name="T13" fmla="*/ 0 h 653"/>
              <a:gd name="T14" fmla="*/ 384 w 653"/>
              <a:gd name="T15" fmla="*/ 269 h 653"/>
              <a:gd name="T16" fmla="*/ 653 w 653"/>
              <a:gd name="T17" fmla="*/ 269 h 653"/>
              <a:gd name="T18" fmla="*/ 653 w 653"/>
              <a:gd name="T19" fmla="*/ 382 h 653"/>
              <a:gd name="T20" fmla="*/ 384 w 653"/>
              <a:gd name="T21" fmla="*/ 382 h 653"/>
              <a:gd name="T22" fmla="*/ 384 w 653"/>
              <a:gd name="T23" fmla="*/ 653 h 653"/>
              <a:gd name="T24" fmla="*/ 269 w 653"/>
              <a:gd name="T25" fmla="*/ 653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 h="653">
                <a:moveTo>
                  <a:pt x="269" y="653"/>
                </a:moveTo>
                <a:lnTo>
                  <a:pt x="269" y="382"/>
                </a:lnTo>
                <a:lnTo>
                  <a:pt x="0" y="382"/>
                </a:lnTo>
                <a:lnTo>
                  <a:pt x="0" y="269"/>
                </a:lnTo>
                <a:lnTo>
                  <a:pt x="269" y="269"/>
                </a:lnTo>
                <a:lnTo>
                  <a:pt x="269" y="0"/>
                </a:lnTo>
                <a:lnTo>
                  <a:pt x="384" y="0"/>
                </a:lnTo>
                <a:lnTo>
                  <a:pt x="384" y="269"/>
                </a:lnTo>
                <a:lnTo>
                  <a:pt x="653" y="269"/>
                </a:lnTo>
                <a:lnTo>
                  <a:pt x="653" y="382"/>
                </a:lnTo>
                <a:lnTo>
                  <a:pt x="384" y="382"/>
                </a:lnTo>
                <a:lnTo>
                  <a:pt x="384" y="653"/>
                </a:lnTo>
                <a:lnTo>
                  <a:pt x="269" y="653"/>
                </a:lnTo>
                <a:close/>
              </a:path>
            </a:pathLst>
          </a:custGeom>
          <a:solidFill>
            <a:srgbClr val="D9D9D9"/>
          </a:solidFill>
          <a:ln>
            <a:noFill/>
          </a:ln>
          <a:effectLst/>
        </p:spPr>
        <p:txBody>
          <a:bodyPr vert="horz" wrap="square" lIns="91440" tIns="45720" rIns="91440" bIns="45720" numCol="1" anchor="t" anchorCtr="0" compatLnSpc="1"/>
          <a:lstStyle/>
          <a:p>
            <a:endParaRPr lang="zh-CN" altLang="en-US">
              <a:cs typeface="+mn-ea"/>
              <a:sym typeface="+mn-lt"/>
            </a:endParaRPr>
          </a:p>
        </p:txBody>
      </p:sp>
      <p:sp>
        <p:nvSpPr>
          <p:cNvPr id="13" name="TextBox 21"/>
          <p:cNvSpPr txBox="1"/>
          <p:nvPr/>
        </p:nvSpPr>
        <p:spPr>
          <a:xfrm>
            <a:off x="8343454" y="2996932"/>
            <a:ext cx="1651240" cy="400110"/>
          </a:xfrm>
          <a:prstGeom prst="rect">
            <a:avLst/>
          </a:prstGeom>
          <a:noFill/>
        </p:spPr>
        <p:txBody>
          <a:bodyPr wrap="square" rtlCol="0">
            <a:spAutoFit/>
          </a:bodyPr>
          <a:lstStyle/>
          <a:p>
            <a:pPr lvl="0">
              <a:defRPr/>
            </a:pPr>
            <a:r>
              <a:rPr lang="zh-CN" altLang="en-US" sz="2000" b="1" cap="all" dirty="0">
                <a:solidFill>
                  <a:prstClr val="black">
                    <a:lumMod val="75000"/>
                    <a:lumOff val="25000"/>
                  </a:prstClr>
                </a:solidFill>
                <a:cs typeface="+mn-ea"/>
                <a:sym typeface="+mn-lt"/>
              </a:rPr>
              <a:t>输入小标题</a:t>
            </a:r>
            <a:endParaRPr lang="zh-CN" altLang="en-US" sz="2000" b="1" cap="all" dirty="0">
              <a:solidFill>
                <a:prstClr val="black">
                  <a:lumMod val="75000"/>
                  <a:lumOff val="25000"/>
                </a:prstClr>
              </a:solidFill>
              <a:cs typeface="+mn-ea"/>
              <a:sym typeface="+mn-lt"/>
            </a:endParaRPr>
          </a:p>
        </p:txBody>
      </p:sp>
      <p:sp>
        <p:nvSpPr>
          <p:cNvPr id="14" name="TextBox 22"/>
          <p:cNvSpPr txBox="1"/>
          <p:nvPr/>
        </p:nvSpPr>
        <p:spPr>
          <a:xfrm>
            <a:off x="6748472" y="4515945"/>
            <a:ext cx="1594982" cy="400110"/>
          </a:xfrm>
          <a:prstGeom prst="rect">
            <a:avLst/>
          </a:prstGeom>
          <a:noFill/>
        </p:spPr>
        <p:txBody>
          <a:bodyPr wrap="square" rtlCol="0">
            <a:spAutoFit/>
          </a:bodyPr>
          <a:lstStyle/>
          <a:p>
            <a:pPr lvl="0">
              <a:defRPr/>
            </a:pPr>
            <a:r>
              <a:rPr lang="zh-CN" altLang="en-US" sz="2000" b="1" cap="all" dirty="0">
                <a:solidFill>
                  <a:prstClr val="black">
                    <a:lumMod val="75000"/>
                    <a:lumOff val="25000"/>
                  </a:prstClr>
                </a:solidFill>
                <a:cs typeface="+mn-ea"/>
                <a:sym typeface="+mn-lt"/>
              </a:rPr>
              <a:t>输入小标题</a:t>
            </a:r>
            <a:endParaRPr lang="zh-CN" altLang="en-US" sz="2000" b="1" cap="all" dirty="0">
              <a:solidFill>
                <a:prstClr val="black">
                  <a:lumMod val="75000"/>
                  <a:lumOff val="25000"/>
                </a:prstClr>
              </a:solidFill>
              <a:cs typeface="+mn-ea"/>
              <a:sym typeface="+mn-lt"/>
            </a:endParaRPr>
          </a:p>
        </p:txBody>
      </p:sp>
      <p:sp>
        <p:nvSpPr>
          <p:cNvPr id="15" name="TextBox 23"/>
          <p:cNvSpPr txBox="1"/>
          <p:nvPr/>
        </p:nvSpPr>
        <p:spPr>
          <a:xfrm>
            <a:off x="8847696" y="5592256"/>
            <a:ext cx="1507779" cy="400110"/>
          </a:xfrm>
          <a:prstGeom prst="rect">
            <a:avLst/>
          </a:prstGeom>
          <a:noFill/>
        </p:spPr>
        <p:txBody>
          <a:bodyPr wrap="square" rtlCol="0">
            <a:spAutoFit/>
          </a:bodyPr>
          <a:lstStyle/>
          <a:p>
            <a:pPr lvl="0">
              <a:defRPr/>
            </a:pPr>
            <a:r>
              <a:rPr lang="zh-CN" altLang="en-US" sz="2000" b="1" cap="all" dirty="0">
                <a:solidFill>
                  <a:prstClr val="black">
                    <a:lumMod val="75000"/>
                    <a:lumOff val="25000"/>
                  </a:prstClr>
                </a:solidFill>
                <a:cs typeface="+mn-ea"/>
                <a:sym typeface="+mn-lt"/>
              </a:rPr>
              <a:t>输入小标题</a:t>
            </a:r>
            <a:endParaRPr lang="zh-CN" altLang="en-US" sz="2000" b="1" cap="all" dirty="0">
              <a:solidFill>
                <a:prstClr val="black">
                  <a:lumMod val="75000"/>
                  <a:lumOff val="25000"/>
                </a:prstClr>
              </a:solidFill>
              <a:cs typeface="+mn-ea"/>
              <a:sym typeface="+mn-lt"/>
            </a:endParaRPr>
          </a:p>
        </p:txBody>
      </p:sp>
      <p:sp>
        <p:nvSpPr>
          <p:cNvPr id="16" name="Freeform 12"/>
          <p:cNvSpPr/>
          <p:nvPr/>
        </p:nvSpPr>
        <p:spPr bwMode="auto">
          <a:xfrm>
            <a:off x="8233220" y="3986870"/>
            <a:ext cx="456412" cy="456412"/>
          </a:xfrm>
          <a:custGeom>
            <a:avLst/>
            <a:gdLst>
              <a:gd name="T0" fmla="*/ 269 w 653"/>
              <a:gd name="T1" fmla="*/ 653 h 653"/>
              <a:gd name="T2" fmla="*/ 269 w 653"/>
              <a:gd name="T3" fmla="*/ 382 h 653"/>
              <a:gd name="T4" fmla="*/ 0 w 653"/>
              <a:gd name="T5" fmla="*/ 382 h 653"/>
              <a:gd name="T6" fmla="*/ 0 w 653"/>
              <a:gd name="T7" fmla="*/ 269 h 653"/>
              <a:gd name="T8" fmla="*/ 269 w 653"/>
              <a:gd name="T9" fmla="*/ 269 h 653"/>
              <a:gd name="T10" fmla="*/ 269 w 653"/>
              <a:gd name="T11" fmla="*/ 0 h 653"/>
              <a:gd name="T12" fmla="*/ 384 w 653"/>
              <a:gd name="T13" fmla="*/ 0 h 653"/>
              <a:gd name="T14" fmla="*/ 384 w 653"/>
              <a:gd name="T15" fmla="*/ 269 h 653"/>
              <a:gd name="T16" fmla="*/ 653 w 653"/>
              <a:gd name="T17" fmla="*/ 269 h 653"/>
              <a:gd name="T18" fmla="*/ 653 w 653"/>
              <a:gd name="T19" fmla="*/ 382 h 653"/>
              <a:gd name="T20" fmla="*/ 384 w 653"/>
              <a:gd name="T21" fmla="*/ 382 h 653"/>
              <a:gd name="T22" fmla="*/ 384 w 653"/>
              <a:gd name="T23" fmla="*/ 653 h 653"/>
              <a:gd name="T24" fmla="*/ 269 w 653"/>
              <a:gd name="T25" fmla="*/ 653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 h="653">
                <a:moveTo>
                  <a:pt x="269" y="653"/>
                </a:moveTo>
                <a:lnTo>
                  <a:pt x="269" y="382"/>
                </a:lnTo>
                <a:lnTo>
                  <a:pt x="0" y="382"/>
                </a:lnTo>
                <a:lnTo>
                  <a:pt x="0" y="269"/>
                </a:lnTo>
                <a:lnTo>
                  <a:pt x="269" y="269"/>
                </a:lnTo>
                <a:lnTo>
                  <a:pt x="269" y="0"/>
                </a:lnTo>
                <a:lnTo>
                  <a:pt x="384" y="0"/>
                </a:lnTo>
                <a:lnTo>
                  <a:pt x="384" y="269"/>
                </a:lnTo>
                <a:lnTo>
                  <a:pt x="653" y="269"/>
                </a:lnTo>
                <a:lnTo>
                  <a:pt x="653" y="382"/>
                </a:lnTo>
                <a:lnTo>
                  <a:pt x="384" y="382"/>
                </a:lnTo>
                <a:lnTo>
                  <a:pt x="384" y="653"/>
                </a:lnTo>
                <a:lnTo>
                  <a:pt x="269" y="653"/>
                </a:lnTo>
                <a:close/>
              </a:path>
            </a:pathLst>
          </a:custGeom>
          <a:solidFill>
            <a:srgbClr val="D9D9D9"/>
          </a:solidFill>
          <a:ln>
            <a:noFill/>
          </a:ln>
          <a:effectLst/>
        </p:spPr>
        <p:txBody>
          <a:bodyPr vert="horz" wrap="square" lIns="91440" tIns="45720" rIns="91440" bIns="45720" numCol="1" anchor="t" anchorCtr="0" compatLnSpc="1"/>
          <a:lstStyle/>
          <a:p>
            <a:endParaRPr lang="zh-CN" altLang="en-US">
              <a:cs typeface="+mn-ea"/>
              <a:sym typeface="+mn-lt"/>
            </a:endParaRPr>
          </a:p>
        </p:txBody>
      </p:sp>
      <p:sp>
        <p:nvSpPr>
          <p:cNvPr id="17" name="verified-commercial-list_57632"/>
          <p:cNvSpPr>
            <a:spLocks noChangeAspect="1"/>
          </p:cNvSpPr>
          <p:nvPr/>
        </p:nvSpPr>
        <p:spPr>
          <a:xfrm>
            <a:off x="8757663" y="1783510"/>
            <a:ext cx="608253" cy="705448"/>
          </a:xfrm>
          <a:custGeom>
            <a:avLst/>
            <a:gdLst>
              <a:gd name="connsiteX0" fmla="*/ 232301 w 523313"/>
              <a:gd name="connsiteY0" fmla="*/ 453100 h 606933"/>
              <a:gd name="connsiteX1" fmla="*/ 443362 w 523313"/>
              <a:gd name="connsiteY1" fmla="*/ 453100 h 606933"/>
              <a:gd name="connsiteX2" fmla="*/ 443362 w 523313"/>
              <a:gd name="connsiteY2" fmla="*/ 496498 h 606933"/>
              <a:gd name="connsiteX3" fmla="*/ 232301 w 523313"/>
              <a:gd name="connsiteY3" fmla="*/ 496498 h 606933"/>
              <a:gd name="connsiteX4" fmla="*/ 166906 w 523313"/>
              <a:gd name="connsiteY4" fmla="*/ 405116 h 606933"/>
              <a:gd name="connsiteX5" fmla="*/ 197654 w 523313"/>
              <a:gd name="connsiteY5" fmla="*/ 435818 h 606933"/>
              <a:gd name="connsiteX6" fmla="*/ 118601 w 523313"/>
              <a:gd name="connsiteY6" fmla="*/ 514704 h 606933"/>
              <a:gd name="connsiteX7" fmla="*/ 70777 w 523313"/>
              <a:gd name="connsiteY7" fmla="*/ 466951 h 606933"/>
              <a:gd name="connsiteX8" fmla="*/ 101525 w 523313"/>
              <a:gd name="connsiteY8" fmla="*/ 436249 h 606933"/>
              <a:gd name="connsiteX9" fmla="*/ 118601 w 523313"/>
              <a:gd name="connsiteY9" fmla="*/ 453300 h 606933"/>
              <a:gd name="connsiteX10" fmla="*/ 232301 w 523313"/>
              <a:gd name="connsiteY10" fmla="*/ 344783 h 606933"/>
              <a:gd name="connsiteX11" fmla="*/ 443362 w 523313"/>
              <a:gd name="connsiteY11" fmla="*/ 344783 h 606933"/>
              <a:gd name="connsiteX12" fmla="*/ 443362 w 523313"/>
              <a:gd name="connsiteY12" fmla="*/ 388251 h 606933"/>
              <a:gd name="connsiteX13" fmla="*/ 232301 w 523313"/>
              <a:gd name="connsiteY13" fmla="*/ 388251 h 606933"/>
              <a:gd name="connsiteX14" fmla="*/ 166906 w 523313"/>
              <a:gd name="connsiteY14" fmla="*/ 296939 h 606933"/>
              <a:gd name="connsiteX15" fmla="*/ 197654 w 523313"/>
              <a:gd name="connsiteY15" fmla="*/ 327627 h 606933"/>
              <a:gd name="connsiteX16" fmla="*/ 118601 w 523313"/>
              <a:gd name="connsiteY16" fmla="*/ 406527 h 606933"/>
              <a:gd name="connsiteX17" fmla="*/ 70777 w 523313"/>
              <a:gd name="connsiteY17" fmla="*/ 358795 h 606933"/>
              <a:gd name="connsiteX18" fmla="*/ 101525 w 523313"/>
              <a:gd name="connsiteY18" fmla="*/ 328106 h 606933"/>
              <a:gd name="connsiteX19" fmla="*/ 118601 w 523313"/>
              <a:gd name="connsiteY19" fmla="*/ 345150 h 606933"/>
              <a:gd name="connsiteX20" fmla="*/ 232301 w 523313"/>
              <a:gd name="connsiteY20" fmla="*/ 236606 h 606933"/>
              <a:gd name="connsiteX21" fmla="*/ 443362 w 523313"/>
              <a:gd name="connsiteY21" fmla="*/ 236606 h 606933"/>
              <a:gd name="connsiteX22" fmla="*/ 443362 w 523313"/>
              <a:gd name="connsiteY22" fmla="*/ 280004 h 606933"/>
              <a:gd name="connsiteX23" fmla="*/ 232301 w 523313"/>
              <a:gd name="connsiteY23" fmla="*/ 280004 h 606933"/>
              <a:gd name="connsiteX24" fmla="*/ 166906 w 523313"/>
              <a:gd name="connsiteY24" fmla="*/ 188762 h 606933"/>
              <a:gd name="connsiteX25" fmla="*/ 197654 w 523313"/>
              <a:gd name="connsiteY25" fmla="*/ 219470 h 606933"/>
              <a:gd name="connsiteX26" fmla="*/ 118601 w 523313"/>
              <a:gd name="connsiteY26" fmla="*/ 298421 h 606933"/>
              <a:gd name="connsiteX27" fmla="*/ 70777 w 523313"/>
              <a:gd name="connsiteY27" fmla="*/ 250610 h 606933"/>
              <a:gd name="connsiteX28" fmla="*/ 101525 w 523313"/>
              <a:gd name="connsiteY28" fmla="*/ 219902 h 606933"/>
              <a:gd name="connsiteX29" fmla="*/ 118601 w 523313"/>
              <a:gd name="connsiteY29" fmla="*/ 236956 h 606933"/>
              <a:gd name="connsiteX30" fmla="*/ 393684 w 523313"/>
              <a:gd name="connsiteY30" fmla="*/ 74154 h 606933"/>
              <a:gd name="connsiteX31" fmla="*/ 393684 w 523313"/>
              <a:gd name="connsiteY31" fmla="*/ 129434 h 606933"/>
              <a:gd name="connsiteX32" fmla="*/ 449096 w 523313"/>
              <a:gd name="connsiteY32" fmla="*/ 129434 h 606933"/>
              <a:gd name="connsiteX33" fmla="*/ 43513 w 523313"/>
              <a:gd name="connsiteY33" fmla="*/ 43448 h 606933"/>
              <a:gd name="connsiteX34" fmla="*/ 43513 w 523313"/>
              <a:gd name="connsiteY34" fmla="*/ 563533 h 606933"/>
              <a:gd name="connsiteX35" fmla="*/ 479848 w 523313"/>
              <a:gd name="connsiteY35" fmla="*/ 563533 h 606933"/>
              <a:gd name="connsiteX36" fmla="*/ 479848 w 523313"/>
              <a:gd name="connsiteY36" fmla="*/ 172883 h 606933"/>
              <a:gd name="connsiteX37" fmla="*/ 350219 w 523313"/>
              <a:gd name="connsiteY37" fmla="*/ 172883 h 606933"/>
              <a:gd name="connsiteX38" fmla="*/ 350219 w 523313"/>
              <a:gd name="connsiteY38" fmla="*/ 43448 h 606933"/>
              <a:gd name="connsiteX39" fmla="*/ 0 w 523313"/>
              <a:gd name="connsiteY39" fmla="*/ 0 h 606933"/>
              <a:gd name="connsiteX40" fmla="*/ 380971 w 523313"/>
              <a:gd name="connsiteY40" fmla="*/ 0 h 606933"/>
              <a:gd name="connsiteX41" fmla="*/ 523313 w 523313"/>
              <a:gd name="connsiteY41" fmla="*/ 142177 h 606933"/>
              <a:gd name="connsiteX42" fmla="*/ 523313 w 523313"/>
              <a:gd name="connsiteY42" fmla="*/ 606933 h 606933"/>
              <a:gd name="connsiteX43" fmla="*/ 0 w 523313"/>
              <a:gd name="connsiteY43" fmla="*/ 606933 h 606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523313" h="606933">
                <a:moveTo>
                  <a:pt x="232301" y="453100"/>
                </a:moveTo>
                <a:lnTo>
                  <a:pt x="443362" y="453100"/>
                </a:lnTo>
                <a:lnTo>
                  <a:pt x="443362" y="496498"/>
                </a:lnTo>
                <a:lnTo>
                  <a:pt x="232301" y="496498"/>
                </a:lnTo>
                <a:close/>
                <a:moveTo>
                  <a:pt x="166906" y="405116"/>
                </a:moveTo>
                <a:lnTo>
                  <a:pt x="197654" y="435818"/>
                </a:lnTo>
                <a:lnTo>
                  <a:pt x="118601" y="514704"/>
                </a:lnTo>
                <a:lnTo>
                  <a:pt x="70777" y="466951"/>
                </a:lnTo>
                <a:lnTo>
                  <a:pt x="101525" y="436249"/>
                </a:lnTo>
                <a:lnTo>
                  <a:pt x="118601" y="453300"/>
                </a:lnTo>
                <a:close/>
                <a:moveTo>
                  <a:pt x="232301" y="344783"/>
                </a:moveTo>
                <a:lnTo>
                  <a:pt x="443362" y="344783"/>
                </a:lnTo>
                <a:lnTo>
                  <a:pt x="443362" y="388251"/>
                </a:lnTo>
                <a:lnTo>
                  <a:pt x="232301" y="388251"/>
                </a:lnTo>
                <a:close/>
                <a:moveTo>
                  <a:pt x="166906" y="296939"/>
                </a:moveTo>
                <a:lnTo>
                  <a:pt x="197654" y="327627"/>
                </a:lnTo>
                <a:lnTo>
                  <a:pt x="118601" y="406527"/>
                </a:lnTo>
                <a:lnTo>
                  <a:pt x="70777" y="358795"/>
                </a:lnTo>
                <a:lnTo>
                  <a:pt x="101525" y="328106"/>
                </a:lnTo>
                <a:lnTo>
                  <a:pt x="118601" y="345150"/>
                </a:lnTo>
                <a:close/>
                <a:moveTo>
                  <a:pt x="232301" y="236606"/>
                </a:moveTo>
                <a:lnTo>
                  <a:pt x="443362" y="236606"/>
                </a:lnTo>
                <a:lnTo>
                  <a:pt x="443362" y="280004"/>
                </a:lnTo>
                <a:lnTo>
                  <a:pt x="232301" y="280004"/>
                </a:lnTo>
                <a:close/>
                <a:moveTo>
                  <a:pt x="166906" y="188762"/>
                </a:moveTo>
                <a:lnTo>
                  <a:pt x="197654" y="219470"/>
                </a:lnTo>
                <a:lnTo>
                  <a:pt x="118601" y="298421"/>
                </a:lnTo>
                <a:lnTo>
                  <a:pt x="70777" y="250610"/>
                </a:lnTo>
                <a:lnTo>
                  <a:pt x="101525" y="219902"/>
                </a:lnTo>
                <a:lnTo>
                  <a:pt x="118601" y="236956"/>
                </a:lnTo>
                <a:close/>
                <a:moveTo>
                  <a:pt x="393684" y="74154"/>
                </a:moveTo>
                <a:lnTo>
                  <a:pt x="393684" y="129434"/>
                </a:lnTo>
                <a:lnTo>
                  <a:pt x="449096" y="129434"/>
                </a:lnTo>
                <a:close/>
                <a:moveTo>
                  <a:pt x="43513" y="43448"/>
                </a:moveTo>
                <a:lnTo>
                  <a:pt x="43513" y="563533"/>
                </a:lnTo>
                <a:lnTo>
                  <a:pt x="479848" y="563533"/>
                </a:lnTo>
                <a:lnTo>
                  <a:pt x="479848" y="172883"/>
                </a:lnTo>
                <a:lnTo>
                  <a:pt x="350219" y="172883"/>
                </a:lnTo>
                <a:lnTo>
                  <a:pt x="350219" y="43448"/>
                </a:lnTo>
                <a:close/>
                <a:moveTo>
                  <a:pt x="0" y="0"/>
                </a:moveTo>
                <a:lnTo>
                  <a:pt x="380971" y="0"/>
                </a:lnTo>
                <a:lnTo>
                  <a:pt x="523313" y="142177"/>
                </a:lnTo>
                <a:lnTo>
                  <a:pt x="523313" y="606933"/>
                </a:lnTo>
                <a:lnTo>
                  <a:pt x="0" y="60693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18" name="iconfont-11432-4397104"/>
          <p:cNvSpPr>
            <a:spLocks noChangeAspect="1"/>
          </p:cNvSpPr>
          <p:nvPr/>
        </p:nvSpPr>
        <p:spPr>
          <a:xfrm>
            <a:off x="7176144" y="3330470"/>
            <a:ext cx="617369" cy="664981"/>
          </a:xfrm>
          <a:custGeom>
            <a:avLst/>
            <a:gdLst>
              <a:gd name="connsiteX0" fmla="*/ 195226 w 495208"/>
              <a:gd name="connsiteY0" fmla="*/ 381028 h 533400"/>
              <a:gd name="connsiteX1" fmla="*/ 385691 w 495208"/>
              <a:gd name="connsiteY1" fmla="*/ 381028 h 533400"/>
              <a:gd name="connsiteX2" fmla="*/ 409499 w 495208"/>
              <a:gd name="connsiteY2" fmla="*/ 404836 h 533400"/>
              <a:gd name="connsiteX3" fmla="*/ 385691 w 495208"/>
              <a:gd name="connsiteY3" fmla="*/ 428644 h 533400"/>
              <a:gd name="connsiteX4" fmla="*/ 195226 w 495208"/>
              <a:gd name="connsiteY4" fmla="*/ 428644 h 533400"/>
              <a:gd name="connsiteX5" fmla="*/ 171418 w 495208"/>
              <a:gd name="connsiteY5" fmla="*/ 404836 h 533400"/>
              <a:gd name="connsiteX6" fmla="*/ 195226 w 495208"/>
              <a:gd name="connsiteY6" fmla="*/ 381028 h 533400"/>
              <a:gd name="connsiteX7" fmla="*/ 195226 w 495208"/>
              <a:gd name="connsiteY7" fmla="*/ 242842 h 533400"/>
              <a:gd name="connsiteX8" fmla="*/ 385691 w 495208"/>
              <a:gd name="connsiteY8" fmla="*/ 242842 h 533400"/>
              <a:gd name="connsiteX9" fmla="*/ 409499 w 495208"/>
              <a:gd name="connsiteY9" fmla="*/ 266650 h 533400"/>
              <a:gd name="connsiteX10" fmla="*/ 385691 w 495208"/>
              <a:gd name="connsiteY10" fmla="*/ 290458 h 533400"/>
              <a:gd name="connsiteX11" fmla="*/ 195226 w 495208"/>
              <a:gd name="connsiteY11" fmla="*/ 290458 h 533400"/>
              <a:gd name="connsiteX12" fmla="*/ 171418 w 495208"/>
              <a:gd name="connsiteY12" fmla="*/ 266650 h 533400"/>
              <a:gd name="connsiteX13" fmla="*/ 195226 w 495208"/>
              <a:gd name="connsiteY13" fmla="*/ 242842 h 533400"/>
              <a:gd name="connsiteX14" fmla="*/ 195226 w 495208"/>
              <a:gd name="connsiteY14" fmla="*/ 104756 h 533400"/>
              <a:gd name="connsiteX15" fmla="*/ 385691 w 495208"/>
              <a:gd name="connsiteY15" fmla="*/ 104756 h 533400"/>
              <a:gd name="connsiteX16" fmla="*/ 409499 w 495208"/>
              <a:gd name="connsiteY16" fmla="*/ 128564 h 533400"/>
              <a:gd name="connsiteX17" fmla="*/ 385691 w 495208"/>
              <a:gd name="connsiteY17" fmla="*/ 152372 h 533400"/>
              <a:gd name="connsiteX18" fmla="*/ 195226 w 495208"/>
              <a:gd name="connsiteY18" fmla="*/ 152372 h 533400"/>
              <a:gd name="connsiteX19" fmla="*/ 171418 w 495208"/>
              <a:gd name="connsiteY19" fmla="*/ 128564 h 533400"/>
              <a:gd name="connsiteX20" fmla="*/ 195226 w 495208"/>
              <a:gd name="connsiteY20" fmla="*/ 104756 h 533400"/>
              <a:gd name="connsiteX21" fmla="*/ 71424 w 495208"/>
              <a:gd name="connsiteY21" fmla="*/ 47625 h 533400"/>
              <a:gd name="connsiteX22" fmla="*/ 47616 w 495208"/>
              <a:gd name="connsiteY22" fmla="*/ 71438 h 533400"/>
              <a:gd name="connsiteX23" fmla="*/ 47616 w 495208"/>
              <a:gd name="connsiteY23" fmla="*/ 461962 h 533400"/>
              <a:gd name="connsiteX24" fmla="*/ 71424 w 495208"/>
              <a:gd name="connsiteY24" fmla="*/ 485775 h 533400"/>
              <a:gd name="connsiteX25" fmla="*/ 423784 w 495208"/>
              <a:gd name="connsiteY25" fmla="*/ 485775 h 533400"/>
              <a:gd name="connsiteX26" fmla="*/ 447592 w 495208"/>
              <a:gd name="connsiteY26" fmla="*/ 461962 h 533400"/>
              <a:gd name="connsiteX27" fmla="*/ 447592 w 495208"/>
              <a:gd name="connsiteY27" fmla="*/ 71438 h 533400"/>
              <a:gd name="connsiteX28" fmla="*/ 423784 w 495208"/>
              <a:gd name="connsiteY28" fmla="*/ 47625 h 533400"/>
              <a:gd name="connsiteX29" fmla="*/ 41664 w 495208"/>
              <a:gd name="connsiteY29" fmla="*/ 0 h 533400"/>
              <a:gd name="connsiteX30" fmla="*/ 453544 w 495208"/>
              <a:gd name="connsiteY30" fmla="*/ 0 h 533400"/>
              <a:gd name="connsiteX31" fmla="*/ 495208 w 495208"/>
              <a:gd name="connsiteY31" fmla="*/ 41672 h 533400"/>
              <a:gd name="connsiteX32" fmla="*/ 495208 w 495208"/>
              <a:gd name="connsiteY32" fmla="*/ 491728 h 533400"/>
              <a:gd name="connsiteX33" fmla="*/ 453544 w 495208"/>
              <a:gd name="connsiteY33" fmla="*/ 533400 h 533400"/>
              <a:gd name="connsiteX34" fmla="*/ 41664 w 495208"/>
              <a:gd name="connsiteY34" fmla="*/ 533400 h 533400"/>
              <a:gd name="connsiteX35" fmla="*/ 0 w 495208"/>
              <a:gd name="connsiteY35" fmla="*/ 491728 h 533400"/>
              <a:gd name="connsiteX36" fmla="*/ 0 w 495208"/>
              <a:gd name="connsiteY36" fmla="*/ 41672 h 533400"/>
              <a:gd name="connsiteX37" fmla="*/ 41664 w 495208"/>
              <a:gd name="connsiteY37"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95208" h="533400">
                <a:moveTo>
                  <a:pt x="195226" y="381028"/>
                </a:moveTo>
                <a:lnTo>
                  <a:pt x="385691" y="381028"/>
                </a:lnTo>
                <a:cubicBezTo>
                  <a:pt x="398833" y="381028"/>
                  <a:pt x="409499" y="391694"/>
                  <a:pt x="409499" y="404836"/>
                </a:cubicBezTo>
                <a:cubicBezTo>
                  <a:pt x="409499" y="417978"/>
                  <a:pt x="398833" y="428644"/>
                  <a:pt x="385691" y="428644"/>
                </a:cubicBezTo>
                <a:lnTo>
                  <a:pt x="195226" y="428644"/>
                </a:lnTo>
                <a:cubicBezTo>
                  <a:pt x="182084" y="428644"/>
                  <a:pt x="171418" y="417978"/>
                  <a:pt x="171418" y="404836"/>
                </a:cubicBezTo>
                <a:cubicBezTo>
                  <a:pt x="171418" y="391694"/>
                  <a:pt x="182084" y="381028"/>
                  <a:pt x="195226" y="381028"/>
                </a:cubicBezTo>
                <a:close/>
                <a:moveTo>
                  <a:pt x="195226" y="242842"/>
                </a:moveTo>
                <a:lnTo>
                  <a:pt x="385691" y="242842"/>
                </a:lnTo>
                <a:cubicBezTo>
                  <a:pt x="398833" y="242842"/>
                  <a:pt x="409499" y="253508"/>
                  <a:pt x="409499" y="266650"/>
                </a:cubicBezTo>
                <a:cubicBezTo>
                  <a:pt x="409499" y="279792"/>
                  <a:pt x="398833" y="290458"/>
                  <a:pt x="385691" y="290458"/>
                </a:cubicBezTo>
                <a:lnTo>
                  <a:pt x="195226" y="290458"/>
                </a:lnTo>
                <a:cubicBezTo>
                  <a:pt x="182084" y="290458"/>
                  <a:pt x="171418" y="279792"/>
                  <a:pt x="171418" y="266650"/>
                </a:cubicBezTo>
                <a:cubicBezTo>
                  <a:pt x="171418" y="253508"/>
                  <a:pt x="182084" y="242842"/>
                  <a:pt x="195226" y="242842"/>
                </a:cubicBezTo>
                <a:close/>
                <a:moveTo>
                  <a:pt x="195226" y="104756"/>
                </a:moveTo>
                <a:lnTo>
                  <a:pt x="385691" y="104756"/>
                </a:lnTo>
                <a:cubicBezTo>
                  <a:pt x="398833" y="104756"/>
                  <a:pt x="409499" y="115422"/>
                  <a:pt x="409499" y="128564"/>
                </a:cubicBezTo>
                <a:cubicBezTo>
                  <a:pt x="409499" y="141706"/>
                  <a:pt x="398833" y="152372"/>
                  <a:pt x="385691" y="152372"/>
                </a:cubicBezTo>
                <a:lnTo>
                  <a:pt x="195226" y="152372"/>
                </a:lnTo>
                <a:cubicBezTo>
                  <a:pt x="182084" y="152372"/>
                  <a:pt x="171418" y="141706"/>
                  <a:pt x="171418" y="128564"/>
                </a:cubicBezTo>
                <a:cubicBezTo>
                  <a:pt x="171418" y="115422"/>
                  <a:pt x="182084" y="104756"/>
                  <a:pt x="195226" y="104756"/>
                </a:cubicBezTo>
                <a:close/>
                <a:moveTo>
                  <a:pt x="71424" y="47625"/>
                </a:moveTo>
                <a:cubicBezTo>
                  <a:pt x="58282" y="47625"/>
                  <a:pt x="47616" y="58293"/>
                  <a:pt x="47616" y="71438"/>
                </a:cubicBezTo>
                <a:lnTo>
                  <a:pt x="47616" y="461962"/>
                </a:lnTo>
                <a:cubicBezTo>
                  <a:pt x="47616" y="475107"/>
                  <a:pt x="58282" y="485775"/>
                  <a:pt x="71424" y="485775"/>
                </a:cubicBezTo>
                <a:lnTo>
                  <a:pt x="423784" y="485775"/>
                </a:lnTo>
                <a:cubicBezTo>
                  <a:pt x="436926" y="485775"/>
                  <a:pt x="447592" y="475107"/>
                  <a:pt x="447592" y="461962"/>
                </a:cubicBezTo>
                <a:lnTo>
                  <a:pt x="447592" y="71438"/>
                </a:lnTo>
                <a:cubicBezTo>
                  <a:pt x="447592" y="58293"/>
                  <a:pt x="436926" y="47625"/>
                  <a:pt x="423784" y="47625"/>
                </a:cubicBezTo>
                <a:close/>
                <a:moveTo>
                  <a:pt x="41664" y="0"/>
                </a:moveTo>
                <a:lnTo>
                  <a:pt x="453544" y="0"/>
                </a:lnTo>
                <a:cubicBezTo>
                  <a:pt x="476543" y="0"/>
                  <a:pt x="495208" y="18669"/>
                  <a:pt x="495208" y="41672"/>
                </a:cubicBezTo>
                <a:lnTo>
                  <a:pt x="495208" y="491728"/>
                </a:lnTo>
                <a:cubicBezTo>
                  <a:pt x="495208" y="514731"/>
                  <a:pt x="476543" y="533400"/>
                  <a:pt x="453544" y="533400"/>
                </a:cubicBezTo>
                <a:lnTo>
                  <a:pt x="41664" y="533400"/>
                </a:lnTo>
                <a:cubicBezTo>
                  <a:pt x="18666" y="533400"/>
                  <a:pt x="0" y="514731"/>
                  <a:pt x="0" y="491728"/>
                </a:cubicBezTo>
                <a:lnTo>
                  <a:pt x="0" y="41672"/>
                </a:lnTo>
                <a:cubicBezTo>
                  <a:pt x="0" y="18669"/>
                  <a:pt x="18666" y="0"/>
                  <a:pt x="4166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19" name="iconfont-10499-5121525"/>
          <p:cNvSpPr>
            <a:spLocks noChangeAspect="1"/>
          </p:cNvSpPr>
          <p:nvPr/>
        </p:nvSpPr>
        <p:spPr>
          <a:xfrm>
            <a:off x="9209424" y="4403442"/>
            <a:ext cx="681770" cy="599795"/>
          </a:xfrm>
          <a:custGeom>
            <a:avLst/>
            <a:gdLst>
              <a:gd name="T0" fmla="*/ 9125 w 11208"/>
              <a:gd name="T1" fmla="*/ 4533 h 9861"/>
              <a:gd name="T2" fmla="*/ 4287 w 11208"/>
              <a:gd name="T3" fmla="*/ 4533 h 9861"/>
              <a:gd name="T4" fmla="*/ 4022 w 11208"/>
              <a:gd name="T5" fmla="*/ 4798 h 9861"/>
              <a:gd name="T6" fmla="*/ 4287 w 11208"/>
              <a:gd name="T7" fmla="*/ 5063 h 9861"/>
              <a:gd name="T8" fmla="*/ 9125 w 11208"/>
              <a:gd name="T9" fmla="*/ 5063 h 9861"/>
              <a:gd name="T10" fmla="*/ 9390 w 11208"/>
              <a:gd name="T11" fmla="*/ 4798 h 9861"/>
              <a:gd name="T12" fmla="*/ 9125 w 11208"/>
              <a:gd name="T13" fmla="*/ 4533 h 9861"/>
              <a:gd name="T14" fmla="*/ 9125 w 11208"/>
              <a:gd name="T15" fmla="*/ 6759 h 9861"/>
              <a:gd name="T16" fmla="*/ 4287 w 11208"/>
              <a:gd name="T17" fmla="*/ 6759 h 9861"/>
              <a:gd name="T18" fmla="*/ 4022 w 11208"/>
              <a:gd name="T19" fmla="*/ 7024 h 9861"/>
              <a:gd name="T20" fmla="*/ 4287 w 11208"/>
              <a:gd name="T21" fmla="*/ 7289 h 9861"/>
              <a:gd name="T22" fmla="*/ 9125 w 11208"/>
              <a:gd name="T23" fmla="*/ 7289 h 9861"/>
              <a:gd name="T24" fmla="*/ 9390 w 11208"/>
              <a:gd name="T25" fmla="*/ 7024 h 9861"/>
              <a:gd name="T26" fmla="*/ 9125 w 11208"/>
              <a:gd name="T27" fmla="*/ 6759 h 9861"/>
              <a:gd name="T28" fmla="*/ 10514 w 11208"/>
              <a:gd name="T29" fmla="*/ 1614 h 9861"/>
              <a:gd name="T30" fmla="*/ 7043 w 11208"/>
              <a:gd name="T31" fmla="*/ 1614 h 9861"/>
              <a:gd name="T32" fmla="*/ 6982 w 11208"/>
              <a:gd name="T33" fmla="*/ 1450 h 9861"/>
              <a:gd name="T34" fmla="*/ 5185 w 11208"/>
              <a:gd name="T35" fmla="*/ 0 h 9861"/>
              <a:gd name="T36" fmla="*/ 694 w 11208"/>
              <a:gd name="T37" fmla="*/ 0 h 9861"/>
              <a:gd name="T38" fmla="*/ 0 w 11208"/>
              <a:gd name="T39" fmla="*/ 674 h 9861"/>
              <a:gd name="T40" fmla="*/ 0 w 11208"/>
              <a:gd name="T41" fmla="*/ 9188 h 9861"/>
              <a:gd name="T42" fmla="*/ 694 w 11208"/>
              <a:gd name="T43" fmla="*/ 9861 h 9861"/>
              <a:gd name="T44" fmla="*/ 10514 w 11208"/>
              <a:gd name="T45" fmla="*/ 9861 h 9861"/>
              <a:gd name="T46" fmla="*/ 11208 w 11208"/>
              <a:gd name="T47" fmla="*/ 9188 h 9861"/>
              <a:gd name="T48" fmla="*/ 11208 w 11208"/>
              <a:gd name="T49" fmla="*/ 2288 h 9861"/>
              <a:gd name="T50" fmla="*/ 10514 w 11208"/>
              <a:gd name="T51" fmla="*/ 1614 h 9861"/>
              <a:gd name="T52" fmla="*/ 694 w 11208"/>
              <a:gd name="T53" fmla="*/ 981 h 9861"/>
              <a:gd name="T54" fmla="*/ 1654 w 11208"/>
              <a:gd name="T55" fmla="*/ 532 h 9861"/>
              <a:gd name="T56" fmla="*/ 4430 w 11208"/>
              <a:gd name="T57" fmla="*/ 532 h 9861"/>
              <a:gd name="T58" fmla="*/ 6145 w 11208"/>
              <a:gd name="T59" fmla="*/ 1186 h 9861"/>
              <a:gd name="T60" fmla="*/ 6309 w 11208"/>
              <a:gd name="T61" fmla="*/ 1595 h 9861"/>
              <a:gd name="T62" fmla="*/ 694 w 11208"/>
              <a:gd name="T63" fmla="*/ 1595 h 9861"/>
              <a:gd name="T64" fmla="*/ 694 w 11208"/>
              <a:gd name="T65" fmla="*/ 981 h 9861"/>
              <a:gd name="T66" fmla="*/ 10554 w 11208"/>
              <a:gd name="T67" fmla="*/ 8453 h 9861"/>
              <a:gd name="T68" fmla="*/ 9635 w 11208"/>
              <a:gd name="T69" fmla="*/ 9249 h 9861"/>
              <a:gd name="T70" fmla="*/ 1613 w 11208"/>
              <a:gd name="T71" fmla="*/ 9249 h 9861"/>
              <a:gd name="T72" fmla="*/ 694 w 11208"/>
              <a:gd name="T73" fmla="*/ 8330 h 9861"/>
              <a:gd name="T74" fmla="*/ 694 w 11208"/>
              <a:gd name="T75" fmla="*/ 2246 h 9861"/>
              <a:gd name="T76" fmla="*/ 9799 w 11208"/>
              <a:gd name="T77" fmla="*/ 2246 h 9861"/>
              <a:gd name="T78" fmla="*/ 10554 w 11208"/>
              <a:gd name="T79" fmla="*/ 3165 h 9861"/>
              <a:gd name="T80" fmla="*/ 10554 w 11208"/>
              <a:gd name="T81" fmla="*/ 8453 h 9861"/>
              <a:gd name="T82" fmla="*/ 1816 w 11208"/>
              <a:gd name="T83" fmla="*/ 4329 h 9861"/>
              <a:gd name="T84" fmla="*/ 2674 w 11208"/>
              <a:gd name="T85" fmla="*/ 4329 h 9861"/>
              <a:gd name="T86" fmla="*/ 2674 w 11208"/>
              <a:gd name="T87" fmla="*/ 5186 h 9861"/>
              <a:gd name="T88" fmla="*/ 1816 w 11208"/>
              <a:gd name="T89" fmla="*/ 5186 h 9861"/>
              <a:gd name="T90" fmla="*/ 1816 w 11208"/>
              <a:gd name="T91" fmla="*/ 4329 h 9861"/>
              <a:gd name="T92" fmla="*/ 1816 w 11208"/>
              <a:gd name="T93" fmla="*/ 6595 h 9861"/>
              <a:gd name="T94" fmla="*/ 2674 w 11208"/>
              <a:gd name="T95" fmla="*/ 6595 h 9861"/>
              <a:gd name="T96" fmla="*/ 2674 w 11208"/>
              <a:gd name="T97" fmla="*/ 7453 h 9861"/>
              <a:gd name="T98" fmla="*/ 1816 w 11208"/>
              <a:gd name="T99" fmla="*/ 7453 h 9861"/>
              <a:gd name="T100" fmla="*/ 1816 w 11208"/>
              <a:gd name="T101" fmla="*/ 6595 h 9861"/>
              <a:gd name="T102" fmla="*/ 1816 w 11208"/>
              <a:gd name="T103" fmla="*/ 6595 h 98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208" h="9861">
                <a:moveTo>
                  <a:pt x="9125" y="4533"/>
                </a:moveTo>
                <a:lnTo>
                  <a:pt x="4287" y="4533"/>
                </a:lnTo>
                <a:cubicBezTo>
                  <a:pt x="4144" y="4533"/>
                  <a:pt x="4022" y="4655"/>
                  <a:pt x="4022" y="4798"/>
                </a:cubicBezTo>
                <a:cubicBezTo>
                  <a:pt x="4022" y="4940"/>
                  <a:pt x="4144" y="5063"/>
                  <a:pt x="4287" y="5063"/>
                </a:cubicBezTo>
                <a:lnTo>
                  <a:pt x="9125" y="5063"/>
                </a:lnTo>
                <a:cubicBezTo>
                  <a:pt x="9268" y="5063"/>
                  <a:pt x="9390" y="4940"/>
                  <a:pt x="9390" y="4798"/>
                </a:cubicBezTo>
                <a:cubicBezTo>
                  <a:pt x="9390" y="4635"/>
                  <a:pt x="9268" y="4533"/>
                  <a:pt x="9125" y="4533"/>
                </a:cubicBezTo>
                <a:close/>
                <a:moveTo>
                  <a:pt x="9125" y="6759"/>
                </a:moveTo>
                <a:lnTo>
                  <a:pt x="4287" y="6759"/>
                </a:lnTo>
                <a:cubicBezTo>
                  <a:pt x="4144" y="6759"/>
                  <a:pt x="4022" y="6881"/>
                  <a:pt x="4022" y="7024"/>
                </a:cubicBezTo>
                <a:cubicBezTo>
                  <a:pt x="4022" y="7166"/>
                  <a:pt x="4144" y="7289"/>
                  <a:pt x="4287" y="7289"/>
                </a:cubicBezTo>
                <a:lnTo>
                  <a:pt x="9125" y="7289"/>
                </a:lnTo>
                <a:cubicBezTo>
                  <a:pt x="9268" y="7289"/>
                  <a:pt x="9390" y="7166"/>
                  <a:pt x="9390" y="7024"/>
                </a:cubicBezTo>
                <a:cubicBezTo>
                  <a:pt x="9390" y="6881"/>
                  <a:pt x="9268" y="6759"/>
                  <a:pt x="9125" y="6759"/>
                </a:cubicBezTo>
                <a:close/>
                <a:moveTo>
                  <a:pt x="10514" y="1614"/>
                </a:moveTo>
                <a:lnTo>
                  <a:pt x="7043" y="1614"/>
                </a:lnTo>
                <a:lnTo>
                  <a:pt x="6982" y="1450"/>
                </a:lnTo>
                <a:cubicBezTo>
                  <a:pt x="6573" y="306"/>
                  <a:pt x="5777" y="21"/>
                  <a:pt x="5185" y="0"/>
                </a:cubicBezTo>
                <a:lnTo>
                  <a:pt x="694" y="0"/>
                </a:lnTo>
                <a:cubicBezTo>
                  <a:pt x="307" y="0"/>
                  <a:pt x="0" y="306"/>
                  <a:pt x="0" y="674"/>
                </a:cubicBezTo>
                <a:lnTo>
                  <a:pt x="0" y="9188"/>
                </a:lnTo>
                <a:cubicBezTo>
                  <a:pt x="0" y="9555"/>
                  <a:pt x="307" y="9861"/>
                  <a:pt x="694" y="9861"/>
                </a:cubicBezTo>
                <a:lnTo>
                  <a:pt x="10514" y="9861"/>
                </a:lnTo>
                <a:cubicBezTo>
                  <a:pt x="10902" y="9861"/>
                  <a:pt x="11208" y="9555"/>
                  <a:pt x="11208" y="9188"/>
                </a:cubicBezTo>
                <a:lnTo>
                  <a:pt x="11208" y="2288"/>
                </a:lnTo>
                <a:cubicBezTo>
                  <a:pt x="11208" y="1920"/>
                  <a:pt x="10902" y="1614"/>
                  <a:pt x="10514" y="1614"/>
                </a:cubicBezTo>
                <a:close/>
                <a:moveTo>
                  <a:pt x="694" y="981"/>
                </a:moveTo>
                <a:cubicBezTo>
                  <a:pt x="694" y="450"/>
                  <a:pt x="878" y="532"/>
                  <a:pt x="1654" y="532"/>
                </a:cubicBezTo>
                <a:lnTo>
                  <a:pt x="4430" y="532"/>
                </a:lnTo>
                <a:cubicBezTo>
                  <a:pt x="5614" y="532"/>
                  <a:pt x="5920" y="797"/>
                  <a:pt x="6145" y="1186"/>
                </a:cubicBezTo>
                <a:lnTo>
                  <a:pt x="6309" y="1595"/>
                </a:lnTo>
                <a:lnTo>
                  <a:pt x="694" y="1595"/>
                </a:lnTo>
                <a:lnTo>
                  <a:pt x="694" y="981"/>
                </a:lnTo>
                <a:close/>
                <a:moveTo>
                  <a:pt x="10554" y="8453"/>
                </a:moveTo>
                <a:cubicBezTo>
                  <a:pt x="10554" y="9229"/>
                  <a:pt x="10289" y="9249"/>
                  <a:pt x="9635" y="9249"/>
                </a:cubicBezTo>
                <a:lnTo>
                  <a:pt x="1613" y="9249"/>
                </a:lnTo>
                <a:cubicBezTo>
                  <a:pt x="816" y="9249"/>
                  <a:pt x="694" y="9188"/>
                  <a:pt x="694" y="8330"/>
                </a:cubicBezTo>
                <a:lnTo>
                  <a:pt x="694" y="2246"/>
                </a:lnTo>
                <a:lnTo>
                  <a:pt x="9799" y="2246"/>
                </a:lnTo>
                <a:cubicBezTo>
                  <a:pt x="10657" y="2246"/>
                  <a:pt x="10554" y="2573"/>
                  <a:pt x="10554" y="3165"/>
                </a:cubicBezTo>
                <a:lnTo>
                  <a:pt x="10554" y="8453"/>
                </a:lnTo>
                <a:close/>
                <a:moveTo>
                  <a:pt x="1816" y="4329"/>
                </a:moveTo>
                <a:lnTo>
                  <a:pt x="2674" y="4329"/>
                </a:lnTo>
                <a:lnTo>
                  <a:pt x="2674" y="5186"/>
                </a:lnTo>
                <a:lnTo>
                  <a:pt x="1816" y="5186"/>
                </a:lnTo>
                <a:lnTo>
                  <a:pt x="1816" y="4329"/>
                </a:lnTo>
                <a:close/>
                <a:moveTo>
                  <a:pt x="1816" y="6595"/>
                </a:moveTo>
                <a:lnTo>
                  <a:pt x="2674" y="6595"/>
                </a:lnTo>
                <a:lnTo>
                  <a:pt x="2674" y="7453"/>
                </a:lnTo>
                <a:lnTo>
                  <a:pt x="1816" y="7453"/>
                </a:lnTo>
                <a:lnTo>
                  <a:pt x="1816" y="6595"/>
                </a:lnTo>
                <a:close/>
                <a:moveTo>
                  <a:pt x="1816" y="6595"/>
                </a:move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20" name="矩形 19"/>
          <p:cNvSpPr/>
          <p:nvPr/>
        </p:nvSpPr>
        <p:spPr>
          <a:xfrm>
            <a:off x="1395701" y="1227366"/>
            <a:ext cx="4720795" cy="1673728"/>
          </a:xfrm>
          <a:prstGeom prst="rect">
            <a:avLst/>
          </a:prstGeom>
        </p:spPr>
        <p:txBody>
          <a:bodyPr wrap="square">
            <a:spAutoFit/>
          </a:bodyPr>
          <a:lstStyle/>
          <a:p>
            <a:pPr lvl="0">
              <a:lnSpc>
                <a:spcPct val="150000"/>
              </a:lnSpc>
            </a:pPr>
            <a:r>
              <a:rPr lang="zh-CN" altLang="en-US" sz="1400" dirty="0">
                <a:solidFill>
                  <a:prstClr val="black">
                    <a:lumMod val="75000"/>
                    <a:lumOff val="25000"/>
                  </a:prstClr>
                </a:solidFill>
                <a:cs typeface="+mn-ea"/>
                <a:sym typeface="+mn-lt"/>
              </a:rPr>
              <a:t>点击输入标题点击输入相关标题。点击输入标题。点击输入标题。点击输入标题点击输入相关标题。</a:t>
            </a:r>
            <a:endParaRPr lang="en-US" altLang="zh-CN" sz="1400" dirty="0">
              <a:solidFill>
                <a:prstClr val="black">
                  <a:lumMod val="75000"/>
                  <a:lumOff val="25000"/>
                </a:prstClr>
              </a:solidFill>
              <a:cs typeface="+mn-ea"/>
              <a:sym typeface="+mn-lt"/>
            </a:endParaRPr>
          </a:p>
          <a:p>
            <a:pPr lvl="0">
              <a:lnSpc>
                <a:spcPct val="150000"/>
              </a:lnSpc>
            </a:pPr>
            <a:endParaRPr lang="en-US" altLang="zh-CN" sz="1400" dirty="0">
              <a:solidFill>
                <a:prstClr val="black">
                  <a:lumMod val="75000"/>
                  <a:lumOff val="25000"/>
                </a:prstClr>
              </a:solidFill>
              <a:cs typeface="+mn-ea"/>
              <a:sym typeface="+mn-lt"/>
            </a:endParaRPr>
          </a:p>
          <a:p>
            <a:pPr>
              <a:lnSpc>
                <a:spcPct val="150000"/>
              </a:lnSpc>
            </a:pPr>
            <a:r>
              <a:rPr lang="zh-CN" altLang="en-US" sz="1400" dirty="0">
                <a:solidFill>
                  <a:prstClr val="black">
                    <a:lumMod val="75000"/>
                    <a:lumOff val="25000"/>
                  </a:prstClr>
                </a:solidFill>
                <a:cs typeface="+mn-ea"/>
                <a:sym typeface="+mn-lt"/>
              </a:rPr>
              <a:t>点击输入标题点击输入相关标题。点击输入标题。点击输入标题。点击输入标题点击输入相关标题。</a:t>
            </a:r>
            <a:endParaRPr lang="en-US" altLang="zh-CN" sz="1400" dirty="0">
              <a:solidFill>
                <a:prstClr val="black">
                  <a:lumMod val="75000"/>
                  <a:lumOff val="25000"/>
                </a:prstClr>
              </a:solidFill>
              <a:cs typeface="+mn-ea"/>
              <a:sym typeface="+mn-lt"/>
            </a:endParaRPr>
          </a:p>
        </p:txBody>
      </p:sp>
      <p:pic>
        <p:nvPicPr>
          <p:cNvPr id="21" name="图片 20"/>
          <p:cNvPicPr>
            <a:picLocks noChangeAspect="1"/>
          </p:cNvPicPr>
          <p:nvPr/>
        </p:nvPicPr>
        <p:blipFill>
          <a:blip r:embed="rId1" cstate="screen"/>
          <a:srcRect/>
          <a:stretch>
            <a:fillRect/>
          </a:stretch>
        </p:blipFill>
        <p:spPr>
          <a:xfrm>
            <a:off x="1473435" y="3133179"/>
            <a:ext cx="4441136" cy="285918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400" advTm="3000">
        <p14:doors dir="vert"/>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down)">
                                      <p:cBhvr>
                                        <p:cTn id="7" dur="500"/>
                                        <p:tgtEl>
                                          <p:spTgt spid="21"/>
                                        </p:tgtEl>
                                      </p:cBhvr>
                                    </p:animEffect>
                                  </p:childTnLst>
                                </p:cTn>
                              </p:par>
                            </p:childTnLst>
                          </p:cTn>
                        </p:par>
                        <p:par>
                          <p:cTn id="8" fill="hold">
                            <p:stCondLst>
                              <p:cond delay="500"/>
                            </p:stCondLst>
                            <p:childTnLst>
                              <p:par>
                                <p:cTn id="9" presetID="21" presetClass="entr" presetSubtype="1"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heel(1)">
                                      <p:cBhvr>
                                        <p:cTn id="11" dur="2000"/>
                                        <p:tgtEl>
                                          <p:spTgt spid="17"/>
                                        </p:tgtEl>
                                      </p:cBhvr>
                                    </p:animEffect>
                                  </p:childTnLst>
                                </p:cTn>
                              </p:par>
                              <p:par>
                                <p:cTn id="12" presetID="21" presetClass="entr" presetSubtype="1" fill="hold" grpId="0" nodeType="with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wheel(1)">
                                      <p:cBhvr>
                                        <p:cTn id="14" dur="2000"/>
                                        <p:tgtEl>
                                          <p:spTgt spid="18"/>
                                        </p:tgtEl>
                                      </p:cBhvr>
                                    </p:animEffect>
                                  </p:childTnLst>
                                </p:cTn>
                              </p:par>
                              <p:par>
                                <p:cTn id="15" presetID="21" presetClass="entr" presetSubtype="1"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heel(1)">
                                      <p:cBhvr>
                                        <p:cTn id="17" dur="2000"/>
                                        <p:tgtEl>
                                          <p:spTgt spid="19"/>
                                        </p:tgtEl>
                                      </p:cBhvr>
                                    </p:animEffect>
                                  </p:childTnLst>
                                </p:cTn>
                              </p:par>
                              <p:par>
                                <p:cTn id="18" presetID="21" presetClass="entr" presetSubtype="1"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heel(1)">
                                      <p:cBhvr>
                                        <p:cTn id="20" dur="2000"/>
                                        <p:tgtEl>
                                          <p:spTgt spid="9"/>
                                        </p:tgtEl>
                                      </p:cBhvr>
                                    </p:animEffect>
                                  </p:childTnLst>
                                </p:cTn>
                              </p:par>
                              <p:par>
                                <p:cTn id="21" presetID="21" presetClass="entr" presetSubtype="1"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heel(1)">
                                      <p:cBhvr>
                                        <p:cTn id="23" dur="2000"/>
                                        <p:tgtEl>
                                          <p:spTgt spid="10"/>
                                        </p:tgtEl>
                                      </p:cBhvr>
                                    </p:animEffect>
                                  </p:childTnLst>
                                </p:cTn>
                              </p:par>
                              <p:par>
                                <p:cTn id="24" presetID="21" presetClass="entr" presetSubtype="1"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heel(1)">
                                      <p:cBhvr>
                                        <p:cTn id="26" dur="2000"/>
                                        <p:tgtEl>
                                          <p:spTgt spid="11"/>
                                        </p:tgtEl>
                                      </p:cBhvr>
                                    </p:animEffect>
                                  </p:childTnLst>
                                </p:cTn>
                              </p:par>
                              <p:par>
                                <p:cTn id="27" presetID="21" presetClass="entr" presetSubtype="1"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heel(1)">
                                      <p:cBhvr>
                                        <p:cTn id="29" dur="2000"/>
                                        <p:tgtEl>
                                          <p:spTgt spid="12"/>
                                        </p:tgtEl>
                                      </p:cBhvr>
                                    </p:animEffect>
                                  </p:childTnLst>
                                </p:cTn>
                              </p:par>
                              <p:par>
                                <p:cTn id="30" presetID="21" presetClass="entr" presetSubtype="1"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heel(1)">
                                      <p:cBhvr>
                                        <p:cTn id="32" dur="2000"/>
                                        <p:tgtEl>
                                          <p:spTgt spid="13"/>
                                        </p:tgtEl>
                                      </p:cBhvr>
                                    </p:animEffect>
                                  </p:childTnLst>
                                </p:cTn>
                              </p:par>
                              <p:par>
                                <p:cTn id="33" presetID="21" presetClass="entr" presetSubtype="1"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heel(1)">
                                      <p:cBhvr>
                                        <p:cTn id="35" dur="2000"/>
                                        <p:tgtEl>
                                          <p:spTgt spid="14"/>
                                        </p:tgtEl>
                                      </p:cBhvr>
                                    </p:animEffect>
                                  </p:childTnLst>
                                </p:cTn>
                              </p:par>
                              <p:par>
                                <p:cTn id="36" presetID="21" presetClass="entr" presetSubtype="1"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wheel(1)">
                                      <p:cBhvr>
                                        <p:cTn id="38" dur="2000"/>
                                        <p:tgtEl>
                                          <p:spTgt spid="15"/>
                                        </p:tgtEl>
                                      </p:cBhvr>
                                    </p:animEffect>
                                  </p:childTnLst>
                                </p:cTn>
                              </p:par>
                              <p:par>
                                <p:cTn id="39" presetID="21" presetClass="entr" presetSubtype="1"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heel(1)">
                                      <p:cBhvr>
                                        <p:cTn id="41" dur="2000"/>
                                        <p:tgtEl>
                                          <p:spTgt spid="16"/>
                                        </p:tgtEl>
                                      </p:cBhvr>
                                    </p:animEffect>
                                  </p:childTnLst>
                                </p:cTn>
                              </p:par>
                            </p:childTnLst>
                          </p:cTn>
                        </p:par>
                        <p:par>
                          <p:cTn id="42" fill="hold">
                            <p:stCondLst>
                              <p:cond delay="2500"/>
                            </p:stCondLst>
                            <p:childTnLst>
                              <p:par>
                                <p:cTn id="43" presetID="22" presetClass="entr" presetSubtype="8"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wipe(left)">
                                      <p:cBhvr>
                                        <p:cTn id="4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p:bldP spid="14" grpId="0"/>
      <p:bldP spid="15" grpId="0"/>
      <p:bldP spid="16" grpId="0" animBg="1"/>
      <p:bldP spid="17" grpId="0" animBg="1"/>
      <p:bldP spid="18" grpId="0" animBg="1"/>
      <p:bldP spid="19" grpId="0" animBg="1"/>
      <p:bldP spid="2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组合 50"/>
          <p:cNvGrpSpPr/>
          <p:nvPr/>
        </p:nvGrpSpPr>
        <p:grpSpPr>
          <a:xfrm>
            <a:off x="1706687" y="1945797"/>
            <a:ext cx="8727926" cy="3743352"/>
            <a:chOff x="1706687" y="2061912"/>
            <a:chExt cx="8727926" cy="3743352"/>
          </a:xfrm>
        </p:grpSpPr>
        <p:grpSp>
          <p:nvGrpSpPr>
            <p:cNvPr id="52" name="组合 51"/>
            <p:cNvGrpSpPr/>
            <p:nvPr/>
          </p:nvGrpSpPr>
          <p:grpSpPr>
            <a:xfrm>
              <a:off x="1706687" y="2061912"/>
              <a:ext cx="4217953" cy="3743352"/>
              <a:chOff x="1706687" y="2061912"/>
              <a:chExt cx="4217953" cy="3743352"/>
            </a:xfrm>
          </p:grpSpPr>
          <p:sp>
            <p:nvSpPr>
              <p:cNvPr id="59" name="矩形 58"/>
              <p:cNvSpPr/>
              <p:nvPr/>
            </p:nvSpPr>
            <p:spPr bwMode="auto">
              <a:xfrm>
                <a:off x="1706687" y="2190078"/>
                <a:ext cx="4217953" cy="3615186"/>
              </a:xfrm>
              <a:prstGeom prst="rect">
                <a:avLst/>
              </a:prstGeom>
              <a:solidFill>
                <a:srgbClr val="FFFFFF">
                  <a:lumMod val="95000"/>
                </a:srgbClr>
              </a:solidFill>
              <a:ln>
                <a:solidFill>
                  <a:srgbClr val="FFFFFF">
                    <a:lumMod val="85000"/>
                  </a:srgbClr>
                </a:solidFill>
              </a:ln>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0" cap="none" spc="0" normalizeH="0" baseline="0" noProof="0">
                  <a:ln>
                    <a:noFill/>
                  </a:ln>
                  <a:solidFill>
                    <a:srgbClr val="4D4D4D"/>
                  </a:solidFill>
                  <a:effectLst/>
                  <a:uLnTx/>
                  <a:uFillTx/>
                  <a:cs typeface="+mn-ea"/>
                  <a:sym typeface="+mn-lt"/>
                </a:endParaRPr>
              </a:p>
            </p:txBody>
          </p:sp>
          <p:sp>
            <p:nvSpPr>
              <p:cNvPr id="60" name="Freeform 6"/>
              <p:cNvSpPr/>
              <p:nvPr/>
            </p:nvSpPr>
            <p:spPr bwMode="auto">
              <a:xfrm>
                <a:off x="1965587" y="2061912"/>
                <a:ext cx="3562213" cy="127898"/>
              </a:xfrm>
              <a:custGeom>
                <a:avLst/>
                <a:gdLst>
                  <a:gd name="T0" fmla="*/ 285 w 4236"/>
                  <a:gd name="T1" fmla="*/ 0 h 186"/>
                  <a:gd name="T2" fmla="*/ 3967 w 4236"/>
                  <a:gd name="T3" fmla="*/ 0 h 186"/>
                  <a:gd name="T4" fmla="*/ 4236 w 4236"/>
                  <a:gd name="T5" fmla="*/ 186 h 186"/>
                  <a:gd name="T6" fmla="*/ 0 w 4236"/>
                  <a:gd name="T7" fmla="*/ 186 h 186"/>
                  <a:gd name="T8" fmla="*/ 285 w 4236"/>
                  <a:gd name="T9" fmla="*/ 0 h 186"/>
                </a:gdLst>
                <a:ahLst/>
                <a:cxnLst>
                  <a:cxn ang="0">
                    <a:pos x="T0" y="T1"/>
                  </a:cxn>
                  <a:cxn ang="0">
                    <a:pos x="T2" y="T3"/>
                  </a:cxn>
                  <a:cxn ang="0">
                    <a:pos x="T4" y="T5"/>
                  </a:cxn>
                  <a:cxn ang="0">
                    <a:pos x="T6" y="T7"/>
                  </a:cxn>
                  <a:cxn ang="0">
                    <a:pos x="T8" y="T9"/>
                  </a:cxn>
                </a:cxnLst>
                <a:rect l="0" t="0" r="r" b="b"/>
                <a:pathLst>
                  <a:path w="4236" h="186">
                    <a:moveTo>
                      <a:pt x="285" y="0"/>
                    </a:moveTo>
                    <a:lnTo>
                      <a:pt x="3967" y="0"/>
                    </a:lnTo>
                    <a:lnTo>
                      <a:pt x="4236" y="186"/>
                    </a:lnTo>
                    <a:lnTo>
                      <a:pt x="0" y="186"/>
                    </a:lnTo>
                    <a:lnTo>
                      <a:pt x="285" y="0"/>
                    </a:lnTo>
                    <a:close/>
                  </a:path>
                </a:pathLst>
              </a:custGeom>
              <a:solidFill>
                <a:srgbClr val="41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0" cap="none" spc="0" normalizeH="0" baseline="0" noProof="0">
                  <a:ln>
                    <a:noFill/>
                  </a:ln>
                  <a:solidFill>
                    <a:srgbClr val="FFFFFF"/>
                  </a:solidFill>
                  <a:effectLst/>
                  <a:uLnTx/>
                  <a:uFillTx/>
                  <a:cs typeface="+mn-ea"/>
                  <a:sym typeface="+mn-lt"/>
                </a:endParaRPr>
              </a:p>
            </p:txBody>
          </p:sp>
          <p:sp>
            <p:nvSpPr>
              <p:cNvPr id="61" name="Freeform 7"/>
              <p:cNvSpPr/>
              <p:nvPr/>
            </p:nvSpPr>
            <p:spPr bwMode="auto">
              <a:xfrm>
                <a:off x="2203505" y="2061912"/>
                <a:ext cx="3097148" cy="745630"/>
              </a:xfrm>
              <a:custGeom>
                <a:avLst/>
                <a:gdLst>
                  <a:gd name="T0" fmla="*/ 0 w 3682"/>
                  <a:gd name="T1" fmla="*/ 0 h 786"/>
                  <a:gd name="T2" fmla="*/ 3682 w 3682"/>
                  <a:gd name="T3" fmla="*/ 0 h 786"/>
                  <a:gd name="T4" fmla="*/ 3682 w 3682"/>
                  <a:gd name="T5" fmla="*/ 637 h 786"/>
                  <a:gd name="T6" fmla="*/ 1823 w 3682"/>
                  <a:gd name="T7" fmla="*/ 786 h 786"/>
                  <a:gd name="T8" fmla="*/ 0 w 3682"/>
                  <a:gd name="T9" fmla="*/ 637 h 786"/>
                  <a:gd name="T10" fmla="*/ 0 w 3682"/>
                  <a:gd name="T11" fmla="*/ 0 h 786"/>
                </a:gdLst>
                <a:ahLst/>
                <a:cxnLst>
                  <a:cxn ang="0">
                    <a:pos x="T0" y="T1"/>
                  </a:cxn>
                  <a:cxn ang="0">
                    <a:pos x="T2" y="T3"/>
                  </a:cxn>
                  <a:cxn ang="0">
                    <a:pos x="T4" y="T5"/>
                  </a:cxn>
                  <a:cxn ang="0">
                    <a:pos x="T6" y="T7"/>
                  </a:cxn>
                  <a:cxn ang="0">
                    <a:pos x="T8" y="T9"/>
                  </a:cxn>
                  <a:cxn ang="0">
                    <a:pos x="T10" y="T11"/>
                  </a:cxn>
                </a:cxnLst>
                <a:rect l="0" t="0" r="r" b="b"/>
                <a:pathLst>
                  <a:path w="3682" h="786">
                    <a:moveTo>
                      <a:pt x="0" y="0"/>
                    </a:moveTo>
                    <a:lnTo>
                      <a:pt x="3682" y="0"/>
                    </a:lnTo>
                    <a:lnTo>
                      <a:pt x="3682" y="637"/>
                    </a:lnTo>
                    <a:lnTo>
                      <a:pt x="1823" y="786"/>
                    </a:lnTo>
                    <a:lnTo>
                      <a:pt x="0" y="637"/>
                    </a:lnTo>
                    <a:lnTo>
                      <a:pt x="0" y="0"/>
                    </a:ln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0" cap="none" spc="0" normalizeH="0" baseline="0" noProof="0">
                  <a:ln>
                    <a:noFill/>
                  </a:ln>
                  <a:solidFill>
                    <a:srgbClr val="54A0D8"/>
                  </a:solidFill>
                  <a:effectLst/>
                  <a:uLnTx/>
                  <a:uFillTx/>
                  <a:cs typeface="+mn-ea"/>
                  <a:sym typeface="+mn-lt"/>
                </a:endParaRPr>
              </a:p>
            </p:txBody>
          </p:sp>
          <p:sp>
            <p:nvSpPr>
              <p:cNvPr id="62" name="矩形 61"/>
              <p:cNvSpPr/>
              <p:nvPr/>
            </p:nvSpPr>
            <p:spPr>
              <a:xfrm>
                <a:off x="2929019" y="2219842"/>
                <a:ext cx="1608133" cy="369332"/>
              </a:xfrm>
              <a:prstGeom prst="rect">
                <a:avLst/>
              </a:prstGeom>
            </p:spPr>
            <p:txBody>
              <a:bodyPr wrap="none">
                <a:spAutoFit/>
              </a:body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r>
                  <a:rPr lang="zh-CN" altLang="en-US" b="1" kern="0" dirty="0">
                    <a:solidFill>
                      <a:srgbClr val="FFFFFF"/>
                    </a:solidFill>
                    <a:cs typeface="+mn-ea"/>
                    <a:sym typeface="+mn-lt"/>
                  </a:rPr>
                  <a:t>添加标题文本</a:t>
                </a:r>
                <a:endParaRPr kumimoji="0" lang="zh-CN" altLang="en-US" b="1" i="0" u="none" strike="noStrike" kern="0" cap="none" spc="0" normalizeH="0" baseline="0" noProof="0" dirty="0">
                  <a:ln>
                    <a:noFill/>
                  </a:ln>
                  <a:solidFill>
                    <a:srgbClr val="FFFFFF"/>
                  </a:solidFill>
                  <a:effectLst/>
                  <a:uLnTx/>
                  <a:uFillTx/>
                  <a:cs typeface="+mn-ea"/>
                  <a:sym typeface="+mn-lt"/>
                </a:endParaRPr>
              </a:p>
            </p:txBody>
          </p:sp>
          <p:sp>
            <p:nvSpPr>
              <p:cNvPr id="63" name="TextBox 10"/>
              <p:cNvSpPr txBox="1"/>
              <p:nvPr/>
            </p:nvSpPr>
            <p:spPr>
              <a:xfrm>
                <a:off x="1994846" y="3100674"/>
                <a:ext cx="3691991" cy="1998817"/>
              </a:xfrm>
              <a:prstGeom prst="rect">
                <a:avLst/>
              </a:prstGeom>
              <a:noFill/>
            </p:spPr>
            <p:txBody>
              <a:bodyPr wrap="square" rtlCol="0">
                <a:spAutoFit/>
              </a:bodyPr>
              <a:lstStyle/>
              <a:p>
                <a:pPr algn="ctr">
                  <a:lnSpc>
                    <a:spcPct val="150000"/>
                  </a:lnSpc>
                  <a:defRPr/>
                </a:pPr>
                <a:r>
                  <a:rPr kumimoji="0" lang="zh-CN" altLang="en-US" sz="1200" b="0" i="0" u="none" strike="noStrike" kern="0" cap="none" spc="300" normalizeH="0" baseline="0" noProof="0" dirty="0">
                    <a:ln>
                      <a:noFill/>
                    </a:ln>
                    <a:effectLst/>
                    <a:uLnTx/>
                    <a:uFillTx/>
                    <a:cs typeface="+mn-ea"/>
                    <a:sym typeface="+mn-lt"/>
                  </a:rPr>
                  <a:t>在这里添加你的详细小段落文本内容，与标题相关并符合整体语言风格内容请简洁，将你需要表达的意思表述清楚完整，保持美观大方。在这里添加你的详细小段落文本内容。在这里添加你的详细小段落文本内容，与标题相关并符合整体语言风格内容请简洁，将你需要表达的意</a:t>
                </a:r>
                <a:endParaRPr kumimoji="0" lang="zh-CN" altLang="en-US" sz="1200" b="0" i="0" u="none" strike="noStrike" kern="0" cap="none" spc="300" normalizeH="0" baseline="0" noProof="0" dirty="0">
                  <a:ln>
                    <a:noFill/>
                  </a:ln>
                  <a:effectLst/>
                  <a:uLnTx/>
                  <a:uFillTx/>
                  <a:cs typeface="+mn-ea"/>
                  <a:sym typeface="+mn-lt"/>
                </a:endParaRPr>
              </a:p>
            </p:txBody>
          </p:sp>
        </p:grpSp>
        <p:grpSp>
          <p:nvGrpSpPr>
            <p:cNvPr id="53" name="组合 52"/>
            <p:cNvGrpSpPr/>
            <p:nvPr/>
          </p:nvGrpSpPr>
          <p:grpSpPr>
            <a:xfrm>
              <a:off x="6216660" y="2061912"/>
              <a:ext cx="4217953" cy="3743352"/>
              <a:chOff x="6216660" y="2061912"/>
              <a:chExt cx="4217953" cy="3743352"/>
            </a:xfrm>
          </p:grpSpPr>
          <p:sp>
            <p:nvSpPr>
              <p:cNvPr id="54" name="矩形 53"/>
              <p:cNvSpPr/>
              <p:nvPr/>
            </p:nvSpPr>
            <p:spPr bwMode="auto">
              <a:xfrm>
                <a:off x="6216660" y="2190078"/>
                <a:ext cx="4217953" cy="3615186"/>
              </a:xfrm>
              <a:prstGeom prst="rect">
                <a:avLst/>
              </a:prstGeom>
              <a:solidFill>
                <a:srgbClr val="FFFFFF">
                  <a:lumMod val="95000"/>
                </a:srgbClr>
              </a:solidFill>
              <a:ln>
                <a:solidFill>
                  <a:srgbClr val="FFFFFF">
                    <a:lumMod val="85000"/>
                  </a:srgbClr>
                </a:solidFill>
              </a:ln>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0" cap="none" spc="0" normalizeH="0" baseline="0" noProof="0">
                  <a:ln>
                    <a:noFill/>
                  </a:ln>
                  <a:solidFill>
                    <a:srgbClr val="4D4D4D"/>
                  </a:solidFill>
                  <a:effectLst/>
                  <a:uLnTx/>
                  <a:uFillTx/>
                  <a:cs typeface="+mn-ea"/>
                  <a:sym typeface="+mn-lt"/>
                </a:endParaRPr>
              </a:p>
            </p:txBody>
          </p:sp>
          <p:sp>
            <p:nvSpPr>
              <p:cNvPr id="55" name="Freeform 6"/>
              <p:cNvSpPr/>
              <p:nvPr/>
            </p:nvSpPr>
            <p:spPr bwMode="auto">
              <a:xfrm>
                <a:off x="6546985" y="2061912"/>
                <a:ext cx="3562213" cy="127898"/>
              </a:xfrm>
              <a:custGeom>
                <a:avLst/>
                <a:gdLst>
                  <a:gd name="T0" fmla="*/ 285 w 4236"/>
                  <a:gd name="T1" fmla="*/ 0 h 186"/>
                  <a:gd name="T2" fmla="*/ 3967 w 4236"/>
                  <a:gd name="T3" fmla="*/ 0 h 186"/>
                  <a:gd name="T4" fmla="*/ 4236 w 4236"/>
                  <a:gd name="T5" fmla="*/ 186 h 186"/>
                  <a:gd name="T6" fmla="*/ 0 w 4236"/>
                  <a:gd name="T7" fmla="*/ 186 h 186"/>
                  <a:gd name="T8" fmla="*/ 285 w 4236"/>
                  <a:gd name="T9" fmla="*/ 0 h 186"/>
                </a:gdLst>
                <a:ahLst/>
                <a:cxnLst>
                  <a:cxn ang="0">
                    <a:pos x="T0" y="T1"/>
                  </a:cxn>
                  <a:cxn ang="0">
                    <a:pos x="T2" y="T3"/>
                  </a:cxn>
                  <a:cxn ang="0">
                    <a:pos x="T4" y="T5"/>
                  </a:cxn>
                  <a:cxn ang="0">
                    <a:pos x="T6" y="T7"/>
                  </a:cxn>
                  <a:cxn ang="0">
                    <a:pos x="T8" y="T9"/>
                  </a:cxn>
                </a:cxnLst>
                <a:rect l="0" t="0" r="r" b="b"/>
                <a:pathLst>
                  <a:path w="4236" h="186">
                    <a:moveTo>
                      <a:pt x="285" y="0"/>
                    </a:moveTo>
                    <a:lnTo>
                      <a:pt x="3967" y="0"/>
                    </a:lnTo>
                    <a:lnTo>
                      <a:pt x="4236" y="186"/>
                    </a:lnTo>
                    <a:lnTo>
                      <a:pt x="0" y="186"/>
                    </a:lnTo>
                    <a:lnTo>
                      <a:pt x="285" y="0"/>
                    </a:lnTo>
                    <a:close/>
                  </a:path>
                </a:pathLst>
              </a:custGeom>
              <a:solidFill>
                <a:srgbClr val="41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0" cap="none" spc="0" normalizeH="0" baseline="0" noProof="0">
                  <a:ln>
                    <a:noFill/>
                  </a:ln>
                  <a:solidFill>
                    <a:srgbClr val="FFFFFF"/>
                  </a:solidFill>
                  <a:effectLst/>
                  <a:uLnTx/>
                  <a:uFillTx/>
                  <a:cs typeface="+mn-ea"/>
                  <a:sym typeface="+mn-lt"/>
                </a:endParaRPr>
              </a:p>
            </p:txBody>
          </p:sp>
          <p:sp>
            <p:nvSpPr>
              <p:cNvPr id="56" name="Freeform 7"/>
              <p:cNvSpPr/>
              <p:nvPr/>
            </p:nvSpPr>
            <p:spPr bwMode="auto">
              <a:xfrm>
                <a:off x="6784903" y="2061912"/>
                <a:ext cx="3097148" cy="745630"/>
              </a:xfrm>
              <a:custGeom>
                <a:avLst/>
                <a:gdLst>
                  <a:gd name="T0" fmla="*/ 0 w 3682"/>
                  <a:gd name="T1" fmla="*/ 0 h 786"/>
                  <a:gd name="T2" fmla="*/ 3682 w 3682"/>
                  <a:gd name="T3" fmla="*/ 0 h 786"/>
                  <a:gd name="T4" fmla="*/ 3682 w 3682"/>
                  <a:gd name="T5" fmla="*/ 637 h 786"/>
                  <a:gd name="T6" fmla="*/ 1823 w 3682"/>
                  <a:gd name="T7" fmla="*/ 786 h 786"/>
                  <a:gd name="T8" fmla="*/ 0 w 3682"/>
                  <a:gd name="T9" fmla="*/ 637 h 786"/>
                  <a:gd name="T10" fmla="*/ 0 w 3682"/>
                  <a:gd name="T11" fmla="*/ 0 h 786"/>
                </a:gdLst>
                <a:ahLst/>
                <a:cxnLst>
                  <a:cxn ang="0">
                    <a:pos x="T0" y="T1"/>
                  </a:cxn>
                  <a:cxn ang="0">
                    <a:pos x="T2" y="T3"/>
                  </a:cxn>
                  <a:cxn ang="0">
                    <a:pos x="T4" y="T5"/>
                  </a:cxn>
                  <a:cxn ang="0">
                    <a:pos x="T6" y="T7"/>
                  </a:cxn>
                  <a:cxn ang="0">
                    <a:pos x="T8" y="T9"/>
                  </a:cxn>
                  <a:cxn ang="0">
                    <a:pos x="T10" y="T11"/>
                  </a:cxn>
                </a:cxnLst>
                <a:rect l="0" t="0" r="r" b="b"/>
                <a:pathLst>
                  <a:path w="3682" h="786">
                    <a:moveTo>
                      <a:pt x="0" y="0"/>
                    </a:moveTo>
                    <a:lnTo>
                      <a:pt x="3682" y="0"/>
                    </a:lnTo>
                    <a:lnTo>
                      <a:pt x="3682" y="637"/>
                    </a:lnTo>
                    <a:lnTo>
                      <a:pt x="1823" y="786"/>
                    </a:lnTo>
                    <a:lnTo>
                      <a:pt x="0" y="637"/>
                    </a:lnTo>
                    <a:lnTo>
                      <a:pt x="0" y="0"/>
                    </a:lnTo>
                    <a:close/>
                  </a:path>
                </a:pathLst>
              </a:custGeom>
              <a:solidFill>
                <a:schemeClr val="accent2"/>
              </a:solidFill>
              <a:ln>
                <a:noFill/>
              </a:ln>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0" cap="none" spc="0" normalizeH="0" baseline="0" noProof="0">
                  <a:ln>
                    <a:noFill/>
                  </a:ln>
                  <a:solidFill>
                    <a:srgbClr val="54A0D8"/>
                  </a:solidFill>
                  <a:effectLst/>
                  <a:uLnTx/>
                  <a:uFillTx/>
                  <a:cs typeface="+mn-ea"/>
                  <a:sym typeface="+mn-lt"/>
                </a:endParaRPr>
              </a:p>
            </p:txBody>
          </p:sp>
          <p:sp>
            <p:nvSpPr>
              <p:cNvPr id="57" name="矩形 56"/>
              <p:cNvSpPr/>
              <p:nvPr/>
            </p:nvSpPr>
            <p:spPr>
              <a:xfrm>
                <a:off x="7321027" y="2215327"/>
                <a:ext cx="2092844" cy="369332"/>
              </a:xfrm>
              <a:prstGeom prst="rect">
                <a:avLst/>
              </a:prstGeom>
            </p:spPr>
            <p:txBody>
              <a:bodyPr wrap="square">
                <a:spAutoFit/>
              </a:body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r>
                  <a:rPr lang="zh-CN" altLang="en-US" b="1" kern="0" dirty="0">
                    <a:solidFill>
                      <a:srgbClr val="FFFFFF"/>
                    </a:solidFill>
                    <a:cs typeface="+mn-ea"/>
                    <a:sym typeface="+mn-lt"/>
                  </a:rPr>
                  <a:t>添加标题文本</a:t>
                </a:r>
                <a:endParaRPr kumimoji="0" lang="zh-CN" altLang="en-US" b="1" i="0" u="none" strike="noStrike" kern="0" cap="none" spc="0" normalizeH="0" baseline="0" noProof="0" dirty="0">
                  <a:ln>
                    <a:noFill/>
                  </a:ln>
                  <a:solidFill>
                    <a:srgbClr val="FFFFFF"/>
                  </a:solidFill>
                  <a:effectLst/>
                  <a:uLnTx/>
                  <a:uFillTx/>
                  <a:cs typeface="+mn-ea"/>
                  <a:sym typeface="+mn-lt"/>
                </a:endParaRPr>
              </a:p>
            </p:txBody>
          </p:sp>
          <p:sp>
            <p:nvSpPr>
              <p:cNvPr id="58" name="TextBox 15"/>
              <p:cNvSpPr txBox="1"/>
              <p:nvPr/>
            </p:nvSpPr>
            <p:spPr>
              <a:xfrm>
                <a:off x="6546985" y="3100674"/>
                <a:ext cx="3650169" cy="1998817"/>
              </a:xfrm>
              <a:prstGeom prst="rect">
                <a:avLst/>
              </a:prstGeom>
              <a:noFill/>
            </p:spPr>
            <p:txBody>
              <a:bodyPr wrap="square" rtlCol="0">
                <a:spAutoFit/>
              </a:bodyPr>
              <a:lstStyle/>
              <a:p>
                <a:pPr algn="ctr">
                  <a:lnSpc>
                    <a:spcPct val="150000"/>
                  </a:lnSpc>
                  <a:defRPr/>
                </a:pPr>
                <a:r>
                  <a:rPr kumimoji="0" lang="zh-CN" altLang="en-US" sz="1200" b="0" i="0" u="none" strike="noStrike" kern="0" cap="none" spc="300" normalizeH="0" baseline="0" noProof="0" dirty="0">
                    <a:ln>
                      <a:noFill/>
                    </a:ln>
                    <a:effectLst/>
                    <a:uLnTx/>
                    <a:uFillTx/>
                    <a:cs typeface="+mn-ea"/>
                    <a:sym typeface="+mn-lt"/>
                  </a:rPr>
                  <a:t>在这里添加你的详细小段落文本内容，与标题相关并符合整体语言风格内容请简洁，将你需要表达的意思表述清楚完整，保持美观大方。在这里添加你的详细小段落文本内容。在这里添加你的详细小段落文本内容，与标题相关并符合整体语言风格内容请简洁</a:t>
                </a:r>
                <a:endParaRPr kumimoji="0" lang="zh-CN" altLang="en-US" sz="1200" b="0" i="0" u="none" strike="noStrike" kern="0" cap="none" spc="300" normalizeH="0" baseline="0" noProof="0" dirty="0">
                  <a:ln>
                    <a:noFill/>
                  </a:ln>
                  <a:effectLst/>
                  <a:uLnTx/>
                  <a:uFillTx/>
                  <a:cs typeface="+mn-ea"/>
                  <a:sym typeface="+mn-lt"/>
                </a:endParaRPr>
              </a:p>
            </p:txBody>
          </p:sp>
        </p:grpSp>
      </p:grpSp>
    </p:spTree>
  </p:cSld>
  <p:clrMapOvr>
    <a:masterClrMapping/>
  </p:clrMapOvr>
  <mc:AlternateContent xmlns:mc="http://schemas.openxmlformats.org/markup-compatibility/2006">
    <mc:Choice xmlns:p14="http://schemas.microsoft.com/office/powerpoint/2010/main" Requires="p14">
      <p:transition spd="slow" p14:dur="1400" advTm="3000">
        <p14:doors dir="vert"/>
      </p:transition>
    </mc:Choice>
    <mc:Fallback>
      <p:transition spd="slow" advTm="3000">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2" name="Straight Connector 23"/>
          <p:cNvCxnSpPr/>
          <p:nvPr/>
        </p:nvCxnSpPr>
        <p:spPr bwMode="auto">
          <a:xfrm>
            <a:off x="4334311" y="1677893"/>
            <a:ext cx="0" cy="3996691"/>
          </a:xfrm>
          <a:prstGeom prst="line">
            <a:avLst/>
          </a:prstGeom>
          <a:noFill/>
          <a:ln w="12700" cap="flat" cmpd="sng" algn="ctr">
            <a:solidFill>
              <a:schemeClr val="tx1"/>
            </a:solidFill>
            <a:prstDash val="solid"/>
            <a:miter lim="800000"/>
          </a:ln>
          <a:effectLst/>
        </p:spPr>
      </p:cxnSp>
      <p:cxnSp>
        <p:nvCxnSpPr>
          <p:cNvPr id="33" name="Straight Connector 24"/>
          <p:cNvCxnSpPr/>
          <p:nvPr/>
        </p:nvCxnSpPr>
        <p:spPr bwMode="auto">
          <a:xfrm>
            <a:off x="7885153" y="1677893"/>
            <a:ext cx="0" cy="3996691"/>
          </a:xfrm>
          <a:prstGeom prst="line">
            <a:avLst/>
          </a:prstGeom>
          <a:noFill/>
          <a:ln w="12700" cap="flat" cmpd="sng" algn="ctr">
            <a:solidFill>
              <a:schemeClr val="tx1"/>
            </a:solidFill>
            <a:prstDash val="solid"/>
            <a:miter lim="800000"/>
          </a:ln>
          <a:effectLst/>
        </p:spPr>
      </p:cxnSp>
      <p:grpSp>
        <p:nvGrpSpPr>
          <p:cNvPr id="34" name="组合 33"/>
          <p:cNvGrpSpPr/>
          <p:nvPr/>
        </p:nvGrpSpPr>
        <p:grpSpPr>
          <a:xfrm>
            <a:off x="1943868" y="2123981"/>
            <a:ext cx="1369704" cy="1356360"/>
            <a:chOff x="1943868" y="2123981"/>
            <a:chExt cx="1369704" cy="1356360"/>
          </a:xfrm>
        </p:grpSpPr>
        <p:sp>
          <p:nvSpPr>
            <p:cNvPr id="35" name="Oval 25"/>
            <p:cNvSpPr/>
            <p:nvPr/>
          </p:nvSpPr>
          <p:spPr bwMode="auto">
            <a:xfrm>
              <a:off x="1943868" y="2123981"/>
              <a:ext cx="1369704" cy="1356360"/>
            </a:xfrm>
            <a:prstGeom prst="ellipse">
              <a:avLst/>
            </a:prstGeom>
            <a:solidFill>
              <a:schemeClr val="accent2"/>
            </a:solidFill>
            <a:ln w="635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i="0" u="none" strike="noStrike" kern="0" cap="none" spc="0" normalizeH="0" baseline="0" noProof="0" dirty="0">
                <a:ln>
                  <a:noFill/>
                </a:ln>
                <a:solidFill>
                  <a:srgbClr val="FFFFFF"/>
                </a:solidFill>
                <a:effectLst/>
                <a:uLnTx/>
                <a:uFillTx/>
                <a:cs typeface="+mn-ea"/>
                <a:sym typeface="+mn-lt"/>
              </a:endParaRPr>
            </a:p>
          </p:txBody>
        </p:sp>
        <p:sp>
          <p:nvSpPr>
            <p:cNvPr id="36" name="Shape 2605"/>
            <p:cNvSpPr/>
            <p:nvPr/>
          </p:nvSpPr>
          <p:spPr>
            <a:xfrm>
              <a:off x="2338212" y="2487086"/>
              <a:ext cx="652149" cy="652134"/>
            </a:xfrm>
            <a:custGeom>
              <a:avLst/>
              <a:gdLst/>
              <a:ahLst/>
              <a:cxnLst>
                <a:cxn ang="0">
                  <a:pos x="wd2" y="hd2"/>
                </a:cxn>
                <a:cxn ang="5400000">
                  <a:pos x="wd2" y="hd2"/>
                </a:cxn>
                <a:cxn ang="10800000">
                  <a:pos x="wd2" y="hd2"/>
                </a:cxn>
                <a:cxn ang="16200000">
                  <a:pos x="wd2" y="hd2"/>
                </a:cxn>
              </a:cxnLst>
              <a:rect l="0" t="0" r="r" b="b"/>
              <a:pathLst>
                <a:path w="21410" h="21410" extrusionOk="0">
                  <a:moveTo>
                    <a:pt x="20437" y="20437"/>
                  </a:moveTo>
                  <a:lnTo>
                    <a:pt x="17519" y="20437"/>
                  </a:lnTo>
                  <a:lnTo>
                    <a:pt x="17519" y="18978"/>
                  </a:lnTo>
                  <a:cubicBezTo>
                    <a:pt x="17519" y="18710"/>
                    <a:pt x="17301" y="18492"/>
                    <a:pt x="17033" y="18492"/>
                  </a:cubicBezTo>
                  <a:lnTo>
                    <a:pt x="15574" y="18492"/>
                  </a:lnTo>
                  <a:lnTo>
                    <a:pt x="15574" y="17033"/>
                  </a:lnTo>
                  <a:cubicBezTo>
                    <a:pt x="15574" y="16764"/>
                    <a:pt x="15356" y="16546"/>
                    <a:pt x="15087" y="16546"/>
                  </a:cubicBezTo>
                  <a:lnTo>
                    <a:pt x="13344" y="16546"/>
                  </a:lnTo>
                  <a:lnTo>
                    <a:pt x="10309" y="13497"/>
                  </a:lnTo>
                  <a:cubicBezTo>
                    <a:pt x="10221" y="13409"/>
                    <a:pt x="10100" y="13354"/>
                    <a:pt x="9965" y="13354"/>
                  </a:cubicBezTo>
                  <a:cubicBezTo>
                    <a:pt x="9819" y="13354"/>
                    <a:pt x="9693" y="13422"/>
                    <a:pt x="9604" y="13524"/>
                  </a:cubicBezTo>
                  <a:lnTo>
                    <a:pt x="8815" y="14312"/>
                  </a:lnTo>
                  <a:cubicBezTo>
                    <a:pt x="8435" y="14692"/>
                    <a:pt x="7820" y="14692"/>
                    <a:pt x="7441" y="14312"/>
                  </a:cubicBezTo>
                  <a:lnTo>
                    <a:pt x="1256" y="8128"/>
                  </a:lnTo>
                  <a:cubicBezTo>
                    <a:pt x="877" y="7748"/>
                    <a:pt x="877" y="7133"/>
                    <a:pt x="1256" y="6753"/>
                  </a:cubicBezTo>
                  <a:lnTo>
                    <a:pt x="6754" y="1255"/>
                  </a:lnTo>
                  <a:cubicBezTo>
                    <a:pt x="7133" y="876"/>
                    <a:pt x="7749" y="876"/>
                    <a:pt x="8128" y="1255"/>
                  </a:cubicBezTo>
                  <a:lnTo>
                    <a:pt x="14312" y="7440"/>
                  </a:lnTo>
                  <a:cubicBezTo>
                    <a:pt x="14691" y="7820"/>
                    <a:pt x="14691" y="8435"/>
                    <a:pt x="14312" y="8815"/>
                  </a:cubicBezTo>
                  <a:lnTo>
                    <a:pt x="13539" y="9588"/>
                  </a:lnTo>
                  <a:cubicBezTo>
                    <a:pt x="13437" y="9677"/>
                    <a:pt x="13370" y="9804"/>
                    <a:pt x="13370" y="9950"/>
                  </a:cubicBezTo>
                  <a:cubicBezTo>
                    <a:pt x="13370" y="10084"/>
                    <a:pt x="13424" y="10206"/>
                    <a:pt x="13513" y="10294"/>
                  </a:cubicBezTo>
                  <a:lnTo>
                    <a:pt x="20437" y="17234"/>
                  </a:lnTo>
                  <a:cubicBezTo>
                    <a:pt x="20437" y="17234"/>
                    <a:pt x="20437" y="20437"/>
                    <a:pt x="20437" y="20437"/>
                  </a:cubicBezTo>
                  <a:close/>
                  <a:moveTo>
                    <a:pt x="21268" y="16689"/>
                  </a:moveTo>
                  <a:lnTo>
                    <a:pt x="14547" y="9954"/>
                  </a:lnTo>
                  <a:lnTo>
                    <a:pt x="14999" y="9502"/>
                  </a:lnTo>
                  <a:cubicBezTo>
                    <a:pt x="15758" y="8743"/>
                    <a:pt x="15758" y="7512"/>
                    <a:pt x="14999" y="6753"/>
                  </a:cubicBezTo>
                  <a:lnTo>
                    <a:pt x="8815" y="569"/>
                  </a:lnTo>
                  <a:cubicBezTo>
                    <a:pt x="8056" y="-190"/>
                    <a:pt x="6825" y="-190"/>
                    <a:pt x="6066" y="569"/>
                  </a:cubicBezTo>
                  <a:lnTo>
                    <a:pt x="569" y="6066"/>
                  </a:lnTo>
                  <a:cubicBezTo>
                    <a:pt x="-190" y="6825"/>
                    <a:pt x="-190" y="8056"/>
                    <a:pt x="569" y="8815"/>
                  </a:cubicBezTo>
                  <a:lnTo>
                    <a:pt x="6754" y="14999"/>
                  </a:lnTo>
                  <a:cubicBezTo>
                    <a:pt x="7513" y="15758"/>
                    <a:pt x="8743" y="15758"/>
                    <a:pt x="9502" y="14999"/>
                  </a:cubicBezTo>
                  <a:lnTo>
                    <a:pt x="9968" y="14533"/>
                  </a:lnTo>
                  <a:lnTo>
                    <a:pt x="12798" y="17376"/>
                  </a:lnTo>
                  <a:cubicBezTo>
                    <a:pt x="12886" y="17465"/>
                    <a:pt x="13008" y="17519"/>
                    <a:pt x="13142" y="17519"/>
                  </a:cubicBezTo>
                  <a:lnTo>
                    <a:pt x="14601" y="17519"/>
                  </a:lnTo>
                  <a:lnTo>
                    <a:pt x="14601" y="18978"/>
                  </a:lnTo>
                  <a:cubicBezTo>
                    <a:pt x="14601" y="19247"/>
                    <a:pt x="14819" y="19464"/>
                    <a:pt x="15087" y="19464"/>
                  </a:cubicBezTo>
                  <a:lnTo>
                    <a:pt x="16546" y="19464"/>
                  </a:lnTo>
                  <a:lnTo>
                    <a:pt x="16546" y="20924"/>
                  </a:lnTo>
                  <a:cubicBezTo>
                    <a:pt x="16546" y="21193"/>
                    <a:pt x="16764" y="21410"/>
                    <a:pt x="17033" y="21410"/>
                  </a:cubicBezTo>
                  <a:lnTo>
                    <a:pt x="20924" y="21410"/>
                  </a:lnTo>
                  <a:cubicBezTo>
                    <a:pt x="21192" y="21410"/>
                    <a:pt x="21410" y="21193"/>
                    <a:pt x="21410" y="20924"/>
                  </a:cubicBezTo>
                  <a:lnTo>
                    <a:pt x="21410" y="17033"/>
                  </a:lnTo>
                  <a:cubicBezTo>
                    <a:pt x="21410" y="16899"/>
                    <a:pt x="21356" y="16777"/>
                    <a:pt x="21268" y="16689"/>
                  </a:cubicBezTo>
                  <a:moveTo>
                    <a:pt x="6819" y="7791"/>
                  </a:moveTo>
                  <a:cubicBezTo>
                    <a:pt x="6282" y="7791"/>
                    <a:pt x="5846" y="7356"/>
                    <a:pt x="5846" y="6819"/>
                  </a:cubicBezTo>
                  <a:cubicBezTo>
                    <a:pt x="5846" y="6282"/>
                    <a:pt x="6282" y="5846"/>
                    <a:pt x="6819" y="5846"/>
                  </a:cubicBezTo>
                  <a:cubicBezTo>
                    <a:pt x="7356" y="5846"/>
                    <a:pt x="7792" y="6282"/>
                    <a:pt x="7792" y="6819"/>
                  </a:cubicBezTo>
                  <a:cubicBezTo>
                    <a:pt x="7792" y="7356"/>
                    <a:pt x="7356" y="7791"/>
                    <a:pt x="6819" y="7791"/>
                  </a:cubicBezTo>
                  <a:moveTo>
                    <a:pt x="6819" y="4873"/>
                  </a:moveTo>
                  <a:cubicBezTo>
                    <a:pt x="5745" y="4873"/>
                    <a:pt x="4874" y="5744"/>
                    <a:pt x="4874" y="6819"/>
                  </a:cubicBezTo>
                  <a:cubicBezTo>
                    <a:pt x="4874" y="7893"/>
                    <a:pt x="5745" y="8765"/>
                    <a:pt x="6819" y="8765"/>
                  </a:cubicBezTo>
                  <a:cubicBezTo>
                    <a:pt x="7893" y="8765"/>
                    <a:pt x="8765" y="7893"/>
                    <a:pt x="8765" y="6819"/>
                  </a:cubicBezTo>
                  <a:cubicBezTo>
                    <a:pt x="8765" y="5744"/>
                    <a:pt x="7893" y="4873"/>
                    <a:pt x="6819" y="4873"/>
                  </a:cubicBezTo>
                </a:path>
              </a:pathLst>
            </a:custGeom>
            <a:solidFill>
              <a:srgbClr val="FFFFFF"/>
            </a:solidFill>
            <a:ln w="12700">
              <a:miter lim="400000"/>
            </a:ln>
          </p:spPr>
          <p:txBody>
            <a:bodyPr lIns="19045" tIns="19045" rIns="19045" bIns="19045" anchor="ctr"/>
            <a:lstStyle/>
            <a:p>
              <a:pPr defTabSz="2286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solidFill>
                  <a:srgbClr val="FFFFFF"/>
                </a:solidFill>
                <a:effectLst>
                  <a:outerShdw blurRad="38100" dist="12700" dir="5400000" rotWithShape="0">
                    <a:srgbClr val="000000">
                      <a:alpha val="50000"/>
                    </a:srgbClr>
                  </a:outerShdw>
                </a:effectLst>
                <a:cs typeface="+mn-ea"/>
                <a:sym typeface="+mn-lt"/>
              </a:endParaRPr>
            </a:p>
          </p:txBody>
        </p:sp>
      </p:grpSp>
      <p:grpSp>
        <p:nvGrpSpPr>
          <p:cNvPr id="37" name="组合 36"/>
          <p:cNvGrpSpPr/>
          <p:nvPr/>
        </p:nvGrpSpPr>
        <p:grpSpPr>
          <a:xfrm>
            <a:off x="5462967" y="2123030"/>
            <a:ext cx="1369704" cy="1358265"/>
            <a:chOff x="5462967" y="2123030"/>
            <a:chExt cx="1369704" cy="1358265"/>
          </a:xfrm>
        </p:grpSpPr>
        <p:sp>
          <p:nvSpPr>
            <p:cNvPr id="38" name="Oval 26"/>
            <p:cNvSpPr/>
            <p:nvPr/>
          </p:nvSpPr>
          <p:spPr bwMode="auto">
            <a:xfrm>
              <a:off x="5462967" y="2123030"/>
              <a:ext cx="1369704" cy="1358265"/>
            </a:xfrm>
            <a:prstGeom prst="ellipse">
              <a:avLst/>
            </a:prstGeom>
            <a:solidFill>
              <a:schemeClr val="accent1"/>
            </a:solidFill>
            <a:ln w="635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i="0" u="none" strike="noStrike" kern="0" cap="none" spc="0" normalizeH="0" baseline="0" noProof="0" dirty="0">
                <a:ln>
                  <a:noFill/>
                </a:ln>
                <a:solidFill>
                  <a:srgbClr val="FFFFFF"/>
                </a:solidFill>
                <a:effectLst/>
                <a:uLnTx/>
                <a:uFillTx/>
                <a:cs typeface="+mn-ea"/>
                <a:sym typeface="+mn-lt"/>
              </a:endParaRPr>
            </a:p>
          </p:txBody>
        </p:sp>
        <p:sp>
          <p:nvSpPr>
            <p:cNvPr id="39" name="Shape 2551"/>
            <p:cNvSpPr/>
            <p:nvPr/>
          </p:nvSpPr>
          <p:spPr>
            <a:xfrm>
              <a:off x="5821898" y="2485831"/>
              <a:ext cx="651841" cy="651841"/>
            </a:xfrm>
            <a:custGeom>
              <a:avLst/>
              <a:gdLst/>
              <a:ahLst/>
              <a:cxnLst>
                <a:cxn ang="0">
                  <a:pos x="wd2" y="hd2"/>
                </a:cxn>
                <a:cxn ang="5400000">
                  <a:pos x="wd2" y="hd2"/>
                </a:cxn>
                <a:cxn ang="10800000">
                  <a:pos x="wd2" y="hd2"/>
                </a:cxn>
                <a:cxn ang="16200000">
                  <a:pos x="wd2" y="hd2"/>
                </a:cxn>
              </a:cxnLst>
              <a:rect l="0" t="0" r="r" b="b"/>
              <a:pathLst>
                <a:path w="21600" h="21600" extrusionOk="0">
                  <a:moveTo>
                    <a:pt x="19755" y="6010"/>
                  </a:moveTo>
                  <a:lnTo>
                    <a:pt x="18630" y="7136"/>
                  </a:lnTo>
                  <a:lnTo>
                    <a:pt x="14465" y="2970"/>
                  </a:lnTo>
                  <a:lnTo>
                    <a:pt x="15590" y="1845"/>
                  </a:lnTo>
                  <a:cubicBezTo>
                    <a:pt x="15590" y="1845"/>
                    <a:pt x="16391" y="982"/>
                    <a:pt x="17673" y="982"/>
                  </a:cubicBezTo>
                  <a:cubicBezTo>
                    <a:pt x="19300" y="982"/>
                    <a:pt x="20618" y="2300"/>
                    <a:pt x="20618" y="3927"/>
                  </a:cubicBezTo>
                  <a:cubicBezTo>
                    <a:pt x="20618" y="4741"/>
                    <a:pt x="20288" y="5477"/>
                    <a:pt x="19755" y="6010"/>
                  </a:cubicBezTo>
                  <a:moveTo>
                    <a:pt x="7364" y="18402"/>
                  </a:moveTo>
                  <a:lnTo>
                    <a:pt x="7364" y="14727"/>
                  </a:lnTo>
                  <a:cubicBezTo>
                    <a:pt x="7364" y="14456"/>
                    <a:pt x="7144" y="14236"/>
                    <a:pt x="6873" y="14236"/>
                  </a:cubicBezTo>
                  <a:lnTo>
                    <a:pt x="3198" y="14236"/>
                  </a:lnTo>
                  <a:lnTo>
                    <a:pt x="13770" y="3665"/>
                  </a:lnTo>
                  <a:lnTo>
                    <a:pt x="17935" y="7830"/>
                  </a:lnTo>
                  <a:cubicBezTo>
                    <a:pt x="17935" y="7830"/>
                    <a:pt x="7364" y="18402"/>
                    <a:pt x="7364" y="18402"/>
                  </a:cubicBezTo>
                  <a:close/>
                  <a:moveTo>
                    <a:pt x="6382" y="19042"/>
                  </a:moveTo>
                  <a:lnTo>
                    <a:pt x="2945" y="19845"/>
                  </a:lnTo>
                  <a:lnTo>
                    <a:pt x="2945" y="18655"/>
                  </a:lnTo>
                  <a:lnTo>
                    <a:pt x="1755" y="18655"/>
                  </a:lnTo>
                  <a:lnTo>
                    <a:pt x="2558" y="15218"/>
                  </a:lnTo>
                  <a:lnTo>
                    <a:pt x="6382" y="15218"/>
                  </a:lnTo>
                  <a:cubicBezTo>
                    <a:pt x="6382" y="15218"/>
                    <a:pt x="6382" y="19042"/>
                    <a:pt x="6382" y="19042"/>
                  </a:cubicBezTo>
                  <a:close/>
                  <a:moveTo>
                    <a:pt x="17673" y="0"/>
                  </a:moveTo>
                  <a:cubicBezTo>
                    <a:pt x="16588" y="0"/>
                    <a:pt x="15606" y="439"/>
                    <a:pt x="14896" y="1151"/>
                  </a:cubicBezTo>
                  <a:lnTo>
                    <a:pt x="1641" y="14405"/>
                  </a:lnTo>
                  <a:lnTo>
                    <a:pt x="0" y="21600"/>
                  </a:lnTo>
                  <a:lnTo>
                    <a:pt x="7195" y="19959"/>
                  </a:lnTo>
                  <a:lnTo>
                    <a:pt x="20449" y="6704"/>
                  </a:lnTo>
                  <a:cubicBezTo>
                    <a:pt x="21160" y="5994"/>
                    <a:pt x="21600" y="5012"/>
                    <a:pt x="21600" y="3927"/>
                  </a:cubicBezTo>
                  <a:cubicBezTo>
                    <a:pt x="21600" y="1758"/>
                    <a:pt x="19842" y="0"/>
                    <a:pt x="17673" y="0"/>
                  </a:cubicBezTo>
                </a:path>
              </a:pathLst>
            </a:custGeom>
            <a:solidFill>
              <a:srgbClr val="FFFFFF"/>
            </a:solidFill>
            <a:ln w="12700">
              <a:miter lim="400000"/>
            </a:ln>
          </p:spPr>
          <p:txBody>
            <a:bodyPr lIns="19045" tIns="19045" rIns="19045" bIns="19045" anchor="ctr"/>
            <a:lstStyle/>
            <a:p>
              <a:pPr defTabSz="2286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solidFill>
                  <a:srgbClr val="FFFFFF"/>
                </a:solidFill>
                <a:effectLst>
                  <a:outerShdw blurRad="38100" dist="12700" dir="5400000" rotWithShape="0">
                    <a:srgbClr val="000000">
                      <a:alpha val="50000"/>
                    </a:srgbClr>
                  </a:outerShdw>
                </a:effectLst>
                <a:cs typeface="+mn-ea"/>
                <a:sym typeface="+mn-lt"/>
              </a:endParaRPr>
            </a:p>
          </p:txBody>
        </p:sp>
      </p:grpSp>
      <p:grpSp>
        <p:nvGrpSpPr>
          <p:cNvPr id="40" name="组合 39"/>
          <p:cNvGrpSpPr/>
          <p:nvPr/>
        </p:nvGrpSpPr>
        <p:grpSpPr>
          <a:xfrm>
            <a:off x="9015925" y="2123030"/>
            <a:ext cx="1369704" cy="1358265"/>
            <a:chOff x="9015925" y="2123030"/>
            <a:chExt cx="1369704" cy="1358265"/>
          </a:xfrm>
        </p:grpSpPr>
        <p:sp>
          <p:nvSpPr>
            <p:cNvPr id="41" name="Oval 36"/>
            <p:cNvSpPr/>
            <p:nvPr/>
          </p:nvSpPr>
          <p:spPr bwMode="auto">
            <a:xfrm>
              <a:off x="9015925" y="2123030"/>
              <a:ext cx="1369704" cy="1358265"/>
            </a:xfrm>
            <a:prstGeom prst="ellipse">
              <a:avLst/>
            </a:prstGeom>
            <a:solidFill>
              <a:schemeClr val="accent2"/>
            </a:solidFill>
            <a:ln w="635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i="0" u="none" strike="noStrike" kern="0" cap="none" spc="0" normalizeH="0" baseline="0" noProof="0" dirty="0">
                <a:ln>
                  <a:noFill/>
                </a:ln>
                <a:solidFill>
                  <a:srgbClr val="FFFFFF"/>
                </a:solidFill>
                <a:effectLst/>
                <a:uLnTx/>
                <a:uFillTx/>
                <a:cs typeface="+mn-ea"/>
                <a:sym typeface="+mn-lt"/>
              </a:endParaRPr>
            </a:p>
          </p:txBody>
        </p:sp>
        <p:sp>
          <p:nvSpPr>
            <p:cNvPr id="42" name="Shape 2562"/>
            <p:cNvSpPr/>
            <p:nvPr/>
          </p:nvSpPr>
          <p:spPr>
            <a:xfrm>
              <a:off x="9380786" y="2485831"/>
              <a:ext cx="651841" cy="651841"/>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9"/>
                    <a:pt x="19636" y="20619"/>
                  </a:cubicBezTo>
                  <a:lnTo>
                    <a:pt x="1964" y="20619"/>
                  </a:lnTo>
                  <a:cubicBezTo>
                    <a:pt x="1421" y="20619"/>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4294" y="17673"/>
                  </a:moveTo>
                  <a:lnTo>
                    <a:pt x="8376" y="10732"/>
                  </a:lnTo>
                  <a:lnTo>
                    <a:pt x="10838" y="14425"/>
                  </a:lnTo>
                  <a:cubicBezTo>
                    <a:pt x="10862" y="14484"/>
                    <a:pt x="10898" y="14536"/>
                    <a:pt x="10942" y="14581"/>
                  </a:cubicBezTo>
                  <a:lnTo>
                    <a:pt x="10944" y="14583"/>
                  </a:lnTo>
                  <a:cubicBezTo>
                    <a:pt x="11033" y="14673"/>
                    <a:pt x="11155" y="14727"/>
                    <a:pt x="11291" y="14727"/>
                  </a:cubicBezTo>
                  <a:cubicBezTo>
                    <a:pt x="11427" y="14727"/>
                    <a:pt x="11549" y="14673"/>
                    <a:pt x="11638" y="14583"/>
                  </a:cubicBezTo>
                  <a:lnTo>
                    <a:pt x="13686" y="12536"/>
                  </a:lnTo>
                  <a:lnTo>
                    <a:pt x="17242" y="17673"/>
                  </a:lnTo>
                  <a:cubicBezTo>
                    <a:pt x="17242" y="17673"/>
                    <a:pt x="4294" y="17673"/>
                    <a:pt x="4294" y="17673"/>
                  </a:cubicBezTo>
                  <a:close/>
                  <a:moveTo>
                    <a:pt x="18620" y="17982"/>
                  </a:moveTo>
                  <a:lnTo>
                    <a:pt x="18617" y="17978"/>
                  </a:lnTo>
                  <a:cubicBezTo>
                    <a:pt x="18590" y="17913"/>
                    <a:pt x="18551" y="17858"/>
                    <a:pt x="18501" y="17810"/>
                  </a:cubicBezTo>
                  <a:lnTo>
                    <a:pt x="14201" y="11600"/>
                  </a:lnTo>
                  <a:lnTo>
                    <a:pt x="14200" y="11601"/>
                  </a:lnTo>
                  <a:cubicBezTo>
                    <a:pt x="14127" y="11420"/>
                    <a:pt x="13952" y="11291"/>
                    <a:pt x="13745" y="11291"/>
                  </a:cubicBezTo>
                  <a:cubicBezTo>
                    <a:pt x="13610" y="11291"/>
                    <a:pt x="13488" y="11346"/>
                    <a:pt x="13398" y="11435"/>
                  </a:cubicBezTo>
                  <a:lnTo>
                    <a:pt x="11360" y="13473"/>
                  </a:lnTo>
                  <a:lnTo>
                    <a:pt x="8798" y="9630"/>
                  </a:lnTo>
                  <a:cubicBezTo>
                    <a:pt x="8724" y="9453"/>
                    <a:pt x="8550" y="9327"/>
                    <a:pt x="8345" y="9327"/>
                  </a:cubicBezTo>
                  <a:cubicBezTo>
                    <a:pt x="8175" y="9327"/>
                    <a:pt x="8033" y="9420"/>
                    <a:pt x="7945" y="9551"/>
                  </a:cubicBezTo>
                  <a:lnTo>
                    <a:pt x="7937" y="9546"/>
                  </a:lnTo>
                  <a:lnTo>
                    <a:pt x="3028" y="17891"/>
                  </a:lnTo>
                  <a:lnTo>
                    <a:pt x="3036" y="17897"/>
                  </a:lnTo>
                  <a:cubicBezTo>
                    <a:pt x="2983" y="17974"/>
                    <a:pt x="2945" y="18063"/>
                    <a:pt x="2945" y="18164"/>
                  </a:cubicBezTo>
                  <a:cubicBezTo>
                    <a:pt x="2945" y="18435"/>
                    <a:pt x="3165" y="18655"/>
                    <a:pt x="3436" y="18655"/>
                  </a:cubicBezTo>
                  <a:lnTo>
                    <a:pt x="18164" y="18655"/>
                  </a:lnTo>
                  <a:cubicBezTo>
                    <a:pt x="18435" y="18655"/>
                    <a:pt x="18655" y="18435"/>
                    <a:pt x="18655" y="18164"/>
                  </a:cubicBezTo>
                  <a:cubicBezTo>
                    <a:pt x="18655" y="18099"/>
                    <a:pt x="18640" y="18039"/>
                    <a:pt x="18618" y="17983"/>
                  </a:cubicBezTo>
                  <a:cubicBezTo>
                    <a:pt x="18618" y="17983"/>
                    <a:pt x="18620" y="17982"/>
                    <a:pt x="18620" y="17982"/>
                  </a:cubicBezTo>
                  <a:close/>
                  <a:moveTo>
                    <a:pt x="5400" y="3927"/>
                  </a:moveTo>
                  <a:cubicBezTo>
                    <a:pt x="6213" y="3927"/>
                    <a:pt x="6873" y="4587"/>
                    <a:pt x="6873" y="5400"/>
                  </a:cubicBezTo>
                  <a:cubicBezTo>
                    <a:pt x="6873" y="6214"/>
                    <a:pt x="6213" y="6873"/>
                    <a:pt x="5400" y="6873"/>
                  </a:cubicBezTo>
                  <a:cubicBezTo>
                    <a:pt x="4587" y="6873"/>
                    <a:pt x="3927" y="6214"/>
                    <a:pt x="3927" y="5400"/>
                  </a:cubicBezTo>
                  <a:cubicBezTo>
                    <a:pt x="3927" y="4587"/>
                    <a:pt x="4587" y="3927"/>
                    <a:pt x="5400" y="3927"/>
                  </a:cubicBezTo>
                  <a:moveTo>
                    <a:pt x="5400" y="7855"/>
                  </a:moveTo>
                  <a:cubicBezTo>
                    <a:pt x="6756" y="7855"/>
                    <a:pt x="7855" y="6756"/>
                    <a:pt x="7855" y="5400"/>
                  </a:cubicBezTo>
                  <a:cubicBezTo>
                    <a:pt x="7855" y="4045"/>
                    <a:pt x="6756" y="2945"/>
                    <a:pt x="5400" y="2945"/>
                  </a:cubicBezTo>
                  <a:cubicBezTo>
                    <a:pt x="4044" y="2945"/>
                    <a:pt x="2945" y="4045"/>
                    <a:pt x="2945" y="5400"/>
                  </a:cubicBezTo>
                  <a:cubicBezTo>
                    <a:pt x="2945" y="6756"/>
                    <a:pt x="4044" y="7855"/>
                    <a:pt x="5400" y="7855"/>
                  </a:cubicBezTo>
                </a:path>
              </a:pathLst>
            </a:custGeom>
            <a:solidFill>
              <a:srgbClr val="FFFFFF"/>
            </a:solidFill>
            <a:ln w="12700">
              <a:miter lim="400000"/>
            </a:ln>
          </p:spPr>
          <p:txBody>
            <a:bodyPr lIns="19045" tIns="19045" rIns="19045" bIns="19045" anchor="ctr"/>
            <a:lstStyle/>
            <a:p>
              <a:pPr defTabSz="2286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solidFill>
                  <a:srgbClr val="FFFFFF"/>
                </a:solidFill>
                <a:effectLst>
                  <a:outerShdw blurRad="38100" dist="12700" dir="5400000" rotWithShape="0">
                    <a:srgbClr val="000000">
                      <a:alpha val="50000"/>
                    </a:srgbClr>
                  </a:outerShdw>
                </a:effectLst>
                <a:cs typeface="+mn-ea"/>
                <a:sym typeface="+mn-lt"/>
              </a:endParaRPr>
            </a:p>
          </p:txBody>
        </p:sp>
      </p:grpSp>
      <p:sp>
        <p:nvSpPr>
          <p:cNvPr id="43" name="Text Placeholder 8"/>
          <p:cNvSpPr txBox="1"/>
          <p:nvPr/>
        </p:nvSpPr>
        <p:spPr>
          <a:xfrm>
            <a:off x="1678036" y="3840112"/>
            <a:ext cx="2009593" cy="336342"/>
          </a:xfrm>
          <a:prstGeom prst="rect">
            <a:avLst/>
          </a:prstGeom>
          <a:solidFill>
            <a:schemeClr val="accent1"/>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800" dirty="0">
                <a:solidFill>
                  <a:schemeClr val="bg1"/>
                </a:solidFill>
                <a:cs typeface="+mn-ea"/>
                <a:sym typeface="+mn-lt"/>
              </a:rPr>
              <a:t>标题文字添加</a:t>
            </a:r>
            <a:endParaRPr lang="zh-CN" altLang="en-US" sz="1800" dirty="0">
              <a:solidFill>
                <a:schemeClr val="bg1"/>
              </a:solidFill>
              <a:cs typeface="+mn-ea"/>
              <a:sym typeface="+mn-lt"/>
            </a:endParaRPr>
          </a:p>
        </p:txBody>
      </p:sp>
      <p:sp>
        <p:nvSpPr>
          <p:cNvPr id="44" name="Text Placeholder 9"/>
          <p:cNvSpPr txBox="1"/>
          <p:nvPr/>
        </p:nvSpPr>
        <p:spPr>
          <a:xfrm>
            <a:off x="1422766" y="4513005"/>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zh-CN" altLang="en-US" sz="1200" dirty="0">
                <a:solidFill>
                  <a:schemeClr val="tx1">
                    <a:lumMod val="65000"/>
                    <a:lumOff val="35000"/>
                  </a:schemeClr>
                </a:solidFill>
                <a:cs typeface="+mn-ea"/>
                <a:sym typeface="+mn-lt"/>
              </a:rPr>
              <a:t>请在此粘贴或者输入你的文字内容请在此粘贴或者输入你的文字内容请在此粘贴或者输入你的文字内容请在此粘贴或者输入你的文字内容</a:t>
            </a:r>
            <a:endParaRPr lang="en-AU" altLang="zh-CN" sz="1200" dirty="0">
              <a:solidFill>
                <a:schemeClr val="tx1">
                  <a:lumMod val="65000"/>
                  <a:lumOff val="35000"/>
                </a:schemeClr>
              </a:solidFill>
              <a:cs typeface="+mn-ea"/>
              <a:sym typeface="+mn-lt"/>
            </a:endParaRPr>
          </a:p>
          <a:p>
            <a:endParaRPr lang="en-AU" altLang="zh-CN" sz="1200" dirty="0">
              <a:solidFill>
                <a:schemeClr val="tx1">
                  <a:lumMod val="65000"/>
                  <a:lumOff val="35000"/>
                </a:schemeClr>
              </a:solidFill>
              <a:cs typeface="+mn-ea"/>
              <a:sym typeface="+mn-lt"/>
            </a:endParaRPr>
          </a:p>
        </p:txBody>
      </p:sp>
      <p:sp>
        <p:nvSpPr>
          <p:cNvPr id="45" name="Text Placeholder 8"/>
          <p:cNvSpPr txBox="1"/>
          <p:nvPr/>
        </p:nvSpPr>
        <p:spPr>
          <a:xfrm>
            <a:off x="5144451" y="3840112"/>
            <a:ext cx="2009593" cy="336342"/>
          </a:xfrm>
          <a:prstGeom prst="rect">
            <a:avLst/>
          </a:prstGeom>
          <a:solidFill>
            <a:schemeClr val="accent1"/>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800" dirty="0">
                <a:solidFill>
                  <a:schemeClr val="bg1"/>
                </a:solidFill>
                <a:cs typeface="+mn-ea"/>
                <a:sym typeface="+mn-lt"/>
              </a:rPr>
              <a:t>标题文字添加</a:t>
            </a:r>
            <a:endParaRPr lang="zh-CN" altLang="en-US" sz="1800" dirty="0">
              <a:solidFill>
                <a:schemeClr val="bg1"/>
              </a:solidFill>
              <a:cs typeface="+mn-ea"/>
              <a:sym typeface="+mn-lt"/>
            </a:endParaRPr>
          </a:p>
        </p:txBody>
      </p:sp>
      <p:sp>
        <p:nvSpPr>
          <p:cNvPr id="46" name="Text Placeholder 9"/>
          <p:cNvSpPr txBox="1"/>
          <p:nvPr/>
        </p:nvSpPr>
        <p:spPr>
          <a:xfrm>
            <a:off x="4985116" y="4513005"/>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zh-CN" altLang="en-US" sz="1200" dirty="0">
                <a:solidFill>
                  <a:schemeClr val="tx1">
                    <a:lumMod val="65000"/>
                    <a:lumOff val="35000"/>
                  </a:schemeClr>
                </a:solidFill>
                <a:cs typeface="+mn-ea"/>
                <a:sym typeface="+mn-lt"/>
              </a:rPr>
              <a:t>请在此粘贴或者输入你的文字内容请在此粘贴或者输入你的文字内容请在此粘贴或者输入你的文字内容请在此粘贴或者输入你的文字内容</a:t>
            </a:r>
            <a:endParaRPr lang="en-AU" altLang="zh-CN" sz="1200" dirty="0">
              <a:solidFill>
                <a:schemeClr val="tx1">
                  <a:lumMod val="65000"/>
                  <a:lumOff val="35000"/>
                </a:schemeClr>
              </a:solidFill>
              <a:cs typeface="+mn-ea"/>
              <a:sym typeface="+mn-lt"/>
            </a:endParaRPr>
          </a:p>
          <a:p>
            <a:endParaRPr lang="en-AU" altLang="zh-CN" sz="1200" dirty="0">
              <a:solidFill>
                <a:schemeClr val="tx1">
                  <a:lumMod val="65000"/>
                  <a:lumOff val="35000"/>
                </a:schemeClr>
              </a:solidFill>
              <a:cs typeface="+mn-ea"/>
              <a:sym typeface="+mn-lt"/>
            </a:endParaRPr>
          </a:p>
        </p:txBody>
      </p:sp>
      <p:sp>
        <p:nvSpPr>
          <p:cNvPr id="47" name="Text Placeholder 8"/>
          <p:cNvSpPr txBox="1"/>
          <p:nvPr/>
        </p:nvSpPr>
        <p:spPr>
          <a:xfrm>
            <a:off x="8802736" y="3840112"/>
            <a:ext cx="2009593" cy="336342"/>
          </a:xfrm>
          <a:prstGeom prst="rect">
            <a:avLst/>
          </a:prstGeom>
          <a:solidFill>
            <a:schemeClr val="accent1"/>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600" dirty="0">
                <a:solidFill>
                  <a:schemeClr val="bg1"/>
                </a:solidFill>
                <a:cs typeface="+mn-ea"/>
                <a:sym typeface="+mn-lt"/>
              </a:rPr>
              <a:t>标题文字添加</a:t>
            </a:r>
            <a:endParaRPr lang="zh-CN" altLang="en-US" sz="1600" dirty="0">
              <a:solidFill>
                <a:schemeClr val="bg1"/>
              </a:solidFill>
              <a:cs typeface="+mn-ea"/>
              <a:sym typeface="+mn-lt"/>
            </a:endParaRPr>
          </a:p>
        </p:txBody>
      </p:sp>
      <p:sp>
        <p:nvSpPr>
          <p:cNvPr id="48" name="Text Placeholder 9"/>
          <p:cNvSpPr txBox="1"/>
          <p:nvPr/>
        </p:nvSpPr>
        <p:spPr>
          <a:xfrm>
            <a:off x="8547466" y="4513005"/>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zh-CN" altLang="en-US" sz="1200" dirty="0">
                <a:solidFill>
                  <a:schemeClr val="tx1">
                    <a:lumMod val="65000"/>
                    <a:lumOff val="35000"/>
                  </a:schemeClr>
                </a:solidFill>
                <a:cs typeface="+mn-ea"/>
                <a:sym typeface="+mn-lt"/>
              </a:rPr>
              <a:t>请在此粘贴或者输入你的文字内容请在此粘贴或者输入你的文字内容请在此粘贴或者输入你的文字内容请在此粘贴或者输入你的文字内容</a:t>
            </a:r>
            <a:endParaRPr lang="en-AU" altLang="zh-CN" sz="1200" dirty="0">
              <a:solidFill>
                <a:schemeClr val="tx1">
                  <a:lumMod val="65000"/>
                  <a:lumOff val="35000"/>
                </a:schemeClr>
              </a:solidFill>
              <a:cs typeface="+mn-ea"/>
              <a:sym typeface="+mn-lt"/>
            </a:endParaRPr>
          </a:p>
          <a:p>
            <a:endParaRPr lang="en-AU" altLang="zh-CN" sz="1200" dirty="0">
              <a:solidFill>
                <a:schemeClr val="tx1">
                  <a:lumMod val="65000"/>
                  <a:lumOff val="3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400" advTm="3000">
        <p14:doors dir="vert"/>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ppt_w</p:attrName>
                                        </p:attrNameLst>
                                      </p:cBhvr>
                                      <p:tavLst>
                                        <p:tav tm="0">
                                          <p:val>
                                            <p:fltVal val="0"/>
                                          </p:val>
                                        </p:tav>
                                        <p:tav tm="100000">
                                          <p:val>
                                            <p:strVal val="#ppt_w"/>
                                          </p:val>
                                        </p:tav>
                                      </p:tavLst>
                                    </p:anim>
                                    <p:anim calcmode="lin" valueType="num">
                                      <p:cBhvr>
                                        <p:cTn id="8" dur="500" fill="hold"/>
                                        <p:tgtEl>
                                          <p:spTgt spid="34"/>
                                        </p:tgtEl>
                                        <p:attrNameLst>
                                          <p:attrName>ppt_h</p:attrName>
                                        </p:attrNameLst>
                                      </p:cBhvr>
                                      <p:tavLst>
                                        <p:tav tm="0">
                                          <p:val>
                                            <p:fltVal val="0"/>
                                          </p:val>
                                        </p:tav>
                                        <p:tav tm="100000">
                                          <p:val>
                                            <p:strVal val="#ppt_h"/>
                                          </p:val>
                                        </p:tav>
                                      </p:tavLst>
                                    </p:anim>
                                    <p:animEffect transition="in" filter="fade">
                                      <p:cBhvr>
                                        <p:cTn id="9" dur="500"/>
                                        <p:tgtEl>
                                          <p:spTgt spid="34"/>
                                        </p:tgtEl>
                                      </p:cBhvr>
                                    </p:animEffect>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wipe(down)">
                                      <p:cBhvr>
                                        <p:cTn id="13" dur="500"/>
                                        <p:tgtEl>
                                          <p:spTgt spid="32"/>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p:cTn id="17" dur="500" fill="hold"/>
                                        <p:tgtEl>
                                          <p:spTgt spid="37"/>
                                        </p:tgtEl>
                                        <p:attrNameLst>
                                          <p:attrName>ppt_w</p:attrName>
                                        </p:attrNameLst>
                                      </p:cBhvr>
                                      <p:tavLst>
                                        <p:tav tm="0">
                                          <p:val>
                                            <p:fltVal val="0"/>
                                          </p:val>
                                        </p:tav>
                                        <p:tav tm="100000">
                                          <p:val>
                                            <p:strVal val="#ppt_w"/>
                                          </p:val>
                                        </p:tav>
                                      </p:tavLst>
                                    </p:anim>
                                    <p:anim calcmode="lin" valueType="num">
                                      <p:cBhvr>
                                        <p:cTn id="18" dur="500" fill="hold"/>
                                        <p:tgtEl>
                                          <p:spTgt spid="37"/>
                                        </p:tgtEl>
                                        <p:attrNameLst>
                                          <p:attrName>ppt_h</p:attrName>
                                        </p:attrNameLst>
                                      </p:cBhvr>
                                      <p:tavLst>
                                        <p:tav tm="0">
                                          <p:val>
                                            <p:fltVal val="0"/>
                                          </p:val>
                                        </p:tav>
                                        <p:tav tm="100000">
                                          <p:val>
                                            <p:strVal val="#ppt_h"/>
                                          </p:val>
                                        </p:tav>
                                      </p:tavLst>
                                    </p:anim>
                                    <p:animEffect transition="in" filter="fade">
                                      <p:cBhvr>
                                        <p:cTn id="19" dur="500"/>
                                        <p:tgtEl>
                                          <p:spTgt spid="37"/>
                                        </p:tgtEl>
                                      </p:cBhvr>
                                    </p:animEffect>
                                  </p:childTnLst>
                                </p:cTn>
                              </p:par>
                            </p:childTnLst>
                          </p:cTn>
                        </p:par>
                        <p:par>
                          <p:cTn id="20" fill="hold">
                            <p:stCondLst>
                              <p:cond delay="1500"/>
                            </p:stCondLst>
                            <p:childTnLst>
                              <p:par>
                                <p:cTn id="21" presetID="22" presetClass="entr" presetSubtype="4"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wipe(down)">
                                      <p:cBhvr>
                                        <p:cTn id="23" dur="500"/>
                                        <p:tgtEl>
                                          <p:spTgt spid="33"/>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40"/>
                                        </p:tgtEl>
                                        <p:attrNameLst>
                                          <p:attrName>style.visibility</p:attrName>
                                        </p:attrNameLst>
                                      </p:cBhvr>
                                      <p:to>
                                        <p:strVal val="visible"/>
                                      </p:to>
                                    </p:set>
                                    <p:anim calcmode="lin" valueType="num">
                                      <p:cBhvr>
                                        <p:cTn id="27" dur="500" fill="hold"/>
                                        <p:tgtEl>
                                          <p:spTgt spid="40"/>
                                        </p:tgtEl>
                                        <p:attrNameLst>
                                          <p:attrName>ppt_w</p:attrName>
                                        </p:attrNameLst>
                                      </p:cBhvr>
                                      <p:tavLst>
                                        <p:tav tm="0">
                                          <p:val>
                                            <p:fltVal val="0"/>
                                          </p:val>
                                        </p:tav>
                                        <p:tav tm="100000">
                                          <p:val>
                                            <p:strVal val="#ppt_w"/>
                                          </p:val>
                                        </p:tav>
                                      </p:tavLst>
                                    </p:anim>
                                    <p:anim calcmode="lin" valueType="num">
                                      <p:cBhvr>
                                        <p:cTn id="28" dur="500" fill="hold"/>
                                        <p:tgtEl>
                                          <p:spTgt spid="40"/>
                                        </p:tgtEl>
                                        <p:attrNameLst>
                                          <p:attrName>ppt_h</p:attrName>
                                        </p:attrNameLst>
                                      </p:cBhvr>
                                      <p:tavLst>
                                        <p:tav tm="0">
                                          <p:val>
                                            <p:fltVal val="0"/>
                                          </p:val>
                                        </p:tav>
                                        <p:tav tm="100000">
                                          <p:val>
                                            <p:strVal val="#ppt_h"/>
                                          </p:val>
                                        </p:tav>
                                      </p:tavLst>
                                    </p:anim>
                                    <p:animEffect transition="in" filter="fade">
                                      <p:cBhvr>
                                        <p:cTn id="29" dur="500"/>
                                        <p:tgtEl>
                                          <p:spTgt spid="40"/>
                                        </p:tgtEl>
                                      </p:cBhvr>
                                    </p:animEffect>
                                  </p:childTnLst>
                                </p:cTn>
                              </p:par>
                            </p:childTnLst>
                          </p:cTn>
                        </p:par>
                        <p:par>
                          <p:cTn id="30" fill="hold">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43">
                                            <p:txEl>
                                              <p:pRg st="0" end="0"/>
                                            </p:txEl>
                                          </p:spTgt>
                                        </p:tgtEl>
                                        <p:attrNameLst>
                                          <p:attrName>style.visibility</p:attrName>
                                        </p:attrNameLst>
                                      </p:cBhvr>
                                      <p:to>
                                        <p:strVal val="visible"/>
                                      </p:to>
                                    </p:set>
                                    <p:anim calcmode="lin" valueType="num">
                                      <p:cBhvr>
                                        <p:cTn id="33" dur="500" fill="hold"/>
                                        <p:tgtEl>
                                          <p:spTgt spid="43">
                                            <p:txEl>
                                              <p:pRg st="0" end="0"/>
                                            </p:txEl>
                                          </p:spTgt>
                                        </p:tgtEl>
                                        <p:attrNameLst>
                                          <p:attrName>ppt_w</p:attrName>
                                        </p:attrNameLst>
                                      </p:cBhvr>
                                      <p:tavLst>
                                        <p:tav tm="0">
                                          <p:val>
                                            <p:fltVal val="0"/>
                                          </p:val>
                                        </p:tav>
                                        <p:tav tm="100000">
                                          <p:val>
                                            <p:strVal val="#ppt_w"/>
                                          </p:val>
                                        </p:tav>
                                      </p:tavLst>
                                    </p:anim>
                                    <p:anim calcmode="lin" valueType="num">
                                      <p:cBhvr>
                                        <p:cTn id="34" dur="500" fill="hold"/>
                                        <p:tgtEl>
                                          <p:spTgt spid="43">
                                            <p:txEl>
                                              <p:pRg st="0" end="0"/>
                                            </p:txEl>
                                          </p:spTgt>
                                        </p:tgtEl>
                                        <p:attrNameLst>
                                          <p:attrName>ppt_h</p:attrName>
                                        </p:attrNameLst>
                                      </p:cBhvr>
                                      <p:tavLst>
                                        <p:tav tm="0">
                                          <p:val>
                                            <p:fltVal val="0"/>
                                          </p:val>
                                        </p:tav>
                                        <p:tav tm="100000">
                                          <p:val>
                                            <p:strVal val="#ppt_h"/>
                                          </p:val>
                                        </p:tav>
                                      </p:tavLst>
                                    </p:anim>
                                    <p:animEffect transition="in" filter="fade">
                                      <p:cBhvr>
                                        <p:cTn id="35" dur="500"/>
                                        <p:tgtEl>
                                          <p:spTgt spid="43">
                                            <p:txEl>
                                              <p:pRg st="0" end="0"/>
                                            </p:txEl>
                                          </p:spTgt>
                                        </p:tgtEl>
                                      </p:cBhvr>
                                    </p:animEffect>
                                  </p:childTnLst>
                                </p:cTn>
                              </p:par>
                            </p:childTnLst>
                          </p:cTn>
                        </p:par>
                        <p:par>
                          <p:cTn id="36" fill="hold">
                            <p:stCondLst>
                              <p:cond delay="3000"/>
                            </p:stCondLst>
                            <p:childTnLst>
                              <p:par>
                                <p:cTn id="37" presetID="22" presetClass="entr" presetSubtype="4" fill="hold" grpId="0" nodeType="afterEffect">
                                  <p:stCondLst>
                                    <p:cond delay="0"/>
                                  </p:stCondLst>
                                  <p:childTnLst>
                                    <p:set>
                                      <p:cBhvr>
                                        <p:cTn id="38" dur="1" fill="hold">
                                          <p:stCondLst>
                                            <p:cond delay="0"/>
                                          </p:stCondLst>
                                        </p:cTn>
                                        <p:tgtEl>
                                          <p:spTgt spid="44">
                                            <p:txEl>
                                              <p:pRg st="0" end="0"/>
                                            </p:txEl>
                                          </p:spTgt>
                                        </p:tgtEl>
                                        <p:attrNameLst>
                                          <p:attrName>style.visibility</p:attrName>
                                        </p:attrNameLst>
                                      </p:cBhvr>
                                      <p:to>
                                        <p:strVal val="visible"/>
                                      </p:to>
                                    </p:set>
                                    <p:animEffect transition="in" filter="wipe(down)">
                                      <p:cBhvr>
                                        <p:cTn id="39" dur="500"/>
                                        <p:tgtEl>
                                          <p:spTgt spid="44">
                                            <p:txEl>
                                              <p:pRg st="0" end="0"/>
                                            </p:txEl>
                                          </p:spTgt>
                                        </p:tgtEl>
                                      </p:cBhvr>
                                    </p:animEffect>
                                  </p:childTnLst>
                                </p:cTn>
                              </p:par>
                            </p:childTnLst>
                          </p:cTn>
                        </p:par>
                        <p:par>
                          <p:cTn id="40" fill="hold">
                            <p:stCondLst>
                              <p:cond delay="3500"/>
                            </p:stCondLst>
                            <p:childTnLst>
                              <p:par>
                                <p:cTn id="41" presetID="53" presetClass="entr" presetSubtype="16" fill="hold" grpId="0" nodeType="afterEffect">
                                  <p:stCondLst>
                                    <p:cond delay="0"/>
                                  </p:stCondLst>
                                  <p:childTnLst>
                                    <p:set>
                                      <p:cBhvr>
                                        <p:cTn id="42" dur="1" fill="hold">
                                          <p:stCondLst>
                                            <p:cond delay="0"/>
                                          </p:stCondLst>
                                        </p:cTn>
                                        <p:tgtEl>
                                          <p:spTgt spid="45">
                                            <p:txEl>
                                              <p:pRg st="0" end="0"/>
                                            </p:txEl>
                                          </p:spTgt>
                                        </p:tgtEl>
                                        <p:attrNameLst>
                                          <p:attrName>style.visibility</p:attrName>
                                        </p:attrNameLst>
                                      </p:cBhvr>
                                      <p:to>
                                        <p:strVal val="visible"/>
                                      </p:to>
                                    </p:set>
                                    <p:anim calcmode="lin" valueType="num">
                                      <p:cBhvr>
                                        <p:cTn id="43" dur="500" fill="hold"/>
                                        <p:tgtEl>
                                          <p:spTgt spid="45">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45">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45">
                                            <p:txEl>
                                              <p:pRg st="0" end="0"/>
                                            </p:txEl>
                                          </p:spTgt>
                                        </p:tgtEl>
                                      </p:cBhvr>
                                    </p:animEffect>
                                  </p:childTnLst>
                                </p:cTn>
                              </p:par>
                            </p:childTnLst>
                          </p:cTn>
                        </p:par>
                        <p:par>
                          <p:cTn id="46" fill="hold">
                            <p:stCondLst>
                              <p:cond delay="4000"/>
                            </p:stCondLst>
                            <p:childTnLst>
                              <p:par>
                                <p:cTn id="47" presetID="22" presetClass="entr" presetSubtype="4" fill="hold" grpId="0" nodeType="afterEffect">
                                  <p:stCondLst>
                                    <p:cond delay="0"/>
                                  </p:stCondLst>
                                  <p:childTnLst>
                                    <p:set>
                                      <p:cBhvr>
                                        <p:cTn id="48" dur="1" fill="hold">
                                          <p:stCondLst>
                                            <p:cond delay="0"/>
                                          </p:stCondLst>
                                        </p:cTn>
                                        <p:tgtEl>
                                          <p:spTgt spid="46">
                                            <p:txEl>
                                              <p:pRg st="0" end="0"/>
                                            </p:txEl>
                                          </p:spTgt>
                                        </p:tgtEl>
                                        <p:attrNameLst>
                                          <p:attrName>style.visibility</p:attrName>
                                        </p:attrNameLst>
                                      </p:cBhvr>
                                      <p:to>
                                        <p:strVal val="visible"/>
                                      </p:to>
                                    </p:set>
                                    <p:animEffect transition="in" filter="wipe(down)">
                                      <p:cBhvr>
                                        <p:cTn id="49" dur="500"/>
                                        <p:tgtEl>
                                          <p:spTgt spid="46">
                                            <p:txEl>
                                              <p:pRg st="0" end="0"/>
                                            </p:txEl>
                                          </p:spTgt>
                                        </p:tgtEl>
                                      </p:cBhvr>
                                    </p:animEffect>
                                  </p:childTnLst>
                                </p:cTn>
                              </p:par>
                            </p:childTnLst>
                          </p:cTn>
                        </p:par>
                        <p:par>
                          <p:cTn id="50" fill="hold">
                            <p:stCondLst>
                              <p:cond delay="4500"/>
                            </p:stCondLst>
                            <p:childTnLst>
                              <p:par>
                                <p:cTn id="51" presetID="53" presetClass="entr" presetSubtype="16" fill="hold" grpId="0" nodeType="afterEffect">
                                  <p:stCondLst>
                                    <p:cond delay="0"/>
                                  </p:stCondLst>
                                  <p:childTnLst>
                                    <p:set>
                                      <p:cBhvr>
                                        <p:cTn id="52" dur="1" fill="hold">
                                          <p:stCondLst>
                                            <p:cond delay="0"/>
                                          </p:stCondLst>
                                        </p:cTn>
                                        <p:tgtEl>
                                          <p:spTgt spid="47">
                                            <p:txEl>
                                              <p:pRg st="0" end="0"/>
                                            </p:txEl>
                                          </p:spTgt>
                                        </p:tgtEl>
                                        <p:attrNameLst>
                                          <p:attrName>style.visibility</p:attrName>
                                        </p:attrNameLst>
                                      </p:cBhvr>
                                      <p:to>
                                        <p:strVal val="visible"/>
                                      </p:to>
                                    </p:set>
                                    <p:anim calcmode="lin" valueType="num">
                                      <p:cBhvr>
                                        <p:cTn id="53"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47">
                                            <p:txEl>
                                              <p:pRg st="0" end="0"/>
                                            </p:txEl>
                                          </p:spTgt>
                                        </p:tgtEl>
                                        <p:attrNameLst>
                                          <p:attrName>ppt_h</p:attrName>
                                        </p:attrNameLst>
                                      </p:cBhvr>
                                      <p:tavLst>
                                        <p:tav tm="0">
                                          <p:val>
                                            <p:fltVal val="0"/>
                                          </p:val>
                                        </p:tav>
                                        <p:tav tm="100000">
                                          <p:val>
                                            <p:strVal val="#ppt_h"/>
                                          </p:val>
                                        </p:tav>
                                      </p:tavLst>
                                    </p:anim>
                                    <p:animEffect transition="in" filter="fade">
                                      <p:cBhvr>
                                        <p:cTn id="55" dur="500"/>
                                        <p:tgtEl>
                                          <p:spTgt spid="47">
                                            <p:txEl>
                                              <p:pRg st="0" end="0"/>
                                            </p:txEl>
                                          </p:spTgt>
                                        </p:tgtEl>
                                      </p:cBhvr>
                                    </p:animEffect>
                                  </p:childTnLst>
                                </p:cTn>
                              </p:par>
                            </p:childTnLst>
                          </p:cTn>
                        </p:par>
                        <p:par>
                          <p:cTn id="56" fill="hold">
                            <p:stCondLst>
                              <p:cond delay="5000"/>
                            </p:stCondLst>
                            <p:childTnLst>
                              <p:par>
                                <p:cTn id="57" presetID="22" presetClass="entr" presetSubtype="4" fill="hold" grpId="0" nodeType="afterEffect">
                                  <p:stCondLst>
                                    <p:cond delay="0"/>
                                  </p:stCondLst>
                                  <p:childTnLst>
                                    <p:set>
                                      <p:cBhvr>
                                        <p:cTn id="58" dur="1" fill="hold">
                                          <p:stCondLst>
                                            <p:cond delay="0"/>
                                          </p:stCondLst>
                                        </p:cTn>
                                        <p:tgtEl>
                                          <p:spTgt spid="48">
                                            <p:txEl>
                                              <p:pRg st="0" end="0"/>
                                            </p:txEl>
                                          </p:spTgt>
                                        </p:tgtEl>
                                        <p:attrNameLst>
                                          <p:attrName>style.visibility</p:attrName>
                                        </p:attrNameLst>
                                      </p:cBhvr>
                                      <p:to>
                                        <p:strVal val="visible"/>
                                      </p:to>
                                    </p:set>
                                    <p:animEffect transition="in" filter="wipe(down)">
                                      <p:cBhvr>
                                        <p:cTn id="59" dur="500"/>
                                        <p:tgtEl>
                                          <p:spTgt spid="4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build="p"/>
      <p:bldP spid="44" grpId="0" build="p"/>
      <p:bldP spid="45" grpId="0" build="p"/>
      <p:bldP spid="46" grpId="0" build="p"/>
      <p:bldP spid="47" grpId="0" build="p"/>
      <p:bldP spid="48"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val 9"/>
          <p:cNvSpPr/>
          <p:nvPr/>
        </p:nvSpPr>
        <p:spPr>
          <a:xfrm>
            <a:off x="2015595" y="3701186"/>
            <a:ext cx="1272115" cy="1272115"/>
          </a:xfrm>
          <a:prstGeom prst="diamond">
            <a:avLst/>
          </a:prstGeom>
          <a:noFill/>
          <a:ln w="127000">
            <a:solidFill>
              <a:srgbClr val="D9D9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defRPr/>
            </a:pPr>
            <a:r>
              <a:rPr lang="zh-CN" altLang="en-US" sz="2000" b="1" cap="all" dirty="0">
                <a:solidFill>
                  <a:schemeClr val="tx1">
                    <a:lumMod val="75000"/>
                    <a:lumOff val="25000"/>
                  </a:schemeClr>
                </a:solidFill>
                <a:cs typeface="+mn-ea"/>
                <a:sym typeface="+mn-lt"/>
              </a:rPr>
              <a:t>标题</a:t>
            </a:r>
            <a:endParaRPr lang="zh-CN" altLang="en-US" sz="2000" b="1" cap="all" dirty="0">
              <a:solidFill>
                <a:schemeClr val="tx1">
                  <a:lumMod val="75000"/>
                  <a:lumOff val="25000"/>
                </a:schemeClr>
              </a:solidFill>
              <a:cs typeface="+mn-ea"/>
              <a:sym typeface="+mn-lt"/>
            </a:endParaRPr>
          </a:p>
        </p:txBody>
      </p:sp>
      <p:sp>
        <p:nvSpPr>
          <p:cNvPr id="10" name="Oval 10"/>
          <p:cNvSpPr/>
          <p:nvPr/>
        </p:nvSpPr>
        <p:spPr>
          <a:xfrm>
            <a:off x="1968589" y="1626325"/>
            <a:ext cx="2112492" cy="2112492"/>
          </a:xfrm>
          <a:prstGeom prst="diamond">
            <a:avLst/>
          </a:prstGeom>
          <a:noFill/>
          <a:ln w="127000">
            <a:solidFill>
              <a:srgbClr val="5449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defRPr/>
            </a:pPr>
            <a:r>
              <a:rPr lang="zh-CN" altLang="en-US" sz="2000" b="1" cap="all" dirty="0">
                <a:solidFill>
                  <a:schemeClr val="tx1">
                    <a:lumMod val="75000"/>
                    <a:lumOff val="25000"/>
                  </a:schemeClr>
                </a:solidFill>
                <a:cs typeface="+mn-ea"/>
                <a:sym typeface="+mn-lt"/>
              </a:rPr>
              <a:t>小标题</a:t>
            </a:r>
            <a:endParaRPr lang="zh-CN" altLang="en-US" sz="2000" b="1" cap="all" dirty="0">
              <a:solidFill>
                <a:schemeClr val="tx1">
                  <a:lumMod val="75000"/>
                  <a:lumOff val="25000"/>
                </a:schemeClr>
              </a:solidFill>
              <a:cs typeface="+mn-ea"/>
              <a:sym typeface="+mn-lt"/>
            </a:endParaRPr>
          </a:p>
        </p:txBody>
      </p:sp>
      <p:sp>
        <p:nvSpPr>
          <p:cNvPr id="11" name="Oval 11"/>
          <p:cNvSpPr/>
          <p:nvPr/>
        </p:nvSpPr>
        <p:spPr>
          <a:xfrm>
            <a:off x="3450548" y="3352066"/>
            <a:ext cx="1827666" cy="1827666"/>
          </a:xfrm>
          <a:prstGeom prst="diamond">
            <a:avLst/>
          </a:prstGeom>
          <a:noFill/>
          <a:ln w="127000">
            <a:solidFill>
              <a:srgbClr val="5449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defRPr/>
            </a:pPr>
            <a:r>
              <a:rPr lang="zh-CN" altLang="en-US" sz="2000" b="1" cap="all" dirty="0">
                <a:solidFill>
                  <a:schemeClr val="tx1">
                    <a:lumMod val="75000"/>
                    <a:lumOff val="25000"/>
                  </a:schemeClr>
                </a:solidFill>
                <a:cs typeface="+mn-ea"/>
                <a:sym typeface="+mn-lt"/>
              </a:rPr>
              <a:t>标题</a:t>
            </a:r>
            <a:endParaRPr lang="zh-CN" altLang="en-US" sz="2000" b="1" cap="all" dirty="0">
              <a:solidFill>
                <a:schemeClr val="tx1">
                  <a:lumMod val="75000"/>
                  <a:lumOff val="25000"/>
                </a:schemeClr>
              </a:solidFill>
              <a:cs typeface="+mn-ea"/>
              <a:sym typeface="+mn-lt"/>
            </a:endParaRPr>
          </a:p>
        </p:txBody>
      </p:sp>
      <p:sp>
        <p:nvSpPr>
          <p:cNvPr id="12" name="Oval 12"/>
          <p:cNvSpPr/>
          <p:nvPr/>
        </p:nvSpPr>
        <p:spPr>
          <a:xfrm>
            <a:off x="1002217" y="3063576"/>
            <a:ext cx="1099624" cy="1099624"/>
          </a:xfrm>
          <a:prstGeom prst="diamond">
            <a:avLst/>
          </a:prstGeom>
          <a:solidFill>
            <a:srgbClr val="5449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bg1"/>
              </a:solidFill>
              <a:cs typeface="+mn-ea"/>
              <a:sym typeface="+mn-lt"/>
            </a:endParaRPr>
          </a:p>
        </p:txBody>
      </p:sp>
      <p:sp>
        <p:nvSpPr>
          <p:cNvPr id="13" name="Oval 13"/>
          <p:cNvSpPr/>
          <p:nvPr/>
        </p:nvSpPr>
        <p:spPr>
          <a:xfrm>
            <a:off x="2651653" y="4979040"/>
            <a:ext cx="1099624" cy="1099624"/>
          </a:xfrm>
          <a:prstGeom prst="diamond">
            <a:avLst/>
          </a:prstGeom>
          <a:solidFill>
            <a:srgbClr val="D9D9D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cs typeface="+mn-ea"/>
              <a:sym typeface="+mn-lt"/>
            </a:endParaRPr>
          </a:p>
        </p:txBody>
      </p:sp>
      <p:sp>
        <p:nvSpPr>
          <p:cNvPr id="14" name="Oval 14"/>
          <p:cNvSpPr/>
          <p:nvPr/>
        </p:nvSpPr>
        <p:spPr>
          <a:xfrm>
            <a:off x="4280697" y="2233109"/>
            <a:ext cx="1099624" cy="1099624"/>
          </a:xfrm>
          <a:prstGeom prst="diamond">
            <a:avLst/>
          </a:prstGeom>
          <a:solidFill>
            <a:srgbClr val="5449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bg1"/>
              </a:solidFill>
              <a:cs typeface="+mn-ea"/>
              <a:sym typeface="+mn-lt"/>
            </a:endParaRPr>
          </a:p>
        </p:txBody>
      </p:sp>
      <p:sp>
        <p:nvSpPr>
          <p:cNvPr id="15" name="矩形 14"/>
          <p:cNvSpPr/>
          <p:nvPr/>
        </p:nvSpPr>
        <p:spPr>
          <a:xfrm>
            <a:off x="6114038" y="1626325"/>
            <a:ext cx="3262432" cy="400110"/>
          </a:xfrm>
          <a:prstGeom prst="rect">
            <a:avLst/>
          </a:prstGeom>
        </p:spPr>
        <p:txBody>
          <a:bodyPr wrap="none">
            <a:spAutoFit/>
          </a:bodyPr>
          <a:lstStyle/>
          <a:p>
            <a:pPr lvl="0">
              <a:buSzPct val="25000"/>
              <a:defRPr/>
            </a:pPr>
            <a:r>
              <a:rPr lang="zh-CN" altLang="en-US" sz="2000" b="1" cap="all" dirty="0">
                <a:solidFill>
                  <a:schemeClr val="tx1">
                    <a:lumMod val="75000"/>
                    <a:lumOff val="25000"/>
                  </a:schemeClr>
                </a:solidFill>
                <a:cs typeface="+mn-ea"/>
                <a:sym typeface="+mn-lt"/>
              </a:rPr>
              <a:t>请您在此处输入相关小标题</a:t>
            </a:r>
            <a:endParaRPr lang="zh-CN" altLang="en-US" sz="2000" b="1" cap="all" dirty="0">
              <a:solidFill>
                <a:schemeClr val="tx1">
                  <a:lumMod val="75000"/>
                  <a:lumOff val="25000"/>
                </a:schemeClr>
              </a:solidFill>
              <a:cs typeface="+mn-ea"/>
              <a:sym typeface="+mn-lt"/>
            </a:endParaRPr>
          </a:p>
        </p:txBody>
      </p:sp>
      <p:sp>
        <p:nvSpPr>
          <p:cNvPr id="16" name="矩形 15"/>
          <p:cNvSpPr/>
          <p:nvPr/>
        </p:nvSpPr>
        <p:spPr>
          <a:xfrm>
            <a:off x="6122865" y="2183691"/>
            <a:ext cx="4872013" cy="3612720"/>
          </a:xfrm>
          <a:prstGeom prst="rect">
            <a:avLst/>
          </a:prstGeom>
        </p:spPr>
        <p:txBody>
          <a:bodyPr wrap="square">
            <a:spAutoFit/>
          </a:bodyPr>
          <a:lstStyle/>
          <a:p>
            <a:pPr>
              <a:lnSpc>
                <a:spcPct val="150000"/>
              </a:lnSpc>
            </a:pPr>
            <a:r>
              <a:rPr lang="zh-CN" altLang="en-US" sz="1400" dirty="0">
                <a:solidFill>
                  <a:schemeClr val="tx1">
                    <a:lumMod val="75000"/>
                    <a:lumOff val="25000"/>
                  </a:schemeClr>
                </a:solidFill>
                <a:cs typeface="+mn-ea"/>
                <a:sym typeface="+mn-lt"/>
              </a:rPr>
              <a:t>点击输入标题点击输入相关标题。点击输入标题点击输入相关标题。点击输入标题。点击输入标题。</a:t>
            </a:r>
            <a:endParaRPr lang="en-US" altLang="zh-CN" sz="1400" dirty="0">
              <a:solidFill>
                <a:schemeClr val="tx1">
                  <a:lumMod val="75000"/>
                  <a:lumOff val="25000"/>
                </a:schemeClr>
              </a:solidFill>
              <a:cs typeface="+mn-ea"/>
              <a:sym typeface="+mn-lt"/>
            </a:endParaRPr>
          </a:p>
          <a:p>
            <a:pPr lvl="0">
              <a:lnSpc>
                <a:spcPct val="150000"/>
              </a:lnSpc>
            </a:pPr>
            <a:endParaRPr lang="en-US" altLang="zh-CN" sz="1400" dirty="0">
              <a:solidFill>
                <a:schemeClr val="tx1">
                  <a:lumMod val="75000"/>
                  <a:lumOff val="25000"/>
                </a:schemeClr>
              </a:solidFill>
              <a:cs typeface="+mn-ea"/>
              <a:sym typeface="+mn-lt"/>
            </a:endParaRPr>
          </a:p>
          <a:p>
            <a:pPr>
              <a:lnSpc>
                <a:spcPct val="150000"/>
              </a:lnSpc>
            </a:pPr>
            <a:r>
              <a:rPr lang="zh-CN" altLang="en-US" sz="1400" dirty="0">
                <a:solidFill>
                  <a:schemeClr val="tx1">
                    <a:lumMod val="75000"/>
                    <a:lumOff val="25000"/>
                  </a:schemeClr>
                </a:solidFill>
                <a:cs typeface="+mn-ea"/>
                <a:sym typeface="+mn-lt"/>
              </a:rPr>
              <a:t>点击输入标题点击输入相关标题。点击输入标题点击输入相关标题。点击输入标题。点击输入标题。</a:t>
            </a:r>
            <a:endParaRPr lang="en-US" altLang="zh-CN" sz="1400" dirty="0">
              <a:solidFill>
                <a:schemeClr val="tx1">
                  <a:lumMod val="75000"/>
                  <a:lumOff val="25000"/>
                </a:schemeClr>
              </a:solidFill>
              <a:cs typeface="+mn-ea"/>
              <a:sym typeface="+mn-lt"/>
            </a:endParaRPr>
          </a:p>
          <a:p>
            <a:pPr>
              <a:lnSpc>
                <a:spcPct val="150000"/>
              </a:lnSpc>
            </a:pPr>
            <a:endParaRPr lang="en-US" altLang="zh-CN" sz="1400" dirty="0">
              <a:solidFill>
                <a:schemeClr val="tx1">
                  <a:lumMod val="75000"/>
                  <a:lumOff val="25000"/>
                </a:schemeClr>
              </a:solidFill>
              <a:cs typeface="+mn-ea"/>
              <a:sym typeface="+mn-lt"/>
            </a:endParaRPr>
          </a:p>
          <a:p>
            <a:pPr>
              <a:lnSpc>
                <a:spcPct val="150000"/>
              </a:lnSpc>
            </a:pPr>
            <a:r>
              <a:rPr lang="zh-CN" altLang="en-US" sz="1400" dirty="0">
                <a:solidFill>
                  <a:schemeClr val="tx1">
                    <a:lumMod val="75000"/>
                    <a:lumOff val="25000"/>
                  </a:schemeClr>
                </a:solidFill>
                <a:cs typeface="+mn-ea"/>
                <a:sym typeface="+mn-lt"/>
              </a:rPr>
              <a:t>点击输入标题点击输入相关标题。点击输入标题点击输入相关标题。点击输入标题。点击输入标题。</a:t>
            </a:r>
            <a:endParaRPr lang="en-US" altLang="zh-CN" sz="1400" dirty="0">
              <a:solidFill>
                <a:schemeClr val="tx1">
                  <a:lumMod val="75000"/>
                  <a:lumOff val="25000"/>
                </a:schemeClr>
              </a:solidFill>
              <a:cs typeface="+mn-ea"/>
              <a:sym typeface="+mn-lt"/>
            </a:endParaRPr>
          </a:p>
          <a:p>
            <a:pPr>
              <a:lnSpc>
                <a:spcPct val="150000"/>
              </a:lnSpc>
            </a:pPr>
            <a:endParaRPr lang="en-US" altLang="zh-CN" sz="1400" dirty="0">
              <a:solidFill>
                <a:schemeClr val="tx1">
                  <a:lumMod val="75000"/>
                  <a:lumOff val="25000"/>
                </a:schemeClr>
              </a:solidFill>
              <a:cs typeface="+mn-ea"/>
              <a:sym typeface="+mn-lt"/>
            </a:endParaRPr>
          </a:p>
          <a:p>
            <a:pPr>
              <a:lnSpc>
                <a:spcPct val="150000"/>
              </a:lnSpc>
            </a:pPr>
            <a:r>
              <a:rPr lang="zh-CN" altLang="en-US" sz="1400" dirty="0">
                <a:solidFill>
                  <a:schemeClr val="tx1">
                    <a:lumMod val="75000"/>
                    <a:lumOff val="25000"/>
                  </a:schemeClr>
                </a:solidFill>
                <a:cs typeface="+mn-ea"/>
                <a:sym typeface="+mn-lt"/>
              </a:rPr>
              <a:t>点击输入标题点击输入相关标题。点击输入标题点击输入相关标题。点击输入标题。点击输入标题。</a:t>
            </a:r>
            <a:endParaRPr lang="en-US" altLang="zh-CN" sz="1400" dirty="0">
              <a:solidFill>
                <a:schemeClr val="tx1">
                  <a:lumMod val="75000"/>
                  <a:lumOff val="25000"/>
                </a:schemeClr>
              </a:solidFill>
              <a:cs typeface="+mn-ea"/>
              <a:sym typeface="+mn-lt"/>
            </a:endParaRPr>
          </a:p>
        </p:txBody>
      </p:sp>
      <p:sp>
        <p:nvSpPr>
          <p:cNvPr id="17" name="two-books-sizes-outlined-symbol_57105"/>
          <p:cNvSpPr>
            <a:spLocks noChangeAspect="1"/>
          </p:cNvSpPr>
          <p:nvPr/>
        </p:nvSpPr>
        <p:spPr>
          <a:xfrm>
            <a:off x="1391007" y="3457184"/>
            <a:ext cx="333169" cy="321078"/>
          </a:xfrm>
          <a:custGeom>
            <a:avLst/>
            <a:gdLst>
              <a:gd name="connsiteX0" fmla="*/ 62032 w 596327"/>
              <a:gd name="connsiteY0" fmla="*/ 471572 h 574685"/>
              <a:gd name="connsiteX1" fmla="*/ 47689 w 596327"/>
              <a:gd name="connsiteY1" fmla="*/ 485893 h 574685"/>
              <a:gd name="connsiteX2" fmla="*/ 47689 w 596327"/>
              <a:gd name="connsiteY2" fmla="*/ 512746 h 574685"/>
              <a:gd name="connsiteX3" fmla="*/ 62032 w 596327"/>
              <a:gd name="connsiteY3" fmla="*/ 527067 h 574685"/>
              <a:gd name="connsiteX4" fmla="*/ 422752 w 596327"/>
              <a:gd name="connsiteY4" fmla="*/ 527067 h 574685"/>
              <a:gd name="connsiteX5" fmla="*/ 421676 w 596327"/>
              <a:gd name="connsiteY5" fmla="*/ 471572 h 574685"/>
              <a:gd name="connsiteX6" fmla="*/ 146647 w 596327"/>
              <a:gd name="connsiteY6" fmla="*/ 334057 h 574685"/>
              <a:gd name="connsiteX7" fmla="*/ 176754 w 596327"/>
              <a:gd name="connsiteY7" fmla="*/ 334057 h 574685"/>
              <a:gd name="connsiteX8" fmla="*/ 191091 w 596327"/>
              <a:gd name="connsiteY8" fmla="*/ 349090 h 574685"/>
              <a:gd name="connsiteX9" fmla="*/ 191091 w 596327"/>
              <a:gd name="connsiteY9" fmla="*/ 379156 h 574685"/>
              <a:gd name="connsiteX10" fmla="*/ 176754 w 596327"/>
              <a:gd name="connsiteY10" fmla="*/ 393473 h 574685"/>
              <a:gd name="connsiteX11" fmla="*/ 146647 w 596327"/>
              <a:gd name="connsiteY11" fmla="*/ 393473 h 574685"/>
              <a:gd name="connsiteX12" fmla="*/ 132310 w 596327"/>
              <a:gd name="connsiteY12" fmla="*/ 379156 h 574685"/>
              <a:gd name="connsiteX13" fmla="*/ 132310 w 596327"/>
              <a:gd name="connsiteY13" fmla="*/ 348374 h 574685"/>
              <a:gd name="connsiteX14" fmla="*/ 146647 w 596327"/>
              <a:gd name="connsiteY14" fmla="*/ 334057 h 574685"/>
              <a:gd name="connsiteX15" fmla="*/ 371842 w 596327"/>
              <a:gd name="connsiteY15" fmla="*/ 269241 h 574685"/>
              <a:gd name="connsiteX16" fmla="*/ 364671 w 596327"/>
              <a:gd name="connsiteY16" fmla="*/ 276401 h 574685"/>
              <a:gd name="connsiteX17" fmla="*/ 364671 w 596327"/>
              <a:gd name="connsiteY17" fmla="*/ 284994 h 574685"/>
              <a:gd name="connsiteX18" fmla="*/ 371842 w 596327"/>
              <a:gd name="connsiteY18" fmla="*/ 292155 h 574685"/>
              <a:gd name="connsiteX19" fmla="*/ 434953 w 596327"/>
              <a:gd name="connsiteY19" fmla="*/ 292155 h 574685"/>
              <a:gd name="connsiteX20" fmla="*/ 483003 w 596327"/>
              <a:gd name="connsiteY20" fmla="*/ 292155 h 574685"/>
              <a:gd name="connsiteX21" fmla="*/ 536431 w 596327"/>
              <a:gd name="connsiteY21" fmla="*/ 292155 h 574685"/>
              <a:gd name="connsiteX22" fmla="*/ 536072 w 596327"/>
              <a:gd name="connsiteY22" fmla="*/ 269241 h 574685"/>
              <a:gd name="connsiteX23" fmla="*/ 483003 w 596327"/>
              <a:gd name="connsiteY23" fmla="*/ 269241 h 574685"/>
              <a:gd name="connsiteX24" fmla="*/ 434953 w 596327"/>
              <a:gd name="connsiteY24" fmla="*/ 269241 h 574685"/>
              <a:gd name="connsiteX25" fmla="*/ 146647 w 596327"/>
              <a:gd name="connsiteY25" fmla="*/ 230961 h 574685"/>
              <a:gd name="connsiteX26" fmla="*/ 176754 w 596327"/>
              <a:gd name="connsiteY26" fmla="*/ 230961 h 574685"/>
              <a:gd name="connsiteX27" fmla="*/ 191091 w 596327"/>
              <a:gd name="connsiteY27" fmla="*/ 245281 h 574685"/>
              <a:gd name="connsiteX28" fmla="*/ 191091 w 596327"/>
              <a:gd name="connsiteY28" fmla="*/ 275352 h 574685"/>
              <a:gd name="connsiteX29" fmla="*/ 176754 w 596327"/>
              <a:gd name="connsiteY29" fmla="*/ 289671 h 574685"/>
              <a:gd name="connsiteX30" fmla="*/ 146647 w 596327"/>
              <a:gd name="connsiteY30" fmla="*/ 289671 h 574685"/>
              <a:gd name="connsiteX31" fmla="*/ 132310 w 596327"/>
              <a:gd name="connsiteY31" fmla="*/ 275352 h 574685"/>
              <a:gd name="connsiteX32" fmla="*/ 132310 w 596327"/>
              <a:gd name="connsiteY32" fmla="*/ 245281 h 574685"/>
              <a:gd name="connsiteX33" fmla="*/ 146647 w 596327"/>
              <a:gd name="connsiteY33" fmla="*/ 230961 h 574685"/>
              <a:gd name="connsiteX34" fmla="*/ 420248 w 596327"/>
              <a:gd name="connsiteY34" fmla="*/ 175073 h 574685"/>
              <a:gd name="connsiteX35" fmla="*/ 434920 w 596327"/>
              <a:gd name="connsiteY35" fmla="*/ 175073 h 574685"/>
              <a:gd name="connsiteX36" fmla="*/ 435636 w 596327"/>
              <a:gd name="connsiteY36" fmla="*/ 175073 h 574685"/>
              <a:gd name="connsiteX37" fmla="*/ 443151 w 596327"/>
              <a:gd name="connsiteY37" fmla="*/ 182232 h 574685"/>
              <a:gd name="connsiteX38" fmla="*/ 443151 w 596327"/>
              <a:gd name="connsiteY38" fmla="*/ 197623 h 574685"/>
              <a:gd name="connsiteX39" fmla="*/ 435994 w 596327"/>
              <a:gd name="connsiteY39" fmla="*/ 204781 h 574685"/>
              <a:gd name="connsiteX40" fmla="*/ 434920 w 596327"/>
              <a:gd name="connsiteY40" fmla="*/ 204781 h 574685"/>
              <a:gd name="connsiteX41" fmla="*/ 420248 w 596327"/>
              <a:gd name="connsiteY41" fmla="*/ 204781 h 574685"/>
              <a:gd name="connsiteX42" fmla="*/ 413090 w 596327"/>
              <a:gd name="connsiteY42" fmla="*/ 197623 h 574685"/>
              <a:gd name="connsiteX43" fmla="*/ 413090 w 596327"/>
              <a:gd name="connsiteY43" fmla="*/ 182232 h 574685"/>
              <a:gd name="connsiteX44" fmla="*/ 420248 w 596327"/>
              <a:gd name="connsiteY44" fmla="*/ 175073 h 574685"/>
              <a:gd name="connsiteX45" fmla="*/ 146647 w 596327"/>
              <a:gd name="connsiteY45" fmla="*/ 127441 h 574685"/>
              <a:gd name="connsiteX46" fmla="*/ 176754 w 596327"/>
              <a:gd name="connsiteY46" fmla="*/ 127441 h 574685"/>
              <a:gd name="connsiteX47" fmla="*/ 191091 w 596327"/>
              <a:gd name="connsiteY47" fmla="*/ 141778 h 574685"/>
              <a:gd name="connsiteX48" fmla="*/ 191091 w 596327"/>
              <a:gd name="connsiteY48" fmla="*/ 171885 h 574685"/>
              <a:gd name="connsiteX49" fmla="*/ 176754 w 596327"/>
              <a:gd name="connsiteY49" fmla="*/ 186222 h 574685"/>
              <a:gd name="connsiteX50" fmla="*/ 146647 w 596327"/>
              <a:gd name="connsiteY50" fmla="*/ 186222 h 574685"/>
              <a:gd name="connsiteX51" fmla="*/ 132310 w 596327"/>
              <a:gd name="connsiteY51" fmla="*/ 171885 h 574685"/>
              <a:gd name="connsiteX52" fmla="*/ 132310 w 596327"/>
              <a:gd name="connsiteY52" fmla="*/ 141778 h 574685"/>
              <a:gd name="connsiteX53" fmla="*/ 146647 w 596327"/>
              <a:gd name="connsiteY53" fmla="*/ 127441 h 574685"/>
              <a:gd name="connsiteX54" fmla="*/ 420248 w 596327"/>
              <a:gd name="connsiteY54" fmla="*/ 117421 h 574685"/>
              <a:gd name="connsiteX55" fmla="*/ 431699 w 596327"/>
              <a:gd name="connsiteY55" fmla="*/ 117421 h 574685"/>
              <a:gd name="connsiteX56" fmla="*/ 434920 w 596327"/>
              <a:gd name="connsiteY56" fmla="*/ 117421 h 574685"/>
              <a:gd name="connsiteX57" fmla="*/ 435636 w 596327"/>
              <a:gd name="connsiteY57" fmla="*/ 117421 h 574685"/>
              <a:gd name="connsiteX58" fmla="*/ 443151 w 596327"/>
              <a:gd name="connsiteY58" fmla="*/ 124954 h 574685"/>
              <a:gd name="connsiteX59" fmla="*/ 443151 w 596327"/>
              <a:gd name="connsiteY59" fmla="*/ 140378 h 574685"/>
              <a:gd name="connsiteX60" fmla="*/ 435994 w 596327"/>
              <a:gd name="connsiteY60" fmla="*/ 147552 h 574685"/>
              <a:gd name="connsiteX61" fmla="*/ 434920 w 596327"/>
              <a:gd name="connsiteY61" fmla="*/ 147552 h 574685"/>
              <a:gd name="connsiteX62" fmla="*/ 431699 w 596327"/>
              <a:gd name="connsiteY62" fmla="*/ 147552 h 574685"/>
              <a:gd name="connsiteX63" fmla="*/ 420248 w 596327"/>
              <a:gd name="connsiteY63" fmla="*/ 147552 h 574685"/>
              <a:gd name="connsiteX64" fmla="*/ 413090 w 596327"/>
              <a:gd name="connsiteY64" fmla="*/ 140378 h 574685"/>
              <a:gd name="connsiteX65" fmla="*/ 413090 w 596327"/>
              <a:gd name="connsiteY65" fmla="*/ 124595 h 574685"/>
              <a:gd name="connsiteX66" fmla="*/ 420248 w 596327"/>
              <a:gd name="connsiteY66" fmla="*/ 117421 h 574685"/>
              <a:gd name="connsiteX67" fmla="*/ 420249 w 596327"/>
              <a:gd name="connsiteY67" fmla="*/ 60192 h 574685"/>
              <a:gd name="connsiteX68" fmla="*/ 435640 w 596327"/>
              <a:gd name="connsiteY68" fmla="*/ 60192 h 574685"/>
              <a:gd name="connsiteX69" fmla="*/ 442798 w 596327"/>
              <a:gd name="connsiteY69" fmla="*/ 67349 h 574685"/>
              <a:gd name="connsiteX70" fmla="*/ 442798 w 596327"/>
              <a:gd name="connsiteY70" fmla="*/ 71644 h 574685"/>
              <a:gd name="connsiteX71" fmla="*/ 442798 w 596327"/>
              <a:gd name="connsiteY71" fmla="*/ 83096 h 574685"/>
              <a:gd name="connsiteX72" fmla="*/ 435640 w 596327"/>
              <a:gd name="connsiteY72" fmla="*/ 90253 h 574685"/>
              <a:gd name="connsiteX73" fmla="*/ 420249 w 596327"/>
              <a:gd name="connsiteY73" fmla="*/ 90253 h 574685"/>
              <a:gd name="connsiteX74" fmla="*/ 413090 w 596327"/>
              <a:gd name="connsiteY74" fmla="*/ 83096 h 574685"/>
              <a:gd name="connsiteX75" fmla="*/ 413090 w 596327"/>
              <a:gd name="connsiteY75" fmla="*/ 71644 h 574685"/>
              <a:gd name="connsiteX76" fmla="*/ 413090 w 596327"/>
              <a:gd name="connsiteY76" fmla="*/ 67349 h 574685"/>
              <a:gd name="connsiteX77" fmla="*/ 420249 w 596327"/>
              <a:gd name="connsiteY77" fmla="*/ 60192 h 574685"/>
              <a:gd name="connsiteX78" fmla="*/ 391206 w 596327"/>
              <a:gd name="connsiteY78" fmla="*/ 47618 h 574685"/>
              <a:gd name="connsiteX79" fmla="*/ 384034 w 596327"/>
              <a:gd name="connsiteY79" fmla="*/ 54779 h 574685"/>
              <a:gd name="connsiteX80" fmla="*/ 384034 w 596327"/>
              <a:gd name="connsiteY80" fmla="*/ 93088 h 574685"/>
              <a:gd name="connsiteX81" fmla="*/ 384034 w 596327"/>
              <a:gd name="connsiteY81" fmla="*/ 214462 h 574685"/>
              <a:gd name="connsiteX82" fmla="*/ 391206 w 596327"/>
              <a:gd name="connsiteY82" fmla="*/ 221622 h 574685"/>
              <a:gd name="connsiteX83" fmla="*/ 434953 w 596327"/>
              <a:gd name="connsiteY83" fmla="*/ 221622 h 574685"/>
              <a:gd name="connsiteX84" fmla="*/ 483003 w 596327"/>
              <a:gd name="connsiteY84" fmla="*/ 221622 h 574685"/>
              <a:gd name="connsiteX85" fmla="*/ 541093 w 596327"/>
              <a:gd name="connsiteY85" fmla="*/ 221622 h 574685"/>
              <a:gd name="connsiteX86" fmla="*/ 548264 w 596327"/>
              <a:gd name="connsiteY86" fmla="*/ 214462 h 574685"/>
              <a:gd name="connsiteX87" fmla="*/ 548264 w 596327"/>
              <a:gd name="connsiteY87" fmla="*/ 54779 h 574685"/>
              <a:gd name="connsiteX88" fmla="*/ 541093 w 596327"/>
              <a:gd name="connsiteY88" fmla="*/ 47618 h 574685"/>
              <a:gd name="connsiteX89" fmla="*/ 465074 w 596327"/>
              <a:gd name="connsiteY89" fmla="*/ 47618 h 574685"/>
              <a:gd name="connsiteX90" fmla="*/ 28685 w 596327"/>
              <a:gd name="connsiteY90" fmla="*/ 45515 h 574685"/>
              <a:gd name="connsiteX91" fmla="*/ 269643 w 596327"/>
              <a:gd name="connsiteY91" fmla="*/ 45515 h 574685"/>
              <a:gd name="connsiteX92" fmla="*/ 269643 w 596327"/>
              <a:gd name="connsiteY92" fmla="*/ 93133 h 574685"/>
              <a:gd name="connsiteX93" fmla="*/ 110080 w 596327"/>
              <a:gd name="connsiteY93" fmla="*/ 93133 h 574685"/>
              <a:gd name="connsiteX94" fmla="*/ 95737 w 596327"/>
              <a:gd name="connsiteY94" fmla="*/ 107454 h 574685"/>
              <a:gd name="connsiteX95" fmla="*/ 95737 w 596327"/>
              <a:gd name="connsiteY95" fmla="*/ 409991 h 574685"/>
              <a:gd name="connsiteX96" fmla="*/ 110080 w 596327"/>
              <a:gd name="connsiteY96" fmla="*/ 424312 h 574685"/>
              <a:gd name="connsiteX97" fmla="*/ 420601 w 596327"/>
              <a:gd name="connsiteY97" fmla="*/ 424312 h 574685"/>
              <a:gd name="connsiteX98" fmla="*/ 434943 w 596327"/>
              <a:gd name="connsiteY98" fmla="*/ 409991 h 574685"/>
              <a:gd name="connsiteX99" fmla="*/ 434943 w 596327"/>
              <a:gd name="connsiteY99" fmla="*/ 388151 h 574685"/>
              <a:gd name="connsiteX100" fmla="*/ 483350 w 596327"/>
              <a:gd name="connsiteY100" fmla="*/ 388151 h 574685"/>
              <a:gd name="connsiteX101" fmla="*/ 483350 w 596327"/>
              <a:gd name="connsiteY101" fmla="*/ 420016 h 574685"/>
              <a:gd name="connsiteX102" fmla="*/ 483350 w 596327"/>
              <a:gd name="connsiteY102" fmla="*/ 442930 h 574685"/>
              <a:gd name="connsiteX103" fmla="*/ 482991 w 596327"/>
              <a:gd name="connsiteY103" fmla="*/ 452596 h 574685"/>
              <a:gd name="connsiteX104" fmla="*/ 474386 w 596327"/>
              <a:gd name="connsiteY104" fmla="*/ 469424 h 574685"/>
              <a:gd name="connsiteX105" fmla="*/ 467214 w 596327"/>
              <a:gd name="connsiteY105" fmla="*/ 491622 h 574685"/>
              <a:gd name="connsiteX106" fmla="*/ 478689 w 596327"/>
              <a:gd name="connsiteY106" fmla="*/ 537092 h 574685"/>
              <a:gd name="connsiteX107" fmla="*/ 476537 w 596327"/>
              <a:gd name="connsiteY107" fmla="*/ 567166 h 574685"/>
              <a:gd name="connsiteX108" fmla="*/ 457892 w 596327"/>
              <a:gd name="connsiteY108" fmla="*/ 574685 h 574685"/>
              <a:gd name="connsiteX109" fmla="*/ 28685 w 596327"/>
              <a:gd name="connsiteY109" fmla="*/ 574685 h 574685"/>
              <a:gd name="connsiteX110" fmla="*/ 0 w 596327"/>
              <a:gd name="connsiteY110" fmla="*/ 546043 h 574685"/>
              <a:gd name="connsiteX111" fmla="*/ 0 w 596327"/>
              <a:gd name="connsiteY111" fmla="*/ 447226 h 574685"/>
              <a:gd name="connsiteX112" fmla="*/ 0 w 596327"/>
              <a:gd name="connsiteY112" fmla="*/ 74157 h 574685"/>
              <a:gd name="connsiteX113" fmla="*/ 28685 w 596327"/>
              <a:gd name="connsiteY113" fmla="*/ 45515 h 574685"/>
              <a:gd name="connsiteX114" fmla="*/ 331323 w 596327"/>
              <a:gd name="connsiteY114" fmla="*/ 0 h 574685"/>
              <a:gd name="connsiteX115" fmla="*/ 581971 w 596327"/>
              <a:gd name="connsiteY115" fmla="*/ 0 h 574685"/>
              <a:gd name="connsiteX116" fmla="*/ 596314 w 596327"/>
              <a:gd name="connsiteY116" fmla="*/ 14321 h 574685"/>
              <a:gd name="connsiteX117" fmla="*/ 596314 w 596327"/>
              <a:gd name="connsiteY117" fmla="*/ 245969 h 574685"/>
              <a:gd name="connsiteX118" fmla="*/ 591294 w 596327"/>
              <a:gd name="connsiteY118" fmla="*/ 259216 h 574685"/>
              <a:gd name="connsiteX119" fmla="*/ 588066 w 596327"/>
              <a:gd name="connsiteY119" fmla="*/ 263870 h 574685"/>
              <a:gd name="connsiteX120" fmla="*/ 582688 w 596327"/>
              <a:gd name="connsiteY120" fmla="*/ 281056 h 574685"/>
              <a:gd name="connsiteX121" fmla="*/ 590576 w 596327"/>
              <a:gd name="connsiteY121" fmla="*/ 300389 h 574685"/>
              <a:gd name="connsiteX122" fmla="*/ 591294 w 596327"/>
              <a:gd name="connsiteY122" fmla="*/ 330464 h 574685"/>
              <a:gd name="connsiteX123" fmla="*/ 571213 w 596327"/>
              <a:gd name="connsiteY123" fmla="*/ 339773 h 574685"/>
              <a:gd name="connsiteX124" fmla="*/ 483003 w 596327"/>
              <a:gd name="connsiteY124" fmla="*/ 339773 h 574685"/>
              <a:gd name="connsiteX125" fmla="*/ 434953 w 596327"/>
              <a:gd name="connsiteY125" fmla="*/ 339773 h 574685"/>
              <a:gd name="connsiteX126" fmla="*/ 331323 w 596327"/>
              <a:gd name="connsiteY126" fmla="*/ 339773 h 574685"/>
              <a:gd name="connsiteX127" fmla="*/ 316980 w 596327"/>
              <a:gd name="connsiteY127" fmla="*/ 325452 h 574685"/>
              <a:gd name="connsiteX128" fmla="*/ 316980 w 596327"/>
              <a:gd name="connsiteY128" fmla="*/ 245252 h 574685"/>
              <a:gd name="connsiteX129" fmla="*/ 316980 w 596327"/>
              <a:gd name="connsiteY129" fmla="*/ 93088 h 574685"/>
              <a:gd name="connsiteX130" fmla="*/ 316980 w 596327"/>
              <a:gd name="connsiteY130" fmla="*/ 45470 h 574685"/>
              <a:gd name="connsiteX131" fmla="*/ 316980 w 596327"/>
              <a:gd name="connsiteY131" fmla="*/ 14321 h 574685"/>
              <a:gd name="connsiteX132" fmla="*/ 331323 w 596327"/>
              <a:gd name="connsiteY132" fmla="*/ 0 h 574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596327" h="574685">
                <a:moveTo>
                  <a:pt x="62032" y="471572"/>
                </a:moveTo>
                <a:cubicBezTo>
                  <a:pt x="54144" y="471572"/>
                  <a:pt x="47689" y="478017"/>
                  <a:pt x="47689" y="485893"/>
                </a:cubicBezTo>
                <a:lnTo>
                  <a:pt x="47689" y="512746"/>
                </a:lnTo>
                <a:cubicBezTo>
                  <a:pt x="47689" y="520980"/>
                  <a:pt x="54144" y="527067"/>
                  <a:pt x="62032" y="527067"/>
                </a:cubicBezTo>
                <a:lnTo>
                  <a:pt x="422752" y="527067"/>
                </a:lnTo>
                <a:cubicBezTo>
                  <a:pt x="418449" y="511672"/>
                  <a:pt x="416298" y="492338"/>
                  <a:pt x="421676" y="471572"/>
                </a:cubicBezTo>
                <a:close/>
                <a:moveTo>
                  <a:pt x="146647" y="334057"/>
                </a:moveTo>
                <a:lnTo>
                  <a:pt x="176754" y="334057"/>
                </a:lnTo>
                <a:cubicBezTo>
                  <a:pt x="184639" y="334057"/>
                  <a:pt x="191091" y="340500"/>
                  <a:pt x="191091" y="349090"/>
                </a:cubicBezTo>
                <a:lnTo>
                  <a:pt x="191091" y="379156"/>
                </a:lnTo>
                <a:cubicBezTo>
                  <a:pt x="191091" y="387030"/>
                  <a:pt x="184998" y="393473"/>
                  <a:pt x="176754" y="393473"/>
                </a:cubicBezTo>
                <a:lnTo>
                  <a:pt x="146647" y="393473"/>
                </a:lnTo>
                <a:cubicBezTo>
                  <a:pt x="138761" y="393473"/>
                  <a:pt x="132310" y="387030"/>
                  <a:pt x="132310" y="379156"/>
                </a:cubicBezTo>
                <a:lnTo>
                  <a:pt x="132310" y="348374"/>
                </a:lnTo>
                <a:cubicBezTo>
                  <a:pt x="132310" y="340500"/>
                  <a:pt x="138761" y="334057"/>
                  <a:pt x="146647" y="334057"/>
                </a:cubicBezTo>
                <a:close/>
                <a:moveTo>
                  <a:pt x="371842" y="269241"/>
                </a:moveTo>
                <a:cubicBezTo>
                  <a:pt x="368257" y="269241"/>
                  <a:pt x="364671" y="272463"/>
                  <a:pt x="364671" y="276401"/>
                </a:cubicBezTo>
                <a:lnTo>
                  <a:pt x="364671" y="284994"/>
                </a:lnTo>
                <a:cubicBezTo>
                  <a:pt x="364671" y="288932"/>
                  <a:pt x="368257" y="292155"/>
                  <a:pt x="371842" y="292155"/>
                </a:cubicBezTo>
                <a:lnTo>
                  <a:pt x="434953" y="292155"/>
                </a:lnTo>
                <a:lnTo>
                  <a:pt x="483003" y="292155"/>
                </a:lnTo>
                <a:lnTo>
                  <a:pt x="536431" y="292155"/>
                </a:lnTo>
                <a:cubicBezTo>
                  <a:pt x="534997" y="284994"/>
                  <a:pt x="534997" y="277475"/>
                  <a:pt x="536072" y="269241"/>
                </a:cubicBezTo>
                <a:lnTo>
                  <a:pt x="483003" y="269241"/>
                </a:lnTo>
                <a:lnTo>
                  <a:pt x="434953" y="269241"/>
                </a:lnTo>
                <a:close/>
                <a:moveTo>
                  <a:pt x="146647" y="230961"/>
                </a:moveTo>
                <a:lnTo>
                  <a:pt x="176754" y="230961"/>
                </a:lnTo>
                <a:cubicBezTo>
                  <a:pt x="184998" y="230961"/>
                  <a:pt x="191091" y="237405"/>
                  <a:pt x="191091" y="245281"/>
                </a:cubicBezTo>
                <a:lnTo>
                  <a:pt x="191091" y="275352"/>
                </a:lnTo>
                <a:cubicBezTo>
                  <a:pt x="191091" y="283585"/>
                  <a:pt x="184998" y="289671"/>
                  <a:pt x="176754" y="289671"/>
                </a:cubicBezTo>
                <a:lnTo>
                  <a:pt x="146647" y="289671"/>
                </a:lnTo>
                <a:cubicBezTo>
                  <a:pt x="138761" y="289671"/>
                  <a:pt x="132310" y="283585"/>
                  <a:pt x="132310" y="275352"/>
                </a:cubicBezTo>
                <a:lnTo>
                  <a:pt x="132310" y="245281"/>
                </a:lnTo>
                <a:cubicBezTo>
                  <a:pt x="132310" y="237405"/>
                  <a:pt x="138761" y="230961"/>
                  <a:pt x="146647" y="230961"/>
                </a:cubicBezTo>
                <a:close/>
                <a:moveTo>
                  <a:pt x="420248" y="175073"/>
                </a:moveTo>
                <a:lnTo>
                  <a:pt x="434920" y="175073"/>
                </a:lnTo>
                <a:lnTo>
                  <a:pt x="435636" y="175073"/>
                </a:lnTo>
                <a:cubicBezTo>
                  <a:pt x="439930" y="175073"/>
                  <a:pt x="442793" y="177936"/>
                  <a:pt x="443151" y="182232"/>
                </a:cubicBezTo>
                <a:lnTo>
                  <a:pt x="443151" y="197623"/>
                </a:lnTo>
                <a:cubicBezTo>
                  <a:pt x="443151" y="201560"/>
                  <a:pt x="439930" y="204781"/>
                  <a:pt x="435994" y="204781"/>
                </a:cubicBezTo>
                <a:lnTo>
                  <a:pt x="434920" y="204781"/>
                </a:lnTo>
                <a:lnTo>
                  <a:pt x="420248" y="204781"/>
                </a:lnTo>
                <a:cubicBezTo>
                  <a:pt x="416311" y="204781"/>
                  <a:pt x="413090" y="201560"/>
                  <a:pt x="413090" y="197623"/>
                </a:cubicBezTo>
                <a:lnTo>
                  <a:pt x="413090" y="182232"/>
                </a:lnTo>
                <a:cubicBezTo>
                  <a:pt x="413090" y="178652"/>
                  <a:pt x="416311" y="175073"/>
                  <a:pt x="420248" y="175073"/>
                </a:cubicBezTo>
                <a:close/>
                <a:moveTo>
                  <a:pt x="146647" y="127441"/>
                </a:moveTo>
                <a:lnTo>
                  <a:pt x="176754" y="127441"/>
                </a:lnTo>
                <a:cubicBezTo>
                  <a:pt x="184998" y="127441"/>
                  <a:pt x="191091" y="133534"/>
                  <a:pt x="191091" y="141778"/>
                </a:cubicBezTo>
                <a:lnTo>
                  <a:pt x="191091" y="171885"/>
                </a:lnTo>
                <a:cubicBezTo>
                  <a:pt x="191091" y="180129"/>
                  <a:pt x="184998" y="186222"/>
                  <a:pt x="176754" y="186222"/>
                </a:cubicBezTo>
                <a:lnTo>
                  <a:pt x="146647" y="186222"/>
                </a:lnTo>
                <a:cubicBezTo>
                  <a:pt x="138761" y="186222"/>
                  <a:pt x="132310" y="180129"/>
                  <a:pt x="132310" y="171885"/>
                </a:cubicBezTo>
                <a:lnTo>
                  <a:pt x="132310" y="141778"/>
                </a:lnTo>
                <a:cubicBezTo>
                  <a:pt x="132310" y="133534"/>
                  <a:pt x="138761" y="127441"/>
                  <a:pt x="146647" y="127441"/>
                </a:cubicBezTo>
                <a:close/>
                <a:moveTo>
                  <a:pt x="420248" y="117421"/>
                </a:moveTo>
                <a:lnTo>
                  <a:pt x="431699" y="117421"/>
                </a:lnTo>
                <a:lnTo>
                  <a:pt x="434920" y="117421"/>
                </a:lnTo>
                <a:lnTo>
                  <a:pt x="435636" y="117421"/>
                </a:lnTo>
                <a:cubicBezTo>
                  <a:pt x="439930" y="117421"/>
                  <a:pt x="442793" y="120649"/>
                  <a:pt x="443151" y="124954"/>
                </a:cubicBezTo>
                <a:lnTo>
                  <a:pt x="443151" y="140378"/>
                </a:lnTo>
                <a:cubicBezTo>
                  <a:pt x="443151" y="144324"/>
                  <a:pt x="439930" y="147552"/>
                  <a:pt x="435994" y="147552"/>
                </a:cubicBezTo>
                <a:lnTo>
                  <a:pt x="434920" y="147552"/>
                </a:lnTo>
                <a:lnTo>
                  <a:pt x="431699" y="147552"/>
                </a:lnTo>
                <a:lnTo>
                  <a:pt x="420248" y="147552"/>
                </a:lnTo>
                <a:cubicBezTo>
                  <a:pt x="416311" y="147552"/>
                  <a:pt x="413090" y="144324"/>
                  <a:pt x="413090" y="140378"/>
                </a:cubicBezTo>
                <a:lnTo>
                  <a:pt x="413090" y="124595"/>
                </a:lnTo>
                <a:cubicBezTo>
                  <a:pt x="413090" y="120649"/>
                  <a:pt x="416311" y="117421"/>
                  <a:pt x="420248" y="117421"/>
                </a:cubicBezTo>
                <a:close/>
                <a:moveTo>
                  <a:pt x="420249" y="60192"/>
                </a:moveTo>
                <a:lnTo>
                  <a:pt x="435640" y="60192"/>
                </a:lnTo>
                <a:cubicBezTo>
                  <a:pt x="439935" y="60192"/>
                  <a:pt x="442798" y="63413"/>
                  <a:pt x="442798" y="67349"/>
                </a:cubicBezTo>
                <a:lnTo>
                  <a:pt x="442798" y="71644"/>
                </a:lnTo>
                <a:lnTo>
                  <a:pt x="442798" y="83096"/>
                </a:lnTo>
                <a:cubicBezTo>
                  <a:pt x="442798" y="87032"/>
                  <a:pt x="439219" y="90253"/>
                  <a:pt x="435640" y="90253"/>
                </a:cubicBezTo>
                <a:lnTo>
                  <a:pt x="420249" y="90253"/>
                </a:lnTo>
                <a:cubicBezTo>
                  <a:pt x="416312" y="90253"/>
                  <a:pt x="413090" y="87032"/>
                  <a:pt x="413090" y="83096"/>
                </a:cubicBezTo>
                <a:lnTo>
                  <a:pt x="413090" y="71644"/>
                </a:lnTo>
                <a:lnTo>
                  <a:pt x="413090" y="67349"/>
                </a:lnTo>
                <a:cubicBezTo>
                  <a:pt x="413090" y="63413"/>
                  <a:pt x="416312" y="60192"/>
                  <a:pt x="420249" y="60192"/>
                </a:cubicBezTo>
                <a:close/>
                <a:moveTo>
                  <a:pt x="391206" y="47618"/>
                </a:moveTo>
                <a:cubicBezTo>
                  <a:pt x="387261" y="47618"/>
                  <a:pt x="384034" y="51199"/>
                  <a:pt x="384034" y="54779"/>
                </a:cubicBezTo>
                <a:lnTo>
                  <a:pt x="384034" y="93088"/>
                </a:lnTo>
                <a:lnTo>
                  <a:pt x="384034" y="214462"/>
                </a:lnTo>
                <a:cubicBezTo>
                  <a:pt x="384034" y="218042"/>
                  <a:pt x="387261" y="221622"/>
                  <a:pt x="391206" y="221622"/>
                </a:cubicBezTo>
                <a:lnTo>
                  <a:pt x="434953" y="221622"/>
                </a:lnTo>
                <a:lnTo>
                  <a:pt x="483003" y="221622"/>
                </a:lnTo>
                <a:lnTo>
                  <a:pt x="541093" y="221622"/>
                </a:lnTo>
                <a:cubicBezTo>
                  <a:pt x="545037" y="221622"/>
                  <a:pt x="548264" y="218042"/>
                  <a:pt x="548264" y="214462"/>
                </a:cubicBezTo>
                <a:lnTo>
                  <a:pt x="548264" y="54779"/>
                </a:lnTo>
                <a:cubicBezTo>
                  <a:pt x="548264" y="51199"/>
                  <a:pt x="545037" y="47618"/>
                  <a:pt x="541093" y="47618"/>
                </a:cubicBezTo>
                <a:lnTo>
                  <a:pt x="465074" y="47618"/>
                </a:lnTo>
                <a:close/>
                <a:moveTo>
                  <a:pt x="28685" y="45515"/>
                </a:moveTo>
                <a:lnTo>
                  <a:pt x="269643" y="45515"/>
                </a:lnTo>
                <a:lnTo>
                  <a:pt x="269643" y="93133"/>
                </a:lnTo>
                <a:lnTo>
                  <a:pt x="110080" y="93133"/>
                </a:lnTo>
                <a:cubicBezTo>
                  <a:pt x="101833" y="93133"/>
                  <a:pt x="95737" y="99220"/>
                  <a:pt x="95737" y="107454"/>
                </a:cubicBezTo>
                <a:lnTo>
                  <a:pt x="95737" y="409991"/>
                </a:lnTo>
                <a:cubicBezTo>
                  <a:pt x="95737" y="418225"/>
                  <a:pt x="101833" y="424312"/>
                  <a:pt x="110080" y="424312"/>
                </a:cubicBezTo>
                <a:lnTo>
                  <a:pt x="420601" y="424312"/>
                </a:lnTo>
                <a:cubicBezTo>
                  <a:pt x="428848" y="424312"/>
                  <a:pt x="434943" y="418225"/>
                  <a:pt x="434943" y="409991"/>
                </a:cubicBezTo>
                <a:lnTo>
                  <a:pt x="434943" y="388151"/>
                </a:lnTo>
                <a:lnTo>
                  <a:pt x="483350" y="388151"/>
                </a:lnTo>
                <a:lnTo>
                  <a:pt x="483350" y="420016"/>
                </a:lnTo>
                <a:lnTo>
                  <a:pt x="483350" y="442930"/>
                </a:lnTo>
                <a:cubicBezTo>
                  <a:pt x="483350" y="446510"/>
                  <a:pt x="483709" y="449374"/>
                  <a:pt x="482991" y="452596"/>
                </a:cubicBezTo>
                <a:cubicBezTo>
                  <a:pt x="481557" y="458683"/>
                  <a:pt x="477254" y="463695"/>
                  <a:pt x="474386" y="469424"/>
                </a:cubicBezTo>
                <a:cubicBezTo>
                  <a:pt x="470442" y="475868"/>
                  <a:pt x="467932" y="483745"/>
                  <a:pt x="467214" y="491622"/>
                </a:cubicBezTo>
                <a:cubicBezTo>
                  <a:pt x="465063" y="507017"/>
                  <a:pt x="469366" y="524561"/>
                  <a:pt x="478689" y="537092"/>
                </a:cubicBezTo>
                <a:cubicBezTo>
                  <a:pt x="484784" y="546043"/>
                  <a:pt x="484426" y="558574"/>
                  <a:pt x="476537" y="567166"/>
                </a:cubicBezTo>
                <a:cubicBezTo>
                  <a:pt x="471876" y="572537"/>
                  <a:pt x="464704" y="574685"/>
                  <a:pt x="457892" y="574685"/>
                </a:cubicBezTo>
                <a:lnTo>
                  <a:pt x="28685" y="574685"/>
                </a:lnTo>
                <a:cubicBezTo>
                  <a:pt x="12908" y="574685"/>
                  <a:pt x="0" y="561796"/>
                  <a:pt x="0" y="546043"/>
                </a:cubicBezTo>
                <a:lnTo>
                  <a:pt x="0" y="447226"/>
                </a:lnTo>
                <a:lnTo>
                  <a:pt x="0" y="74157"/>
                </a:lnTo>
                <a:cubicBezTo>
                  <a:pt x="0" y="58404"/>
                  <a:pt x="12908" y="45515"/>
                  <a:pt x="28685" y="45515"/>
                </a:cubicBezTo>
                <a:close/>
                <a:moveTo>
                  <a:pt x="331323" y="0"/>
                </a:moveTo>
                <a:lnTo>
                  <a:pt x="581971" y="0"/>
                </a:lnTo>
                <a:cubicBezTo>
                  <a:pt x="589859" y="0"/>
                  <a:pt x="596314" y="6086"/>
                  <a:pt x="596314" y="14321"/>
                </a:cubicBezTo>
                <a:lnTo>
                  <a:pt x="596314" y="245969"/>
                </a:lnTo>
                <a:cubicBezTo>
                  <a:pt x="596314" y="250623"/>
                  <a:pt x="593804" y="254919"/>
                  <a:pt x="591294" y="259216"/>
                </a:cubicBezTo>
                <a:cubicBezTo>
                  <a:pt x="589859" y="261006"/>
                  <a:pt x="589142" y="262438"/>
                  <a:pt x="588066" y="263870"/>
                </a:cubicBezTo>
                <a:cubicBezTo>
                  <a:pt x="584122" y="269241"/>
                  <a:pt x="582688" y="275327"/>
                  <a:pt x="582688" y="281056"/>
                </a:cubicBezTo>
                <a:cubicBezTo>
                  <a:pt x="583405" y="287858"/>
                  <a:pt x="586274" y="295019"/>
                  <a:pt x="590576" y="300389"/>
                </a:cubicBezTo>
                <a:cubicBezTo>
                  <a:pt x="597748" y="308982"/>
                  <a:pt x="598465" y="321155"/>
                  <a:pt x="591294" y="330464"/>
                </a:cubicBezTo>
                <a:cubicBezTo>
                  <a:pt x="586632" y="336551"/>
                  <a:pt x="579102" y="339773"/>
                  <a:pt x="571213" y="339773"/>
                </a:cubicBezTo>
                <a:lnTo>
                  <a:pt x="483003" y="339773"/>
                </a:lnTo>
                <a:lnTo>
                  <a:pt x="434953" y="339773"/>
                </a:lnTo>
                <a:lnTo>
                  <a:pt x="331323" y="339773"/>
                </a:lnTo>
                <a:cubicBezTo>
                  <a:pt x="323076" y="339773"/>
                  <a:pt x="316980" y="333687"/>
                  <a:pt x="316980" y="325452"/>
                </a:cubicBezTo>
                <a:lnTo>
                  <a:pt x="316980" y="245252"/>
                </a:lnTo>
                <a:lnTo>
                  <a:pt x="316980" y="93088"/>
                </a:lnTo>
                <a:lnTo>
                  <a:pt x="316980" y="45470"/>
                </a:lnTo>
                <a:lnTo>
                  <a:pt x="316980" y="14321"/>
                </a:lnTo>
                <a:cubicBezTo>
                  <a:pt x="316980" y="6086"/>
                  <a:pt x="323076" y="0"/>
                  <a:pt x="33132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18" name="iconfont-1033-859673"/>
          <p:cNvSpPr>
            <a:spLocks noChangeAspect="1"/>
          </p:cNvSpPr>
          <p:nvPr/>
        </p:nvSpPr>
        <p:spPr>
          <a:xfrm>
            <a:off x="4680876" y="2605414"/>
            <a:ext cx="333579" cy="381071"/>
          </a:xfrm>
          <a:custGeom>
            <a:avLst/>
            <a:gdLst>
              <a:gd name="T0" fmla="*/ 2374 w 9715"/>
              <a:gd name="T1" fmla="*/ 7982 h 11099"/>
              <a:gd name="T2" fmla="*/ 2374 w 9715"/>
              <a:gd name="T3" fmla="*/ 8491 h 11099"/>
              <a:gd name="T4" fmla="*/ 7595 w 9715"/>
              <a:gd name="T5" fmla="*/ 8240 h 11099"/>
              <a:gd name="T6" fmla="*/ 2374 w 9715"/>
              <a:gd name="T7" fmla="*/ 2843 h 11099"/>
              <a:gd name="T8" fmla="*/ 3111 w 9715"/>
              <a:gd name="T9" fmla="*/ 2843 h 11099"/>
              <a:gd name="T10" fmla="*/ 3365 w 9715"/>
              <a:gd name="T11" fmla="*/ 3831 h 11099"/>
              <a:gd name="T12" fmla="*/ 3625 w 9715"/>
              <a:gd name="T13" fmla="*/ 2843 h 11099"/>
              <a:gd name="T14" fmla="*/ 4613 w 9715"/>
              <a:gd name="T15" fmla="*/ 2585 h 11099"/>
              <a:gd name="T16" fmla="*/ 3625 w 9715"/>
              <a:gd name="T17" fmla="*/ 2327 h 11099"/>
              <a:gd name="T18" fmla="*/ 3365 w 9715"/>
              <a:gd name="T19" fmla="*/ 1337 h 11099"/>
              <a:gd name="T20" fmla="*/ 3111 w 9715"/>
              <a:gd name="T21" fmla="*/ 2327 h 11099"/>
              <a:gd name="T22" fmla="*/ 2122 w 9715"/>
              <a:gd name="T23" fmla="*/ 2585 h 11099"/>
              <a:gd name="T24" fmla="*/ 2122 w 9715"/>
              <a:gd name="T25" fmla="*/ 4633 h 11099"/>
              <a:gd name="T26" fmla="*/ 2374 w 9715"/>
              <a:gd name="T27" fmla="*/ 4890 h 11099"/>
              <a:gd name="T28" fmla="*/ 7595 w 9715"/>
              <a:gd name="T29" fmla="*/ 4633 h 11099"/>
              <a:gd name="T30" fmla="*/ 2374 w 9715"/>
              <a:gd name="T31" fmla="*/ 4375 h 11099"/>
              <a:gd name="T32" fmla="*/ 9586 w 9715"/>
              <a:gd name="T33" fmla="*/ 3212 h 11099"/>
              <a:gd name="T34" fmla="*/ 6506 w 9715"/>
              <a:gd name="T35" fmla="*/ 127 h 11099"/>
              <a:gd name="T36" fmla="*/ 1142 w 9715"/>
              <a:gd name="T37" fmla="*/ 0 h 11099"/>
              <a:gd name="T38" fmla="*/ 0 w 9715"/>
              <a:gd name="T39" fmla="*/ 1146 h 11099"/>
              <a:gd name="T40" fmla="*/ 336 w 9715"/>
              <a:gd name="T41" fmla="*/ 10763 h 11099"/>
              <a:gd name="T42" fmla="*/ 336 w 9715"/>
              <a:gd name="T43" fmla="*/ 10763 h 11099"/>
              <a:gd name="T44" fmla="*/ 8568 w 9715"/>
              <a:gd name="T45" fmla="*/ 11099 h 11099"/>
              <a:gd name="T46" fmla="*/ 9376 w 9715"/>
              <a:gd name="T47" fmla="*/ 10763 h 11099"/>
              <a:gd name="T48" fmla="*/ 9715 w 9715"/>
              <a:gd name="T49" fmla="*/ 3515 h 11099"/>
              <a:gd name="T50" fmla="*/ 6454 w 9715"/>
              <a:gd name="T51" fmla="*/ 1288 h 11099"/>
              <a:gd name="T52" fmla="*/ 8426 w 9715"/>
              <a:gd name="T53" fmla="*/ 3261 h 11099"/>
              <a:gd name="T54" fmla="*/ 6588 w 9715"/>
              <a:gd name="T55" fmla="*/ 3127 h 11099"/>
              <a:gd name="T56" fmla="*/ 6454 w 9715"/>
              <a:gd name="T57" fmla="*/ 2800 h 11099"/>
              <a:gd name="T58" fmla="*/ 8860 w 9715"/>
              <a:gd name="T59" fmla="*/ 9958 h 11099"/>
              <a:gd name="T60" fmla="*/ 8775 w 9715"/>
              <a:gd name="T61" fmla="*/ 10160 h 11099"/>
              <a:gd name="T62" fmla="*/ 8568 w 9715"/>
              <a:gd name="T63" fmla="*/ 10242 h 11099"/>
              <a:gd name="T64" fmla="*/ 940 w 9715"/>
              <a:gd name="T65" fmla="*/ 10160 h 11099"/>
              <a:gd name="T66" fmla="*/ 855 w 9715"/>
              <a:gd name="T67" fmla="*/ 9958 h 11099"/>
              <a:gd name="T68" fmla="*/ 940 w 9715"/>
              <a:gd name="T69" fmla="*/ 940 h 11099"/>
              <a:gd name="T70" fmla="*/ 5940 w 9715"/>
              <a:gd name="T71" fmla="*/ 855 h 11099"/>
              <a:gd name="T72" fmla="*/ 6213 w 9715"/>
              <a:gd name="T73" fmla="*/ 3470 h 11099"/>
              <a:gd name="T74" fmla="*/ 6918 w 9715"/>
              <a:gd name="T75" fmla="*/ 3769 h 11099"/>
              <a:gd name="T76" fmla="*/ 8860 w 9715"/>
              <a:gd name="T77" fmla="*/ 9958 h 11099"/>
              <a:gd name="T78" fmla="*/ 7339 w 9715"/>
              <a:gd name="T79" fmla="*/ 6182 h 11099"/>
              <a:gd name="T80" fmla="*/ 2122 w 9715"/>
              <a:gd name="T81" fmla="*/ 6436 h 11099"/>
              <a:gd name="T82" fmla="*/ 7339 w 9715"/>
              <a:gd name="T83" fmla="*/ 6691 h 11099"/>
              <a:gd name="T84" fmla="*/ 7339 w 9715"/>
              <a:gd name="T85" fmla="*/ 6182 h 110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715" h="11099">
                <a:moveTo>
                  <a:pt x="7339" y="7982"/>
                </a:moveTo>
                <a:lnTo>
                  <a:pt x="2374" y="7982"/>
                </a:lnTo>
                <a:cubicBezTo>
                  <a:pt x="2232" y="7982"/>
                  <a:pt x="2122" y="8096"/>
                  <a:pt x="2122" y="8240"/>
                </a:cubicBezTo>
                <a:cubicBezTo>
                  <a:pt x="2122" y="8382"/>
                  <a:pt x="2232" y="8491"/>
                  <a:pt x="2374" y="8491"/>
                </a:cubicBezTo>
                <a:lnTo>
                  <a:pt x="7339" y="8491"/>
                </a:lnTo>
                <a:cubicBezTo>
                  <a:pt x="7478" y="8491"/>
                  <a:pt x="7595" y="8382"/>
                  <a:pt x="7595" y="8240"/>
                </a:cubicBezTo>
                <a:cubicBezTo>
                  <a:pt x="7595" y="8096"/>
                  <a:pt x="7478" y="7982"/>
                  <a:pt x="7339" y="7982"/>
                </a:cubicBezTo>
                <a:close/>
                <a:moveTo>
                  <a:pt x="2374" y="2843"/>
                </a:moveTo>
                <a:lnTo>
                  <a:pt x="2374" y="2843"/>
                </a:lnTo>
                <a:lnTo>
                  <a:pt x="3111" y="2843"/>
                </a:lnTo>
                <a:lnTo>
                  <a:pt x="3111" y="3577"/>
                </a:lnTo>
                <a:cubicBezTo>
                  <a:pt x="3111" y="3721"/>
                  <a:pt x="3226" y="3831"/>
                  <a:pt x="3365" y="3831"/>
                </a:cubicBezTo>
                <a:cubicBezTo>
                  <a:pt x="3513" y="3831"/>
                  <a:pt x="3625" y="3721"/>
                  <a:pt x="3625" y="3577"/>
                </a:cubicBezTo>
                <a:lnTo>
                  <a:pt x="3625" y="2843"/>
                </a:lnTo>
                <a:lnTo>
                  <a:pt x="4356" y="2843"/>
                </a:lnTo>
                <a:cubicBezTo>
                  <a:pt x="4499" y="2843"/>
                  <a:pt x="4613" y="2724"/>
                  <a:pt x="4613" y="2585"/>
                </a:cubicBezTo>
                <a:cubicBezTo>
                  <a:pt x="4613" y="2443"/>
                  <a:pt x="4499" y="2327"/>
                  <a:pt x="4356" y="2327"/>
                </a:cubicBezTo>
                <a:lnTo>
                  <a:pt x="3625" y="2327"/>
                </a:lnTo>
                <a:lnTo>
                  <a:pt x="3625" y="1594"/>
                </a:lnTo>
                <a:cubicBezTo>
                  <a:pt x="3625" y="1455"/>
                  <a:pt x="3513" y="1337"/>
                  <a:pt x="3365" y="1337"/>
                </a:cubicBezTo>
                <a:cubicBezTo>
                  <a:pt x="3226" y="1337"/>
                  <a:pt x="3111" y="1455"/>
                  <a:pt x="3111" y="1594"/>
                </a:cubicBezTo>
                <a:lnTo>
                  <a:pt x="3111" y="2327"/>
                </a:lnTo>
                <a:lnTo>
                  <a:pt x="2374" y="2327"/>
                </a:lnTo>
                <a:cubicBezTo>
                  <a:pt x="2232" y="2327"/>
                  <a:pt x="2122" y="2443"/>
                  <a:pt x="2122" y="2585"/>
                </a:cubicBezTo>
                <a:cubicBezTo>
                  <a:pt x="2122" y="2724"/>
                  <a:pt x="2232" y="2843"/>
                  <a:pt x="2374" y="2843"/>
                </a:cubicBezTo>
                <a:close/>
                <a:moveTo>
                  <a:pt x="2122" y="4633"/>
                </a:moveTo>
                <a:lnTo>
                  <a:pt x="2122" y="4633"/>
                </a:lnTo>
                <a:cubicBezTo>
                  <a:pt x="2122" y="4775"/>
                  <a:pt x="2232" y="4890"/>
                  <a:pt x="2374" y="4890"/>
                </a:cubicBezTo>
                <a:lnTo>
                  <a:pt x="7339" y="4890"/>
                </a:lnTo>
                <a:cubicBezTo>
                  <a:pt x="7478" y="4890"/>
                  <a:pt x="7595" y="4775"/>
                  <a:pt x="7595" y="4633"/>
                </a:cubicBezTo>
                <a:cubicBezTo>
                  <a:pt x="7595" y="4490"/>
                  <a:pt x="7478" y="4375"/>
                  <a:pt x="7339" y="4375"/>
                </a:cubicBezTo>
                <a:lnTo>
                  <a:pt x="2374" y="4375"/>
                </a:lnTo>
                <a:cubicBezTo>
                  <a:pt x="2232" y="4375"/>
                  <a:pt x="2122" y="4490"/>
                  <a:pt x="2122" y="4633"/>
                </a:cubicBezTo>
                <a:close/>
                <a:moveTo>
                  <a:pt x="9586" y="3212"/>
                </a:moveTo>
                <a:lnTo>
                  <a:pt x="9586" y="3212"/>
                </a:lnTo>
                <a:lnTo>
                  <a:pt x="6506" y="127"/>
                </a:lnTo>
                <a:cubicBezTo>
                  <a:pt x="6427" y="49"/>
                  <a:pt x="6315" y="0"/>
                  <a:pt x="6203" y="0"/>
                </a:cubicBezTo>
                <a:lnTo>
                  <a:pt x="1142" y="0"/>
                </a:lnTo>
                <a:cubicBezTo>
                  <a:pt x="833" y="0"/>
                  <a:pt x="541" y="127"/>
                  <a:pt x="336" y="338"/>
                </a:cubicBezTo>
                <a:cubicBezTo>
                  <a:pt x="126" y="544"/>
                  <a:pt x="0" y="830"/>
                  <a:pt x="0" y="1146"/>
                </a:cubicBezTo>
                <a:lnTo>
                  <a:pt x="0" y="9958"/>
                </a:lnTo>
                <a:cubicBezTo>
                  <a:pt x="0" y="10272"/>
                  <a:pt x="126" y="10557"/>
                  <a:pt x="336" y="10763"/>
                </a:cubicBezTo>
                <a:lnTo>
                  <a:pt x="336" y="10763"/>
                </a:lnTo>
                <a:lnTo>
                  <a:pt x="336" y="10763"/>
                </a:lnTo>
                <a:cubicBezTo>
                  <a:pt x="547" y="10969"/>
                  <a:pt x="833" y="11099"/>
                  <a:pt x="1142" y="11099"/>
                </a:cubicBezTo>
                <a:lnTo>
                  <a:pt x="8568" y="11099"/>
                </a:lnTo>
                <a:cubicBezTo>
                  <a:pt x="8882" y="11099"/>
                  <a:pt x="9160" y="10975"/>
                  <a:pt x="9365" y="10775"/>
                </a:cubicBezTo>
                <a:lnTo>
                  <a:pt x="9376" y="10763"/>
                </a:lnTo>
                <a:cubicBezTo>
                  <a:pt x="9584" y="10557"/>
                  <a:pt x="9715" y="10272"/>
                  <a:pt x="9715" y="9958"/>
                </a:cubicBezTo>
                <a:lnTo>
                  <a:pt x="9715" y="3515"/>
                </a:lnTo>
                <a:cubicBezTo>
                  <a:pt x="9715" y="3406"/>
                  <a:pt x="9671" y="3297"/>
                  <a:pt x="9586" y="3212"/>
                </a:cubicBezTo>
                <a:close/>
                <a:moveTo>
                  <a:pt x="6454" y="1288"/>
                </a:moveTo>
                <a:lnTo>
                  <a:pt x="6454" y="1288"/>
                </a:lnTo>
                <a:lnTo>
                  <a:pt x="8426" y="3261"/>
                </a:lnTo>
                <a:lnTo>
                  <a:pt x="6918" y="3261"/>
                </a:lnTo>
                <a:cubicBezTo>
                  <a:pt x="6790" y="3261"/>
                  <a:pt x="6672" y="3207"/>
                  <a:pt x="6588" y="3127"/>
                </a:cubicBezTo>
                <a:lnTo>
                  <a:pt x="6577" y="3110"/>
                </a:lnTo>
                <a:cubicBezTo>
                  <a:pt x="6506" y="3030"/>
                  <a:pt x="6454" y="2921"/>
                  <a:pt x="6454" y="2800"/>
                </a:cubicBezTo>
                <a:lnTo>
                  <a:pt x="6454" y="1288"/>
                </a:lnTo>
                <a:close/>
                <a:moveTo>
                  <a:pt x="8860" y="9958"/>
                </a:moveTo>
                <a:lnTo>
                  <a:pt x="8860" y="9958"/>
                </a:lnTo>
                <a:cubicBezTo>
                  <a:pt x="8860" y="10035"/>
                  <a:pt x="8833" y="10108"/>
                  <a:pt x="8775" y="10160"/>
                </a:cubicBezTo>
                <a:lnTo>
                  <a:pt x="8775" y="10162"/>
                </a:lnTo>
                <a:cubicBezTo>
                  <a:pt x="8721" y="10211"/>
                  <a:pt x="8647" y="10242"/>
                  <a:pt x="8568" y="10242"/>
                </a:cubicBezTo>
                <a:lnTo>
                  <a:pt x="1142" y="10242"/>
                </a:lnTo>
                <a:cubicBezTo>
                  <a:pt x="1066" y="10242"/>
                  <a:pt x="989" y="10211"/>
                  <a:pt x="940" y="10160"/>
                </a:cubicBezTo>
                <a:lnTo>
                  <a:pt x="940" y="10160"/>
                </a:lnTo>
                <a:cubicBezTo>
                  <a:pt x="888" y="10108"/>
                  <a:pt x="855" y="10035"/>
                  <a:pt x="855" y="9958"/>
                </a:cubicBezTo>
                <a:lnTo>
                  <a:pt x="855" y="1146"/>
                </a:lnTo>
                <a:cubicBezTo>
                  <a:pt x="855" y="1064"/>
                  <a:pt x="888" y="994"/>
                  <a:pt x="940" y="940"/>
                </a:cubicBezTo>
                <a:cubicBezTo>
                  <a:pt x="989" y="892"/>
                  <a:pt x="1066" y="855"/>
                  <a:pt x="1142" y="855"/>
                </a:cubicBezTo>
                <a:lnTo>
                  <a:pt x="5940" y="855"/>
                </a:lnTo>
                <a:lnTo>
                  <a:pt x="5940" y="2800"/>
                </a:lnTo>
                <a:cubicBezTo>
                  <a:pt x="5940" y="3060"/>
                  <a:pt x="6044" y="3297"/>
                  <a:pt x="6213" y="3470"/>
                </a:cubicBezTo>
                <a:lnTo>
                  <a:pt x="6227" y="3485"/>
                </a:lnTo>
                <a:cubicBezTo>
                  <a:pt x="6407" y="3664"/>
                  <a:pt x="6650" y="3769"/>
                  <a:pt x="6918" y="3769"/>
                </a:cubicBezTo>
                <a:lnTo>
                  <a:pt x="8860" y="3769"/>
                </a:lnTo>
                <a:lnTo>
                  <a:pt x="8860" y="9958"/>
                </a:lnTo>
                <a:close/>
                <a:moveTo>
                  <a:pt x="7339" y="6182"/>
                </a:moveTo>
                <a:lnTo>
                  <a:pt x="7339" y="6182"/>
                </a:lnTo>
                <a:lnTo>
                  <a:pt x="2374" y="6182"/>
                </a:lnTo>
                <a:cubicBezTo>
                  <a:pt x="2232" y="6182"/>
                  <a:pt x="2122" y="6294"/>
                  <a:pt x="2122" y="6436"/>
                </a:cubicBezTo>
                <a:cubicBezTo>
                  <a:pt x="2122" y="6579"/>
                  <a:pt x="2232" y="6691"/>
                  <a:pt x="2374" y="6691"/>
                </a:cubicBezTo>
                <a:lnTo>
                  <a:pt x="7339" y="6691"/>
                </a:lnTo>
                <a:cubicBezTo>
                  <a:pt x="7478" y="6691"/>
                  <a:pt x="7595" y="6579"/>
                  <a:pt x="7595" y="6436"/>
                </a:cubicBezTo>
                <a:cubicBezTo>
                  <a:pt x="7595" y="6294"/>
                  <a:pt x="7478" y="6182"/>
                  <a:pt x="7339" y="618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19" name="wrench-and-bolt-tool-with-hammer_28491"/>
          <p:cNvSpPr>
            <a:spLocks noChangeAspect="1"/>
          </p:cNvSpPr>
          <p:nvPr/>
        </p:nvSpPr>
        <p:spPr>
          <a:xfrm>
            <a:off x="3034287" y="5370571"/>
            <a:ext cx="341105" cy="353485"/>
          </a:xfrm>
          <a:custGeom>
            <a:avLst/>
            <a:gdLst>
              <a:gd name="connsiteX0" fmla="*/ 447790 w 584385"/>
              <a:gd name="connsiteY0" fmla="*/ 469190 h 605593"/>
              <a:gd name="connsiteX1" fmla="*/ 477338 w 584385"/>
              <a:gd name="connsiteY1" fmla="*/ 498570 h 605593"/>
              <a:gd name="connsiteX2" fmla="*/ 466490 w 584385"/>
              <a:gd name="connsiteY2" fmla="*/ 538773 h 605593"/>
              <a:gd name="connsiteX3" fmla="*/ 426300 w 584385"/>
              <a:gd name="connsiteY3" fmla="*/ 549494 h 605593"/>
              <a:gd name="connsiteX4" fmla="*/ 396752 w 584385"/>
              <a:gd name="connsiteY4" fmla="*/ 520114 h 605593"/>
              <a:gd name="connsiteX5" fmla="*/ 407600 w 584385"/>
              <a:gd name="connsiteY5" fmla="*/ 479911 h 605593"/>
              <a:gd name="connsiteX6" fmla="*/ 448054 w 584385"/>
              <a:gd name="connsiteY6" fmla="*/ 453715 h 605593"/>
              <a:gd name="connsiteX7" fmla="*/ 399530 w 584385"/>
              <a:gd name="connsiteY7" fmla="*/ 466706 h 605593"/>
              <a:gd name="connsiteX8" fmla="*/ 394367 w 584385"/>
              <a:gd name="connsiteY8" fmla="*/ 471965 h 605593"/>
              <a:gd name="connsiteX9" fmla="*/ 381359 w 584385"/>
              <a:gd name="connsiteY9" fmla="*/ 520426 h 605593"/>
              <a:gd name="connsiteX10" fmla="*/ 383217 w 584385"/>
              <a:gd name="connsiteY10" fmla="*/ 527540 h 605593"/>
              <a:gd name="connsiteX11" fmla="*/ 418733 w 584385"/>
              <a:gd name="connsiteY11" fmla="*/ 563009 h 605593"/>
              <a:gd name="connsiteX12" fmla="*/ 423998 w 584385"/>
              <a:gd name="connsiteY12" fmla="*/ 565175 h 605593"/>
              <a:gd name="connsiteX13" fmla="*/ 425960 w 584385"/>
              <a:gd name="connsiteY13" fmla="*/ 564865 h 605593"/>
              <a:gd name="connsiteX14" fmla="*/ 474381 w 584385"/>
              <a:gd name="connsiteY14" fmla="*/ 551977 h 605593"/>
              <a:gd name="connsiteX15" fmla="*/ 479647 w 584385"/>
              <a:gd name="connsiteY15" fmla="*/ 546718 h 605593"/>
              <a:gd name="connsiteX16" fmla="*/ 492655 w 584385"/>
              <a:gd name="connsiteY16" fmla="*/ 498257 h 605593"/>
              <a:gd name="connsiteX17" fmla="*/ 490694 w 584385"/>
              <a:gd name="connsiteY17" fmla="*/ 491143 h 605593"/>
              <a:gd name="connsiteX18" fmla="*/ 455178 w 584385"/>
              <a:gd name="connsiteY18" fmla="*/ 455674 h 605593"/>
              <a:gd name="connsiteX19" fmla="*/ 448054 w 584385"/>
              <a:gd name="connsiteY19" fmla="*/ 453715 h 605593"/>
              <a:gd name="connsiteX20" fmla="*/ 437007 w 584385"/>
              <a:gd name="connsiteY20" fmla="*/ 413090 h 605593"/>
              <a:gd name="connsiteX21" fmla="*/ 505148 w 584385"/>
              <a:gd name="connsiteY21" fmla="*/ 441239 h 605593"/>
              <a:gd name="connsiteX22" fmla="*/ 533436 w 584385"/>
              <a:gd name="connsiteY22" fmla="*/ 509290 h 605593"/>
              <a:gd name="connsiteX23" fmla="*/ 505148 w 584385"/>
              <a:gd name="connsiteY23" fmla="*/ 577444 h 605593"/>
              <a:gd name="connsiteX24" fmla="*/ 437007 w 584385"/>
              <a:gd name="connsiteY24" fmla="*/ 605593 h 605593"/>
              <a:gd name="connsiteX25" fmla="*/ 368866 w 584385"/>
              <a:gd name="connsiteY25" fmla="*/ 577444 h 605593"/>
              <a:gd name="connsiteX26" fmla="*/ 346979 w 584385"/>
              <a:gd name="connsiteY26" fmla="*/ 475161 h 605593"/>
              <a:gd name="connsiteX27" fmla="*/ 347598 w 584385"/>
              <a:gd name="connsiteY27" fmla="*/ 473821 h 605593"/>
              <a:gd name="connsiteX28" fmla="*/ 348424 w 584385"/>
              <a:gd name="connsiteY28" fmla="*/ 471552 h 605593"/>
              <a:gd name="connsiteX29" fmla="*/ 349043 w 584385"/>
              <a:gd name="connsiteY29" fmla="*/ 470109 h 605593"/>
              <a:gd name="connsiteX30" fmla="*/ 368866 w 584385"/>
              <a:gd name="connsiteY30" fmla="*/ 441239 h 605593"/>
              <a:gd name="connsiteX31" fmla="*/ 437007 w 584385"/>
              <a:gd name="connsiteY31" fmla="*/ 413090 h 605593"/>
              <a:gd name="connsiteX32" fmla="*/ 332446 w 584385"/>
              <a:gd name="connsiteY32" fmla="*/ 356991 h 605593"/>
              <a:gd name="connsiteX33" fmla="*/ 384402 w 584385"/>
              <a:gd name="connsiteY33" fmla="*/ 408842 h 605593"/>
              <a:gd name="connsiteX34" fmla="*/ 359715 w 584385"/>
              <a:gd name="connsiteY34" fmla="*/ 427295 h 605593"/>
              <a:gd name="connsiteX35" fmla="*/ 338127 w 584385"/>
              <a:gd name="connsiteY35" fmla="*/ 458323 h 605593"/>
              <a:gd name="connsiteX36" fmla="*/ 284623 w 584385"/>
              <a:gd name="connsiteY36" fmla="*/ 404925 h 605593"/>
              <a:gd name="connsiteX37" fmla="*/ 332446 w 584385"/>
              <a:gd name="connsiteY37" fmla="*/ 356991 h 605593"/>
              <a:gd name="connsiteX38" fmla="*/ 195145 w 584385"/>
              <a:gd name="connsiteY38" fmla="*/ 219882 h 605593"/>
              <a:gd name="connsiteX39" fmla="*/ 274038 w 584385"/>
              <a:gd name="connsiteY39" fmla="*/ 298642 h 605593"/>
              <a:gd name="connsiteX40" fmla="*/ 226124 w 584385"/>
              <a:gd name="connsiteY40" fmla="*/ 346476 h 605593"/>
              <a:gd name="connsiteX41" fmla="*/ 147232 w 584385"/>
              <a:gd name="connsiteY41" fmla="*/ 267819 h 605593"/>
              <a:gd name="connsiteX42" fmla="*/ 148987 w 584385"/>
              <a:gd name="connsiteY42" fmla="*/ 266891 h 605593"/>
              <a:gd name="connsiteX43" fmla="*/ 151982 w 584385"/>
              <a:gd name="connsiteY43" fmla="*/ 265138 h 605593"/>
              <a:gd name="connsiteX44" fmla="*/ 157351 w 584385"/>
              <a:gd name="connsiteY44" fmla="*/ 261839 h 605593"/>
              <a:gd name="connsiteX45" fmla="*/ 160243 w 584385"/>
              <a:gd name="connsiteY45" fmla="*/ 259881 h 605593"/>
              <a:gd name="connsiteX46" fmla="*/ 165509 w 584385"/>
              <a:gd name="connsiteY46" fmla="*/ 255963 h 605593"/>
              <a:gd name="connsiteX47" fmla="*/ 167987 w 584385"/>
              <a:gd name="connsiteY47" fmla="*/ 254108 h 605593"/>
              <a:gd name="connsiteX48" fmla="*/ 175009 w 584385"/>
              <a:gd name="connsiteY48" fmla="*/ 247613 h 605593"/>
              <a:gd name="connsiteX49" fmla="*/ 181825 w 584385"/>
              <a:gd name="connsiteY49" fmla="*/ 240088 h 605593"/>
              <a:gd name="connsiteX50" fmla="*/ 183683 w 584385"/>
              <a:gd name="connsiteY50" fmla="*/ 237716 h 605593"/>
              <a:gd name="connsiteX51" fmla="*/ 188124 w 584385"/>
              <a:gd name="connsiteY51" fmla="*/ 231737 h 605593"/>
              <a:gd name="connsiteX52" fmla="*/ 189879 w 584385"/>
              <a:gd name="connsiteY52" fmla="*/ 229057 h 605593"/>
              <a:gd name="connsiteX53" fmla="*/ 194319 w 584385"/>
              <a:gd name="connsiteY53" fmla="*/ 221222 h 605593"/>
              <a:gd name="connsiteX54" fmla="*/ 195042 w 584385"/>
              <a:gd name="connsiteY54" fmla="*/ 220088 h 605593"/>
              <a:gd name="connsiteX55" fmla="*/ 195145 w 584385"/>
              <a:gd name="connsiteY55" fmla="*/ 219882 h 605593"/>
              <a:gd name="connsiteX56" fmla="*/ 382962 w 584385"/>
              <a:gd name="connsiteY56" fmla="*/ 211555 h 605593"/>
              <a:gd name="connsiteX57" fmla="*/ 419615 w 584385"/>
              <a:gd name="connsiteY57" fmla="*/ 248152 h 605593"/>
              <a:gd name="connsiteX58" fmla="*/ 115242 w 584385"/>
              <a:gd name="connsiteY58" fmla="*/ 552884 h 605593"/>
              <a:gd name="connsiteX59" fmla="*/ 114932 w 584385"/>
              <a:gd name="connsiteY59" fmla="*/ 553193 h 605593"/>
              <a:gd name="connsiteX60" fmla="*/ 112351 w 584385"/>
              <a:gd name="connsiteY60" fmla="*/ 555771 h 605593"/>
              <a:gd name="connsiteX61" fmla="*/ 110905 w 584385"/>
              <a:gd name="connsiteY61" fmla="*/ 556492 h 605593"/>
              <a:gd name="connsiteX62" fmla="*/ 98206 w 584385"/>
              <a:gd name="connsiteY62" fmla="*/ 560616 h 605593"/>
              <a:gd name="connsiteX63" fmla="*/ 78382 w 584385"/>
              <a:gd name="connsiteY63" fmla="*/ 553090 h 605593"/>
              <a:gd name="connsiteX64" fmla="*/ 74872 w 584385"/>
              <a:gd name="connsiteY64" fmla="*/ 519999 h 605593"/>
              <a:gd name="connsiteX65" fmla="*/ 75698 w 584385"/>
              <a:gd name="connsiteY65" fmla="*/ 518452 h 605593"/>
              <a:gd name="connsiteX66" fmla="*/ 96419 w 584385"/>
              <a:gd name="connsiteY66" fmla="*/ 72965 h 605593"/>
              <a:gd name="connsiteX67" fmla="*/ 164556 w 584385"/>
              <a:gd name="connsiteY67" fmla="*/ 101113 h 605593"/>
              <a:gd name="connsiteX68" fmla="*/ 187165 w 584385"/>
              <a:gd name="connsiteY68" fmla="*/ 201228 h 605593"/>
              <a:gd name="connsiteX69" fmla="*/ 186546 w 584385"/>
              <a:gd name="connsiteY69" fmla="*/ 202671 h 605593"/>
              <a:gd name="connsiteX70" fmla="*/ 185823 w 584385"/>
              <a:gd name="connsiteY70" fmla="*/ 204321 h 605593"/>
              <a:gd name="connsiteX71" fmla="*/ 164453 w 584385"/>
              <a:gd name="connsiteY71" fmla="*/ 237211 h 605593"/>
              <a:gd name="connsiteX72" fmla="*/ 134824 w 584385"/>
              <a:gd name="connsiteY72" fmla="*/ 257317 h 605593"/>
              <a:gd name="connsiteX73" fmla="*/ 133069 w 584385"/>
              <a:gd name="connsiteY73" fmla="*/ 258039 h 605593"/>
              <a:gd name="connsiteX74" fmla="*/ 131623 w 584385"/>
              <a:gd name="connsiteY74" fmla="*/ 258554 h 605593"/>
              <a:gd name="connsiteX75" fmla="*/ 96109 w 584385"/>
              <a:gd name="connsiteY75" fmla="*/ 265256 h 605593"/>
              <a:gd name="connsiteX76" fmla="*/ 28282 w 584385"/>
              <a:gd name="connsiteY76" fmla="*/ 237211 h 605593"/>
              <a:gd name="connsiteX77" fmla="*/ 3505 w 584385"/>
              <a:gd name="connsiteY77" fmla="*/ 143592 h 605593"/>
              <a:gd name="connsiteX78" fmla="*/ 49962 w 584385"/>
              <a:gd name="connsiteY78" fmla="*/ 189989 h 605593"/>
              <a:gd name="connsiteX79" fmla="*/ 55640 w 584385"/>
              <a:gd name="connsiteY79" fmla="*/ 192154 h 605593"/>
              <a:gd name="connsiteX80" fmla="*/ 109530 w 584385"/>
              <a:gd name="connsiteY80" fmla="*/ 189268 h 605593"/>
              <a:gd name="connsiteX81" fmla="*/ 116551 w 584385"/>
              <a:gd name="connsiteY81" fmla="*/ 182256 h 605593"/>
              <a:gd name="connsiteX82" fmla="*/ 119441 w 584385"/>
              <a:gd name="connsiteY82" fmla="*/ 128436 h 605593"/>
              <a:gd name="connsiteX83" fmla="*/ 117273 w 584385"/>
              <a:gd name="connsiteY83" fmla="*/ 122868 h 605593"/>
              <a:gd name="connsiteX84" fmla="*/ 70713 w 584385"/>
              <a:gd name="connsiteY84" fmla="*/ 76367 h 605593"/>
              <a:gd name="connsiteX85" fmla="*/ 96419 w 584385"/>
              <a:gd name="connsiteY85" fmla="*/ 72965 h 605593"/>
              <a:gd name="connsiteX86" fmla="*/ 408632 w 584385"/>
              <a:gd name="connsiteY86" fmla="*/ 0 h 605593"/>
              <a:gd name="connsiteX87" fmla="*/ 413898 w 584385"/>
              <a:gd name="connsiteY87" fmla="*/ 2165 h 605593"/>
              <a:gd name="connsiteX88" fmla="*/ 584385 w 584385"/>
              <a:gd name="connsiteY88" fmla="*/ 172357 h 605593"/>
              <a:gd name="connsiteX89" fmla="*/ 584385 w 584385"/>
              <a:gd name="connsiteY89" fmla="*/ 307913 h 605593"/>
              <a:gd name="connsiteX90" fmla="*/ 547624 w 584385"/>
              <a:gd name="connsiteY90" fmla="*/ 344611 h 605593"/>
              <a:gd name="connsiteX91" fmla="*/ 537091 w 584385"/>
              <a:gd name="connsiteY91" fmla="*/ 344611 h 605593"/>
              <a:gd name="connsiteX92" fmla="*/ 439404 w 584385"/>
              <a:gd name="connsiteY92" fmla="*/ 246990 h 605593"/>
              <a:gd name="connsiteX93" fmla="*/ 437236 w 584385"/>
              <a:gd name="connsiteY93" fmla="*/ 241630 h 605593"/>
              <a:gd name="connsiteX94" fmla="*/ 389734 w 584385"/>
              <a:gd name="connsiteY94" fmla="*/ 194314 h 605593"/>
              <a:gd name="connsiteX95" fmla="*/ 384468 w 584385"/>
              <a:gd name="connsiteY95" fmla="*/ 192252 h 605593"/>
              <a:gd name="connsiteX96" fmla="*/ 304026 w 584385"/>
              <a:gd name="connsiteY96" fmla="*/ 111846 h 605593"/>
              <a:gd name="connsiteX97" fmla="*/ 304026 w 584385"/>
              <a:gd name="connsiteY97" fmla="*/ 101435 h 605593"/>
              <a:gd name="connsiteX98" fmla="*/ 403365 w 584385"/>
              <a:gd name="connsiteY98" fmla="*/ 2165 h 605593"/>
              <a:gd name="connsiteX99" fmla="*/ 408632 w 584385"/>
              <a:gd name="connsiteY99" fmla="*/ 0 h 605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584385" h="605593">
                <a:moveTo>
                  <a:pt x="447790" y="469190"/>
                </a:moveTo>
                <a:lnTo>
                  <a:pt x="477338" y="498570"/>
                </a:lnTo>
                <a:lnTo>
                  <a:pt x="466490" y="538773"/>
                </a:lnTo>
                <a:lnTo>
                  <a:pt x="426300" y="549494"/>
                </a:lnTo>
                <a:lnTo>
                  <a:pt x="396752" y="520114"/>
                </a:lnTo>
                <a:lnTo>
                  <a:pt x="407600" y="479911"/>
                </a:lnTo>
                <a:close/>
                <a:moveTo>
                  <a:pt x="448054" y="453715"/>
                </a:moveTo>
                <a:lnTo>
                  <a:pt x="399530" y="466706"/>
                </a:lnTo>
                <a:cubicBezTo>
                  <a:pt x="397052" y="467428"/>
                  <a:pt x="394987" y="469387"/>
                  <a:pt x="394367" y="471965"/>
                </a:cubicBezTo>
                <a:lnTo>
                  <a:pt x="381359" y="520426"/>
                </a:lnTo>
                <a:cubicBezTo>
                  <a:pt x="380636" y="522900"/>
                  <a:pt x="381359" y="525684"/>
                  <a:pt x="383217" y="527540"/>
                </a:cubicBezTo>
                <a:lnTo>
                  <a:pt x="418733" y="563009"/>
                </a:lnTo>
                <a:cubicBezTo>
                  <a:pt x="420179" y="564453"/>
                  <a:pt x="422037" y="565175"/>
                  <a:pt x="423998" y="565175"/>
                </a:cubicBezTo>
                <a:cubicBezTo>
                  <a:pt x="424618" y="565175"/>
                  <a:pt x="425341" y="565071"/>
                  <a:pt x="425960" y="564865"/>
                </a:cubicBezTo>
                <a:lnTo>
                  <a:pt x="474381" y="551977"/>
                </a:lnTo>
                <a:cubicBezTo>
                  <a:pt x="476962" y="551255"/>
                  <a:pt x="479027" y="549296"/>
                  <a:pt x="479647" y="546718"/>
                </a:cubicBezTo>
                <a:lnTo>
                  <a:pt x="492655" y="498257"/>
                </a:lnTo>
                <a:cubicBezTo>
                  <a:pt x="493378" y="495680"/>
                  <a:pt x="492655" y="492999"/>
                  <a:pt x="490694" y="491143"/>
                </a:cubicBezTo>
                <a:lnTo>
                  <a:pt x="455178" y="455674"/>
                </a:lnTo>
                <a:cubicBezTo>
                  <a:pt x="453320" y="453818"/>
                  <a:pt x="450635" y="453096"/>
                  <a:pt x="448054" y="453715"/>
                </a:cubicBezTo>
                <a:close/>
                <a:moveTo>
                  <a:pt x="437007" y="413090"/>
                </a:moveTo>
                <a:cubicBezTo>
                  <a:pt x="462715" y="413090"/>
                  <a:pt x="486977" y="423091"/>
                  <a:pt x="505148" y="441239"/>
                </a:cubicBezTo>
                <a:cubicBezTo>
                  <a:pt x="523318" y="459489"/>
                  <a:pt x="533436" y="483616"/>
                  <a:pt x="533436" y="509290"/>
                </a:cubicBezTo>
                <a:cubicBezTo>
                  <a:pt x="533436" y="535067"/>
                  <a:pt x="523318" y="559194"/>
                  <a:pt x="505148" y="577444"/>
                </a:cubicBezTo>
                <a:cubicBezTo>
                  <a:pt x="486977" y="595591"/>
                  <a:pt x="462715" y="605593"/>
                  <a:pt x="437007" y="605593"/>
                </a:cubicBezTo>
                <a:cubicBezTo>
                  <a:pt x="411300" y="605593"/>
                  <a:pt x="387037" y="595591"/>
                  <a:pt x="368866" y="577444"/>
                </a:cubicBezTo>
                <a:cubicBezTo>
                  <a:pt x="342023" y="550533"/>
                  <a:pt x="333454" y="510527"/>
                  <a:pt x="346979" y="475161"/>
                </a:cubicBezTo>
                <a:cubicBezTo>
                  <a:pt x="347185" y="474749"/>
                  <a:pt x="347392" y="474233"/>
                  <a:pt x="347598" y="473821"/>
                </a:cubicBezTo>
                <a:cubicBezTo>
                  <a:pt x="347805" y="473099"/>
                  <a:pt x="348114" y="472274"/>
                  <a:pt x="348424" y="471552"/>
                </a:cubicBezTo>
                <a:lnTo>
                  <a:pt x="349043" y="470109"/>
                </a:lnTo>
                <a:cubicBezTo>
                  <a:pt x="353999" y="459179"/>
                  <a:pt x="360607" y="449487"/>
                  <a:pt x="368866" y="441239"/>
                </a:cubicBezTo>
                <a:cubicBezTo>
                  <a:pt x="387037" y="423091"/>
                  <a:pt x="411300" y="413090"/>
                  <a:pt x="437007" y="413090"/>
                </a:cubicBezTo>
                <a:close/>
                <a:moveTo>
                  <a:pt x="332446" y="356991"/>
                </a:moveTo>
                <a:lnTo>
                  <a:pt x="384402" y="408842"/>
                </a:lnTo>
                <a:cubicBezTo>
                  <a:pt x="375312" y="413791"/>
                  <a:pt x="367049" y="420079"/>
                  <a:pt x="359715" y="427295"/>
                </a:cubicBezTo>
                <a:cubicBezTo>
                  <a:pt x="350832" y="436263"/>
                  <a:pt x="343499" y="446778"/>
                  <a:pt x="338127" y="458323"/>
                </a:cubicBezTo>
                <a:lnTo>
                  <a:pt x="284623" y="404925"/>
                </a:lnTo>
                <a:cubicBezTo>
                  <a:pt x="300220" y="389360"/>
                  <a:pt x="316333" y="373175"/>
                  <a:pt x="332446" y="356991"/>
                </a:cubicBezTo>
                <a:close/>
                <a:moveTo>
                  <a:pt x="195145" y="219882"/>
                </a:moveTo>
                <a:lnTo>
                  <a:pt x="274038" y="298642"/>
                </a:lnTo>
                <a:lnTo>
                  <a:pt x="226124" y="346476"/>
                </a:lnTo>
                <a:lnTo>
                  <a:pt x="147232" y="267819"/>
                </a:lnTo>
                <a:cubicBezTo>
                  <a:pt x="147851" y="267509"/>
                  <a:pt x="148368" y="267200"/>
                  <a:pt x="148987" y="266891"/>
                </a:cubicBezTo>
                <a:cubicBezTo>
                  <a:pt x="150020" y="266272"/>
                  <a:pt x="150949" y="265757"/>
                  <a:pt x="151982" y="265138"/>
                </a:cubicBezTo>
                <a:cubicBezTo>
                  <a:pt x="153841" y="264107"/>
                  <a:pt x="155596" y="262973"/>
                  <a:pt x="157351" y="261839"/>
                </a:cubicBezTo>
                <a:cubicBezTo>
                  <a:pt x="158384" y="261221"/>
                  <a:pt x="159313" y="260602"/>
                  <a:pt x="160243" y="259881"/>
                </a:cubicBezTo>
                <a:cubicBezTo>
                  <a:pt x="162102" y="258644"/>
                  <a:pt x="163857" y="257304"/>
                  <a:pt x="165509" y="255963"/>
                </a:cubicBezTo>
                <a:cubicBezTo>
                  <a:pt x="166335" y="255345"/>
                  <a:pt x="167161" y="254726"/>
                  <a:pt x="167987" y="254108"/>
                </a:cubicBezTo>
                <a:cubicBezTo>
                  <a:pt x="170362" y="252046"/>
                  <a:pt x="172738" y="249881"/>
                  <a:pt x="175009" y="247613"/>
                </a:cubicBezTo>
                <a:cubicBezTo>
                  <a:pt x="177384" y="245242"/>
                  <a:pt x="179656" y="242768"/>
                  <a:pt x="181825" y="240088"/>
                </a:cubicBezTo>
                <a:cubicBezTo>
                  <a:pt x="182444" y="239366"/>
                  <a:pt x="183064" y="238541"/>
                  <a:pt x="183683" y="237716"/>
                </a:cubicBezTo>
                <a:cubicBezTo>
                  <a:pt x="185232" y="235758"/>
                  <a:pt x="186678" y="233799"/>
                  <a:pt x="188124" y="231737"/>
                </a:cubicBezTo>
                <a:cubicBezTo>
                  <a:pt x="188640" y="230809"/>
                  <a:pt x="189259" y="229985"/>
                  <a:pt x="189879" y="229057"/>
                </a:cubicBezTo>
                <a:cubicBezTo>
                  <a:pt x="191428" y="226480"/>
                  <a:pt x="192977" y="223902"/>
                  <a:pt x="194319" y="221222"/>
                </a:cubicBezTo>
                <a:cubicBezTo>
                  <a:pt x="194526" y="220913"/>
                  <a:pt x="194836" y="220501"/>
                  <a:pt x="195042" y="220088"/>
                </a:cubicBezTo>
                <a:cubicBezTo>
                  <a:pt x="195042" y="219985"/>
                  <a:pt x="195042" y="219882"/>
                  <a:pt x="195145" y="219882"/>
                </a:cubicBezTo>
                <a:close/>
                <a:moveTo>
                  <a:pt x="382962" y="211555"/>
                </a:moveTo>
                <a:lnTo>
                  <a:pt x="419615" y="248152"/>
                </a:lnTo>
                <a:lnTo>
                  <a:pt x="115242" y="552884"/>
                </a:lnTo>
                <a:cubicBezTo>
                  <a:pt x="115139" y="552987"/>
                  <a:pt x="115035" y="553090"/>
                  <a:pt x="114932" y="553193"/>
                </a:cubicBezTo>
                <a:lnTo>
                  <a:pt x="112351" y="555771"/>
                </a:lnTo>
                <a:cubicBezTo>
                  <a:pt x="111835" y="555874"/>
                  <a:pt x="111318" y="556183"/>
                  <a:pt x="110905" y="556492"/>
                </a:cubicBezTo>
                <a:cubicBezTo>
                  <a:pt x="107085" y="558966"/>
                  <a:pt x="102646" y="560306"/>
                  <a:pt x="98206" y="560616"/>
                </a:cubicBezTo>
                <a:cubicBezTo>
                  <a:pt x="90979" y="560925"/>
                  <a:pt x="83648" y="558348"/>
                  <a:pt x="78382" y="553090"/>
                </a:cubicBezTo>
                <a:cubicBezTo>
                  <a:pt x="69503" y="544328"/>
                  <a:pt x="68058" y="530307"/>
                  <a:pt x="74872" y="519999"/>
                </a:cubicBezTo>
                <a:cubicBezTo>
                  <a:pt x="75182" y="519483"/>
                  <a:pt x="75492" y="518968"/>
                  <a:pt x="75698" y="518452"/>
                </a:cubicBezTo>
                <a:close/>
                <a:moveTo>
                  <a:pt x="96419" y="72965"/>
                </a:moveTo>
                <a:cubicBezTo>
                  <a:pt x="122125" y="72965"/>
                  <a:pt x="146283" y="82966"/>
                  <a:pt x="164556" y="101113"/>
                </a:cubicBezTo>
                <a:cubicBezTo>
                  <a:pt x="190572" y="127095"/>
                  <a:pt x="199451" y="166378"/>
                  <a:pt x="187165" y="201228"/>
                </a:cubicBezTo>
                <a:cubicBezTo>
                  <a:pt x="186959" y="201640"/>
                  <a:pt x="186752" y="202156"/>
                  <a:pt x="186546" y="202671"/>
                </a:cubicBezTo>
                <a:cubicBezTo>
                  <a:pt x="186340" y="203187"/>
                  <a:pt x="186030" y="203805"/>
                  <a:pt x="185823" y="204321"/>
                </a:cubicBezTo>
                <a:cubicBezTo>
                  <a:pt x="180868" y="217003"/>
                  <a:pt x="173744" y="228035"/>
                  <a:pt x="164453" y="237211"/>
                </a:cubicBezTo>
                <a:cubicBezTo>
                  <a:pt x="156091" y="245666"/>
                  <a:pt x="146077" y="252471"/>
                  <a:pt x="134824" y="257317"/>
                </a:cubicBezTo>
                <a:cubicBezTo>
                  <a:pt x="134204" y="257626"/>
                  <a:pt x="133585" y="257832"/>
                  <a:pt x="133069" y="258039"/>
                </a:cubicBezTo>
                <a:lnTo>
                  <a:pt x="131623" y="258554"/>
                </a:lnTo>
                <a:cubicBezTo>
                  <a:pt x="120370" y="262988"/>
                  <a:pt x="108395" y="265256"/>
                  <a:pt x="96109" y="265256"/>
                </a:cubicBezTo>
                <a:cubicBezTo>
                  <a:pt x="70506" y="265256"/>
                  <a:pt x="46349" y="255358"/>
                  <a:pt x="28282" y="237211"/>
                </a:cubicBezTo>
                <a:cubicBezTo>
                  <a:pt x="3402" y="212466"/>
                  <a:pt x="-5683" y="176689"/>
                  <a:pt x="3505" y="143592"/>
                </a:cubicBezTo>
                <a:lnTo>
                  <a:pt x="49962" y="189989"/>
                </a:lnTo>
                <a:cubicBezTo>
                  <a:pt x="51511" y="191536"/>
                  <a:pt x="53575" y="192258"/>
                  <a:pt x="55640" y="192154"/>
                </a:cubicBezTo>
                <a:lnTo>
                  <a:pt x="109530" y="189268"/>
                </a:lnTo>
                <a:cubicBezTo>
                  <a:pt x="113350" y="189061"/>
                  <a:pt x="116344" y="186071"/>
                  <a:pt x="116551" y="182256"/>
                </a:cubicBezTo>
                <a:lnTo>
                  <a:pt x="119441" y="128436"/>
                </a:lnTo>
                <a:cubicBezTo>
                  <a:pt x="119545" y="126373"/>
                  <a:pt x="118719" y="124311"/>
                  <a:pt x="117273" y="122868"/>
                </a:cubicBezTo>
                <a:lnTo>
                  <a:pt x="70713" y="76367"/>
                </a:lnTo>
                <a:cubicBezTo>
                  <a:pt x="79075" y="74099"/>
                  <a:pt x="87644" y="72965"/>
                  <a:pt x="96419" y="72965"/>
                </a:cubicBezTo>
                <a:close/>
                <a:moveTo>
                  <a:pt x="408632" y="0"/>
                </a:moveTo>
                <a:cubicBezTo>
                  <a:pt x="410594" y="0"/>
                  <a:pt x="412453" y="722"/>
                  <a:pt x="413898" y="2165"/>
                </a:cubicBezTo>
                <a:lnTo>
                  <a:pt x="584385" y="172357"/>
                </a:lnTo>
                <a:lnTo>
                  <a:pt x="584385" y="307913"/>
                </a:lnTo>
                <a:lnTo>
                  <a:pt x="547624" y="344611"/>
                </a:lnTo>
                <a:cubicBezTo>
                  <a:pt x="544836" y="347394"/>
                  <a:pt x="539879" y="347394"/>
                  <a:pt x="537091" y="344611"/>
                </a:cubicBezTo>
                <a:lnTo>
                  <a:pt x="439404" y="246990"/>
                </a:lnTo>
                <a:cubicBezTo>
                  <a:pt x="439404" y="245031"/>
                  <a:pt x="438681" y="243176"/>
                  <a:pt x="437236" y="241630"/>
                </a:cubicBezTo>
                <a:lnTo>
                  <a:pt x="389734" y="194314"/>
                </a:lnTo>
                <a:cubicBezTo>
                  <a:pt x="388392" y="192871"/>
                  <a:pt x="386430" y="192149"/>
                  <a:pt x="384468" y="192252"/>
                </a:cubicBezTo>
                <a:lnTo>
                  <a:pt x="304026" y="111846"/>
                </a:lnTo>
                <a:cubicBezTo>
                  <a:pt x="301135" y="108960"/>
                  <a:pt x="301135" y="104321"/>
                  <a:pt x="304026" y="101435"/>
                </a:cubicBezTo>
                <a:lnTo>
                  <a:pt x="403365" y="2165"/>
                </a:lnTo>
                <a:cubicBezTo>
                  <a:pt x="404811" y="722"/>
                  <a:pt x="406670" y="0"/>
                  <a:pt x="40863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400" advTm="3000">
        <p14:doors dir="vert"/>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circle(in)">
                                      <p:cBhvr>
                                        <p:cTn id="10" dur="2000"/>
                                        <p:tgtEl>
                                          <p:spTgt spid="10"/>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circle(in)">
                                      <p:cBhvr>
                                        <p:cTn id="13" dur="2000"/>
                                        <p:tgtEl>
                                          <p:spTgt spid="11"/>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circle(in)">
                                      <p:cBhvr>
                                        <p:cTn id="16" dur="2000"/>
                                        <p:tgtEl>
                                          <p:spTgt spid="12"/>
                                        </p:tgtEl>
                                      </p:cBhvr>
                                    </p:animEffect>
                                  </p:childTnLst>
                                </p:cTn>
                              </p:par>
                              <p:par>
                                <p:cTn id="17" presetID="6" presetClass="entr" presetSubtype="16"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circle(in)">
                                      <p:cBhvr>
                                        <p:cTn id="19" dur="2000"/>
                                        <p:tgtEl>
                                          <p:spTgt spid="13"/>
                                        </p:tgtEl>
                                      </p:cBhvr>
                                    </p:animEffect>
                                  </p:childTnLst>
                                </p:cTn>
                              </p:par>
                              <p:par>
                                <p:cTn id="20" presetID="6" presetClass="entr" presetSubtype="16"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circle(in)">
                                      <p:cBhvr>
                                        <p:cTn id="22" dur="2000"/>
                                        <p:tgtEl>
                                          <p:spTgt spid="14"/>
                                        </p:tgtEl>
                                      </p:cBhvr>
                                    </p:animEffect>
                                  </p:childTnLst>
                                </p:cTn>
                              </p:par>
                              <p:par>
                                <p:cTn id="23" presetID="6" presetClass="entr" presetSubtype="16"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circle(in)">
                                      <p:cBhvr>
                                        <p:cTn id="25" dur="2000"/>
                                        <p:tgtEl>
                                          <p:spTgt spid="15"/>
                                        </p:tgtEl>
                                      </p:cBhvr>
                                    </p:animEffect>
                                  </p:childTnLst>
                                </p:cTn>
                              </p:par>
                              <p:par>
                                <p:cTn id="26" presetID="6" presetClass="entr" presetSubtype="16"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circle(in)">
                                      <p:cBhvr>
                                        <p:cTn id="28" dur="2000"/>
                                        <p:tgtEl>
                                          <p:spTgt spid="16"/>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down)">
                                      <p:cBhvr>
                                        <p:cTn id="31" dur="500"/>
                                        <p:tgtEl>
                                          <p:spTgt spid="17"/>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wipe(down)">
                                      <p:cBhvr>
                                        <p:cTn id="34" dur="500"/>
                                        <p:tgtEl>
                                          <p:spTgt spid="18"/>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blinds(horizontal)">
                                      <p:cBhvr>
                                        <p:cTn id="3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p:bldP spid="16" grpId="0"/>
      <p:bldP spid="17" grpId="0" animBg="1"/>
      <p:bldP spid="18" grpId="0" animBg="1"/>
      <p:bldP spid="19"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矩形 12"/>
          <p:cNvSpPr/>
          <p:nvPr/>
        </p:nvSpPr>
        <p:spPr>
          <a:xfrm>
            <a:off x="609471" y="692784"/>
            <a:ext cx="10538928" cy="5436296"/>
          </a:xfrm>
          <a:prstGeom prst="rect">
            <a:avLst/>
          </a:prstGeom>
          <a:noFill/>
          <a:ln w="28575">
            <a:gradFill flip="none" rotWithShape="1">
              <a:gsLst>
                <a:gs pos="0">
                  <a:srgbClr val="5449A5"/>
                </a:gs>
                <a:gs pos="100000">
                  <a:srgbClr val="5449A5">
                    <a:alpha val="0"/>
                  </a:srgbClr>
                </a:gs>
              </a:gsLst>
              <a:path path="circle">
                <a:fillToRect r="100000" b="100000"/>
              </a:path>
              <a:tileRect l="-100000" t="-10000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矩形 13"/>
          <p:cNvSpPr/>
          <p:nvPr/>
        </p:nvSpPr>
        <p:spPr>
          <a:xfrm flipH="1">
            <a:off x="759254" y="837537"/>
            <a:ext cx="10538928" cy="5436296"/>
          </a:xfrm>
          <a:prstGeom prst="rect">
            <a:avLst/>
          </a:prstGeom>
          <a:noFill/>
          <a:ln w="28575">
            <a:gradFill flip="none" rotWithShape="1">
              <a:gsLst>
                <a:gs pos="0">
                  <a:srgbClr val="5449A5"/>
                </a:gs>
                <a:gs pos="100000">
                  <a:srgbClr val="5449A5">
                    <a:alpha val="0"/>
                  </a:srgbClr>
                </a:gs>
              </a:gsLst>
              <a:path path="circle">
                <a:fillToRect r="100000" b="100000"/>
              </a:path>
              <a:tileRect l="-100000" t="-10000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文本框 14"/>
          <p:cNvSpPr txBox="1"/>
          <p:nvPr/>
        </p:nvSpPr>
        <p:spPr>
          <a:xfrm>
            <a:off x="4297142" y="1535740"/>
            <a:ext cx="3597716" cy="1200329"/>
          </a:xfrm>
          <a:prstGeom prst="rect">
            <a:avLst/>
          </a:prstGeom>
          <a:noFill/>
        </p:spPr>
        <p:txBody>
          <a:bodyPr wrap="none" rtlCol="0">
            <a:spAutoFit/>
          </a:bodyPr>
          <a:lstStyle/>
          <a:p>
            <a:pPr algn="ctr"/>
            <a:r>
              <a:rPr lang="en-US" altLang="zh-CN" sz="7200" dirty="0">
                <a:solidFill>
                  <a:srgbClr val="5449A5"/>
                </a:solidFill>
                <a:cs typeface="+mn-ea"/>
                <a:sym typeface="+mn-lt"/>
              </a:rPr>
              <a:t>PART 02</a:t>
            </a:r>
            <a:endParaRPr lang="zh-CN" altLang="en-US" sz="7200" dirty="0">
              <a:solidFill>
                <a:srgbClr val="5449A5"/>
              </a:solidFill>
              <a:cs typeface="+mn-ea"/>
              <a:sym typeface="+mn-lt"/>
            </a:endParaRPr>
          </a:p>
        </p:txBody>
      </p:sp>
      <p:sp>
        <p:nvSpPr>
          <p:cNvPr id="16" name="文本框 15"/>
          <p:cNvSpPr txBox="1"/>
          <p:nvPr/>
        </p:nvSpPr>
        <p:spPr>
          <a:xfrm>
            <a:off x="2584899" y="2632595"/>
            <a:ext cx="7091437" cy="1446550"/>
          </a:xfrm>
          <a:prstGeom prst="rect">
            <a:avLst/>
          </a:prstGeom>
          <a:noFill/>
        </p:spPr>
        <p:txBody>
          <a:bodyPr wrap="square" rtlCol="0">
            <a:spAutoFit/>
          </a:bodyPr>
          <a:lstStyle/>
          <a:p>
            <a:pPr algn="ctr"/>
            <a:r>
              <a:rPr lang="zh-CN" altLang="en-US" sz="8800" dirty="0">
                <a:solidFill>
                  <a:srgbClr val="5449A5"/>
                </a:solidFill>
                <a:cs typeface="+mn-ea"/>
                <a:sym typeface="+mn-lt"/>
              </a:rPr>
              <a:t>输入</a:t>
            </a:r>
            <a:r>
              <a:rPr lang="zh-CN" altLang="en-US" sz="8800" dirty="0">
                <a:cs typeface="+mn-ea"/>
                <a:sym typeface="+mn-lt"/>
              </a:rPr>
              <a:t>标题</a:t>
            </a:r>
            <a:r>
              <a:rPr lang="zh-CN" altLang="en-US" sz="8800" dirty="0">
                <a:solidFill>
                  <a:srgbClr val="5449A5"/>
                </a:solidFill>
                <a:cs typeface="+mn-ea"/>
                <a:sym typeface="+mn-lt"/>
              </a:rPr>
              <a:t>文字</a:t>
            </a:r>
            <a:endParaRPr lang="zh-CN" altLang="en-US" sz="8800" dirty="0">
              <a:solidFill>
                <a:srgbClr val="5449A5"/>
              </a:solidFill>
              <a:cs typeface="+mn-ea"/>
              <a:sym typeface="+mn-lt"/>
            </a:endParaRPr>
          </a:p>
        </p:txBody>
      </p:sp>
      <p:sp>
        <p:nvSpPr>
          <p:cNvPr id="17" name="矩形 16"/>
          <p:cNvSpPr/>
          <p:nvPr/>
        </p:nvSpPr>
        <p:spPr>
          <a:xfrm>
            <a:off x="2636111" y="4024630"/>
            <a:ext cx="6919774" cy="369332"/>
          </a:xfrm>
          <a:prstGeom prst="rect">
            <a:avLst/>
          </a:prstGeom>
        </p:spPr>
        <p:txBody>
          <a:bodyPr wrap="square">
            <a:spAutoFit/>
          </a:bodyPr>
          <a:lstStyle/>
          <a:p>
            <a:pPr algn="dist"/>
            <a:r>
              <a:rPr lang="en-US" altLang="zh-CN" dirty="0">
                <a:cs typeface="+mn-ea"/>
                <a:sym typeface="+mn-lt"/>
              </a:rPr>
              <a:t>QUARTERLY WORK REPORT/QUARTERLY WORK REPORT</a:t>
            </a:r>
            <a:endParaRPr lang="zh-CN" altLang="en-US" dirty="0">
              <a:cs typeface="+mn-ea"/>
              <a:sym typeface="+mn-lt"/>
            </a:endParaRPr>
          </a:p>
        </p:txBody>
      </p:sp>
      <p:sp>
        <p:nvSpPr>
          <p:cNvPr id="18" name="矩形 17"/>
          <p:cNvSpPr/>
          <p:nvPr/>
        </p:nvSpPr>
        <p:spPr>
          <a:xfrm>
            <a:off x="4840867" y="4945900"/>
            <a:ext cx="2723823" cy="369332"/>
          </a:xfrm>
          <a:prstGeom prst="rect">
            <a:avLst/>
          </a:prstGeom>
        </p:spPr>
        <p:txBody>
          <a:bodyPr wrap="none">
            <a:spAutoFit/>
          </a:bodyPr>
          <a:lstStyle/>
          <a:p>
            <a:r>
              <a:rPr lang="zh-CN" altLang="en-US" dirty="0">
                <a:cs typeface="+mn-ea"/>
                <a:sym typeface="+mn-lt"/>
              </a:rPr>
              <a:t>输入标题相关的文字描述</a:t>
            </a:r>
            <a:endParaRPr lang="zh-CN" altLang="en-US" dirty="0">
              <a:cs typeface="+mn-ea"/>
              <a:sym typeface="+mn-lt"/>
            </a:endParaRPr>
          </a:p>
        </p:txBody>
      </p:sp>
      <p:sp>
        <p:nvSpPr>
          <p:cNvPr id="19" name="矩形 18"/>
          <p:cNvSpPr/>
          <p:nvPr/>
        </p:nvSpPr>
        <p:spPr>
          <a:xfrm>
            <a:off x="3695405" y="5342219"/>
            <a:ext cx="4801186" cy="369332"/>
          </a:xfrm>
          <a:prstGeom prst="rect">
            <a:avLst/>
          </a:prstGeom>
        </p:spPr>
        <p:txBody>
          <a:bodyPr wrap="none">
            <a:spAutoFit/>
          </a:bodyPr>
          <a:lstStyle/>
          <a:p>
            <a:pPr algn="ctr"/>
            <a:r>
              <a:rPr lang="en-US" altLang="zh-CN" dirty="0">
                <a:cs typeface="+mn-ea"/>
                <a:sym typeface="+mn-lt"/>
              </a:rPr>
              <a:t>Enter a textual description related to the title</a:t>
            </a:r>
            <a:endParaRPr lang="zh-CN" altLang="en-US" dirty="0">
              <a:cs typeface="+mn-ea"/>
              <a:sym typeface="+mn-lt"/>
            </a:endParaRPr>
          </a:p>
        </p:txBody>
      </p:sp>
      <p:sp>
        <p:nvSpPr>
          <p:cNvPr id="20" name="矩形 19"/>
          <p:cNvSpPr/>
          <p:nvPr/>
        </p:nvSpPr>
        <p:spPr>
          <a:xfrm>
            <a:off x="7681141" y="5034871"/>
            <a:ext cx="651353" cy="209500"/>
          </a:xfrm>
          <a:prstGeom prst="rect">
            <a:avLst/>
          </a:prstGeom>
          <a:solidFill>
            <a:srgbClr val="5449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矩形 20"/>
          <p:cNvSpPr/>
          <p:nvPr/>
        </p:nvSpPr>
        <p:spPr>
          <a:xfrm>
            <a:off x="4073063" y="5048470"/>
            <a:ext cx="651353" cy="209500"/>
          </a:xfrm>
          <a:prstGeom prst="rect">
            <a:avLst/>
          </a:prstGeom>
          <a:solidFill>
            <a:srgbClr val="5449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işḻîḍè"/>
          <p:cNvSpPr/>
          <p:nvPr/>
        </p:nvSpPr>
        <p:spPr>
          <a:xfrm rot="2085036" flipV="1">
            <a:off x="10883578" y="5859832"/>
            <a:ext cx="829207" cy="828000"/>
          </a:xfrm>
          <a:prstGeom prst="ellipse">
            <a:avLst/>
          </a:prstGeom>
          <a:gradFill>
            <a:gsLst>
              <a:gs pos="100000">
                <a:srgbClr val="5449A5"/>
              </a:gs>
              <a:gs pos="0">
                <a:srgbClr val="5156F0">
                  <a:alpha val="0"/>
                </a:srgbClr>
              </a:gs>
            </a:gsLst>
            <a:lin ang="5400000" scaled="1"/>
          </a:gradFill>
          <a:ln w="12700" cap="flat" cmpd="sng" algn="ctr">
            <a:noFill/>
            <a:prstDash val="solid"/>
            <a:miter lim="800000"/>
          </a:ln>
          <a:effectLst/>
        </p:spPr>
        <p:txBody>
          <a:bodyPr wrap="square" rtlCol="0" anchor="ctr">
            <a:noAutofit/>
          </a:bodyPr>
          <a:lstStyle/>
          <a:p>
            <a:pPr algn="ctr"/>
            <a:endParaRPr lang="zh-CN" altLang="en-US" kern="0" dirty="0">
              <a:solidFill>
                <a:srgbClr val="FFFFFF"/>
              </a:solidFill>
              <a:cs typeface="+mn-ea"/>
              <a:sym typeface="+mn-lt"/>
            </a:endParaRPr>
          </a:p>
        </p:txBody>
      </p:sp>
      <p:sp>
        <p:nvSpPr>
          <p:cNvPr id="24" name="ïślíḍê"/>
          <p:cNvSpPr/>
          <p:nvPr/>
        </p:nvSpPr>
        <p:spPr>
          <a:xfrm flipH="1">
            <a:off x="0" y="0"/>
            <a:ext cx="1377496" cy="1205022"/>
          </a:xfrm>
          <a:custGeom>
            <a:avLst/>
            <a:gdLst>
              <a:gd name="connsiteX0" fmla="*/ 118214 w 1380218"/>
              <a:gd name="connsiteY0" fmla="*/ 0 h 1205022"/>
              <a:gd name="connsiteX1" fmla="*/ 1380218 w 1380218"/>
              <a:gd name="connsiteY1" fmla="*/ 0 h 1205022"/>
              <a:gd name="connsiteX2" fmla="*/ 1380218 w 1380218"/>
              <a:gd name="connsiteY2" fmla="*/ 941189 h 1205022"/>
              <a:gd name="connsiteX3" fmla="*/ 1354243 w 1380218"/>
              <a:gd name="connsiteY3" fmla="*/ 972671 h 1205022"/>
              <a:gd name="connsiteX4" fmla="*/ 793297 w 1380218"/>
              <a:gd name="connsiteY4" fmla="*/ 1205022 h 1205022"/>
              <a:gd name="connsiteX5" fmla="*/ 0 w 1380218"/>
              <a:gd name="connsiteY5" fmla="*/ 411725 h 1205022"/>
              <a:gd name="connsiteX6" fmla="*/ 62341 w 1380218"/>
              <a:gd name="connsiteY6" fmla="*/ 102938 h 1205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0218" h="1205022">
                <a:moveTo>
                  <a:pt x="118214" y="0"/>
                </a:moveTo>
                <a:lnTo>
                  <a:pt x="1380218" y="0"/>
                </a:lnTo>
                <a:lnTo>
                  <a:pt x="1380218" y="941189"/>
                </a:lnTo>
                <a:lnTo>
                  <a:pt x="1354243" y="972671"/>
                </a:lnTo>
                <a:cubicBezTo>
                  <a:pt x="1210684" y="1116229"/>
                  <a:pt x="1012360" y="1205022"/>
                  <a:pt x="793297" y="1205022"/>
                </a:cubicBezTo>
                <a:cubicBezTo>
                  <a:pt x="355171" y="1205022"/>
                  <a:pt x="0" y="849851"/>
                  <a:pt x="0" y="411725"/>
                </a:cubicBezTo>
                <a:cubicBezTo>
                  <a:pt x="0" y="302194"/>
                  <a:pt x="22198" y="197847"/>
                  <a:pt x="62341" y="102938"/>
                </a:cubicBezTo>
                <a:close/>
              </a:path>
            </a:pathLst>
          </a:custGeom>
          <a:gradFill>
            <a:gsLst>
              <a:gs pos="100000">
                <a:srgbClr val="5449A5"/>
              </a:gs>
              <a:gs pos="0">
                <a:srgbClr val="5156F0">
                  <a:alpha val="0"/>
                </a:srgbClr>
              </a:gs>
            </a:gsLst>
            <a:lin ang="5400000" scaled="1"/>
          </a:gradFill>
          <a:ln w="12700" cap="flat" cmpd="sng" algn="ctr">
            <a:noFill/>
            <a:prstDash val="solid"/>
            <a:miter lim="800000"/>
          </a:ln>
          <a:effectLst/>
        </p:spPr>
        <p:txBody>
          <a:bodyPr wrap="square" rtlCol="0" anchor="ctr">
            <a:noAutofit/>
          </a:bodyPr>
          <a:lstStyle/>
          <a:p>
            <a:pPr algn="ctr"/>
            <a:endParaRPr lang="zh-CN" altLang="en-US" kern="0">
              <a:solidFill>
                <a:srgbClr val="FFFFFF"/>
              </a:solidFill>
              <a:cs typeface="+mn-ea"/>
              <a:sym typeface="+mn-lt"/>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slow" p14:dur="1400" advTm="3000">
        <p14:doors dir="vert"/>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right)">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down)">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wipe(left)">
                                      <p:cBhvr>
                                        <p:cTn id="17" dur="500"/>
                                        <p:tgtEl>
                                          <p:spTgt spid="23"/>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1000"/>
                                        <p:tgtEl>
                                          <p:spTgt spid="15"/>
                                        </p:tgtEl>
                                      </p:cBhvr>
                                    </p:animEffect>
                                    <p:anim calcmode="lin" valueType="num">
                                      <p:cBhvr>
                                        <p:cTn id="23" dur="1000" fill="hold"/>
                                        <p:tgtEl>
                                          <p:spTgt spid="15"/>
                                        </p:tgtEl>
                                        <p:attrNameLst>
                                          <p:attrName>ppt_x</p:attrName>
                                        </p:attrNameLst>
                                      </p:cBhvr>
                                      <p:tavLst>
                                        <p:tav tm="0">
                                          <p:val>
                                            <p:strVal val="#ppt_x"/>
                                          </p:val>
                                        </p:tav>
                                        <p:tav tm="100000">
                                          <p:val>
                                            <p:strVal val="#ppt_x"/>
                                          </p:val>
                                        </p:tav>
                                      </p:tavLst>
                                    </p:anim>
                                    <p:anim calcmode="lin" valueType="num">
                                      <p:cBhvr>
                                        <p:cTn id="24"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37" fill="hold" grpId="0" nodeType="click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barn(outVertical)">
                                      <p:cBhvr>
                                        <p:cTn id="36" dur="500"/>
                                        <p:tgtEl>
                                          <p:spTgt spid="17"/>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grpId="0" nodeType="click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wipe(down)">
                                      <p:cBhvr>
                                        <p:cTn id="41" dur="500"/>
                                        <p:tgtEl>
                                          <p:spTgt spid="18"/>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wipe(down)">
                                      <p:cBhvr>
                                        <p:cTn id="44" dur="500"/>
                                        <p:tgtEl>
                                          <p:spTgt spid="19"/>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down)">
                                      <p:cBhvr>
                                        <p:cTn id="47" dur="500"/>
                                        <p:tgtEl>
                                          <p:spTgt spid="20"/>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wipe(down)">
                                      <p:cBhvr>
                                        <p:cTn id="50" dur="500"/>
                                        <p:tgtEl>
                                          <p:spTgt spid="21"/>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1" fill="hold" grpId="0" nodeType="click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wipe(up)">
                                      <p:cBhvr>
                                        <p:cTn id="5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p:bldP spid="16" grpId="0"/>
      <p:bldP spid="17" grpId="0"/>
      <p:bldP spid="18" grpId="0"/>
      <p:bldP spid="19" grpId="0"/>
      <p:bldP spid="20" grpId="0" animBg="1"/>
      <p:bldP spid="21" grpId="0" animBg="1"/>
      <p:bldP spid="23" grpId="0" animBg="1"/>
      <p:bldP spid="2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图片占位符 33"/>
          <p:cNvPicPr>
            <a:picLocks noGrp="1" noChangeAspect="1"/>
          </p:cNvPicPr>
          <p:nvPr/>
        </p:nvPicPr>
        <p:blipFill>
          <a:blip r:embed="rId1" cstate="screen"/>
          <a:srcRect/>
          <a:stretch>
            <a:fillRect/>
          </a:stretch>
        </p:blipFill>
        <p:spPr>
          <a:xfrm>
            <a:off x="1289082" y="1563757"/>
            <a:ext cx="2360424" cy="2360422"/>
          </a:xfrm>
          <a:prstGeom prst="ellipse">
            <a:avLst/>
          </a:prstGeom>
          <a:ln>
            <a:solidFill>
              <a:schemeClr val="bg1">
                <a:lumMod val="75000"/>
              </a:schemeClr>
            </a:solidFill>
          </a:ln>
        </p:spPr>
      </p:pic>
      <p:pic>
        <p:nvPicPr>
          <p:cNvPr id="36" name="图片占位符 35"/>
          <p:cNvPicPr>
            <a:picLocks noGrp="1" noChangeAspect="1"/>
          </p:cNvPicPr>
          <p:nvPr/>
        </p:nvPicPr>
        <p:blipFill>
          <a:blip r:embed="rId2" cstate="screen"/>
          <a:srcRect/>
          <a:stretch>
            <a:fillRect/>
          </a:stretch>
        </p:blipFill>
        <p:spPr>
          <a:xfrm>
            <a:off x="4915794" y="1563761"/>
            <a:ext cx="2360424" cy="2360422"/>
          </a:xfrm>
          <a:prstGeom prst="ellipse">
            <a:avLst/>
          </a:prstGeom>
          <a:ln>
            <a:solidFill>
              <a:schemeClr val="bg1">
                <a:lumMod val="75000"/>
              </a:schemeClr>
            </a:solidFill>
          </a:ln>
        </p:spPr>
      </p:pic>
      <p:pic>
        <p:nvPicPr>
          <p:cNvPr id="37" name="图片占位符 37"/>
          <p:cNvPicPr>
            <a:picLocks noGrp="1" noChangeAspect="1"/>
          </p:cNvPicPr>
          <p:nvPr/>
        </p:nvPicPr>
        <p:blipFill>
          <a:blip r:embed="rId3" cstate="screen"/>
          <a:srcRect/>
          <a:stretch>
            <a:fillRect/>
          </a:stretch>
        </p:blipFill>
        <p:spPr>
          <a:xfrm>
            <a:off x="8542502" y="1563761"/>
            <a:ext cx="2360424" cy="2360422"/>
          </a:xfrm>
          <a:prstGeom prst="ellipse">
            <a:avLst/>
          </a:prstGeom>
          <a:ln>
            <a:solidFill>
              <a:schemeClr val="bg1">
                <a:lumMod val="75000"/>
              </a:schemeClr>
            </a:solidFill>
          </a:ln>
        </p:spPr>
      </p:pic>
      <p:grpSp>
        <p:nvGrpSpPr>
          <p:cNvPr id="38" name="组合 37"/>
          <p:cNvGrpSpPr/>
          <p:nvPr/>
        </p:nvGrpSpPr>
        <p:grpSpPr>
          <a:xfrm>
            <a:off x="851483" y="3591531"/>
            <a:ext cx="3232574" cy="2141423"/>
            <a:chOff x="851483" y="3591531"/>
            <a:chExt cx="3232574" cy="2141423"/>
          </a:xfrm>
        </p:grpSpPr>
        <p:sp>
          <p:nvSpPr>
            <p:cNvPr id="39" name="椭圆 38"/>
            <p:cNvSpPr/>
            <p:nvPr/>
          </p:nvSpPr>
          <p:spPr>
            <a:xfrm>
              <a:off x="2086770" y="3591531"/>
              <a:ext cx="762000" cy="762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0" name="组合 39"/>
            <p:cNvGrpSpPr/>
            <p:nvPr/>
          </p:nvGrpSpPr>
          <p:grpSpPr>
            <a:xfrm>
              <a:off x="851483" y="4770932"/>
              <a:ext cx="3232574" cy="962022"/>
              <a:chOff x="6302885" y="1678126"/>
              <a:chExt cx="3232574" cy="962022"/>
            </a:xfrm>
          </p:grpSpPr>
          <p:sp>
            <p:nvSpPr>
              <p:cNvPr id="42" name="矩形 41"/>
              <p:cNvSpPr/>
              <p:nvPr/>
            </p:nvSpPr>
            <p:spPr>
              <a:xfrm>
                <a:off x="6302885" y="2030750"/>
                <a:ext cx="3232574"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75000"/>
                        <a:lumOff val="25000"/>
                      </a:schemeClr>
                    </a:solidFill>
                    <a:cs typeface="+mn-ea"/>
                    <a:sym typeface="+mn-lt"/>
                  </a:rPr>
                  <a:t>请替换文字内容复制你的内容到此请替换文字内容复制你的内容到此</a:t>
                </a:r>
                <a:endParaRPr lang="zh-CN" altLang="en-US" sz="1400" dirty="0">
                  <a:solidFill>
                    <a:schemeClr val="tx1">
                      <a:lumMod val="75000"/>
                      <a:lumOff val="25000"/>
                    </a:schemeClr>
                  </a:solidFill>
                  <a:cs typeface="+mn-ea"/>
                  <a:sym typeface="+mn-lt"/>
                </a:endParaRPr>
              </a:p>
            </p:txBody>
          </p:sp>
          <p:sp>
            <p:nvSpPr>
              <p:cNvPr id="43" name="矩形 42"/>
              <p:cNvSpPr/>
              <p:nvPr/>
            </p:nvSpPr>
            <p:spPr>
              <a:xfrm>
                <a:off x="6798185" y="1678126"/>
                <a:ext cx="2241974" cy="41088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cs typeface="+mn-ea"/>
                    <a:sym typeface="+mn-lt"/>
                  </a:rPr>
                  <a:t>添加标题</a:t>
                </a:r>
                <a:endParaRPr lang="zh-CN" altLang="en-US" b="1" dirty="0">
                  <a:solidFill>
                    <a:schemeClr val="tx1">
                      <a:lumMod val="75000"/>
                      <a:lumOff val="25000"/>
                    </a:schemeClr>
                  </a:solidFill>
                  <a:cs typeface="+mn-ea"/>
                  <a:sym typeface="+mn-lt"/>
                </a:endParaRPr>
              </a:p>
            </p:txBody>
          </p:sp>
        </p:grpSp>
        <p:sp>
          <p:nvSpPr>
            <p:cNvPr id="41" name="椭圆 41"/>
            <p:cNvSpPr/>
            <p:nvPr/>
          </p:nvSpPr>
          <p:spPr>
            <a:xfrm>
              <a:off x="2289532" y="3747901"/>
              <a:ext cx="355206" cy="449260"/>
            </a:xfrm>
            <a:custGeom>
              <a:avLst/>
              <a:gdLst>
                <a:gd name="connsiteX0" fmla="*/ 126399 w 261072"/>
                <a:gd name="connsiteY0" fmla="*/ 143933 h 330200"/>
                <a:gd name="connsiteX1" fmla="*/ 114493 w 261072"/>
                <a:gd name="connsiteY1" fmla="*/ 165100 h 330200"/>
                <a:gd name="connsiteX2" fmla="*/ 135660 w 261072"/>
                <a:gd name="connsiteY2" fmla="*/ 179652 h 330200"/>
                <a:gd name="connsiteX3" fmla="*/ 148889 w 261072"/>
                <a:gd name="connsiteY3" fmla="*/ 157162 h 330200"/>
                <a:gd name="connsiteX4" fmla="*/ 126399 w 261072"/>
                <a:gd name="connsiteY4" fmla="*/ 143933 h 330200"/>
                <a:gd name="connsiteX5" fmla="*/ 62158 w 261072"/>
                <a:gd name="connsiteY5" fmla="*/ 142587 h 330200"/>
                <a:gd name="connsiteX6" fmla="*/ 59301 w 261072"/>
                <a:gd name="connsiteY6" fmla="*/ 149803 h 330200"/>
                <a:gd name="connsiteX7" fmla="*/ 67873 w 261072"/>
                <a:gd name="connsiteY7" fmla="*/ 154132 h 330200"/>
                <a:gd name="connsiteX8" fmla="*/ 70731 w 261072"/>
                <a:gd name="connsiteY8" fmla="*/ 145473 h 330200"/>
                <a:gd name="connsiteX9" fmla="*/ 62158 w 261072"/>
                <a:gd name="connsiteY9" fmla="*/ 142587 h 330200"/>
                <a:gd name="connsiteX10" fmla="*/ 60253 w 261072"/>
                <a:gd name="connsiteY10" fmla="*/ 111601 h 330200"/>
                <a:gd name="connsiteX11" fmla="*/ 50887 w 261072"/>
                <a:gd name="connsiteY11" fmla="*/ 112077 h 330200"/>
                <a:gd name="connsiteX12" fmla="*/ 41997 w 261072"/>
                <a:gd name="connsiteY12" fmla="*/ 118427 h 330200"/>
                <a:gd name="connsiteX13" fmla="*/ 47077 w 261072"/>
                <a:gd name="connsiteY13" fmla="*/ 124777 h 330200"/>
                <a:gd name="connsiteX14" fmla="*/ 52157 w 261072"/>
                <a:gd name="connsiteY14" fmla="*/ 119697 h 330200"/>
                <a:gd name="connsiteX15" fmla="*/ 57237 w 261072"/>
                <a:gd name="connsiteY15" fmla="*/ 122237 h 330200"/>
                <a:gd name="connsiteX16" fmla="*/ 57237 w 261072"/>
                <a:gd name="connsiteY16" fmla="*/ 128587 h 330200"/>
                <a:gd name="connsiteX17" fmla="*/ 57237 w 261072"/>
                <a:gd name="connsiteY17" fmla="*/ 140017 h 330200"/>
                <a:gd name="connsiteX18" fmla="*/ 58507 w 261072"/>
                <a:gd name="connsiteY18" fmla="*/ 141287 h 330200"/>
                <a:gd name="connsiteX19" fmla="*/ 66127 w 261072"/>
                <a:gd name="connsiteY19" fmla="*/ 137477 h 330200"/>
                <a:gd name="connsiteX20" fmla="*/ 64857 w 261072"/>
                <a:gd name="connsiteY20" fmla="*/ 136207 h 330200"/>
                <a:gd name="connsiteX21" fmla="*/ 64857 w 261072"/>
                <a:gd name="connsiteY21" fmla="*/ 128587 h 330200"/>
                <a:gd name="connsiteX22" fmla="*/ 64857 w 261072"/>
                <a:gd name="connsiteY22" fmla="*/ 115887 h 330200"/>
                <a:gd name="connsiteX23" fmla="*/ 60253 w 261072"/>
                <a:gd name="connsiteY23" fmla="*/ 111601 h 330200"/>
                <a:gd name="connsiteX24" fmla="*/ 182967 w 261072"/>
                <a:gd name="connsiteY24" fmla="*/ 102870 h 330200"/>
                <a:gd name="connsiteX25" fmla="*/ 170584 w 261072"/>
                <a:gd name="connsiteY25" fmla="*/ 109220 h 330200"/>
                <a:gd name="connsiteX26" fmla="*/ 178839 w 261072"/>
                <a:gd name="connsiteY26" fmla="*/ 119380 h 330200"/>
                <a:gd name="connsiteX27" fmla="*/ 189846 w 261072"/>
                <a:gd name="connsiteY27" fmla="*/ 113030 h 330200"/>
                <a:gd name="connsiteX28" fmla="*/ 182967 w 261072"/>
                <a:gd name="connsiteY28" fmla="*/ 102870 h 330200"/>
                <a:gd name="connsiteX29" fmla="*/ 176934 w 261072"/>
                <a:gd name="connsiteY29" fmla="*/ 50542 h 330200"/>
                <a:gd name="connsiteX30" fmla="*/ 178287 w 261072"/>
                <a:gd name="connsiteY30" fmla="*/ 62513 h 330200"/>
                <a:gd name="connsiteX31" fmla="*/ 189105 w 261072"/>
                <a:gd name="connsiteY31" fmla="*/ 62513 h 330200"/>
                <a:gd name="connsiteX32" fmla="*/ 194515 w 261072"/>
                <a:gd name="connsiteY32" fmla="*/ 69163 h 330200"/>
                <a:gd name="connsiteX33" fmla="*/ 186401 w 261072"/>
                <a:gd name="connsiteY33" fmla="*/ 78474 h 330200"/>
                <a:gd name="connsiteX34" fmla="*/ 176934 w 261072"/>
                <a:gd name="connsiteY34" fmla="*/ 93105 h 330200"/>
                <a:gd name="connsiteX35" fmla="*/ 176934 w 261072"/>
                <a:gd name="connsiteY35" fmla="*/ 95765 h 330200"/>
                <a:gd name="connsiteX36" fmla="*/ 190458 w 261072"/>
                <a:gd name="connsiteY36" fmla="*/ 98425 h 330200"/>
                <a:gd name="connsiteX37" fmla="*/ 190458 w 261072"/>
                <a:gd name="connsiteY37" fmla="*/ 97095 h 330200"/>
                <a:gd name="connsiteX38" fmla="*/ 198572 w 261072"/>
                <a:gd name="connsiteY38" fmla="*/ 85124 h 330200"/>
                <a:gd name="connsiteX39" fmla="*/ 210743 w 261072"/>
                <a:gd name="connsiteY39" fmla="*/ 70494 h 330200"/>
                <a:gd name="connsiteX40" fmla="*/ 194515 w 261072"/>
                <a:gd name="connsiteY40" fmla="*/ 50542 h 330200"/>
                <a:gd name="connsiteX41" fmla="*/ 176934 w 261072"/>
                <a:gd name="connsiteY41" fmla="*/ 50542 h 330200"/>
                <a:gd name="connsiteX42" fmla="*/ 104071 w 261072"/>
                <a:gd name="connsiteY42" fmla="*/ 44936 h 330200"/>
                <a:gd name="connsiteX43" fmla="*/ 73747 w 261072"/>
                <a:gd name="connsiteY43" fmla="*/ 60685 h 330200"/>
                <a:gd name="connsiteX44" fmla="*/ 85613 w 261072"/>
                <a:gd name="connsiteY44" fmla="*/ 80370 h 330200"/>
                <a:gd name="connsiteX45" fmla="*/ 102752 w 261072"/>
                <a:gd name="connsiteY45" fmla="*/ 69871 h 330200"/>
                <a:gd name="connsiteX46" fmla="*/ 119892 w 261072"/>
                <a:gd name="connsiteY46" fmla="*/ 77745 h 330200"/>
                <a:gd name="connsiteX47" fmla="*/ 113300 w 261072"/>
                <a:gd name="connsiteY47" fmla="*/ 101367 h 330200"/>
                <a:gd name="connsiteX48" fmla="*/ 109345 w 261072"/>
                <a:gd name="connsiteY48" fmla="*/ 134175 h 330200"/>
                <a:gd name="connsiteX49" fmla="*/ 110663 w 261072"/>
                <a:gd name="connsiteY49" fmla="*/ 138112 h 330200"/>
                <a:gd name="connsiteX50" fmla="*/ 137032 w 261072"/>
                <a:gd name="connsiteY50" fmla="*/ 132863 h 330200"/>
                <a:gd name="connsiteX51" fmla="*/ 135713 w 261072"/>
                <a:gd name="connsiteY51" fmla="*/ 128926 h 330200"/>
                <a:gd name="connsiteX52" fmla="*/ 139669 w 261072"/>
                <a:gd name="connsiteY52" fmla="*/ 102679 h 330200"/>
                <a:gd name="connsiteX53" fmla="*/ 148898 w 261072"/>
                <a:gd name="connsiteY53" fmla="*/ 65934 h 330200"/>
                <a:gd name="connsiteX54" fmla="*/ 104071 w 261072"/>
                <a:gd name="connsiteY54" fmla="*/ 44936 h 330200"/>
                <a:gd name="connsiteX55" fmla="*/ 134819 w 261072"/>
                <a:gd name="connsiteY55" fmla="*/ 0 h 330200"/>
                <a:gd name="connsiteX56" fmla="*/ 221618 w 261072"/>
                <a:gd name="connsiteY56" fmla="*/ 35519 h 330200"/>
                <a:gd name="connsiteX57" fmla="*/ 247921 w 261072"/>
                <a:gd name="connsiteY57" fmla="*/ 113137 h 330200"/>
                <a:gd name="connsiteX58" fmla="*/ 243975 w 261072"/>
                <a:gd name="connsiteY58" fmla="*/ 144709 h 330200"/>
                <a:gd name="connsiteX59" fmla="*/ 261072 w 261072"/>
                <a:gd name="connsiteY59" fmla="*/ 180229 h 330200"/>
                <a:gd name="connsiteX60" fmla="*/ 246606 w 261072"/>
                <a:gd name="connsiteY60" fmla="*/ 190753 h 330200"/>
                <a:gd name="connsiteX61" fmla="*/ 243975 w 261072"/>
                <a:gd name="connsiteY61" fmla="*/ 198646 h 330200"/>
                <a:gd name="connsiteX62" fmla="*/ 243975 w 261072"/>
                <a:gd name="connsiteY62" fmla="*/ 210486 h 330200"/>
                <a:gd name="connsiteX63" fmla="*/ 237400 w 261072"/>
                <a:gd name="connsiteY63" fmla="*/ 215748 h 330200"/>
                <a:gd name="connsiteX64" fmla="*/ 237400 w 261072"/>
                <a:gd name="connsiteY64" fmla="*/ 219695 h 330200"/>
                <a:gd name="connsiteX65" fmla="*/ 236085 w 261072"/>
                <a:gd name="connsiteY65" fmla="*/ 230219 h 330200"/>
                <a:gd name="connsiteX66" fmla="*/ 232139 w 261072"/>
                <a:gd name="connsiteY66" fmla="*/ 244690 h 330200"/>
                <a:gd name="connsiteX67" fmla="*/ 229509 w 261072"/>
                <a:gd name="connsiteY67" fmla="*/ 263108 h 330200"/>
                <a:gd name="connsiteX68" fmla="*/ 196631 w 261072"/>
                <a:gd name="connsiteY68" fmla="*/ 267054 h 330200"/>
                <a:gd name="connsiteX69" fmla="*/ 161121 w 261072"/>
                <a:gd name="connsiteY69" fmla="*/ 273632 h 330200"/>
                <a:gd name="connsiteX70" fmla="*/ 136134 w 261072"/>
                <a:gd name="connsiteY70" fmla="*/ 330200 h 330200"/>
                <a:gd name="connsiteX71" fmla="*/ 45389 w 261072"/>
                <a:gd name="connsiteY71" fmla="*/ 246006 h 330200"/>
                <a:gd name="connsiteX72" fmla="*/ 32238 w 261072"/>
                <a:gd name="connsiteY72" fmla="*/ 184176 h 330200"/>
                <a:gd name="connsiteX73" fmla="*/ 675 w 261072"/>
                <a:gd name="connsiteY73" fmla="*/ 121030 h 330200"/>
                <a:gd name="connsiteX74" fmla="*/ 30923 w 261072"/>
                <a:gd name="connsiteY74" fmla="*/ 40781 h 330200"/>
                <a:gd name="connsiteX75" fmla="*/ 134819 w 261072"/>
                <a:gd name="connsiteY75"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261072" h="330200">
                  <a:moveTo>
                    <a:pt x="126399" y="143933"/>
                  </a:moveTo>
                  <a:cubicBezTo>
                    <a:pt x="117138" y="146579"/>
                    <a:pt x="111847" y="155840"/>
                    <a:pt x="114493" y="165100"/>
                  </a:cubicBezTo>
                  <a:cubicBezTo>
                    <a:pt x="115816" y="175684"/>
                    <a:pt x="125076" y="180975"/>
                    <a:pt x="135660" y="179652"/>
                  </a:cubicBezTo>
                  <a:cubicBezTo>
                    <a:pt x="146243" y="177006"/>
                    <a:pt x="151535" y="167746"/>
                    <a:pt x="148889" y="157162"/>
                  </a:cubicBezTo>
                  <a:cubicBezTo>
                    <a:pt x="146243" y="146579"/>
                    <a:pt x="136982" y="141287"/>
                    <a:pt x="126399" y="143933"/>
                  </a:cubicBezTo>
                  <a:close/>
                  <a:moveTo>
                    <a:pt x="62158" y="142587"/>
                  </a:moveTo>
                  <a:cubicBezTo>
                    <a:pt x="59301" y="144030"/>
                    <a:pt x="57872" y="146916"/>
                    <a:pt x="59301" y="149803"/>
                  </a:cubicBezTo>
                  <a:cubicBezTo>
                    <a:pt x="60729" y="154132"/>
                    <a:pt x="65016" y="155575"/>
                    <a:pt x="67873" y="154132"/>
                  </a:cubicBezTo>
                  <a:cubicBezTo>
                    <a:pt x="70731" y="152689"/>
                    <a:pt x="72160" y="148359"/>
                    <a:pt x="70731" y="145473"/>
                  </a:cubicBezTo>
                  <a:cubicBezTo>
                    <a:pt x="69302" y="141143"/>
                    <a:pt x="66445" y="139700"/>
                    <a:pt x="62158" y="142587"/>
                  </a:cubicBezTo>
                  <a:close/>
                  <a:moveTo>
                    <a:pt x="60253" y="111601"/>
                  </a:moveTo>
                  <a:cubicBezTo>
                    <a:pt x="57872" y="110807"/>
                    <a:pt x="54697" y="110807"/>
                    <a:pt x="50887" y="112077"/>
                  </a:cubicBezTo>
                  <a:cubicBezTo>
                    <a:pt x="47077" y="114617"/>
                    <a:pt x="43267" y="117157"/>
                    <a:pt x="41997" y="118427"/>
                  </a:cubicBezTo>
                  <a:cubicBezTo>
                    <a:pt x="41997" y="118427"/>
                    <a:pt x="41997" y="118427"/>
                    <a:pt x="47077" y="124777"/>
                  </a:cubicBezTo>
                  <a:cubicBezTo>
                    <a:pt x="48347" y="122237"/>
                    <a:pt x="49617" y="120967"/>
                    <a:pt x="52157" y="119697"/>
                  </a:cubicBezTo>
                  <a:cubicBezTo>
                    <a:pt x="54697" y="118427"/>
                    <a:pt x="55967" y="119697"/>
                    <a:pt x="57237" y="122237"/>
                  </a:cubicBezTo>
                  <a:cubicBezTo>
                    <a:pt x="58507" y="123507"/>
                    <a:pt x="57237" y="126047"/>
                    <a:pt x="57237" y="128587"/>
                  </a:cubicBezTo>
                  <a:cubicBezTo>
                    <a:pt x="55967" y="133667"/>
                    <a:pt x="55967" y="136207"/>
                    <a:pt x="57237" y="140017"/>
                  </a:cubicBezTo>
                  <a:lnTo>
                    <a:pt x="58507" y="141287"/>
                  </a:lnTo>
                  <a:cubicBezTo>
                    <a:pt x="58507" y="141287"/>
                    <a:pt x="58507" y="141287"/>
                    <a:pt x="66127" y="137477"/>
                  </a:cubicBezTo>
                  <a:cubicBezTo>
                    <a:pt x="66127" y="137477"/>
                    <a:pt x="66127" y="137477"/>
                    <a:pt x="64857" y="136207"/>
                  </a:cubicBezTo>
                  <a:cubicBezTo>
                    <a:pt x="63587" y="133667"/>
                    <a:pt x="63587" y="131127"/>
                    <a:pt x="64857" y="128587"/>
                  </a:cubicBezTo>
                  <a:cubicBezTo>
                    <a:pt x="66127" y="124777"/>
                    <a:pt x="67397" y="120967"/>
                    <a:pt x="64857" y="115887"/>
                  </a:cubicBezTo>
                  <a:cubicBezTo>
                    <a:pt x="64222" y="113982"/>
                    <a:pt x="62634" y="112395"/>
                    <a:pt x="60253" y="111601"/>
                  </a:cubicBezTo>
                  <a:close/>
                  <a:moveTo>
                    <a:pt x="182967" y="102870"/>
                  </a:moveTo>
                  <a:cubicBezTo>
                    <a:pt x="177464" y="101600"/>
                    <a:pt x="171960" y="104140"/>
                    <a:pt x="170584" y="109220"/>
                  </a:cubicBezTo>
                  <a:cubicBezTo>
                    <a:pt x="170584" y="114300"/>
                    <a:pt x="173335" y="118110"/>
                    <a:pt x="178839" y="119380"/>
                  </a:cubicBezTo>
                  <a:cubicBezTo>
                    <a:pt x="184343" y="120650"/>
                    <a:pt x="188471" y="118110"/>
                    <a:pt x="189846" y="113030"/>
                  </a:cubicBezTo>
                  <a:cubicBezTo>
                    <a:pt x="191222" y="107950"/>
                    <a:pt x="188471" y="102870"/>
                    <a:pt x="182967" y="102870"/>
                  </a:cubicBezTo>
                  <a:close/>
                  <a:moveTo>
                    <a:pt x="176934" y="50542"/>
                  </a:moveTo>
                  <a:cubicBezTo>
                    <a:pt x="176934" y="50542"/>
                    <a:pt x="176934" y="50542"/>
                    <a:pt x="178287" y="62513"/>
                  </a:cubicBezTo>
                  <a:cubicBezTo>
                    <a:pt x="180991" y="61183"/>
                    <a:pt x="185048" y="61183"/>
                    <a:pt x="189105" y="62513"/>
                  </a:cubicBezTo>
                  <a:cubicBezTo>
                    <a:pt x="194515" y="63843"/>
                    <a:pt x="195867" y="66503"/>
                    <a:pt x="194515" y="69163"/>
                  </a:cubicBezTo>
                  <a:cubicBezTo>
                    <a:pt x="194515" y="73154"/>
                    <a:pt x="190458" y="75814"/>
                    <a:pt x="186401" y="78474"/>
                  </a:cubicBezTo>
                  <a:cubicBezTo>
                    <a:pt x="180991" y="83794"/>
                    <a:pt x="178287" y="87785"/>
                    <a:pt x="176934" y="93105"/>
                  </a:cubicBezTo>
                  <a:cubicBezTo>
                    <a:pt x="176934" y="93105"/>
                    <a:pt x="176934" y="93105"/>
                    <a:pt x="176934" y="95765"/>
                  </a:cubicBezTo>
                  <a:cubicBezTo>
                    <a:pt x="176934" y="95765"/>
                    <a:pt x="176934" y="95765"/>
                    <a:pt x="190458" y="98425"/>
                  </a:cubicBezTo>
                  <a:cubicBezTo>
                    <a:pt x="190458" y="98425"/>
                    <a:pt x="190458" y="98425"/>
                    <a:pt x="190458" y="97095"/>
                  </a:cubicBezTo>
                  <a:cubicBezTo>
                    <a:pt x="191810" y="91775"/>
                    <a:pt x="193162" y="89115"/>
                    <a:pt x="198572" y="85124"/>
                  </a:cubicBezTo>
                  <a:cubicBezTo>
                    <a:pt x="203981" y="82464"/>
                    <a:pt x="209390" y="78474"/>
                    <a:pt x="210743" y="70494"/>
                  </a:cubicBezTo>
                  <a:cubicBezTo>
                    <a:pt x="213447" y="62513"/>
                    <a:pt x="208038" y="53202"/>
                    <a:pt x="194515" y="50542"/>
                  </a:cubicBezTo>
                  <a:cubicBezTo>
                    <a:pt x="187753" y="49212"/>
                    <a:pt x="180991" y="50542"/>
                    <a:pt x="176934" y="50542"/>
                  </a:cubicBezTo>
                  <a:close/>
                  <a:moveTo>
                    <a:pt x="104071" y="44936"/>
                  </a:moveTo>
                  <a:cubicBezTo>
                    <a:pt x="90886" y="48873"/>
                    <a:pt x="80339" y="55435"/>
                    <a:pt x="73747" y="60685"/>
                  </a:cubicBezTo>
                  <a:cubicBezTo>
                    <a:pt x="73747" y="60685"/>
                    <a:pt x="73747" y="60685"/>
                    <a:pt x="85613" y="80370"/>
                  </a:cubicBezTo>
                  <a:cubicBezTo>
                    <a:pt x="89568" y="76433"/>
                    <a:pt x="97479" y="71183"/>
                    <a:pt x="102752" y="69871"/>
                  </a:cubicBezTo>
                  <a:cubicBezTo>
                    <a:pt x="113300" y="68559"/>
                    <a:pt x="118574" y="71183"/>
                    <a:pt x="119892" y="77745"/>
                  </a:cubicBezTo>
                  <a:cubicBezTo>
                    <a:pt x="121211" y="84307"/>
                    <a:pt x="118574" y="92181"/>
                    <a:pt x="113300" y="101367"/>
                  </a:cubicBezTo>
                  <a:cubicBezTo>
                    <a:pt x="108026" y="113178"/>
                    <a:pt x="106708" y="123677"/>
                    <a:pt x="109345" y="134175"/>
                  </a:cubicBezTo>
                  <a:cubicBezTo>
                    <a:pt x="109345" y="134175"/>
                    <a:pt x="109345" y="134175"/>
                    <a:pt x="110663" y="138112"/>
                  </a:cubicBezTo>
                  <a:cubicBezTo>
                    <a:pt x="110663" y="138112"/>
                    <a:pt x="110663" y="138112"/>
                    <a:pt x="137032" y="132863"/>
                  </a:cubicBezTo>
                  <a:cubicBezTo>
                    <a:pt x="137032" y="132863"/>
                    <a:pt x="137032" y="132863"/>
                    <a:pt x="135713" y="128926"/>
                  </a:cubicBezTo>
                  <a:cubicBezTo>
                    <a:pt x="134395" y="119740"/>
                    <a:pt x="134395" y="111866"/>
                    <a:pt x="139669" y="102679"/>
                  </a:cubicBezTo>
                  <a:cubicBezTo>
                    <a:pt x="144943" y="92181"/>
                    <a:pt x="151535" y="81682"/>
                    <a:pt x="148898" y="65934"/>
                  </a:cubicBezTo>
                  <a:cubicBezTo>
                    <a:pt x="144943" y="50186"/>
                    <a:pt x="129121" y="39687"/>
                    <a:pt x="104071" y="44936"/>
                  </a:cubicBezTo>
                  <a:close/>
                  <a:moveTo>
                    <a:pt x="134819" y="0"/>
                  </a:moveTo>
                  <a:cubicBezTo>
                    <a:pt x="158491" y="0"/>
                    <a:pt x="194000" y="5262"/>
                    <a:pt x="221618" y="35519"/>
                  </a:cubicBezTo>
                  <a:cubicBezTo>
                    <a:pt x="238715" y="52622"/>
                    <a:pt x="251866" y="74986"/>
                    <a:pt x="247921" y="113137"/>
                  </a:cubicBezTo>
                  <a:cubicBezTo>
                    <a:pt x="246606" y="121030"/>
                    <a:pt x="236085" y="130238"/>
                    <a:pt x="243975" y="144709"/>
                  </a:cubicBezTo>
                  <a:cubicBezTo>
                    <a:pt x="243975" y="144709"/>
                    <a:pt x="261072" y="176282"/>
                    <a:pt x="261072" y="180229"/>
                  </a:cubicBezTo>
                  <a:cubicBezTo>
                    <a:pt x="261072" y="180229"/>
                    <a:pt x="261072" y="189438"/>
                    <a:pt x="246606" y="190753"/>
                  </a:cubicBezTo>
                  <a:cubicBezTo>
                    <a:pt x="246606" y="190753"/>
                    <a:pt x="242660" y="190753"/>
                    <a:pt x="243975" y="198646"/>
                  </a:cubicBezTo>
                  <a:cubicBezTo>
                    <a:pt x="243975" y="198646"/>
                    <a:pt x="243975" y="198646"/>
                    <a:pt x="243975" y="210486"/>
                  </a:cubicBezTo>
                  <a:cubicBezTo>
                    <a:pt x="243975" y="210486"/>
                    <a:pt x="243975" y="213117"/>
                    <a:pt x="237400" y="215748"/>
                  </a:cubicBezTo>
                  <a:cubicBezTo>
                    <a:pt x="237400" y="215748"/>
                    <a:pt x="236085" y="217064"/>
                    <a:pt x="237400" y="219695"/>
                  </a:cubicBezTo>
                  <a:cubicBezTo>
                    <a:pt x="237400" y="219695"/>
                    <a:pt x="241345" y="222326"/>
                    <a:pt x="236085" y="230219"/>
                  </a:cubicBezTo>
                  <a:cubicBezTo>
                    <a:pt x="233454" y="234166"/>
                    <a:pt x="229509" y="236797"/>
                    <a:pt x="232139" y="244690"/>
                  </a:cubicBezTo>
                  <a:cubicBezTo>
                    <a:pt x="232139" y="244690"/>
                    <a:pt x="234769" y="259161"/>
                    <a:pt x="229509" y="263108"/>
                  </a:cubicBezTo>
                  <a:cubicBezTo>
                    <a:pt x="229509" y="263108"/>
                    <a:pt x="222933" y="269685"/>
                    <a:pt x="196631" y="267054"/>
                  </a:cubicBezTo>
                  <a:cubicBezTo>
                    <a:pt x="187425" y="265739"/>
                    <a:pt x="171642" y="261792"/>
                    <a:pt x="161121" y="273632"/>
                  </a:cubicBezTo>
                  <a:cubicBezTo>
                    <a:pt x="161121" y="273632"/>
                    <a:pt x="137449" y="319676"/>
                    <a:pt x="136134" y="330200"/>
                  </a:cubicBezTo>
                  <a:cubicBezTo>
                    <a:pt x="136134" y="330200"/>
                    <a:pt x="95364" y="257846"/>
                    <a:pt x="45389" y="246006"/>
                  </a:cubicBezTo>
                  <a:cubicBezTo>
                    <a:pt x="45389" y="246006"/>
                    <a:pt x="57225" y="219695"/>
                    <a:pt x="32238" y="184176"/>
                  </a:cubicBezTo>
                  <a:cubicBezTo>
                    <a:pt x="32238" y="184176"/>
                    <a:pt x="1990" y="143394"/>
                    <a:pt x="675" y="121030"/>
                  </a:cubicBezTo>
                  <a:cubicBezTo>
                    <a:pt x="675" y="121030"/>
                    <a:pt x="-7216" y="82879"/>
                    <a:pt x="30923" y="40781"/>
                  </a:cubicBezTo>
                  <a:cubicBezTo>
                    <a:pt x="49335" y="19733"/>
                    <a:pt x="74322" y="0"/>
                    <a:pt x="13481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cs typeface="+mn-ea"/>
                <a:sym typeface="+mn-lt"/>
              </a:endParaRPr>
            </a:p>
          </p:txBody>
        </p:sp>
      </p:grpSp>
      <p:grpSp>
        <p:nvGrpSpPr>
          <p:cNvPr id="44" name="组合 43"/>
          <p:cNvGrpSpPr/>
          <p:nvPr/>
        </p:nvGrpSpPr>
        <p:grpSpPr>
          <a:xfrm>
            <a:off x="4479713" y="3591531"/>
            <a:ext cx="3232574" cy="2141423"/>
            <a:chOff x="4479713" y="3591531"/>
            <a:chExt cx="3232574" cy="2141423"/>
          </a:xfrm>
        </p:grpSpPr>
        <p:sp>
          <p:nvSpPr>
            <p:cNvPr id="45" name="椭圆 44"/>
            <p:cNvSpPr/>
            <p:nvPr/>
          </p:nvSpPr>
          <p:spPr>
            <a:xfrm>
              <a:off x="5716525" y="3591531"/>
              <a:ext cx="762000" cy="7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6" name="椭圆 42"/>
            <p:cNvSpPr/>
            <p:nvPr/>
          </p:nvSpPr>
          <p:spPr>
            <a:xfrm>
              <a:off x="5872895" y="3760556"/>
              <a:ext cx="449260" cy="423949"/>
            </a:xfrm>
            <a:custGeom>
              <a:avLst/>
              <a:gdLst>
                <a:gd name="connsiteX0" fmla="*/ 255815 w 338138"/>
                <a:gd name="connsiteY0" fmla="*/ 276225 h 319088"/>
                <a:gd name="connsiteX1" fmla="*/ 267653 w 338138"/>
                <a:gd name="connsiteY1" fmla="*/ 282720 h 319088"/>
                <a:gd name="connsiteX2" fmla="*/ 275546 w 338138"/>
                <a:gd name="connsiteY2" fmla="*/ 282720 h 319088"/>
                <a:gd name="connsiteX3" fmla="*/ 287384 w 338138"/>
                <a:gd name="connsiteY3" fmla="*/ 276225 h 319088"/>
                <a:gd name="connsiteX4" fmla="*/ 290015 w 338138"/>
                <a:gd name="connsiteY4" fmla="*/ 277524 h 319088"/>
                <a:gd name="connsiteX5" fmla="*/ 295276 w 338138"/>
                <a:gd name="connsiteY5" fmla="*/ 284018 h 319088"/>
                <a:gd name="connsiteX6" fmla="*/ 295276 w 338138"/>
                <a:gd name="connsiteY6" fmla="*/ 315191 h 319088"/>
                <a:gd name="connsiteX7" fmla="*/ 271600 w 338138"/>
                <a:gd name="connsiteY7" fmla="*/ 319088 h 319088"/>
                <a:gd name="connsiteX8" fmla="*/ 249238 w 338138"/>
                <a:gd name="connsiteY8" fmla="*/ 315191 h 319088"/>
                <a:gd name="connsiteX9" fmla="*/ 249238 w 338138"/>
                <a:gd name="connsiteY9" fmla="*/ 284018 h 319088"/>
                <a:gd name="connsiteX10" fmla="*/ 253184 w 338138"/>
                <a:gd name="connsiteY10" fmla="*/ 277524 h 319088"/>
                <a:gd name="connsiteX11" fmla="*/ 255815 w 338138"/>
                <a:gd name="connsiteY11" fmla="*/ 276225 h 319088"/>
                <a:gd name="connsiteX12" fmla="*/ 50755 w 338138"/>
                <a:gd name="connsiteY12" fmla="*/ 276225 h 319088"/>
                <a:gd name="connsiteX13" fmla="*/ 62593 w 338138"/>
                <a:gd name="connsiteY13" fmla="*/ 282720 h 319088"/>
                <a:gd name="connsiteX14" fmla="*/ 70486 w 338138"/>
                <a:gd name="connsiteY14" fmla="*/ 282720 h 319088"/>
                <a:gd name="connsiteX15" fmla="*/ 82324 w 338138"/>
                <a:gd name="connsiteY15" fmla="*/ 276225 h 319088"/>
                <a:gd name="connsiteX16" fmla="*/ 84955 w 338138"/>
                <a:gd name="connsiteY16" fmla="*/ 277524 h 319088"/>
                <a:gd name="connsiteX17" fmla="*/ 88901 w 338138"/>
                <a:gd name="connsiteY17" fmla="*/ 284018 h 319088"/>
                <a:gd name="connsiteX18" fmla="*/ 88901 w 338138"/>
                <a:gd name="connsiteY18" fmla="*/ 315191 h 319088"/>
                <a:gd name="connsiteX19" fmla="*/ 66539 w 338138"/>
                <a:gd name="connsiteY19" fmla="*/ 319088 h 319088"/>
                <a:gd name="connsiteX20" fmla="*/ 42863 w 338138"/>
                <a:gd name="connsiteY20" fmla="*/ 315191 h 319088"/>
                <a:gd name="connsiteX21" fmla="*/ 42863 w 338138"/>
                <a:gd name="connsiteY21" fmla="*/ 284018 h 319088"/>
                <a:gd name="connsiteX22" fmla="*/ 48124 w 338138"/>
                <a:gd name="connsiteY22" fmla="*/ 277524 h 319088"/>
                <a:gd name="connsiteX23" fmla="*/ 50755 w 338138"/>
                <a:gd name="connsiteY23" fmla="*/ 276225 h 319088"/>
                <a:gd name="connsiteX24" fmla="*/ 273050 w 338138"/>
                <a:gd name="connsiteY24" fmla="*/ 214313 h 319088"/>
                <a:gd name="connsiteX25" fmla="*/ 282575 w 338138"/>
                <a:gd name="connsiteY25" fmla="*/ 224632 h 319088"/>
                <a:gd name="connsiteX26" fmla="*/ 273050 w 338138"/>
                <a:gd name="connsiteY26" fmla="*/ 234951 h 319088"/>
                <a:gd name="connsiteX27" fmla="*/ 263525 w 338138"/>
                <a:gd name="connsiteY27" fmla="*/ 224632 h 319088"/>
                <a:gd name="connsiteX28" fmla="*/ 273050 w 338138"/>
                <a:gd name="connsiteY28" fmla="*/ 214313 h 319088"/>
                <a:gd name="connsiteX29" fmla="*/ 65882 w 338138"/>
                <a:gd name="connsiteY29" fmla="*/ 214313 h 319088"/>
                <a:gd name="connsiteX30" fmla="*/ 76201 w 338138"/>
                <a:gd name="connsiteY30" fmla="*/ 224632 h 319088"/>
                <a:gd name="connsiteX31" fmla="*/ 65882 w 338138"/>
                <a:gd name="connsiteY31" fmla="*/ 234951 h 319088"/>
                <a:gd name="connsiteX32" fmla="*/ 55563 w 338138"/>
                <a:gd name="connsiteY32" fmla="*/ 224632 h 319088"/>
                <a:gd name="connsiteX33" fmla="*/ 65882 w 338138"/>
                <a:gd name="connsiteY33" fmla="*/ 214313 h 319088"/>
                <a:gd name="connsiteX34" fmla="*/ 272257 w 338138"/>
                <a:gd name="connsiteY34" fmla="*/ 196850 h 319088"/>
                <a:gd name="connsiteX35" fmla="*/ 244475 w 338138"/>
                <a:gd name="connsiteY35" fmla="*/ 224632 h 319088"/>
                <a:gd name="connsiteX36" fmla="*/ 272257 w 338138"/>
                <a:gd name="connsiteY36" fmla="*/ 252414 h 319088"/>
                <a:gd name="connsiteX37" fmla="*/ 300039 w 338138"/>
                <a:gd name="connsiteY37" fmla="*/ 224632 h 319088"/>
                <a:gd name="connsiteX38" fmla="*/ 272257 w 338138"/>
                <a:gd name="connsiteY38" fmla="*/ 196850 h 319088"/>
                <a:gd name="connsiteX39" fmla="*/ 65882 w 338138"/>
                <a:gd name="connsiteY39" fmla="*/ 196850 h 319088"/>
                <a:gd name="connsiteX40" fmla="*/ 38100 w 338138"/>
                <a:gd name="connsiteY40" fmla="*/ 224632 h 319088"/>
                <a:gd name="connsiteX41" fmla="*/ 65882 w 338138"/>
                <a:gd name="connsiteY41" fmla="*/ 252414 h 319088"/>
                <a:gd name="connsiteX42" fmla="*/ 93664 w 338138"/>
                <a:gd name="connsiteY42" fmla="*/ 224632 h 319088"/>
                <a:gd name="connsiteX43" fmla="*/ 65882 w 338138"/>
                <a:gd name="connsiteY43" fmla="*/ 196850 h 319088"/>
                <a:gd name="connsiteX44" fmla="*/ 272257 w 338138"/>
                <a:gd name="connsiteY44" fmla="*/ 187325 h 319088"/>
                <a:gd name="connsiteX45" fmla="*/ 338138 w 338138"/>
                <a:gd name="connsiteY45" fmla="*/ 253322 h 319088"/>
                <a:gd name="connsiteX46" fmla="*/ 313103 w 338138"/>
                <a:gd name="connsiteY46" fmla="*/ 304800 h 319088"/>
                <a:gd name="connsiteX47" fmla="*/ 313103 w 338138"/>
                <a:gd name="connsiteY47" fmla="*/ 283681 h 319088"/>
                <a:gd name="connsiteX48" fmla="*/ 295974 w 338138"/>
                <a:gd name="connsiteY48" fmla="*/ 259922 h 319088"/>
                <a:gd name="connsiteX49" fmla="*/ 290704 w 338138"/>
                <a:gd name="connsiteY49" fmla="*/ 258602 h 319088"/>
                <a:gd name="connsiteX50" fmla="*/ 284115 w 338138"/>
                <a:gd name="connsiteY50" fmla="*/ 258602 h 319088"/>
                <a:gd name="connsiteX51" fmla="*/ 272257 w 338138"/>
                <a:gd name="connsiteY51" fmla="*/ 265202 h 319088"/>
                <a:gd name="connsiteX52" fmla="*/ 260398 w 338138"/>
                <a:gd name="connsiteY52" fmla="*/ 258602 h 319088"/>
                <a:gd name="connsiteX53" fmla="*/ 255128 w 338138"/>
                <a:gd name="connsiteY53" fmla="*/ 258602 h 319088"/>
                <a:gd name="connsiteX54" fmla="*/ 248539 w 338138"/>
                <a:gd name="connsiteY54" fmla="*/ 259922 h 319088"/>
                <a:gd name="connsiteX55" fmla="*/ 232728 w 338138"/>
                <a:gd name="connsiteY55" fmla="*/ 283681 h 319088"/>
                <a:gd name="connsiteX56" fmla="*/ 232728 w 338138"/>
                <a:gd name="connsiteY56" fmla="*/ 304800 h 319088"/>
                <a:gd name="connsiteX57" fmla="*/ 206375 w 338138"/>
                <a:gd name="connsiteY57" fmla="*/ 253322 h 319088"/>
                <a:gd name="connsiteX58" fmla="*/ 272257 w 338138"/>
                <a:gd name="connsiteY58" fmla="*/ 187325 h 319088"/>
                <a:gd name="connsiteX59" fmla="*/ 65881 w 338138"/>
                <a:gd name="connsiteY59" fmla="*/ 187325 h 319088"/>
                <a:gd name="connsiteX60" fmla="*/ 131763 w 338138"/>
                <a:gd name="connsiteY60" fmla="*/ 253322 h 319088"/>
                <a:gd name="connsiteX61" fmla="*/ 105410 w 338138"/>
                <a:gd name="connsiteY61" fmla="*/ 304800 h 319088"/>
                <a:gd name="connsiteX62" fmla="*/ 105410 w 338138"/>
                <a:gd name="connsiteY62" fmla="*/ 283681 h 319088"/>
                <a:gd name="connsiteX63" fmla="*/ 89599 w 338138"/>
                <a:gd name="connsiteY63" fmla="*/ 259922 h 319088"/>
                <a:gd name="connsiteX64" fmla="*/ 83010 w 338138"/>
                <a:gd name="connsiteY64" fmla="*/ 258602 h 319088"/>
                <a:gd name="connsiteX65" fmla="*/ 77740 w 338138"/>
                <a:gd name="connsiteY65" fmla="*/ 258602 h 319088"/>
                <a:gd name="connsiteX66" fmla="*/ 65881 w 338138"/>
                <a:gd name="connsiteY66" fmla="*/ 265202 h 319088"/>
                <a:gd name="connsiteX67" fmla="*/ 54023 w 338138"/>
                <a:gd name="connsiteY67" fmla="*/ 258602 h 319088"/>
                <a:gd name="connsiteX68" fmla="*/ 47434 w 338138"/>
                <a:gd name="connsiteY68" fmla="*/ 258602 h 319088"/>
                <a:gd name="connsiteX69" fmla="*/ 42164 w 338138"/>
                <a:gd name="connsiteY69" fmla="*/ 259922 h 319088"/>
                <a:gd name="connsiteX70" fmla="*/ 25035 w 338138"/>
                <a:gd name="connsiteY70" fmla="*/ 283681 h 319088"/>
                <a:gd name="connsiteX71" fmla="*/ 25035 w 338138"/>
                <a:gd name="connsiteY71" fmla="*/ 304800 h 319088"/>
                <a:gd name="connsiteX72" fmla="*/ 0 w 338138"/>
                <a:gd name="connsiteY72" fmla="*/ 253322 h 319088"/>
                <a:gd name="connsiteX73" fmla="*/ 65881 w 338138"/>
                <a:gd name="connsiteY73" fmla="*/ 187325 h 319088"/>
                <a:gd name="connsiteX74" fmla="*/ 159754 w 338138"/>
                <a:gd name="connsiteY74" fmla="*/ 149225 h 319088"/>
                <a:gd name="connsiteX75" fmla="*/ 169069 w 338138"/>
                <a:gd name="connsiteY75" fmla="*/ 149225 h 319088"/>
                <a:gd name="connsiteX76" fmla="*/ 178384 w 338138"/>
                <a:gd name="connsiteY76" fmla="*/ 149225 h 319088"/>
                <a:gd name="connsiteX77" fmla="*/ 178384 w 338138"/>
                <a:gd name="connsiteY77" fmla="*/ 175331 h 319088"/>
                <a:gd name="connsiteX78" fmla="*/ 214313 w 338138"/>
                <a:gd name="connsiteY78" fmla="*/ 193605 h 319088"/>
                <a:gd name="connsiteX79" fmla="*/ 202337 w 338138"/>
                <a:gd name="connsiteY79" fmla="*/ 207963 h 319088"/>
                <a:gd name="connsiteX80" fmla="*/ 169069 w 338138"/>
                <a:gd name="connsiteY80" fmla="*/ 190994 h 319088"/>
                <a:gd name="connsiteX81" fmla="*/ 135802 w 338138"/>
                <a:gd name="connsiteY81" fmla="*/ 207963 h 319088"/>
                <a:gd name="connsiteX82" fmla="*/ 123825 w 338138"/>
                <a:gd name="connsiteY82" fmla="*/ 193605 h 319088"/>
                <a:gd name="connsiteX83" fmla="*/ 159754 w 338138"/>
                <a:gd name="connsiteY83" fmla="*/ 175331 h 319088"/>
                <a:gd name="connsiteX84" fmla="*/ 159754 w 338138"/>
                <a:gd name="connsiteY84" fmla="*/ 149225 h 319088"/>
                <a:gd name="connsiteX85" fmla="*/ 154175 w 338138"/>
                <a:gd name="connsiteY85" fmla="*/ 88900 h 319088"/>
                <a:gd name="connsiteX86" fmla="*/ 165941 w 338138"/>
                <a:gd name="connsiteY86" fmla="*/ 95394 h 319088"/>
                <a:gd name="connsiteX87" fmla="*/ 173785 w 338138"/>
                <a:gd name="connsiteY87" fmla="*/ 95394 h 319088"/>
                <a:gd name="connsiteX88" fmla="*/ 185551 w 338138"/>
                <a:gd name="connsiteY88" fmla="*/ 88900 h 319088"/>
                <a:gd name="connsiteX89" fmla="*/ 188166 w 338138"/>
                <a:gd name="connsiteY89" fmla="*/ 90199 h 319088"/>
                <a:gd name="connsiteX90" fmla="*/ 192088 w 338138"/>
                <a:gd name="connsiteY90" fmla="*/ 96693 h 319088"/>
                <a:gd name="connsiteX91" fmla="*/ 192088 w 338138"/>
                <a:gd name="connsiteY91" fmla="*/ 126567 h 319088"/>
                <a:gd name="connsiteX92" fmla="*/ 169863 w 338138"/>
                <a:gd name="connsiteY92" fmla="*/ 131763 h 319088"/>
                <a:gd name="connsiteX93" fmla="*/ 147638 w 338138"/>
                <a:gd name="connsiteY93" fmla="*/ 126567 h 319088"/>
                <a:gd name="connsiteX94" fmla="*/ 147638 w 338138"/>
                <a:gd name="connsiteY94" fmla="*/ 96693 h 319088"/>
                <a:gd name="connsiteX95" fmla="*/ 151560 w 338138"/>
                <a:gd name="connsiteY95" fmla="*/ 90199 h 319088"/>
                <a:gd name="connsiteX96" fmla="*/ 154175 w 338138"/>
                <a:gd name="connsiteY96" fmla="*/ 88900 h 319088"/>
                <a:gd name="connsiteX97" fmla="*/ 169069 w 338138"/>
                <a:gd name="connsiteY97" fmla="*/ 26988 h 319088"/>
                <a:gd name="connsiteX98" fmla="*/ 179388 w 338138"/>
                <a:gd name="connsiteY98" fmla="*/ 36513 h 319088"/>
                <a:gd name="connsiteX99" fmla="*/ 169069 w 338138"/>
                <a:gd name="connsiteY99" fmla="*/ 46038 h 319088"/>
                <a:gd name="connsiteX100" fmla="*/ 158750 w 338138"/>
                <a:gd name="connsiteY100" fmla="*/ 36513 h 319088"/>
                <a:gd name="connsiteX101" fmla="*/ 169069 w 338138"/>
                <a:gd name="connsiteY101" fmla="*/ 26988 h 319088"/>
                <a:gd name="connsiteX102" fmla="*/ 169070 w 338138"/>
                <a:gd name="connsiteY102" fmla="*/ 9525 h 319088"/>
                <a:gd name="connsiteX103" fmla="*/ 141288 w 338138"/>
                <a:gd name="connsiteY103" fmla="*/ 37307 h 319088"/>
                <a:gd name="connsiteX104" fmla="*/ 169070 w 338138"/>
                <a:gd name="connsiteY104" fmla="*/ 65089 h 319088"/>
                <a:gd name="connsiteX105" fmla="*/ 196852 w 338138"/>
                <a:gd name="connsiteY105" fmla="*/ 37307 h 319088"/>
                <a:gd name="connsiteX106" fmla="*/ 169070 w 338138"/>
                <a:gd name="connsiteY106" fmla="*/ 9525 h 319088"/>
                <a:gd name="connsiteX107" fmla="*/ 169070 w 338138"/>
                <a:gd name="connsiteY107" fmla="*/ 0 h 319088"/>
                <a:gd name="connsiteX108" fmla="*/ 234951 w 338138"/>
                <a:gd name="connsiteY108" fmla="*/ 65997 h 319088"/>
                <a:gd name="connsiteX109" fmla="*/ 209916 w 338138"/>
                <a:gd name="connsiteY109" fmla="*/ 117475 h 319088"/>
                <a:gd name="connsiteX110" fmla="*/ 209916 w 338138"/>
                <a:gd name="connsiteY110" fmla="*/ 96356 h 319088"/>
                <a:gd name="connsiteX111" fmla="*/ 192787 w 338138"/>
                <a:gd name="connsiteY111" fmla="*/ 72597 h 319088"/>
                <a:gd name="connsiteX112" fmla="*/ 187517 w 338138"/>
                <a:gd name="connsiteY112" fmla="*/ 71277 h 319088"/>
                <a:gd name="connsiteX113" fmla="*/ 180928 w 338138"/>
                <a:gd name="connsiteY113" fmla="*/ 71277 h 319088"/>
                <a:gd name="connsiteX114" fmla="*/ 169070 w 338138"/>
                <a:gd name="connsiteY114" fmla="*/ 76557 h 319088"/>
                <a:gd name="connsiteX115" fmla="*/ 157211 w 338138"/>
                <a:gd name="connsiteY115" fmla="*/ 71277 h 319088"/>
                <a:gd name="connsiteX116" fmla="*/ 150623 w 338138"/>
                <a:gd name="connsiteY116" fmla="*/ 71277 h 319088"/>
                <a:gd name="connsiteX117" fmla="*/ 145352 w 338138"/>
                <a:gd name="connsiteY117" fmla="*/ 72597 h 319088"/>
                <a:gd name="connsiteX118" fmla="*/ 128223 w 338138"/>
                <a:gd name="connsiteY118" fmla="*/ 96356 h 319088"/>
                <a:gd name="connsiteX119" fmla="*/ 128223 w 338138"/>
                <a:gd name="connsiteY119" fmla="*/ 117475 h 319088"/>
                <a:gd name="connsiteX120" fmla="*/ 103188 w 338138"/>
                <a:gd name="connsiteY120" fmla="*/ 65997 h 319088"/>
                <a:gd name="connsiteX121" fmla="*/ 169070 w 338138"/>
                <a:gd name="connsiteY121" fmla="*/ 0 h 319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338138" h="319088">
                  <a:moveTo>
                    <a:pt x="255815" y="276225"/>
                  </a:moveTo>
                  <a:cubicBezTo>
                    <a:pt x="255815" y="276225"/>
                    <a:pt x="255815" y="276225"/>
                    <a:pt x="267653" y="282720"/>
                  </a:cubicBezTo>
                  <a:cubicBezTo>
                    <a:pt x="270284" y="284018"/>
                    <a:pt x="272915" y="284018"/>
                    <a:pt x="275546" y="282720"/>
                  </a:cubicBezTo>
                  <a:cubicBezTo>
                    <a:pt x="275546" y="282720"/>
                    <a:pt x="275546" y="282720"/>
                    <a:pt x="287384" y="276225"/>
                  </a:cubicBezTo>
                  <a:cubicBezTo>
                    <a:pt x="287384" y="276225"/>
                    <a:pt x="287384" y="276225"/>
                    <a:pt x="290015" y="277524"/>
                  </a:cubicBezTo>
                  <a:cubicBezTo>
                    <a:pt x="292646" y="278823"/>
                    <a:pt x="295276" y="281421"/>
                    <a:pt x="295276" y="284018"/>
                  </a:cubicBezTo>
                  <a:cubicBezTo>
                    <a:pt x="295276" y="284018"/>
                    <a:pt x="295276" y="284018"/>
                    <a:pt x="295276" y="315191"/>
                  </a:cubicBezTo>
                  <a:cubicBezTo>
                    <a:pt x="287384" y="317789"/>
                    <a:pt x="279492" y="319088"/>
                    <a:pt x="271600" y="319088"/>
                  </a:cubicBezTo>
                  <a:cubicBezTo>
                    <a:pt x="263707" y="319088"/>
                    <a:pt x="255815" y="317789"/>
                    <a:pt x="249238" y="315191"/>
                  </a:cubicBezTo>
                  <a:cubicBezTo>
                    <a:pt x="249238" y="315191"/>
                    <a:pt x="249238" y="315191"/>
                    <a:pt x="249238" y="284018"/>
                  </a:cubicBezTo>
                  <a:cubicBezTo>
                    <a:pt x="249238" y="281421"/>
                    <a:pt x="250554" y="278823"/>
                    <a:pt x="253184" y="277524"/>
                  </a:cubicBezTo>
                  <a:cubicBezTo>
                    <a:pt x="253184" y="277524"/>
                    <a:pt x="253184" y="277524"/>
                    <a:pt x="255815" y="276225"/>
                  </a:cubicBezTo>
                  <a:close/>
                  <a:moveTo>
                    <a:pt x="50755" y="276225"/>
                  </a:moveTo>
                  <a:cubicBezTo>
                    <a:pt x="50755" y="276225"/>
                    <a:pt x="50755" y="276225"/>
                    <a:pt x="62593" y="282720"/>
                  </a:cubicBezTo>
                  <a:cubicBezTo>
                    <a:pt x="65224" y="284018"/>
                    <a:pt x="67855" y="284018"/>
                    <a:pt x="70486" y="282720"/>
                  </a:cubicBezTo>
                  <a:cubicBezTo>
                    <a:pt x="70486" y="282720"/>
                    <a:pt x="70486" y="282720"/>
                    <a:pt x="82324" y="276225"/>
                  </a:cubicBezTo>
                  <a:cubicBezTo>
                    <a:pt x="82324" y="276225"/>
                    <a:pt x="82324" y="276225"/>
                    <a:pt x="84955" y="277524"/>
                  </a:cubicBezTo>
                  <a:cubicBezTo>
                    <a:pt x="87585" y="278823"/>
                    <a:pt x="88901" y="281421"/>
                    <a:pt x="88901" y="284018"/>
                  </a:cubicBezTo>
                  <a:cubicBezTo>
                    <a:pt x="88901" y="284018"/>
                    <a:pt x="88901" y="284018"/>
                    <a:pt x="88901" y="315191"/>
                  </a:cubicBezTo>
                  <a:cubicBezTo>
                    <a:pt x="82324" y="317789"/>
                    <a:pt x="74432" y="319088"/>
                    <a:pt x="66539" y="319088"/>
                  </a:cubicBezTo>
                  <a:cubicBezTo>
                    <a:pt x="58647" y="319088"/>
                    <a:pt x="50755" y="317789"/>
                    <a:pt x="42863" y="315191"/>
                  </a:cubicBezTo>
                  <a:cubicBezTo>
                    <a:pt x="42863" y="315191"/>
                    <a:pt x="42863" y="315191"/>
                    <a:pt x="42863" y="284018"/>
                  </a:cubicBezTo>
                  <a:cubicBezTo>
                    <a:pt x="42863" y="281421"/>
                    <a:pt x="45493" y="278823"/>
                    <a:pt x="48124" y="277524"/>
                  </a:cubicBezTo>
                  <a:cubicBezTo>
                    <a:pt x="48124" y="277524"/>
                    <a:pt x="48124" y="277524"/>
                    <a:pt x="50755" y="276225"/>
                  </a:cubicBezTo>
                  <a:close/>
                  <a:moveTo>
                    <a:pt x="273050" y="214313"/>
                  </a:moveTo>
                  <a:cubicBezTo>
                    <a:pt x="278311" y="214313"/>
                    <a:pt x="282575" y="218933"/>
                    <a:pt x="282575" y="224632"/>
                  </a:cubicBezTo>
                  <a:cubicBezTo>
                    <a:pt x="282575" y="230331"/>
                    <a:pt x="278311" y="234951"/>
                    <a:pt x="273050" y="234951"/>
                  </a:cubicBezTo>
                  <a:cubicBezTo>
                    <a:pt x="267789" y="234951"/>
                    <a:pt x="263525" y="230331"/>
                    <a:pt x="263525" y="224632"/>
                  </a:cubicBezTo>
                  <a:cubicBezTo>
                    <a:pt x="263525" y="218933"/>
                    <a:pt x="267789" y="214313"/>
                    <a:pt x="273050" y="214313"/>
                  </a:cubicBezTo>
                  <a:close/>
                  <a:moveTo>
                    <a:pt x="65882" y="214313"/>
                  </a:moveTo>
                  <a:cubicBezTo>
                    <a:pt x="71581" y="214313"/>
                    <a:pt x="76201" y="218933"/>
                    <a:pt x="76201" y="224632"/>
                  </a:cubicBezTo>
                  <a:cubicBezTo>
                    <a:pt x="76201" y="230331"/>
                    <a:pt x="71581" y="234951"/>
                    <a:pt x="65882" y="234951"/>
                  </a:cubicBezTo>
                  <a:cubicBezTo>
                    <a:pt x="60183" y="234951"/>
                    <a:pt x="55563" y="230331"/>
                    <a:pt x="55563" y="224632"/>
                  </a:cubicBezTo>
                  <a:cubicBezTo>
                    <a:pt x="55563" y="218933"/>
                    <a:pt x="60183" y="214313"/>
                    <a:pt x="65882" y="214313"/>
                  </a:cubicBezTo>
                  <a:close/>
                  <a:moveTo>
                    <a:pt x="272257" y="196850"/>
                  </a:moveTo>
                  <a:cubicBezTo>
                    <a:pt x="256913" y="196850"/>
                    <a:pt x="244475" y="209288"/>
                    <a:pt x="244475" y="224632"/>
                  </a:cubicBezTo>
                  <a:cubicBezTo>
                    <a:pt x="244475" y="239976"/>
                    <a:pt x="256913" y="252414"/>
                    <a:pt x="272257" y="252414"/>
                  </a:cubicBezTo>
                  <a:cubicBezTo>
                    <a:pt x="287601" y="252414"/>
                    <a:pt x="300039" y="239976"/>
                    <a:pt x="300039" y="224632"/>
                  </a:cubicBezTo>
                  <a:cubicBezTo>
                    <a:pt x="300039" y="209288"/>
                    <a:pt x="287601" y="196850"/>
                    <a:pt x="272257" y="196850"/>
                  </a:cubicBezTo>
                  <a:close/>
                  <a:moveTo>
                    <a:pt x="65882" y="196850"/>
                  </a:moveTo>
                  <a:cubicBezTo>
                    <a:pt x="50538" y="196850"/>
                    <a:pt x="38100" y="209288"/>
                    <a:pt x="38100" y="224632"/>
                  </a:cubicBezTo>
                  <a:cubicBezTo>
                    <a:pt x="38100" y="239976"/>
                    <a:pt x="50538" y="252414"/>
                    <a:pt x="65882" y="252414"/>
                  </a:cubicBezTo>
                  <a:cubicBezTo>
                    <a:pt x="81226" y="252414"/>
                    <a:pt x="93664" y="239976"/>
                    <a:pt x="93664" y="224632"/>
                  </a:cubicBezTo>
                  <a:cubicBezTo>
                    <a:pt x="93664" y="209288"/>
                    <a:pt x="81226" y="196850"/>
                    <a:pt x="65882" y="196850"/>
                  </a:cubicBezTo>
                  <a:close/>
                  <a:moveTo>
                    <a:pt x="272257" y="187325"/>
                  </a:moveTo>
                  <a:cubicBezTo>
                    <a:pt x="309150" y="187325"/>
                    <a:pt x="338138" y="217684"/>
                    <a:pt x="338138" y="253322"/>
                  </a:cubicBezTo>
                  <a:cubicBezTo>
                    <a:pt x="338138" y="274441"/>
                    <a:pt x="328915" y="292921"/>
                    <a:pt x="313103" y="304800"/>
                  </a:cubicBezTo>
                  <a:cubicBezTo>
                    <a:pt x="313103" y="304800"/>
                    <a:pt x="313103" y="304800"/>
                    <a:pt x="313103" y="283681"/>
                  </a:cubicBezTo>
                  <a:cubicBezTo>
                    <a:pt x="313103" y="273121"/>
                    <a:pt x="306515" y="263882"/>
                    <a:pt x="295974" y="259922"/>
                  </a:cubicBezTo>
                  <a:cubicBezTo>
                    <a:pt x="295974" y="259922"/>
                    <a:pt x="290704" y="258602"/>
                    <a:pt x="290704" y="258602"/>
                  </a:cubicBezTo>
                  <a:cubicBezTo>
                    <a:pt x="288068" y="257282"/>
                    <a:pt x="286751" y="258602"/>
                    <a:pt x="284115" y="258602"/>
                  </a:cubicBezTo>
                  <a:cubicBezTo>
                    <a:pt x="284115" y="258602"/>
                    <a:pt x="284115" y="258602"/>
                    <a:pt x="272257" y="265202"/>
                  </a:cubicBezTo>
                  <a:cubicBezTo>
                    <a:pt x="272257" y="265202"/>
                    <a:pt x="272257" y="265202"/>
                    <a:pt x="260398" y="258602"/>
                  </a:cubicBezTo>
                  <a:cubicBezTo>
                    <a:pt x="259080" y="258602"/>
                    <a:pt x="256445" y="257282"/>
                    <a:pt x="255128" y="258602"/>
                  </a:cubicBezTo>
                  <a:cubicBezTo>
                    <a:pt x="255128" y="258602"/>
                    <a:pt x="248539" y="259922"/>
                    <a:pt x="248539" y="259922"/>
                  </a:cubicBezTo>
                  <a:cubicBezTo>
                    <a:pt x="239316" y="263882"/>
                    <a:pt x="232728" y="273121"/>
                    <a:pt x="232728" y="283681"/>
                  </a:cubicBezTo>
                  <a:cubicBezTo>
                    <a:pt x="232728" y="283681"/>
                    <a:pt x="232728" y="283681"/>
                    <a:pt x="232728" y="304800"/>
                  </a:cubicBezTo>
                  <a:cubicBezTo>
                    <a:pt x="216916" y="292921"/>
                    <a:pt x="206375" y="274441"/>
                    <a:pt x="206375" y="253322"/>
                  </a:cubicBezTo>
                  <a:cubicBezTo>
                    <a:pt x="206375" y="217684"/>
                    <a:pt x="236681" y="187325"/>
                    <a:pt x="272257" y="187325"/>
                  </a:cubicBezTo>
                  <a:close/>
                  <a:moveTo>
                    <a:pt x="65881" y="187325"/>
                  </a:moveTo>
                  <a:cubicBezTo>
                    <a:pt x="101457" y="187325"/>
                    <a:pt x="131763" y="217684"/>
                    <a:pt x="131763" y="253322"/>
                  </a:cubicBezTo>
                  <a:cubicBezTo>
                    <a:pt x="131763" y="274441"/>
                    <a:pt x="121222" y="292921"/>
                    <a:pt x="105410" y="304800"/>
                  </a:cubicBezTo>
                  <a:cubicBezTo>
                    <a:pt x="105410" y="304800"/>
                    <a:pt x="105410" y="304800"/>
                    <a:pt x="105410" y="283681"/>
                  </a:cubicBezTo>
                  <a:cubicBezTo>
                    <a:pt x="105410" y="273121"/>
                    <a:pt x="98822" y="263882"/>
                    <a:pt x="89599" y="259922"/>
                  </a:cubicBezTo>
                  <a:cubicBezTo>
                    <a:pt x="89599" y="259922"/>
                    <a:pt x="83010" y="258602"/>
                    <a:pt x="83010" y="258602"/>
                  </a:cubicBezTo>
                  <a:cubicBezTo>
                    <a:pt x="81693" y="257282"/>
                    <a:pt x="79058" y="258602"/>
                    <a:pt x="77740" y="258602"/>
                  </a:cubicBezTo>
                  <a:cubicBezTo>
                    <a:pt x="77740" y="258602"/>
                    <a:pt x="77740" y="258602"/>
                    <a:pt x="65881" y="265202"/>
                  </a:cubicBezTo>
                  <a:cubicBezTo>
                    <a:pt x="65881" y="265202"/>
                    <a:pt x="65881" y="265202"/>
                    <a:pt x="54023" y="258602"/>
                  </a:cubicBezTo>
                  <a:cubicBezTo>
                    <a:pt x="51387" y="258602"/>
                    <a:pt x="50070" y="257282"/>
                    <a:pt x="47434" y="258602"/>
                  </a:cubicBezTo>
                  <a:cubicBezTo>
                    <a:pt x="47434" y="258602"/>
                    <a:pt x="42164" y="259922"/>
                    <a:pt x="42164" y="259922"/>
                  </a:cubicBezTo>
                  <a:cubicBezTo>
                    <a:pt x="31623" y="263882"/>
                    <a:pt x="25035" y="273121"/>
                    <a:pt x="25035" y="283681"/>
                  </a:cubicBezTo>
                  <a:cubicBezTo>
                    <a:pt x="25035" y="283681"/>
                    <a:pt x="25035" y="283681"/>
                    <a:pt x="25035" y="304800"/>
                  </a:cubicBezTo>
                  <a:cubicBezTo>
                    <a:pt x="9223" y="292921"/>
                    <a:pt x="0" y="274441"/>
                    <a:pt x="0" y="253322"/>
                  </a:cubicBezTo>
                  <a:cubicBezTo>
                    <a:pt x="0" y="217684"/>
                    <a:pt x="28988" y="187325"/>
                    <a:pt x="65881" y="187325"/>
                  </a:cubicBezTo>
                  <a:close/>
                  <a:moveTo>
                    <a:pt x="159754" y="149225"/>
                  </a:moveTo>
                  <a:cubicBezTo>
                    <a:pt x="163746" y="149225"/>
                    <a:pt x="166408" y="149225"/>
                    <a:pt x="169069" y="149225"/>
                  </a:cubicBezTo>
                  <a:cubicBezTo>
                    <a:pt x="171731" y="149225"/>
                    <a:pt x="174392" y="149225"/>
                    <a:pt x="178384" y="149225"/>
                  </a:cubicBezTo>
                  <a:cubicBezTo>
                    <a:pt x="178384" y="149225"/>
                    <a:pt x="178384" y="149225"/>
                    <a:pt x="178384" y="175331"/>
                  </a:cubicBezTo>
                  <a:lnTo>
                    <a:pt x="214313" y="193605"/>
                  </a:lnTo>
                  <a:cubicBezTo>
                    <a:pt x="210321" y="197521"/>
                    <a:pt x="206329" y="202742"/>
                    <a:pt x="202337" y="207963"/>
                  </a:cubicBezTo>
                  <a:cubicBezTo>
                    <a:pt x="202337" y="207963"/>
                    <a:pt x="202337" y="207963"/>
                    <a:pt x="169069" y="190994"/>
                  </a:cubicBezTo>
                  <a:cubicBezTo>
                    <a:pt x="169069" y="190994"/>
                    <a:pt x="169069" y="190994"/>
                    <a:pt x="135802" y="207963"/>
                  </a:cubicBezTo>
                  <a:cubicBezTo>
                    <a:pt x="131809" y="202742"/>
                    <a:pt x="127817" y="197521"/>
                    <a:pt x="123825" y="193605"/>
                  </a:cubicBezTo>
                  <a:cubicBezTo>
                    <a:pt x="123825" y="193605"/>
                    <a:pt x="123825" y="193605"/>
                    <a:pt x="159754" y="175331"/>
                  </a:cubicBezTo>
                  <a:cubicBezTo>
                    <a:pt x="159754" y="175331"/>
                    <a:pt x="159754" y="175331"/>
                    <a:pt x="159754" y="149225"/>
                  </a:cubicBezTo>
                  <a:close/>
                  <a:moveTo>
                    <a:pt x="154175" y="88900"/>
                  </a:moveTo>
                  <a:cubicBezTo>
                    <a:pt x="154175" y="88900"/>
                    <a:pt x="154175" y="88900"/>
                    <a:pt x="165941" y="95394"/>
                  </a:cubicBezTo>
                  <a:cubicBezTo>
                    <a:pt x="168556" y="95394"/>
                    <a:pt x="171171" y="95394"/>
                    <a:pt x="173785" y="95394"/>
                  </a:cubicBezTo>
                  <a:cubicBezTo>
                    <a:pt x="173785" y="95394"/>
                    <a:pt x="173785" y="95394"/>
                    <a:pt x="185551" y="88900"/>
                  </a:cubicBezTo>
                  <a:lnTo>
                    <a:pt x="188166" y="90199"/>
                  </a:lnTo>
                  <a:cubicBezTo>
                    <a:pt x="190781" y="90199"/>
                    <a:pt x="192088" y="92797"/>
                    <a:pt x="192088" y="96693"/>
                  </a:cubicBezTo>
                  <a:cubicBezTo>
                    <a:pt x="192088" y="96693"/>
                    <a:pt x="192088" y="96693"/>
                    <a:pt x="192088" y="126567"/>
                  </a:cubicBezTo>
                  <a:cubicBezTo>
                    <a:pt x="185551" y="129165"/>
                    <a:pt x="177707" y="131763"/>
                    <a:pt x="169863" y="131763"/>
                  </a:cubicBezTo>
                  <a:cubicBezTo>
                    <a:pt x="162019" y="131763"/>
                    <a:pt x="154175" y="129165"/>
                    <a:pt x="147638" y="126567"/>
                  </a:cubicBezTo>
                  <a:cubicBezTo>
                    <a:pt x="147638" y="126567"/>
                    <a:pt x="147638" y="126567"/>
                    <a:pt x="147638" y="96693"/>
                  </a:cubicBezTo>
                  <a:cubicBezTo>
                    <a:pt x="147638" y="92797"/>
                    <a:pt x="148946" y="90199"/>
                    <a:pt x="151560" y="90199"/>
                  </a:cubicBezTo>
                  <a:cubicBezTo>
                    <a:pt x="151560" y="90199"/>
                    <a:pt x="151560" y="90199"/>
                    <a:pt x="154175" y="88900"/>
                  </a:cubicBezTo>
                  <a:close/>
                  <a:moveTo>
                    <a:pt x="169069" y="26988"/>
                  </a:moveTo>
                  <a:cubicBezTo>
                    <a:pt x="174768" y="26988"/>
                    <a:pt x="179388" y="31252"/>
                    <a:pt x="179388" y="36513"/>
                  </a:cubicBezTo>
                  <a:cubicBezTo>
                    <a:pt x="179388" y="41774"/>
                    <a:pt x="174768" y="46038"/>
                    <a:pt x="169069" y="46038"/>
                  </a:cubicBezTo>
                  <a:cubicBezTo>
                    <a:pt x="163370" y="46038"/>
                    <a:pt x="158750" y="41774"/>
                    <a:pt x="158750" y="36513"/>
                  </a:cubicBezTo>
                  <a:cubicBezTo>
                    <a:pt x="158750" y="31252"/>
                    <a:pt x="163370" y="26988"/>
                    <a:pt x="169069" y="26988"/>
                  </a:cubicBezTo>
                  <a:close/>
                  <a:moveTo>
                    <a:pt x="169070" y="9525"/>
                  </a:moveTo>
                  <a:cubicBezTo>
                    <a:pt x="153726" y="9525"/>
                    <a:pt x="141288" y="21963"/>
                    <a:pt x="141288" y="37307"/>
                  </a:cubicBezTo>
                  <a:cubicBezTo>
                    <a:pt x="141288" y="52651"/>
                    <a:pt x="153726" y="65089"/>
                    <a:pt x="169070" y="65089"/>
                  </a:cubicBezTo>
                  <a:cubicBezTo>
                    <a:pt x="184414" y="65089"/>
                    <a:pt x="196852" y="52651"/>
                    <a:pt x="196852" y="37307"/>
                  </a:cubicBezTo>
                  <a:cubicBezTo>
                    <a:pt x="196852" y="21963"/>
                    <a:pt x="184414" y="9525"/>
                    <a:pt x="169070" y="9525"/>
                  </a:cubicBezTo>
                  <a:close/>
                  <a:moveTo>
                    <a:pt x="169070" y="0"/>
                  </a:moveTo>
                  <a:cubicBezTo>
                    <a:pt x="204646" y="0"/>
                    <a:pt x="234951" y="29039"/>
                    <a:pt x="234951" y="65997"/>
                  </a:cubicBezTo>
                  <a:cubicBezTo>
                    <a:pt x="234951" y="87116"/>
                    <a:pt x="224410" y="105595"/>
                    <a:pt x="209916" y="117475"/>
                  </a:cubicBezTo>
                  <a:cubicBezTo>
                    <a:pt x="209916" y="117475"/>
                    <a:pt x="209916" y="117475"/>
                    <a:pt x="209916" y="96356"/>
                  </a:cubicBezTo>
                  <a:cubicBezTo>
                    <a:pt x="209916" y="85796"/>
                    <a:pt x="203328" y="75237"/>
                    <a:pt x="192787" y="72597"/>
                  </a:cubicBezTo>
                  <a:cubicBezTo>
                    <a:pt x="192787" y="72597"/>
                    <a:pt x="187517" y="71277"/>
                    <a:pt x="187517" y="71277"/>
                  </a:cubicBezTo>
                  <a:cubicBezTo>
                    <a:pt x="184881" y="69957"/>
                    <a:pt x="182246" y="69957"/>
                    <a:pt x="180928" y="71277"/>
                  </a:cubicBezTo>
                  <a:cubicBezTo>
                    <a:pt x="180928" y="71277"/>
                    <a:pt x="180928" y="71277"/>
                    <a:pt x="169070" y="76557"/>
                  </a:cubicBezTo>
                  <a:cubicBezTo>
                    <a:pt x="169070" y="76557"/>
                    <a:pt x="169070" y="76557"/>
                    <a:pt x="157211" y="71277"/>
                  </a:cubicBezTo>
                  <a:cubicBezTo>
                    <a:pt x="155893" y="69957"/>
                    <a:pt x="153258" y="69957"/>
                    <a:pt x="150623" y="71277"/>
                  </a:cubicBezTo>
                  <a:cubicBezTo>
                    <a:pt x="150623" y="71277"/>
                    <a:pt x="145352" y="72597"/>
                    <a:pt x="145352" y="72597"/>
                  </a:cubicBezTo>
                  <a:cubicBezTo>
                    <a:pt x="134811" y="75237"/>
                    <a:pt x="128223" y="85796"/>
                    <a:pt x="128223" y="96356"/>
                  </a:cubicBezTo>
                  <a:cubicBezTo>
                    <a:pt x="128223" y="96356"/>
                    <a:pt x="128223" y="96356"/>
                    <a:pt x="128223" y="117475"/>
                  </a:cubicBezTo>
                  <a:cubicBezTo>
                    <a:pt x="113729" y="105595"/>
                    <a:pt x="103188" y="87116"/>
                    <a:pt x="103188" y="65997"/>
                  </a:cubicBezTo>
                  <a:cubicBezTo>
                    <a:pt x="103188" y="29039"/>
                    <a:pt x="133494" y="0"/>
                    <a:pt x="1690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cs typeface="+mn-ea"/>
                <a:sym typeface="+mn-lt"/>
              </a:endParaRPr>
            </a:p>
          </p:txBody>
        </p:sp>
        <p:grpSp>
          <p:nvGrpSpPr>
            <p:cNvPr id="47" name="组合 46"/>
            <p:cNvGrpSpPr/>
            <p:nvPr/>
          </p:nvGrpSpPr>
          <p:grpSpPr>
            <a:xfrm>
              <a:off x="4479713" y="4770932"/>
              <a:ext cx="3232574" cy="962022"/>
              <a:chOff x="6302885" y="1678126"/>
              <a:chExt cx="3232574" cy="962022"/>
            </a:xfrm>
          </p:grpSpPr>
          <p:sp>
            <p:nvSpPr>
              <p:cNvPr id="48" name="矩形 47"/>
              <p:cNvSpPr/>
              <p:nvPr/>
            </p:nvSpPr>
            <p:spPr>
              <a:xfrm>
                <a:off x="6302885" y="2030750"/>
                <a:ext cx="3232574"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75000"/>
                        <a:lumOff val="25000"/>
                      </a:schemeClr>
                    </a:solidFill>
                    <a:cs typeface="+mn-ea"/>
                    <a:sym typeface="+mn-lt"/>
                  </a:rPr>
                  <a:t>请替换文字内容复制你的内容到此请替换文字内容复制你的内容到此</a:t>
                </a:r>
                <a:endParaRPr lang="zh-CN" altLang="en-US" sz="1400" dirty="0">
                  <a:solidFill>
                    <a:schemeClr val="tx1">
                      <a:lumMod val="75000"/>
                      <a:lumOff val="25000"/>
                    </a:schemeClr>
                  </a:solidFill>
                  <a:cs typeface="+mn-ea"/>
                  <a:sym typeface="+mn-lt"/>
                </a:endParaRPr>
              </a:p>
            </p:txBody>
          </p:sp>
          <p:sp>
            <p:nvSpPr>
              <p:cNvPr id="49" name="矩形 48"/>
              <p:cNvSpPr/>
              <p:nvPr/>
            </p:nvSpPr>
            <p:spPr>
              <a:xfrm>
                <a:off x="6798185" y="1678126"/>
                <a:ext cx="2241974" cy="41088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cs typeface="+mn-ea"/>
                    <a:sym typeface="+mn-lt"/>
                  </a:rPr>
                  <a:t>添加标题</a:t>
                </a:r>
                <a:endParaRPr lang="zh-CN" altLang="en-US" b="1" dirty="0">
                  <a:solidFill>
                    <a:schemeClr val="tx1">
                      <a:lumMod val="75000"/>
                      <a:lumOff val="25000"/>
                    </a:schemeClr>
                  </a:solidFill>
                  <a:cs typeface="+mn-ea"/>
                  <a:sym typeface="+mn-lt"/>
                </a:endParaRPr>
              </a:p>
            </p:txBody>
          </p:sp>
        </p:grpSp>
      </p:grpSp>
      <p:grpSp>
        <p:nvGrpSpPr>
          <p:cNvPr id="50" name="组合 49"/>
          <p:cNvGrpSpPr/>
          <p:nvPr/>
        </p:nvGrpSpPr>
        <p:grpSpPr>
          <a:xfrm>
            <a:off x="8106426" y="3591531"/>
            <a:ext cx="3232574" cy="2141423"/>
            <a:chOff x="8106426" y="3591531"/>
            <a:chExt cx="3232574" cy="2141423"/>
          </a:xfrm>
        </p:grpSpPr>
        <p:sp>
          <p:nvSpPr>
            <p:cNvPr id="51" name="椭圆 50"/>
            <p:cNvSpPr/>
            <p:nvPr/>
          </p:nvSpPr>
          <p:spPr>
            <a:xfrm>
              <a:off x="9343237" y="3591531"/>
              <a:ext cx="762000" cy="762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2" name="椭圆 43"/>
            <p:cNvSpPr/>
            <p:nvPr/>
          </p:nvSpPr>
          <p:spPr>
            <a:xfrm>
              <a:off x="9499607" y="3747902"/>
              <a:ext cx="449260" cy="449258"/>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cs typeface="+mn-ea"/>
                <a:sym typeface="+mn-lt"/>
              </a:endParaRPr>
            </a:p>
          </p:txBody>
        </p:sp>
        <p:grpSp>
          <p:nvGrpSpPr>
            <p:cNvPr id="53" name="组合 52"/>
            <p:cNvGrpSpPr/>
            <p:nvPr/>
          </p:nvGrpSpPr>
          <p:grpSpPr>
            <a:xfrm>
              <a:off x="8106426" y="4770932"/>
              <a:ext cx="3232574" cy="962022"/>
              <a:chOff x="6302885" y="1678126"/>
              <a:chExt cx="3232574" cy="962022"/>
            </a:xfrm>
          </p:grpSpPr>
          <p:sp>
            <p:nvSpPr>
              <p:cNvPr id="54" name="矩形 53"/>
              <p:cNvSpPr/>
              <p:nvPr/>
            </p:nvSpPr>
            <p:spPr>
              <a:xfrm>
                <a:off x="6302885" y="2030750"/>
                <a:ext cx="3232574"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75000"/>
                        <a:lumOff val="25000"/>
                      </a:schemeClr>
                    </a:solidFill>
                    <a:cs typeface="+mn-ea"/>
                    <a:sym typeface="+mn-lt"/>
                  </a:rPr>
                  <a:t>请替换文字内容复制你的内容到此请替换文字内容复制你的内容到此</a:t>
                </a:r>
                <a:endParaRPr lang="zh-CN" altLang="en-US" sz="1400" dirty="0">
                  <a:solidFill>
                    <a:schemeClr val="tx1">
                      <a:lumMod val="75000"/>
                      <a:lumOff val="25000"/>
                    </a:schemeClr>
                  </a:solidFill>
                  <a:cs typeface="+mn-ea"/>
                  <a:sym typeface="+mn-lt"/>
                </a:endParaRPr>
              </a:p>
            </p:txBody>
          </p:sp>
          <p:sp>
            <p:nvSpPr>
              <p:cNvPr id="55" name="矩形 54"/>
              <p:cNvSpPr/>
              <p:nvPr/>
            </p:nvSpPr>
            <p:spPr>
              <a:xfrm>
                <a:off x="6798185" y="1678126"/>
                <a:ext cx="2241974" cy="41088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cs typeface="+mn-ea"/>
                    <a:sym typeface="+mn-lt"/>
                  </a:rPr>
                  <a:t>添加标题</a:t>
                </a:r>
                <a:endParaRPr lang="zh-CN" altLang="en-US" b="1" dirty="0">
                  <a:solidFill>
                    <a:schemeClr val="tx1">
                      <a:lumMod val="75000"/>
                      <a:lumOff val="25000"/>
                    </a:schemeClr>
                  </a:solidFill>
                  <a:cs typeface="+mn-ea"/>
                  <a:sym typeface="+mn-lt"/>
                </a:endParaRPr>
              </a:p>
            </p:txBody>
          </p:sp>
        </p:gr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3000">
        <p15:prstTrans prst="peelOff"/>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dissolve">
                                      <p:cBhvr>
                                        <p:cTn id="7" dur="500"/>
                                        <p:tgtEl>
                                          <p:spTgt spid="3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fade">
                                      <p:cBhvr>
                                        <p:cTn id="11" dur="1000"/>
                                        <p:tgtEl>
                                          <p:spTgt spid="38"/>
                                        </p:tgtEl>
                                      </p:cBhvr>
                                    </p:animEffect>
                                    <p:anim calcmode="lin" valueType="num">
                                      <p:cBhvr>
                                        <p:cTn id="12" dur="1000" fill="hold"/>
                                        <p:tgtEl>
                                          <p:spTgt spid="38"/>
                                        </p:tgtEl>
                                        <p:attrNameLst>
                                          <p:attrName>ppt_x</p:attrName>
                                        </p:attrNameLst>
                                      </p:cBhvr>
                                      <p:tavLst>
                                        <p:tav tm="0">
                                          <p:val>
                                            <p:strVal val="#ppt_x"/>
                                          </p:val>
                                        </p:tav>
                                        <p:tav tm="100000">
                                          <p:val>
                                            <p:strVal val="#ppt_x"/>
                                          </p:val>
                                        </p:tav>
                                      </p:tavLst>
                                    </p:anim>
                                    <p:anim calcmode="lin" valueType="num">
                                      <p:cBhvr>
                                        <p:cTn id="13" dur="1000" fill="hold"/>
                                        <p:tgtEl>
                                          <p:spTgt spid="3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9" presetClass="entr" presetSubtype="0" fill="hold" nodeType="after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dissolve">
                                      <p:cBhvr>
                                        <p:cTn id="17" dur="500"/>
                                        <p:tgtEl>
                                          <p:spTgt spid="36"/>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44"/>
                                        </p:tgtEl>
                                        <p:attrNameLst>
                                          <p:attrName>style.visibility</p:attrName>
                                        </p:attrNameLst>
                                      </p:cBhvr>
                                      <p:to>
                                        <p:strVal val="visible"/>
                                      </p:to>
                                    </p:set>
                                    <p:animEffect transition="in" filter="fade">
                                      <p:cBhvr>
                                        <p:cTn id="21" dur="1000"/>
                                        <p:tgtEl>
                                          <p:spTgt spid="44"/>
                                        </p:tgtEl>
                                      </p:cBhvr>
                                    </p:animEffect>
                                    <p:anim calcmode="lin" valueType="num">
                                      <p:cBhvr>
                                        <p:cTn id="22" dur="1000" fill="hold"/>
                                        <p:tgtEl>
                                          <p:spTgt spid="44"/>
                                        </p:tgtEl>
                                        <p:attrNameLst>
                                          <p:attrName>ppt_x</p:attrName>
                                        </p:attrNameLst>
                                      </p:cBhvr>
                                      <p:tavLst>
                                        <p:tav tm="0">
                                          <p:val>
                                            <p:strVal val="#ppt_x"/>
                                          </p:val>
                                        </p:tav>
                                        <p:tav tm="100000">
                                          <p:val>
                                            <p:strVal val="#ppt_x"/>
                                          </p:val>
                                        </p:tav>
                                      </p:tavLst>
                                    </p:anim>
                                    <p:anim calcmode="lin" valueType="num">
                                      <p:cBhvr>
                                        <p:cTn id="23" dur="1000" fill="hold"/>
                                        <p:tgtEl>
                                          <p:spTgt spid="44"/>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9" presetClass="entr" presetSubtype="0" fill="hold" nodeType="after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dissolve">
                                      <p:cBhvr>
                                        <p:cTn id="27" dur="500"/>
                                        <p:tgtEl>
                                          <p:spTgt spid="37"/>
                                        </p:tgtEl>
                                      </p:cBhvr>
                                    </p:animEffect>
                                  </p:childTnLst>
                                </p:cTn>
                              </p:par>
                            </p:childTnLst>
                          </p:cTn>
                        </p:par>
                        <p:par>
                          <p:cTn id="28" fill="hold">
                            <p:stCondLst>
                              <p:cond delay="3500"/>
                            </p:stCondLst>
                            <p:childTnLst>
                              <p:par>
                                <p:cTn id="29" presetID="42" presetClass="entr" presetSubtype="0" fill="hold" nodeType="afterEffect">
                                  <p:stCondLst>
                                    <p:cond delay="0"/>
                                  </p:stCondLst>
                                  <p:childTnLst>
                                    <p:set>
                                      <p:cBhvr>
                                        <p:cTn id="30" dur="1" fill="hold">
                                          <p:stCondLst>
                                            <p:cond delay="0"/>
                                          </p:stCondLst>
                                        </p:cTn>
                                        <p:tgtEl>
                                          <p:spTgt spid="50"/>
                                        </p:tgtEl>
                                        <p:attrNameLst>
                                          <p:attrName>style.visibility</p:attrName>
                                        </p:attrNameLst>
                                      </p:cBhvr>
                                      <p:to>
                                        <p:strVal val="visible"/>
                                      </p:to>
                                    </p:set>
                                    <p:animEffect transition="in" filter="fade">
                                      <p:cBhvr>
                                        <p:cTn id="31" dur="1000"/>
                                        <p:tgtEl>
                                          <p:spTgt spid="50"/>
                                        </p:tgtEl>
                                      </p:cBhvr>
                                    </p:animEffect>
                                    <p:anim calcmode="lin" valueType="num">
                                      <p:cBhvr>
                                        <p:cTn id="32" dur="1000" fill="hold"/>
                                        <p:tgtEl>
                                          <p:spTgt spid="50"/>
                                        </p:tgtEl>
                                        <p:attrNameLst>
                                          <p:attrName>ppt_x</p:attrName>
                                        </p:attrNameLst>
                                      </p:cBhvr>
                                      <p:tavLst>
                                        <p:tav tm="0">
                                          <p:val>
                                            <p:strVal val="#ppt_x"/>
                                          </p:val>
                                        </p:tav>
                                        <p:tav tm="100000">
                                          <p:val>
                                            <p:strVal val="#ppt_x"/>
                                          </p:val>
                                        </p:tav>
                                      </p:tavLst>
                                    </p:anim>
                                    <p:anim calcmode="lin" valueType="num">
                                      <p:cBhvr>
                                        <p:cTn id="33"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ISLIDE.DIAGRAM" val="#792128;"/>
</p:tagLst>
</file>

<file path=ppt/tags/tag2.xml><?xml version="1.0" encoding="utf-8"?>
<p:tagLst xmlns:p="http://schemas.openxmlformats.org/presentationml/2006/main">
  <p:tag name="ISLIDE.DIAGRAM" val="#792128;"/>
</p:tagLst>
</file>

<file path=ppt/tags/tag3.xml><?xml version="1.0" encoding="utf-8"?>
<p:tagLst xmlns:p="http://schemas.openxmlformats.org/presentationml/2006/main">
  <p:tag name="ISLIDE.DIAGRAM" val="#792128;"/>
</p:tagLst>
</file>

<file path=ppt/tags/tag4.xml><?xml version="1.0" encoding="utf-8"?>
<p:tagLst xmlns:p="http://schemas.openxmlformats.org/presentationml/2006/main">
  <p:tag name="ISLIDE.DIAGRAM" val="#792128;"/>
</p:tagLst>
</file>

<file path=ppt/tags/tag5.xml><?xml version="1.0" encoding="utf-8"?>
<p:tagLst xmlns:p="http://schemas.openxmlformats.org/presentationml/2006/main">
  <p:tag name="KSO_WPP_MARK_KEY" val="5eaa5c34-bd74-4b9d-9158-919aa2bc4d66"/>
  <p:tag name="COMMONDATA" val="eyJoZGlkIjoiYWZlNGNiNjAyNjBkNWIwYTMyZDk3N2Y1MDZlYjJlYzIifQ=="/>
</p:tagLst>
</file>

<file path=ppt/theme/theme1.xml><?xml version="1.0" encoding="utf-8"?>
<a:theme xmlns:a="http://schemas.openxmlformats.org/drawingml/2006/main" name="第一PPT，www.1ppt.com">
  <a:themeElements>
    <a:clrScheme name="自定义 1719">
      <a:dk1>
        <a:sysClr val="windowText" lastClr="000000"/>
      </a:dk1>
      <a:lt1>
        <a:sysClr val="window" lastClr="FFFFFF"/>
      </a:lt1>
      <a:dk2>
        <a:srgbClr val="44546A"/>
      </a:dk2>
      <a:lt2>
        <a:srgbClr val="E7E6E6"/>
      </a:lt2>
      <a:accent1>
        <a:srgbClr val="5449A5"/>
      </a:accent1>
      <a:accent2>
        <a:srgbClr val="CDCDCD"/>
      </a:accent2>
      <a:accent3>
        <a:srgbClr val="A5A5A5"/>
      </a:accent3>
      <a:accent4>
        <a:srgbClr val="FFC000"/>
      </a:accent4>
      <a:accent5>
        <a:srgbClr val="5B9BD5"/>
      </a:accent5>
      <a:accent6>
        <a:srgbClr val="70AD47"/>
      </a:accent6>
      <a:hlink>
        <a:srgbClr val="0563C1"/>
      </a:hlink>
      <a:folHlink>
        <a:srgbClr val="954F72"/>
      </a:folHlink>
    </a:clrScheme>
    <a:fontScheme name="xf1mkqgy">
      <a:majorFont>
        <a:latin typeface="微软雅黑 Light"/>
        <a:ea typeface="微软雅黑 Light"/>
        <a:cs typeface=""/>
      </a:majorFont>
      <a:minorFont>
        <a:latin typeface="微软雅黑 Light"/>
        <a:ea typeface="微软雅黑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3793</Words>
  <Application>WPS 演示</Application>
  <PresentationFormat>宽屏</PresentationFormat>
  <Paragraphs>351</Paragraphs>
  <Slides>23</Slides>
  <Notes>0</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23</vt:i4>
      </vt:variant>
    </vt:vector>
  </HeadingPairs>
  <TitlesOfParts>
    <vt:vector size="41" baseType="lpstr">
      <vt:lpstr>Arial</vt:lpstr>
      <vt:lpstr>宋体</vt:lpstr>
      <vt:lpstr>Wingdings</vt:lpstr>
      <vt:lpstr>阿里巴巴普惠体 Medium</vt:lpstr>
      <vt:lpstr>思源黑体</vt:lpstr>
      <vt:lpstr>黑体</vt:lpstr>
      <vt:lpstr>微软雅黑</vt:lpstr>
      <vt:lpstr>Gill Sans</vt:lpstr>
      <vt:lpstr>微软雅黑 Light</vt:lpstr>
      <vt:lpstr>Arial Unicode MS</vt:lpstr>
      <vt:lpstr>等线</vt:lpstr>
      <vt:lpstr>方正楷体简体</vt:lpstr>
      <vt:lpstr>Lato</vt:lpstr>
      <vt:lpstr>Segoe Print</vt:lpstr>
      <vt:lpstr>MS PGothic</vt:lpstr>
      <vt:lpstr>Arial</vt:lpstr>
      <vt:lpstr>第一PPT，www.1ppt.com</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请您在此处输入相关小标题</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紫色简约</dc:title>
  <dc:creator>第一PPT</dc:creator>
  <cp:keywords>www.1ppt.com</cp:keywords>
  <dc:description>www.1ppt.com</dc:description>
  <cp:lastModifiedBy>吴为</cp:lastModifiedBy>
  <cp:revision>2</cp:revision>
  <dcterms:created xsi:type="dcterms:W3CDTF">2022-03-31T02:47:00Z</dcterms:created>
  <dcterms:modified xsi:type="dcterms:W3CDTF">2023-03-29T03:26:21Z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FA753381B9E641BB945912C729D37945</vt:lpwstr>
  </property>
  <property fmtid="{D5CDD505-2E9C-101B-9397-08002B2CF9AE}" pid="3" name="KSOProductBuildVer">
    <vt:lpwstr>2052-11.1.0.13703</vt:lpwstr>
  </property>
</Properties>
</file>